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95" r:id="rId2"/>
    <p:sldId id="300" r:id="rId3"/>
    <p:sldId id="297" r:id="rId4"/>
    <p:sldId id="312" r:id="rId5"/>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CC9900"/>
    <a:srgbClr val="FFCC99"/>
    <a:srgbClr val="FF6600"/>
    <a:srgbClr val="CC6600"/>
    <a:srgbClr val="003300"/>
    <a:srgbClr val="996633"/>
    <a:srgbClr val="FFCC66"/>
    <a:srgbClr val="FF3399"/>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p:cViewPr varScale="1">
        <p:scale>
          <a:sx n="53" d="100"/>
          <a:sy n="53" d="100"/>
        </p:scale>
        <p:origin x="360" y="90"/>
      </p:cViewPr>
      <p:guideLst>
        <p:guide orient="horz" pos="3120"/>
        <p:guide pos="216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700"/>
            <a:ext cx="4523642" cy="845220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826" y="4198586"/>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1754"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385"/>
            <a:ext cx="303004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486"/>
            <a:ext cx="303004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952" y="2217385"/>
            <a:ext cx="3031148"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952" y="3141486"/>
            <a:ext cx="3031148"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654" y="394406"/>
            <a:ext cx="3833446"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2923"/>
            <a:ext cx="2256326"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124"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124"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699"/>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1"/>
            <a:ext cx="6172200" cy="6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2343150" y="9020880"/>
            <a:ext cx="21717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4914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4675F01C-61FE-4D53-8CF9-8EC08DB11ECD}"/>
              </a:ext>
            </a:extLst>
          </p:cNvPr>
          <p:cNvGrpSpPr/>
          <p:nvPr/>
        </p:nvGrpSpPr>
        <p:grpSpPr>
          <a:xfrm rot="5400000">
            <a:off x="-1385303" y="1660920"/>
            <a:ext cx="9607686" cy="6591651"/>
            <a:chOff x="272480" y="278650"/>
            <a:chExt cx="9361040" cy="6345706"/>
          </a:xfrm>
        </p:grpSpPr>
        <p:sp>
          <p:nvSpPr>
            <p:cNvPr id="7" name="フレーム 6">
              <a:extLst>
                <a:ext uri="{FF2B5EF4-FFF2-40B4-BE49-F238E27FC236}">
                  <a16:creationId xmlns:a16="http://schemas.microsoft.com/office/drawing/2014/main" id="{372B8B14-5B65-422F-99C1-5271F3C4DE0A}"/>
                </a:ext>
              </a:extLst>
            </p:cNvPr>
            <p:cNvSpPr/>
            <p:nvPr/>
          </p:nvSpPr>
          <p:spPr>
            <a:xfrm>
              <a:off x="272480" y="278650"/>
              <a:ext cx="9361040" cy="6345705"/>
            </a:xfrm>
            <a:prstGeom prst="frame">
              <a:avLst>
                <a:gd name="adj1" fmla="val 3800"/>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0000"/>
                </a:solidFill>
              </a:endParaRPr>
            </a:p>
          </p:txBody>
        </p:sp>
        <p:sp>
          <p:nvSpPr>
            <p:cNvPr id="8" name="フリーフォーム: 図形 7">
              <a:extLst>
                <a:ext uri="{FF2B5EF4-FFF2-40B4-BE49-F238E27FC236}">
                  <a16:creationId xmlns:a16="http://schemas.microsoft.com/office/drawing/2014/main" id="{AE57E941-D745-4FE3-B142-63EF3BF8E3B5}"/>
                </a:ext>
              </a:extLst>
            </p:cNvPr>
            <p:cNvSpPr/>
            <p:nvPr/>
          </p:nvSpPr>
          <p:spPr>
            <a:xfrm>
              <a:off x="272480" y="278651"/>
              <a:ext cx="9361040" cy="6345705"/>
            </a:xfrm>
            <a:custGeom>
              <a:avLst/>
              <a:gdLst>
                <a:gd name="connsiteX0" fmla="*/ 7834011 w 9361040"/>
                <a:gd name="connsiteY0" fmla="*/ 6104568 h 6345705"/>
                <a:gd name="connsiteX1" fmla="*/ 8970112 w 9361040"/>
                <a:gd name="connsiteY1" fmla="*/ 6104568 h 6345705"/>
                <a:gd name="connsiteX2" fmla="*/ 8728974 w 9361040"/>
                <a:gd name="connsiteY2" fmla="*/ 6345705 h 6345705"/>
                <a:gd name="connsiteX3" fmla="*/ 7592874 w 9361040"/>
                <a:gd name="connsiteY3" fmla="*/ 6345705 h 6345705"/>
                <a:gd name="connsiteX4" fmla="*/ 5566160 w 9361040"/>
                <a:gd name="connsiteY4" fmla="*/ 6104568 h 6345705"/>
                <a:gd name="connsiteX5" fmla="*/ 6702262 w 9361040"/>
                <a:gd name="connsiteY5" fmla="*/ 6104568 h 6345705"/>
                <a:gd name="connsiteX6" fmla="*/ 6461124 w 9361040"/>
                <a:gd name="connsiteY6" fmla="*/ 6345705 h 6345705"/>
                <a:gd name="connsiteX7" fmla="*/ 5325023 w 9361040"/>
                <a:gd name="connsiteY7" fmla="*/ 6345705 h 6345705"/>
                <a:gd name="connsiteX8" fmla="*/ 3298311 w 9361040"/>
                <a:gd name="connsiteY8" fmla="*/ 6104568 h 6345705"/>
                <a:gd name="connsiteX9" fmla="*/ 4434412 w 9361040"/>
                <a:gd name="connsiteY9" fmla="*/ 6104568 h 6345705"/>
                <a:gd name="connsiteX10" fmla="*/ 4193275 w 9361040"/>
                <a:gd name="connsiteY10" fmla="*/ 6345705 h 6345705"/>
                <a:gd name="connsiteX11" fmla="*/ 3057174 w 9361040"/>
                <a:gd name="connsiteY11" fmla="*/ 6345705 h 6345705"/>
                <a:gd name="connsiteX12" fmla="*/ 1030461 w 9361040"/>
                <a:gd name="connsiteY12" fmla="*/ 6104568 h 6345705"/>
                <a:gd name="connsiteX13" fmla="*/ 2166561 w 9361040"/>
                <a:gd name="connsiteY13" fmla="*/ 6104568 h 6345705"/>
                <a:gd name="connsiteX14" fmla="*/ 1925424 w 9361040"/>
                <a:gd name="connsiteY14" fmla="*/ 6345705 h 6345705"/>
                <a:gd name="connsiteX15" fmla="*/ 789323 w 9361040"/>
                <a:gd name="connsiteY15" fmla="*/ 6345705 h 6345705"/>
                <a:gd name="connsiteX16" fmla="*/ 241137 w 9361040"/>
                <a:gd name="connsiteY16" fmla="*/ 4626041 h 6345705"/>
                <a:gd name="connsiteX17" fmla="*/ 241137 w 9361040"/>
                <a:gd name="connsiteY17" fmla="*/ 5762142 h 6345705"/>
                <a:gd name="connsiteX18" fmla="*/ 0 w 9361040"/>
                <a:gd name="connsiteY18" fmla="*/ 6003279 h 6345705"/>
                <a:gd name="connsiteX19" fmla="*/ 0 w 9361040"/>
                <a:gd name="connsiteY19" fmla="*/ 4867178 h 6345705"/>
                <a:gd name="connsiteX20" fmla="*/ 9361040 w 9361040"/>
                <a:gd name="connsiteY20" fmla="*/ 4577540 h 6345705"/>
                <a:gd name="connsiteX21" fmla="*/ 9361040 w 9361040"/>
                <a:gd name="connsiteY21" fmla="*/ 5713641 h 6345705"/>
                <a:gd name="connsiteX22" fmla="*/ 9119903 w 9361040"/>
                <a:gd name="connsiteY22" fmla="*/ 5954777 h 6345705"/>
                <a:gd name="connsiteX23" fmla="*/ 9119903 w 9361040"/>
                <a:gd name="connsiteY23" fmla="*/ 4818677 h 6345705"/>
                <a:gd name="connsiteX24" fmla="*/ 241137 w 9361040"/>
                <a:gd name="connsiteY24" fmla="*/ 2345159 h 6345705"/>
                <a:gd name="connsiteX25" fmla="*/ 241137 w 9361040"/>
                <a:gd name="connsiteY25" fmla="*/ 3481259 h 6345705"/>
                <a:gd name="connsiteX26" fmla="*/ 0 w 9361040"/>
                <a:gd name="connsiteY26" fmla="*/ 3722396 h 6345705"/>
                <a:gd name="connsiteX27" fmla="*/ 0 w 9361040"/>
                <a:gd name="connsiteY27" fmla="*/ 2586296 h 6345705"/>
                <a:gd name="connsiteX28" fmla="*/ 9361040 w 9361040"/>
                <a:gd name="connsiteY28" fmla="*/ 2309690 h 6345705"/>
                <a:gd name="connsiteX29" fmla="*/ 9361040 w 9361040"/>
                <a:gd name="connsiteY29" fmla="*/ 3445791 h 6345705"/>
                <a:gd name="connsiteX30" fmla="*/ 9119903 w 9361040"/>
                <a:gd name="connsiteY30" fmla="*/ 3686927 h 6345705"/>
                <a:gd name="connsiteX31" fmla="*/ 9119903 w 9361040"/>
                <a:gd name="connsiteY31" fmla="*/ 2550827 h 6345705"/>
                <a:gd name="connsiteX32" fmla="*/ 9361040 w 9361040"/>
                <a:gd name="connsiteY32" fmla="*/ 41839 h 6345705"/>
                <a:gd name="connsiteX33" fmla="*/ 9361040 w 9361040"/>
                <a:gd name="connsiteY33" fmla="*/ 1177941 h 6345705"/>
                <a:gd name="connsiteX34" fmla="*/ 9119903 w 9361040"/>
                <a:gd name="connsiteY34" fmla="*/ 1419078 h 6345705"/>
                <a:gd name="connsiteX35" fmla="*/ 9119903 w 9361040"/>
                <a:gd name="connsiteY35" fmla="*/ 282976 h 6345705"/>
                <a:gd name="connsiteX36" fmla="*/ 7135030 w 9361040"/>
                <a:gd name="connsiteY36" fmla="*/ 0 h 6345705"/>
                <a:gd name="connsiteX37" fmla="*/ 8271131 w 9361040"/>
                <a:gd name="connsiteY37" fmla="*/ 0 h 6345705"/>
                <a:gd name="connsiteX38" fmla="*/ 8029994 w 9361040"/>
                <a:gd name="connsiteY38" fmla="*/ 241137 h 6345705"/>
                <a:gd name="connsiteX39" fmla="*/ 6893893 w 9361040"/>
                <a:gd name="connsiteY39" fmla="*/ 241137 h 6345705"/>
                <a:gd name="connsiteX40" fmla="*/ 4867180 w 9361040"/>
                <a:gd name="connsiteY40" fmla="*/ 0 h 6345705"/>
                <a:gd name="connsiteX41" fmla="*/ 6003281 w 9361040"/>
                <a:gd name="connsiteY41" fmla="*/ 0 h 6345705"/>
                <a:gd name="connsiteX42" fmla="*/ 5762144 w 9361040"/>
                <a:gd name="connsiteY42" fmla="*/ 241137 h 6345705"/>
                <a:gd name="connsiteX43" fmla="*/ 4626043 w 9361040"/>
                <a:gd name="connsiteY43" fmla="*/ 241137 h 6345705"/>
                <a:gd name="connsiteX44" fmla="*/ 2586297 w 9361040"/>
                <a:gd name="connsiteY44" fmla="*/ 0 h 6345705"/>
                <a:gd name="connsiteX45" fmla="*/ 3722398 w 9361040"/>
                <a:gd name="connsiteY45" fmla="*/ 0 h 6345705"/>
                <a:gd name="connsiteX46" fmla="*/ 3481260 w 9361040"/>
                <a:gd name="connsiteY46" fmla="*/ 241137 h 6345705"/>
                <a:gd name="connsiteX47" fmla="*/ 2345160 w 9361040"/>
                <a:gd name="connsiteY47" fmla="*/ 241137 h 6345705"/>
                <a:gd name="connsiteX48" fmla="*/ 318446 w 9361040"/>
                <a:gd name="connsiteY48" fmla="*/ 0 h 6345705"/>
                <a:gd name="connsiteX49" fmla="*/ 1454547 w 9361040"/>
                <a:gd name="connsiteY49" fmla="*/ 0 h 6345705"/>
                <a:gd name="connsiteX50" fmla="*/ 1213410 w 9361040"/>
                <a:gd name="connsiteY50" fmla="*/ 241137 h 6345705"/>
                <a:gd name="connsiteX51" fmla="*/ 241137 w 9361040"/>
                <a:gd name="connsiteY51" fmla="*/ 241137 h 6345705"/>
                <a:gd name="connsiteX52" fmla="*/ 241137 w 9361040"/>
                <a:gd name="connsiteY52" fmla="*/ 1213409 h 6345705"/>
                <a:gd name="connsiteX53" fmla="*/ 0 w 9361040"/>
                <a:gd name="connsiteY53" fmla="*/ 1454546 h 6345705"/>
                <a:gd name="connsiteX54" fmla="*/ 0 w 9361040"/>
                <a:gd name="connsiteY54" fmla="*/ 318446 h 6345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361040" h="6345705">
                  <a:moveTo>
                    <a:pt x="7834011" y="6104568"/>
                  </a:moveTo>
                  <a:lnTo>
                    <a:pt x="8970112" y="6104568"/>
                  </a:lnTo>
                  <a:lnTo>
                    <a:pt x="8728974" y="6345705"/>
                  </a:lnTo>
                  <a:lnTo>
                    <a:pt x="7592874" y="6345705"/>
                  </a:lnTo>
                  <a:close/>
                  <a:moveTo>
                    <a:pt x="5566160" y="6104568"/>
                  </a:moveTo>
                  <a:lnTo>
                    <a:pt x="6702262" y="6104568"/>
                  </a:lnTo>
                  <a:lnTo>
                    <a:pt x="6461124" y="6345705"/>
                  </a:lnTo>
                  <a:lnTo>
                    <a:pt x="5325023" y="6345705"/>
                  </a:lnTo>
                  <a:close/>
                  <a:moveTo>
                    <a:pt x="3298311" y="6104568"/>
                  </a:moveTo>
                  <a:lnTo>
                    <a:pt x="4434412" y="6104568"/>
                  </a:lnTo>
                  <a:lnTo>
                    <a:pt x="4193275" y="6345705"/>
                  </a:lnTo>
                  <a:lnTo>
                    <a:pt x="3057174" y="6345705"/>
                  </a:lnTo>
                  <a:close/>
                  <a:moveTo>
                    <a:pt x="1030461" y="6104568"/>
                  </a:moveTo>
                  <a:lnTo>
                    <a:pt x="2166561" y="6104568"/>
                  </a:lnTo>
                  <a:lnTo>
                    <a:pt x="1925424" y="6345705"/>
                  </a:lnTo>
                  <a:lnTo>
                    <a:pt x="789323" y="6345705"/>
                  </a:lnTo>
                  <a:close/>
                  <a:moveTo>
                    <a:pt x="241137" y="4626041"/>
                  </a:moveTo>
                  <a:lnTo>
                    <a:pt x="241137" y="5762142"/>
                  </a:lnTo>
                  <a:lnTo>
                    <a:pt x="0" y="6003279"/>
                  </a:lnTo>
                  <a:lnTo>
                    <a:pt x="0" y="4867178"/>
                  </a:lnTo>
                  <a:close/>
                  <a:moveTo>
                    <a:pt x="9361040" y="4577540"/>
                  </a:moveTo>
                  <a:lnTo>
                    <a:pt x="9361040" y="5713641"/>
                  </a:lnTo>
                  <a:lnTo>
                    <a:pt x="9119903" y="5954777"/>
                  </a:lnTo>
                  <a:lnTo>
                    <a:pt x="9119903" y="4818677"/>
                  </a:lnTo>
                  <a:close/>
                  <a:moveTo>
                    <a:pt x="241137" y="2345159"/>
                  </a:moveTo>
                  <a:lnTo>
                    <a:pt x="241137" y="3481259"/>
                  </a:lnTo>
                  <a:lnTo>
                    <a:pt x="0" y="3722396"/>
                  </a:lnTo>
                  <a:lnTo>
                    <a:pt x="0" y="2586296"/>
                  </a:lnTo>
                  <a:close/>
                  <a:moveTo>
                    <a:pt x="9361040" y="2309690"/>
                  </a:moveTo>
                  <a:lnTo>
                    <a:pt x="9361040" y="3445791"/>
                  </a:lnTo>
                  <a:lnTo>
                    <a:pt x="9119903" y="3686927"/>
                  </a:lnTo>
                  <a:lnTo>
                    <a:pt x="9119903" y="2550827"/>
                  </a:lnTo>
                  <a:close/>
                  <a:moveTo>
                    <a:pt x="9361040" y="41839"/>
                  </a:moveTo>
                  <a:lnTo>
                    <a:pt x="9361040" y="1177941"/>
                  </a:lnTo>
                  <a:lnTo>
                    <a:pt x="9119903" y="1419078"/>
                  </a:lnTo>
                  <a:lnTo>
                    <a:pt x="9119903" y="282976"/>
                  </a:lnTo>
                  <a:close/>
                  <a:moveTo>
                    <a:pt x="7135030" y="0"/>
                  </a:moveTo>
                  <a:lnTo>
                    <a:pt x="8271131" y="0"/>
                  </a:lnTo>
                  <a:lnTo>
                    <a:pt x="8029994" y="241137"/>
                  </a:lnTo>
                  <a:lnTo>
                    <a:pt x="6893893" y="241137"/>
                  </a:lnTo>
                  <a:close/>
                  <a:moveTo>
                    <a:pt x="4867180" y="0"/>
                  </a:moveTo>
                  <a:lnTo>
                    <a:pt x="6003281" y="0"/>
                  </a:lnTo>
                  <a:lnTo>
                    <a:pt x="5762144" y="241137"/>
                  </a:lnTo>
                  <a:lnTo>
                    <a:pt x="4626043" y="241137"/>
                  </a:lnTo>
                  <a:close/>
                  <a:moveTo>
                    <a:pt x="2586297" y="0"/>
                  </a:moveTo>
                  <a:lnTo>
                    <a:pt x="3722398" y="0"/>
                  </a:lnTo>
                  <a:lnTo>
                    <a:pt x="3481260" y="241137"/>
                  </a:lnTo>
                  <a:lnTo>
                    <a:pt x="2345160" y="241137"/>
                  </a:lnTo>
                  <a:close/>
                  <a:moveTo>
                    <a:pt x="318446" y="0"/>
                  </a:moveTo>
                  <a:lnTo>
                    <a:pt x="1454547" y="0"/>
                  </a:lnTo>
                  <a:lnTo>
                    <a:pt x="1213410" y="241137"/>
                  </a:lnTo>
                  <a:lnTo>
                    <a:pt x="241137" y="241137"/>
                  </a:lnTo>
                  <a:lnTo>
                    <a:pt x="241137" y="1213409"/>
                  </a:lnTo>
                  <a:lnTo>
                    <a:pt x="0" y="1454546"/>
                  </a:lnTo>
                  <a:lnTo>
                    <a:pt x="0" y="318446"/>
                  </a:lnTo>
                  <a:close/>
                </a:path>
              </a:pathLst>
            </a:custGeom>
            <a:solidFill>
              <a:srgbClr val="FFFF00"/>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solidFill>
                  <a:srgbClr val="FF0000"/>
                </a:solidFill>
              </a:endParaRPr>
            </a:p>
          </p:txBody>
        </p:sp>
      </p:grpSp>
      <p:sp>
        <p:nvSpPr>
          <p:cNvPr id="10" name="テキスト ボックス 9">
            <a:extLst>
              <a:ext uri="{FF2B5EF4-FFF2-40B4-BE49-F238E27FC236}">
                <a16:creationId xmlns:a16="http://schemas.microsoft.com/office/drawing/2014/main" id="{8E904CFC-52A8-AB85-8EE6-C9AF7DF983E0}"/>
              </a:ext>
            </a:extLst>
          </p:cNvPr>
          <p:cNvSpPr txBox="1"/>
          <p:nvPr/>
        </p:nvSpPr>
        <p:spPr>
          <a:xfrm>
            <a:off x="648362" y="689333"/>
            <a:ext cx="2646878" cy="8565486"/>
          </a:xfrm>
          <a:prstGeom prst="rect">
            <a:avLst/>
          </a:prstGeom>
          <a:noFill/>
        </p:spPr>
        <p:txBody>
          <a:bodyPr vert="eaVert" wrap="square" rtlCol="0" anchor="b">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r>
              <a:rPr lang="ja-JP" altLang="en-US" sz="3200" dirty="0">
                <a:ln w="38100">
                  <a:noFill/>
                </a:ln>
                <a:solidFill>
                  <a:sysClr val="windowText" lastClr="000000"/>
                </a:solidFill>
                <a:effectLst/>
              </a:rPr>
              <a:t>また、洗車機・高圧洗浄機など有料設備を使用せず水道水で洗車をされる方、今後の御利用をお断りします。防犯カメラや他の御客様からの情報提供等で車種・車番・その他を記録し警察に通報させて頂きます。</a:t>
            </a:r>
            <a:endParaRPr lang="en-US" altLang="zh-TW" sz="3200" dirty="0">
              <a:ln w="38100">
                <a:noFill/>
              </a:ln>
              <a:solidFill>
                <a:sysClr val="windowText" lastClr="000000"/>
              </a:solidFill>
              <a:effectLst/>
            </a:endParaRPr>
          </a:p>
        </p:txBody>
      </p:sp>
      <p:sp>
        <p:nvSpPr>
          <p:cNvPr id="3" name="テキスト ボックス 2">
            <a:extLst>
              <a:ext uri="{FF2B5EF4-FFF2-40B4-BE49-F238E27FC236}">
                <a16:creationId xmlns:a16="http://schemas.microsoft.com/office/drawing/2014/main" id="{45BAC76A-2B21-2424-6FCA-CB67C6654143}"/>
              </a:ext>
            </a:extLst>
          </p:cNvPr>
          <p:cNvSpPr txBox="1"/>
          <p:nvPr/>
        </p:nvSpPr>
        <p:spPr>
          <a:xfrm rot="5400000">
            <a:off x="619078" y="3602831"/>
            <a:ext cx="8389492" cy="2646878"/>
          </a:xfrm>
          <a:prstGeom prst="rect">
            <a:avLst/>
          </a:prstGeom>
          <a:noFill/>
        </p:spPr>
        <p:txBody>
          <a:bodyPr vert="eaVert" wrap="none" rtlCol="0" anchor="b">
            <a:prstTxWarp prst="textPlain">
              <a:avLst/>
            </a:prstTxWarp>
            <a:no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r>
              <a:rPr lang="ja-JP" altLang="en-US" sz="8800" dirty="0">
                <a:solidFill>
                  <a:srgbClr val="FFFF00"/>
                </a:solidFill>
                <a:effectLst/>
              </a:rPr>
              <a:t>水道水をポリタンク等に</a:t>
            </a:r>
            <a:endParaRPr lang="en-US" altLang="ja-JP" sz="8800" dirty="0">
              <a:solidFill>
                <a:srgbClr val="FFFF00"/>
              </a:solidFill>
              <a:effectLst/>
            </a:endParaRPr>
          </a:p>
          <a:p>
            <a:pPr algn="l"/>
            <a:r>
              <a:rPr lang="ja-JP" altLang="en-US" sz="8800" dirty="0">
                <a:solidFill>
                  <a:srgbClr val="FFFF00"/>
                </a:solidFill>
                <a:effectLst/>
              </a:rPr>
              <a:t>入れて持ち帰る行為は</a:t>
            </a:r>
            <a:endParaRPr lang="en-US" altLang="ja-JP" sz="8800" dirty="0">
              <a:solidFill>
                <a:srgbClr val="FFFF00"/>
              </a:solidFill>
              <a:effectLst/>
            </a:endParaRPr>
          </a:p>
          <a:p>
            <a:pPr algn="l"/>
            <a:r>
              <a:rPr lang="ja-JP" altLang="en-US" sz="8800" dirty="0">
                <a:effectLst/>
              </a:rPr>
              <a:t>立派な犯罪</a:t>
            </a:r>
            <a:r>
              <a:rPr lang="en-US" altLang="ja-JP" sz="8800" dirty="0">
                <a:effectLst/>
              </a:rPr>
              <a:t>〔</a:t>
            </a:r>
            <a:r>
              <a:rPr lang="ja-JP" altLang="en-US" sz="8800" dirty="0">
                <a:effectLst/>
              </a:rPr>
              <a:t>窃盗罪</a:t>
            </a:r>
            <a:r>
              <a:rPr lang="en-US" altLang="ja-JP" sz="8800" dirty="0">
                <a:effectLst/>
              </a:rPr>
              <a:t>〕</a:t>
            </a:r>
            <a:r>
              <a:rPr lang="ja-JP" altLang="en-US" sz="8800" dirty="0">
                <a:effectLst/>
              </a:rPr>
              <a:t>です</a:t>
            </a:r>
            <a:endParaRPr lang="en-US" altLang="ja-JP" sz="8800" dirty="0">
              <a:effectLst/>
            </a:endParaRPr>
          </a:p>
        </p:txBody>
      </p:sp>
    </p:spTree>
    <p:extLst>
      <p:ext uri="{BB962C8B-B14F-4D97-AF65-F5344CB8AC3E}">
        <p14:creationId xmlns:p14="http://schemas.microsoft.com/office/powerpoint/2010/main" val="834854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642D6-BEFF-7FEF-4CFF-B0F593A3305B}"/>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2575C8D-E37F-AB25-922F-87FF95D75900}"/>
              </a:ext>
            </a:extLst>
          </p:cNvPr>
          <p:cNvSpPr txBox="1"/>
          <p:nvPr/>
        </p:nvSpPr>
        <p:spPr>
          <a:xfrm>
            <a:off x="243504" y="244332"/>
            <a:ext cx="2954655" cy="9406046"/>
          </a:xfrm>
          <a:prstGeom prst="rect">
            <a:avLst/>
          </a:prstGeom>
          <a:noFill/>
        </p:spPr>
        <p:txBody>
          <a:bodyPr vert="eaVert" wrap="square" rtlCol="0" anchor="b">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r>
              <a:rPr lang="ja-JP" altLang="en-US" sz="3600" dirty="0">
                <a:ln w="38100">
                  <a:noFill/>
                </a:ln>
                <a:solidFill>
                  <a:sysClr val="windowText" lastClr="000000"/>
                </a:solidFill>
                <a:effectLst/>
              </a:rPr>
              <a:t>また、洗車機・高圧洗浄機など有料設備を使用せず水道水で洗車をされる方、今後の御利用をお断りします。防犯カメラや他の御客様からの情報提供等で車種・車番・その他を記録し警察に通報させて頂きます。</a:t>
            </a:r>
            <a:endParaRPr lang="en-US" altLang="zh-TW" sz="3600" dirty="0">
              <a:ln w="38100">
                <a:noFill/>
              </a:ln>
              <a:solidFill>
                <a:sysClr val="windowText" lastClr="000000"/>
              </a:solidFill>
              <a:effectLst/>
            </a:endParaRPr>
          </a:p>
        </p:txBody>
      </p:sp>
      <p:sp>
        <p:nvSpPr>
          <p:cNvPr id="6" name="テキスト ボックス 5">
            <a:extLst>
              <a:ext uri="{FF2B5EF4-FFF2-40B4-BE49-F238E27FC236}">
                <a16:creationId xmlns:a16="http://schemas.microsoft.com/office/drawing/2014/main" id="{C02A49B6-D953-F930-C916-3C80219EEC16}"/>
              </a:ext>
            </a:extLst>
          </p:cNvPr>
          <p:cNvSpPr txBox="1"/>
          <p:nvPr/>
        </p:nvSpPr>
        <p:spPr>
          <a:xfrm rot="5400000">
            <a:off x="296739" y="3379149"/>
            <a:ext cx="9290304" cy="3153798"/>
          </a:xfrm>
          <a:prstGeom prst="rect">
            <a:avLst/>
          </a:prstGeom>
          <a:noFill/>
        </p:spPr>
        <p:txBody>
          <a:bodyPr vert="eaVert" wrap="none" rtlCol="0" anchor="b">
            <a:prstTxWarp prst="textPlain">
              <a:avLst/>
            </a:prstTxWarp>
            <a:no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r>
              <a:rPr lang="ja-JP" altLang="en-US" sz="8800" dirty="0">
                <a:ln w="38100">
                  <a:noFill/>
                </a:ln>
                <a:solidFill>
                  <a:srgbClr val="002060"/>
                </a:solidFill>
                <a:effectLst/>
              </a:rPr>
              <a:t>水道水をポリタンク等に</a:t>
            </a:r>
            <a:endParaRPr lang="en-US" altLang="ja-JP" sz="8800" dirty="0">
              <a:ln w="38100">
                <a:noFill/>
              </a:ln>
              <a:solidFill>
                <a:srgbClr val="002060"/>
              </a:solidFill>
              <a:effectLst/>
            </a:endParaRPr>
          </a:p>
          <a:p>
            <a:pPr algn="l"/>
            <a:r>
              <a:rPr lang="ja-JP" altLang="en-US" sz="8800" dirty="0">
                <a:ln w="38100">
                  <a:noFill/>
                </a:ln>
                <a:solidFill>
                  <a:srgbClr val="002060"/>
                </a:solidFill>
                <a:effectLst/>
              </a:rPr>
              <a:t>入れて持ち帰る行為は</a:t>
            </a:r>
            <a:endParaRPr lang="en-US" altLang="ja-JP" sz="8800" dirty="0">
              <a:ln w="38100">
                <a:noFill/>
              </a:ln>
              <a:solidFill>
                <a:srgbClr val="002060"/>
              </a:solidFill>
              <a:effectLst/>
            </a:endParaRPr>
          </a:p>
          <a:p>
            <a:pPr algn="l"/>
            <a:r>
              <a:rPr lang="ja-JP" altLang="en-US" sz="8800" dirty="0">
                <a:ln w="38100">
                  <a:noFill/>
                </a:ln>
                <a:effectLst/>
              </a:rPr>
              <a:t>立派な犯罪</a:t>
            </a:r>
            <a:r>
              <a:rPr lang="en-US" altLang="ja-JP" sz="8800" dirty="0">
                <a:ln w="38100">
                  <a:noFill/>
                </a:ln>
                <a:effectLst/>
              </a:rPr>
              <a:t>〔</a:t>
            </a:r>
            <a:r>
              <a:rPr lang="ja-JP" altLang="en-US" sz="8800" dirty="0">
                <a:ln w="38100">
                  <a:noFill/>
                </a:ln>
                <a:effectLst/>
              </a:rPr>
              <a:t>窃盗罪</a:t>
            </a:r>
            <a:r>
              <a:rPr lang="en-US" altLang="ja-JP" sz="8800" dirty="0">
                <a:ln w="38100">
                  <a:noFill/>
                </a:ln>
                <a:effectLst/>
              </a:rPr>
              <a:t>〕</a:t>
            </a:r>
            <a:r>
              <a:rPr lang="ja-JP" altLang="en-US" sz="8800" dirty="0">
                <a:ln w="38100">
                  <a:noFill/>
                </a:ln>
                <a:effectLst/>
              </a:rPr>
              <a:t>です</a:t>
            </a:r>
            <a:endParaRPr lang="en-US" altLang="ja-JP" sz="8800" dirty="0">
              <a:ln w="38100">
                <a:noFill/>
              </a:ln>
              <a:effectLst/>
            </a:endParaRPr>
          </a:p>
        </p:txBody>
      </p:sp>
    </p:spTree>
    <p:extLst>
      <p:ext uri="{BB962C8B-B14F-4D97-AF65-F5344CB8AC3E}">
        <p14:creationId xmlns:p14="http://schemas.microsoft.com/office/powerpoint/2010/main" val="2923578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5C410F39-04B3-4CB6-A56A-0FEC5F136BCC}"/>
              </a:ext>
            </a:extLst>
          </p:cNvPr>
          <p:cNvSpPr/>
          <p:nvPr/>
        </p:nvSpPr>
        <p:spPr>
          <a:xfrm>
            <a:off x="3429001" y="146304"/>
            <a:ext cx="3310684" cy="961749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rgbClr val="FFFF00"/>
              </a:solidFill>
            </a:endParaRPr>
          </a:p>
        </p:txBody>
      </p:sp>
      <p:sp>
        <p:nvSpPr>
          <p:cNvPr id="157" name="テキスト ボックス 156">
            <a:extLst>
              <a:ext uri="{FF2B5EF4-FFF2-40B4-BE49-F238E27FC236}">
                <a16:creationId xmlns:a16="http://schemas.microsoft.com/office/drawing/2014/main" id="{4385AEA5-7F48-F75A-C59C-9B86430593CC}"/>
              </a:ext>
            </a:extLst>
          </p:cNvPr>
          <p:cNvSpPr txBox="1"/>
          <p:nvPr/>
        </p:nvSpPr>
        <p:spPr>
          <a:xfrm rot="5400000">
            <a:off x="1651290" y="2517035"/>
            <a:ext cx="6829288" cy="2633156"/>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38100">
                  <a:noFill/>
                </a:ln>
                <a:solidFill>
                  <a:srgbClr val="002060"/>
                </a:solidFill>
                <a:effectLst/>
              </a:rPr>
              <a:t>水道水をポリタンク等に</a:t>
            </a:r>
            <a:endParaRPr lang="en-US" altLang="ja-JP" sz="5400" dirty="0">
              <a:ln w="38100">
                <a:noFill/>
              </a:ln>
              <a:solidFill>
                <a:srgbClr val="002060"/>
              </a:solidFill>
              <a:effectLst/>
            </a:endParaRPr>
          </a:p>
          <a:p>
            <a:pPr algn="l">
              <a:spcAft>
                <a:spcPts val="0"/>
              </a:spcAft>
            </a:pPr>
            <a:r>
              <a:rPr lang="ja-JP" altLang="en-US" sz="5400" dirty="0">
                <a:ln w="38100">
                  <a:noFill/>
                </a:ln>
                <a:solidFill>
                  <a:srgbClr val="002060"/>
                </a:solidFill>
                <a:effectLst/>
              </a:rPr>
              <a:t>入れて持ち帰る行為は</a:t>
            </a:r>
            <a:endParaRPr lang="en-US" altLang="ja-JP" sz="5400" dirty="0">
              <a:ln w="38100">
                <a:noFill/>
              </a:ln>
              <a:solidFill>
                <a:srgbClr val="002060"/>
              </a:solidFill>
              <a:effectLst/>
            </a:endParaRPr>
          </a:p>
          <a:p>
            <a:pPr algn="l">
              <a:spcAft>
                <a:spcPts val="0"/>
              </a:spcAft>
            </a:pPr>
            <a:r>
              <a:rPr lang="ja-JP" altLang="en-US" sz="5400" dirty="0">
                <a:ln w="38100">
                  <a:noFill/>
                </a:ln>
                <a:solidFill>
                  <a:srgbClr val="FF0000"/>
                </a:solidFill>
                <a:effectLst/>
              </a:rPr>
              <a:t>立派な犯罪</a:t>
            </a:r>
            <a:r>
              <a:rPr lang="en-US" altLang="ja-JP" sz="5400" dirty="0">
                <a:ln w="38100">
                  <a:noFill/>
                </a:ln>
                <a:solidFill>
                  <a:srgbClr val="FF0000"/>
                </a:solidFill>
                <a:effectLst/>
              </a:rPr>
              <a:t>〔</a:t>
            </a:r>
            <a:r>
              <a:rPr lang="ja-JP" altLang="en-US" sz="5400" dirty="0">
                <a:ln w="38100">
                  <a:noFill/>
                </a:ln>
                <a:solidFill>
                  <a:srgbClr val="FF0000"/>
                </a:solidFill>
                <a:effectLst/>
              </a:rPr>
              <a:t>窃盗罪</a:t>
            </a:r>
            <a:r>
              <a:rPr lang="en-US" altLang="ja-JP" sz="5400" dirty="0">
                <a:ln w="38100">
                  <a:noFill/>
                </a:ln>
                <a:solidFill>
                  <a:srgbClr val="FF0000"/>
                </a:solidFill>
                <a:effectLst/>
              </a:rPr>
              <a:t>〕</a:t>
            </a:r>
            <a:r>
              <a:rPr lang="ja-JP" altLang="en-US" sz="5400" dirty="0">
                <a:ln w="38100">
                  <a:noFill/>
                </a:ln>
                <a:solidFill>
                  <a:srgbClr val="FF0000"/>
                </a:solidFill>
                <a:effectLst/>
              </a:rPr>
              <a:t>です</a:t>
            </a:r>
            <a:endParaRPr lang="en-US" altLang="ja-JP" sz="5400" dirty="0">
              <a:ln w="38100">
                <a:noFill/>
              </a:ln>
              <a:solidFill>
                <a:srgbClr val="FF0000"/>
              </a:solidFill>
              <a:effectLst/>
            </a:endParaRPr>
          </a:p>
        </p:txBody>
      </p:sp>
      <p:grpSp>
        <p:nvGrpSpPr>
          <p:cNvPr id="2" name="グループ化 1">
            <a:extLst>
              <a:ext uri="{FF2B5EF4-FFF2-40B4-BE49-F238E27FC236}">
                <a16:creationId xmlns:a16="http://schemas.microsoft.com/office/drawing/2014/main" id="{B07C6B44-08BB-4737-3786-3CD100EDFDF0}"/>
              </a:ext>
            </a:extLst>
          </p:cNvPr>
          <p:cNvGrpSpPr/>
          <p:nvPr/>
        </p:nvGrpSpPr>
        <p:grpSpPr>
          <a:xfrm>
            <a:off x="3391765" y="6858000"/>
            <a:ext cx="3113989" cy="2733344"/>
            <a:chOff x="3953858" y="5032155"/>
            <a:chExt cx="2748050" cy="2412137"/>
          </a:xfrm>
        </p:grpSpPr>
        <p:sp>
          <p:nvSpPr>
            <p:cNvPr id="4" name="フリーフォーム: 図形 3">
              <a:extLst>
                <a:ext uri="{FF2B5EF4-FFF2-40B4-BE49-F238E27FC236}">
                  <a16:creationId xmlns:a16="http://schemas.microsoft.com/office/drawing/2014/main" id="{B7D28C6B-9F0C-158B-F825-EE4125F8E82F}"/>
                </a:ext>
              </a:extLst>
            </p:cNvPr>
            <p:cNvSpPr/>
            <p:nvPr/>
          </p:nvSpPr>
          <p:spPr bwMode="auto">
            <a:xfrm>
              <a:off x="4588703" y="5032155"/>
              <a:ext cx="1794131" cy="2412137"/>
            </a:xfrm>
            <a:custGeom>
              <a:avLst/>
              <a:gdLst>
                <a:gd name="connsiteX0" fmla="*/ 811059 w 1794131"/>
                <a:gd name="connsiteY0" fmla="*/ 0 h 2412137"/>
                <a:gd name="connsiteX1" fmla="*/ 1229028 w 1794131"/>
                <a:gd name="connsiteY1" fmla="*/ 482836 h 2412137"/>
                <a:gd name="connsiteX2" fmla="*/ 1044750 w 1794131"/>
                <a:gd name="connsiteY2" fmla="*/ 883211 h 2412137"/>
                <a:gd name="connsiteX3" fmla="*/ 985656 w 1794131"/>
                <a:gd name="connsiteY3" fmla="*/ 920264 h 2412137"/>
                <a:gd name="connsiteX4" fmla="*/ 999549 w 1794131"/>
                <a:gd name="connsiteY4" fmla="*/ 952042 h 2412137"/>
                <a:gd name="connsiteX5" fmla="*/ 1011276 w 1794131"/>
                <a:gd name="connsiteY5" fmla="*/ 951307 h 2412137"/>
                <a:gd name="connsiteX6" fmla="*/ 1200680 w 1794131"/>
                <a:gd name="connsiteY6" fmla="*/ 1118652 h 2412137"/>
                <a:gd name="connsiteX7" fmla="*/ 1339257 w 1794131"/>
                <a:gd name="connsiteY7" fmla="*/ 1635831 h 2412137"/>
                <a:gd name="connsiteX8" fmla="*/ 1346925 w 1794131"/>
                <a:gd name="connsiteY8" fmla="*/ 1704163 h 2412137"/>
                <a:gd name="connsiteX9" fmla="*/ 1336049 w 1794131"/>
                <a:gd name="connsiteY9" fmla="*/ 1761858 h 2412137"/>
                <a:gd name="connsiteX10" fmla="*/ 1502746 w 1794131"/>
                <a:gd name="connsiteY10" fmla="*/ 2102172 h 2412137"/>
                <a:gd name="connsiteX11" fmla="*/ 1794131 w 1794131"/>
                <a:gd name="connsiteY11" fmla="*/ 2307685 h 2412137"/>
                <a:gd name="connsiteX12" fmla="*/ 1733825 w 1794131"/>
                <a:gd name="connsiteY12" fmla="*/ 2412137 h 2412137"/>
                <a:gd name="connsiteX13" fmla="*/ 1354813 w 1794131"/>
                <a:gd name="connsiteY13" fmla="*/ 2236970 h 2412137"/>
                <a:gd name="connsiteX14" fmla="*/ 1360551 w 1794131"/>
                <a:gd name="connsiteY14" fmla="*/ 2227031 h 2412137"/>
                <a:gd name="connsiteX15" fmla="*/ 1350411 w 1794131"/>
                <a:gd name="connsiteY15" fmla="*/ 2232886 h 2412137"/>
                <a:gd name="connsiteX16" fmla="*/ 1150119 w 1794131"/>
                <a:gd name="connsiteY16" fmla="*/ 1934853 h 2412137"/>
                <a:gd name="connsiteX17" fmla="*/ 920471 w 1794131"/>
                <a:gd name="connsiteY17" fmla="*/ 2092345 h 2412137"/>
                <a:gd name="connsiteX18" fmla="*/ 891730 w 1794131"/>
                <a:gd name="connsiteY18" fmla="*/ 2408450 h 2412137"/>
                <a:gd name="connsiteX19" fmla="*/ 771119 w 1794131"/>
                <a:gd name="connsiteY19" fmla="*/ 2408450 h 2412137"/>
                <a:gd name="connsiteX20" fmla="*/ 733312 w 1794131"/>
                <a:gd name="connsiteY20" fmla="*/ 1992632 h 2412137"/>
                <a:gd name="connsiteX21" fmla="*/ 737171 w 1794131"/>
                <a:gd name="connsiteY21" fmla="*/ 1992632 h 2412137"/>
                <a:gd name="connsiteX22" fmla="*/ 731947 w 1794131"/>
                <a:gd name="connsiteY22" fmla="*/ 1986028 h 2412137"/>
                <a:gd name="connsiteX23" fmla="*/ 923293 w 1794131"/>
                <a:gd name="connsiteY23" fmla="*/ 1812233 h 2412137"/>
                <a:gd name="connsiteX24" fmla="*/ 913989 w 1794131"/>
                <a:gd name="connsiteY24" fmla="*/ 1797483 h 2412137"/>
                <a:gd name="connsiteX25" fmla="*/ 897576 w 1794131"/>
                <a:gd name="connsiteY25" fmla="*/ 1754178 h 2412137"/>
                <a:gd name="connsiteX26" fmla="*/ 783324 w 1794131"/>
                <a:gd name="connsiteY26" fmla="*/ 1327782 h 2412137"/>
                <a:gd name="connsiteX27" fmla="*/ 516866 w 1794131"/>
                <a:gd name="connsiteY27" fmla="*/ 1481620 h 2412137"/>
                <a:gd name="connsiteX28" fmla="*/ 488778 w 1794131"/>
                <a:gd name="connsiteY28" fmla="*/ 1491065 h 2412137"/>
                <a:gd name="connsiteX29" fmla="*/ 487823 w 1794131"/>
                <a:gd name="connsiteY29" fmla="*/ 1490999 h 2412137"/>
                <a:gd name="connsiteX30" fmla="*/ 485872 w 1794131"/>
                <a:gd name="connsiteY30" fmla="*/ 1491670 h 2412137"/>
                <a:gd name="connsiteX31" fmla="*/ 456296 w 1794131"/>
                <a:gd name="connsiteY31" fmla="*/ 1489817 h 2412137"/>
                <a:gd name="connsiteX32" fmla="*/ 55329 w 1794131"/>
                <a:gd name="connsiteY32" fmla="*/ 1382377 h 2412137"/>
                <a:gd name="connsiteX33" fmla="*/ 2561 w 1794131"/>
                <a:gd name="connsiteY33" fmla="*/ 1290980 h 2412137"/>
                <a:gd name="connsiteX34" fmla="*/ 2561 w 1794131"/>
                <a:gd name="connsiteY34" fmla="*/ 1290981 h 2412137"/>
                <a:gd name="connsiteX35" fmla="*/ 64382 w 1794131"/>
                <a:gd name="connsiteY35" fmla="*/ 1236360 h 2412137"/>
                <a:gd name="connsiteX36" fmla="*/ 93957 w 1794131"/>
                <a:gd name="connsiteY36" fmla="*/ 1238214 h 2412137"/>
                <a:gd name="connsiteX37" fmla="*/ 466885 w 1794131"/>
                <a:gd name="connsiteY37" fmla="*/ 1338139 h 2412137"/>
                <a:gd name="connsiteX38" fmla="*/ 752263 w 1794131"/>
                <a:gd name="connsiteY38" fmla="*/ 1173376 h 2412137"/>
                <a:gd name="connsiteX39" fmla="*/ 753321 w 1794131"/>
                <a:gd name="connsiteY39" fmla="*/ 1146389 h 2412137"/>
                <a:gd name="connsiteX40" fmla="*/ 781839 w 1794131"/>
                <a:gd name="connsiteY40" fmla="*/ 1063511 h 2412137"/>
                <a:gd name="connsiteX41" fmla="*/ 820285 w 1794131"/>
                <a:gd name="connsiteY41" fmla="*/ 1019301 h 2412137"/>
                <a:gd name="connsiteX42" fmla="*/ 814241 w 1794131"/>
                <a:gd name="connsiteY42" fmla="*/ 965302 h 2412137"/>
                <a:gd name="connsiteX43" fmla="*/ 811059 w 1794131"/>
                <a:gd name="connsiteY43" fmla="*/ 965672 h 2412137"/>
                <a:gd name="connsiteX44" fmla="*/ 393090 w 1794131"/>
                <a:gd name="connsiteY44" fmla="*/ 482836 h 2412137"/>
                <a:gd name="connsiteX45" fmla="*/ 811059 w 1794131"/>
                <a:gd name="connsiteY45" fmla="*/ 0 h 2412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794131" h="2412137">
                  <a:moveTo>
                    <a:pt x="811059" y="0"/>
                  </a:moveTo>
                  <a:cubicBezTo>
                    <a:pt x="1041897" y="0"/>
                    <a:pt x="1229028" y="216173"/>
                    <a:pt x="1229028" y="482836"/>
                  </a:cubicBezTo>
                  <a:cubicBezTo>
                    <a:pt x="1229028" y="649501"/>
                    <a:pt x="1155930" y="796442"/>
                    <a:pt x="1044750" y="883211"/>
                  </a:cubicBezTo>
                  <a:lnTo>
                    <a:pt x="985656" y="920264"/>
                  </a:lnTo>
                  <a:lnTo>
                    <a:pt x="999549" y="952042"/>
                  </a:lnTo>
                  <a:lnTo>
                    <a:pt x="1011276" y="951307"/>
                  </a:lnTo>
                  <a:cubicBezTo>
                    <a:pt x="1099523" y="963594"/>
                    <a:pt x="1176170" y="1027177"/>
                    <a:pt x="1200680" y="1118652"/>
                  </a:cubicBezTo>
                  <a:cubicBezTo>
                    <a:pt x="1246873" y="1291045"/>
                    <a:pt x="1293064" y="1463439"/>
                    <a:pt x="1339257" y="1635831"/>
                  </a:cubicBezTo>
                  <a:cubicBezTo>
                    <a:pt x="1345384" y="1658700"/>
                    <a:pt x="1347818" y="1681688"/>
                    <a:pt x="1346925" y="1704163"/>
                  </a:cubicBezTo>
                  <a:lnTo>
                    <a:pt x="1336049" y="1761858"/>
                  </a:lnTo>
                  <a:lnTo>
                    <a:pt x="1502746" y="2102172"/>
                  </a:lnTo>
                  <a:lnTo>
                    <a:pt x="1794131" y="2307685"/>
                  </a:lnTo>
                  <a:lnTo>
                    <a:pt x="1733825" y="2412137"/>
                  </a:lnTo>
                  <a:lnTo>
                    <a:pt x="1354813" y="2236970"/>
                  </a:lnTo>
                  <a:lnTo>
                    <a:pt x="1360551" y="2227031"/>
                  </a:lnTo>
                  <a:lnTo>
                    <a:pt x="1350411" y="2232886"/>
                  </a:lnTo>
                  <a:lnTo>
                    <a:pt x="1150119" y="1934853"/>
                  </a:lnTo>
                  <a:lnTo>
                    <a:pt x="920471" y="2092345"/>
                  </a:lnTo>
                  <a:lnTo>
                    <a:pt x="891730" y="2408450"/>
                  </a:lnTo>
                  <a:lnTo>
                    <a:pt x="771119" y="2408450"/>
                  </a:lnTo>
                  <a:lnTo>
                    <a:pt x="733312" y="1992632"/>
                  </a:lnTo>
                  <a:lnTo>
                    <a:pt x="737171" y="1992632"/>
                  </a:lnTo>
                  <a:lnTo>
                    <a:pt x="731947" y="1986028"/>
                  </a:lnTo>
                  <a:lnTo>
                    <a:pt x="923293" y="1812233"/>
                  </a:lnTo>
                  <a:lnTo>
                    <a:pt x="913989" y="1797483"/>
                  </a:lnTo>
                  <a:cubicBezTo>
                    <a:pt x="907195" y="1783895"/>
                    <a:pt x="901661" y="1769424"/>
                    <a:pt x="897576" y="1754178"/>
                  </a:cubicBezTo>
                  <a:lnTo>
                    <a:pt x="783324" y="1327782"/>
                  </a:lnTo>
                  <a:lnTo>
                    <a:pt x="516866" y="1481620"/>
                  </a:lnTo>
                  <a:cubicBezTo>
                    <a:pt x="507943" y="1486772"/>
                    <a:pt x="498398" y="1489872"/>
                    <a:pt x="488778" y="1491065"/>
                  </a:cubicBezTo>
                  <a:lnTo>
                    <a:pt x="487823" y="1490999"/>
                  </a:lnTo>
                  <a:lnTo>
                    <a:pt x="485872" y="1491670"/>
                  </a:lnTo>
                  <a:cubicBezTo>
                    <a:pt x="476271" y="1493007"/>
                    <a:pt x="466249" y="1492483"/>
                    <a:pt x="456296" y="1489817"/>
                  </a:cubicBezTo>
                  <a:lnTo>
                    <a:pt x="55329" y="1382377"/>
                  </a:lnTo>
                  <a:cubicBezTo>
                    <a:pt x="15519" y="1371710"/>
                    <a:pt x="-8106" y="1330790"/>
                    <a:pt x="2561" y="1290980"/>
                  </a:cubicBezTo>
                  <a:lnTo>
                    <a:pt x="2561" y="1290981"/>
                  </a:lnTo>
                  <a:cubicBezTo>
                    <a:pt x="10561" y="1261124"/>
                    <a:pt x="35579" y="1240371"/>
                    <a:pt x="64382" y="1236360"/>
                  </a:cubicBezTo>
                  <a:cubicBezTo>
                    <a:pt x="73983" y="1235023"/>
                    <a:pt x="84005" y="1235547"/>
                    <a:pt x="93957" y="1238214"/>
                  </a:cubicBezTo>
                  <a:lnTo>
                    <a:pt x="466885" y="1338139"/>
                  </a:lnTo>
                  <a:lnTo>
                    <a:pt x="752263" y="1173376"/>
                  </a:lnTo>
                  <a:lnTo>
                    <a:pt x="753321" y="1146389"/>
                  </a:lnTo>
                  <a:cubicBezTo>
                    <a:pt x="757416" y="1116974"/>
                    <a:pt x="767212" y="1088847"/>
                    <a:pt x="781839" y="1063511"/>
                  </a:cubicBezTo>
                  <a:lnTo>
                    <a:pt x="820285" y="1019301"/>
                  </a:lnTo>
                  <a:lnTo>
                    <a:pt x="814241" y="965302"/>
                  </a:lnTo>
                  <a:lnTo>
                    <a:pt x="811059" y="965672"/>
                  </a:lnTo>
                  <a:cubicBezTo>
                    <a:pt x="580221" y="965672"/>
                    <a:pt x="393090" y="749499"/>
                    <a:pt x="393090" y="482836"/>
                  </a:cubicBezTo>
                  <a:cubicBezTo>
                    <a:pt x="393090" y="216173"/>
                    <a:pt x="580221" y="0"/>
                    <a:pt x="811059" y="0"/>
                  </a:cubicBezTo>
                  <a:close/>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grpSp>
          <p:nvGrpSpPr>
            <p:cNvPr id="5" name="グループ化 4">
              <a:extLst>
                <a:ext uri="{FF2B5EF4-FFF2-40B4-BE49-F238E27FC236}">
                  <a16:creationId xmlns:a16="http://schemas.microsoft.com/office/drawing/2014/main" id="{FD7E4F55-D5B5-363C-B51E-D17D4DC3A308}"/>
                </a:ext>
              </a:extLst>
            </p:cNvPr>
            <p:cNvGrpSpPr/>
            <p:nvPr/>
          </p:nvGrpSpPr>
          <p:grpSpPr>
            <a:xfrm flipH="1">
              <a:off x="4369822" y="6282198"/>
              <a:ext cx="915174" cy="1077208"/>
              <a:chOff x="-551629" y="499626"/>
              <a:chExt cx="1889401" cy="2223923"/>
            </a:xfrm>
          </p:grpSpPr>
          <p:sp>
            <p:nvSpPr>
              <p:cNvPr id="11" name="フリーフォーム: 図形 10">
                <a:extLst>
                  <a:ext uri="{FF2B5EF4-FFF2-40B4-BE49-F238E27FC236}">
                    <a16:creationId xmlns:a16="http://schemas.microsoft.com/office/drawing/2014/main" id="{9435CE9C-DE88-AF86-128B-3B37DA881459}"/>
                  </a:ext>
                </a:extLst>
              </p:cNvPr>
              <p:cNvSpPr/>
              <p:nvPr/>
            </p:nvSpPr>
            <p:spPr bwMode="auto">
              <a:xfrm>
                <a:off x="-391619" y="499626"/>
                <a:ext cx="1282186" cy="799764"/>
              </a:xfrm>
              <a:custGeom>
                <a:avLst/>
                <a:gdLst>
                  <a:gd name="connsiteX0" fmla="*/ 216215 w 1282186"/>
                  <a:gd name="connsiteY0" fmla="*/ 77859 h 799764"/>
                  <a:gd name="connsiteX1" fmla="*/ 84204 w 1282186"/>
                  <a:gd name="connsiteY1" fmla="*/ 209870 h 799764"/>
                  <a:gd name="connsiteX2" fmla="*/ 84204 w 1282186"/>
                  <a:gd name="connsiteY2" fmla="*/ 591474 h 799764"/>
                  <a:gd name="connsiteX3" fmla="*/ 216215 w 1282186"/>
                  <a:gd name="connsiteY3" fmla="*/ 723485 h 799764"/>
                  <a:gd name="connsiteX4" fmla="*/ 1065971 w 1282186"/>
                  <a:gd name="connsiteY4" fmla="*/ 723485 h 799764"/>
                  <a:gd name="connsiteX5" fmla="*/ 1197982 w 1282186"/>
                  <a:gd name="connsiteY5" fmla="*/ 591474 h 799764"/>
                  <a:gd name="connsiteX6" fmla="*/ 1197982 w 1282186"/>
                  <a:gd name="connsiteY6" fmla="*/ 209870 h 799764"/>
                  <a:gd name="connsiteX7" fmla="*/ 1065971 w 1282186"/>
                  <a:gd name="connsiteY7" fmla="*/ 77859 h 799764"/>
                  <a:gd name="connsiteX8" fmla="*/ 201876 w 1282186"/>
                  <a:gd name="connsiteY8" fmla="*/ 0 h 799764"/>
                  <a:gd name="connsiteX9" fmla="*/ 1080310 w 1282186"/>
                  <a:gd name="connsiteY9" fmla="*/ 0 h 799764"/>
                  <a:gd name="connsiteX10" fmla="*/ 1282186 w 1282186"/>
                  <a:gd name="connsiteY10" fmla="*/ 201876 h 799764"/>
                  <a:gd name="connsiteX11" fmla="*/ 1282186 w 1282186"/>
                  <a:gd name="connsiteY11" fmla="*/ 597888 h 799764"/>
                  <a:gd name="connsiteX12" fmla="*/ 1080310 w 1282186"/>
                  <a:gd name="connsiteY12" fmla="*/ 799764 h 799764"/>
                  <a:gd name="connsiteX13" fmla="*/ 201876 w 1282186"/>
                  <a:gd name="connsiteY13" fmla="*/ 799764 h 799764"/>
                  <a:gd name="connsiteX14" fmla="*/ 0 w 1282186"/>
                  <a:gd name="connsiteY14" fmla="*/ 597888 h 799764"/>
                  <a:gd name="connsiteX15" fmla="*/ 0 w 1282186"/>
                  <a:gd name="connsiteY15" fmla="*/ 201876 h 799764"/>
                  <a:gd name="connsiteX16" fmla="*/ 201876 w 1282186"/>
                  <a:gd name="connsiteY16" fmla="*/ 0 h 79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82186" h="799764">
                    <a:moveTo>
                      <a:pt x="216215" y="77859"/>
                    </a:moveTo>
                    <a:cubicBezTo>
                      <a:pt x="143307" y="77859"/>
                      <a:pt x="84204" y="136962"/>
                      <a:pt x="84204" y="209870"/>
                    </a:cubicBezTo>
                    <a:lnTo>
                      <a:pt x="84204" y="591474"/>
                    </a:lnTo>
                    <a:cubicBezTo>
                      <a:pt x="84204" y="664382"/>
                      <a:pt x="143307" y="723485"/>
                      <a:pt x="216215" y="723485"/>
                    </a:cubicBezTo>
                    <a:lnTo>
                      <a:pt x="1065971" y="723485"/>
                    </a:lnTo>
                    <a:cubicBezTo>
                      <a:pt x="1138879" y="723485"/>
                      <a:pt x="1197982" y="664382"/>
                      <a:pt x="1197982" y="591474"/>
                    </a:cubicBezTo>
                    <a:lnTo>
                      <a:pt x="1197982" y="209870"/>
                    </a:lnTo>
                    <a:cubicBezTo>
                      <a:pt x="1197982" y="136962"/>
                      <a:pt x="1138879" y="77859"/>
                      <a:pt x="1065971" y="77859"/>
                    </a:cubicBezTo>
                    <a:close/>
                    <a:moveTo>
                      <a:pt x="201876" y="0"/>
                    </a:moveTo>
                    <a:lnTo>
                      <a:pt x="1080310" y="0"/>
                    </a:lnTo>
                    <a:cubicBezTo>
                      <a:pt x="1191803" y="0"/>
                      <a:pt x="1282186" y="90383"/>
                      <a:pt x="1282186" y="201876"/>
                    </a:cubicBezTo>
                    <a:lnTo>
                      <a:pt x="1282186" y="597888"/>
                    </a:lnTo>
                    <a:cubicBezTo>
                      <a:pt x="1282186" y="709381"/>
                      <a:pt x="1191803" y="799764"/>
                      <a:pt x="1080310" y="799764"/>
                    </a:cubicBezTo>
                    <a:lnTo>
                      <a:pt x="201876" y="799764"/>
                    </a:lnTo>
                    <a:cubicBezTo>
                      <a:pt x="90383" y="799764"/>
                      <a:pt x="0" y="709381"/>
                      <a:pt x="0" y="597888"/>
                    </a:cubicBezTo>
                    <a:lnTo>
                      <a:pt x="0" y="201876"/>
                    </a:lnTo>
                    <a:cubicBezTo>
                      <a:pt x="0" y="90383"/>
                      <a:pt x="90383" y="0"/>
                      <a:pt x="201876"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12" name="フリーフォーム: 図形 11">
                <a:extLst>
                  <a:ext uri="{FF2B5EF4-FFF2-40B4-BE49-F238E27FC236}">
                    <a16:creationId xmlns:a16="http://schemas.microsoft.com/office/drawing/2014/main" id="{E7F5FCC3-A12E-B51A-A09B-A0866E82EDAA}"/>
                  </a:ext>
                </a:extLst>
              </p:cNvPr>
              <p:cNvSpPr/>
              <p:nvPr/>
            </p:nvSpPr>
            <p:spPr bwMode="auto">
              <a:xfrm>
                <a:off x="-551629" y="790937"/>
                <a:ext cx="1889401" cy="1932612"/>
              </a:xfrm>
              <a:custGeom>
                <a:avLst/>
                <a:gdLst>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038596 h 1932613"/>
                  <a:gd name="connsiteX12" fmla="*/ 0 w 1889401"/>
                  <a:gd name="connsiteY12" fmla="*/ 194396 h 1932613"/>
                  <a:gd name="connsiteX13" fmla="*/ 194395 w 1889401"/>
                  <a:gd name="connsiteY13" fmla="*/ 1 h 1932613"/>
                  <a:gd name="connsiteX14" fmla="*/ 946105 w 1889401"/>
                  <a:gd name="connsiteY14" fmla="*/ 1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94396 h 1932613"/>
                  <a:gd name="connsiteX12" fmla="*/ 194395 w 1889401"/>
                  <a:gd name="connsiteY12" fmla="*/ 1 h 1932613"/>
                  <a:gd name="connsiteX13" fmla="*/ 946105 w 1889401"/>
                  <a:gd name="connsiteY13" fmla="*/ 1 h 1932613"/>
                  <a:gd name="connsiteX14" fmla="*/ 946125 w 1889401"/>
                  <a:gd name="connsiteY14" fmla="*/ 0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0 w 1889401"/>
                  <a:gd name="connsiteY10" fmla="*/ 194396 h 1932613"/>
                  <a:gd name="connsiteX11" fmla="*/ 194395 w 1889401"/>
                  <a:gd name="connsiteY11" fmla="*/ 1 h 1932613"/>
                  <a:gd name="connsiteX12" fmla="*/ 946105 w 1889401"/>
                  <a:gd name="connsiteY12" fmla="*/ 1 h 1932613"/>
                  <a:gd name="connsiteX13" fmla="*/ 946125 w 1889401"/>
                  <a:gd name="connsiteY13" fmla="*/ 0 h 1932613"/>
                  <a:gd name="connsiteX0" fmla="*/ 94610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12" fmla="*/ 946105 w 1889401"/>
                  <a:gd name="connsiteY12" fmla="*/ 0 h 1932612"/>
                  <a:gd name="connsiteX0" fmla="*/ 19439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0" fmla="*/ 194395 w 1889401"/>
                  <a:gd name="connsiteY0" fmla="*/ 0 h 1932612"/>
                  <a:gd name="connsiteX1" fmla="*/ 971952 w 1889401"/>
                  <a:gd name="connsiteY1" fmla="*/ 0 h 1932612"/>
                  <a:gd name="connsiteX2" fmla="*/ 997852 w 1889401"/>
                  <a:gd name="connsiteY2" fmla="*/ 2611 h 1932612"/>
                  <a:gd name="connsiteX3" fmla="*/ 1042570 w 1889401"/>
                  <a:gd name="connsiteY3" fmla="*/ 4869 h 1932612"/>
                  <a:gd name="connsiteX4" fmla="*/ 1889401 w 1889401"/>
                  <a:gd name="connsiteY4" fmla="*/ 943275 h 1932612"/>
                  <a:gd name="connsiteX5" fmla="*/ 1889401 w 1889401"/>
                  <a:gd name="connsiteY5" fmla="*/ 1810816 h 1932612"/>
                  <a:gd name="connsiteX6" fmla="*/ 1767605 w 1889401"/>
                  <a:gd name="connsiteY6" fmla="*/ 1932612 h 1932612"/>
                  <a:gd name="connsiteX7" fmla="*/ 124645 w 1889401"/>
                  <a:gd name="connsiteY7" fmla="*/ 1932612 h 1932612"/>
                  <a:gd name="connsiteX8" fmla="*/ 2849 w 1889401"/>
                  <a:gd name="connsiteY8" fmla="*/ 1810816 h 1932612"/>
                  <a:gd name="connsiteX9" fmla="*/ 0 w 1889401"/>
                  <a:gd name="connsiteY9" fmla="*/ 194395 h 1932612"/>
                  <a:gd name="connsiteX10" fmla="*/ 194395 w 1889401"/>
                  <a:gd name="connsiteY10" fmla="*/ 0 h 1932612"/>
                  <a:gd name="connsiteX0" fmla="*/ 194395 w 1889401"/>
                  <a:gd name="connsiteY0" fmla="*/ 0 h 1932612"/>
                  <a:gd name="connsiteX1" fmla="*/ 971952 w 1889401"/>
                  <a:gd name="connsiteY1" fmla="*/ 0 h 1932612"/>
                  <a:gd name="connsiteX2" fmla="*/ 1042570 w 1889401"/>
                  <a:gd name="connsiteY2" fmla="*/ 4869 h 1932612"/>
                  <a:gd name="connsiteX3" fmla="*/ 1889401 w 1889401"/>
                  <a:gd name="connsiteY3" fmla="*/ 943275 h 1932612"/>
                  <a:gd name="connsiteX4" fmla="*/ 1889401 w 1889401"/>
                  <a:gd name="connsiteY4" fmla="*/ 1810816 h 1932612"/>
                  <a:gd name="connsiteX5" fmla="*/ 1767605 w 1889401"/>
                  <a:gd name="connsiteY5" fmla="*/ 1932612 h 1932612"/>
                  <a:gd name="connsiteX6" fmla="*/ 124645 w 1889401"/>
                  <a:gd name="connsiteY6" fmla="*/ 1932612 h 1932612"/>
                  <a:gd name="connsiteX7" fmla="*/ 2849 w 1889401"/>
                  <a:gd name="connsiteY7" fmla="*/ 1810816 h 1932612"/>
                  <a:gd name="connsiteX8" fmla="*/ 0 w 1889401"/>
                  <a:gd name="connsiteY8" fmla="*/ 194395 h 1932612"/>
                  <a:gd name="connsiteX9" fmla="*/ 194395 w 1889401"/>
                  <a:gd name="connsiteY9" fmla="*/ 0 h 1932612"/>
                  <a:gd name="connsiteX0" fmla="*/ 194395 w 1889401"/>
                  <a:gd name="connsiteY0" fmla="*/ 0 h 1932612"/>
                  <a:gd name="connsiteX1" fmla="*/ 1042570 w 1889401"/>
                  <a:gd name="connsiteY1" fmla="*/ 4869 h 1932612"/>
                  <a:gd name="connsiteX2" fmla="*/ 1889401 w 1889401"/>
                  <a:gd name="connsiteY2" fmla="*/ 943275 h 1932612"/>
                  <a:gd name="connsiteX3" fmla="*/ 1889401 w 1889401"/>
                  <a:gd name="connsiteY3" fmla="*/ 1810816 h 1932612"/>
                  <a:gd name="connsiteX4" fmla="*/ 1767605 w 1889401"/>
                  <a:gd name="connsiteY4" fmla="*/ 1932612 h 1932612"/>
                  <a:gd name="connsiteX5" fmla="*/ 124645 w 1889401"/>
                  <a:gd name="connsiteY5" fmla="*/ 1932612 h 1932612"/>
                  <a:gd name="connsiteX6" fmla="*/ 2849 w 1889401"/>
                  <a:gd name="connsiteY6" fmla="*/ 1810816 h 1932612"/>
                  <a:gd name="connsiteX7" fmla="*/ 0 w 1889401"/>
                  <a:gd name="connsiteY7" fmla="*/ 194395 h 1932612"/>
                  <a:gd name="connsiteX8" fmla="*/ 194395 w 1889401"/>
                  <a:gd name="connsiteY8" fmla="*/ 0 h 1932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9401" h="1932612">
                    <a:moveTo>
                      <a:pt x="194395" y="0"/>
                    </a:moveTo>
                    <a:lnTo>
                      <a:pt x="1042570" y="4869"/>
                    </a:lnTo>
                    <a:cubicBezTo>
                      <a:pt x="1518222" y="53174"/>
                      <a:pt x="1889401" y="454878"/>
                      <a:pt x="1889401" y="943275"/>
                    </a:cubicBezTo>
                    <a:lnTo>
                      <a:pt x="1889401" y="1810816"/>
                    </a:lnTo>
                    <a:cubicBezTo>
                      <a:pt x="1889401" y="1878082"/>
                      <a:pt x="1834871" y="1932612"/>
                      <a:pt x="1767605" y="1932612"/>
                    </a:cubicBezTo>
                    <a:lnTo>
                      <a:pt x="124645" y="1932612"/>
                    </a:lnTo>
                    <a:cubicBezTo>
                      <a:pt x="57379" y="1932612"/>
                      <a:pt x="2849" y="1878082"/>
                      <a:pt x="2849" y="1810816"/>
                    </a:cubicBezTo>
                    <a:cubicBezTo>
                      <a:pt x="1899" y="1272009"/>
                      <a:pt x="950" y="733202"/>
                      <a:pt x="0" y="194395"/>
                    </a:cubicBezTo>
                    <a:cubicBezTo>
                      <a:pt x="0" y="87034"/>
                      <a:pt x="87034" y="0"/>
                      <a:pt x="194395"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13" name="四角形: 角を丸くする 12">
                <a:extLst>
                  <a:ext uri="{FF2B5EF4-FFF2-40B4-BE49-F238E27FC236}">
                    <a16:creationId xmlns:a16="http://schemas.microsoft.com/office/drawing/2014/main" id="{659AE855-7DD9-1BFC-A82A-99BE98EC50D8}"/>
                  </a:ext>
                </a:extLst>
              </p:cNvPr>
              <p:cNvSpPr/>
              <p:nvPr/>
            </p:nvSpPr>
            <p:spPr bwMode="auto">
              <a:xfrm rot="3425613">
                <a:off x="966144" y="1177581"/>
                <a:ext cx="441523" cy="91058"/>
              </a:xfrm>
              <a:prstGeom prst="roundRect">
                <a:avLst/>
              </a:prstGeom>
              <a:solidFill>
                <a:srgbClr val="00B0F0"/>
              </a:solidFill>
              <a:ln w="28575">
                <a:solidFill>
                  <a:schemeClr val="tx1"/>
                </a:solidFill>
                <a:round/>
                <a:headEnd/>
                <a:tailEnd/>
              </a:ln>
              <a:effectLst/>
            </p:spPr>
            <p:txBody>
              <a:bodyPr rtlCol="0" anchor="ctr"/>
              <a:lstStyle/>
              <a:p>
                <a:pPr algn="ctr"/>
                <a:endParaRPr kumimoji="1" lang="ja-JP" altLang="en-US"/>
              </a:p>
            </p:txBody>
          </p:sp>
          <p:sp>
            <p:nvSpPr>
              <p:cNvPr id="14" name="フリーフォーム: 図形 13">
                <a:extLst>
                  <a:ext uri="{FF2B5EF4-FFF2-40B4-BE49-F238E27FC236}">
                    <a16:creationId xmlns:a16="http://schemas.microsoft.com/office/drawing/2014/main" id="{96A5513A-AECA-79FB-E9E8-37A9CAFE277C}"/>
                  </a:ext>
                </a:extLst>
              </p:cNvPr>
              <p:cNvSpPr/>
              <p:nvPr/>
            </p:nvSpPr>
            <p:spPr bwMode="auto">
              <a:xfrm>
                <a:off x="-265970" y="1312063"/>
                <a:ext cx="1149889" cy="1149891"/>
              </a:xfrm>
              <a:custGeom>
                <a:avLst/>
                <a:gdLst>
                  <a:gd name="connsiteX0" fmla="*/ 45522 w 1149889"/>
                  <a:gd name="connsiteY0" fmla="*/ 0 h 1149891"/>
                  <a:gd name="connsiteX1" fmla="*/ 77711 w 1149889"/>
                  <a:gd name="connsiteY1" fmla="*/ 13333 h 1149891"/>
                  <a:gd name="connsiteX2" fmla="*/ 574945 w 1149889"/>
                  <a:gd name="connsiteY2" fmla="*/ 510567 h 1149891"/>
                  <a:gd name="connsiteX3" fmla="*/ 1072179 w 1149889"/>
                  <a:gd name="connsiteY3" fmla="*/ 13333 h 1149891"/>
                  <a:gd name="connsiteX4" fmla="*/ 1136557 w 1149889"/>
                  <a:gd name="connsiteY4" fmla="*/ 13333 h 1149891"/>
                  <a:gd name="connsiteX5" fmla="*/ 1136557 w 1149889"/>
                  <a:gd name="connsiteY5" fmla="*/ 77711 h 1149891"/>
                  <a:gd name="connsiteX6" fmla="*/ 639323 w 1149889"/>
                  <a:gd name="connsiteY6" fmla="*/ 574946 h 1149891"/>
                  <a:gd name="connsiteX7" fmla="*/ 1136557 w 1149889"/>
                  <a:gd name="connsiteY7" fmla="*/ 1072180 h 1149891"/>
                  <a:gd name="connsiteX8" fmla="*/ 1136557 w 1149889"/>
                  <a:gd name="connsiteY8" fmla="*/ 1136558 h 1149891"/>
                  <a:gd name="connsiteX9" fmla="*/ 1072179 w 1149889"/>
                  <a:gd name="connsiteY9" fmla="*/ 1136558 h 1149891"/>
                  <a:gd name="connsiteX10" fmla="*/ 574945 w 1149889"/>
                  <a:gd name="connsiteY10" fmla="*/ 639324 h 1149891"/>
                  <a:gd name="connsiteX11" fmla="*/ 77711 w 1149889"/>
                  <a:gd name="connsiteY11" fmla="*/ 1136558 h 1149891"/>
                  <a:gd name="connsiteX12" fmla="*/ 13333 w 1149889"/>
                  <a:gd name="connsiteY12" fmla="*/ 1136558 h 1149891"/>
                  <a:gd name="connsiteX13" fmla="*/ 13333 w 1149889"/>
                  <a:gd name="connsiteY13" fmla="*/ 1072180 h 1149891"/>
                  <a:gd name="connsiteX14" fmla="*/ 510567 w 1149889"/>
                  <a:gd name="connsiteY14" fmla="*/ 574946 h 1149891"/>
                  <a:gd name="connsiteX15" fmla="*/ 13333 w 1149889"/>
                  <a:gd name="connsiteY15" fmla="*/ 77711 h 1149891"/>
                  <a:gd name="connsiteX16" fmla="*/ 13333 w 1149889"/>
                  <a:gd name="connsiteY16" fmla="*/ 13333 h 1149891"/>
                  <a:gd name="connsiteX17" fmla="*/ 45522 w 1149889"/>
                  <a:gd name="connsiteY17" fmla="*/ 0 h 1149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9889" h="1149891">
                    <a:moveTo>
                      <a:pt x="45522" y="0"/>
                    </a:moveTo>
                    <a:cubicBezTo>
                      <a:pt x="57172" y="0"/>
                      <a:pt x="68822" y="4444"/>
                      <a:pt x="77711" y="13333"/>
                    </a:cubicBezTo>
                    <a:lnTo>
                      <a:pt x="574945" y="510567"/>
                    </a:lnTo>
                    <a:lnTo>
                      <a:pt x="1072179" y="13333"/>
                    </a:lnTo>
                    <a:cubicBezTo>
                      <a:pt x="1089957" y="-4444"/>
                      <a:pt x="1118780" y="-4444"/>
                      <a:pt x="1136557" y="13333"/>
                    </a:cubicBezTo>
                    <a:cubicBezTo>
                      <a:pt x="1154334" y="31111"/>
                      <a:pt x="1154334" y="59934"/>
                      <a:pt x="1136557" y="77711"/>
                    </a:cubicBezTo>
                    <a:lnTo>
                      <a:pt x="639323" y="574946"/>
                    </a:lnTo>
                    <a:lnTo>
                      <a:pt x="1136557" y="1072180"/>
                    </a:lnTo>
                    <a:cubicBezTo>
                      <a:pt x="1154334" y="1089957"/>
                      <a:pt x="1154334" y="1118780"/>
                      <a:pt x="1136557" y="1136558"/>
                    </a:cubicBezTo>
                    <a:cubicBezTo>
                      <a:pt x="1118780" y="1154335"/>
                      <a:pt x="1089957" y="1154335"/>
                      <a:pt x="1072179" y="1136558"/>
                    </a:cubicBezTo>
                    <a:lnTo>
                      <a:pt x="574945" y="639324"/>
                    </a:lnTo>
                    <a:lnTo>
                      <a:pt x="77711" y="1136558"/>
                    </a:lnTo>
                    <a:cubicBezTo>
                      <a:pt x="59933" y="1154336"/>
                      <a:pt x="31110" y="1154336"/>
                      <a:pt x="13333" y="1136558"/>
                    </a:cubicBezTo>
                    <a:cubicBezTo>
                      <a:pt x="-4445" y="1118781"/>
                      <a:pt x="-4445" y="1089958"/>
                      <a:pt x="13333" y="1072180"/>
                    </a:cubicBezTo>
                    <a:lnTo>
                      <a:pt x="510567" y="574946"/>
                    </a:lnTo>
                    <a:lnTo>
                      <a:pt x="13333" y="77711"/>
                    </a:lnTo>
                    <a:cubicBezTo>
                      <a:pt x="-4445" y="59933"/>
                      <a:pt x="-4445" y="31110"/>
                      <a:pt x="13333" y="13333"/>
                    </a:cubicBezTo>
                    <a:cubicBezTo>
                      <a:pt x="22221" y="4444"/>
                      <a:pt x="33871" y="0"/>
                      <a:pt x="45522" y="0"/>
                    </a:cubicBezTo>
                    <a:close/>
                  </a:path>
                </a:pathLst>
              </a:custGeom>
              <a:solidFill>
                <a:srgbClr val="002060"/>
              </a:solidFill>
              <a:ln w="12700">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sp>
          <p:nvSpPr>
            <p:cNvPr id="6" name="フリーフォーム: 図形 5">
              <a:extLst>
                <a:ext uri="{FF2B5EF4-FFF2-40B4-BE49-F238E27FC236}">
                  <a16:creationId xmlns:a16="http://schemas.microsoft.com/office/drawing/2014/main" id="{11DB97CC-2195-212B-AAED-B2A0A26F2CCD}"/>
                </a:ext>
              </a:extLst>
            </p:cNvPr>
            <p:cNvSpPr/>
            <p:nvPr/>
          </p:nvSpPr>
          <p:spPr bwMode="auto">
            <a:xfrm rot="7200000">
              <a:off x="5122809" y="6100940"/>
              <a:ext cx="490611" cy="567966"/>
            </a:xfrm>
            <a:custGeom>
              <a:avLst/>
              <a:gdLst>
                <a:gd name="connsiteX0" fmla="*/ 17574 w 552375"/>
                <a:gd name="connsiteY0" fmla="*/ 237659 h 567966"/>
                <a:gd name="connsiteX1" fmla="*/ 2858 w 552375"/>
                <a:gd name="connsiteY1" fmla="*/ 208033 h 567966"/>
                <a:gd name="connsiteX2" fmla="*/ 61764 w 552375"/>
                <a:gd name="connsiteY2" fmla="*/ 106005 h 567966"/>
                <a:gd name="connsiteX3" fmla="*/ 446715 w 552375"/>
                <a:gd name="connsiteY3" fmla="*/ 2859 h 567966"/>
                <a:gd name="connsiteX4" fmla="*/ 534027 w 552375"/>
                <a:gd name="connsiteY4" fmla="*/ 32138 h 567966"/>
                <a:gd name="connsiteX5" fmla="*/ 541692 w 552375"/>
                <a:gd name="connsiteY5" fmla="*/ 47568 h 567966"/>
                <a:gd name="connsiteX6" fmla="*/ 545828 w 552375"/>
                <a:gd name="connsiteY6" fmla="*/ 53704 h 567966"/>
                <a:gd name="connsiteX7" fmla="*/ 546575 w 552375"/>
                <a:gd name="connsiteY7" fmla="*/ 57399 h 567966"/>
                <a:gd name="connsiteX8" fmla="*/ 548743 w 552375"/>
                <a:gd name="connsiteY8" fmla="*/ 61764 h 567966"/>
                <a:gd name="connsiteX9" fmla="*/ 548742 w 552375"/>
                <a:gd name="connsiteY9" fmla="*/ 61764 h 567966"/>
                <a:gd name="connsiteX10" fmla="*/ 549321 w 552375"/>
                <a:gd name="connsiteY10" fmla="*/ 71001 h 567966"/>
                <a:gd name="connsiteX11" fmla="*/ 552375 w 552375"/>
                <a:gd name="connsiteY11" fmla="*/ 86130 h 567966"/>
                <a:gd name="connsiteX12" fmla="*/ 552374 w 552375"/>
                <a:gd name="connsiteY12" fmla="*/ 484661 h 567966"/>
                <a:gd name="connsiteX13" fmla="*/ 469069 w 552375"/>
                <a:gd name="connsiteY13" fmla="*/ 567966 h 567966"/>
                <a:gd name="connsiteX14" fmla="*/ 469070 w 552375"/>
                <a:gd name="connsiteY14" fmla="*/ 567965 h 567966"/>
                <a:gd name="connsiteX15" fmla="*/ 385765 w 552375"/>
                <a:gd name="connsiteY15" fmla="*/ 484660 h 567966"/>
                <a:gd name="connsiteX16" fmla="*/ 385765 w 552375"/>
                <a:gd name="connsiteY16" fmla="*/ 191677 h 567966"/>
                <a:gd name="connsiteX17" fmla="*/ 104886 w 552375"/>
                <a:gd name="connsiteY17" fmla="*/ 266938 h 567966"/>
                <a:gd name="connsiteX18" fmla="*/ 17574 w 552375"/>
                <a:gd name="connsiteY18"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8166 w 542967"/>
                <a:gd name="connsiteY17"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99606 w 542967"/>
                <a:gd name="connsiteY17"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 name="connsiteX16" fmla="*/ 47250 w 490611"/>
                <a:gd name="connsiteY16"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0611" h="567966">
                  <a:moveTo>
                    <a:pt x="0" y="106005"/>
                  </a:moveTo>
                  <a:cubicBezTo>
                    <a:pt x="71523" y="66872"/>
                    <a:pt x="256634" y="37241"/>
                    <a:pt x="384951" y="2859"/>
                  </a:cubicBezTo>
                  <a:cubicBezTo>
                    <a:pt x="418282" y="-6072"/>
                    <a:pt x="452309" y="6530"/>
                    <a:pt x="472263" y="32138"/>
                  </a:cubicBezTo>
                  <a:lnTo>
                    <a:pt x="479928" y="47568"/>
                  </a:lnTo>
                  <a:lnTo>
                    <a:pt x="484064" y="53704"/>
                  </a:lnTo>
                  <a:lnTo>
                    <a:pt x="484811" y="57399"/>
                  </a:lnTo>
                  <a:lnTo>
                    <a:pt x="486979" y="61764"/>
                  </a:lnTo>
                  <a:lnTo>
                    <a:pt x="486978" y="61764"/>
                  </a:lnTo>
                  <a:lnTo>
                    <a:pt x="487557" y="71001"/>
                  </a:lnTo>
                  <a:lnTo>
                    <a:pt x="490611" y="86130"/>
                  </a:lnTo>
                  <a:cubicBezTo>
                    <a:pt x="490611" y="218974"/>
                    <a:pt x="490610" y="351817"/>
                    <a:pt x="490610" y="484661"/>
                  </a:cubicBezTo>
                  <a:cubicBezTo>
                    <a:pt x="490610" y="530669"/>
                    <a:pt x="453313" y="567966"/>
                    <a:pt x="407305" y="567966"/>
                  </a:cubicBezTo>
                  <a:lnTo>
                    <a:pt x="407306" y="567965"/>
                  </a:lnTo>
                  <a:cubicBezTo>
                    <a:pt x="361298" y="567965"/>
                    <a:pt x="324001" y="530668"/>
                    <a:pt x="324001" y="484660"/>
                  </a:cubicBezTo>
                  <a:lnTo>
                    <a:pt x="324001" y="191677"/>
                  </a:lnTo>
                  <a:lnTo>
                    <a:pt x="43122" y="266938"/>
                  </a:lnTo>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sp>
          <p:nvSpPr>
            <p:cNvPr id="7" name="楕円 461">
              <a:extLst>
                <a:ext uri="{FF2B5EF4-FFF2-40B4-BE49-F238E27FC236}">
                  <a16:creationId xmlns:a16="http://schemas.microsoft.com/office/drawing/2014/main" id="{E3B4CA45-4558-27E2-E214-528FD52190AE}"/>
                </a:ext>
              </a:extLst>
            </p:cNvPr>
            <p:cNvSpPr/>
            <p:nvPr/>
          </p:nvSpPr>
          <p:spPr bwMode="auto">
            <a:xfrm rot="18000000">
              <a:off x="4249696" y="6355745"/>
              <a:ext cx="106407" cy="157163"/>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sp>
          <p:nvSpPr>
            <p:cNvPr id="8" name="楕円 461">
              <a:extLst>
                <a:ext uri="{FF2B5EF4-FFF2-40B4-BE49-F238E27FC236}">
                  <a16:creationId xmlns:a16="http://schemas.microsoft.com/office/drawing/2014/main" id="{DE1BDE8E-FD2D-5958-A4AC-4D306B86246B}"/>
                </a:ext>
              </a:extLst>
            </p:cNvPr>
            <p:cNvSpPr/>
            <p:nvPr/>
          </p:nvSpPr>
          <p:spPr bwMode="auto">
            <a:xfrm rot="16200000">
              <a:off x="4169736" y="6562378"/>
              <a:ext cx="106407" cy="157163"/>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sp>
          <p:nvSpPr>
            <p:cNvPr id="9" name="フリーフォーム: 図形 8">
              <a:extLst>
                <a:ext uri="{FF2B5EF4-FFF2-40B4-BE49-F238E27FC236}">
                  <a16:creationId xmlns:a16="http://schemas.microsoft.com/office/drawing/2014/main" id="{3EBA7207-F7C8-58BB-1267-3B2B49E02C95}"/>
                </a:ext>
              </a:extLst>
            </p:cNvPr>
            <p:cNvSpPr/>
            <p:nvPr/>
          </p:nvSpPr>
          <p:spPr bwMode="auto">
            <a:xfrm>
              <a:off x="5620606" y="5575775"/>
              <a:ext cx="1081302" cy="1081300"/>
            </a:xfrm>
            <a:custGeom>
              <a:avLst/>
              <a:gdLst>
                <a:gd name="connsiteX0" fmla="*/ 119315 w 894802"/>
                <a:gd name="connsiteY0" fmla="*/ 0 h 894802"/>
                <a:gd name="connsiteX1" fmla="*/ 447401 w 894802"/>
                <a:gd name="connsiteY1" fmla="*/ 328086 h 894802"/>
                <a:gd name="connsiteX2" fmla="*/ 775487 w 894802"/>
                <a:gd name="connsiteY2" fmla="*/ 0 h 894802"/>
                <a:gd name="connsiteX3" fmla="*/ 894802 w 894802"/>
                <a:gd name="connsiteY3" fmla="*/ 119315 h 894802"/>
                <a:gd name="connsiteX4" fmla="*/ 566716 w 894802"/>
                <a:gd name="connsiteY4" fmla="*/ 447401 h 894802"/>
                <a:gd name="connsiteX5" fmla="*/ 894802 w 894802"/>
                <a:gd name="connsiteY5" fmla="*/ 775487 h 894802"/>
                <a:gd name="connsiteX6" fmla="*/ 775487 w 894802"/>
                <a:gd name="connsiteY6" fmla="*/ 894802 h 894802"/>
                <a:gd name="connsiteX7" fmla="*/ 447401 w 894802"/>
                <a:gd name="connsiteY7" fmla="*/ 566716 h 894802"/>
                <a:gd name="connsiteX8" fmla="*/ 119315 w 894802"/>
                <a:gd name="connsiteY8" fmla="*/ 894802 h 894802"/>
                <a:gd name="connsiteX9" fmla="*/ 0 w 894802"/>
                <a:gd name="connsiteY9" fmla="*/ 775487 h 894802"/>
                <a:gd name="connsiteX10" fmla="*/ 328086 w 894802"/>
                <a:gd name="connsiteY10" fmla="*/ 447401 h 894802"/>
                <a:gd name="connsiteX11" fmla="*/ 0 w 894802"/>
                <a:gd name="connsiteY11" fmla="*/ 119315 h 894802"/>
                <a:gd name="connsiteX12" fmla="*/ 119315 w 894802"/>
                <a:gd name="connsiteY12" fmla="*/ 0 h 894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4802" h="894802">
                  <a:moveTo>
                    <a:pt x="119315" y="0"/>
                  </a:moveTo>
                  <a:lnTo>
                    <a:pt x="447401" y="328086"/>
                  </a:lnTo>
                  <a:lnTo>
                    <a:pt x="775487" y="0"/>
                  </a:lnTo>
                  <a:lnTo>
                    <a:pt x="894802" y="119315"/>
                  </a:lnTo>
                  <a:lnTo>
                    <a:pt x="566716" y="447401"/>
                  </a:lnTo>
                  <a:lnTo>
                    <a:pt x="894802" y="775487"/>
                  </a:lnTo>
                  <a:lnTo>
                    <a:pt x="775487" y="894802"/>
                  </a:lnTo>
                  <a:lnTo>
                    <a:pt x="447401" y="566716"/>
                  </a:lnTo>
                  <a:lnTo>
                    <a:pt x="119315" y="894802"/>
                  </a:lnTo>
                  <a:lnTo>
                    <a:pt x="0" y="775487"/>
                  </a:lnTo>
                  <a:lnTo>
                    <a:pt x="328086" y="447401"/>
                  </a:lnTo>
                  <a:lnTo>
                    <a:pt x="0" y="119315"/>
                  </a:lnTo>
                  <a:lnTo>
                    <a:pt x="119315" y="0"/>
                  </a:lnTo>
                  <a:close/>
                </a:path>
              </a:pathLst>
            </a:custGeom>
            <a:solidFill>
              <a:srgbClr val="FF0000"/>
            </a:solidFill>
            <a:ln w="28575">
              <a:solidFill>
                <a:schemeClr val="tx1"/>
              </a:solidFill>
              <a:round/>
              <a:headEnd/>
              <a:tailEnd/>
            </a:ln>
            <a:effectLst/>
          </p:spPr>
          <p:txBody>
            <a:bodyPr wrap="square" rtlCol="0" anchor="ctr">
              <a:noAutofit/>
            </a:bodyPr>
            <a:lstStyle/>
            <a:p>
              <a:pPr algn="ctr"/>
              <a:endParaRPr lang="ja-JP" altLang="en-US"/>
            </a:p>
          </p:txBody>
        </p:sp>
        <p:sp>
          <p:nvSpPr>
            <p:cNvPr id="10" name="楕円 461">
              <a:extLst>
                <a:ext uri="{FF2B5EF4-FFF2-40B4-BE49-F238E27FC236}">
                  <a16:creationId xmlns:a16="http://schemas.microsoft.com/office/drawing/2014/main" id="{AAAA88D5-502E-0877-E778-465234CD0F89}"/>
                </a:ext>
              </a:extLst>
            </p:cNvPr>
            <p:cNvSpPr/>
            <p:nvPr/>
          </p:nvSpPr>
          <p:spPr bwMode="auto">
            <a:xfrm rot="16200000">
              <a:off x="3979236" y="6371878"/>
              <a:ext cx="106407" cy="157163"/>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grpSp>
      <p:sp>
        <p:nvSpPr>
          <p:cNvPr id="15" name="テキスト ボックス 14">
            <a:extLst>
              <a:ext uri="{FF2B5EF4-FFF2-40B4-BE49-F238E27FC236}">
                <a16:creationId xmlns:a16="http://schemas.microsoft.com/office/drawing/2014/main" id="{20C82FE7-4435-9B25-CA4B-0DD259CFF7E8}"/>
              </a:ext>
            </a:extLst>
          </p:cNvPr>
          <p:cNvSpPr txBox="1"/>
          <p:nvPr/>
        </p:nvSpPr>
        <p:spPr>
          <a:xfrm>
            <a:off x="243504" y="244332"/>
            <a:ext cx="2954655" cy="9406046"/>
          </a:xfrm>
          <a:prstGeom prst="rect">
            <a:avLst/>
          </a:prstGeom>
          <a:noFill/>
        </p:spPr>
        <p:txBody>
          <a:bodyPr vert="eaVert" wrap="square" rtlCol="0" anchor="b">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r>
              <a:rPr lang="ja-JP" altLang="en-US" sz="3600" dirty="0">
                <a:ln w="38100">
                  <a:noFill/>
                </a:ln>
                <a:solidFill>
                  <a:sysClr val="windowText" lastClr="000000"/>
                </a:solidFill>
                <a:effectLst/>
              </a:rPr>
              <a:t>また、洗車機・高圧洗浄機など有料設備を使用せず水道水で洗車をされる方、今後の御利用をお断りします。防犯カメラや他の御客様からの情報提供等で車種・車番・その他を記録し警察に通報させて頂きます。</a:t>
            </a:r>
            <a:endParaRPr lang="en-US" altLang="zh-TW" sz="3600" dirty="0">
              <a:ln w="38100">
                <a:noFill/>
              </a:ln>
              <a:solidFill>
                <a:sysClr val="windowText" lastClr="000000"/>
              </a:solidFill>
              <a:effectLst/>
            </a:endParaRPr>
          </a:p>
        </p:txBody>
      </p:sp>
    </p:spTree>
    <p:extLst>
      <p:ext uri="{BB962C8B-B14F-4D97-AF65-F5344CB8AC3E}">
        <p14:creationId xmlns:p14="http://schemas.microsoft.com/office/powerpoint/2010/main" val="2256337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3CF29568-CDD9-A582-7AA5-AF0FAFAC8F6A}"/>
              </a:ext>
            </a:extLst>
          </p:cNvPr>
          <p:cNvSpPr txBox="1"/>
          <p:nvPr/>
        </p:nvSpPr>
        <p:spPr>
          <a:xfrm>
            <a:off x="352697" y="378824"/>
            <a:ext cx="6136643" cy="2870156"/>
          </a:xfrm>
          <a:prstGeom prst="rect">
            <a:avLst/>
          </a:prstGeom>
          <a:noFill/>
        </p:spPr>
        <p:txBody>
          <a:bodyPr vert="horz" wrap="none" rtlCol="0" anchor="b">
            <a:prstTxWarp prst="textPlain">
              <a:avLst/>
            </a:prstTxWarp>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spcAft>
                <a:spcPts val="0"/>
              </a:spcAft>
            </a:pPr>
            <a:r>
              <a:rPr lang="ja-JP" altLang="en-US" sz="8800" dirty="0">
                <a:ln w="38100">
                  <a:noFill/>
                </a:ln>
                <a:effectLst/>
              </a:rPr>
              <a:t>水道水をポリタンク等に</a:t>
            </a:r>
            <a:endParaRPr lang="en-US" altLang="ja-JP" sz="8800" dirty="0">
              <a:ln w="38100">
                <a:noFill/>
              </a:ln>
              <a:effectLst/>
            </a:endParaRPr>
          </a:p>
          <a:p>
            <a:pPr>
              <a:spcAft>
                <a:spcPts val="0"/>
              </a:spcAft>
            </a:pPr>
            <a:r>
              <a:rPr lang="ja-JP" altLang="en-US" sz="8800" dirty="0">
                <a:ln w="38100">
                  <a:noFill/>
                </a:ln>
                <a:effectLst/>
              </a:rPr>
              <a:t>入れて持ち帰る行為は</a:t>
            </a:r>
            <a:endParaRPr lang="en-US" altLang="ja-JP" sz="8800" dirty="0">
              <a:ln w="38100">
                <a:noFill/>
              </a:ln>
              <a:effectLst/>
            </a:endParaRPr>
          </a:p>
          <a:p>
            <a:pPr>
              <a:spcAft>
                <a:spcPts val="0"/>
              </a:spcAft>
            </a:pPr>
            <a:r>
              <a:rPr lang="ja-JP" altLang="en-US" sz="8800" dirty="0">
                <a:ln w="38100">
                  <a:noFill/>
                </a:ln>
                <a:effectLst/>
              </a:rPr>
              <a:t>立派な犯罪</a:t>
            </a:r>
            <a:r>
              <a:rPr lang="en-US" altLang="ja-JP" sz="8800" dirty="0">
                <a:ln w="38100">
                  <a:noFill/>
                </a:ln>
                <a:effectLst/>
              </a:rPr>
              <a:t>〔</a:t>
            </a:r>
            <a:r>
              <a:rPr lang="ja-JP" altLang="en-US" sz="8800" dirty="0">
                <a:ln w="38100">
                  <a:noFill/>
                </a:ln>
                <a:effectLst/>
              </a:rPr>
              <a:t>窃盗罪</a:t>
            </a:r>
            <a:r>
              <a:rPr lang="en-US" altLang="ja-JP" sz="8800" dirty="0">
                <a:ln w="38100">
                  <a:noFill/>
                </a:ln>
                <a:effectLst/>
              </a:rPr>
              <a:t>〕</a:t>
            </a:r>
            <a:r>
              <a:rPr lang="ja-JP" altLang="en-US" sz="8800" dirty="0">
                <a:ln w="38100">
                  <a:noFill/>
                </a:ln>
                <a:effectLst/>
              </a:rPr>
              <a:t>です</a:t>
            </a:r>
            <a:endParaRPr lang="en-US" altLang="ja-JP" sz="8800" dirty="0">
              <a:ln w="38100">
                <a:noFill/>
              </a:ln>
              <a:effectLst/>
            </a:endParaRPr>
          </a:p>
        </p:txBody>
      </p:sp>
      <p:sp>
        <p:nvSpPr>
          <p:cNvPr id="20" name="楕円 19">
            <a:extLst>
              <a:ext uri="{FF2B5EF4-FFF2-40B4-BE49-F238E27FC236}">
                <a16:creationId xmlns:a16="http://schemas.microsoft.com/office/drawing/2014/main" id="{0EBEA7BF-9D8B-94D5-4B17-B69B9D3C9F73}"/>
              </a:ext>
            </a:extLst>
          </p:cNvPr>
          <p:cNvSpPr/>
          <p:nvPr/>
        </p:nvSpPr>
        <p:spPr>
          <a:xfrm>
            <a:off x="1619250" y="7029450"/>
            <a:ext cx="3733800" cy="2485674"/>
          </a:xfrm>
          <a:prstGeom prst="ellipse">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EF63ACC1-A6C2-ABEE-02B1-F66BE51DB7A8}"/>
              </a:ext>
            </a:extLst>
          </p:cNvPr>
          <p:cNvSpPr txBox="1"/>
          <p:nvPr/>
        </p:nvSpPr>
        <p:spPr>
          <a:xfrm>
            <a:off x="254135" y="3582794"/>
            <a:ext cx="6378627" cy="3539430"/>
          </a:xfrm>
          <a:prstGeom prst="rect">
            <a:avLst/>
          </a:prstGeom>
          <a:noFill/>
        </p:spPr>
        <p:txBody>
          <a:bodyPr vert="horz" wrap="square" rtlCol="0" anchor="b">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r>
              <a:rPr lang="ja-JP" altLang="en-US" sz="3200" dirty="0">
                <a:ln w="38100">
                  <a:noFill/>
                </a:ln>
                <a:solidFill>
                  <a:sysClr val="windowText" lastClr="000000"/>
                </a:solidFill>
                <a:effectLst/>
              </a:rPr>
              <a:t>また、洗車機・高圧洗浄機など有料設備を使用せず水道水で洗車をされる方、今後の御利用をお断りします。防犯カメラや他の御客様からの情報提供等で車種・車番・その他を記録し警察に通報させて頂きます。</a:t>
            </a:r>
            <a:endParaRPr lang="en-US" altLang="zh-TW" sz="3200" dirty="0">
              <a:ln w="38100">
                <a:noFill/>
              </a:ln>
              <a:solidFill>
                <a:sysClr val="windowText" lastClr="000000"/>
              </a:solidFill>
              <a:effectLst/>
            </a:endParaRPr>
          </a:p>
        </p:txBody>
      </p:sp>
      <p:grpSp>
        <p:nvGrpSpPr>
          <p:cNvPr id="22" name="グループ化 21">
            <a:extLst>
              <a:ext uri="{FF2B5EF4-FFF2-40B4-BE49-F238E27FC236}">
                <a16:creationId xmlns:a16="http://schemas.microsoft.com/office/drawing/2014/main" id="{438081CD-5E30-A88C-8686-8228A4971ED5}"/>
              </a:ext>
            </a:extLst>
          </p:cNvPr>
          <p:cNvGrpSpPr/>
          <p:nvPr/>
        </p:nvGrpSpPr>
        <p:grpSpPr>
          <a:xfrm>
            <a:off x="1122498" y="6873197"/>
            <a:ext cx="4727304" cy="2670384"/>
            <a:chOff x="-192162" y="4433074"/>
            <a:chExt cx="4727304" cy="2670384"/>
          </a:xfrm>
        </p:grpSpPr>
        <p:grpSp>
          <p:nvGrpSpPr>
            <p:cNvPr id="23" name="グループ化 22">
              <a:extLst>
                <a:ext uri="{FF2B5EF4-FFF2-40B4-BE49-F238E27FC236}">
                  <a16:creationId xmlns:a16="http://schemas.microsoft.com/office/drawing/2014/main" id="{EFF80799-E5FB-77D8-091F-C7D4AF5AF312}"/>
                </a:ext>
              </a:extLst>
            </p:cNvPr>
            <p:cNvGrpSpPr/>
            <p:nvPr/>
          </p:nvGrpSpPr>
          <p:grpSpPr>
            <a:xfrm flipH="1">
              <a:off x="1406091" y="4433074"/>
              <a:ext cx="3129051" cy="2670384"/>
              <a:chOff x="3953858" y="4773908"/>
              <a:chExt cx="3129051" cy="2670384"/>
            </a:xfrm>
          </p:grpSpPr>
          <p:sp>
            <p:nvSpPr>
              <p:cNvPr id="148" name="フリーフォーム: 図形 147">
                <a:extLst>
                  <a:ext uri="{FF2B5EF4-FFF2-40B4-BE49-F238E27FC236}">
                    <a16:creationId xmlns:a16="http://schemas.microsoft.com/office/drawing/2014/main" id="{ABFF07CD-EB62-420A-04AC-2A58B522AD99}"/>
                  </a:ext>
                </a:extLst>
              </p:cNvPr>
              <p:cNvSpPr/>
              <p:nvPr/>
            </p:nvSpPr>
            <p:spPr bwMode="auto">
              <a:xfrm>
                <a:off x="4588703" y="5032155"/>
                <a:ext cx="1794131" cy="2412137"/>
              </a:xfrm>
              <a:custGeom>
                <a:avLst/>
                <a:gdLst>
                  <a:gd name="connsiteX0" fmla="*/ 811059 w 1794131"/>
                  <a:gd name="connsiteY0" fmla="*/ 0 h 2412137"/>
                  <a:gd name="connsiteX1" fmla="*/ 1229028 w 1794131"/>
                  <a:gd name="connsiteY1" fmla="*/ 482836 h 2412137"/>
                  <a:gd name="connsiteX2" fmla="*/ 1044750 w 1794131"/>
                  <a:gd name="connsiteY2" fmla="*/ 883211 h 2412137"/>
                  <a:gd name="connsiteX3" fmla="*/ 985656 w 1794131"/>
                  <a:gd name="connsiteY3" fmla="*/ 920264 h 2412137"/>
                  <a:gd name="connsiteX4" fmla="*/ 999549 w 1794131"/>
                  <a:gd name="connsiteY4" fmla="*/ 952042 h 2412137"/>
                  <a:gd name="connsiteX5" fmla="*/ 1011276 w 1794131"/>
                  <a:gd name="connsiteY5" fmla="*/ 951307 h 2412137"/>
                  <a:gd name="connsiteX6" fmla="*/ 1200680 w 1794131"/>
                  <a:gd name="connsiteY6" fmla="*/ 1118652 h 2412137"/>
                  <a:gd name="connsiteX7" fmla="*/ 1339257 w 1794131"/>
                  <a:gd name="connsiteY7" fmla="*/ 1635831 h 2412137"/>
                  <a:gd name="connsiteX8" fmla="*/ 1346925 w 1794131"/>
                  <a:gd name="connsiteY8" fmla="*/ 1704163 h 2412137"/>
                  <a:gd name="connsiteX9" fmla="*/ 1336049 w 1794131"/>
                  <a:gd name="connsiteY9" fmla="*/ 1761858 h 2412137"/>
                  <a:gd name="connsiteX10" fmla="*/ 1502746 w 1794131"/>
                  <a:gd name="connsiteY10" fmla="*/ 2102172 h 2412137"/>
                  <a:gd name="connsiteX11" fmla="*/ 1794131 w 1794131"/>
                  <a:gd name="connsiteY11" fmla="*/ 2307685 h 2412137"/>
                  <a:gd name="connsiteX12" fmla="*/ 1733825 w 1794131"/>
                  <a:gd name="connsiteY12" fmla="*/ 2412137 h 2412137"/>
                  <a:gd name="connsiteX13" fmla="*/ 1354813 w 1794131"/>
                  <a:gd name="connsiteY13" fmla="*/ 2236970 h 2412137"/>
                  <a:gd name="connsiteX14" fmla="*/ 1360551 w 1794131"/>
                  <a:gd name="connsiteY14" fmla="*/ 2227031 h 2412137"/>
                  <a:gd name="connsiteX15" fmla="*/ 1350411 w 1794131"/>
                  <a:gd name="connsiteY15" fmla="*/ 2232886 h 2412137"/>
                  <a:gd name="connsiteX16" fmla="*/ 1150119 w 1794131"/>
                  <a:gd name="connsiteY16" fmla="*/ 1934853 h 2412137"/>
                  <a:gd name="connsiteX17" fmla="*/ 920471 w 1794131"/>
                  <a:gd name="connsiteY17" fmla="*/ 2092345 h 2412137"/>
                  <a:gd name="connsiteX18" fmla="*/ 891730 w 1794131"/>
                  <a:gd name="connsiteY18" fmla="*/ 2408450 h 2412137"/>
                  <a:gd name="connsiteX19" fmla="*/ 771119 w 1794131"/>
                  <a:gd name="connsiteY19" fmla="*/ 2408450 h 2412137"/>
                  <a:gd name="connsiteX20" fmla="*/ 733312 w 1794131"/>
                  <a:gd name="connsiteY20" fmla="*/ 1992632 h 2412137"/>
                  <a:gd name="connsiteX21" fmla="*/ 737171 w 1794131"/>
                  <a:gd name="connsiteY21" fmla="*/ 1992632 h 2412137"/>
                  <a:gd name="connsiteX22" fmla="*/ 731947 w 1794131"/>
                  <a:gd name="connsiteY22" fmla="*/ 1986028 h 2412137"/>
                  <a:gd name="connsiteX23" fmla="*/ 923293 w 1794131"/>
                  <a:gd name="connsiteY23" fmla="*/ 1812233 h 2412137"/>
                  <a:gd name="connsiteX24" fmla="*/ 913989 w 1794131"/>
                  <a:gd name="connsiteY24" fmla="*/ 1797483 h 2412137"/>
                  <a:gd name="connsiteX25" fmla="*/ 897576 w 1794131"/>
                  <a:gd name="connsiteY25" fmla="*/ 1754178 h 2412137"/>
                  <a:gd name="connsiteX26" fmla="*/ 783324 w 1794131"/>
                  <a:gd name="connsiteY26" fmla="*/ 1327782 h 2412137"/>
                  <a:gd name="connsiteX27" fmla="*/ 516866 w 1794131"/>
                  <a:gd name="connsiteY27" fmla="*/ 1481620 h 2412137"/>
                  <a:gd name="connsiteX28" fmla="*/ 488778 w 1794131"/>
                  <a:gd name="connsiteY28" fmla="*/ 1491065 h 2412137"/>
                  <a:gd name="connsiteX29" fmla="*/ 487823 w 1794131"/>
                  <a:gd name="connsiteY29" fmla="*/ 1490999 h 2412137"/>
                  <a:gd name="connsiteX30" fmla="*/ 485872 w 1794131"/>
                  <a:gd name="connsiteY30" fmla="*/ 1491670 h 2412137"/>
                  <a:gd name="connsiteX31" fmla="*/ 456296 w 1794131"/>
                  <a:gd name="connsiteY31" fmla="*/ 1489817 h 2412137"/>
                  <a:gd name="connsiteX32" fmla="*/ 55329 w 1794131"/>
                  <a:gd name="connsiteY32" fmla="*/ 1382377 h 2412137"/>
                  <a:gd name="connsiteX33" fmla="*/ 2561 w 1794131"/>
                  <a:gd name="connsiteY33" fmla="*/ 1290980 h 2412137"/>
                  <a:gd name="connsiteX34" fmla="*/ 2561 w 1794131"/>
                  <a:gd name="connsiteY34" fmla="*/ 1290981 h 2412137"/>
                  <a:gd name="connsiteX35" fmla="*/ 64382 w 1794131"/>
                  <a:gd name="connsiteY35" fmla="*/ 1236360 h 2412137"/>
                  <a:gd name="connsiteX36" fmla="*/ 93957 w 1794131"/>
                  <a:gd name="connsiteY36" fmla="*/ 1238214 h 2412137"/>
                  <a:gd name="connsiteX37" fmla="*/ 466885 w 1794131"/>
                  <a:gd name="connsiteY37" fmla="*/ 1338139 h 2412137"/>
                  <a:gd name="connsiteX38" fmla="*/ 752263 w 1794131"/>
                  <a:gd name="connsiteY38" fmla="*/ 1173376 h 2412137"/>
                  <a:gd name="connsiteX39" fmla="*/ 753321 w 1794131"/>
                  <a:gd name="connsiteY39" fmla="*/ 1146389 h 2412137"/>
                  <a:gd name="connsiteX40" fmla="*/ 781839 w 1794131"/>
                  <a:gd name="connsiteY40" fmla="*/ 1063511 h 2412137"/>
                  <a:gd name="connsiteX41" fmla="*/ 820285 w 1794131"/>
                  <a:gd name="connsiteY41" fmla="*/ 1019301 h 2412137"/>
                  <a:gd name="connsiteX42" fmla="*/ 814241 w 1794131"/>
                  <a:gd name="connsiteY42" fmla="*/ 965302 h 2412137"/>
                  <a:gd name="connsiteX43" fmla="*/ 811059 w 1794131"/>
                  <a:gd name="connsiteY43" fmla="*/ 965672 h 2412137"/>
                  <a:gd name="connsiteX44" fmla="*/ 393090 w 1794131"/>
                  <a:gd name="connsiteY44" fmla="*/ 482836 h 2412137"/>
                  <a:gd name="connsiteX45" fmla="*/ 811059 w 1794131"/>
                  <a:gd name="connsiteY45" fmla="*/ 0 h 2412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794131" h="2412137">
                    <a:moveTo>
                      <a:pt x="811059" y="0"/>
                    </a:moveTo>
                    <a:cubicBezTo>
                      <a:pt x="1041897" y="0"/>
                      <a:pt x="1229028" y="216173"/>
                      <a:pt x="1229028" y="482836"/>
                    </a:cubicBezTo>
                    <a:cubicBezTo>
                      <a:pt x="1229028" y="649501"/>
                      <a:pt x="1155930" y="796442"/>
                      <a:pt x="1044750" y="883211"/>
                    </a:cubicBezTo>
                    <a:lnTo>
                      <a:pt x="985656" y="920264"/>
                    </a:lnTo>
                    <a:lnTo>
                      <a:pt x="999549" y="952042"/>
                    </a:lnTo>
                    <a:lnTo>
                      <a:pt x="1011276" y="951307"/>
                    </a:lnTo>
                    <a:cubicBezTo>
                      <a:pt x="1099523" y="963594"/>
                      <a:pt x="1176170" y="1027177"/>
                      <a:pt x="1200680" y="1118652"/>
                    </a:cubicBezTo>
                    <a:cubicBezTo>
                      <a:pt x="1246873" y="1291045"/>
                      <a:pt x="1293064" y="1463439"/>
                      <a:pt x="1339257" y="1635831"/>
                    </a:cubicBezTo>
                    <a:cubicBezTo>
                      <a:pt x="1345384" y="1658700"/>
                      <a:pt x="1347818" y="1681688"/>
                      <a:pt x="1346925" y="1704163"/>
                    </a:cubicBezTo>
                    <a:lnTo>
                      <a:pt x="1336049" y="1761858"/>
                    </a:lnTo>
                    <a:lnTo>
                      <a:pt x="1502746" y="2102172"/>
                    </a:lnTo>
                    <a:lnTo>
                      <a:pt x="1794131" y="2307685"/>
                    </a:lnTo>
                    <a:lnTo>
                      <a:pt x="1733825" y="2412137"/>
                    </a:lnTo>
                    <a:lnTo>
                      <a:pt x="1354813" y="2236970"/>
                    </a:lnTo>
                    <a:lnTo>
                      <a:pt x="1360551" y="2227031"/>
                    </a:lnTo>
                    <a:lnTo>
                      <a:pt x="1350411" y="2232886"/>
                    </a:lnTo>
                    <a:lnTo>
                      <a:pt x="1150119" y="1934853"/>
                    </a:lnTo>
                    <a:lnTo>
                      <a:pt x="920471" y="2092345"/>
                    </a:lnTo>
                    <a:lnTo>
                      <a:pt x="891730" y="2408450"/>
                    </a:lnTo>
                    <a:lnTo>
                      <a:pt x="771119" y="2408450"/>
                    </a:lnTo>
                    <a:lnTo>
                      <a:pt x="733312" y="1992632"/>
                    </a:lnTo>
                    <a:lnTo>
                      <a:pt x="737171" y="1992632"/>
                    </a:lnTo>
                    <a:lnTo>
                      <a:pt x="731947" y="1986028"/>
                    </a:lnTo>
                    <a:lnTo>
                      <a:pt x="923293" y="1812233"/>
                    </a:lnTo>
                    <a:lnTo>
                      <a:pt x="913989" y="1797483"/>
                    </a:lnTo>
                    <a:cubicBezTo>
                      <a:pt x="907195" y="1783895"/>
                      <a:pt x="901661" y="1769424"/>
                      <a:pt x="897576" y="1754178"/>
                    </a:cubicBezTo>
                    <a:lnTo>
                      <a:pt x="783324" y="1327782"/>
                    </a:lnTo>
                    <a:lnTo>
                      <a:pt x="516866" y="1481620"/>
                    </a:lnTo>
                    <a:cubicBezTo>
                      <a:pt x="507943" y="1486772"/>
                      <a:pt x="498398" y="1489872"/>
                      <a:pt x="488778" y="1491065"/>
                    </a:cubicBezTo>
                    <a:lnTo>
                      <a:pt x="487823" y="1490999"/>
                    </a:lnTo>
                    <a:lnTo>
                      <a:pt x="485872" y="1491670"/>
                    </a:lnTo>
                    <a:cubicBezTo>
                      <a:pt x="476271" y="1493007"/>
                      <a:pt x="466249" y="1492483"/>
                      <a:pt x="456296" y="1489817"/>
                    </a:cubicBezTo>
                    <a:lnTo>
                      <a:pt x="55329" y="1382377"/>
                    </a:lnTo>
                    <a:cubicBezTo>
                      <a:pt x="15519" y="1371710"/>
                      <a:pt x="-8106" y="1330790"/>
                      <a:pt x="2561" y="1290980"/>
                    </a:cubicBezTo>
                    <a:lnTo>
                      <a:pt x="2561" y="1290981"/>
                    </a:lnTo>
                    <a:cubicBezTo>
                      <a:pt x="10561" y="1261124"/>
                      <a:pt x="35579" y="1240371"/>
                      <a:pt x="64382" y="1236360"/>
                    </a:cubicBezTo>
                    <a:cubicBezTo>
                      <a:pt x="73983" y="1235023"/>
                      <a:pt x="84005" y="1235547"/>
                      <a:pt x="93957" y="1238214"/>
                    </a:cubicBezTo>
                    <a:lnTo>
                      <a:pt x="466885" y="1338139"/>
                    </a:lnTo>
                    <a:lnTo>
                      <a:pt x="752263" y="1173376"/>
                    </a:lnTo>
                    <a:lnTo>
                      <a:pt x="753321" y="1146389"/>
                    </a:lnTo>
                    <a:cubicBezTo>
                      <a:pt x="757416" y="1116974"/>
                      <a:pt x="767212" y="1088847"/>
                      <a:pt x="781839" y="1063511"/>
                    </a:cubicBezTo>
                    <a:lnTo>
                      <a:pt x="820285" y="1019301"/>
                    </a:lnTo>
                    <a:lnTo>
                      <a:pt x="814241" y="965302"/>
                    </a:lnTo>
                    <a:lnTo>
                      <a:pt x="811059" y="965672"/>
                    </a:lnTo>
                    <a:cubicBezTo>
                      <a:pt x="580221" y="965672"/>
                      <a:pt x="393090" y="749499"/>
                      <a:pt x="393090" y="482836"/>
                    </a:cubicBezTo>
                    <a:cubicBezTo>
                      <a:pt x="393090" y="216173"/>
                      <a:pt x="580221" y="0"/>
                      <a:pt x="811059" y="0"/>
                    </a:cubicBezTo>
                    <a:close/>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grpSp>
            <p:nvGrpSpPr>
              <p:cNvPr id="149" name="グループ化 148">
                <a:extLst>
                  <a:ext uri="{FF2B5EF4-FFF2-40B4-BE49-F238E27FC236}">
                    <a16:creationId xmlns:a16="http://schemas.microsoft.com/office/drawing/2014/main" id="{98684001-B81A-FBF4-4E6B-0F13A16532D8}"/>
                  </a:ext>
                </a:extLst>
              </p:cNvPr>
              <p:cNvGrpSpPr/>
              <p:nvPr/>
            </p:nvGrpSpPr>
            <p:grpSpPr>
              <a:xfrm flipH="1">
                <a:off x="4369822" y="6282198"/>
                <a:ext cx="915174" cy="1077208"/>
                <a:chOff x="-551629" y="499626"/>
                <a:chExt cx="1889401" cy="2223923"/>
              </a:xfrm>
            </p:grpSpPr>
            <p:sp>
              <p:nvSpPr>
                <p:cNvPr id="155" name="フリーフォーム: 図形 154">
                  <a:extLst>
                    <a:ext uri="{FF2B5EF4-FFF2-40B4-BE49-F238E27FC236}">
                      <a16:creationId xmlns:a16="http://schemas.microsoft.com/office/drawing/2014/main" id="{5DFF867A-62F4-F607-A37E-0CC7B36601CE}"/>
                    </a:ext>
                  </a:extLst>
                </p:cNvPr>
                <p:cNvSpPr/>
                <p:nvPr/>
              </p:nvSpPr>
              <p:spPr bwMode="auto">
                <a:xfrm>
                  <a:off x="-391619" y="499626"/>
                  <a:ext cx="1282186" cy="799764"/>
                </a:xfrm>
                <a:custGeom>
                  <a:avLst/>
                  <a:gdLst>
                    <a:gd name="connsiteX0" fmla="*/ 216215 w 1282186"/>
                    <a:gd name="connsiteY0" fmla="*/ 77859 h 799764"/>
                    <a:gd name="connsiteX1" fmla="*/ 84204 w 1282186"/>
                    <a:gd name="connsiteY1" fmla="*/ 209870 h 799764"/>
                    <a:gd name="connsiteX2" fmla="*/ 84204 w 1282186"/>
                    <a:gd name="connsiteY2" fmla="*/ 591474 h 799764"/>
                    <a:gd name="connsiteX3" fmla="*/ 216215 w 1282186"/>
                    <a:gd name="connsiteY3" fmla="*/ 723485 h 799764"/>
                    <a:gd name="connsiteX4" fmla="*/ 1065971 w 1282186"/>
                    <a:gd name="connsiteY4" fmla="*/ 723485 h 799764"/>
                    <a:gd name="connsiteX5" fmla="*/ 1197982 w 1282186"/>
                    <a:gd name="connsiteY5" fmla="*/ 591474 h 799764"/>
                    <a:gd name="connsiteX6" fmla="*/ 1197982 w 1282186"/>
                    <a:gd name="connsiteY6" fmla="*/ 209870 h 799764"/>
                    <a:gd name="connsiteX7" fmla="*/ 1065971 w 1282186"/>
                    <a:gd name="connsiteY7" fmla="*/ 77859 h 799764"/>
                    <a:gd name="connsiteX8" fmla="*/ 201876 w 1282186"/>
                    <a:gd name="connsiteY8" fmla="*/ 0 h 799764"/>
                    <a:gd name="connsiteX9" fmla="*/ 1080310 w 1282186"/>
                    <a:gd name="connsiteY9" fmla="*/ 0 h 799764"/>
                    <a:gd name="connsiteX10" fmla="*/ 1282186 w 1282186"/>
                    <a:gd name="connsiteY10" fmla="*/ 201876 h 799764"/>
                    <a:gd name="connsiteX11" fmla="*/ 1282186 w 1282186"/>
                    <a:gd name="connsiteY11" fmla="*/ 597888 h 799764"/>
                    <a:gd name="connsiteX12" fmla="*/ 1080310 w 1282186"/>
                    <a:gd name="connsiteY12" fmla="*/ 799764 h 799764"/>
                    <a:gd name="connsiteX13" fmla="*/ 201876 w 1282186"/>
                    <a:gd name="connsiteY13" fmla="*/ 799764 h 799764"/>
                    <a:gd name="connsiteX14" fmla="*/ 0 w 1282186"/>
                    <a:gd name="connsiteY14" fmla="*/ 597888 h 799764"/>
                    <a:gd name="connsiteX15" fmla="*/ 0 w 1282186"/>
                    <a:gd name="connsiteY15" fmla="*/ 201876 h 799764"/>
                    <a:gd name="connsiteX16" fmla="*/ 201876 w 1282186"/>
                    <a:gd name="connsiteY16" fmla="*/ 0 h 79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82186" h="799764">
                      <a:moveTo>
                        <a:pt x="216215" y="77859"/>
                      </a:moveTo>
                      <a:cubicBezTo>
                        <a:pt x="143307" y="77859"/>
                        <a:pt x="84204" y="136962"/>
                        <a:pt x="84204" y="209870"/>
                      </a:cubicBezTo>
                      <a:lnTo>
                        <a:pt x="84204" y="591474"/>
                      </a:lnTo>
                      <a:cubicBezTo>
                        <a:pt x="84204" y="664382"/>
                        <a:pt x="143307" y="723485"/>
                        <a:pt x="216215" y="723485"/>
                      </a:cubicBezTo>
                      <a:lnTo>
                        <a:pt x="1065971" y="723485"/>
                      </a:lnTo>
                      <a:cubicBezTo>
                        <a:pt x="1138879" y="723485"/>
                        <a:pt x="1197982" y="664382"/>
                        <a:pt x="1197982" y="591474"/>
                      </a:cubicBezTo>
                      <a:lnTo>
                        <a:pt x="1197982" y="209870"/>
                      </a:lnTo>
                      <a:cubicBezTo>
                        <a:pt x="1197982" y="136962"/>
                        <a:pt x="1138879" y="77859"/>
                        <a:pt x="1065971" y="77859"/>
                      </a:cubicBezTo>
                      <a:close/>
                      <a:moveTo>
                        <a:pt x="201876" y="0"/>
                      </a:moveTo>
                      <a:lnTo>
                        <a:pt x="1080310" y="0"/>
                      </a:lnTo>
                      <a:cubicBezTo>
                        <a:pt x="1191803" y="0"/>
                        <a:pt x="1282186" y="90383"/>
                        <a:pt x="1282186" y="201876"/>
                      </a:cubicBezTo>
                      <a:lnTo>
                        <a:pt x="1282186" y="597888"/>
                      </a:lnTo>
                      <a:cubicBezTo>
                        <a:pt x="1282186" y="709381"/>
                        <a:pt x="1191803" y="799764"/>
                        <a:pt x="1080310" y="799764"/>
                      </a:cubicBezTo>
                      <a:lnTo>
                        <a:pt x="201876" y="799764"/>
                      </a:lnTo>
                      <a:cubicBezTo>
                        <a:pt x="90383" y="799764"/>
                        <a:pt x="0" y="709381"/>
                        <a:pt x="0" y="597888"/>
                      </a:cubicBezTo>
                      <a:lnTo>
                        <a:pt x="0" y="201876"/>
                      </a:lnTo>
                      <a:cubicBezTo>
                        <a:pt x="0" y="90383"/>
                        <a:pt x="90383" y="0"/>
                        <a:pt x="201876"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156" name="フリーフォーム: 図形 155">
                  <a:extLst>
                    <a:ext uri="{FF2B5EF4-FFF2-40B4-BE49-F238E27FC236}">
                      <a16:creationId xmlns:a16="http://schemas.microsoft.com/office/drawing/2014/main" id="{55EE491C-C862-4FCD-B670-91D1391C3E03}"/>
                    </a:ext>
                  </a:extLst>
                </p:cNvPr>
                <p:cNvSpPr/>
                <p:nvPr/>
              </p:nvSpPr>
              <p:spPr bwMode="auto">
                <a:xfrm>
                  <a:off x="-551629" y="790937"/>
                  <a:ext cx="1889401" cy="1932612"/>
                </a:xfrm>
                <a:custGeom>
                  <a:avLst/>
                  <a:gdLst>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038596 h 1932613"/>
                    <a:gd name="connsiteX12" fmla="*/ 0 w 1889401"/>
                    <a:gd name="connsiteY12" fmla="*/ 194396 h 1932613"/>
                    <a:gd name="connsiteX13" fmla="*/ 194395 w 1889401"/>
                    <a:gd name="connsiteY13" fmla="*/ 1 h 1932613"/>
                    <a:gd name="connsiteX14" fmla="*/ 946105 w 1889401"/>
                    <a:gd name="connsiteY14" fmla="*/ 1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94396 h 1932613"/>
                    <a:gd name="connsiteX12" fmla="*/ 194395 w 1889401"/>
                    <a:gd name="connsiteY12" fmla="*/ 1 h 1932613"/>
                    <a:gd name="connsiteX13" fmla="*/ 946105 w 1889401"/>
                    <a:gd name="connsiteY13" fmla="*/ 1 h 1932613"/>
                    <a:gd name="connsiteX14" fmla="*/ 946125 w 1889401"/>
                    <a:gd name="connsiteY14" fmla="*/ 0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0 w 1889401"/>
                    <a:gd name="connsiteY10" fmla="*/ 194396 h 1932613"/>
                    <a:gd name="connsiteX11" fmla="*/ 194395 w 1889401"/>
                    <a:gd name="connsiteY11" fmla="*/ 1 h 1932613"/>
                    <a:gd name="connsiteX12" fmla="*/ 946105 w 1889401"/>
                    <a:gd name="connsiteY12" fmla="*/ 1 h 1932613"/>
                    <a:gd name="connsiteX13" fmla="*/ 946125 w 1889401"/>
                    <a:gd name="connsiteY13" fmla="*/ 0 h 1932613"/>
                    <a:gd name="connsiteX0" fmla="*/ 94610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12" fmla="*/ 946105 w 1889401"/>
                    <a:gd name="connsiteY12" fmla="*/ 0 h 1932612"/>
                    <a:gd name="connsiteX0" fmla="*/ 19439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0" fmla="*/ 194395 w 1889401"/>
                    <a:gd name="connsiteY0" fmla="*/ 0 h 1932612"/>
                    <a:gd name="connsiteX1" fmla="*/ 971952 w 1889401"/>
                    <a:gd name="connsiteY1" fmla="*/ 0 h 1932612"/>
                    <a:gd name="connsiteX2" fmla="*/ 997852 w 1889401"/>
                    <a:gd name="connsiteY2" fmla="*/ 2611 h 1932612"/>
                    <a:gd name="connsiteX3" fmla="*/ 1042570 w 1889401"/>
                    <a:gd name="connsiteY3" fmla="*/ 4869 h 1932612"/>
                    <a:gd name="connsiteX4" fmla="*/ 1889401 w 1889401"/>
                    <a:gd name="connsiteY4" fmla="*/ 943275 h 1932612"/>
                    <a:gd name="connsiteX5" fmla="*/ 1889401 w 1889401"/>
                    <a:gd name="connsiteY5" fmla="*/ 1810816 h 1932612"/>
                    <a:gd name="connsiteX6" fmla="*/ 1767605 w 1889401"/>
                    <a:gd name="connsiteY6" fmla="*/ 1932612 h 1932612"/>
                    <a:gd name="connsiteX7" fmla="*/ 124645 w 1889401"/>
                    <a:gd name="connsiteY7" fmla="*/ 1932612 h 1932612"/>
                    <a:gd name="connsiteX8" fmla="*/ 2849 w 1889401"/>
                    <a:gd name="connsiteY8" fmla="*/ 1810816 h 1932612"/>
                    <a:gd name="connsiteX9" fmla="*/ 0 w 1889401"/>
                    <a:gd name="connsiteY9" fmla="*/ 194395 h 1932612"/>
                    <a:gd name="connsiteX10" fmla="*/ 194395 w 1889401"/>
                    <a:gd name="connsiteY10" fmla="*/ 0 h 1932612"/>
                    <a:gd name="connsiteX0" fmla="*/ 194395 w 1889401"/>
                    <a:gd name="connsiteY0" fmla="*/ 0 h 1932612"/>
                    <a:gd name="connsiteX1" fmla="*/ 971952 w 1889401"/>
                    <a:gd name="connsiteY1" fmla="*/ 0 h 1932612"/>
                    <a:gd name="connsiteX2" fmla="*/ 1042570 w 1889401"/>
                    <a:gd name="connsiteY2" fmla="*/ 4869 h 1932612"/>
                    <a:gd name="connsiteX3" fmla="*/ 1889401 w 1889401"/>
                    <a:gd name="connsiteY3" fmla="*/ 943275 h 1932612"/>
                    <a:gd name="connsiteX4" fmla="*/ 1889401 w 1889401"/>
                    <a:gd name="connsiteY4" fmla="*/ 1810816 h 1932612"/>
                    <a:gd name="connsiteX5" fmla="*/ 1767605 w 1889401"/>
                    <a:gd name="connsiteY5" fmla="*/ 1932612 h 1932612"/>
                    <a:gd name="connsiteX6" fmla="*/ 124645 w 1889401"/>
                    <a:gd name="connsiteY6" fmla="*/ 1932612 h 1932612"/>
                    <a:gd name="connsiteX7" fmla="*/ 2849 w 1889401"/>
                    <a:gd name="connsiteY7" fmla="*/ 1810816 h 1932612"/>
                    <a:gd name="connsiteX8" fmla="*/ 0 w 1889401"/>
                    <a:gd name="connsiteY8" fmla="*/ 194395 h 1932612"/>
                    <a:gd name="connsiteX9" fmla="*/ 194395 w 1889401"/>
                    <a:gd name="connsiteY9" fmla="*/ 0 h 1932612"/>
                    <a:gd name="connsiteX0" fmla="*/ 194395 w 1889401"/>
                    <a:gd name="connsiteY0" fmla="*/ 0 h 1932612"/>
                    <a:gd name="connsiteX1" fmla="*/ 1042570 w 1889401"/>
                    <a:gd name="connsiteY1" fmla="*/ 4869 h 1932612"/>
                    <a:gd name="connsiteX2" fmla="*/ 1889401 w 1889401"/>
                    <a:gd name="connsiteY2" fmla="*/ 943275 h 1932612"/>
                    <a:gd name="connsiteX3" fmla="*/ 1889401 w 1889401"/>
                    <a:gd name="connsiteY3" fmla="*/ 1810816 h 1932612"/>
                    <a:gd name="connsiteX4" fmla="*/ 1767605 w 1889401"/>
                    <a:gd name="connsiteY4" fmla="*/ 1932612 h 1932612"/>
                    <a:gd name="connsiteX5" fmla="*/ 124645 w 1889401"/>
                    <a:gd name="connsiteY5" fmla="*/ 1932612 h 1932612"/>
                    <a:gd name="connsiteX6" fmla="*/ 2849 w 1889401"/>
                    <a:gd name="connsiteY6" fmla="*/ 1810816 h 1932612"/>
                    <a:gd name="connsiteX7" fmla="*/ 0 w 1889401"/>
                    <a:gd name="connsiteY7" fmla="*/ 194395 h 1932612"/>
                    <a:gd name="connsiteX8" fmla="*/ 194395 w 1889401"/>
                    <a:gd name="connsiteY8" fmla="*/ 0 h 1932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9401" h="1932612">
                      <a:moveTo>
                        <a:pt x="194395" y="0"/>
                      </a:moveTo>
                      <a:lnTo>
                        <a:pt x="1042570" y="4869"/>
                      </a:lnTo>
                      <a:cubicBezTo>
                        <a:pt x="1518222" y="53174"/>
                        <a:pt x="1889401" y="454878"/>
                        <a:pt x="1889401" y="943275"/>
                      </a:cubicBezTo>
                      <a:lnTo>
                        <a:pt x="1889401" y="1810816"/>
                      </a:lnTo>
                      <a:cubicBezTo>
                        <a:pt x="1889401" y="1878082"/>
                        <a:pt x="1834871" y="1932612"/>
                        <a:pt x="1767605" y="1932612"/>
                      </a:cubicBezTo>
                      <a:lnTo>
                        <a:pt x="124645" y="1932612"/>
                      </a:lnTo>
                      <a:cubicBezTo>
                        <a:pt x="57379" y="1932612"/>
                        <a:pt x="2849" y="1878082"/>
                        <a:pt x="2849" y="1810816"/>
                      </a:cubicBezTo>
                      <a:cubicBezTo>
                        <a:pt x="1899" y="1272009"/>
                        <a:pt x="950" y="733202"/>
                        <a:pt x="0" y="194395"/>
                      </a:cubicBezTo>
                      <a:cubicBezTo>
                        <a:pt x="0" y="87034"/>
                        <a:pt x="87034" y="0"/>
                        <a:pt x="194395"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170" name="四角形: 角を丸くする 169">
                  <a:extLst>
                    <a:ext uri="{FF2B5EF4-FFF2-40B4-BE49-F238E27FC236}">
                      <a16:creationId xmlns:a16="http://schemas.microsoft.com/office/drawing/2014/main" id="{B7342565-A0CB-2F88-DDCC-2710CE69D622}"/>
                    </a:ext>
                  </a:extLst>
                </p:cNvPr>
                <p:cNvSpPr/>
                <p:nvPr/>
              </p:nvSpPr>
              <p:spPr bwMode="auto">
                <a:xfrm rot="3425613">
                  <a:off x="966144" y="1177581"/>
                  <a:ext cx="441523" cy="91058"/>
                </a:xfrm>
                <a:prstGeom prst="roundRect">
                  <a:avLst/>
                </a:prstGeom>
                <a:solidFill>
                  <a:srgbClr val="00B0F0"/>
                </a:solidFill>
                <a:ln w="28575">
                  <a:solidFill>
                    <a:schemeClr val="tx1"/>
                  </a:solidFill>
                  <a:round/>
                  <a:headEnd/>
                  <a:tailEnd/>
                </a:ln>
                <a:effectLst/>
              </p:spPr>
              <p:txBody>
                <a:bodyPr rtlCol="0" anchor="ctr"/>
                <a:lstStyle/>
                <a:p>
                  <a:pPr algn="ctr"/>
                  <a:endParaRPr kumimoji="1" lang="ja-JP" altLang="en-US"/>
                </a:p>
              </p:txBody>
            </p:sp>
            <p:sp>
              <p:nvSpPr>
                <p:cNvPr id="171" name="フリーフォーム: 図形 170">
                  <a:extLst>
                    <a:ext uri="{FF2B5EF4-FFF2-40B4-BE49-F238E27FC236}">
                      <a16:creationId xmlns:a16="http://schemas.microsoft.com/office/drawing/2014/main" id="{7F264143-B4AF-FD3A-D0D4-7AF852FDF716}"/>
                    </a:ext>
                  </a:extLst>
                </p:cNvPr>
                <p:cNvSpPr/>
                <p:nvPr/>
              </p:nvSpPr>
              <p:spPr bwMode="auto">
                <a:xfrm>
                  <a:off x="-265970" y="1312063"/>
                  <a:ext cx="1149889" cy="1149891"/>
                </a:xfrm>
                <a:custGeom>
                  <a:avLst/>
                  <a:gdLst>
                    <a:gd name="connsiteX0" fmla="*/ 45522 w 1149889"/>
                    <a:gd name="connsiteY0" fmla="*/ 0 h 1149891"/>
                    <a:gd name="connsiteX1" fmla="*/ 77711 w 1149889"/>
                    <a:gd name="connsiteY1" fmla="*/ 13333 h 1149891"/>
                    <a:gd name="connsiteX2" fmla="*/ 574945 w 1149889"/>
                    <a:gd name="connsiteY2" fmla="*/ 510567 h 1149891"/>
                    <a:gd name="connsiteX3" fmla="*/ 1072179 w 1149889"/>
                    <a:gd name="connsiteY3" fmla="*/ 13333 h 1149891"/>
                    <a:gd name="connsiteX4" fmla="*/ 1136557 w 1149889"/>
                    <a:gd name="connsiteY4" fmla="*/ 13333 h 1149891"/>
                    <a:gd name="connsiteX5" fmla="*/ 1136557 w 1149889"/>
                    <a:gd name="connsiteY5" fmla="*/ 77711 h 1149891"/>
                    <a:gd name="connsiteX6" fmla="*/ 639323 w 1149889"/>
                    <a:gd name="connsiteY6" fmla="*/ 574946 h 1149891"/>
                    <a:gd name="connsiteX7" fmla="*/ 1136557 w 1149889"/>
                    <a:gd name="connsiteY7" fmla="*/ 1072180 h 1149891"/>
                    <a:gd name="connsiteX8" fmla="*/ 1136557 w 1149889"/>
                    <a:gd name="connsiteY8" fmla="*/ 1136558 h 1149891"/>
                    <a:gd name="connsiteX9" fmla="*/ 1072179 w 1149889"/>
                    <a:gd name="connsiteY9" fmla="*/ 1136558 h 1149891"/>
                    <a:gd name="connsiteX10" fmla="*/ 574945 w 1149889"/>
                    <a:gd name="connsiteY10" fmla="*/ 639324 h 1149891"/>
                    <a:gd name="connsiteX11" fmla="*/ 77711 w 1149889"/>
                    <a:gd name="connsiteY11" fmla="*/ 1136558 h 1149891"/>
                    <a:gd name="connsiteX12" fmla="*/ 13333 w 1149889"/>
                    <a:gd name="connsiteY12" fmla="*/ 1136558 h 1149891"/>
                    <a:gd name="connsiteX13" fmla="*/ 13333 w 1149889"/>
                    <a:gd name="connsiteY13" fmla="*/ 1072180 h 1149891"/>
                    <a:gd name="connsiteX14" fmla="*/ 510567 w 1149889"/>
                    <a:gd name="connsiteY14" fmla="*/ 574946 h 1149891"/>
                    <a:gd name="connsiteX15" fmla="*/ 13333 w 1149889"/>
                    <a:gd name="connsiteY15" fmla="*/ 77711 h 1149891"/>
                    <a:gd name="connsiteX16" fmla="*/ 13333 w 1149889"/>
                    <a:gd name="connsiteY16" fmla="*/ 13333 h 1149891"/>
                    <a:gd name="connsiteX17" fmla="*/ 45522 w 1149889"/>
                    <a:gd name="connsiteY17" fmla="*/ 0 h 1149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9889" h="1149891">
                      <a:moveTo>
                        <a:pt x="45522" y="0"/>
                      </a:moveTo>
                      <a:cubicBezTo>
                        <a:pt x="57172" y="0"/>
                        <a:pt x="68822" y="4444"/>
                        <a:pt x="77711" y="13333"/>
                      </a:cubicBezTo>
                      <a:lnTo>
                        <a:pt x="574945" y="510567"/>
                      </a:lnTo>
                      <a:lnTo>
                        <a:pt x="1072179" y="13333"/>
                      </a:lnTo>
                      <a:cubicBezTo>
                        <a:pt x="1089957" y="-4444"/>
                        <a:pt x="1118780" y="-4444"/>
                        <a:pt x="1136557" y="13333"/>
                      </a:cubicBezTo>
                      <a:cubicBezTo>
                        <a:pt x="1154334" y="31111"/>
                        <a:pt x="1154334" y="59934"/>
                        <a:pt x="1136557" y="77711"/>
                      </a:cubicBezTo>
                      <a:lnTo>
                        <a:pt x="639323" y="574946"/>
                      </a:lnTo>
                      <a:lnTo>
                        <a:pt x="1136557" y="1072180"/>
                      </a:lnTo>
                      <a:cubicBezTo>
                        <a:pt x="1154334" y="1089957"/>
                        <a:pt x="1154334" y="1118780"/>
                        <a:pt x="1136557" y="1136558"/>
                      </a:cubicBezTo>
                      <a:cubicBezTo>
                        <a:pt x="1118780" y="1154335"/>
                        <a:pt x="1089957" y="1154335"/>
                        <a:pt x="1072179" y="1136558"/>
                      </a:cubicBezTo>
                      <a:lnTo>
                        <a:pt x="574945" y="639324"/>
                      </a:lnTo>
                      <a:lnTo>
                        <a:pt x="77711" y="1136558"/>
                      </a:lnTo>
                      <a:cubicBezTo>
                        <a:pt x="59933" y="1154336"/>
                        <a:pt x="31110" y="1154336"/>
                        <a:pt x="13333" y="1136558"/>
                      </a:cubicBezTo>
                      <a:cubicBezTo>
                        <a:pt x="-4445" y="1118781"/>
                        <a:pt x="-4445" y="1089958"/>
                        <a:pt x="13333" y="1072180"/>
                      </a:cubicBezTo>
                      <a:lnTo>
                        <a:pt x="510567" y="574946"/>
                      </a:lnTo>
                      <a:lnTo>
                        <a:pt x="13333" y="77711"/>
                      </a:lnTo>
                      <a:cubicBezTo>
                        <a:pt x="-4445" y="59933"/>
                        <a:pt x="-4445" y="31110"/>
                        <a:pt x="13333" y="13333"/>
                      </a:cubicBezTo>
                      <a:cubicBezTo>
                        <a:pt x="22221" y="4444"/>
                        <a:pt x="33871" y="0"/>
                        <a:pt x="45522" y="0"/>
                      </a:cubicBezTo>
                      <a:close/>
                    </a:path>
                  </a:pathLst>
                </a:custGeom>
                <a:solidFill>
                  <a:srgbClr val="002060"/>
                </a:solidFill>
                <a:ln w="12700">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sp>
            <p:nvSpPr>
              <p:cNvPr id="150" name="フリーフォーム: 図形 149">
                <a:extLst>
                  <a:ext uri="{FF2B5EF4-FFF2-40B4-BE49-F238E27FC236}">
                    <a16:creationId xmlns:a16="http://schemas.microsoft.com/office/drawing/2014/main" id="{407E915B-85FC-1E4B-A635-B9107603AA83}"/>
                  </a:ext>
                </a:extLst>
              </p:cNvPr>
              <p:cNvSpPr/>
              <p:nvPr/>
            </p:nvSpPr>
            <p:spPr bwMode="auto">
              <a:xfrm rot="7200000">
                <a:off x="5122809" y="6100940"/>
                <a:ext cx="490611" cy="567966"/>
              </a:xfrm>
              <a:custGeom>
                <a:avLst/>
                <a:gdLst>
                  <a:gd name="connsiteX0" fmla="*/ 17574 w 552375"/>
                  <a:gd name="connsiteY0" fmla="*/ 237659 h 567966"/>
                  <a:gd name="connsiteX1" fmla="*/ 2858 w 552375"/>
                  <a:gd name="connsiteY1" fmla="*/ 208033 h 567966"/>
                  <a:gd name="connsiteX2" fmla="*/ 61764 w 552375"/>
                  <a:gd name="connsiteY2" fmla="*/ 106005 h 567966"/>
                  <a:gd name="connsiteX3" fmla="*/ 446715 w 552375"/>
                  <a:gd name="connsiteY3" fmla="*/ 2859 h 567966"/>
                  <a:gd name="connsiteX4" fmla="*/ 534027 w 552375"/>
                  <a:gd name="connsiteY4" fmla="*/ 32138 h 567966"/>
                  <a:gd name="connsiteX5" fmla="*/ 541692 w 552375"/>
                  <a:gd name="connsiteY5" fmla="*/ 47568 h 567966"/>
                  <a:gd name="connsiteX6" fmla="*/ 545828 w 552375"/>
                  <a:gd name="connsiteY6" fmla="*/ 53704 h 567966"/>
                  <a:gd name="connsiteX7" fmla="*/ 546575 w 552375"/>
                  <a:gd name="connsiteY7" fmla="*/ 57399 h 567966"/>
                  <a:gd name="connsiteX8" fmla="*/ 548743 w 552375"/>
                  <a:gd name="connsiteY8" fmla="*/ 61764 h 567966"/>
                  <a:gd name="connsiteX9" fmla="*/ 548742 w 552375"/>
                  <a:gd name="connsiteY9" fmla="*/ 61764 h 567966"/>
                  <a:gd name="connsiteX10" fmla="*/ 549321 w 552375"/>
                  <a:gd name="connsiteY10" fmla="*/ 71001 h 567966"/>
                  <a:gd name="connsiteX11" fmla="*/ 552375 w 552375"/>
                  <a:gd name="connsiteY11" fmla="*/ 86130 h 567966"/>
                  <a:gd name="connsiteX12" fmla="*/ 552374 w 552375"/>
                  <a:gd name="connsiteY12" fmla="*/ 484661 h 567966"/>
                  <a:gd name="connsiteX13" fmla="*/ 469069 w 552375"/>
                  <a:gd name="connsiteY13" fmla="*/ 567966 h 567966"/>
                  <a:gd name="connsiteX14" fmla="*/ 469070 w 552375"/>
                  <a:gd name="connsiteY14" fmla="*/ 567965 h 567966"/>
                  <a:gd name="connsiteX15" fmla="*/ 385765 w 552375"/>
                  <a:gd name="connsiteY15" fmla="*/ 484660 h 567966"/>
                  <a:gd name="connsiteX16" fmla="*/ 385765 w 552375"/>
                  <a:gd name="connsiteY16" fmla="*/ 191677 h 567966"/>
                  <a:gd name="connsiteX17" fmla="*/ 104886 w 552375"/>
                  <a:gd name="connsiteY17" fmla="*/ 266938 h 567966"/>
                  <a:gd name="connsiteX18" fmla="*/ 17574 w 552375"/>
                  <a:gd name="connsiteY18"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8166 w 542967"/>
                  <a:gd name="connsiteY17"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99606 w 542967"/>
                  <a:gd name="connsiteY17"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 name="connsiteX16" fmla="*/ 47250 w 490611"/>
                  <a:gd name="connsiteY16"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0611" h="567966">
                    <a:moveTo>
                      <a:pt x="0" y="106005"/>
                    </a:moveTo>
                    <a:cubicBezTo>
                      <a:pt x="71523" y="66872"/>
                      <a:pt x="256634" y="37241"/>
                      <a:pt x="384951" y="2859"/>
                    </a:cubicBezTo>
                    <a:cubicBezTo>
                      <a:pt x="418282" y="-6072"/>
                      <a:pt x="452309" y="6530"/>
                      <a:pt x="472263" y="32138"/>
                    </a:cubicBezTo>
                    <a:lnTo>
                      <a:pt x="479928" y="47568"/>
                    </a:lnTo>
                    <a:lnTo>
                      <a:pt x="484064" y="53704"/>
                    </a:lnTo>
                    <a:lnTo>
                      <a:pt x="484811" y="57399"/>
                    </a:lnTo>
                    <a:lnTo>
                      <a:pt x="486979" y="61764"/>
                    </a:lnTo>
                    <a:lnTo>
                      <a:pt x="486978" y="61764"/>
                    </a:lnTo>
                    <a:lnTo>
                      <a:pt x="487557" y="71001"/>
                    </a:lnTo>
                    <a:lnTo>
                      <a:pt x="490611" y="86130"/>
                    </a:lnTo>
                    <a:cubicBezTo>
                      <a:pt x="490611" y="218974"/>
                      <a:pt x="490610" y="351817"/>
                      <a:pt x="490610" y="484661"/>
                    </a:cubicBezTo>
                    <a:cubicBezTo>
                      <a:pt x="490610" y="530669"/>
                      <a:pt x="453313" y="567966"/>
                      <a:pt x="407305" y="567966"/>
                    </a:cubicBezTo>
                    <a:lnTo>
                      <a:pt x="407306" y="567965"/>
                    </a:lnTo>
                    <a:cubicBezTo>
                      <a:pt x="361298" y="567965"/>
                      <a:pt x="324001" y="530668"/>
                      <a:pt x="324001" y="484660"/>
                    </a:cubicBezTo>
                    <a:lnTo>
                      <a:pt x="324001" y="191677"/>
                    </a:lnTo>
                    <a:lnTo>
                      <a:pt x="43122" y="266938"/>
                    </a:lnTo>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sp>
            <p:nvSpPr>
              <p:cNvPr id="151" name="楕円 461">
                <a:extLst>
                  <a:ext uri="{FF2B5EF4-FFF2-40B4-BE49-F238E27FC236}">
                    <a16:creationId xmlns:a16="http://schemas.microsoft.com/office/drawing/2014/main" id="{FC2CE552-EE02-85C2-44E8-0FDA7DE34A7F}"/>
                  </a:ext>
                </a:extLst>
              </p:cNvPr>
              <p:cNvSpPr/>
              <p:nvPr/>
            </p:nvSpPr>
            <p:spPr bwMode="auto">
              <a:xfrm rot="18000000">
                <a:off x="4249696" y="6355745"/>
                <a:ext cx="106407" cy="157163"/>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sp>
            <p:nvSpPr>
              <p:cNvPr id="152" name="楕円 461">
                <a:extLst>
                  <a:ext uri="{FF2B5EF4-FFF2-40B4-BE49-F238E27FC236}">
                    <a16:creationId xmlns:a16="http://schemas.microsoft.com/office/drawing/2014/main" id="{0B5F6636-7B65-6146-0ACE-DCB4A4E2959D}"/>
                  </a:ext>
                </a:extLst>
              </p:cNvPr>
              <p:cNvSpPr/>
              <p:nvPr/>
            </p:nvSpPr>
            <p:spPr bwMode="auto">
              <a:xfrm rot="16200000">
                <a:off x="4169736" y="6562378"/>
                <a:ext cx="106407" cy="157163"/>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sp>
            <p:nvSpPr>
              <p:cNvPr id="153" name="フリーフォーム: 図形 152">
                <a:extLst>
                  <a:ext uri="{FF2B5EF4-FFF2-40B4-BE49-F238E27FC236}">
                    <a16:creationId xmlns:a16="http://schemas.microsoft.com/office/drawing/2014/main" id="{22489C07-3720-218E-3A5F-61503137017B}"/>
                  </a:ext>
                </a:extLst>
              </p:cNvPr>
              <p:cNvSpPr/>
              <p:nvPr/>
            </p:nvSpPr>
            <p:spPr bwMode="auto">
              <a:xfrm>
                <a:off x="6001607" y="4773908"/>
                <a:ext cx="1081302" cy="1081300"/>
              </a:xfrm>
              <a:custGeom>
                <a:avLst/>
                <a:gdLst>
                  <a:gd name="connsiteX0" fmla="*/ 119315 w 894802"/>
                  <a:gd name="connsiteY0" fmla="*/ 0 h 894802"/>
                  <a:gd name="connsiteX1" fmla="*/ 447401 w 894802"/>
                  <a:gd name="connsiteY1" fmla="*/ 328086 h 894802"/>
                  <a:gd name="connsiteX2" fmla="*/ 775487 w 894802"/>
                  <a:gd name="connsiteY2" fmla="*/ 0 h 894802"/>
                  <a:gd name="connsiteX3" fmla="*/ 894802 w 894802"/>
                  <a:gd name="connsiteY3" fmla="*/ 119315 h 894802"/>
                  <a:gd name="connsiteX4" fmla="*/ 566716 w 894802"/>
                  <a:gd name="connsiteY4" fmla="*/ 447401 h 894802"/>
                  <a:gd name="connsiteX5" fmla="*/ 894802 w 894802"/>
                  <a:gd name="connsiteY5" fmla="*/ 775487 h 894802"/>
                  <a:gd name="connsiteX6" fmla="*/ 775487 w 894802"/>
                  <a:gd name="connsiteY6" fmla="*/ 894802 h 894802"/>
                  <a:gd name="connsiteX7" fmla="*/ 447401 w 894802"/>
                  <a:gd name="connsiteY7" fmla="*/ 566716 h 894802"/>
                  <a:gd name="connsiteX8" fmla="*/ 119315 w 894802"/>
                  <a:gd name="connsiteY8" fmla="*/ 894802 h 894802"/>
                  <a:gd name="connsiteX9" fmla="*/ 0 w 894802"/>
                  <a:gd name="connsiteY9" fmla="*/ 775487 h 894802"/>
                  <a:gd name="connsiteX10" fmla="*/ 328086 w 894802"/>
                  <a:gd name="connsiteY10" fmla="*/ 447401 h 894802"/>
                  <a:gd name="connsiteX11" fmla="*/ 0 w 894802"/>
                  <a:gd name="connsiteY11" fmla="*/ 119315 h 894802"/>
                  <a:gd name="connsiteX12" fmla="*/ 119315 w 894802"/>
                  <a:gd name="connsiteY12" fmla="*/ 0 h 894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4802" h="894802">
                    <a:moveTo>
                      <a:pt x="119315" y="0"/>
                    </a:moveTo>
                    <a:lnTo>
                      <a:pt x="447401" y="328086"/>
                    </a:lnTo>
                    <a:lnTo>
                      <a:pt x="775487" y="0"/>
                    </a:lnTo>
                    <a:lnTo>
                      <a:pt x="894802" y="119315"/>
                    </a:lnTo>
                    <a:lnTo>
                      <a:pt x="566716" y="447401"/>
                    </a:lnTo>
                    <a:lnTo>
                      <a:pt x="894802" y="775487"/>
                    </a:lnTo>
                    <a:lnTo>
                      <a:pt x="775487" y="894802"/>
                    </a:lnTo>
                    <a:lnTo>
                      <a:pt x="447401" y="566716"/>
                    </a:lnTo>
                    <a:lnTo>
                      <a:pt x="119315" y="894802"/>
                    </a:lnTo>
                    <a:lnTo>
                      <a:pt x="0" y="775487"/>
                    </a:lnTo>
                    <a:lnTo>
                      <a:pt x="328086" y="447401"/>
                    </a:lnTo>
                    <a:lnTo>
                      <a:pt x="0" y="119315"/>
                    </a:lnTo>
                    <a:lnTo>
                      <a:pt x="119315" y="0"/>
                    </a:lnTo>
                    <a:close/>
                  </a:path>
                </a:pathLst>
              </a:custGeom>
              <a:solidFill>
                <a:srgbClr val="FF0000"/>
              </a:solidFill>
              <a:ln w="28575">
                <a:solidFill>
                  <a:schemeClr val="tx1"/>
                </a:solidFill>
                <a:round/>
                <a:headEnd/>
                <a:tailEnd/>
              </a:ln>
              <a:effectLst/>
            </p:spPr>
            <p:txBody>
              <a:bodyPr wrap="square" rtlCol="0" anchor="ctr">
                <a:noAutofit/>
              </a:bodyPr>
              <a:lstStyle/>
              <a:p>
                <a:pPr algn="ctr"/>
                <a:endParaRPr lang="ja-JP" altLang="en-US"/>
              </a:p>
            </p:txBody>
          </p:sp>
          <p:sp>
            <p:nvSpPr>
              <p:cNvPr id="154" name="楕円 461">
                <a:extLst>
                  <a:ext uri="{FF2B5EF4-FFF2-40B4-BE49-F238E27FC236}">
                    <a16:creationId xmlns:a16="http://schemas.microsoft.com/office/drawing/2014/main" id="{F0024212-2DF3-BC56-4E27-831FD01F5BD8}"/>
                  </a:ext>
                </a:extLst>
              </p:cNvPr>
              <p:cNvSpPr/>
              <p:nvPr/>
            </p:nvSpPr>
            <p:spPr bwMode="auto">
              <a:xfrm rot="16200000">
                <a:off x="3979236" y="6371878"/>
                <a:ext cx="106407" cy="157163"/>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grpSp>
        <p:grpSp>
          <p:nvGrpSpPr>
            <p:cNvPr id="24" name="グループ化 23">
              <a:extLst>
                <a:ext uri="{FF2B5EF4-FFF2-40B4-BE49-F238E27FC236}">
                  <a16:creationId xmlns:a16="http://schemas.microsoft.com/office/drawing/2014/main" id="{9D51A0E5-35E7-EB9C-31EA-0175A67E3A1E}"/>
                </a:ext>
              </a:extLst>
            </p:cNvPr>
            <p:cNvGrpSpPr/>
            <p:nvPr/>
          </p:nvGrpSpPr>
          <p:grpSpPr>
            <a:xfrm>
              <a:off x="-192162" y="4819746"/>
              <a:ext cx="2088948" cy="2224720"/>
              <a:chOff x="1393467" y="4819746"/>
              <a:chExt cx="2088948" cy="2224720"/>
            </a:xfrm>
          </p:grpSpPr>
          <p:sp>
            <p:nvSpPr>
              <p:cNvPr id="25" name="正方形/長方形 45">
                <a:extLst>
                  <a:ext uri="{FF2B5EF4-FFF2-40B4-BE49-F238E27FC236}">
                    <a16:creationId xmlns:a16="http://schemas.microsoft.com/office/drawing/2014/main" id="{BD119C8D-0031-362E-3403-F4361640AF7D}"/>
                  </a:ext>
                </a:extLst>
              </p:cNvPr>
              <p:cNvSpPr/>
              <p:nvPr/>
            </p:nvSpPr>
            <p:spPr bwMode="auto">
              <a:xfrm>
                <a:off x="2968802" y="5965180"/>
                <a:ext cx="70421" cy="697016"/>
              </a:xfrm>
              <a:custGeom>
                <a:avLst/>
                <a:gdLst>
                  <a:gd name="connsiteX0" fmla="*/ 0 w 849193"/>
                  <a:gd name="connsiteY0" fmla="*/ 0 h 945105"/>
                  <a:gd name="connsiteX1" fmla="*/ 849193 w 849193"/>
                  <a:gd name="connsiteY1" fmla="*/ 0 h 945105"/>
                  <a:gd name="connsiteX2" fmla="*/ 849193 w 849193"/>
                  <a:gd name="connsiteY2" fmla="*/ 945105 h 945105"/>
                  <a:gd name="connsiteX3" fmla="*/ 0 w 849193"/>
                  <a:gd name="connsiteY3" fmla="*/ 945105 h 945105"/>
                  <a:gd name="connsiteX4" fmla="*/ 0 w 849193"/>
                  <a:gd name="connsiteY4" fmla="*/ 0 h 945105"/>
                  <a:gd name="connsiteX0" fmla="*/ 0 w 849193"/>
                  <a:gd name="connsiteY0" fmla="*/ 0 h 1166573"/>
                  <a:gd name="connsiteX1" fmla="*/ 849193 w 849193"/>
                  <a:gd name="connsiteY1" fmla="*/ 0 h 1166573"/>
                  <a:gd name="connsiteX2" fmla="*/ 849193 w 849193"/>
                  <a:gd name="connsiteY2" fmla="*/ 945105 h 1166573"/>
                  <a:gd name="connsiteX3" fmla="*/ 475525 w 849193"/>
                  <a:gd name="connsiteY3" fmla="*/ 1166555 h 1166573"/>
                  <a:gd name="connsiteX4" fmla="*/ 0 w 849193"/>
                  <a:gd name="connsiteY4" fmla="*/ 945105 h 1166573"/>
                  <a:gd name="connsiteX5" fmla="*/ 0 w 849193"/>
                  <a:gd name="connsiteY5" fmla="*/ 0 h 1166573"/>
                  <a:gd name="connsiteX0" fmla="*/ 475525 w 849193"/>
                  <a:gd name="connsiteY0" fmla="*/ 1166555 h 1257995"/>
                  <a:gd name="connsiteX1" fmla="*/ 0 w 849193"/>
                  <a:gd name="connsiteY1" fmla="*/ 945105 h 1257995"/>
                  <a:gd name="connsiteX2" fmla="*/ 0 w 849193"/>
                  <a:gd name="connsiteY2" fmla="*/ 0 h 1257995"/>
                  <a:gd name="connsiteX3" fmla="*/ 849193 w 849193"/>
                  <a:gd name="connsiteY3" fmla="*/ 0 h 1257995"/>
                  <a:gd name="connsiteX4" fmla="*/ 849193 w 849193"/>
                  <a:gd name="connsiteY4" fmla="*/ 945105 h 1257995"/>
                  <a:gd name="connsiteX5" fmla="*/ 566965 w 849193"/>
                  <a:gd name="connsiteY5" fmla="*/ 1257995 h 1257995"/>
                  <a:gd name="connsiteX0" fmla="*/ 0 w 849193"/>
                  <a:gd name="connsiteY0" fmla="*/ 945105 h 1257995"/>
                  <a:gd name="connsiteX1" fmla="*/ 0 w 849193"/>
                  <a:gd name="connsiteY1" fmla="*/ 0 h 1257995"/>
                  <a:gd name="connsiteX2" fmla="*/ 849193 w 849193"/>
                  <a:gd name="connsiteY2" fmla="*/ 0 h 1257995"/>
                  <a:gd name="connsiteX3" fmla="*/ 849193 w 849193"/>
                  <a:gd name="connsiteY3" fmla="*/ 945105 h 1257995"/>
                  <a:gd name="connsiteX4" fmla="*/ 566965 w 849193"/>
                  <a:gd name="connsiteY4" fmla="*/ 1257995 h 1257995"/>
                  <a:gd name="connsiteX0" fmla="*/ 0 w 849193"/>
                  <a:gd name="connsiteY0" fmla="*/ 945105 h 945105"/>
                  <a:gd name="connsiteX1" fmla="*/ 0 w 849193"/>
                  <a:gd name="connsiteY1" fmla="*/ 0 h 945105"/>
                  <a:gd name="connsiteX2" fmla="*/ 849193 w 849193"/>
                  <a:gd name="connsiteY2" fmla="*/ 0 h 945105"/>
                  <a:gd name="connsiteX3" fmla="*/ 849193 w 849193"/>
                  <a:gd name="connsiteY3" fmla="*/ 945105 h 945105"/>
                </a:gdLst>
                <a:ahLst/>
                <a:cxnLst>
                  <a:cxn ang="0">
                    <a:pos x="connsiteX0" y="connsiteY0"/>
                  </a:cxn>
                  <a:cxn ang="0">
                    <a:pos x="connsiteX1" y="connsiteY1"/>
                  </a:cxn>
                  <a:cxn ang="0">
                    <a:pos x="connsiteX2" y="connsiteY2"/>
                  </a:cxn>
                  <a:cxn ang="0">
                    <a:pos x="connsiteX3" y="connsiteY3"/>
                  </a:cxn>
                </a:cxnLst>
                <a:rect l="l" t="t" r="r" b="b"/>
                <a:pathLst>
                  <a:path w="849193" h="945105">
                    <a:moveTo>
                      <a:pt x="0" y="945105"/>
                    </a:moveTo>
                    <a:lnTo>
                      <a:pt x="0" y="0"/>
                    </a:lnTo>
                    <a:lnTo>
                      <a:pt x="849193" y="0"/>
                    </a:lnTo>
                    <a:lnTo>
                      <a:pt x="849193" y="945105"/>
                    </a:lnTo>
                  </a:path>
                </a:pathLst>
              </a:custGeom>
              <a:solidFill>
                <a:srgbClr val="00B0F0"/>
              </a:solidFill>
              <a:ln w="38100">
                <a:solidFill>
                  <a:schemeClr val="tx1"/>
                </a:solidFill>
                <a:round/>
                <a:headEnd/>
                <a:tailEnd/>
              </a:ln>
              <a:effectLst/>
            </p:spPr>
            <p:txBody>
              <a:bodyPr rtlCol="0" anchor="ctr"/>
              <a:lstStyle/>
              <a:p>
                <a:pPr algn="ctr"/>
                <a:endParaRPr lang="ja-JP" altLang="en-US"/>
              </a:p>
            </p:txBody>
          </p:sp>
          <p:sp>
            <p:nvSpPr>
              <p:cNvPr id="139" name="フリーフォーム: 図形 138">
                <a:extLst>
                  <a:ext uri="{FF2B5EF4-FFF2-40B4-BE49-F238E27FC236}">
                    <a16:creationId xmlns:a16="http://schemas.microsoft.com/office/drawing/2014/main" id="{53870B0D-0B45-04C9-D2D7-990C18734838}"/>
                  </a:ext>
                </a:extLst>
              </p:cNvPr>
              <p:cNvSpPr/>
              <p:nvPr/>
            </p:nvSpPr>
            <p:spPr bwMode="auto">
              <a:xfrm>
                <a:off x="2943432" y="5547321"/>
                <a:ext cx="538983" cy="440720"/>
              </a:xfrm>
              <a:custGeom>
                <a:avLst/>
                <a:gdLst>
                  <a:gd name="connsiteX0" fmla="*/ 391205 w 1002502"/>
                  <a:gd name="connsiteY0" fmla="*/ 0 h 819735"/>
                  <a:gd name="connsiteX1" fmla="*/ 725977 w 1002502"/>
                  <a:gd name="connsiteY1" fmla="*/ 0 h 819735"/>
                  <a:gd name="connsiteX2" fmla="*/ 797714 w 1002502"/>
                  <a:gd name="connsiteY2" fmla="*/ 71737 h 819735"/>
                  <a:gd name="connsiteX3" fmla="*/ 797714 w 1002502"/>
                  <a:gd name="connsiteY3" fmla="*/ 126712 h 819735"/>
                  <a:gd name="connsiteX4" fmla="*/ 780952 w 1002502"/>
                  <a:gd name="connsiteY4" fmla="*/ 143474 h 819735"/>
                  <a:gd name="connsiteX5" fmla="*/ 623142 w 1002502"/>
                  <a:gd name="connsiteY5" fmla="*/ 143474 h 819735"/>
                  <a:gd name="connsiteX6" fmla="*/ 642155 w 1002502"/>
                  <a:gd name="connsiteY6" fmla="*/ 272736 h 819735"/>
                  <a:gd name="connsiteX7" fmla="*/ 651668 w 1002502"/>
                  <a:gd name="connsiteY7" fmla="*/ 274272 h 819735"/>
                  <a:gd name="connsiteX8" fmla="*/ 756875 w 1002502"/>
                  <a:gd name="connsiteY8" fmla="*/ 343581 h 819735"/>
                  <a:gd name="connsiteX9" fmla="*/ 759108 w 1002502"/>
                  <a:gd name="connsiteY9" fmla="*/ 347297 h 819735"/>
                  <a:gd name="connsiteX10" fmla="*/ 903188 w 1002502"/>
                  <a:gd name="connsiteY10" fmla="*/ 347297 h 819735"/>
                  <a:gd name="connsiteX11" fmla="*/ 903188 w 1002502"/>
                  <a:gd name="connsiteY11" fmla="*/ 308587 h 819735"/>
                  <a:gd name="connsiteX12" fmla="*/ 953918 w 1002502"/>
                  <a:gd name="connsiteY12" fmla="*/ 308587 h 819735"/>
                  <a:gd name="connsiteX13" fmla="*/ 953918 w 1002502"/>
                  <a:gd name="connsiteY13" fmla="*/ 240264 h 819735"/>
                  <a:gd name="connsiteX14" fmla="*/ 1002502 w 1002502"/>
                  <a:gd name="connsiteY14" fmla="*/ 240264 h 819735"/>
                  <a:gd name="connsiteX15" fmla="*/ 1002502 w 1002502"/>
                  <a:gd name="connsiteY15" fmla="*/ 620585 h 819735"/>
                  <a:gd name="connsiteX16" fmla="*/ 953918 w 1002502"/>
                  <a:gd name="connsiteY16" fmla="*/ 620585 h 819735"/>
                  <a:gd name="connsiteX17" fmla="*/ 953918 w 1002502"/>
                  <a:gd name="connsiteY17" fmla="*/ 552261 h 819735"/>
                  <a:gd name="connsiteX18" fmla="*/ 903188 w 1002502"/>
                  <a:gd name="connsiteY18" fmla="*/ 552261 h 819735"/>
                  <a:gd name="connsiteX19" fmla="*/ 903188 w 1002502"/>
                  <a:gd name="connsiteY19" fmla="*/ 513552 h 819735"/>
                  <a:gd name="connsiteX20" fmla="*/ 783364 w 1002502"/>
                  <a:gd name="connsiteY20" fmla="*/ 513552 h 819735"/>
                  <a:gd name="connsiteX21" fmla="*/ 778922 w 1002502"/>
                  <a:gd name="connsiteY21" fmla="*/ 525001 h 819735"/>
                  <a:gd name="connsiteX22" fmla="*/ 558590 w 1002502"/>
                  <a:gd name="connsiteY22" fmla="*/ 641837 h 819735"/>
                  <a:gd name="connsiteX23" fmla="*/ 338259 w 1002502"/>
                  <a:gd name="connsiteY23" fmla="*/ 525001 h 819735"/>
                  <a:gd name="connsiteX24" fmla="*/ 334544 w 1002502"/>
                  <a:gd name="connsiteY24" fmla="*/ 515427 h 819735"/>
                  <a:gd name="connsiteX25" fmla="*/ 273756 w 1002502"/>
                  <a:gd name="connsiteY25" fmla="*/ 515427 h 819735"/>
                  <a:gd name="connsiteX26" fmla="*/ 195624 w 1002502"/>
                  <a:gd name="connsiteY26" fmla="*/ 593559 h 819735"/>
                  <a:gd name="connsiteX27" fmla="*/ 195623 w 1002502"/>
                  <a:gd name="connsiteY27" fmla="*/ 687448 h 819735"/>
                  <a:gd name="connsiteX28" fmla="*/ 198066 w 1002502"/>
                  <a:gd name="connsiteY28" fmla="*/ 687448 h 819735"/>
                  <a:gd name="connsiteX29" fmla="*/ 220114 w 1002502"/>
                  <a:gd name="connsiteY29" fmla="*/ 709496 h 819735"/>
                  <a:gd name="connsiteX30" fmla="*/ 220114 w 1002502"/>
                  <a:gd name="connsiteY30" fmla="*/ 797687 h 819735"/>
                  <a:gd name="connsiteX31" fmla="*/ 198066 w 1002502"/>
                  <a:gd name="connsiteY31" fmla="*/ 819735 h 819735"/>
                  <a:gd name="connsiteX32" fmla="*/ 22048 w 1002502"/>
                  <a:gd name="connsiteY32" fmla="*/ 819735 h 819735"/>
                  <a:gd name="connsiteX33" fmla="*/ 0 w 1002502"/>
                  <a:gd name="connsiteY33" fmla="*/ 797687 h 819735"/>
                  <a:gd name="connsiteX34" fmla="*/ 0 w 1002502"/>
                  <a:gd name="connsiteY34" fmla="*/ 709496 h 819735"/>
                  <a:gd name="connsiteX35" fmla="*/ 22048 w 1002502"/>
                  <a:gd name="connsiteY35" fmla="*/ 687448 h 819735"/>
                  <a:gd name="connsiteX36" fmla="*/ 27479 w 1002502"/>
                  <a:gd name="connsiteY36" fmla="*/ 687448 h 819735"/>
                  <a:gd name="connsiteX37" fmla="*/ 27479 w 1002502"/>
                  <a:gd name="connsiteY37" fmla="*/ 593559 h 819735"/>
                  <a:gd name="connsiteX38" fmla="*/ 273756 w 1002502"/>
                  <a:gd name="connsiteY38" fmla="*/ 347282 h 819735"/>
                  <a:gd name="connsiteX39" fmla="*/ 358081 w 1002502"/>
                  <a:gd name="connsiteY39" fmla="*/ 347283 h 819735"/>
                  <a:gd name="connsiteX40" fmla="*/ 360306 w 1002502"/>
                  <a:gd name="connsiteY40" fmla="*/ 343581 h 819735"/>
                  <a:gd name="connsiteX41" fmla="*/ 465513 w 1002502"/>
                  <a:gd name="connsiteY41" fmla="*/ 274272 h 819735"/>
                  <a:gd name="connsiteX42" fmla="*/ 475024 w 1002502"/>
                  <a:gd name="connsiteY42" fmla="*/ 272736 h 819735"/>
                  <a:gd name="connsiteX43" fmla="*/ 494036 w 1002502"/>
                  <a:gd name="connsiteY43" fmla="*/ 143474 h 819735"/>
                  <a:gd name="connsiteX44" fmla="*/ 336230 w 1002502"/>
                  <a:gd name="connsiteY44" fmla="*/ 143474 h 819735"/>
                  <a:gd name="connsiteX45" fmla="*/ 319468 w 1002502"/>
                  <a:gd name="connsiteY45" fmla="*/ 126712 h 819735"/>
                  <a:gd name="connsiteX46" fmla="*/ 319468 w 1002502"/>
                  <a:gd name="connsiteY46" fmla="*/ 71737 h 819735"/>
                  <a:gd name="connsiteX47" fmla="*/ 391205 w 1002502"/>
                  <a:gd name="connsiteY47" fmla="*/ 0 h 819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02502" h="819735">
                    <a:moveTo>
                      <a:pt x="391205" y="0"/>
                    </a:moveTo>
                    <a:lnTo>
                      <a:pt x="725977" y="0"/>
                    </a:lnTo>
                    <a:cubicBezTo>
                      <a:pt x="765596" y="0"/>
                      <a:pt x="797714" y="32118"/>
                      <a:pt x="797714" y="71737"/>
                    </a:cubicBezTo>
                    <a:lnTo>
                      <a:pt x="797714" y="126712"/>
                    </a:lnTo>
                    <a:cubicBezTo>
                      <a:pt x="797714" y="135969"/>
                      <a:pt x="790209" y="143474"/>
                      <a:pt x="780952" y="143474"/>
                    </a:cubicBezTo>
                    <a:lnTo>
                      <a:pt x="623142" y="143474"/>
                    </a:lnTo>
                    <a:lnTo>
                      <a:pt x="642155" y="272736"/>
                    </a:lnTo>
                    <a:lnTo>
                      <a:pt x="651668" y="274272"/>
                    </a:lnTo>
                    <a:cubicBezTo>
                      <a:pt x="694580" y="288793"/>
                      <a:pt x="731091" y="313050"/>
                      <a:pt x="756875" y="343581"/>
                    </a:cubicBezTo>
                    <a:lnTo>
                      <a:pt x="759108" y="347297"/>
                    </a:lnTo>
                    <a:lnTo>
                      <a:pt x="903188" y="347297"/>
                    </a:lnTo>
                    <a:lnTo>
                      <a:pt x="903188" y="308587"/>
                    </a:lnTo>
                    <a:lnTo>
                      <a:pt x="953918" y="308587"/>
                    </a:lnTo>
                    <a:lnTo>
                      <a:pt x="953918" y="240264"/>
                    </a:lnTo>
                    <a:lnTo>
                      <a:pt x="1002502" y="240264"/>
                    </a:lnTo>
                    <a:lnTo>
                      <a:pt x="1002502" y="620585"/>
                    </a:lnTo>
                    <a:lnTo>
                      <a:pt x="953918" y="620585"/>
                    </a:lnTo>
                    <a:lnTo>
                      <a:pt x="953918" y="552261"/>
                    </a:lnTo>
                    <a:lnTo>
                      <a:pt x="903188" y="552261"/>
                    </a:lnTo>
                    <a:lnTo>
                      <a:pt x="903188" y="513552"/>
                    </a:lnTo>
                    <a:lnTo>
                      <a:pt x="783364" y="513552"/>
                    </a:lnTo>
                    <a:lnTo>
                      <a:pt x="778922" y="525001"/>
                    </a:lnTo>
                    <a:cubicBezTo>
                      <a:pt x="742621" y="593661"/>
                      <a:pt x="657638" y="641837"/>
                      <a:pt x="558590" y="641837"/>
                    </a:cubicBezTo>
                    <a:cubicBezTo>
                      <a:pt x="459542" y="641837"/>
                      <a:pt x="374559" y="593661"/>
                      <a:pt x="338259" y="525001"/>
                    </a:cubicBezTo>
                    <a:lnTo>
                      <a:pt x="334544" y="515427"/>
                    </a:lnTo>
                    <a:lnTo>
                      <a:pt x="273756" y="515427"/>
                    </a:lnTo>
                    <a:cubicBezTo>
                      <a:pt x="230605" y="515427"/>
                      <a:pt x="195624" y="550408"/>
                      <a:pt x="195624" y="593559"/>
                    </a:cubicBezTo>
                    <a:lnTo>
                      <a:pt x="195623" y="687448"/>
                    </a:lnTo>
                    <a:lnTo>
                      <a:pt x="198066" y="687448"/>
                    </a:lnTo>
                    <a:cubicBezTo>
                      <a:pt x="210243" y="687448"/>
                      <a:pt x="220114" y="697319"/>
                      <a:pt x="220114" y="709496"/>
                    </a:cubicBezTo>
                    <a:lnTo>
                      <a:pt x="220114" y="797687"/>
                    </a:lnTo>
                    <a:cubicBezTo>
                      <a:pt x="220114" y="809864"/>
                      <a:pt x="210243" y="819735"/>
                      <a:pt x="198066" y="819735"/>
                    </a:cubicBezTo>
                    <a:lnTo>
                      <a:pt x="22048" y="819735"/>
                    </a:lnTo>
                    <a:cubicBezTo>
                      <a:pt x="9871" y="819735"/>
                      <a:pt x="0" y="809864"/>
                      <a:pt x="0" y="797687"/>
                    </a:cubicBezTo>
                    <a:lnTo>
                      <a:pt x="0" y="709496"/>
                    </a:lnTo>
                    <a:cubicBezTo>
                      <a:pt x="0" y="697319"/>
                      <a:pt x="9871" y="687448"/>
                      <a:pt x="22048" y="687448"/>
                    </a:cubicBezTo>
                    <a:lnTo>
                      <a:pt x="27479" y="687448"/>
                    </a:lnTo>
                    <a:lnTo>
                      <a:pt x="27479" y="593559"/>
                    </a:lnTo>
                    <a:cubicBezTo>
                      <a:pt x="27479" y="457544"/>
                      <a:pt x="137741" y="347282"/>
                      <a:pt x="273756" y="347282"/>
                    </a:cubicBezTo>
                    <a:lnTo>
                      <a:pt x="358081" y="347283"/>
                    </a:lnTo>
                    <a:lnTo>
                      <a:pt x="360306" y="343581"/>
                    </a:lnTo>
                    <a:cubicBezTo>
                      <a:pt x="386089" y="313050"/>
                      <a:pt x="422600" y="288793"/>
                      <a:pt x="465513" y="274272"/>
                    </a:cubicBezTo>
                    <a:lnTo>
                      <a:pt x="475024" y="272736"/>
                    </a:lnTo>
                    <a:lnTo>
                      <a:pt x="494036" y="143474"/>
                    </a:lnTo>
                    <a:lnTo>
                      <a:pt x="336230" y="143474"/>
                    </a:lnTo>
                    <a:cubicBezTo>
                      <a:pt x="326973" y="143474"/>
                      <a:pt x="319468" y="135969"/>
                      <a:pt x="319468" y="126712"/>
                    </a:cubicBezTo>
                    <a:lnTo>
                      <a:pt x="319468" y="71737"/>
                    </a:lnTo>
                    <a:cubicBezTo>
                      <a:pt x="319468" y="32118"/>
                      <a:pt x="351586" y="0"/>
                      <a:pt x="391205" y="0"/>
                    </a:cubicBezTo>
                    <a:close/>
                  </a:path>
                </a:pathLst>
              </a:custGeom>
              <a:solidFill>
                <a:schemeClr val="bg1">
                  <a:lumMod val="75000"/>
                </a:schemeClr>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Autofit/>
              </a:bodyPr>
              <a:lstStyle/>
              <a:p>
                <a:endParaRPr lang="ja-JP" altLang="en-US"/>
              </a:p>
            </p:txBody>
          </p:sp>
          <p:grpSp>
            <p:nvGrpSpPr>
              <p:cNvPr id="140" name="グループ化 139">
                <a:extLst>
                  <a:ext uri="{FF2B5EF4-FFF2-40B4-BE49-F238E27FC236}">
                    <a16:creationId xmlns:a16="http://schemas.microsoft.com/office/drawing/2014/main" id="{5191041F-044A-5E27-2928-CE5DE13D7ABC}"/>
                  </a:ext>
                </a:extLst>
              </p:cNvPr>
              <p:cNvGrpSpPr/>
              <p:nvPr/>
            </p:nvGrpSpPr>
            <p:grpSpPr>
              <a:xfrm>
                <a:off x="2155097" y="5932141"/>
                <a:ext cx="915174" cy="1077208"/>
                <a:chOff x="-551629" y="499626"/>
                <a:chExt cx="1889401" cy="2223923"/>
              </a:xfrm>
            </p:grpSpPr>
            <p:sp>
              <p:nvSpPr>
                <p:cNvPr id="144" name="フリーフォーム: 図形 143">
                  <a:extLst>
                    <a:ext uri="{FF2B5EF4-FFF2-40B4-BE49-F238E27FC236}">
                      <a16:creationId xmlns:a16="http://schemas.microsoft.com/office/drawing/2014/main" id="{34403C42-F7FC-3FFE-6E84-30107E068AE4}"/>
                    </a:ext>
                  </a:extLst>
                </p:cNvPr>
                <p:cNvSpPr/>
                <p:nvPr/>
              </p:nvSpPr>
              <p:spPr bwMode="auto">
                <a:xfrm>
                  <a:off x="-391619" y="499626"/>
                  <a:ext cx="1282186" cy="799764"/>
                </a:xfrm>
                <a:custGeom>
                  <a:avLst/>
                  <a:gdLst>
                    <a:gd name="connsiteX0" fmla="*/ 216215 w 1282186"/>
                    <a:gd name="connsiteY0" fmla="*/ 77859 h 799764"/>
                    <a:gd name="connsiteX1" fmla="*/ 84204 w 1282186"/>
                    <a:gd name="connsiteY1" fmla="*/ 209870 h 799764"/>
                    <a:gd name="connsiteX2" fmla="*/ 84204 w 1282186"/>
                    <a:gd name="connsiteY2" fmla="*/ 591474 h 799764"/>
                    <a:gd name="connsiteX3" fmla="*/ 216215 w 1282186"/>
                    <a:gd name="connsiteY3" fmla="*/ 723485 h 799764"/>
                    <a:gd name="connsiteX4" fmla="*/ 1065971 w 1282186"/>
                    <a:gd name="connsiteY4" fmla="*/ 723485 h 799764"/>
                    <a:gd name="connsiteX5" fmla="*/ 1197982 w 1282186"/>
                    <a:gd name="connsiteY5" fmla="*/ 591474 h 799764"/>
                    <a:gd name="connsiteX6" fmla="*/ 1197982 w 1282186"/>
                    <a:gd name="connsiteY6" fmla="*/ 209870 h 799764"/>
                    <a:gd name="connsiteX7" fmla="*/ 1065971 w 1282186"/>
                    <a:gd name="connsiteY7" fmla="*/ 77859 h 799764"/>
                    <a:gd name="connsiteX8" fmla="*/ 201876 w 1282186"/>
                    <a:gd name="connsiteY8" fmla="*/ 0 h 799764"/>
                    <a:gd name="connsiteX9" fmla="*/ 1080310 w 1282186"/>
                    <a:gd name="connsiteY9" fmla="*/ 0 h 799764"/>
                    <a:gd name="connsiteX10" fmla="*/ 1282186 w 1282186"/>
                    <a:gd name="connsiteY10" fmla="*/ 201876 h 799764"/>
                    <a:gd name="connsiteX11" fmla="*/ 1282186 w 1282186"/>
                    <a:gd name="connsiteY11" fmla="*/ 597888 h 799764"/>
                    <a:gd name="connsiteX12" fmla="*/ 1080310 w 1282186"/>
                    <a:gd name="connsiteY12" fmla="*/ 799764 h 799764"/>
                    <a:gd name="connsiteX13" fmla="*/ 201876 w 1282186"/>
                    <a:gd name="connsiteY13" fmla="*/ 799764 h 799764"/>
                    <a:gd name="connsiteX14" fmla="*/ 0 w 1282186"/>
                    <a:gd name="connsiteY14" fmla="*/ 597888 h 799764"/>
                    <a:gd name="connsiteX15" fmla="*/ 0 w 1282186"/>
                    <a:gd name="connsiteY15" fmla="*/ 201876 h 799764"/>
                    <a:gd name="connsiteX16" fmla="*/ 201876 w 1282186"/>
                    <a:gd name="connsiteY16" fmla="*/ 0 h 79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82186" h="799764">
                      <a:moveTo>
                        <a:pt x="216215" y="77859"/>
                      </a:moveTo>
                      <a:cubicBezTo>
                        <a:pt x="143307" y="77859"/>
                        <a:pt x="84204" y="136962"/>
                        <a:pt x="84204" y="209870"/>
                      </a:cubicBezTo>
                      <a:lnTo>
                        <a:pt x="84204" y="591474"/>
                      </a:lnTo>
                      <a:cubicBezTo>
                        <a:pt x="84204" y="664382"/>
                        <a:pt x="143307" y="723485"/>
                        <a:pt x="216215" y="723485"/>
                      </a:cubicBezTo>
                      <a:lnTo>
                        <a:pt x="1065971" y="723485"/>
                      </a:lnTo>
                      <a:cubicBezTo>
                        <a:pt x="1138879" y="723485"/>
                        <a:pt x="1197982" y="664382"/>
                        <a:pt x="1197982" y="591474"/>
                      </a:cubicBezTo>
                      <a:lnTo>
                        <a:pt x="1197982" y="209870"/>
                      </a:lnTo>
                      <a:cubicBezTo>
                        <a:pt x="1197982" y="136962"/>
                        <a:pt x="1138879" y="77859"/>
                        <a:pt x="1065971" y="77859"/>
                      </a:cubicBezTo>
                      <a:close/>
                      <a:moveTo>
                        <a:pt x="201876" y="0"/>
                      </a:moveTo>
                      <a:lnTo>
                        <a:pt x="1080310" y="0"/>
                      </a:lnTo>
                      <a:cubicBezTo>
                        <a:pt x="1191803" y="0"/>
                        <a:pt x="1282186" y="90383"/>
                        <a:pt x="1282186" y="201876"/>
                      </a:cubicBezTo>
                      <a:lnTo>
                        <a:pt x="1282186" y="597888"/>
                      </a:lnTo>
                      <a:cubicBezTo>
                        <a:pt x="1282186" y="709381"/>
                        <a:pt x="1191803" y="799764"/>
                        <a:pt x="1080310" y="799764"/>
                      </a:cubicBezTo>
                      <a:lnTo>
                        <a:pt x="201876" y="799764"/>
                      </a:lnTo>
                      <a:cubicBezTo>
                        <a:pt x="90383" y="799764"/>
                        <a:pt x="0" y="709381"/>
                        <a:pt x="0" y="597888"/>
                      </a:cubicBezTo>
                      <a:lnTo>
                        <a:pt x="0" y="201876"/>
                      </a:lnTo>
                      <a:cubicBezTo>
                        <a:pt x="0" y="90383"/>
                        <a:pt x="90383" y="0"/>
                        <a:pt x="201876"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145" name="フリーフォーム: 図形 144">
                  <a:extLst>
                    <a:ext uri="{FF2B5EF4-FFF2-40B4-BE49-F238E27FC236}">
                      <a16:creationId xmlns:a16="http://schemas.microsoft.com/office/drawing/2014/main" id="{D2032002-75F0-6F8A-6C05-947632C98B41}"/>
                    </a:ext>
                  </a:extLst>
                </p:cNvPr>
                <p:cNvSpPr/>
                <p:nvPr/>
              </p:nvSpPr>
              <p:spPr bwMode="auto">
                <a:xfrm>
                  <a:off x="-551629" y="790937"/>
                  <a:ext cx="1889401" cy="1932612"/>
                </a:xfrm>
                <a:custGeom>
                  <a:avLst/>
                  <a:gdLst>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038596 h 1932613"/>
                    <a:gd name="connsiteX12" fmla="*/ 0 w 1889401"/>
                    <a:gd name="connsiteY12" fmla="*/ 194396 h 1932613"/>
                    <a:gd name="connsiteX13" fmla="*/ 194395 w 1889401"/>
                    <a:gd name="connsiteY13" fmla="*/ 1 h 1932613"/>
                    <a:gd name="connsiteX14" fmla="*/ 946105 w 1889401"/>
                    <a:gd name="connsiteY14" fmla="*/ 1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94396 h 1932613"/>
                    <a:gd name="connsiteX12" fmla="*/ 194395 w 1889401"/>
                    <a:gd name="connsiteY12" fmla="*/ 1 h 1932613"/>
                    <a:gd name="connsiteX13" fmla="*/ 946105 w 1889401"/>
                    <a:gd name="connsiteY13" fmla="*/ 1 h 1932613"/>
                    <a:gd name="connsiteX14" fmla="*/ 946125 w 1889401"/>
                    <a:gd name="connsiteY14" fmla="*/ 0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0 w 1889401"/>
                    <a:gd name="connsiteY10" fmla="*/ 194396 h 1932613"/>
                    <a:gd name="connsiteX11" fmla="*/ 194395 w 1889401"/>
                    <a:gd name="connsiteY11" fmla="*/ 1 h 1932613"/>
                    <a:gd name="connsiteX12" fmla="*/ 946105 w 1889401"/>
                    <a:gd name="connsiteY12" fmla="*/ 1 h 1932613"/>
                    <a:gd name="connsiteX13" fmla="*/ 946125 w 1889401"/>
                    <a:gd name="connsiteY13" fmla="*/ 0 h 1932613"/>
                    <a:gd name="connsiteX0" fmla="*/ 94610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12" fmla="*/ 946105 w 1889401"/>
                    <a:gd name="connsiteY12" fmla="*/ 0 h 1932612"/>
                    <a:gd name="connsiteX0" fmla="*/ 19439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0" fmla="*/ 194395 w 1889401"/>
                    <a:gd name="connsiteY0" fmla="*/ 0 h 1932612"/>
                    <a:gd name="connsiteX1" fmla="*/ 971952 w 1889401"/>
                    <a:gd name="connsiteY1" fmla="*/ 0 h 1932612"/>
                    <a:gd name="connsiteX2" fmla="*/ 997852 w 1889401"/>
                    <a:gd name="connsiteY2" fmla="*/ 2611 h 1932612"/>
                    <a:gd name="connsiteX3" fmla="*/ 1042570 w 1889401"/>
                    <a:gd name="connsiteY3" fmla="*/ 4869 h 1932612"/>
                    <a:gd name="connsiteX4" fmla="*/ 1889401 w 1889401"/>
                    <a:gd name="connsiteY4" fmla="*/ 943275 h 1932612"/>
                    <a:gd name="connsiteX5" fmla="*/ 1889401 w 1889401"/>
                    <a:gd name="connsiteY5" fmla="*/ 1810816 h 1932612"/>
                    <a:gd name="connsiteX6" fmla="*/ 1767605 w 1889401"/>
                    <a:gd name="connsiteY6" fmla="*/ 1932612 h 1932612"/>
                    <a:gd name="connsiteX7" fmla="*/ 124645 w 1889401"/>
                    <a:gd name="connsiteY7" fmla="*/ 1932612 h 1932612"/>
                    <a:gd name="connsiteX8" fmla="*/ 2849 w 1889401"/>
                    <a:gd name="connsiteY8" fmla="*/ 1810816 h 1932612"/>
                    <a:gd name="connsiteX9" fmla="*/ 0 w 1889401"/>
                    <a:gd name="connsiteY9" fmla="*/ 194395 h 1932612"/>
                    <a:gd name="connsiteX10" fmla="*/ 194395 w 1889401"/>
                    <a:gd name="connsiteY10" fmla="*/ 0 h 1932612"/>
                    <a:gd name="connsiteX0" fmla="*/ 194395 w 1889401"/>
                    <a:gd name="connsiteY0" fmla="*/ 0 h 1932612"/>
                    <a:gd name="connsiteX1" fmla="*/ 971952 w 1889401"/>
                    <a:gd name="connsiteY1" fmla="*/ 0 h 1932612"/>
                    <a:gd name="connsiteX2" fmla="*/ 1042570 w 1889401"/>
                    <a:gd name="connsiteY2" fmla="*/ 4869 h 1932612"/>
                    <a:gd name="connsiteX3" fmla="*/ 1889401 w 1889401"/>
                    <a:gd name="connsiteY3" fmla="*/ 943275 h 1932612"/>
                    <a:gd name="connsiteX4" fmla="*/ 1889401 w 1889401"/>
                    <a:gd name="connsiteY4" fmla="*/ 1810816 h 1932612"/>
                    <a:gd name="connsiteX5" fmla="*/ 1767605 w 1889401"/>
                    <a:gd name="connsiteY5" fmla="*/ 1932612 h 1932612"/>
                    <a:gd name="connsiteX6" fmla="*/ 124645 w 1889401"/>
                    <a:gd name="connsiteY6" fmla="*/ 1932612 h 1932612"/>
                    <a:gd name="connsiteX7" fmla="*/ 2849 w 1889401"/>
                    <a:gd name="connsiteY7" fmla="*/ 1810816 h 1932612"/>
                    <a:gd name="connsiteX8" fmla="*/ 0 w 1889401"/>
                    <a:gd name="connsiteY8" fmla="*/ 194395 h 1932612"/>
                    <a:gd name="connsiteX9" fmla="*/ 194395 w 1889401"/>
                    <a:gd name="connsiteY9" fmla="*/ 0 h 1932612"/>
                    <a:gd name="connsiteX0" fmla="*/ 194395 w 1889401"/>
                    <a:gd name="connsiteY0" fmla="*/ 0 h 1932612"/>
                    <a:gd name="connsiteX1" fmla="*/ 1042570 w 1889401"/>
                    <a:gd name="connsiteY1" fmla="*/ 4869 h 1932612"/>
                    <a:gd name="connsiteX2" fmla="*/ 1889401 w 1889401"/>
                    <a:gd name="connsiteY2" fmla="*/ 943275 h 1932612"/>
                    <a:gd name="connsiteX3" fmla="*/ 1889401 w 1889401"/>
                    <a:gd name="connsiteY3" fmla="*/ 1810816 h 1932612"/>
                    <a:gd name="connsiteX4" fmla="*/ 1767605 w 1889401"/>
                    <a:gd name="connsiteY4" fmla="*/ 1932612 h 1932612"/>
                    <a:gd name="connsiteX5" fmla="*/ 124645 w 1889401"/>
                    <a:gd name="connsiteY5" fmla="*/ 1932612 h 1932612"/>
                    <a:gd name="connsiteX6" fmla="*/ 2849 w 1889401"/>
                    <a:gd name="connsiteY6" fmla="*/ 1810816 h 1932612"/>
                    <a:gd name="connsiteX7" fmla="*/ 0 w 1889401"/>
                    <a:gd name="connsiteY7" fmla="*/ 194395 h 1932612"/>
                    <a:gd name="connsiteX8" fmla="*/ 194395 w 1889401"/>
                    <a:gd name="connsiteY8" fmla="*/ 0 h 1932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9401" h="1932612">
                      <a:moveTo>
                        <a:pt x="194395" y="0"/>
                      </a:moveTo>
                      <a:lnTo>
                        <a:pt x="1042570" y="4869"/>
                      </a:lnTo>
                      <a:cubicBezTo>
                        <a:pt x="1518222" y="53174"/>
                        <a:pt x="1889401" y="454878"/>
                        <a:pt x="1889401" y="943275"/>
                      </a:cubicBezTo>
                      <a:lnTo>
                        <a:pt x="1889401" y="1810816"/>
                      </a:lnTo>
                      <a:cubicBezTo>
                        <a:pt x="1889401" y="1878082"/>
                        <a:pt x="1834871" y="1932612"/>
                        <a:pt x="1767605" y="1932612"/>
                      </a:cubicBezTo>
                      <a:lnTo>
                        <a:pt x="124645" y="1932612"/>
                      </a:lnTo>
                      <a:cubicBezTo>
                        <a:pt x="57379" y="1932612"/>
                        <a:pt x="2849" y="1878082"/>
                        <a:pt x="2849" y="1810816"/>
                      </a:cubicBezTo>
                      <a:cubicBezTo>
                        <a:pt x="1899" y="1272009"/>
                        <a:pt x="950" y="733202"/>
                        <a:pt x="0" y="194395"/>
                      </a:cubicBezTo>
                      <a:cubicBezTo>
                        <a:pt x="0" y="87034"/>
                        <a:pt x="87034" y="0"/>
                        <a:pt x="194395"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146" name="四角形: 角を丸くする 145">
                  <a:extLst>
                    <a:ext uri="{FF2B5EF4-FFF2-40B4-BE49-F238E27FC236}">
                      <a16:creationId xmlns:a16="http://schemas.microsoft.com/office/drawing/2014/main" id="{DB923B94-8B7B-FBDB-2314-CAE72ABD8A58}"/>
                    </a:ext>
                  </a:extLst>
                </p:cNvPr>
                <p:cNvSpPr/>
                <p:nvPr/>
              </p:nvSpPr>
              <p:spPr bwMode="auto">
                <a:xfrm rot="3425613">
                  <a:off x="966144" y="1177581"/>
                  <a:ext cx="441523" cy="91058"/>
                </a:xfrm>
                <a:prstGeom prst="roundRect">
                  <a:avLst/>
                </a:prstGeom>
                <a:solidFill>
                  <a:srgbClr val="00B0F0"/>
                </a:solidFill>
                <a:ln w="28575">
                  <a:solidFill>
                    <a:schemeClr val="tx1"/>
                  </a:solidFill>
                  <a:round/>
                  <a:headEnd/>
                  <a:tailEnd/>
                </a:ln>
                <a:effectLst/>
              </p:spPr>
              <p:txBody>
                <a:bodyPr rtlCol="0" anchor="ctr"/>
                <a:lstStyle/>
                <a:p>
                  <a:pPr algn="ctr"/>
                  <a:endParaRPr kumimoji="1" lang="ja-JP" altLang="en-US"/>
                </a:p>
              </p:txBody>
            </p:sp>
            <p:sp>
              <p:nvSpPr>
                <p:cNvPr id="147" name="フリーフォーム: 図形 146">
                  <a:extLst>
                    <a:ext uri="{FF2B5EF4-FFF2-40B4-BE49-F238E27FC236}">
                      <a16:creationId xmlns:a16="http://schemas.microsoft.com/office/drawing/2014/main" id="{325E0D0C-84B8-D483-775E-A78FDD190A17}"/>
                    </a:ext>
                  </a:extLst>
                </p:cNvPr>
                <p:cNvSpPr/>
                <p:nvPr/>
              </p:nvSpPr>
              <p:spPr bwMode="auto">
                <a:xfrm>
                  <a:off x="-265970" y="1312063"/>
                  <a:ext cx="1149889" cy="1149891"/>
                </a:xfrm>
                <a:custGeom>
                  <a:avLst/>
                  <a:gdLst>
                    <a:gd name="connsiteX0" fmla="*/ 45522 w 1149889"/>
                    <a:gd name="connsiteY0" fmla="*/ 0 h 1149891"/>
                    <a:gd name="connsiteX1" fmla="*/ 77711 w 1149889"/>
                    <a:gd name="connsiteY1" fmla="*/ 13333 h 1149891"/>
                    <a:gd name="connsiteX2" fmla="*/ 574945 w 1149889"/>
                    <a:gd name="connsiteY2" fmla="*/ 510567 h 1149891"/>
                    <a:gd name="connsiteX3" fmla="*/ 1072179 w 1149889"/>
                    <a:gd name="connsiteY3" fmla="*/ 13333 h 1149891"/>
                    <a:gd name="connsiteX4" fmla="*/ 1136557 w 1149889"/>
                    <a:gd name="connsiteY4" fmla="*/ 13333 h 1149891"/>
                    <a:gd name="connsiteX5" fmla="*/ 1136557 w 1149889"/>
                    <a:gd name="connsiteY5" fmla="*/ 77711 h 1149891"/>
                    <a:gd name="connsiteX6" fmla="*/ 639323 w 1149889"/>
                    <a:gd name="connsiteY6" fmla="*/ 574946 h 1149891"/>
                    <a:gd name="connsiteX7" fmla="*/ 1136557 w 1149889"/>
                    <a:gd name="connsiteY7" fmla="*/ 1072180 h 1149891"/>
                    <a:gd name="connsiteX8" fmla="*/ 1136557 w 1149889"/>
                    <a:gd name="connsiteY8" fmla="*/ 1136558 h 1149891"/>
                    <a:gd name="connsiteX9" fmla="*/ 1072179 w 1149889"/>
                    <a:gd name="connsiteY9" fmla="*/ 1136558 h 1149891"/>
                    <a:gd name="connsiteX10" fmla="*/ 574945 w 1149889"/>
                    <a:gd name="connsiteY10" fmla="*/ 639324 h 1149891"/>
                    <a:gd name="connsiteX11" fmla="*/ 77711 w 1149889"/>
                    <a:gd name="connsiteY11" fmla="*/ 1136558 h 1149891"/>
                    <a:gd name="connsiteX12" fmla="*/ 13333 w 1149889"/>
                    <a:gd name="connsiteY12" fmla="*/ 1136558 h 1149891"/>
                    <a:gd name="connsiteX13" fmla="*/ 13333 w 1149889"/>
                    <a:gd name="connsiteY13" fmla="*/ 1072180 h 1149891"/>
                    <a:gd name="connsiteX14" fmla="*/ 510567 w 1149889"/>
                    <a:gd name="connsiteY14" fmla="*/ 574946 h 1149891"/>
                    <a:gd name="connsiteX15" fmla="*/ 13333 w 1149889"/>
                    <a:gd name="connsiteY15" fmla="*/ 77711 h 1149891"/>
                    <a:gd name="connsiteX16" fmla="*/ 13333 w 1149889"/>
                    <a:gd name="connsiteY16" fmla="*/ 13333 h 1149891"/>
                    <a:gd name="connsiteX17" fmla="*/ 45522 w 1149889"/>
                    <a:gd name="connsiteY17" fmla="*/ 0 h 1149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9889" h="1149891">
                      <a:moveTo>
                        <a:pt x="45522" y="0"/>
                      </a:moveTo>
                      <a:cubicBezTo>
                        <a:pt x="57172" y="0"/>
                        <a:pt x="68822" y="4444"/>
                        <a:pt x="77711" y="13333"/>
                      </a:cubicBezTo>
                      <a:lnTo>
                        <a:pt x="574945" y="510567"/>
                      </a:lnTo>
                      <a:lnTo>
                        <a:pt x="1072179" y="13333"/>
                      </a:lnTo>
                      <a:cubicBezTo>
                        <a:pt x="1089957" y="-4444"/>
                        <a:pt x="1118780" y="-4444"/>
                        <a:pt x="1136557" y="13333"/>
                      </a:cubicBezTo>
                      <a:cubicBezTo>
                        <a:pt x="1154334" y="31111"/>
                        <a:pt x="1154334" y="59934"/>
                        <a:pt x="1136557" y="77711"/>
                      </a:cubicBezTo>
                      <a:lnTo>
                        <a:pt x="639323" y="574946"/>
                      </a:lnTo>
                      <a:lnTo>
                        <a:pt x="1136557" y="1072180"/>
                      </a:lnTo>
                      <a:cubicBezTo>
                        <a:pt x="1154334" y="1089957"/>
                        <a:pt x="1154334" y="1118780"/>
                        <a:pt x="1136557" y="1136558"/>
                      </a:cubicBezTo>
                      <a:cubicBezTo>
                        <a:pt x="1118780" y="1154335"/>
                        <a:pt x="1089957" y="1154335"/>
                        <a:pt x="1072179" y="1136558"/>
                      </a:cubicBezTo>
                      <a:lnTo>
                        <a:pt x="574945" y="639324"/>
                      </a:lnTo>
                      <a:lnTo>
                        <a:pt x="77711" y="1136558"/>
                      </a:lnTo>
                      <a:cubicBezTo>
                        <a:pt x="59933" y="1154336"/>
                        <a:pt x="31110" y="1154336"/>
                        <a:pt x="13333" y="1136558"/>
                      </a:cubicBezTo>
                      <a:cubicBezTo>
                        <a:pt x="-4445" y="1118781"/>
                        <a:pt x="-4445" y="1089958"/>
                        <a:pt x="13333" y="1072180"/>
                      </a:cubicBezTo>
                      <a:lnTo>
                        <a:pt x="510567" y="574946"/>
                      </a:lnTo>
                      <a:lnTo>
                        <a:pt x="13333" y="77711"/>
                      </a:lnTo>
                      <a:cubicBezTo>
                        <a:pt x="-4445" y="59933"/>
                        <a:pt x="-4445" y="31110"/>
                        <a:pt x="13333" y="13333"/>
                      </a:cubicBezTo>
                      <a:cubicBezTo>
                        <a:pt x="22221" y="4444"/>
                        <a:pt x="33871" y="0"/>
                        <a:pt x="45522" y="0"/>
                      </a:cubicBezTo>
                      <a:close/>
                    </a:path>
                  </a:pathLst>
                </a:custGeom>
                <a:solidFill>
                  <a:srgbClr val="002060"/>
                </a:solidFill>
                <a:ln w="12700">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grpSp>
            <p:nvGrpSpPr>
              <p:cNvPr id="141" name="グループ化 140">
                <a:extLst>
                  <a:ext uri="{FF2B5EF4-FFF2-40B4-BE49-F238E27FC236}">
                    <a16:creationId xmlns:a16="http://schemas.microsoft.com/office/drawing/2014/main" id="{7691EB18-B97A-D5B5-305D-BA7BA7FCA41E}"/>
                  </a:ext>
                </a:extLst>
              </p:cNvPr>
              <p:cNvGrpSpPr/>
              <p:nvPr/>
            </p:nvGrpSpPr>
            <p:grpSpPr>
              <a:xfrm flipH="1">
                <a:off x="1393467" y="4819746"/>
                <a:ext cx="954013" cy="2224720"/>
                <a:chOff x="-364907" y="4397155"/>
                <a:chExt cx="954013" cy="2224720"/>
              </a:xfrm>
            </p:grpSpPr>
            <p:sp>
              <p:nvSpPr>
                <p:cNvPr id="142" name="フリーフォーム: 図形 141">
                  <a:extLst>
                    <a:ext uri="{FF2B5EF4-FFF2-40B4-BE49-F238E27FC236}">
                      <a16:creationId xmlns:a16="http://schemas.microsoft.com/office/drawing/2014/main" id="{8B2B143F-AE93-0F35-3DE7-B6D577A79AE2}"/>
                    </a:ext>
                  </a:extLst>
                </p:cNvPr>
                <p:cNvSpPr/>
                <p:nvPr/>
              </p:nvSpPr>
              <p:spPr bwMode="auto">
                <a:xfrm>
                  <a:off x="-364907" y="4397155"/>
                  <a:ext cx="954013" cy="2224720"/>
                </a:xfrm>
                <a:custGeom>
                  <a:avLst/>
                  <a:gdLst>
                    <a:gd name="connsiteX0" fmla="*/ 417969 w 954013"/>
                    <a:gd name="connsiteY0" fmla="*/ 0 h 2224720"/>
                    <a:gd name="connsiteX1" fmla="*/ 835938 w 954013"/>
                    <a:gd name="connsiteY1" fmla="*/ 482836 h 2224720"/>
                    <a:gd name="connsiteX2" fmla="*/ 651660 w 954013"/>
                    <a:gd name="connsiteY2" fmla="*/ 883211 h 2224720"/>
                    <a:gd name="connsiteX3" fmla="*/ 592566 w 954013"/>
                    <a:gd name="connsiteY3" fmla="*/ 920264 h 2224720"/>
                    <a:gd name="connsiteX4" fmla="*/ 606458 w 954013"/>
                    <a:gd name="connsiteY4" fmla="*/ 952042 h 2224720"/>
                    <a:gd name="connsiteX5" fmla="*/ 618186 w 954013"/>
                    <a:gd name="connsiteY5" fmla="*/ 951307 h 2224720"/>
                    <a:gd name="connsiteX6" fmla="*/ 807590 w 954013"/>
                    <a:gd name="connsiteY6" fmla="*/ 1118652 h 2224720"/>
                    <a:gd name="connsiteX7" fmla="*/ 946167 w 954013"/>
                    <a:gd name="connsiteY7" fmla="*/ 1635831 h 2224720"/>
                    <a:gd name="connsiteX8" fmla="*/ 784500 w 954013"/>
                    <a:gd name="connsiteY8" fmla="*/ 1915846 h 2224720"/>
                    <a:gd name="connsiteX9" fmla="*/ 784501 w 954013"/>
                    <a:gd name="connsiteY9" fmla="*/ 1915845 h 2224720"/>
                    <a:gd name="connsiteX10" fmla="*/ 756783 w 954013"/>
                    <a:gd name="connsiteY10" fmla="*/ 1917582 h 2224720"/>
                    <a:gd name="connsiteX11" fmla="*/ 870861 w 954013"/>
                    <a:gd name="connsiteY11" fmla="*/ 2164415 h 2224720"/>
                    <a:gd name="connsiteX12" fmla="*/ 766409 w 954013"/>
                    <a:gd name="connsiteY12" fmla="*/ 2224720 h 2224720"/>
                    <a:gd name="connsiteX13" fmla="*/ 543261 w 954013"/>
                    <a:gd name="connsiteY13" fmla="*/ 1908331 h 2224720"/>
                    <a:gd name="connsiteX14" fmla="*/ 498689 w 954013"/>
                    <a:gd name="connsiteY14" fmla="*/ 1905290 h 2224720"/>
                    <a:gd name="connsiteX15" fmla="*/ 618448 w 954013"/>
                    <a:gd name="connsiteY15" fmla="*/ 2164415 h 2224720"/>
                    <a:gd name="connsiteX16" fmla="*/ 513996 w 954013"/>
                    <a:gd name="connsiteY16" fmla="*/ 2224720 h 2224720"/>
                    <a:gd name="connsiteX17" fmla="*/ 273345 w 954013"/>
                    <a:gd name="connsiteY17" fmla="*/ 1883515 h 2224720"/>
                    <a:gd name="connsiteX18" fmla="*/ 278484 w 954013"/>
                    <a:gd name="connsiteY18" fmla="*/ 1880548 h 2224720"/>
                    <a:gd name="connsiteX19" fmla="*/ 278484 w 954013"/>
                    <a:gd name="connsiteY19" fmla="*/ 1695511 h 2224720"/>
                    <a:gd name="connsiteX20" fmla="*/ 484991 w 954013"/>
                    <a:gd name="connsiteY20" fmla="*/ 1681423 h 2224720"/>
                    <a:gd name="connsiteX21" fmla="*/ 365909 w 954013"/>
                    <a:gd name="connsiteY21" fmla="*/ 1237000 h 2224720"/>
                    <a:gd name="connsiteX22" fmla="*/ 388749 w 954013"/>
                    <a:gd name="connsiteY22" fmla="*/ 1063511 h 2224720"/>
                    <a:gd name="connsiteX23" fmla="*/ 427195 w 954013"/>
                    <a:gd name="connsiteY23" fmla="*/ 1019302 h 2224720"/>
                    <a:gd name="connsiteX24" fmla="*/ 421151 w 954013"/>
                    <a:gd name="connsiteY24" fmla="*/ 965302 h 2224720"/>
                    <a:gd name="connsiteX25" fmla="*/ 417969 w 954013"/>
                    <a:gd name="connsiteY25" fmla="*/ 965672 h 2224720"/>
                    <a:gd name="connsiteX26" fmla="*/ 0 w 954013"/>
                    <a:gd name="connsiteY26" fmla="*/ 482836 h 2224720"/>
                    <a:gd name="connsiteX27" fmla="*/ 417969 w 954013"/>
                    <a:gd name="connsiteY27" fmla="*/ 0 h 222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4013" h="2224720">
                      <a:moveTo>
                        <a:pt x="417969" y="0"/>
                      </a:moveTo>
                      <a:cubicBezTo>
                        <a:pt x="648807" y="0"/>
                        <a:pt x="835938" y="216173"/>
                        <a:pt x="835938" y="482836"/>
                      </a:cubicBezTo>
                      <a:cubicBezTo>
                        <a:pt x="835938" y="649501"/>
                        <a:pt x="762840" y="796442"/>
                        <a:pt x="651660" y="883211"/>
                      </a:cubicBezTo>
                      <a:lnTo>
                        <a:pt x="592566" y="920264"/>
                      </a:lnTo>
                      <a:lnTo>
                        <a:pt x="606458" y="952042"/>
                      </a:lnTo>
                      <a:lnTo>
                        <a:pt x="618186" y="951307"/>
                      </a:lnTo>
                      <a:cubicBezTo>
                        <a:pt x="706432" y="963594"/>
                        <a:pt x="783079" y="1027177"/>
                        <a:pt x="807590" y="1118652"/>
                      </a:cubicBezTo>
                      <a:cubicBezTo>
                        <a:pt x="853782" y="1291045"/>
                        <a:pt x="899974" y="1463439"/>
                        <a:pt x="946167" y="1635831"/>
                      </a:cubicBezTo>
                      <a:cubicBezTo>
                        <a:pt x="978847" y="1757798"/>
                        <a:pt x="906467" y="1883165"/>
                        <a:pt x="784500" y="1915846"/>
                      </a:cubicBezTo>
                      <a:lnTo>
                        <a:pt x="784501" y="1915845"/>
                      </a:lnTo>
                      <a:lnTo>
                        <a:pt x="756783" y="1917582"/>
                      </a:lnTo>
                      <a:lnTo>
                        <a:pt x="870861" y="2164415"/>
                      </a:lnTo>
                      <a:lnTo>
                        <a:pt x="766409" y="2224720"/>
                      </a:lnTo>
                      <a:lnTo>
                        <a:pt x="543261" y="1908331"/>
                      </a:lnTo>
                      <a:lnTo>
                        <a:pt x="498689" y="1905290"/>
                      </a:lnTo>
                      <a:lnTo>
                        <a:pt x="618448" y="2164415"/>
                      </a:lnTo>
                      <a:lnTo>
                        <a:pt x="513996" y="2224720"/>
                      </a:lnTo>
                      <a:lnTo>
                        <a:pt x="273345" y="1883515"/>
                      </a:lnTo>
                      <a:lnTo>
                        <a:pt x="278484" y="1880548"/>
                      </a:lnTo>
                      <a:lnTo>
                        <a:pt x="278484" y="1695511"/>
                      </a:lnTo>
                      <a:lnTo>
                        <a:pt x="484991" y="1681423"/>
                      </a:lnTo>
                      <a:lnTo>
                        <a:pt x="365909" y="1237000"/>
                      </a:lnTo>
                      <a:cubicBezTo>
                        <a:pt x="349568" y="1176017"/>
                        <a:pt x="359493" y="1114184"/>
                        <a:pt x="388749" y="1063511"/>
                      </a:cubicBezTo>
                      <a:lnTo>
                        <a:pt x="427195" y="1019302"/>
                      </a:lnTo>
                      <a:lnTo>
                        <a:pt x="421151" y="965302"/>
                      </a:lnTo>
                      <a:lnTo>
                        <a:pt x="417969" y="965672"/>
                      </a:lnTo>
                      <a:cubicBezTo>
                        <a:pt x="187131" y="965672"/>
                        <a:pt x="0" y="749499"/>
                        <a:pt x="0" y="482836"/>
                      </a:cubicBezTo>
                      <a:cubicBezTo>
                        <a:pt x="0" y="216173"/>
                        <a:pt x="187131" y="0"/>
                        <a:pt x="417969" y="0"/>
                      </a:cubicBezTo>
                      <a:close/>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sp>
              <p:nvSpPr>
                <p:cNvPr id="143" name="フリーフォーム: 図形 142">
                  <a:extLst>
                    <a:ext uri="{FF2B5EF4-FFF2-40B4-BE49-F238E27FC236}">
                      <a16:creationId xmlns:a16="http://schemas.microsoft.com/office/drawing/2014/main" id="{27424678-AAC8-512C-B54F-BF9258DF2385}"/>
                    </a:ext>
                  </a:extLst>
                </p:cNvPr>
                <p:cNvSpPr/>
                <p:nvPr/>
              </p:nvSpPr>
              <p:spPr bwMode="auto">
                <a:xfrm rot="7200000">
                  <a:off x="-197811" y="5396528"/>
                  <a:ext cx="490611" cy="567966"/>
                </a:xfrm>
                <a:custGeom>
                  <a:avLst/>
                  <a:gdLst>
                    <a:gd name="connsiteX0" fmla="*/ 17574 w 552375"/>
                    <a:gd name="connsiteY0" fmla="*/ 237659 h 567966"/>
                    <a:gd name="connsiteX1" fmla="*/ 2858 w 552375"/>
                    <a:gd name="connsiteY1" fmla="*/ 208033 h 567966"/>
                    <a:gd name="connsiteX2" fmla="*/ 61764 w 552375"/>
                    <a:gd name="connsiteY2" fmla="*/ 106005 h 567966"/>
                    <a:gd name="connsiteX3" fmla="*/ 446715 w 552375"/>
                    <a:gd name="connsiteY3" fmla="*/ 2859 h 567966"/>
                    <a:gd name="connsiteX4" fmla="*/ 534027 w 552375"/>
                    <a:gd name="connsiteY4" fmla="*/ 32138 h 567966"/>
                    <a:gd name="connsiteX5" fmla="*/ 541692 w 552375"/>
                    <a:gd name="connsiteY5" fmla="*/ 47568 h 567966"/>
                    <a:gd name="connsiteX6" fmla="*/ 545828 w 552375"/>
                    <a:gd name="connsiteY6" fmla="*/ 53704 h 567966"/>
                    <a:gd name="connsiteX7" fmla="*/ 546575 w 552375"/>
                    <a:gd name="connsiteY7" fmla="*/ 57399 h 567966"/>
                    <a:gd name="connsiteX8" fmla="*/ 548743 w 552375"/>
                    <a:gd name="connsiteY8" fmla="*/ 61764 h 567966"/>
                    <a:gd name="connsiteX9" fmla="*/ 548742 w 552375"/>
                    <a:gd name="connsiteY9" fmla="*/ 61764 h 567966"/>
                    <a:gd name="connsiteX10" fmla="*/ 549321 w 552375"/>
                    <a:gd name="connsiteY10" fmla="*/ 71001 h 567966"/>
                    <a:gd name="connsiteX11" fmla="*/ 552375 w 552375"/>
                    <a:gd name="connsiteY11" fmla="*/ 86130 h 567966"/>
                    <a:gd name="connsiteX12" fmla="*/ 552374 w 552375"/>
                    <a:gd name="connsiteY12" fmla="*/ 484661 h 567966"/>
                    <a:gd name="connsiteX13" fmla="*/ 469069 w 552375"/>
                    <a:gd name="connsiteY13" fmla="*/ 567966 h 567966"/>
                    <a:gd name="connsiteX14" fmla="*/ 469070 w 552375"/>
                    <a:gd name="connsiteY14" fmla="*/ 567965 h 567966"/>
                    <a:gd name="connsiteX15" fmla="*/ 385765 w 552375"/>
                    <a:gd name="connsiteY15" fmla="*/ 484660 h 567966"/>
                    <a:gd name="connsiteX16" fmla="*/ 385765 w 552375"/>
                    <a:gd name="connsiteY16" fmla="*/ 191677 h 567966"/>
                    <a:gd name="connsiteX17" fmla="*/ 104886 w 552375"/>
                    <a:gd name="connsiteY17" fmla="*/ 266938 h 567966"/>
                    <a:gd name="connsiteX18" fmla="*/ 17574 w 552375"/>
                    <a:gd name="connsiteY18"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8166 w 542967"/>
                    <a:gd name="connsiteY17"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99606 w 542967"/>
                    <a:gd name="connsiteY17"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 name="connsiteX16" fmla="*/ 47250 w 490611"/>
                    <a:gd name="connsiteY16"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0611" h="567966">
                      <a:moveTo>
                        <a:pt x="0" y="106005"/>
                      </a:moveTo>
                      <a:cubicBezTo>
                        <a:pt x="71523" y="66872"/>
                        <a:pt x="256634" y="37241"/>
                        <a:pt x="384951" y="2859"/>
                      </a:cubicBezTo>
                      <a:cubicBezTo>
                        <a:pt x="418282" y="-6072"/>
                        <a:pt x="452309" y="6530"/>
                        <a:pt x="472263" y="32138"/>
                      </a:cubicBezTo>
                      <a:lnTo>
                        <a:pt x="479928" y="47568"/>
                      </a:lnTo>
                      <a:lnTo>
                        <a:pt x="484064" y="53704"/>
                      </a:lnTo>
                      <a:lnTo>
                        <a:pt x="484811" y="57399"/>
                      </a:lnTo>
                      <a:lnTo>
                        <a:pt x="486979" y="61764"/>
                      </a:lnTo>
                      <a:lnTo>
                        <a:pt x="486978" y="61764"/>
                      </a:lnTo>
                      <a:lnTo>
                        <a:pt x="487557" y="71001"/>
                      </a:lnTo>
                      <a:lnTo>
                        <a:pt x="490611" y="86130"/>
                      </a:lnTo>
                      <a:cubicBezTo>
                        <a:pt x="490611" y="218974"/>
                        <a:pt x="490610" y="351817"/>
                        <a:pt x="490610" y="484661"/>
                      </a:cubicBezTo>
                      <a:cubicBezTo>
                        <a:pt x="490610" y="530669"/>
                        <a:pt x="453313" y="567966"/>
                        <a:pt x="407305" y="567966"/>
                      </a:cubicBezTo>
                      <a:lnTo>
                        <a:pt x="407306" y="567965"/>
                      </a:lnTo>
                      <a:cubicBezTo>
                        <a:pt x="361298" y="567965"/>
                        <a:pt x="324001" y="530668"/>
                        <a:pt x="324001" y="484660"/>
                      </a:cubicBezTo>
                      <a:lnTo>
                        <a:pt x="324001" y="191677"/>
                      </a:lnTo>
                      <a:lnTo>
                        <a:pt x="43122" y="266938"/>
                      </a:lnTo>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grpSp>
        </p:grpSp>
      </p:grpSp>
    </p:spTree>
    <p:extLst>
      <p:ext uri="{BB962C8B-B14F-4D97-AF65-F5344CB8AC3E}">
        <p14:creationId xmlns:p14="http://schemas.microsoft.com/office/powerpoint/2010/main" val="296980438"/>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288</Words>
  <Application>Microsoft Office PowerPoint</Application>
  <PresentationFormat>A4 210 x 297 mm</PresentationFormat>
  <Paragraphs>16</Paragraphs>
  <Slides>4</Slides>
  <Notes>0</Notes>
  <HiddenSlides>0</HiddenSlides>
  <MMClips>0</MMClips>
  <ScaleCrop>false</ScaleCrop>
  <HeadingPairs>
    <vt:vector size="6" baseType="variant">
      <vt:variant>
        <vt:lpstr>使用されているフォント</vt:lpstr>
      </vt:variant>
      <vt:variant>
        <vt:i4>1</vt:i4>
      </vt:variant>
      <vt:variant>
        <vt:lpstr>テーマ</vt:lpstr>
      </vt:variant>
      <vt:variant>
        <vt:i4>1</vt:i4>
      </vt:variant>
      <vt:variant>
        <vt:lpstr>スライド タイトル</vt:lpstr>
      </vt:variant>
      <vt:variant>
        <vt:i4>4</vt:i4>
      </vt:variant>
    </vt:vector>
  </HeadingPairs>
  <TitlesOfParts>
    <vt:vector size="6" baseType="lpstr">
      <vt:lpstr>Arial</vt:lpstr>
      <vt:lpstr>標準デザイン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水道水をポリタンク等に入れて持ち帰る行為は立派な犯罪ですの貼り紙</dc:title>
  <dc:subject>水道水をポリタンク等に入れて持ち帰る行為は立派な犯罪ですの貼り紙</dc:subject>
  <dc:creator>でじけろお</dc:creator>
  <cp:lastModifiedBy/>
  <cp:revision>1</cp:revision>
  <dcterms:created xsi:type="dcterms:W3CDTF">2014-12-04T06:28:15Z</dcterms:created>
  <dcterms:modified xsi:type="dcterms:W3CDTF">2024-10-19T09:33:28Z</dcterms:modified>
  <cp:version>1</cp:version>
</cp:coreProperties>
</file>