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Lst>
  <p:sldIdLst>
    <p:sldId id="302" r:id="rId2"/>
    <p:sldId id="303" r:id="rId3"/>
    <p:sldId id="299" r:id="rId4"/>
    <p:sldId id="304" r:id="rId5"/>
  </p:sldIdLst>
  <p:sldSz cx="9906000" cy="6858000" type="A4"/>
  <p:notesSz cx="9144000" cy="6858000"/>
  <p:defaultTextStyle>
    <a:defPPr>
      <a:defRPr lang="ja-JP"/>
    </a:defPPr>
    <a:lvl1pPr algn="l" rtl="0" fontAlgn="base">
      <a:spcBef>
        <a:spcPct val="0"/>
      </a:spcBef>
      <a:spcAft>
        <a:spcPct val="0"/>
      </a:spcAft>
      <a:defRPr kumimoji="1" kern="1200">
        <a:solidFill>
          <a:schemeClr val="tx1"/>
        </a:solidFill>
        <a:latin typeface="Arial" charset="0"/>
        <a:ea typeface="ＭＳ Ｐゴシック" pitchFamily="50"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pitchFamily="50"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pitchFamily="50"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pitchFamily="50"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pitchFamily="50" charset="-128"/>
        <a:cs typeface="+mn-cs"/>
      </a:defRPr>
    </a:lvl5pPr>
    <a:lvl6pPr marL="2286000" algn="l" defTabSz="914400" rtl="0" eaLnBrk="1" latinLnBrk="0" hangingPunct="1">
      <a:defRPr kumimoji="1" kern="1200">
        <a:solidFill>
          <a:schemeClr val="tx1"/>
        </a:solidFill>
        <a:latin typeface="Arial" charset="0"/>
        <a:ea typeface="ＭＳ Ｐゴシック" pitchFamily="50" charset="-128"/>
        <a:cs typeface="+mn-cs"/>
      </a:defRPr>
    </a:lvl6pPr>
    <a:lvl7pPr marL="2743200" algn="l" defTabSz="914400" rtl="0" eaLnBrk="1" latinLnBrk="0" hangingPunct="1">
      <a:defRPr kumimoji="1" kern="1200">
        <a:solidFill>
          <a:schemeClr val="tx1"/>
        </a:solidFill>
        <a:latin typeface="Arial" charset="0"/>
        <a:ea typeface="ＭＳ Ｐゴシック" pitchFamily="50" charset="-128"/>
        <a:cs typeface="+mn-cs"/>
      </a:defRPr>
    </a:lvl7pPr>
    <a:lvl8pPr marL="3200400" algn="l" defTabSz="914400" rtl="0" eaLnBrk="1" latinLnBrk="0" hangingPunct="1">
      <a:defRPr kumimoji="1" kern="1200">
        <a:solidFill>
          <a:schemeClr val="tx1"/>
        </a:solidFill>
        <a:latin typeface="Arial" charset="0"/>
        <a:ea typeface="ＭＳ Ｐゴシック" pitchFamily="50" charset="-128"/>
        <a:cs typeface="+mn-cs"/>
      </a:defRPr>
    </a:lvl8pPr>
    <a:lvl9pPr marL="3657600" algn="l" defTabSz="914400" rtl="0" eaLnBrk="1" latinLnBrk="0" hangingPunct="1">
      <a:defRPr kumimoji="1" kern="1200">
        <a:solidFill>
          <a:schemeClr val="tx1"/>
        </a:solidFill>
        <a:latin typeface="Arial" charset="0"/>
        <a:ea typeface="ＭＳ Ｐゴシック"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6600"/>
    <a:srgbClr val="006600"/>
    <a:srgbClr val="FFCC66"/>
    <a:srgbClr val="99CCFF"/>
    <a:srgbClr val="CC6600"/>
    <a:srgbClr val="CC9900"/>
    <a:srgbClr val="663300"/>
    <a:srgbClr val="003300"/>
    <a:srgbClr val="996633"/>
    <a:srgbClr val="FF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6008" autoAdjust="0"/>
    <p:restoredTop sz="94660" autoAdjust="0"/>
  </p:normalViewPr>
  <p:slideViewPr>
    <p:cSldViewPr>
      <p:cViewPr>
        <p:scale>
          <a:sx n="66" d="100"/>
          <a:sy n="66" d="100"/>
        </p:scale>
        <p:origin x="300" y="294"/>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gridSpacing cx="45005" cy="45005"/>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5"/>
            <a:ext cx="8420100" cy="1470025"/>
          </a:xfrm>
        </p:spPr>
        <p:txBody>
          <a:bodyPr/>
          <a:lstStyle/>
          <a:p>
            <a:r>
              <a:rPr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15979B8F-A9B4-4206-B104-A14337BF6A76}" type="slidenum">
              <a:rPr lang="en-US" altLang="ja-JP"/>
              <a:pPr/>
              <a:t>‹#›</a:t>
            </a:fld>
            <a:endParaRPr lang="en-US" altLang="ja-JP"/>
          </a:p>
        </p:txBody>
      </p:sp>
    </p:spTree>
    <p:extLst>
      <p:ext uri="{BB962C8B-B14F-4D97-AF65-F5344CB8AC3E}">
        <p14:creationId xmlns:p14="http://schemas.microsoft.com/office/powerpoint/2010/main" val="9477826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DE6A4B04-4A26-4B01-9B64-32DAEA9F6656}" type="slidenum">
              <a:rPr lang="en-US" altLang="ja-JP"/>
              <a:pPr/>
              <a:t>‹#›</a:t>
            </a:fld>
            <a:endParaRPr lang="en-US" altLang="ja-JP"/>
          </a:p>
        </p:txBody>
      </p:sp>
    </p:spTree>
    <p:extLst>
      <p:ext uri="{BB962C8B-B14F-4D97-AF65-F5344CB8AC3E}">
        <p14:creationId xmlns:p14="http://schemas.microsoft.com/office/powerpoint/2010/main" val="16000663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38"/>
            <a:ext cx="2228850" cy="5851525"/>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495300" y="274638"/>
            <a:ext cx="6534150" cy="5851525"/>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680FFA3B-8C5F-4CDB-8B97-66C6E0E9667A}" type="slidenum">
              <a:rPr lang="en-US" altLang="ja-JP"/>
              <a:pPr/>
              <a:t>‹#›</a:t>
            </a:fld>
            <a:endParaRPr lang="en-US" altLang="ja-JP"/>
          </a:p>
        </p:txBody>
      </p:sp>
    </p:spTree>
    <p:extLst>
      <p:ext uri="{BB962C8B-B14F-4D97-AF65-F5344CB8AC3E}">
        <p14:creationId xmlns:p14="http://schemas.microsoft.com/office/powerpoint/2010/main" val="33627764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F5146B2D-1764-4DBF-9A2F-2D4442F75A9E}" type="slidenum">
              <a:rPr lang="en-US" altLang="ja-JP"/>
              <a:pPr/>
              <a:t>‹#›</a:t>
            </a:fld>
            <a:endParaRPr lang="en-US" altLang="ja-JP"/>
          </a:p>
        </p:txBody>
      </p:sp>
    </p:spTree>
    <p:extLst>
      <p:ext uri="{BB962C8B-B14F-4D97-AF65-F5344CB8AC3E}">
        <p14:creationId xmlns:p14="http://schemas.microsoft.com/office/powerpoint/2010/main" val="1381141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638" y="4406900"/>
            <a:ext cx="8420100" cy="1362075"/>
          </a:xfrm>
        </p:spPr>
        <p:txBody>
          <a:bodyPr anchor="t"/>
          <a:lstStyle>
            <a:lvl1pPr algn="l">
              <a:defRPr sz="4000"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782638" y="2906713"/>
            <a:ext cx="84201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8FAF1116-0C1A-459C-9781-DEBD0C336341}" type="slidenum">
              <a:rPr lang="en-US" altLang="ja-JP"/>
              <a:pPr/>
              <a:t>‹#›</a:t>
            </a:fld>
            <a:endParaRPr lang="en-US" altLang="ja-JP"/>
          </a:p>
        </p:txBody>
      </p:sp>
    </p:spTree>
    <p:extLst>
      <p:ext uri="{BB962C8B-B14F-4D97-AF65-F5344CB8AC3E}">
        <p14:creationId xmlns:p14="http://schemas.microsoft.com/office/powerpoint/2010/main" val="31156454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495300" y="1600200"/>
            <a:ext cx="43815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5029200" y="1600200"/>
            <a:ext cx="43815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7FCC440A-1D99-482E-86A1-1F40A600D80B}" type="slidenum">
              <a:rPr lang="en-US" altLang="ja-JP"/>
              <a:pPr/>
              <a:t>‹#›</a:t>
            </a:fld>
            <a:endParaRPr lang="en-US" altLang="ja-JP"/>
          </a:p>
        </p:txBody>
      </p:sp>
    </p:spTree>
    <p:extLst>
      <p:ext uri="{BB962C8B-B14F-4D97-AF65-F5344CB8AC3E}">
        <p14:creationId xmlns:p14="http://schemas.microsoft.com/office/powerpoint/2010/main" val="30067837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495300" y="1535113"/>
            <a:ext cx="437673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495300" y="2174875"/>
            <a:ext cx="437673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5032375" y="1535113"/>
            <a:ext cx="437832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5032375" y="2174875"/>
            <a:ext cx="437832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6"/>
          <p:cNvSpPr>
            <a:spLocks noGrp="1"/>
          </p:cNvSpPr>
          <p:nvPr>
            <p:ph type="dt" sz="half" idx="10"/>
          </p:nvPr>
        </p:nvSpPr>
        <p:spPr/>
        <p:txBody>
          <a:bodyPr/>
          <a:lstStyle>
            <a:lvl1pPr>
              <a:defRPr/>
            </a:lvl1pPr>
          </a:lstStyle>
          <a:p>
            <a:endParaRPr lang="en-US" altLang="ja-JP"/>
          </a:p>
        </p:txBody>
      </p:sp>
      <p:sp>
        <p:nvSpPr>
          <p:cNvPr id="8" name="フッター プレースホルダー 7"/>
          <p:cNvSpPr>
            <a:spLocks noGrp="1"/>
          </p:cNvSpPr>
          <p:nvPr>
            <p:ph type="ftr" sz="quarter" idx="11"/>
          </p:nvPr>
        </p:nvSpPr>
        <p:spPr/>
        <p:txBody>
          <a:bodyPr/>
          <a:lstStyle>
            <a:lvl1pPr>
              <a:defRPr/>
            </a:lvl1pPr>
          </a:lstStyle>
          <a:p>
            <a:endParaRPr lang="en-US" altLang="ja-JP"/>
          </a:p>
        </p:txBody>
      </p:sp>
      <p:sp>
        <p:nvSpPr>
          <p:cNvPr id="9" name="スライド番号プレースホルダー 8"/>
          <p:cNvSpPr>
            <a:spLocks noGrp="1"/>
          </p:cNvSpPr>
          <p:nvPr>
            <p:ph type="sldNum" sz="quarter" idx="12"/>
          </p:nvPr>
        </p:nvSpPr>
        <p:spPr/>
        <p:txBody>
          <a:bodyPr/>
          <a:lstStyle>
            <a:lvl1pPr>
              <a:defRPr/>
            </a:lvl1pPr>
          </a:lstStyle>
          <a:p>
            <a:fld id="{E6F7BE22-24E2-41E7-859A-678423BD1FE9}" type="slidenum">
              <a:rPr lang="en-US" altLang="ja-JP"/>
              <a:pPr/>
              <a:t>‹#›</a:t>
            </a:fld>
            <a:endParaRPr lang="en-US" altLang="ja-JP"/>
          </a:p>
        </p:txBody>
      </p:sp>
    </p:spTree>
    <p:extLst>
      <p:ext uri="{BB962C8B-B14F-4D97-AF65-F5344CB8AC3E}">
        <p14:creationId xmlns:p14="http://schemas.microsoft.com/office/powerpoint/2010/main" val="35278141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2"/>
          <p:cNvSpPr>
            <a:spLocks noGrp="1"/>
          </p:cNvSpPr>
          <p:nvPr>
            <p:ph type="dt" sz="half" idx="10"/>
          </p:nvPr>
        </p:nvSpPr>
        <p:spPr/>
        <p:txBody>
          <a:bodyPr/>
          <a:lstStyle>
            <a:lvl1pPr>
              <a:defRPr/>
            </a:lvl1pPr>
          </a:lstStyle>
          <a:p>
            <a:endParaRPr lang="en-US" altLang="ja-JP"/>
          </a:p>
        </p:txBody>
      </p:sp>
      <p:sp>
        <p:nvSpPr>
          <p:cNvPr id="4" name="フッター プレースホルダー 3"/>
          <p:cNvSpPr>
            <a:spLocks noGrp="1"/>
          </p:cNvSpPr>
          <p:nvPr>
            <p:ph type="ftr" sz="quarter" idx="11"/>
          </p:nvPr>
        </p:nvSpPr>
        <p:spPr/>
        <p:txBody>
          <a:bodyPr/>
          <a:lstStyle>
            <a:lvl1pPr>
              <a:defRPr/>
            </a:lvl1pPr>
          </a:lstStyle>
          <a:p>
            <a:endParaRPr lang="en-US" altLang="ja-JP"/>
          </a:p>
        </p:txBody>
      </p:sp>
      <p:sp>
        <p:nvSpPr>
          <p:cNvPr id="5" name="スライド番号プレースホルダー 4"/>
          <p:cNvSpPr>
            <a:spLocks noGrp="1"/>
          </p:cNvSpPr>
          <p:nvPr>
            <p:ph type="sldNum" sz="quarter" idx="12"/>
          </p:nvPr>
        </p:nvSpPr>
        <p:spPr/>
        <p:txBody>
          <a:bodyPr/>
          <a:lstStyle>
            <a:lvl1pPr>
              <a:defRPr/>
            </a:lvl1pPr>
          </a:lstStyle>
          <a:p>
            <a:fld id="{41C62181-A7EB-4C40-8A6B-6BA72513230C}" type="slidenum">
              <a:rPr lang="en-US" altLang="ja-JP"/>
              <a:pPr/>
              <a:t>‹#›</a:t>
            </a:fld>
            <a:endParaRPr lang="en-US" altLang="ja-JP"/>
          </a:p>
        </p:txBody>
      </p:sp>
    </p:spTree>
    <p:extLst>
      <p:ext uri="{BB962C8B-B14F-4D97-AF65-F5344CB8AC3E}">
        <p14:creationId xmlns:p14="http://schemas.microsoft.com/office/powerpoint/2010/main" val="42095419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lvl1pPr>
              <a:defRPr/>
            </a:lvl1pPr>
          </a:lstStyle>
          <a:p>
            <a:endParaRPr lang="en-US" altLang="ja-JP"/>
          </a:p>
        </p:txBody>
      </p:sp>
      <p:sp>
        <p:nvSpPr>
          <p:cNvPr id="3" name="フッター プレースホルダー 2"/>
          <p:cNvSpPr>
            <a:spLocks noGrp="1"/>
          </p:cNvSpPr>
          <p:nvPr>
            <p:ph type="ftr" sz="quarter" idx="11"/>
          </p:nvPr>
        </p:nvSpPr>
        <p:spPr/>
        <p:txBody>
          <a:bodyPr/>
          <a:lstStyle>
            <a:lvl1pPr>
              <a:defRPr/>
            </a:lvl1pPr>
          </a:lstStyle>
          <a:p>
            <a:endParaRPr lang="en-US" altLang="ja-JP"/>
          </a:p>
        </p:txBody>
      </p:sp>
      <p:sp>
        <p:nvSpPr>
          <p:cNvPr id="4" name="スライド番号プレースホルダー 3"/>
          <p:cNvSpPr>
            <a:spLocks noGrp="1"/>
          </p:cNvSpPr>
          <p:nvPr>
            <p:ph type="sldNum" sz="quarter" idx="12"/>
          </p:nvPr>
        </p:nvSpPr>
        <p:spPr/>
        <p:txBody>
          <a:bodyPr/>
          <a:lstStyle>
            <a:lvl1pPr>
              <a:defRPr/>
            </a:lvl1pPr>
          </a:lstStyle>
          <a:p>
            <a:fld id="{1BCDDFE0-14D4-4C6E-B4D3-9AC4E2769B85}" type="slidenum">
              <a:rPr lang="en-US" altLang="ja-JP"/>
              <a:pPr/>
              <a:t>‹#›</a:t>
            </a:fld>
            <a:endParaRPr lang="en-US" altLang="ja-JP"/>
          </a:p>
        </p:txBody>
      </p:sp>
    </p:spTree>
    <p:extLst>
      <p:ext uri="{BB962C8B-B14F-4D97-AF65-F5344CB8AC3E}">
        <p14:creationId xmlns:p14="http://schemas.microsoft.com/office/powerpoint/2010/main" val="5914943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138" cy="1162050"/>
          </a:xfrm>
        </p:spPr>
        <p:txBody>
          <a:bodyPr anchor="b"/>
          <a:lstStyle>
            <a:lvl1pPr algn="l">
              <a:defRPr sz="2000" b="1"/>
            </a:lvl1pPr>
          </a:lstStyle>
          <a:p>
            <a:r>
              <a:rPr lang="ja-JP" altLang="en-US"/>
              <a:t>マスター タイトルの書式設定</a:t>
            </a:r>
          </a:p>
        </p:txBody>
      </p:sp>
      <p:sp>
        <p:nvSpPr>
          <p:cNvPr id="3" name="コンテンツ プレースホルダー 2"/>
          <p:cNvSpPr>
            <a:spLocks noGrp="1"/>
          </p:cNvSpPr>
          <p:nvPr>
            <p:ph idx="1"/>
          </p:nvPr>
        </p:nvSpPr>
        <p:spPr>
          <a:xfrm>
            <a:off x="3873500" y="273050"/>
            <a:ext cx="553720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495300" y="1435100"/>
            <a:ext cx="3259138"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4F6140E4-01C5-4669-A8C6-BD9B0FB5CFED}" type="slidenum">
              <a:rPr lang="en-US" altLang="ja-JP"/>
              <a:pPr/>
              <a:t>‹#›</a:t>
            </a:fld>
            <a:endParaRPr lang="en-US" altLang="ja-JP"/>
          </a:p>
        </p:txBody>
      </p:sp>
    </p:spTree>
    <p:extLst>
      <p:ext uri="{BB962C8B-B14F-4D97-AF65-F5344CB8AC3E}">
        <p14:creationId xmlns:p14="http://schemas.microsoft.com/office/powerpoint/2010/main" val="42754715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513" y="4800600"/>
            <a:ext cx="5943600" cy="566738"/>
          </a:xfrm>
        </p:spPr>
        <p:txBody>
          <a:bodyPr anchor="b"/>
          <a:lstStyle>
            <a:lvl1pPr algn="l">
              <a:defRPr sz="2000" b="1"/>
            </a:lvl1pPr>
          </a:lstStyle>
          <a:p>
            <a:r>
              <a:rPr lang="ja-JP" altLang="en-US"/>
              <a:t>マスター タイトルの書式設定</a:t>
            </a:r>
          </a:p>
        </p:txBody>
      </p:sp>
      <p:sp>
        <p:nvSpPr>
          <p:cNvPr id="3" name="図プレースホルダー 2"/>
          <p:cNvSpPr>
            <a:spLocks noGrp="1"/>
          </p:cNvSpPr>
          <p:nvPr>
            <p:ph type="pic" idx="1"/>
          </p:nvPr>
        </p:nvSpPr>
        <p:spPr>
          <a:xfrm>
            <a:off x="1941513"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941513"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B3AB5CDF-4953-49BD-8C3E-1F40105F14FD}" type="slidenum">
              <a:rPr lang="en-US" altLang="ja-JP"/>
              <a:pPr/>
              <a:t>‹#›</a:t>
            </a:fld>
            <a:endParaRPr lang="en-US" altLang="ja-JP"/>
          </a:p>
        </p:txBody>
      </p:sp>
    </p:spTree>
    <p:extLst>
      <p:ext uri="{BB962C8B-B14F-4D97-AF65-F5344CB8AC3E}">
        <p14:creationId xmlns:p14="http://schemas.microsoft.com/office/powerpoint/2010/main" val="14918356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95300" y="274638"/>
            <a:ext cx="89154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495300" y="1600200"/>
            <a:ext cx="89154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p:cNvSpPr>
            <a:spLocks noGrp="1" noChangeArrowheads="1"/>
          </p:cNvSpPr>
          <p:nvPr>
            <p:ph type="dt" sz="half" idx="2"/>
          </p:nvPr>
        </p:nvSpPr>
        <p:spPr bwMode="auto">
          <a:xfrm>
            <a:off x="495300" y="6245225"/>
            <a:ext cx="23114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ja-JP"/>
          </a:p>
        </p:txBody>
      </p:sp>
      <p:sp>
        <p:nvSpPr>
          <p:cNvPr id="1029" name="Rectangle 5"/>
          <p:cNvSpPr>
            <a:spLocks noGrp="1" noChangeArrowheads="1"/>
          </p:cNvSpPr>
          <p:nvPr>
            <p:ph type="ftr" sz="quarter" idx="3"/>
          </p:nvPr>
        </p:nvSpPr>
        <p:spPr bwMode="auto">
          <a:xfrm>
            <a:off x="3384550" y="6245225"/>
            <a:ext cx="31369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ja-JP"/>
          </a:p>
        </p:txBody>
      </p:sp>
      <p:sp>
        <p:nvSpPr>
          <p:cNvPr id="1030" name="Rectangle 6"/>
          <p:cNvSpPr>
            <a:spLocks noGrp="1" noChangeArrowheads="1"/>
          </p:cNvSpPr>
          <p:nvPr>
            <p:ph type="sldNum" sz="quarter" idx="4"/>
          </p:nvPr>
        </p:nvSpPr>
        <p:spPr bwMode="auto">
          <a:xfrm>
            <a:off x="7099300" y="6245225"/>
            <a:ext cx="23114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F07AF48E-AEE8-472A-9C47-1438F7C9C5F1}" type="slidenum">
              <a:rPr lang="en-US" altLang="ja-JP"/>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kumimoji="1" sz="4400">
          <a:solidFill>
            <a:schemeClr val="tx2"/>
          </a:solidFill>
          <a:latin typeface="+mj-lt"/>
          <a:ea typeface="+mj-ea"/>
          <a:cs typeface="+mj-cs"/>
        </a:defRPr>
      </a:lvl1pPr>
      <a:lvl2pPr algn="ctr" rtl="0" fontAlgn="base">
        <a:spcBef>
          <a:spcPct val="0"/>
        </a:spcBef>
        <a:spcAft>
          <a:spcPct val="0"/>
        </a:spcAft>
        <a:defRPr kumimoji="1" sz="4400">
          <a:solidFill>
            <a:schemeClr val="tx2"/>
          </a:solidFill>
          <a:latin typeface="Arial" charset="0"/>
          <a:ea typeface="ＭＳ Ｐゴシック" pitchFamily="50" charset="-128"/>
        </a:defRPr>
      </a:lvl2pPr>
      <a:lvl3pPr algn="ctr" rtl="0" fontAlgn="base">
        <a:spcBef>
          <a:spcPct val="0"/>
        </a:spcBef>
        <a:spcAft>
          <a:spcPct val="0"/>
        </a:spcAft>
        <a:defRPr kumimoji="1" sz="4400">
          <a:solidFill>
            <a:schemeClr val="tx2"/>
          </a:solidFill>
          <a:latin typeface="Arial" charset="0"/>
          <a:ea typeface="ＭＳ Ｐゴシック" pitchFamily="50" charset="-128"/>
        </a:defRPr>
      </a:lvl3pPr>
      <a:lvl4pPr algn="ctr" rtl="0" fontAlgn="base">
        <a:spcBef>
          <a:spcPct val="0"/>
        </a:spcBef>
        <a:spcAft>
          <a:spcPct val="0"/>
        </a:spcAft>
        <a:defRPr kumimoji="1" sz="4400">
          <a:solidFill>
            <a:schemeClr val="tx2"/>
          </a:solidFill>
          <a:latin typeface="Arial" charset="0"/>
          <a:ea typeface="ＭＳ Ｐゴシック" pitchFamily="50" charset="-128"/>
        </a:defRPr>
      </a:lvl4pPr>
      <a:lvl5pPr algn="ctr" rtl="0" fontAlgn="base">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fontAlgn="base">
        <a:spcBef>
          <a:spcPct val="20000"/>
        </a:spcBef>
        <a:spcAft>
          <a:spcPct val="0"/>
        </a:spcAft>
        <a:buChar char="•"/>
        <a:defRPr kumimoji="1" sz="3200">
          <a:solidFill>
            <a:schemeClr val="tx1"/>
          </a:solidFill>
          <a:latin typeface="+mn-lt"/>
          <a:ea typeface="+mn-ea"/>
          <a:cs typeface="+mn-cs"/>
        </a:defRPr>
      </a:lvl1pPr>
      <a:lvl2pPr marL="742950" indent="-285750" algn="l" rtl="0" fontAlgn="base">
        <a:spcBef>
          <a:spcPct val="20000"/>
        </a:spcBef>
        <a:spcAft>
          <a:spcPct val="0"/>
        </a:spcAft>
        <a:buChar char="–"/>
        <a:defRPr kumimoji="1" sz="2800">
          <a:solidFill>
            <a:schemeClr val="tx1"/>
          </a:solidFill>
          <a:latin typeface="+mn-lt"/>
          <a:ea typeface="+mn-ea"/>
        </a:defRPr>
      </a:lvl2pPr>
      <a:lvl3pPr marL="1143000" indent="-228600" algn="l" rtl="0" fontAlgn="base">
        <a:spcBef>
          <a:spcPct val="20000"/>
        </a:spcBef>
        <a:spcAft>
          <a:spcPct val="0"/>
        </a:spcAft>
        <a:buChar char="•"/>
        <a:defRPr kumimoji="1" sz="2400">
          <a:solidFill>
            <a:schemeClr val="tx1"/>
          </a:solidFill>
          <a:latin typeface="+mn-lt"/>
          <a:ea typeface="+mn-ea"/>
        </a:defRPr>
      </a:lvl3pPr>
      <a:lvl4pPr marL="1600200" indent="-228600" algn="l" rtl="0" fontAlgn="base">
        <a:spcBef>
          <a:spcPct val="20000"/>
        </a:spcBef>
        <a:spcAft>
          <a:spcPct val="0"/>
        </a:spcAft>
        <a:buChar char="–"/>
        <a:defRPr kumimoji="1" sz="2000">
          <a:solidFill>
            <a:schemeClr val="tx1"/>
          </a:solidFill>
          <a:latin typeface="+mn-lt"/>
          <a:ea typeface="+mn-ea"/>
        </a:defRPr>
      </a:lvl4pPr>
      <a:lvl5pPr marL="2057400" indent="-228600" algn="l" rtl="0" fontAlgn="base">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1" name="グループ化 10">
            <a:extLst>
              <a:ext uri="{FF2B5EF4-FFF2-40B4-BE49-F238E27FC236}">
                <a16:creationId xmlns:a16="http://schemas.microsoft.com/office/drawing/2014/main" id="{C4FCBF0B-98D3-4EE4-B2C4-D77EC41BF297}"/>
              </a:ext>
            </a:extLst>
          </p:cNvPr>
          <p:cNvGrpSpPr/>
          <p:nvPr/>
        </p:nvGrpSpPr>
        <p:grpSpPr>
          <a:xfrm>
            <a:off x="149157" y="126460"/>
            <a:ext cx="9607686" cy="6650086"/>
            <a:chOff x="272480" y="278650"/>
            <a:chExt cx="9361040" cy="6345706"/>
          </a:xfrm>
        </p:grpSpPr>
        <p:sp>
          <p:nvSpPr>
            <p:cNvPr id="12" name="フレーム 11">
              <a:extLst>
                <a:ext uri="{FF2B5EF4-FFF2-40B4-BE49-F238E27FC236}">
                  <a16:creationId xmlns:a16="http://schemas.microsoft.com/office/drawing/2014/main" id="{903C1BF4-613E-4D7B-8036-09D4A3987F6F}"/>
                </a:ext>
              </a:extLst>
            </p:cNvPr>
            <p:cNvSpPr/>
            <p:nvPr/>
          </p:nvSpPr>
          <p:spPr>
            <a:xfrm>
              <a:off x="272480" y="278650"/>
              <a:ext cx="9361040" cy="6345705"/>
            </a:xfrm>
            <a:prstGeom prst="frame">
              <a:avLst>
                <a:gd name="adj1" fmla="val 3800"/>
              </a:avLst>
            </a:prstGeom>
            <a:solidFill>
              <a:schemeClr val="tx1"/>
            </a:solidFill>
            <a:ln w="762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schemeClr val="tx1"/>
                </a:solidFill>
              </a:endParaRPr>
            </a:p>
          </p:txBody>
        </p:sp>
        <p:sp>
          <p:nvSpPr>
            <p:cNvPr id="13" name="フリーフォーム: 図形 12">
              <a:extLst>
                <a:ext uri="{FF2B5EF4-FFF2-40B4-BE49-F238E27FC236}">
                  <a16:creationId xmlns:a16="http://schemas.microsoft.com/office/drawing/2014/main" id="{92B69D20-9D97-4E14-A2DB-7BEAB3475D6F}"/>
                </a:ext>
              </a:extLst>
            </p:cNvPr>
            <p:cNvSpPr/>
            <p:nvPr/>
          </p:nvSpPr>
          <p:spPr>
            <a:xfrm>
              <a:off x="272480" y="278651"/>
              <a:ext cx="9361040" cy="6345705"/>
            </a:xfrm>
            <a:custGeom>
              <a:avLst/>
              <a:gdLst>
                <a:gd name="connsiteX0" fmla="*/ 7834011 w 9361040"/>
                <a:gd name="connsiteY0" fmla="*/ 6104568 h 6345705"/>
                <a:gd name="connsiteX1" fmla="*/ 8970112 w 9361040"/>
                <a:gd name="connsiteY1" fmla="*/ 6104568 h 6345705"/>
                <a:gd name="connsiteX2" fmla="*/ 8728974 w 9361040"/>
                <a:gd name="connsiteY2" fmla="*/ 6345705 h 6345705"/>
                <a:gd name="connsiteX3" fmla="*/ 7592874 w 9361040"/>
                <a:gd name="connsiteY3" fmla="*/ 6345705 h 6345705"/>
                <a:gd name="connsiteX4" fmla="*/ 5566160 w 9361040"/>
                <a:gd name="connsiteY4" fmla="*/ 6104568 h 6345705"/>
                <a:gd name="connsiteX5" fmla="*/ 6702262 w 9361040"/>
                <a:gd name="connsiteY5" fmla="*/ 6104568 h 6345705"/>
                <a:gd name="connsiteX6" fmla="*/ 6461124 w 9361040"/>
                <a:gd name="connsiteY6" fmla="*/ 6345705 h 6345705"/>
                <a:gd name="connsiteX7" fmla="*/ 5325023 w 9361040"/>
                <a:gd name="connsiteY7" fmla="*/ 6345705 h 6345705"/>
                <a:gd name="connsiteX8" fmla="*/ 3298311 w 9361040"/>
                <a:gd name="connsiteY8" fmla="*/ 6104568 h 6345705"/>
                <a:gd name="connsiteX9" fmla="*/ 4434412 w 9361040"/>
                <a:gd name="connsiteY9" fmla="*/ 6104568 h 6345705"/>
                <a:gd name="connsiteX10" fmla="*/ 4193275 w 9361040"/>
                <a:gd name="connsiteY10" fmla="*/ 6345705 h 6345705"/>
                <a:gd name="connsiteX11" fmla="*/ 3057174 w 9361040"/>
                <a:gd name="connsiteY11" fmla="*/ 6345705 h 6345705"/>
                <a:gd name="connsiteX12" fmla="*/ 1030461 w 9361040"/>
                <a:gd name="connsiteY12" fmla="*/ 6104568 h 6345705"/>
                <a:gd name="connsiteX13" fmla="*/ 2166561 w 9361040"/>
                <a:gd name="connsiteY13" fmla="*/ 6104568 h 6345705"/>
                <a:gd name="connsiteX14" fmla="*/ 1925424 w 9361040"/>
                <a:gd name="connsiteY14" fmla="*/ 6345705 h 6345705"/>
                <a:gd name="connsiteX15" fmla="*/ 789323 w 9361040"/>
                <a:gd name="connsiteY15" fmla="*/ 6345705 h 6345705"/>
                <a:gd name="connsiteX16" fmla="*/ 241137 w 9361040"/>
                <a:gd name="connsiteY16" fmla="*/ 4626041 h 6345705"/>
                <a:gd name="connsiteX17" fmla="*/ 241137 w 9361040"/>
                <a:gd name="connsiteY17" fmla="*/ 5762142 h 6345705"/>
                <a:gd name="connsiteX18" fmla="*/ 0 w 9361040"/>
                <a:gd name="connsiteY18" fmla="*/ 6003279 h 6345705"/>
                <a:gd name="connsiteX19" fmla="*/ 0 w 9361040"/>
                <a:gd name="connsiteY19" fmla="*/ 4867178 h 6345705"/>
                <a:gd name="connsiteX20" fmla="*/ 9361040 w 9361040"/>
                <a:gd name="connsiteY20" fmla="*/ 4577540 h 6345705"/>
                <a:gd name="connsiteX21" fmla="*/ 9361040 w 9361040"/>
                <a:gd name="connsiteY21" fmla="*/ 5713641 h 6345705"/>
                <a:gd name="connsiteX22" fmla="*/ 9119903 w 9361040"/>
                <a:gd name="connsiteY22" fmla="*/ 5954777 h 6345705"/>
                <a:gd name="connsiteX23" fmla="*/ 9119903 w 9361040"/>
                <a:gd name="connsiteY23" fmla="*/ 4818677 h 6345705"/>
                <a:gd name="connsiteX24" fmla="*/ 241137 w 9361040"/>
                <a:gd name="connsiteY24" fmla="*/ 2345159 h 6345705"/>
                <a:gd name="connsiteX25" fmla="*/ 241137 w 9361040"/>
                <a:gd name="connsiteY25" fmla="*/ 3481259 h 6345705"/>
                <a:gd name="connsiteX26" fmla="*/ 0 w 9361040"/>
                <a:gd name="connsiteY26" fmla="*/ 3722396 h 6345705"/>
                <a:gd name="connsiteX27" fmla="*/ 0 w 9361040"/>
                <a:gd name="connsiteY27" fmla="*/ 2586296 h 6345705"/>
                <a:gd name="connsiteX28" fmla="*/ 9361040 w 9361040"/>
                <a:gd name="connsiteY28" fmla="*/ 2309690 h 6345705"/>
                <a:gd name="connsiteX29" fmla="*/ 9361040 w 9361040"/>
                <a:gd name="connsiteY29" fmla="*/ 3445791 h 6345705"/>
                <a:gd name="connsiteX30" fmla="*/ 9119903 w 9361040"/>
                <a:gd name="connsiteY30" fmla="*/ 3686927 h 6345705"/>
                <a:gd name="connsiteX31" fmla="*/ 9119903 w 9361040"/>
                <a:gd name="connsiteY31" fmla="*/ 2550827 h 6345705"/>
                <a:gd name="connsiteX32" fmla="*/ 9361040 w 9361040"/>
                <a:gd name="connsiteY32" fmla="*/ 41839 h 6345705"/>
                <a:gd name="connsiteX33" fmla="*/ 9361040 w 9361040"/>
                <a:gd name="connsiteY33" fmla="*/ 1177941 h 6345705"/>
                <a:gd name="connsiteX34" fmla="*/ 9119903 w 9361040"/>
                <a:gd name="connsiteY34" fmla="*/ 1419078 h 6345705"/>
                <a:gd name="connsiteX35" fmla="*/ 9119903 w 9361040"/>
                <a:gd name="connsiteY35" fmla="*/ 282976 h 6345705"/>
                <a:gd name="connsiteX36" fmla="*/ 7135030 w 9361040"/>
                <a:gd name="connsiteY36" fmla="*/ 0 h 6345705"/>
                <a:gd name="connsiteX37" fmla="*/ 8271131 w 9361040"/>
                <a:gd name="connsiteY37" fmla="*/ 0 h 6345705"/>
                <a:gd name="connsiteX38" fmla="*/ 8029994 w 9361040"/>
                <a:gd name="connsiteY38" fmla="*/ 241137 h 6345705"/>
                <a:gd name="connsiteX39" fmla="*/ 6893893 w 9361040"/>
                <a:gd name="connsiteY39" fmla="*/ 241137 h 6345705"/>
                <a:gd name="connsiteX40" fmla="*/ 4867180 w 9361040"/>
                <a:gd name="connsiteY40" fmla="*/ 0 h 6345705"/>
                <a:gd name="connsiteX41" fmla="*/ 6003281 w 9361040"/>
                <a:gd name="connsiteY41" fmla="*/ 0 h 6345705"/>
                <a:gd name="connsiteX42" fmla="*/ 5762144 w 9361040"/>
                <a:gd name="connsiteY42" fmla="*/ 241137 h 6345705"/>
                <a:gd name="connsiteX43" fmla="*/ 4626043 w 9361040"/>
                <a:gd name="connsiteY43" fmla="*/ 241137 h 6345705"/>
                <a:gd name="connsiteX44" fmla="*/ 2586297 w 9361040"/>
                <a:gd name="connsiteY44" fmla="*/ 0 h 6345705"/>
                <a:gd name="connsiteX45" fmla="*/ 3722398 w 9361040"/>
                <a:gd name="connsiteY45" fmla="*/ 0 h 6345705"/>
                <a:gd name="connsiteX46" fmla="*/ 3481260 w 9361040"/>
                <a:gd name="connsiteY46" fmla="*/ 241137 h 6345705"/>
                <a:gd name="connsiteX47" fmla="*/ 2345160 w 9361040"/>
                <a:gd name="connsiteY47" fmla="*/ 241137 h 6345705"/>
                <a:gd name="connsiteX48" fmla="*/ 318446 w 9361040"/>
                <a:gd name="connsiteY48" fmla="*/ 0 h 6345705"/>
                <a:gd name="connsiteX49" fmla="*/ 1454547 w 9361040"/>
                <a:gd name="connsiteY49" fmla="*/ 0 h 6345705"/>
                <a:gd name="connsiteX50" fmla="*/ 1213410 w 9361040"/>
                <a:gd name="connsiteY50" fmla="*/ 241137 h 6345705"/>
                <a:gd name="connsiteX51" fmla="*/ 241137 w 9361040"/>
                <a:gd name="connsiteY51" fmla="*/ 241137 h 6345705"/>
                <a:gd name="connsiteX52" fmla="*/ 241137 w 9361040"/>
                <a:gd name="connsiteY52" fmla="*/ 1213409 h 6345705"/>
                <a:gd name="connsiteX53" fmla="*/ 0 w 9361040"/>
                <a:gd name="connsiteY53" fmla="*/ 1454546 h 6345705"/>
                <a:gd name="connsiteX54" fmla="*/ 0 w 9361040"/>
                <a:gd name="connsiteY54" fmla="*/ 318446 h 634570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Lst>
              <a:rect l="l" t="t" r="r" b="b"/>
              <a:pathLst>
                <a:path w="9361040" h="6345705">
                  <a:moveTo>
                    <a:pt x="7834011" y="6104568"/>
                  </a:moveTo>
                  <a:lnTo>
                    <a:pt x="8970112" y="6104568"/>
                  </a:lnTo>
                  <a:lnTo>
                    <a:pt x="8728974" y="6345705"/>
                  </a:lnTo>
                  <a:lnTo>
                    <a:pt x="7592874" y="6345705"/>
                  </a:lnTo>
                  <a:close/>
                  <a:moveTo>
                    <a:pt x="5566160" y="6104568"/>
                  </a:moveTo>
                  <a:lnTo>
                    <a:pt x="6702262" y="6104568"/>
                  </a:lnTo>
                  <a:lnTo>
                    <a:pt x="6461124" y="6345705"/>
                  </a:lnTo>
                  <a:lnTo>
                    <a:pt x="5325023" y="6345705"/>
                  </a:lnTo>
                  <a:close/>
                  <a:moveTo>
                    <a:pt x="3298311" y="6104568"/>
                  </a:moveTo>
                  <a:lnTo>
                    <a:pt x="4434412" y="6104568"/>
                  </a:lnTo>
                  <a:lnTo>
                    <a:pt x="4193275" y="6345705"/>
                  </a:lnTo>
                  <a:lnTo>
                    <a:pt x="3057174" y="6345705"/>
                  </a:lnTo>
                  <a:close/>
                  <a:moveTo>
                    <a:pt x="1030461" y="6104568"/>
                  </a:moveTo>
                  <a:lnTo>
                    <a:pt x="2166561" y="6104568"/>
                  </a:lnTo>
                  <a:lnTo>
                    <a:pt x="1925424" y="6345705"/>
                  </a:lnTo>
                  <a:lnTo>
                    <a:pt x="789323" y="6345705"/>
                  </a:lnTo>
                  <a:close/>
                  <a:moveTo>
                    <a:pt x="241137" y="4626041"/>
                  </a:moveTo>
                  <a:lnTo>
                    <a:pt x="241137" y="5762142"/>
                  </a:lnTo>
                  <a:lnTo>
                    <a:pt x="0" y="6003279"/>
                  </a:lnTo>
                  <a:lnTo>
                    <a:pt x="0" y="4867178"/>
                  </a:lnTo>
                  <a:close/>
                  <a:moveTo>
                    <a:pt x="9361040" y="4577540"/>
                  </a:moveTo>
                  <a:lnTo>
                    <a:pt x="9361040" y="5713641"/>
                  </a:lnTo>
                  <a:lnTo>
                    <a:pt x="9119903" y="5954777"/>
                  </a:lnTo>
                  <a:lnTo>
                    <a:pt x="9119903" y="4818677"/>
                  </a:lnTo>
                  <a:close/>
                  <a:moveTo>
                    <a:pt x="241137" y="2345159"/>
                  </a:moveTo>
                  <a:lnTo>
                    <a:pt x="241137" y="3481259"/>
                  </a:lnTo>
                  <a:lnTo>
                    <a:pt x="0" y="3722396"/>
                  </a:lnTo>
                  <a:lnTo>
                    <a:pt x="0" y="2586296"/>
                  </a:lnTo>
                  <a:close/>
                  <a:moveTo>
                    <a:pt x="9361040" y="2309690"/>
                  </a:moveTo>
                  <a:lnTo>
                    <a:pt x="9361040" y="3445791"/>
                  </a:lnTo>
                  <a:lnTo>
                    <a:pt x="9119903" y="3686927"/>
                  </a:lnTo>
                  <a:lnTo>
                    <a:pt x="9119903" y="2550827"/>
                  </a:lnTo>
                  <a:close/>
                  <a:moveTo>
                    <a:pt x="9361040" y="41839"/>
                  </a:moveTo>
                  <a:lnTo>
                    <a:pt x="9361040" y="1177941"/>
                  </a:lnTo>
                  <a:lnTo>
                    <a:pt x="9119903" y="1419078"/>
                  </a:lnTo>
                  <a:lnTo>
                    <a:pt x="9119903" y="282976"/>
                  </a:lnTo>
                  <a:close/>
                  <a:moveTo>
                    <a:pt x="7135030" y="0"/>
                  </a:moveTo>
                  <a:lnTo>
                    <a:pt x="8271131" y="0"/>
                  </a:lnTo>
                  <a:lnTo>
                    <a:pt x="8029994" y="241137"/>
                  </a:lnTo>
                  <a:lnTo>
                    <a:pt x="6893893" y="241137"/>
                  </a:lnTo>
                  <a:close/>
                  <a:moveTo>
                    <a:pt x="4867180" y="0"/>
                  </a:moveTo>
                  <a:lnTo>
                    <a:pt x="6003281" y="0"/>
                  </a:lnTo>
                  <a:lnTo>
                    <a:pt x="5762144" y="241137"/>
                  </a:lnTo>
                  <a:lnTo>
                    <a:pt x="4626043" y="241137"/>
                  </a:lnTo>
                  <a:close/>
                  <a:moveTo>
                    <a:pt x="2586297" y="0"/>
                  </a:moveTo>
                  <a:lnTo>
                    <a:pt x="3722398" y="0"/>
                  </a:lnTo>
                  <a:lnTo>
                    <a:pt x="3481260" y="241137"/>
                  </a:lnTo>
                  <a:lnTo>
                    <a:pt x="2345160" y="241137"/>
                  </a:lnTo>
                  <a:close/>
                  <a:moveTo>
                    <a:pt x="318446" y="0"/>
                  </a:moveTo>
                  <a:lnTo>
                    <a:pt x="1454547" y="0"/>
                  </a:lnTo>
                  <a:lnTo>
                    <a:pt x="1213410" y="241137"/>
                  </a:lnTo>
                  <a:lnTo>
                    <a:pt x="241137" y="241137"/>
                  </a:lnTo>
                  <a:lnTo>
                    <a:pt x="241137" y="1213409"/>
                  </a:lnTo>
                  <a:lnTo>
                    <a:pt x="0" y="1454546"/>
                  </a:lnTo>
                  <a:lnTo>
                    <a:pt x="0" y="318446"/>
                  </a:lnTo>
                  <a:close/>
                </a:path>
              </a:pathLst>
            </a:custGeom>
            <a:solidFill>
              <a:srgbClr val="FFFF00"/>
            </a:solidFill>
            <a:ln w="762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solidFill>
                  <a:schemeClr val="tx1"/>
                </a:solidFill>
              </a:endParaRPr>
            </a:p>
          </p:txBody>
        </p:sp>
      </p:grpSp>
      <p:sp>
        <p:nvSpPr>
          <p:cNvPr id="3" name="テキスト ボックス 2">
            <a:extLst>
              <a:ext uri="{FF2B5EF4-FFF2-40B4-BE49-F238E27FC236}">
                <a16:creationId xmlns:a16="http://schemas.microsoft.com/office/drawing/2014/main" id="{DDE7934D-8F75-30F8-2A46-59989577A5DD}"/>
              </a:ext>
            </a:extLst>
          </p:cNvPr>
          <p:cNvSpPr txBox="1"/>
          <p:nvPr/>
        </p:nvSpPr>
        <p:spPr>
          <a:xfrm>
            <a:off x="762000" y="718457"/>
            <a:ext cx="8382000" cy="2710543"/>
          </a:xfrm>
          <a:prstGeom prst="rect">
            <a:avLst/>
          </a:prstGeom>
          <a:noFill/>
        </p:spPr>
        <p:txBody>
          <a:bodyPr vert="horz" wrap="none" rtlCol="0" anchor="b">
            <a:prstTxWarp prst="textPlain">
              <a:avLst/>
            </a:prstTxWarp>
            <a:spAutoFit/>
          </a:bodyPr>
          <a:lstStyle>
            <a:defPPr>
              <a:defRPr lang="ja-JP"/>
            </a:defPPr>
            <a:lvl1pPr algn="ctr">
              <a:defRPr sz="21600" b="1" spc="50">
                <a:ln w="38100">
                  <a:solidFill>
                    <a:schemeClr val="tx1"/>
                  </a:solidFill>
                </a:ln>
                <a:solidFill>
                  <a:srgbClr val="FF0000"/>
                </a:solidFill>
                <a:effectLst>
                  <a:outerShdw blurRad="12700" dist="63500" dir="19200000" algn="tl" rotWithShape="0">
                    <a:prstClr val="black"/>
                  </a:outerShdw>
                </a:effectLst>
                <a:latin typeface="メイリオ" panose="020B0604030504040204" pitchFamily="50" charset="-128"/>
                <a:ea typeface="メイリオ" panose="020B0604030504040204" pitchFamily="50" charset="-128"/>
                <a:cs typeface="メイリオ" panose="020B0604030504040204" pitchFamily="50" charset="-128"/>
              </a:defRPr>
            </a:lvl1pPr>
          </a:lstStyle>
          <a:p>
            <a:r>
              <a:rPr lang="ja-JP" altLang="en-US" sz="8800" dirty="0">
                <a:solidFill>
                  <a:srgbClr val="FFFF00"/>
                </a:solidFill>
                <a:effectLst/>
              </a:rPr>
              <a:t>水道水をポリタンク等に</a:t>
            </a:r>
            <a:endParaRPr lang="en-US" altLang="ja-JP" sz="8800" dirty="0">
              <a:solidFill>
                <a:srgbClr val="FFFF00"/>
              </a:solidFill>
              <a:effectLst/>
            </a:endParaRPr>
          </a:p>
          <a:p>
            <a:r>
              <a:rPr lang="ja-JP" altLang="en-US" sz="8800" dirty="0">
                <a:solidFill>
                  <a:srgbClr val="FFFF00"/>
                </a:solidFill>
                <a:effectLst/>
              </a:rPr>
              <a:t>入れて持ち帰る行為は</a:t>
            </a:r>
            <a:endParaRPr lang="en-US" altLang="ja-JP" sz="8800" dirty="0">
              <a:solidFill>
                <a:srgbClr val="FFFF00"/>
              </a:solidFill>
              <a:effectLst/>
            </a:endParaRPr>
          </a:p>
          <a:p>
            <a:r>
              <a:rPr lang="ja-JP" altLang="en-US" sz="8800" dirty="0">
                <a:effectLst/>
              </a:rPr>
              <a:t>立派な犯罪</a:t>
            </a:r>
            <a:r>
              <a:rPr lang="en-US" altLang="ja-JP" sz="8800" dirty="0">
                <a:effectLst/>
              </a:rPr>
              <a:t>〔</a:t>
            </a:r>
            <a:r>
              <a:rPr lang="ja-JP" altLang="en-US" sz="8800" dirty="0">
                <a:effectLst/>
              </a:rPr>
              <a:t>窃盗罪</a:t>
            </a:r>
            <a:r>
              <a:rPr lang="en-US" altLang="ja-JP" sz="8800" dirty="0">
                <a:effectLst/>
              </a:rPr>
              <a:t>〕</a:t>
            </a:r>
            <a:r>
              <a:rPr lang="ja-JP" altLang="en-US" sz="8800" dirty="0">
                <a:effectLst/>
              </a:rPr>
              <a:t>です</a:t>
            </a:r>
            <a:endParaRPr lang="en-US" altLang="ja-JP" sz="8800" dirty="0">
              <a:effectLst/>
            </a:endParaRPr>
          </a:p>
        </p:txBody>
      </p:sp>
      <p:sp>
        <p:nvSpPr>
          <p:cNvPr id="4" name="テキスト ボックス 3">
            <a:extLst>
              <a:ext uri="{FF2B5EF4-FFF2-40B4-BE49-F238E27FC236}">
                <a16:creationId xmlns:a16="http://schemas.microsoft.com/office/drawing/2014/main" id="{A4061DE5-9B42-1D27-C63A-AAEF920AF591}"/>
              </a:ext>
            </a:extLst>
          </p:cNvPr>
          <p:cNvSpPr txBox="1"/>
          <p:nvPr/>
        </p:nvSpPr>
        <p:spPr>
          <a:xfrm>
            <a:off x="705181" y="3699016"/>
            <a:ext cx="8495638" cy="2554545"/>
          </a:xfrm>
          <a:prstGeom prst="rect">
            <a:avLst/>
          </a:prstGeom>
          <a:noFill/>
        </p:spPr>
        <p:txBody>
          <a:bodyPr vert="horz" wrap="square" rtlCol="0" anchor="b">
            <a:spAutoFit/>
          </a:bodyPr>
          <a:lstStyle>
            <a:defPPr>
              <a:defRPr lang="ja-JP"/>
            </a:defPPr>
            <a:lvl1pPr algn="ctr">
              <a:defRPr sz="21600" b="1" spc="50">
                <a:ln w="38100">
                  <a:solidFill>
                    <a:schemeClr val="tx1"/>
                  </a:solidFill>
                </a:ln>
                <a:solidFill>
                  <a:srgbClr val="FF0000"/>
                </a:solidFill>
                <a:effectLst>
                  <a:outerShdw blurRad="12700" dist="63500" dir="19200000" algn="tl" rotWithShape="0">
                    <a:prstClr val="black"/>
                  </a:outerShdw>
                </a:effectLst>
                <a:latin typeface="メイリオ" panose="020B0604030504040204" pitchFamily="50" charset="-128"/>
                <a:ea typeface="メイリオ" panose="020B0604030504040204" pitchFamily="50" charset="-128"/>
                <a:cs typeface="メイリオ" panose="020B0604030504040204" pitchFamily="50" charset="-128"/>
              </a:defRPr>
            </a:lvl1pPr>
          </a:lstStyle>
          <a:p>
            <a:pPr algn="l"/>
            <a:r>
              <a:rPr lang="ja-JP" altLang="en-US" sz="3200" dirty="0">
                <a:ln w="38100">
                  <a:noFill/>
                </a:ln>
                <a:solidFill>
                  <a:sysClr val="windowText" lastClr="000000"/>
                </a:solidFill>
                <a:effectLst/>
              </a:rPr>
              <a:t>また、洗車機・高圧洗浄機など有料設備を使用せず水道水で洗車をされる方、今後の御利用をお断りします。防犯カメラや他の御客様からの情報提供等で車種・車番・その他を記録し警察に通報させて頂きます。</a:t>
            </a:r>
            <a:endParaRPr lang="en-US" altLang="zh-TW" sz="3200" dirty="0">
              <a:ln w="38100">
                <a:noFill/>
              </a:ln>
              <a:solidFill>
                <a:sysClr val="windowText" lastClr="000000"/>
              </a:solidFill>
              <a:effectLst/>
            </a:endParaRPr>
          </a:p>
        </p:txBody>
      </p:sp>
    </p:spTree>
    <p:extLst>
      <p:ext uri="{BB962C8B-B14F-4D97-AF65-F5344CB8AC3E}">
        <p14:creationId xmlns:p14="http://schemas.microsoft.com/office/powerpoint/2010/main" val="40206528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テキスト ボックス 1">
            <a:extLst>
              <a:ext uri="{FF2B5EF4-FFF2-40B4-BE49-F238E27FC236}">
                <a16:creationId xmlns:a16="http://schemas.microsoft.com/office/drawing/2014/main" id="{247B8CBB-713F-0243-9C3D-1667CBDC5233}"/>
              </a:ext>
            </a:extLst>
          </p:cNvPr>
          <p:cNvSpPr txBox="1"/>
          <p:nvPr/>
        </p:nvSpPr>
        <p:spPr>
          <a:xfrm>
            <a:off x="287383" y="391886"/>
            <a:ext cx="9331234" cy="2957250"/>
          </a:xfrm>
          <a:prstGeom prst="rect">
            <a:avLst/>
          </a:prstGeom>
          <a:noFill/>
        </p:spPr>
        <p:txBody>
          <a:bodyPr vert="horz" wrap="none" rtlCol="0" anchor="b">
            <a:prstTxWarp prst="textPlain">
              <a:avLst/>
            </a:prstTxWarp>
            <a:spAutoFit/>
          </a:bodyPr>
          <a:lstStyle>
            <a:defPPr>
              <a:defRPr lang="ja-JP"/>
            </a:defPPr>
            <a:lvl1pPr algn="ctr">
              <a:defRPr sz="21600" b="1" spc="50">
                <a:ln w="38100">
                  <a:solidFill>
                    <a:schemeClr val="tx1"/>
                  </a:solidFill>
                </a:ln>
                <a:solidFill>
                  <a:srgbClr val="FF0000"/>
                </a:solidFill>
                <a:effectLst>
                  <a:outerShdw blurRad="12700" dist="63500" dir="19200000" algn="tl" rotWithShape="0">
                    <a:prstClr val="black"/>
                  </a:outerShdw>
                </a:effectLst>
                <a:latin typeface="メイリオ" panose="020B0604030504040204" pitchFamily="50" charset="-128"/>
                <a:ea typeface="メイリオ" panose="020B0604030504040204" pitchFamily="50" charset="-128"/>
                <a:cs typeface="メイリオ" panose="020B0604030504040204" pitchFamily="50" charset="-128"/>
              </a:defRPr>
            </a:lvl1pPr>
          </a:lstStyle>
          <a:p>
            <a:r>
              <a:rPr lang="ja-JP" altLang="en-US" sz="8800" dirty="0">
                <a:ln w="38100">
                  <a:noFill/>
                </a:ln>
                <a:solidFill>
                  <a:srgbClr val="002060"/>
                </a:solidFill>
                <a:effectLst/>
              </a:rPr>
              <a:t>水道水をポリタンク等に</a:t>
            </a:r>
            <a:endParaRPr lang="en-US" altLang="ja-JP" sz="8800" dirty="0">
              <a:ln w="38100">
                <a:noFill/>
              </a:ln>
              <a:solidFill>
                <a:srgbClr val="002060"/>
              </a:solidFill>
              <a:effectLst/>
            </a:endParaRPr>
          </a:p>
          <a:p>
            <a:r>
              <a:rPr lang="ja-JP" altLang="en-US" sz="8800" dirty="0">
                <a:ln w="38100">
                  <a:noFill/>
                </a:ln>
                <a:solidFill>
                  <a:srgbClr val="002060"/>
                </a:solidFill>
                <a:effectLst/>
              </a:rPr>
              <a:t>入れて持ち帰る行為は</a:t>
            </a:r>
            <a:endParaRPr lang="en-US" altLang="ja-JP" sz="8800" dirty="0">
              <a:ln w="38100">
                <a:noFill/>
              </a:ln>
              <a:solidFill>
                <a:srgbClr val="002060"/>
              </a:solidFill>
              <a:effectLst/>
            </a:endParaRPr>
          </a:p>
          <a:p>
            <a:r>
              <a:rPr lang="ja-JP" altLang="en-US" sz="8800" dirty="0">
                <a:ln w="38100">
                  <a:noFill/>
                </a:ln>
                <a:effectLst/>
              </a:rPr>
              <a:t>立派な犯罪</a:t>
            </a:r>
            <a:r>
              <a:rPr lang="en-US" altLang="ja-JP" sz="8800" dirty="0">
                <a:ln w="38100">
                  <a:noFill/>
                </a:ln>
                <a:effectLst/>
              </a:rPr>
              <a:t>〔</a:t>
            </a:r>
            <a:r>
              <a:rPr lang="ja-JP" altLang="en-US" sz="8800" dirty="0">
                <a:ln w="38100">
                  <a:noFill/>
                </a:ln>
                <a:effectLst/>
              </a:rPr>
              <a:t>窃盗罪</a:t>
            </a:r>
            <a:r>
              <a:rPr lang="en-US" altLang="ja-JP" sz="8800" dirty="0">
                <a:ln w="38100">
                  <a:noFill/>
                </a:ln>
                <a:effectLst/>
              </a:rPr>
              <a:t>〕</a:t>
            </a:r>
            <a:r>
              <a:rPr lang="ja-JP" altLang="en-US" sz="8800" dirty="0">
                <a:ln w="38100">
                  <a:noFill/>
                </a:ln>
                <a:effectLst/>
              </a:rPr>
              <a:t>です</a:t>
            </a:r>
            <a:endParaRPr lang="en-US" altLang="ja-JP" sz="8800" dirty="0">
              <a:ln w="38100">
                <a:noFill/>
              </a:ln>
              <a:effectLst/>
            </a:endParaRPr>
          </a:p>
        </p:txBody>
      </p:sp>
      <p:sp>
        <p:nvSpPr>
          <p:cNvPr id="3" name="テキスト ボックス 2">
            <a:extLst>
              <a:ext uri="{FF2B5EF4-FFF2-40B4-BE49-F238E27FC236}">
                <a16:creationId xmlns:a16="http://schemas.microsoft.com/office/drawing/2014/main" id="{EEBB6BD1-359C-31A2-9756-827009D11D73}"/>
              </a:ext>
            </a:extLst>
          </p:cNvPr>
          <p:cNvSpPr txBox="1"/>
          <p:nvPr/>
        </p:nvSpPr>
        <p:spPr>
          <a:xfrm>
            <a:off x="216035" y="3717909"/>
            <a:ext cx="9473930" cy="2862322"/>
          </a:xfrm>
          <a:prstGeom prst="rect">
            <a:avLst/>
          </a:prstGeom>
          <a:noFill/>
        </p:spPr>
        <p:txBody>
          <a:bodyPr vert="horz" wrap="square" rtlCol="0" anchor="b">
            <a:spAutoFit/>
          </a:bodyPr>
          <a:lstStyle>
            <a:defPPr>
              <a:defRPr lang="ja-JP"/>
            </a:defPPr>
            <a:lvl1pPr algn="ctr">
              <a:defRPr sz="21600" b="1" spc="50">
                <a:ln w="38100">
                  <a:solidFill>
                    <a:schemeClr val="tx1"/>
                  </a:solidFill>
                </a:ln>
                <a:solidFill>
                  <a:srgbClr val="FF0000"/>
                </a:solidFill>
                <a:effectLst>
                  <a:outerShdw blurRad="12700" dist="63500" dir="19200000" algn="tl" rotWithShape="0">
                    <a:prstClr val="black"/>
                  </a:outerShdw>
                </a:effectLst>
                <a:latin typeface="メイリオ" panose="020B0604030504040204" pitchFamily="50" charset="-128"/>
                <a:ea typeface="メイリオ" panose="020B0604030504040204" pitchFamily="50" charset="-128"/>
                <a:cs typeface="メイリオ" panose="020B0604030504040204" pitchFamily="50" charset="-128"/>
              </a:defRPr>
            </a:lvl1pPr>
          </a:lstStyle>
          <a:p>
            <a:pPr algn="l"/>
            <a:r>
              <a:rPr lang="ja-JP" altLang="en-US" sz="3600" dirty="0">
                <a:ln w="38100">
                  <a:noFill/>
                </a:ln>
                <a:solidFill>
                  <a:sysClr val="windowText" lastClr="000000"/>
                </a:solidFill>
                <a:effectLst/>
              </a:rPr>
              <a:t>また、洗車機・高圧洗浄機など有料設備を使用せず水道水で洗車をされる方、今後の御利用をお断りします。防犯カメラや他の御客様からの情報提供等で車種・車番・その他を記録し警察に通報させて頂きます。</a:t>
            </a:r>
            <a:endParaRPr lang="en-US" altLang="zh-TW" sz="3600" dirty="0">
              <a:ln w="38100">
                <a:noFill/>
              </a:ln>
              <a:solidFill>
                <a:sysClr val="windowText" lastClr="000000"/>
              </a:solidFill>
              <a:effectLst/>
            </a:endParaRPr>
          </a:p>
        </p:txBody>
      </p:sp>
    </p:spTree>
    <p:extLst>
      <p:ext uri="{BB962C8B-B14F-4D97-AF65-F5344CB8AC3E}">
        <p14:creationId xmlns:p14="http://schemas.microsoft.com/office/powerpoint/2010/main" val="10160585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 name="正方形/長方形 67">
            <a:extLst>
              <a:ext uri="{FF2B5EF4-FFF2-40B4-BE49-F238E27FC236}">
                <a16:creationId xmlns:a16="http://schemas.microsoft.com/office/drawing/2014/main" id="{71548E22-269B-0F1E-CFCF-E067B26ADAA2}"/>
              </a:ext>
            </a:extLst>
          </p:cNvPr>
          <p:cNvSpPr/>
          <p:nvPr/>
        </p:nvSpPr>
        <p:spPr>
          <a:xfrm>
            <a:off x="91440" y="104503"/>
            <a:ext cx="9692640" cy="3409406"/>
          </a:xfrm>
          <a:prstGeom prst="rect">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9" name="テキスト ボックス 68">
            <a:extLst>
              <a:ext uri="{FF2B5EF4-FFF2-40B4-BE49-F238E27FC236}">
                <a16:creationId xmlns:a16="http://schemas.microsoft.com/office/drawing/2014/main" id="{A12D93AD-7FE0-724D-CDE7-8E453FF04578}"/>
              </a:ext>
            </a:extLst>
          </p:cNvPr>
          <p:cNvSpPr txBox="1"/>
          <p:nvPr/>
        </p:nvSpPr>
        <p:spPr>
          <a:xfrm>
            <a:off x="352697" y="378824"/>
            <a:ext cx="6411679" cy="2870156"/>
          </a:xfrm>
          <a:prstGeom prst="rect">
            <a:avLst/>
          </a:prstGeom>
          <a:noFill/>
        </p:spPr>
        <p:txBody>
          <a:bodyPr vert="horz" wrap="none" rtlCol="0" anchor="b">
            <a:prstTxWarp prst="textPlain">
              <a:avLst/>
            </a:prstTxWarp>
            <a:spAutoFit/>
          </a:bodyPr>
          <a:lstStyle>
            <a:defPPr>
              <a:defRPr lang="ja-JP"/>
            </a:defPPr>
            <a:lvl1pPr algn="ctr">
              <a:defRPr sz="21600" b="1" spc="50">
                <a:ln w="38100">
                  <a:solidFill>
                    <a:schemeClr val="tx1"/>
                  </a:solidFill>
                </a:ln>
                <a:solidFill>
                  <a:srgbClr val="FF0000"/>
                </a:solidFill>
                <a:effectLst>
                  <a:outerShdw blurRad="12700" dist="63500" dir="19200000" algn="tl" rotWithShape="0">
                    <a:prstClr val="black"/>
                  </a:outerShdw>
                </a:effectLst>
                <a:latin typeface="メイリオ" panose="020B0604030504040204" pitchFamily="50" charset="-128"/>
                <a:ea typeface="メイリオ" panose="020B0604030504040204" pitchFamily="50" charset="-128"/>
                <a:cs typeface="メイリオ" panose="020B0604030504040204" pitchFamily="50" charset="-128"/>
              </a:defRPr>
            </a:lvl1pPr>
          </a:lstStyle>
          <a:p>
            <a:pPr algn="l">
              <a:spcAft>
                <a:spcPts val="0"/>
              </a:spcAft>
            </a:pPr>
            <a:r>
              <a:rPr lang="ja-JP" altLang="en-US" sz="8800" dirty="0">
                <a:ln w="38100">
                  <a:noFill/>
                </a:ln>
                <a:solidFill>
                  <a:srgbClr val="002060"/>
                </a:solidFill>
                <a:effectLst/>
              </a:rPr>
              <a:t>水道水をポリタンク等に</a:t>
            </a:r>
            <a:endParaRPr lang="en-US" altLang="ja-JP" sz="8800" dirty="0">
              <a:ln w="38100">
                <a:noFill/>
              </a:ln>
              <a:solidFill>
                <a:srgbClr val="002060"/>
              </a:solidFill>
              <a:effectLst/>
            </a:endParaRPr>
          </a:p>
          <a:p>
            <a:pPr algn="l">
              <a:spcAft>
                <a:spcPts val="0"/>
              </a:spcAft>
            </a:pPr>
            <a:r>
              <a:rPr lang="ja-JP" altLang="en-US" sz="8800" dirty="0">
                <a:ln w="38100">
                  <a:noFill/>
                </a:ln>
                <a:solidFill>
                  <a:srgbClr val="002060"/>
                </a:solidFill>
                <a:effectLst/>
              </a:rPr>
              <a:t>入れて持ち帰る行為は</a:t>
            </a:r>
            <a:endParaRPr lang="en-US" altLang="ja-JP" sz="8800" dirty="0">
              <a:ln w="38100">
                <a:noFill/>
              </a:ln>
              <a:solidFill>
                <a:srgbClr val="002060"/>
              </a:solidFill>
              <a:effectLst/>
            </a:endParaRPr>
          </a:p>
          <a:p>
            <a:pPr algn="l">
              <a:spcAft>
                <a:spcPts val="0"/>
              </a:spcAft>
            </a:pPr>
            <a:r>
              <a:rPr lang="ja-JP" altLang="en-US" sz="8800" dirty="0">
                <a:ln w="38100">
                  <a:noFill/>
                </a:ln>
                <a:solidFill>
                  <a:srgbClr val="FF0000"/>
                </a:solidFill>
                <a:effectLst/>
              </a:rPr>
              <a:t>立派な犯罪</a:t>
            </a:r>
            <a:r>
              <a:rPr lang="en-US" altLang="ja-JP" sz="8800" dirty="0">
                <a:ln w="38100">
                  <a:noFill/>
                </a:ln>
                <a:solidFill>
                  <a:srgbClr val="FF0000"/>
                </a:solidFill>
                <a:effectLst/>
              </a:rPr>
              <a:t>〔</a:t>
            </a:r>
            <a:r>
              <a:rPr lang="ja-JP" altLang="en-US" sz="8800" dirty="0">
                <a:ln w="38100">
                  <a:noFill/>
                </a:ln>
                <a:solidFill>
                  <a:srgbClr val="FF0000"/>
                </a:solidFill>
                <a:effectLst/>
              </a:rPr>
              <a:t>窃盗罪</a:t>
            </a:r>
            <a:r>
              <a:rPr lang="en-US" altLang="ja-JP" sz="8800" dirty="0">
                <a:ln w="38100">
                  <a:noFill/>
                </a:ln>
                <a:solidFill>
                  <a:srgbClr val="FF0000"/>
                </a:solidFill>
                <a:effectLst/>
              </a:rPr>
              <a:t>〕</a:t>
            </a:r>
            <a:r>
              <a:rPr lang="ja-JP" altLang="en-US" sz="8800" dirty="0">
                <a:ln w="38100">
                  <a:noFill/>
                </a:ln>
                <a:solidFill>
                  <a:srgbClr val="FF0000"/>
                </a:solidFill>
                <a:effectLst/>
              </a:rPr>
              <a:t>です</a:t>
            </a:r>
            <a:endParaRPr lang="en-US" altLang="ja-JP" sz="8800" dirty="0">
              <a:ln w="38100">
                <a:noFill/>
              </a:ln>
              <a:solidFill>
                <a:srgbClr val="FF0000"/>
              </a:solidFill>
              <a:effectLst/>
            </a:endParaRPr>
          </a:p>
        </p:txBody>
      </p:sp>
      <p:grpSp>
        <p:nvGrpSpPr>
          <p:cNvPr id="16" name="グループ化 15">
            <a:extLst>
              <a:ext uri="{FF2B5EF4-FFF2-40B4-BE49-F238E27FC236}">
                <a16:creationId xmlns:a16="http://schemas.microsoft.com/office/drawing/2014/main" id="{C35D0A50-5BDF-11AB-D065-DC9CC6024F3D}"/>
              </a:ext>
            </a:extLst>
          </p:cNvPr>
          <p:cNvGrpSpPr/>
          <p:nvPr/>
        </p:nvGrpSpPr>
        <p:grpSpPr>
          <a:xfrm>
            <a:off x="6654612" y="511527"/>
            <a:ext cx="2967486" cy="2604749"/>
            <a:chOff x="3953858" y="5032155"/>
            <a:chExt cx="2748050" cy="2412137"/>
          </a:xfrm>
        </p:grpSpPr>
        <p:sp>
          <p:nvSpPr>
            <p:cNvPr id="17" name="フリーフォーム: 図形 16">
              <a:extLst>
                <a:ext uri="{FF2B5EF4-FFF2-40B4-BE49-F238E27FC236}">
                  <a16:creationId xmlns:a16="http://schemas.microsoft.com/office/drawing/2014/main" id="{2C3F8274-0D0C-47D5-A576-D4D2C75EB2B1}"/>
                </a:ext>
              </a:extLst>
            </p:cNvPr>
            <p:cNvSpPr/>
            <p:nvPr/>
          </p:nvSpPr>
          <p:spPr bwMode="auto">
            <a:xfrm>
              <a:off x="4588703" y="5032155"/>
              <a:ext cx="1794131" cy="2412137"/>
            </a:xfrm>
            <a:custGeom>
              <a:avLst/>
              <a:gdLst>
                <a:gd name="connsiteX0" fmla="*/ 811059 w 1794131"/>
                <a:gd name="connsiteY0" fmla="*/ 0 h 2412137"/>
                <a:gd name="connsiteX1" fmla="*/ 1229028 w 1794131"/>
                <a:gd name="connsiteY1" fmla="*/ 482836 h 2412137"/>
                <a:gd name="connsiteX2" fmla="*/ 1044750 w 1794131"/>
                <a:gd name="connsiteY2" fmla="*/ 883211 h 2412137"/>
                <a:gd name="connsiteX3" fmla="*/ 985656 w 1794131"/>
                <a:gd name="connsiteY3" fmla="*/ 920264 h 2412137"/>
                <a:gd name="connsiteX4" fmla="*/ 999549 w 1794131"/>
                <a:gd name="connsiteY4" fmla="*/ 952042 h 2412137"/>
                <a:gd name="connsiteX5" fmla="*/ 1011276 w 1794131"/>
                <a:gd name="connsiteY5" fmla="*/ 951307 h 2412137"/>
                <a:gd name="connsiteX6" fmla="*/ 1200680 w 1794131"/>
                <a:gd name="connsiteY6" fmla="*/ 1118652 h 2412137"/>
                <a:gd name="connsiteX7" fmla="*/ 1339257 w 1794131"/>
                <a:gd name="connsiteY7" fmla="*/ 1635831 h 2412137"/>
                <a:gd name="connsiteX8" fmla="*/ 1346925 w 1794131"/>
                <a:gd name="connsiteY8" fmla="*/ 1704163 h 2412137"/>
                <a:gd name="connsiteX9" fmla="*/ 1336049 w 1794131"/>
                <a:gd name="connsiteY9" fmla="*/ 1761858 h 2412137"/>
                <a:gd name="connsiteX10" fmla="*/ 1502746 w 1794131"/>
                <a:gd name="connsiteY10" fmla="*/ 2102172 h 2412137"/>
                <a:gd name="connsiteX11" fmla="*/ 1794131 w 1794131"/>
                <a:gd name="connsiteY11" fmla="*/ 2307685 h 2412137"/>
                <a:gd name="connsiteX12" fmla="*/ 1733825 w 1794131"/>
                <a:gd name="connsiteY12" fmla="*/ 2412137 h 2412137"/>
                <a:gd name="connsiteX13" fmla="*/ 1354813 w 1794131"/>
                <a:gd name="connsiteY13" fmla="*/ 2236970 h 2412137"/>
                <a:gd name="connsiteX14" fmla="*/ 1360551 w 1794131"/>
                <a:gd name="connsiteY14" fmla="*/ 2227031 h 2412137"/>
                <a:gd name="connsiteX15" fmla="*/ 1350411 w 1794131"/>
                <a:gd name="connsiteY15" fmla="*/ 2232886 h 2412137"/>
                <a:gd name="connsiteX16" fmla="*/ 1150119 w 1794131"/>
                <a:gd name="connsiteY16" fmla="*/ 1934853 h 2412137"/>
                <a:gd name="connsiteX17" fmla="*/ 920471 w 1794131"/>
                <a:gd name="connsiteY17" fmla="*/ 2092345 h 2412137"/>
                <a:gd name="connsiteX18" fmla="*/ 891730 w 1794131"/>
                <a:gd name="connsiteY18" fmla="*/ 2408450 h 2412137"/>
                <a:gd name="connsiteX19" fmla="*/ 771119 w 1794131"/>
                <a:gd name="connsiteY19" fmla="*/ 2408450 h 2412137"/>
                <a:gd name="connsiteX20" fmla="*/ 733312 w 1794131"/>
                <a:gd name="connsiteY20" fmla="*/ 1992632 h 2412137"/>
                <a:gd name="connsiteX21" fmla="*/ 737171 w 1794131"/>
                <a:gd name="connsiteY21" fmla="*/ 1992632 h 2412137"/>
                <a:gd name="connsiteX22" fmla="*/ 731947 w 1794131"/>
                <a:gd name="connsiteY22" fmla="*/ 1986028 h 2412137"/>
                <a:gd name="connsiteX23" fmla="*/ 923293 w 1794131"/>
                <a:gd name="connsiteY23" fmla="*/ 1812233 h 2412137"/>
                <a:gd name="connsiteX24" fmla="*/ 913989 w 1794131"/>
                <a:gd name="connsiteY24" fmla="*/ 1797483 h 2412137"/>
                <a:gd name="connsiteX25" fmla="*/ 897576 w 1794131"/>
                <a:gd name="connsiteY25" fmla="*/ 1754178 h 2412137"/>
                <a:gd name="connsiteX26" fmla="*/ 783324 w 1794131"/>
                <a:gd name="connsiteY26" fmla="*/ 1327782 h 2412137"/>
                <a:gd name="connsiteX27" fmla="*/ 516866 w 1794131"/>
                <a:gd name="connsiteY27" fmla="*/ 1481620 h 2412137"/>
                <a:gd name="connsiteX28" fmla="*/ 488778 w 1794131"/>
                <a:gd name="connsiteY28" fmla="*/ 1491065 h 2412137"/>
                <a:gd name="connsiteX29" fmla="*/ 487823 w 1794131"/>
                <a:gd name="connsiteY29" fmla="*/ 1490999 h 2412137"/>
                <a:gd name="connsiteX30" fmla="*/ 485872 w 1794131"/>
                <a:gd name="connsiteY30" fmla="*/ 1491670 h 2412137"/>
                <a:gd name="connsiteX31" fmla="*/ 456296 w 1794131"/>
                <a:gd name="connsiteY31" fmla="*/ 1489817 h 2412137"/>
                <a:gd name="connsiteX32" fmla="*/ 55329 w 1794131"/>
                <a:gd name="connsiteY32" fmla="*/ 1382377 h 2412137"/>
                <a:gd name="connsiteX33" fmla="*/ 2561 w 1794131"/>
                <a:gd name="connsiteY33" fmla="*/ 1290980 h 2412137"/>
                <a:gd name="connsiteX34" fmla="*/ 2561 w 1794131"/>
                <a:gd name="connsiteY34" fmla="*/ 1290981 h 2412137"/>
                <a:gd name="connsiteX35" fmla="*/ 64382 w 1794131"/>
                <a:gd name="connsiteY35" fmla="*/ 1236360 h 2412137"/>
                <a:gd name="connsiteX36" fmla="*/ 93957 w 1794131"/>
                <a:gd name="connsiteY36" fmla="*/ 1238214 h 2412137"/>
                <a:gd name="connsiteX37" fmla="*/ 466885 w 1794131"/>
                <a:gd name="connsiteY37" fmla="*/ 1338139 h 2412137"/>
                <a:gd name="connsiteX38" fmla="*/ 752263 w 1794131"/>
                <a:gd name="connsiteY38" fmla="*/ 1173376 h 2412137"/>
                <a:gd name="connsiteX39" fmla="*/ 753321 w 1794131"/>
                <a:gd name="connsiteY39" fmla="*/ 1146389 h 2412137"/>
                <a:gd name="connsiteX40" fmla="*/ 781839 w 1794131"/>
                <a:gd name="connsiteY40" fmla="*/ 1063511 h 2412137"/>
                <a:gd name="connsiteX41" fmla="*/ 820285 w 1794131"/>
                <a:gd name="connsiteY41" fmla="*/ 1019301 h 2412137"/>
                <a:gd name="connsiteX42" fmla="*/ 814241 w 1794131"/>
                <a:gd name="connsiteY42" fmla="*/ 965302 h 2412137"/>
                <a:gd name="connsiteX43" fmla="*/ 811059 w 1794131"/>
                <a:gd name="connsiteY43" fmla="*/ 965672 h 2412137"/>
                <a:gd name="connsiteX44" fmla="*/ 393090 w 1794131"/>
                <a:gd name="connsiteY44" fmla="*/ 482836 h 2412137"/>
                <a:gd name="connsiteX45" fmla="*/ 811059 w 1794131"/>
                <a:gd name="connsiteY45" fmla="*/ 0 h 24121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Lst>
              <a:rect l="l" t="t" r="r" b="b"/>
              <a:pathLst>
                <a:path w="1794131" h="2412137">
                  <a:moveTo>
                    <a:pt x="811059" y="0"/>
                  </a:moveTo>
                  <a:cubicBezTo>
                    <a:pt x="1041897" y="0"/>
                    <a:pt x="1229028" y="216173"/>
                    <a:pt x="1229028" y="482836"/>
                  </a:cubicBezTo>
                  <a:cubicBezTo>
                    <a:pt x="1229028" y="649501"/>
                    <a:pt x="1155930" y="796442"/>
                    <a:pt x="1044750" y="883211"/>
                  </a:cubicBezTo>
                  <a:lnTo>
                    <a:pt x="985656" y="920264"/>
                  </a:lnTo>
                  <a:lnTo>
                    <a:pt x="999549" y="952042"/>
                  </a:lnTo>
                  <a:lnTo>
                    <a:pt x="1011276" y="951307"/>
                  </a:lnTo>
                  <a:cubicBezTo>
                    <a:pt x="1099523" y="963594"/>
                    <a:pt x="1176170" y="1027177"/>
                    <a:pt x="1200680" y="1118652"/>
                  </a:cubicBezTo>
                  <a:cubicBezTo>
                    <a:pt x="1246873" y="1291045"/>
                    <a:pt x="1293064" y="1463439"/>
                    <a:pt x="1339257" y="1635831"/>
                  </a:cubicBezTo>
                  <a:cubicBezTo>
                    <a:pt x="1345384" y="1658700"/>
                    <a:pt x="1347818" y="1681688"/>
                    <a:pt x="1346925" y="1704163"/>
                  </a:cubicBezTo>
                  <a:lnTo>
                    <a:pt x="1336049" y="1761858"/>
                  </a:lnTo>
                  <a:lnTo>
                    <a:pt x="1502746" y="2102172"/>
                  </a:lnTo>
                  <a:lnTo>
                    <a:pt x="1794131" y="2307685"/>
                  </a:lnTo>
                  <a:lnTo>
                    <a:pt x="1733825" y="2412137"/>
                  </a:lnTo>
                  <a:lnTo>
                    <a:pt x="1354813" y="2236970"/>
                  </a:lnTo>
                  <a:lnTo>
                    <a:pt x="1360551" y="2227031"/>
                  </a:lnTo>
                  <a:lnTo>
                    <a:pt x="1350411" y="2232886"/>
                  </a:lnTo>
                  <a:lnTo>
                    <a:pt x="1150119" y="1934853"/>
                  </a:lnTo>
                  <a:lnTo>
                    <a:pt x="920471" y="2092345"/>
                  </a:lnTo>
                  <a:lnTo>
                    <a:pt x="891730" y="2408450"/>
                  </a:lnTo>
                  <a:lnTo>
                    <a:pt x="771119" y="2408450"/>
                  </a:lnTo>
                  <a:lnTo>
                    <a:pt x="733312" y="1992632"/>
                  </a:lnTo>
                  <a:lnTo>
                    <a:pt x="737171" y="1992632"/>
                  </a:lnTo>
                  <a:lnTo>
                    <a:pt x="731947" y="1986028"/>
                  </a:lnTo>
                  <a:lnTo>
                    <a:pt x="923293" y="1812233"/>
                  </a:lnTo>
                  <a:lnTo>
                    <a:pt x="913989" y="1797483"/>
                  </a:lnTo>
                  <a:cubicBezTo>
                    <a:pt x="907195" y="1783895"/>
                    <a:pt x="901661" y="1769424"/>
                    <a:pt x="897576" y="1754178"/>
                  </a:cubicBezTo>
                  <a:lnTo>
                    <a:pt x="783324" y="1327782"/>
                  </a:lnTo>
                  <a:lnTo>
                    <a:pt x="516866" y="1481620"/>
                  </a:lnTo>
                  <a:cubicBezTo>
                    <a:pt x="507943" y="1486772"/>
                    <a:pt x="498398" y="1489872"/>
                    <a:pt x="488778" y="1491065"/>
                  </a:cubicBezTo>
                  <a:lnTo>
                    <a:pt x="487823" y="1490999"/>
                  </a:lnTo>
                  <a:lnTo>
                    <a:pt x="485872" y="1491670"/>
                  </a:lnTo>
                  <a:cubicBezTo>
                    <a:pt x="476271" y="1493007"/>
                    <a:pt x="466249" y="1492483"/>
                    <a:pt x="456296" y="1489817"/>
                  </a:cubicBezTo>
                  <a:lnTo>
                    <a:pt x="55329" y="1382377"/>
                  </a:lnTo>
                  <a:cubicBezTo>
                    <a:pt x="15519" y="1371710"/>
                    <a:pt x="-8106" y="1330790"/>
                    <a:pt x="2561" y="1290980"/>
                  </a:cubicBezTo>
                  <a:lnTo>
                    <a:pt x="2561" y="1290981"/>
                  </a:lnTo>
                  <a:cubicBezTo>
                    <a:pt x="10561" y="1261124"/>
                    <a:pt x="35579" y="1240371"/>
                    <a:pt x="64382" y="1236360"/>
                  </a:cubicBezTo>
                  <a:cubicBezTo>
                    <a:pt x="73983" y="1235023"/>
                    <a:pt x="84005" y="1235547"/>
                    <a:pt x="93957" y="1238214"/>
                  </a:cubicBezTo>
                  <a:lnTo>
                    <a:pt x="466885" y="1338139"/>
                  </a:lnTo>
                  <a:lnTo>
                    <a:pt x="752263" y="1173376"/>
                  </a:lnTo>
                  <a:lnTo>
                    <a:pt x="753321" y="1146389"/>
                  </a:lnTo>
                  <a:cubicBezTo>
                    <a:pt x="757416" y="1116974"/>
                    <a:pt x="767212" y="1088847"/>
                    <a:pt x="781839" y="1063511"/>
                  </a:cubicBezTo>
                  <a:lnTo>
                    <a:pt x="820285" y="1019301"/>
                  </a:lnTo>
                  <a:lnTo>
                    <a:pt x="814241" y="965302"/>
                  </a:lnTo>
                  <a:lnTo>
                    <a:pt x="811059" y="965672"/>
                  </a:lnTo>
                  <a:cubicBezTo>
                    <a:pt x="580221" y="965672"/>
                    <a:pt x="393090" y="749499"/>
                    <a:pt x="393090" y="482836"/>
                  </a:cubicBezTo>
                  <a:cubicBezTo>
                    <a:pt x="393090" y="216173"/>
                    <a:pt x="580221" y="0"/>
                    <a:pt x="811059" y="0"/>
                  </a:cubicBezTo>
                  <a:close/>
                </a:path>
              </a:pathLst>
            </a:custGeom>
            <a:solidFill>
              <a:srgbClr val="0070C0"/>
            </a:solidFill>
            <a:ln w="28575">
              <a:solidFill>
                <a:schemeClr val="tx1"/>
              </a:solidFill>
              <a:round/>
              <a:headEnd/>
              <a:tailEnd/>
            </a:ln>
            <a:effectLst/>
          </p:spPr>
          <p:txBody>
            <a:bodyPr wrap="square" rtlCol="0" anchor="ctr">
              <a:noAutofit/>
            </a:bodyPr>
            <a:lstStyle/>
            <a:p>
              <a:pPr algn="ctr"/>
              <a:endParaRPr lang="ja-JP" altLang="en-US"/>
            </a:p>
          </p:txBody>
        </p:sp>
        <p:grpSp>
          <p:nvGrpSpPr>
            <p:cNvPr id="18" name="グループ化 17">
              <a:extLst>
                <a:ext uri="{FF2B5EF4-FFF2-40B4-BE49-F238E27FC236}">
                  <a16:creationId xmlns:a16="http://schemas.microsoft.com/office/drawing/2014/main" id="{F67F84E6-1741-110A-2E20-2E6E9E48F513}"/>
                </a:ext>
              </a:extLst>
            </p:cNvPr>
            <p:cNvGrpSpPr/>
            <p:nvPr/>
          </p:nvGrpSpPr>
          <p:grpSpPr>
            <a:xfrm flipH="1">
              <a:off x="4369822" y="6282198"/>
              <a:ext cx="915174" cy="1077208"/>
              <a:chOff x="-551629" y="499626"/>
              <a:chExt cx="1889401" cy="2223923"/>
            </a:xfrm>
          </p:grpSpPr>
          <p:sp>
            <p:nvSpPr>
              <p:cNvPr id="24" name="フリーフォーム: 図形 23">
                <a:extLst>
                  <a:ext uri="{FF2B5EF4-FFF2-40B4-BE49-F238E27FC236}">
                    <a16:creationId xmlns:a16="http://schemas.microsoft.com/office/drawing/2014/main" id="{8830ADF5-8B9B-92A3-0406-E5F589548C16}"/>
                  </a:ext>
                </a:extLst>
              </p:cNvPr>
              <p:cNvSpPr/>
              <p:nvPr/>
            </p:nvSpPr>
            <p:spPr bwMode="auto">
              <a:xfrm>
                <a:off x="-391619" y="499626"/>
                <a:ext cx="1282186" cy="799764"/>
              </a:xfrm>
              <a:custGeom>
                <a:avLst/>
                <a:gdLst>
                  <a:gd name="connsiteX0" fmla="*/ 216215 w 1282186"/>
                  <a:gd name="connsiteY0" fmla="*/ 77859 h 799764"/>
                  <a:gd name="connsiteX1" fmla="*/ 84204 w 1282186"/>
                  <a:gd name="connsiteY1" fmla="*/ 209870 h 799764"/>
                  <a:gd name="connsiteX2" fmla="*/ 84204 w 1282186"/>
                  <a:gd name="connsiteY2" fmla="*/ 591474 h 799764"/>
                  <a:gd name="connsiteX3" fmla="*/ 216215 w 1282186"/>
                  <a:gd name="connsiteY3" fmla="*/ 723485 h 799764"/>
                  <a:gd name="connsiteX4" fmla="*/ 1065971 w 1282186"/>
                  <a:gd name="connsiteY4" fmla="*/ 723485 h 799764"/>
                  <a:gd name="connsiteX5" fmla="*/ 1197982 w 1282186"/>
                  <a:gd name="connsiteY5" fmla="*/ 591474 h 799764"/>
                  <a:gd name="connsiteX6" fmla="*/ 1197982 w 1282186"/>
                  <a:gd name="connsiteY6" fmla="*/ 209870 h 799764"/>
                  <a:gd name="connsiteX7" fmla="*/ 1065971 w 1282186"/>
                  <a:gd name="connsiteY7" fmla="*/ 77859 h 799764"/>
                  <a:gd name="connsiteX8" fmla="*/ 201876 w 1282186"/>
                  <a:gd name="connsiteY8" fmla="*/ 0 h 799764"/>
                  <a:gd name="connsiteX9" fmla="*/ 1080310 w 1282186"/>
                  <a:gd name="connsiteY9" fmla="*/ 0 h 799764"/>
                  <a:gd name="connsiteX10" fmla="*/ 1282186 w 1282186"/>
                  <a:gd name="connsiteY10" fmla="*/ 201876 h 799764"/>
                  <a:gd name="connsiteX11" fmla="*/ 1282186 w 1282186"/>
                  <a:gd name="connsiteY11" fmla="*/ 597888 h 799764"/>
                  <a:gd name="connsiteX12" fmla="*/ 1080310 w 1282186"/>
                  <a:gd name="connsiteY12" fmla="*/ 799764 h 799764"/>
                  <a:gd name="connsiteX13" fmla="*/ 201876 w 1282186"/>
                  <a:gd name="connsiteY13" fmla="*/ 799764 h 799764"/>
                  <a:gd name="connsiteX14" fmla="*/ 0 w 1282186"/>
                  <a:gd name="connsiteY14" fmla="*/ 597888 h 799764"/>
                  <a:gd name="connsiteX15" fmla="*/ 0 w 1282186"/>
                  <a:gd name="connsiteY15" fmla="*/ 201876 h 799764"/>
                  <a:gd name="connsiteX16" fmla="*/ 201876 w 1282186"/>
                  <a:gd name="connsiteY16" fmla="*/ 0 h 7997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1282186" h="799764">
                    <a:moveTo>
                      <a:pt x="216215" y="77859"/>
                    </a:moveTo>
                    <a:cubicBezTo>
                      <a:pt x="143307" y="77859"/>
                      <a:pt x="84204" y="136962"/>
                      <a:pt x="84204" y="209870"/>
                    </a:cubicBezTo>
                    <a:lnTo>
                      <a:pt x="84204" y="591474"/>
                    </a:lnTo>
                    <a:cubicBezTo>
                      <a:pt x="84204" y="664382"/>
                      <a:pt x="143307" y="723485"/>
                      <a:pt x="216215" y="723485"/>
                    </a:cubicBezTo>
                    <a:lnTo>
                      <a:pt x="1065971" y="723485"/>
                    </a:lnTo>
                    <a:cubicBezTo>
                      <a:pt x="1138879" y="723485"/>
                      <a:pt x="1197982" y="664382"/>
                      <a:pt x="1197982" y="591474"/>
                    </a:cubicBezTo>
                    <a:lnTo>
                      <a:pt x="1197982" y="209870"/>
                    </a:lnTo>
                    <a:cubicBezTo>
                      <a:pt x="1197982" y="136962"/>
                      <a:pt x="1138879" y="77859"/>
                      <a:pt x="1065971" y="77859"/>
                    </a:cubicBezTo>
                    <a:close/>
                    <a:moveTo>
                      <a:pt x="201876" y="0"/>
                    </a:moveTo>
                    <a:lnTo>
                      <a:pt x="1080310" y="0"/>
                    </a:lnTo>
                    <a:cubicBezTo>
                      <a:pt x="1191803" y="0"/>
                      <a:pt x="1282186" y="90383"/>
                      <a:pt x="1282186" y="201876"/>
                    </a:cubicBezTo>
                    <a:lnTo>
                      <a:pt x="1282186" y="597888"/>
                    </a:lnTo>
                    <a:cubicBezTo>
                      <a:pt x="1282186" y="709381"/>
                      <a:pt x="1191803" y="799764"/>
                      <a:pt x="1080310" y="799764"/>
                    </a:cubicBezTo>
                    <a:lnTo>
                      <a:pt x="201876" y="799764"/>
                    </a:lnTo>
                    <a:cubicBezTo>
                      <a:pt x="90383" y="799764"/>
                      <a:pt x="0" y="709381"/>
                      <a:pt x="0" y="597888"/>
                    </a:cubicBezTo>
                    <a:lnTo>
                      <a:pt x="0" y="201876"/>
                    </a:lnTo>
                    <a:cubicBezTo>
                      <a:pt x="0" y="90383"/>
                      <a:pt x="90383" y="0"/>
                      <a:pt x="201876" y="0"/>
                    </a:cubicBezTo>
                    <a:close/>
                  </a:path>
                </a:pathLst>
              </a:custGeom>
              <a:solidFill>
                <a:srgbClr val="00B0F0"/>
              </a:solidFill>
              <a:ln w="2857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ja-JP" altLang="en-US"/>
              </a:p>
            </p:txBody>
          </p:sp>
          <p:sp>
            <p:nvSpPr>
              <p:cNvPr id="25" name="フリーフォーム: 図形 24">
                <a:extLst>
                  <a:ext uri="{FF2B5EF4-FFF2-40B4-BE49-F238E27FC236}">
                    <a16:creationId xmlns:a16="http://schemas.microsoft.com/office/drawing/2014/main" id="{3059446A-9659-A399-A09D-767C08157CEA}"/>
                  </a:ext>
                </a:extLst>
              </p:cNvPr>
              <p:cNvSpPr/>
              <p:nvPr/>
            </p:nvSpPr>
            <p:spPr bwMode="auto">
              <a:xfrm>
                <a:off x="-551629" y="790937"/>
                <a:ext cx="1889401" cy="1932612"/>
              </a:xfrm>
              <a:custGeom>
                <a:avLst/>
                <a:gdLst>
                  <a:gd name="connsiteX0" fmla="*/ 946125 w 1889401"/>
                  <a:gd name="connsiteY0" fmla="*/ 0 h 1932613"/>
                  <a:gd name="connsiteX1" fmla="*/ 946145 w 1889401"/>
                  <a:gd name="connsiteY1" fmla="*/ 1 h 1932613"/>
                  <a:gd name="connsiteX2" fmla="*/ 971952 w 1889401"/>
                  <a:gd name="connsiteY2" fmla="*/ 1 h 1932613"/>
                  <a:gd name="connsiteX3" fmla="*/ 997852 w 1889401"/>
                  <a:gd name="connsiteY3" fmla="*/ 2612 h 1932613"/>
                  <a:gd name="connsiteX4" fmla="*/ 1042570 w 1889401"/>
                  <a:gd name="connsiteY4" fmla="*/ 4870 h 1932613"/>
                  <a:gd name="connsiteX5" fmla="*/ 1889401 w 1889401"/>
                  <a:gd name="connsiteY5" fmla="*/ 943276 h 1932613"/>
                  <a:gd name="connsiteX6" fmla="*/ 1889401 w 1889401"/>
                  <a:gd name="connsiteY6" fmla="*/ 1810817 h 1932613"/>
                  <a:gd name="connsiteX7" fmla="*/ 1767605 w 1889401"/>
                  <a:gd name="connsiteY7" fmla="*/ 1932613 h 1932613"/>
                  <a:gd name="connsiteX8" fmla="*/ 124645 w 1889401"/>
                  <a:gd name="connsiteY8" fmla="*/ 1932613 h 1932613"/>
                  <a:gd name="connsiteX9" fmla="*/ 2849 w 1889401"/>
                  <a:gd name="connsiteY9" fmla="*/ 1810817 h 1932613"/>
                  <a:gd name="connsiteX10" fmla="*/ 2849 w 1889401"/>
                  <a:gd name="connsiteY10" fmla="*/ 1066858 h 1932613"/>
                  <a:gd name="connsiteX11" fmla="*/ 0 w 1889401"/>
                  <a:gd name="connsiteY11" fmla="*/ 1038596 h 1932613"/>
                  <a:gd name="connsiteX12" fmla="*/ 0 w 1889401"/>
                  <a:gd name="connsiteY12" fmla="*/ 194396 h 1932613"/>
                  <a:gd name="connsiteX13" fmla="*/ 194395 w 1889401"/>
                  <a:gd name="connsiteY13" fmla="*/ 1 h 1932613"/>
                  <a:gd name="connsiteX14" fmla="*/ 946105 w 1889401"/>
                  <a:gd name="connsiteY14" fmla="*/ 1 h 1932613"/>
                  <a:gd name="connsiteX0" fmla="*/ 946125 w 1889401"/>
                  <a:gd name="connsiteY0" fmla="*/ 0 h 1932613"/>
                  <a:gd name="connsiteX1" fmla="*/ 946145 w 1889401"/>
                  <a:gd name="connsiteY1" fmla="*/ 1 h 1932613"/>
                  <a:gd name="connsiteX2" fmla="*/ 971952 w 1889401"/>
                  <a:gd name="connsiteY2" fmla="*/ 1 h 1932613"/>
                  <a:gd name="connsiteX3" fmla="*/ 997852 w 1889401"/>
                  <a:gd name="connsiteY3" fmla="*/ 2612 h 1932613"/>
                  <a:gd name="connsiteX4" fmla="*/ 1042570 w 1889401"/>
                  <a:gd name="connsiteY4" fmla="*/ 4870 h 1932613"/>
                  <a:gd name="connsiteX5" fmla="*/ 1889401 w 1889401"/>
                  <a:gd name="connsiteY5" fmla="*/ 943276 h 1932613"/>
                  <a:gd name="connsiteX6" fmla="*/ 1889401 w 1889401"/>
                  <a:gd name="connsiteY6" fmla="*/ 1810817 h 1932613"/>
                  <a:gd name="connsiteX7" fmla="*/ 1767605 w 1889401"/>
                  <a:gd name="connsiteY7" fmla="*/ 1932613 h 1932613"/>
                  <a:gd name="connsiteX8" fmla="*/ 124645 w 1889401"/>
                  <a:gd name="connsiteY8" fmla="*/ 1932613 h 1932613"/>
                  <a:gd name="connsiteX9" fmla="*/ 2849 w 1889401"/>
                  <a:gd name="connsiteY9" fmla="*/ 1810817 h 1932613"/>
                  <a:gd name="connsiteX10" fmla="*/ 2849 w 1889401"/>
                  <a:gd name="connsiteY10" fmla="*/ 1066858 h 1932613"/>
                  <a:gd name="connsiteX11" fmla="*/ 0 w 1889401"/>
                  <a:gd name="connsiteY11" fmla="*/ 194396 h 1932613"/>
                  <a:gd name="connsiteX12" fmla="*/ 194395 w 1889401"/>
                  <a:gd name="connsiteY12" fmla="*/ 1 h 1932613"/>
                  <a:gd name="connsiteX13" fmla="*/ 946105 w 1889401"/>
                  <a:gd name="connsiteY13" fmla="*/ 1 h 1932613"/>
                  <a:gd name="connsiteX14" fmla="*/ 946125 w 1889401"/>
                  <a:gd name="connsiteY14" fmla="*/ 0 h 1932613"/>
                  <a:gd name="connsiteX0" fmla="*/ 946125 w 1889401"/>
                  <a:gd name="connsiteY0" fmla="*/ 0 h 1932613"/>
                  <a:gd name="connsiteX1" fmla="*/ 946145 w 1889401"/>
                  <a:gd name="connsiteY1" fmla="*/ 1 h 1932613"/>
                  <a:gd name="connsiteX2" fmla="*/ 971952 w 1889401"/>
                  <a:gd name="connsiteY2" fmla="*/ 1 h 1932613"/>
                  <a:gd name="connsiteX3" fmla="*/ 997852 w 1889401"/>
                  <a:gd name="connsiteY3" fmla="*/ 2612 h 1932613"/>
                  <a:gd name="connsiteX4" fmla="*/ 1042570 w 1889401"/>
                  <a:gd name="connsiteY4" fmla="*/ 4870 h 1932613"/>
                  <a:gd name="connsiteX5" fmla="*/ 1889401 w 1889401"/>
                  <a:gd name="connsiteY5" fmla="*/ 943276 h 1932613"/>
                  <a:gd name="connsiteX6" fmla="*/ 1889401 w 1889401"/>
                  <a:gd name="connsiteY6" fmla="*/ 1810817 h 1932613"/>
                  <a:gd name="connsiteX7" fmla="*/ 1767605 w 1889401"/>
                  <a:gd name="connsiteY7" fmla="*/ 1932613 h 1932613"/>
                  <a:gd name="connsiteX8" fmla="*/ 124645 w 1889401"/>
                  <a:gd name="connsiteY8" fmla="*/ 1932613 h 1932613"/>
                  <a:gd name="connsiteX9" fmla="*/ 2849 w 1889401"/>
                  <a:gd name="connsiteY9" fmla="*/ 1810817 h 1932613"/>
                  <a:gd name="connsiteX10" fmla="*/ 0 w 1889401"/>
                  <a:gd name="connsiteY10" fmla="*/ 194396 h 1932613"/>
                  <a:gd name="connsiteX11" fmla="*/ 194395 w 1889401"/>
                  <a:gd name="connsiteY11" fmla="*/ 1 h 1932613"/>
                  <a:gd name="connsiteX12" fmla="*/ 946105 w 1889401"/>
                  <a:gd name="connsiteY12" fmla="*/ 1 h 1932613"/>
                  <a:gd name="connsiteX13" fmla="*/ 946125 w 1889401"/>
                  <a:gd name="connsiteY13" fmla="*/ 0 h 1932613"/>
                  <a:gd name="connsiteX0" fmla="*/ 946105 w 1889401"/>
                  <a:gd name="connsiteY0" fmla="*/ 0 h 1932612"/>
                  <a:gd name="connsiteX1" fmla="*/ 946145 w 1889401"/>
                  <a:gd name="connsiteY1" fmla="*/ 0 h 1932612"/>
                  <a:gd name="connsiteX2" fmla="*/ 971952 w 1889401"/>
                  <a:gd name="connsiteY2" fmla="*/ 0 h 1932612"/>
                  <a:gd name="connsiteX3" fmla="*/ 997852 w 1889401"/>
                  <a:gd name="connsiteY3" fmla="*/ 2611 h 1932612"/>
                  <a:gd name="connsiteX4" fmla="*/ 1042570 w 1889401"/>
                  <a:gd name="connsiteY4" fmla="*/ 4869 h 1932612"/>
                  <a:gd name="connsiteX5" fmla="*/ 1889401 w 1889401"/>
                  <a:gd name="connsiteY5" fmla="*/ 943275 h 1932612"/>
                  <a:gd name="connsiteX6" fmla="*/ 1889401 w 1889401"/>
                  <a:gd name="connsiteY6" fmla="*/ 1810816 h 1932612"/>
                  <a:gd name="connsiteX7" fmla="*/ 1767605 w 1889401"/>
                  <a:gd name="connsiteY7" fmla="*/ 1932612 h 1932612"/>
                  <a:gd name="connsiteX8" fmla="*/ 124645 w 1889401"/>
                  <a:gd name="connsiteY8" fmla="*/ 1932612 h 1932612"/>
                  <a:gd name="connsiteX9" fmla="*/ 2849 w 1889401"/>
                  <a:gd name="connsiteY9" fmla="*/ 1810816 h 1932612"/>
                  <a:gd name="connsiteX10" fmla="*/ 0 w 1889401"/>
                  <a:gd name="connsiteY10" fmla="*/ 194395 h 1932612"/>
                  <a:gd name="connsiteX11" fmla="*/ 194395 w 1889401"/>
                  <a:gd name="connsiteY11" fmla="*/ 0 h 1932612"/>
                  <a:gd name="connsiteX12" fmla="*/ 946105 w 1889401"/>
                  <a:gd name="connsiteY12" fmla="*/ 0 h 1932612"/>
                  <a:gd name="connsiteX0" fmla="*/ 194395 w 1889401"/>
                  <a:gd name="connsiteY0" fmla="*/ 0 h 1932612"/>
                  <a:gd name="connsiteX1" fmla="*/ 946145 w 1889401"/>
                  <a:gd name="connsiteY1" fmla="*/ 0 h 1932612"/>
                  <a:gd name="connsiteX2" fmla="*/ 971952 w 1889401"/>
                  <a:gd name="connsiteY2" fmla="*/ 0 h 1932612"/>
                  <a:gd name="connsiteX3" fmla="*/ 997852 w 1889401"/>
                  <a:gd name="connsiteY3" fmla="*/ 2611 h 1932612"/>
                  <a:gd name="connsiteX4" fmla="*/ 1042570 w 1889401"/>
                  <a:gd name="connsiteY4" fmla="*/ 4869 h 1932612"/>
                  <a:gd name="connsiteX5" fmla="*/ 1889401 w 1889401"/>
                  <a:gd name="connsiteY5" fmla="*/ 943275 h 1932612"/>
                  <a:gd name="connsiteX6" fmla="*/ 1889401 w 1889401"/>
                  <a:gd name="connsiteY6" fmla="*/ 1810816 h 1932612"/>
                  <a:gd name="connsiteX7" fmla="*/ 1767605 w 1889401"/>
                  <a:gd name="connsiteY7" fmla="*/ 1932612 h 1932612"/>
                  <a:gd name="connsiteX8" fmla="*/ 124645 w 1889401"/>
                  <a:gd name="connsiteY8" fmla="*/ 1932612 h 1932612"/>
                  <a:gd name="connsiteX9" fmla="*/ 2849 w 1889401"/>
                  <a:gd name="connsiteY9" fmla="*/ 1810816 h 1932612"/>
                  <a:gd name="connsiteX10" fmla="*/ 0 w 1889401"/>
                  <a:gd name="connsiteY10" fmla="*/ 194395 h 1932612"/>
                  <a:gd name="connsiteX11" fmla="*/ 194395 w 1889401"/>
                  <a:gd name="connsiteY11" fmla="*/ 0 h 1932612"/>
                  <a:gd name="connsiteX0" fmla="*/ 194395 w 1889401"/>
                  <a:gd name="connsiteY0" fmla="*/ 0 h 1932612"/>
                  <a:gd name="connsiteX1" fmla="*/ 971952 w 1889401"/>
                  <a:gd name="connsiteY1" fmla="*/ 0 h 1932612"/>
                  <a:gd name="connsiteX2" fmla="*/ 997852 w 1889401"/>
                  <a:gd name="connsiteY2" fmla="*/ 2611 h 1932612"/>
                  <a:gd name="connsiteX3" fmla="*/ 1042570 w 1889401"/>
                  <a:gd name="connsiteY3" fmla="*/ 4869 h 1932612"/>
                  <a:gd name="connsiteX4" fmla="*/ 1889401 w 1889401"/>
                  <a:gd name="connsiteY4" fmla="*/ 943275 h 1932612"/>
                  <a:gd name="connsiteX5" fmla="*/ 1889401 w 1889401"/>
                  <a:gd name="connsiteY5" fmla="*/ 1810816 h 1932612"/>
                  <a:gd name="connsiteX6" fmla="*/ 1767605 w 1889401"/>
                  <a:gd name="connsiteY6" fmla="*/ 1932612 h 1932612"/>
                  <a:gd name="connsiteX7" fmla="*/ 124645 w 1889401"/>
                  <a:gd name="connsiteY7" fmla="*/ 1932612 h 1932612"/>
                  <a:gd name="connsiteX8" fmla="*/ 2849 w 1889401"/>
                  <a:gd name="connsiteY8" fmla="*/ 1810816 h 1932612"/>
                  <a:gd name="connsiteX9" fmla="*/ 0 w 1889401"/>
                  <a:gd name="connsiteY9" fmla="*/ 194395 h 1932612"/>
                  <a:gd name="connsiteX10" fmla="*/ 194395 w 1889401"/>
                  <a:gd name="connsiteY10" fmla="*/ 0 h 1932612"/>
                  <a:gd name="connsiteX0" fmla="*/ 194395 w 1889401"/>
                  <a:gd name="connsiteY0" fmla="*/ 0 h 1932612"/>
                  <a:gd name="connsiteX1" fmla="*/ 971952 w 1889401"/>
                  <a:gd name="connsiteY1" fmla="*/ 0 h 1932612"/>
                  <a:gd name="connsiteX2" fmla="*/ 1042570 w 1889401"/>
                  <a:gd name="connsiteY2" fmla="*/ 4869 h 1932612"/>
                  <a:gd name="connsiteX3" fmla="*/ 1889401 w 1889401"/>
                  <a:gd name="connsiteY3" fmla="*/ 943275 h 1932612"/>
                  <a:gd name="connsiteX4" fmla="*/ 1889401 w 1889401"/>
                  <a:gd name="connsiteY4" fmla="*/ 1810816 h 1932612"/>
                  <a:gd name="connsiteX5" fmla="*/ 1767605 w 1889401"/>
                  <a:gd name="connsiteY5" fmla="*/ 1932612 h 1932612"/>
                  <a:gd name="connsiteX6" fmla="*/ 124645 w 1889401"/>
                  <a:gd name="connsiteY6" fmla="*/ 1932612 h 1932612"/>
                  <a:gd name="connsiteX7" fmla="*/ 2849 w 1889401"/>
                  <a:gd name="connsiteY7" fmla="*/ 1810816 h 1932612"/>
                  <a:gd name="connsiteX8" fmla="*/ 0 w 1889401"/>
                  <a:gd name="connsiteY8" fmla="*/ 194395 h 1932612"/>
                  <a:gd name="connsiteX9" fmla="*/ 194395 w 1889401"/>
                  <a:gd name="connsiteY9" fmla="*/ 0 h 1932612"/>
                  <a:gd name="connsiteX0" fmla="*/ 194395 w 1889401"/>
                  <a:gd name="connsiteY0" fmla="*/ 0 h 1932612"/>
                  <a:gd name="connsiteX1" fmla="*/ 1042570 w 1889401"/>
                  <a:gd name="connsiteY1" fmla="*/ 4869 h 1932612"/>
                  <a:gd name="connsiteX2" fmla="*/ 1889401 w 1889401"/>
                  <a:gd name="connsiteY2" fmla="*/ 943275 h 1932612"/>
                  <a:gd name="connsiteX3" fmla="*/ 1889401 w 1889401"/>
                  <a:gd name="connsiteY3" fmla="*/ 1810816 h 1932612"/>
                  <a:gd name="connsiteX4" fmla="*/ 1767605 w 1889401"/>
                  <a:gd name="connsiteY4" fmla="*/ 1932612 h 1932612"/>
                  <a:gd name="connsiteX5" fmla="*/ 124645 w 1889401"/>
                  <a:gd name="connsiteY5" fmla="*/ 1932612 h 1932612"/>
                  <a:gd name="connsiteX6" fmla="*/ 2849 w 1889401"/>
                  <a:gd name="connsiteY6" fmla="*/ 1810816 h 1932612"/>
                  <a:gd name="connsiteX7" fmla="*/ 0 w 1889401"/>
                  <a:gd name="connsiteY7" fmla="*/ 194395 h 1932612"/>
                  <a:gd name="connsiteX8" fmla="*/ 194395 w 1889401"/>
                  <a:gd name="connsiteY8" fmla="*/ 0 h 1932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89401" h="1932612">
                    <a:moveTo>
                      <a:pt x="194395" y="0"/>
                    </a:moveTo>
                    <a:lnTo>
                      <a:pt x="1042570" y="4869"/>
                    </a:lnTo>
                    <a:cubicBezTo>
                      <a:pt x="1518222" y="53174"/>
                      <a:pt x="1889401" y="454878"/>
                      <a:pt x="1889401" y="943275"/>
                    </a:cubicBezTo>
                    <a:lnTo>
                      <a:pt x="1889401" y="1810816"/>
                    </a:lnTo>
                    <a:cubicBezTo>
                      <a:pt x="1889401" y="1878082"/>
                      <a:pt x="1834871" y="1932612"/>
                      <a:pt x="1767605" y="1932612"/>
                    </a:cubicBezTo>
                    <a:lnTo>
                      <a:pt x="124645" y="1932612"/>
                    </a:lnTo>
                    <a:cubicBezTo>
                      <a:pt x="57379" y="1932612"/>
                      <a:pt x="2849" y="1878082"/>
                      <a:pt x="2849" y="1810816"/>
                    </a:cubicBezTo>
                    <a:cubicBezTo>
                      <a:pt x="1899" y="1272009"/>
                      <a:pt x="950" y="733202"/>
                      <a:pt x="0" y="194395"/>
                    </a:cubicBezTo>
                    <a:cubicBezTo>
                      <a:pt x="0" y="87034"/>
                      <a:pt x="87034" y="0"/>
                      <a:pt x="194395" y="0"/>
                    </a:cubicBezTo>
                    <a:close/>
                  </a:path>
                </a:pathLst>
              </a:custGeom>
              <a:solidFill>
                <a:srgbClr val="00B0F0"/>
              </a:solidFill>
              <a:ln w="2857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ja-JP" altLang="en-US"/>
              </a:p>
            </p:txBody>
          </p:sp>
          <p:sp>
            <p:nvSpPr>
              <p:cNvPr id="26" name="四角形: 角を丸くする 25">
                <a:extLst>
                  <a:ext uri="{FF2B5EF4-FFF2-40B4-BE49-F238E27FC236}">
                    <a16:creationId xmlns:a16="http://schemas.microsoft.com/office/drawing/2014/main" id="{59C63411-BA79-3D50-08F3-E4E76F8E34AB}"/>
                  </a:ext>
                </a:extLst>
              </p:cNvPr>
              <p:cNvSpPr/>
              <p:nvPr/>
            </p:nvSpPr>
            <p:spPr bwMode="auto">
              <a:xfrm rot="3425613">
                <a:off x="966144" y="1177581"/>
                <a:ext cx="441523" cy="91058"/>
              </a:xfrm>
              <a:prstGeom prst="roundRect">
                <a:avLst/>
              </a:prstGeom>
              <a:solidFill>
                <a:srgbClr val="00B0F0"/>
              </a:solidFill>
              <a:ln w="28575">
                <a:solidFill>
                  <a:schemeClr val="tx1"/>
                </a:solidFill>
                <a:round/>
                <a:headEnd/>
                <a:tailEnd/>
              </a:ln>
              <a:effectLst/>
            </p:spPr>
            <p:txBody>
              <a:bodyPr rtlCol="0" anchor="ctr"/>
              <a:lstStyle/>
              <a:p>
                <a:pPr algn="ctr"/>
                <a:endParaRPr kumimoji="1" lang="ja-JP" altLang="en-US"/>
              </a:p>
            </p:txBody>
          </p:sp>
          <p:sp>
            <p:nvSpPr>
              <p:cNvPr id="27" name="フリーフォーム: 図形 26">
                <a:extLst>
                  <a:ext uri="{FF2B5EF4-FFF2-40B4-BE49-F238E27FC236}">
                    <a16:creationId xmlns:a16="http://schemas.microsoft.com/office/drawing/2014/main" id="{C5C3F8A0-9EF7-F69B-AB78-B01116D31860}"/>
                  </a:ext>
                </a:extLst>
              </p:cNvPr>
              <p:cNvSpPr/>
              <p:nvPr/>
            </p:nvSpPr>
            <p:spPr bwMode="auto">
              <a:xfrm>
                <a:off x="-265970" y="1312063"/>
                <a:ext cx="1149889" cy="1149891"/>
              </a:xfrm>
              <a:custGeom>
                <a:avLst/>
                <a:gdLst>
                  <a:gd name="connsiteX0" fmla="*/ 45522 w 1149889"/>
                  <a:gd name="connsiteY0" fmla="*/ 0 h 1149891"/>
                  <a:gd name="connsiteX1" fmla="*/ 77711 w 1149889"/>
                  <a:gd name="connsiteY1" fmla="*/ 13333 h 1149891"/>
                  <a:gd name="connsiteX2" fmla="*/ 574945 w 1149889"/>
                  <a:gd name="connsiteY2" fmla="*/ 510567 h 1149891"/>
                  <a:gd name="connsiteX3" fmla="*/ 1072179 w 1149889"/>
                  <a:gd name="connsiteY3" fmla="*/ 13333 h 1149891"/>
                  <a:gd name="connsiteX4" fmla="*/ 1136557 w 1149889"/>
                  <a:gd name="connsiteY4" fmla="*/ 13333 h 1149891"/>
                  <a:gd name="connsiteX5" fmla="*/ 1136557 w 1149889"/>
                  <a:gd name="connsiteY5" fmla="*/ 77711 h 1149891"/>
                  <a:gd name="connsiteX6" fmla="*/ 639323 w 1149889"/>
                  <a:gd name="connsiteY6" fmla="*/ 574946 h 1149891"/>
                  <a:gd name="connsiteX7" fmla="*/ 1136557 w 1149889"/>
                  <a:gd name="connsiteY7" fmla="*/ 1072180 h 1149891"/>
                  <a:gd name="connsiteX8" fmla="*/ 1136557 w 1149889"/>
                  <a:gd name="connsiteY8" fmla="*/ 1136558 h 1149891"/>
                  <a:gd name="connsiteX9" fmla="*/ 1072179 w 1149889"/>
                  <a:gd name="connsiteY9" fmla="*/ 1136558 h 1149891"/>
                  <a:gd name="connsiteX10" fmla="*/ 574945 w 1149889"/>
                  <a:gd name="connsiteY10" fmla="*/ 639324 h 1149891"/>
                  <a:gd name="connsiteX11" fmla="*/ 77711 w 1149889"/>
                  <a:gd name="connsiteY11" fmla="*/ 1136558 h 1149891"/>
                  <a:gd name="connsiteX12" fmla="*/ 13333 w 1149889"/>
                  <a:gd name="connsiteY12" fmla="*/ 1136558 h 1149891"/>
                  <a:gd name="connsiteX13" fmla="*/ 13333 w 1149889"/>
                  <a:gd name="connsiteY13" fmla="*/ 1072180 h 1149891"/>
                  <a:gd name="connsiteX14" fmla="*/ 510567 w 1149889"/>
                  <a:gd name="connsiteY14" fmla="*/ 574946 h 1149891"/>
                  <a:gd name="connsiteX15" fmla="*/ 13333 w 1149889"/>
                  <a:gd name="connsiteY15" fmla="*/ 77711 h 1149891"/>
                  <a:gd name="connsiteX16" fmla="*/ 13333 w 1149889"/>
                  <a:gd name="connsiteY16" fmla="*/ 13333 h 1149891"/>
                  <a:gd name="connsiteX17" fmla="*/ 45522 w 1149889"/>
                  <a:gd name="connsiteY17" fmla="*/ 0 h 11498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1149889" h="1149891">
                    <a:moveTo>
                      <a:pt x="45522" y="0"/>
                    </a:moveTo>
                    <a:cubicBezTo>
                      <a:pt x="57172" y="0"/>
                      <a:pt x="68822" y="4444"/>
                      <a:pt x="77711" y="13333"/>
                    </a:cubicBezTo>
                    <a:lnTo>
                      <a:pt x="574945" y="510567"/>
                    </a:lnTo>
                    <a:lnTo>
                      <a:pt x="1072179" y="13333"/>
                    </a:lnTo>
                    <a:cubicBezTo>
                      <a:pt x="1089957" y="-4444"/>
                      <a:pt x="1118780" y="-4444"/>
                      <a:pt x="1136557" y="13333"/>
                    </a:cubicBezTo>
                    <a:cubicBezTo>
                      <a:pt x="1154334" y="31111"/>
                      <a:pt x="1154334" y="59934"/>
                      <a:pt x="1136557" y="77711"/>
                    </a:cubicBezTo>
                    <a:lnTo>
                      <a:pt x="639323" y="574946"/>
                    </a:lnTo>
                    <a:lnTo>
                      <a:pt x="1136557" y="1072180"/>
                    </a:lnTo>
                    <a:cubicBezTo>
                      <a:pt x="1154334" y="1089957"/>
                      <a:pt x="1154334" y="1118780"/>
                      <a:pt x="1136557" y="1136558"/>
                    </a:cubicBezTo>
                    <a:cubicBezTo>
                      <a:pt x="1118780" y="1154335"/>
                      <a:pt x="1089957" y="1154335"/>
                      <a:pt x="1072179" y="1136558"/>
                    </a:cubicBezTo>
                    <a:lnTo>
                      <a:pt x="574945" y="639324"/>
                    </a:lnTo>
                    <a:lnTo>
                      <a:pt x="77711" y="1136558"/>
                    </a:lnTo>
                    <a:cubicBezTo>
                      <a:pt x="59933" y="1154336"/>
                      <a:pt x="31110" y="1154336"/>
                      <a:pt x="13333" y="1136558"/>
                    </a:cubicBezTo>
                    <a:cubicBezTo>
                      <a:pt x="-4445" y="1118781"/>
                      <a:pt x="-4445" y="1089958"/>
                      <a:pt x="13333" y="1072180"/>
                    </a:cubicBezTo>
                    <a:lnTo>
                      <a:pt x="510567" y="574946"/>
                    </a:lnTo>
                    <a:lnTo>
                      <a:pt x="13333" y="77711"/>
                    </a:lnTo>
                    <a:cubicBezTo>
                      <a:pt x="-4445" y="59933"/>
                      <a:pt x="-4445" y="31110"/>
                      <a:pt x="13333" y="13333"/>
                    </a:cubicBezTo>
                    <a:cubicBezTo>
                      <a:pt x="22221" y="4444"/>
                      <a:pt x="33871" y="0"/>
                      <a:pt x="45522" y="0"/>
                    </a:cubicBezTo>
                    <a:close/>
                  </a:path>
                </a:pathLst>
              </a:custGeom>
              <a:solidFill>
                <a:srgbClr val="002060"/>
              </a:solidFill>
              <a:ln w="12700">
                <a:no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ja-JP" altLang="en-US"/>
              </a:p>
            </p:txBody>
          </p:sp>
        </p:grpSp>
        <p:sp>
          <p:nvSpPr>
            <p:cNvPr id="19" name="フリーフォーム: 図形 18">
              <a:extLst>
                <a:ext uri="{FF2B5EF4-FFF2-40B4-BE49-F238E27FC236}">
                  <a16:creationId xmlns:a16="http://schemas.microsoft.com/office/drawing/2014/main" id="{23DDA0D7-A1F6-0348-2AC5-5771EF36CE8B}"/>
                </a:ext>
              </a:extLst>
            </p:cNvPr>
            <p:cNvSpPr/>
            <p:nvPr/>
          </p:nvSpPr>
          <p:spPr bwMode="auto">
            <a:xfrm rot="7200000">
              <a:off x="5122809" y="6100940"/>
              <a:ext cx="490611" cy="567966"/>
            </a:xfrm>
            <a:custGeom>
              <a:avLst/>
              <a:gdLst>
                <a:gd name="connsiteX0" fmla="*/ 17574 w 552375"/>
                <a:gd name="connsiteY0" fmla="*/ 237659 h 567966"/>
                <a:gd name="connsiteX1" fmla="*/ 2858 w 552375"/>
                <a:gd name="connsiteY1" fmla="*/ 208033 h 567966"/>
                <a:gd name="connsiteX2" fmla="*/ 61764 w 552375"/>
                <a:gd name="connsiteY2" fmla="*/ 106005 h 567966"/>
                <a:gd name="connsiteX3" fmla="*/ 446715 w 552375"/>
                <a:gd name="connsiteY3" fmla="*/ 2859 h 567966"/>
                <a:gd name="connsiteX4" fmla="*/ 534027 w 552375"/>
                <a:gd name="connsiteY4" fmla="*/ 32138 h 567966"/>
                <a:gd name="connsiteX5" fmla="*/ 541692 w 552375"/>
                <a:gd name="connsiteY5" fmla="*/ 47568 h 567966"/>
                <a:gd name="connsiteX6" fmla="*/ 545828 w 552375"/>
                <a:gd name="connsiteY6" fmla="*/ 53704 h 567966"/>
                <a:gd name="connsiteX7" fmla="*/ 546575 w 552375"/>
                <a:gd name="connsiteY7" fmla="*/ 57399 h 567966"/>
                <a:gd name="connsiteX8" fmla="*/ 548743 w 552375"/>
                <a:gd name="connsiteY8" fmla="*/ 61764 h 567966"/>
                <a:gd name="connsiteX9" fmla="*/ 548742 w 552375"/>
                <a:gd name="connsiteY9" fmla="*/ 61764 h 567966"/>
                <a:gd name="connsiteX10" fmla="*/ 549321 w 552375"/>
                <a:gd name="connsiteY10" fmla="*/ 71001 h 567966"/>
                <a:gd name="connsiteX11" fmla="*/ 552375 w 552375"/>
                <a:gd name="connsiteY11" fmla="*/ 86130 h 567966"/>
                <a:gd name="connsiteX12" fmla="*/ 552374 w 552375"/>
                <a:gd name="connsiteY12" fmla="*/ 484661 h 567966"/>
                <a:gd name="connsiteX13" fmla="*/ 469069 w 552375"/>
                <a:gd name="connsiteY13" fmla="*/ 567966 h 567966"/>
                <a:gd name="connsiteX14" fmla="*/ 469070 w 552375"/>
                <a:gd name="connsiteY14" fmla="*/ 567965 h 567966"/>
                <a:gd name="connsiteX15" fmla="*/ 385765 w 552375"/>
                <a:gd name="connsiteY15" fmla="*/ 484660 h 567966"/>
                <a:gd name="connsiteX16" fmla="*/ 385765 w 552375"/>
                <a:gd name="connsiteY16" fmla="*/ 191677 h 567966"/>
                <a:gd name="connsiteX17" fmla="*/ 104886 w 552375"/>
                <a:gd name="connsiteY17" fmla="*/ 266938 h 567966"/>
                <a:gd name="connsiteX18" fmla="*/ 17574 w 552375"/>
                <a:gd name="connsiteY18" fmla="*/ 237659 h 567966"/>
                <a:gd name="connsiteX0" fmla="*/ 8166 w 542967"/>
                <a:gd name="connsiteY0" fmla="*/ 237659 h 567966"/>
                <a:gd name="connsiteX1" fmla="*/ 52356 w 542967"/>
                <a:gd name="connsiteY1" fmla="*/ 106005 h 567966"/>
                <a:gd name="connsiteX2" fmla="*/ 437307 w 542967"/>
                <a:gd name="connsiteY2" fmla="*/ 2859 h 567966"/>
                <a:gd name="connsiteX3" fmla="*/ 524619 w 542967"/>
                <a:gd name="connsiteY3" fmla="*/ 32138 h 567966"/>
                <a:gd name="connsiteX4" fmla="*/ 532284 w 542967"/>
                <a:gd name="connsiteY4" fmla="*/ 47568 h 567966"/>
                <a:gd name="connsiteX5" fmla="*/ 536420 w 542967"/>
                <a:gd name="connsiteY5" fmla="*/ 53704 h 567966"/>
                <a:gd name="connsiteX6" fmla="*/ 537167 w 542967"/>
                <a:gd name="connsiteY6" fmla="*/ 57399 h 567966"/>
                <a:gd name="connsiteX7" fmla="*/ 539335 w 542967"/>
                <a:gd name="connsiteY7" fmla="*/ 61764 h 567966"/>
                <a:gd name="connsiteX8" fmla="*/ 539334 w 542967"/>
                <a:gd name="connsiteY8" fmla="*/ 61764 h 567966"/>
                <a:gd name="connsiteX9" fmla="*/ 539913 w 542967"/>
                <a:gd name="connsiteY9" fmla="*/ 71001 h 567966"/>
                <a:gd name="connsiteX10" fmla="*/ 542967 w 542967"/>
                <a:gd name="connsiteY10" fmla="*/ 86130 h 567966"/>
                <a:gd name="connsiteX11" fmla="*/ 542966 w 542967"/>
                <a:gd name="connsiteY11" fmla="*/ 484661 h 567966"/>
                <a:gd name="connsiteX12" fmla="*/ 459661 w 542967"/>
                <a:gd name="connsiteY12" fmla="*/ 567966 h 567966"/>
                <a:gd name="connsiteX13" fmla="*/ 459662 w 542967"/>
                <a:gd name="connsiteY13" fmla="*/ 567965 h 567966"/>
                <a:gd name="connsiteX14" fmla="*/ 376357 w 542967"/>
                <a:gd name="connsiteY14" fmla="*/ 484660 h 567966"/>
                <a:gd name="connsiteX15" fmla="*/ 376357 w 542967"/>
                <a:gd name="connsiteY15" fmla="*/ 191677 h 567966"/>
                <a:gd name="connsiteX16" fmla="*/ 95478 w 542967"/>
                <a:gd name="connsiteY16" fmla="*/ 266938 h 567966"/>
                <a:gd name="connsiteX17" fmla="*/ 8166 w 542967"/>
                <a:gd name="connsiteY17" fmla="*/ 237659 h 567966"/>
                <a:gd name="connsiteX0" fmla="*/ 8166 w 542967"/>
                <a:gd name="connsiteY0" fmla="*/ 237659 h 567966"/>
                <a:gd name="connsiteX1" fmla="*/ 52356 w 542967"/>
                <a:gd name="connsiteY1" fmla="*/ 106005 h 567966"/>
                <a:gd name="connsiteX2" fmla="*/ 437307 w 542967"/>
                <a:gd name="connsiteY2" fmla="*/ 2859 h 567966"/>
                <a:gd name="connsiteX3" fmla="*/ 524619 w 542967"/>
                <a:gd name="connsiteY3" fmla="*/ 32138 h 567966"/>
                <a:gd name="connsiteX4" fmla="*/ 532284 w 542967"/>
                <a:gd name="connsiteY4" fmla="*/ 47568 h 567966"/>
                <a:gd name="connsiteX5" fmla="*/ 536420 w 542967"/>
                <a:gd name="connsiteY5" fmla="*/ 53704 h 567966"/>
                <a:gd name="connsiteX6" fmla="*/ 537167 w 542967"/>
                <a:gd name="connsiteY6" fmla="*/ 57399 h 567966"/>
                <a:gd name="connsiteX7" fmla="*/ 539335 w 542967"/>
                <a:gd name="connsiteY7" fmla="*/ 61764 h 567966"/>
                <a:gd name="connsiteX8" fmla="*/ 539334 w 542967"/>
                <a:gd name="connsiteY8" fmla="*/ 61764 h 567966"/>
                <a:gd name="connsiteX9" fmla="*/ 539913 w 542967"/>
                <a:gd name="connsiteY9" fmla="*/ 71001 h 567966"/>
                <a:gd name="connsiteX10" fmla="*/ 542967 w 542967"/>
                <a:gd name="connsiteY10" fmla="*/ 86130 h 567966"/>
                <a:gd name="connsiteX11" fmla="*/ 542966 w 542967"/>
                <a:gd name="connsiteY11" fmla="*/ 484661 h 567966"/>
                <a:gd name="connsiteX12" fmla="*/ 459661 w 542967"/>
                <a:gd name="connsiteY12" fmla="*/ 567966 h 567966"/>
                <a:gd name="connsiteX13" fmla="*/ 459662 w 542967"/>
                <a:gd name="connsiteY13" fmla="*/ 567965 h 567966"/>
                <a:gd name="connsiteX14" fmla="*/ 376357 w 542967"/>
                <a:gd name="connsiteY14" fmla="*/ 484660 h 567966"/>
                <a:gd name="connsiteX15" fmla="*/ 376357 w 542967"/>
                <a:gd name="connsiteY15" fmla="*/ 191677 h 567966"/>
                <a:gd name="connsiteX16" fmla="*/ 95478 w 542967"/>
                <a:gd name="connsiteY16" fmla="*/ 266938 h 567966"/>
                <a:gd name="connsiteX17" fmla="*/ 99606 w 542967"/>
                <a:gd name="connsiteY17" fmla="*/ 329099 h 567966"/>
                <a:gd name="connsiteX0" fmla="*/ 0 w 490611"/>
                <a:gd name="connsiteY0" fmla="*/ 106005 h 567966"/>
                <a:gd name="connsiteX1" fmla="*/ 384951 w 490611"/>
                <a:gd name="connsiteY1" fmla="*/ 2859 h 567966"/>
                <a:gd name="connsiteX2" fmla="*/ 472263 w 490611"/>
                <a:gd name="connsiteY2" fmla="*/ 32138 h 567966"/>
                <a:gd name="connsiteX3" fmla="*/ 479928 w 490611"/>
                <a:gd name="connsiteY3" fmla="*/ 47568 h 567966"/>
                <a:gd name="connsiteX4" fmla="*/ 484064 w 490611"/>
                <a:gd name="connsiteY4" fmla="*/ 53704 h 567966"/>
                <a:gd name="connsiteX5" fmla="*/ 484811 w 490611"/>
                <a:gd name="connsiteY5" fmla="*/ 57399 h 567966"/>
                <a:gd name="connsiteX6" fmla="*/ 486979 w 490611"/>
                <a:gd name="connsiteY6" fmla="*/ 61764 h 567966"/>
                <a:gd name="connsiteX7" fmla="*/ 486978 w 490611"/>
                <a:gd name="connsiteY7" fmla="*/ 61764 h 567966"/>
                <a:gd name="connsiteX8" fmla="*/ 487557 w 490611"/>
                <a:gd name="connsiteY8" fmla="*/ 71001 h 567966"/>
                <a:gd name="connsiteX9" fmla="*/ 490611 w 490611"/>
                <a:gd name="connsiteY9" fmla="*/ 86130 h 567966"/>
                <a:gd name="connsiteX10" fmla="*/ 490610 w 490611"/>
                <a:gd name="connsiteY10" fmla="*/ 484661 h 567966"/>
                <a:gd name="connsiteX11" fmla="*/ 407305 w 490611"/>
                <a:gd name="connsiteY11" fmla="*/ 567966 h 567966"/>
                <a:gd name="connsiteX12" fmla="*/ 407306 w 490611"/>
                <a:gd name="connsiteY12" fmla="*/ 567965 h 567966"/>
                <a:gd name="connsiteX13" fmla="*/ 324001 w 490611"/>
                <a:gd name="connsiteY13" fmla="*/ 484660 h 567966"/>
                <a:gd name="connsiteX14" fmla="*/ 324001 w 490611"/>
                <a:gd name="connsiteY14" fmla="*/ 191677 h 567966"/>
                <a:gd name="connsiteX15" fmla="*/ 43122 w 490611"/>
                <a:gd name="connsiteY15" fmla="*/ 266938 h 567966"/>
                <a:gd name="connsiteX16" fmla="*/ 47250 w 490611"/>
                <a:gd name="connsiteY16" fmla="*/ 329099 h 567966"/>
                <a:gd name="connsiteX0" fmla="*/ 0 w 490611"/>
                <a:gd name="connsiteY0" fmla="*/ 106005 h 567966"/>
                <a:gd name="connsiteX1" fmla="*/ 384951 w 490611"/>
                <a:gd name="connsiteY1" fmla="*/ 2859 h 567966"/>
                <a:gd name="connsiteX2" fmla="*/ 472263 w 490611"/>
                <a:gd name="connsiteY2" fmla="*/ 32138 h 567966"/>
                <a:gd name="connsiteX3" fmla="*/ 479928 w 490611"/>
                <a:gd name="connsiteY3" fmla="*/ 47568 h 567966"/>
                <a:gd name="connsiteX4" fmla="*/ 484064 w 490611"/>
                <a:gd name="connsiteY4" fmla="*/ 53704 h 567966"/>
                <a:gd name="connsiteX5" fmla="*/ 484811 w 490611"/>
                <a:gd name="connsiteY5" fmla="*/ 57399 h 567966"/>
                <a:gd name="connsiteX6" fmla="*/ 486979 w 490611"/>
                <a:gd name="connsiteY6" fmla="*/ 61764 h 567966"/>
                <a:gd name="connsiteX7" fmla="*/ 486978 w 490611"/>
                <a:gd name="connsiteY7" fmla="*/ 61764 h 567966"/>
                <a:gd name="connsiteX8" fmla="*/ 487557 w 490611"/>
                <a:gd name="connsiteY8" fmla="*/ 71001 h 567966"/>
                <a:gd name="connsiteX9" fmla="*/ 490611 w 490611"/>
                <a:gd name="connsiteY9" fmla="*/ 86130 h 567966"/>
                <a:gd name="connsiteX10" fmla="*/ 490610 w 490611"/>
                <a:gd name="connsiteY10" fmla="*/ 484661 h 567966"/>
                <a:gd name="connsiteX11" fmla="*/ 407305 w 490611"/>
                <a:gd name="connsiteY11" fmla="*/ 567966 h 567966"/>
                <a:gd name="connsiteX12" fmla="*/ 407306 w 490611"/>
                <a:gd name="connsiteY12" fmla="*/ 567965 h 567966"/>
                <a:gd name="connsiteX13" fmla="*/ 324001 w 490611"/>
                <a:gd name="connsiteY13" fmla="*/ 484660 h 567966"/>
                <a:gd name="connsiteX14" fmla="*/ 324001 w 490611"/>
                <a:gd name="connsiteY14" fmla="*/ 191677 h 567966"/>
                <a:gd name="connsiteX15" fmla="*/ 43122 w 490611"/>
                <a:gd name="connsiteY15" fmla="*/ 266938 h 56796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490611" h="567966">
                  <a:moveTo>
                    <a:pt x="0" y="106005"/>
                  </a:moveTo>
                  <a:cubicBezTo>
                    <a:pt x="71523" y="66872"/>
                    <a:pt x="256634" y="37241"/>
                    <a:pt x="384951" y="2859"/>
                  </a:cubicBezTo>
                  <a:cubicBezTo>
                    <a:pt x="418282" y="-6072"/>
                    <a:pt x="452309" y="6530"/>
                    <a:pt x="472263" y="32138"/>
                  </a:cubicBezTo>
                  <a:lnTo>
                    <a:pt x="479928" y="47568"/>
                  </a:lnTo>
                  <a:lnTo>
                    <a:pt x="484064" y="53704"/>
                  </a:lnTo>
                  <a:lnTo>
                    <a:pt x="484811" y="57399"/>
                  </a:lnTo>
                  <a:lnTo>
                    <a:pt x="486979" y="61764"/>
                  </a:lnTo>
                  <a:lnTo>
                    <a:pt x="486978" y="61764"/>
                  </a:lnTo>
                  <a:lnTo>
                    <a:pt x="487557" y="71001"/>
                  </a:lnTo>
                  <a:lnTo>
                    <a:pt x="490611" y="86130"/>
                  </a:lnTo>
                  <a:cubicBezTo>
                    <a:pt x="490611" y="218974"/>
                    <a:pt x="490610" y="351817"/>
                    <a:pt x="490610" y="484661"/>
                  </a:cubicBezTo>
                  <a:cubicBezTo>
                    <a:pt x="490610" y="530669"/>
                    <a:pt x="453313" y="567966"/>
                    <a:pt x="407305" y="567966"/>
                  </a:cubicBezTo>
                  <a:lnTo>
                    <a:pt x="407306" y="567965"/>
                  </a:lnTo>
                  <a:cubicBezTo>
                    <a:pt x="361298" y="567965"/>
                    <a:pt x="324001" y="530668"/>
                    <a:pt x="324001" y="484660"/>
                  </a:cubicBezTo>
                  <a:lnTo>
                    <a:pt x="324001" y="191677"/>
                  </a:lnTo>
                  <a:lnTo>
                    <a:pt x="43122" y="266938"/>
                  </a:lnTo>
                </a:path>
              </a:pathLst>
            </a:custGeom>
            <a:solidFill>
              <a:srgbClr val="0070C0"/>
            </a:solidFill>
            <a:ln w="28575">
              <a:solidFill>
                <a:schemeClr val="tx1"/>
              </a:solidFill>
              <a:round/>
              <a:headEnd/>
              <a:tailEnd/>
            </a:ln>
            <a:effectLst/>
          </p:spPr>
          <p:txBody>
            <a:bodyPr wrap="square" rtlCol="0" anchor="ctr">
              <a:noAutofit/>
            </a:bodyPr>
            <a:lstStyle/>
            <a:p>
              <a:pPr algn="ctr"/>
              <a:endParaRPr lang="ja-JP" altLang="en-US"/>
            </a:p>
          </p:txBody>
        </p:sp>
        <p:sp>
          <p:nvSpPr>
            <p:cNvPr id="20" name="楕円 461">
              <a:extLst>
                <a:ext uri="{FF2B5EF4-FFF2-40B4-BE49-F238E27FC236}">
                  <a16:creationId xmlns:a16="http://schemas.microsoft.com/office/drawing/2014/main" id="{97C78090-9E99-507E-1D25-3DC86C30B861}"/>
                </a:ext>
              </a:extLst>
            </p:cNvPr>
            <p:cNvSpPr/>
            <p:nvPr/>
          </p:nvSpPr>
          <p:spPr bwMode="auto">
            <a:xfrm rot="18000000">
              <a:off x="4249696" y="6355745"/>
              <a:ext cx="106407" cy="157163"/>
            </a:xfrm>
            <a:custGeom>
              <a:avLst/>
              <a:gdLst>
                <a:gd name="connsiteX0" fmla="*/ 0 w 329462"/>
                <a:gd name="connsiteY0" fmla="*/ 164731 h 329462"/>
                <a:gd name="connsiteX1" fmla="*/ 164731 w 329462"/>
                <a:gd name="connsiteY1" fmla="*/ 0 h 329462"/>
                <a:gd name="connsiteX2" fmla="*/ 329462 w 329462"/>
                <a:gd name="connsiteY2" fmla="*/ 164731 h 329462"/>
                <a:gd name="connsiteX3" fmla="*/ 164731 w 329462"/>
                <a:gd name="connsiteY3" fmla="*/ 329462 h 329462"/>
                <a:gd name="connsiteX4" fmla="*/ 0 w 329462"/>
                <a:gd name="connsiteY4" fmla="*/ 164731 h 329462"/>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9468" h="486625">
                  <a:moveTo>
                    <a:pt x="6" y="164731"/>
                  </a:moveTo>
                  <a:cubicBezTo>
                    <a:pt x="-788" y="83627"/>
                    <a:pt x="73759" y="0"/>
                    <a:pt x="164737" y="0"/>
                  </a:cubicBezTo>
                  <a:cubicBezTo>
                    <a:pt x="255715" y="0"/>
                    <a:pt x="329468" y="73753"/>
                    <a:pt x="329468" y="164731"/>
                  </a:cubicBezTo>
                  <a:cubicBezTo>
                    <a:pt x="329468" y="255709"/>
                    <a:pt x="265241" y="419950"/>
                    <a:pt x="169500" y="486625"/>
                  </a:cubicBezTo>
                  <a:cubicBezTo>
                    <a:pt x="154722" y="343750"/>
                    <a:pt x="800" y="245835"/>
                    <a:pt x="6" y="164731"/>
                  </a:cubicBezTo>
                  <a:close/>
                </a:path>
              </a:pathLst>
            </a:custGeom>
            <a:solidFill>
              <a:srgbClr val="00B0F0"/>
            </a:solidFill>
            <a:ln w="28575">
              <a:solidFill>
                <a:schemeClr val="tx1"/>
              </a:solidFill>
              <a:round/>
              <a:headEnd/>
              <a:tailEnd/>
            </a:ln>
            <a:effectLst/>
          </p:spPr>
          <p:txBody>
            <a:bodyPr wrap="square" rtlCol="0" anchor="ctr">
              <a:noAutofit/>
            </a:bodyPr>
            <a:lstStyle/>
            <a:p>
              <a:pPr algn="ctr"/>
              <a:endParaRPr lang="ja-JP" altLang="en-US"/>
            </a:p>
          </p:txBody>
        </p:sp>
        <p:sp>
          <p:nvSpPr>
            <p:cNvPr id="21" name="楕円 461">
              <a:extLst>
                <a:ext uri="{FF2B5EF4-FFF2-40B4-BE49-F238E27FC236}">
                  <a16:creationId xmlns:a16="http://schemas.microsoft.com/office/drawing/2014/main" id="{68F9663D-BEBA-60E2-B82D-1A427D5620F2}"/>
                </a:ext>
              </a:extLst>
            </p:cNvPr>
            <p:cNvSpPr/>
            <p:nvPr/>
          </p:nvSpPr>
          <p:spPr bwMode="auto">
            <a:xfrm rot="16200000">
              <a:off x="4169736" y="6562378"/>
              <a:ext cx="106407" cy="157163"/>
            </a:xfrm>
            <a:custGeom>
              <a:avLst/>
              <a:gdLst>
                <a:gd name="connsiteX0" fmla="*/ 0 w 329462"/>
                <a:gd name="connsiteY0" fmla="*/ 164731 h 329462"/>
                <a:gd name="connsiteX1" fmla="*/ 164731 w 329462"/>
                <a:gd name="connsiteY1" fmla="*/ 0 h 329462"/>
                <a:gd name="connsiteX2" fmla="*/ 329462 w 329462"/>
                <a:gd name="connsiteY2" fmla="*/ 164731 h 329462"/>
                <a:gd name="connsiteX3" fmla="*/ 164731 w 329462"/>
                <a:gd name="connsiteY3" fmla="*/ 329462 h 329462"/>
                <a:gd name="connsiteX4" fmla="*/ 0 w 329462"/>
                <a:gd name="connsiteY4" fmla="*/ 164731 h 329462"/>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9468" h="486625">
                  <a:moveTo>
                    <a:pt x="6" y="164731"/>
                  </a:moveTo>
                  <a:cubicBezTo>
                    <a:pt x="-788" y="83627"/>
                    <a:pt x="73759" y="0"/>
                    <a:pt x="164737" y="0"/>
                  </a:cubicBezTo>
                  <a:cubicBezTo>
                    <a:pt x="255715" y="0"/>
                    <a:pt x="329468" y="73753"/>
                    <a:pt x="329468" y="164731"/>
                  </a:cubicBezTo>
                  <a:cubicBezTo>
                    <a:pt x="329468" y="255709"/>
                    <a:pt x="265241" y="419950"/>
                    <a:pt x="169500" y="486625"/>
                  </a:cubicBezTo>
                  <a:cubicBezTo>
                    <a:pt x="154722" y="343750"/>
                    <a:pt x="800" y="245835"/>
                    <a:pt x="6" y="164731"/>
                  </a:cubicBezTo>
                  <a:close/>
                </a:path>
              </a:pathLst>
            </a:custGeom>
            <a:solidFill>
              <a:srgbClr val="00B0F0"/>
            </a:solidFill>
            <a:ln w="28575">
              <a:solidFill>
                <a:schemeClr val="tx1"/>
              </a:solidFill>
              <a:round/>
              <a:headEnd/>
              <a:tailEnd/>
            </a:ln>
            <a:effectLst/>
          </p:spPr>
          <p:txBody>
            <a:bodyPr wrap="square" rtlCol="0" anchor="ctr">
              <a:noAutofit/>
            </a:bodyPr>
            <a:lstStyle/>
            <a:p>
              <a:pPr algn="ctr"/>
              <a:endParaRPr lang="ja-JP" altLang="en-US"/>
            </a:p>
          </p:txBody>
        </p:sp>
        <p:sp>
          <p:nvSpPr>
            <p:cNvPr id="22" name="フリーフォーム: 図形 21">
              <a:extLst>
                <a:ext uri="{FF2B5EF4-FFF2-40B4-BE49-F238E27FC236}">
                  <a16:creationId xmlns:a16="http://schemas.microsoft.com/office/drawing/2014/main" id="{8109291F-0D9D-8C48-DE0E-85042A2BB929}"/>
                </a:ext>
              </a:extLst>
            </p:cNvPr>
            <p:cNvSpPr/>
            <p:nvPr/>
          </p:nvSpPr>
          <p:spPr bwMode="auto">
            <a:xfrm>
              <a:off x="5620606" y="5575775"/>
              <a:ext cx="1081302" cy="1081300"/>
            </a:xfrm>
            <a:custGeom>
              <a:avLst/>
              <a:gdLst>
                <a:gd name="connsiteX0" fmla="*/ 119315 w 894802"/>
                <a:gd name="connsiteY0" fmla="*/ 0 h 894802"/>
                <a:gd name="connsiteX1" fmla="*/ 447401 w 894802"/>
                <a:gd name="connsiteY1" fmla="*/ 328086 h 894802"/>
                <a:gd name="connsiteX2" fmla="*/ 775487 w 894802"/>
                <a:gd name="connsiteY2" fmla="*/ 0 h 894802"/>
                <a:gd name="connsiteX3" fmla="*/ 894802 w 894802"/>
                <a:gd name="connsiteY3" fmla="*/ 119315 h 894802"/>
                <a:gd name="connsiteX4" fmla="*/ 566716 w 894802"/>
                <a:gd name="connsiteY4" fmla="*/ 447401 h 894802"/>
                <a:gd name="connsiteX5" fmla="*/ 894802 w 894802"/>
                <a:gd name="connsiteY5" fmla="*/ 775487 h 894802"/>
                <a:gd name="connsiteX6" fmla="*/ 775487 w 894802"/>
                <a:gd name="connsiteY6" fmla="*/ 894802 h 894802"/>
                <a:gd name="connsiteX7" fmla="*/ 447401 w 894802"/>
                <a:gd name="connsiteY7" fmla="*/ 566716 h 894802"/>
                <a:gd name="connsiteX8" fmla="*/ 119315 w 894802"/>
                <a:gd name="connsiteY8" fmla="*/ 894802 h 894802"/>
                <a:gd name="connsiteX9" fmla="*/ 0 w 894802"/>
                <a:gd name="connsiteY9" fmla="*/ 775487 h 894802"/>
                <a:gd name="connsiteX10" fmla="*/ 328086 w 894802"/>
                <a:gd name="connsiteY10" fmla="*/ 447401 h 894802"/>
                <a:gd name="connsiteX11" fmla="*/ 0 w 894802"/>
                <a:gd name="connsiteY11" fmla="*/ 119315 h 894802"/>
                <a:gd name="connsiteX12" fmla="*/ 119315 w 894802"/>
                <a:gd name="connsiteY12" fmla="*/ 0 h 8948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894802" h="894802">
                  <a:moveTo>
                    <a:pt x="119315" y="0"/>
                  </a:moveTo>
                  <a:lnTo>
                    <a:pt x="447401" y="328086"/>
                  </a:lnTo>
                  <a:lnTo>
                    <a:pt x="775487" y="0"/>
                  </a:lnTo>
                  <a:lnTo>
                    <a:pt x="894802" y="119315"/>
                  </a:lnTo>
                  <a:lnTo>
                    <a:pt x="566716" y="447401"/>
                  </a:lnTo>
                  <a:lnTo>
                    <a:pt x="894802" y="775487"/>
                  </a:lnTo>
                  <a:lnTo>
                    <a:pt x="775487" y="894802"/>
                  </a:lnTo>
                  <a:lnTo>
                    <a:pt x="447401" y="566716"/>
                  </a:lnTo>
                  <a:lnTo>
                    <a:pt x="119315" y="894802"/>
                  </a:lnTo>
                  <a:lnTo>
                    <a:pt x="0" y="775487"/>
                  </a:lnTo>
                  <a:lnTo>
                    <a:pt x="328086" y="447401"/>
                  </a:lnTo>
                  <a:lnTo>
                    <a:pt x="0" y="119315"/>
                  </a:lnTo>
                  <a:lnTo>
                    <a:pt x="119315" y="0"/>
                  </a:lnTo>
                  <a:close/>
                </a:path>
              </a:pathLst>
            </a:custGeom>
            <a:solidFill>
              <a:srgbClr val="FF0000"/>
            </a:solidFill>
            <a:ln w="28575">
              <a:solidFill>
                <a:schemeClr val="tx1"/>
              </a:solidFill>
              <a:round/>
              <a:headEnd/>
              <a:tailEnd/>
            </a:ln>
            <a:effectLst/>
          </p:spPr>
          <p:txBody>
            <a:bodyPr wrap="square" rtlCol="0" anchor="ctr">
              <a:noAutofit/>
            </a:bodyPr>
            <a:lstStyle/>
            <a:p>
              <a:pPr algn="ctr"/>
              <a:endParaRPr lang="ja-JP" altLang="en-US"/>
            </a:p>
          </p:txBody>
        </p:sp>
        <p:sp>
          <p:nvSpPr>
            <p:cNvPr id="23" name="楕円 461">
              <a:extLst>
                <a:ext uri="{FF2B5EF4-FFF2-40B4-BE49-F238E27FC236}">
                  <a16:creationId xmlns:a16="http://schemas.microsoft.com/office/drawing/2014/main" id="{06DFAFF8-7B6F-5A88-7E91-87A08732C183}"/>
                </a:ext>
              </a:extLst>
            </p:cNvPr>
            <p:cNvSpPr/>
            <p:nvPr/>
          </p:nvSpPr>
          <p:spPr bwMode="auto">
            <a:xfrm rot="16200000">
              <a:off x="3979236" y="6371878"/>
              <a:ext cx="106407" cy="157163"/>
            </a:xfrm>
            <a:custGeom>
              <a:avLst/>
              <a:gdLst>
                <a:gd name="connsiteX0" fmla="*/ 0 w 329462"/>
                <a:gd name="connsiteY0" fmla="*/ 164731 h 329462"/>
                <a:gd name="connsiteX1" fmla="*/ 164731 w 329462"/>
                <a:gd name="connsiteY1" fmla="*/ 0 h 329462"/>
                <a:gd name="connsiteX2" fmla="*/ 329462 w 329462"/>
                <a:gd name="connsiteY2" fmla="*/ 164731 h 329462"/>
                <a:gd name="connsiteX3" fmla="*/ 164731 w 329462"/>
                <a:gd name="connsiteY3" fmla="*/ 329462 h 329462"/>
                <a:gd name="connsiteX4" fmla="*/ 0 w 329462"/>
                <a:gd name="connsiteY4" fmla="*/ 164731 h 329462"/>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9468" h="486625">
                  <a:moveTo>
                    <a:pt x="6" y="164731"/>
                  </a:moveTo>
                  <a:cubicBezTo>
                    <a:pt x="-788" y="83627"/>
                    <a:pt x="73759" y="0"/>
                    <a:pt x="164737" y="0"/>
                  </a:cubicBezTo>
                  <a:cubicBezTo>
                    <a:pt x="255715" y="0"/>
                    <a:pt x="329468" y="73753"/>
                    <a:pt x="329468" y="164731"/>
                  </a:cubicBezTo>
                  <a:cubicBezTo>
                    <a:pt x="329468" y="255709"/>
                    <a:pt x="265241" y="419950"/>
                    <a:pt x="169500" y="486625"/>
                  </a:cubicBezTo>
                  <a:cubicBezTo>
                    <a:pt x="154722" y="343750"/>
                    <a:pt x="800" y="245835"/>
                    <a:pt x="6" y="164731"/>
                  </a:cubicBezTo>
                  <a:close/>
                </a:path>
              </a:pathLst>
            </a:custGeom>
            <a:solidFill>
              <a:srgbClr val="00B0F0"/>
            </a:solidFill>
            <a:ln w="28575">
              <a:solidFill>
                <a:schemeClr val="tx1"/>
              </a:solidFill>
              <a:round/>
              <a:headEnd/>
              <a:tailEnd/>
            </a:ln>
            <a:effectLst/>
          </p:spPr>
          <p:txBody>
            <a:bodyPr wrap="square" rtlCol="0" anchor="ctr">
              <a:noAutofit/>
            </a:bodyPr>
            <a:lstStyle/>
            <a:p>
              <a:pPr algn="ctr"/>
              <a:endParaRPr lang="ja-JP" altLang="en-US"/>
            </a:p>
          </p:txBody>
        </p:sp>
      </p:grpSp>
      <p:sp>
        <p:nvSpPr>
          <p:cNvPr id="2" name="テキスト ボックス 1">
            <a:extLst>
              <a:ext uri="{FF2B5EF4-FFF2-40B4-BE49-F238E27FC236}">
                <a16:creationId xmlns:a16="http://schemas.microsoft.com/office/drawing/2014/main" id="{25098274-37A9-2341-6002-40342487E2E6}"/>
              </a:ext>
            </a:extLst>
          </p:cNvPr>
          <p:cNvSpPr txBox="1"/>
          <p:nvPr/>
        </p:nvSpPr>
        <p:spPr>
          <a:xfrm>
            <a:off x="216035" y="3667804"/>
            <a:ext cx="9473930" cy="2862322"/>
          </a:xfrm>
          <a:prstGeom prst="rect">
            <a:avLst/>
          </a:prstGeom>
          <a:noFill/>
        </p:spPr>
        <p:txBody>
          <a:bodyPr vert="horz" wrap="square" rtlCol="0" anchor="b">
            <a:spAutoFit/>
          </a:bodyPr>
          <a:lstStyle>
            <a:defPPr>
              <a:defRPr lang="ja-JP"/>
            </a:defPPr>
            <a:lvl1pPr algn="ctr">
              <a:defRPr sz="21600" b="1" spc="50">
                <a:ln w="38100">
                  <a:solidFill>
                    <a:schemeClr val="tx1"/>
                  </a:solidFill>
                </a:ln>
                <a:solidFill>
                  <a:srgbClr val="FF0000"/>
                </a:solidFill>
                <a:effectLst>
                  <a:outerShdw blurRad="12700" dist="63500" dir="19200000" algn="tl" rotWithShape="0">
                    <a:prstClr val="black"/>
                  </a:outerShdw>
                </a:effectLst>
                <a:latin typeface="メイリオ" panose="020B0604030504040204" pitchFamily="50" charset="-128"/>
                <a:ea typeface="メイリオ" panose="020B0604030504040204" pitchFamily="50" charset="-128"/>
                <a:cs typeface="メイリオ" panose="020B0604030504040204" pitchFamily="50" charset="-128"/>
              </a:defRPr>
            </a:lvl1pPr>
          </a:lstStyle>
          <a:p>
            <a:pPr algn="l"/>
            <a:r>
              <a:rPr lang="ja-JP" altLang="en-US" sz="3600" dirty="0">
                <a:ln w="38100">
                  <a:noFill/>
                </a:ln>
                <a:solidFill>
                  <a:sysClr val="windowText" lastClr="000000"/>
                </a:solidFill>
                <a:effectLst/>
              </a:rPr>
              <a:t>また、洗車機・高圧洗浄機など有料設備を使用せず水道水で洗車をされる方、今後の御利用をお断りします。防犯カメラや他の御客様からの情報提供等で車種・車番・その他を記録し警察に通報させて頂きます。</a:t>
            </a:r>
            <a:endParaRPr lang="en-US" altLang="zh-TW" sz="3600" dirty="0">
              <a:ln w="38100">
                <a:noFill/>
              </a:ln>
              <a:solidFill>
                <a:sysClr val="windowText" lastClr="000000"/>
              </a:solidFill>
              <a:effectLst/>
            </a:endParaRPr>
          </a:p>
        </p:txBody>
      </p:sp>
    </p:spTree>
    <p:extLst>
      <p:ext uri="{BB962C8B-B14F-4D97-AF65-F5344CB8AC3E}">
        <p14:creationId xmlns:p14="http://schemas.microsoft.com/office/powerpoint/2010/main" val="341317838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219BF48-4311-854F-6B25-81D3AD7EB77C}"/>
            </a:ext>
          </a:extLst>
        </p:cNvPr>
        <p:cNvGrpSpPr/>
        <p:nvPr/>
      </p:nvGrpSpPr>
      <p:grpSpPr>
        <a:xfrm>
          <a:off x="0" y="0"/>
          <a:ext cx="0" cy="0"/>
          <a:chOff x="0" y="0"/>
          <a:chExt cx="0" cy="0"/>
        </a:xfrm>
      </p:grpSpPr>
      <p:sp>
        <p:nvSpPr>
          <p:cNvPr id="69" name="テキスト ボックス 68">
            <a:extLst>
              <a:ext uri="{FF2B5EF4-FFF2-40B4-BE49-F238E27FC236}">
                <a16:creationId xmlns:a16="http://schemas.microsoft.com/office/drawing/2014/main" id="{0156BB44-002E-CF0E-C351-DA29E4FFA6D8}"/>
              </a:ext>
            </a:extLst>
          </p:cNvPr>
          <p:cNvSpPr txBox="1"/>
          <p:nvPr/>
        </p:nvSpPr>
        <p:spPr>
          <a:xfrm>
            <a:off x="352697" y="296100"/>
            <a:ext cx="9337267" cy="1710190"/>
          </a:xfrm>
          <a:prstGeom prst="rect">
            <a:avLst/>
          </a:prstGeom>
          <a:noFill/>
        </p:spPr>
        <p:txBody>
          <a:bodyPr vert="horz" wrap="none" rtlCol="0" anchor="b">
            <a:prstTxWarp prst="textPlain">
              <a:avLst/>
            </a:prstTxWarp>
            <a:spAutoFit/>
          </a:bodyPr>
          <a:lstStyle>
            <a:defPPr>
              <a:defRPr lang="ja-JP"/>
            </a:defPPr>
            <a:lvl1pPr algn="ctr">
              <a:defRPr sz="21600" b="1" spc="50">
                <a:ln w="38100">
                  <a:solidFill>
                    <a:schemeClr val="tx1"/>
                  </a:solidFill>
                </a:ln>
                <a:solidFill>
                  <a:srgbClr val="FF0000"/>
                </a:solidFill>
                <a:effectLst>
                  <a:outerShdw blurRad="12700" dist="63500" dir="19200000" algn="tl" rotWithShape="0">
                    <a:prstClr val="black"/>
                  </a:outerShdw>
                </a:effectLst>
                <a:latin typeface="メイリオ" panose="020B0604030504040204" pitchFamily="50" charset="-128"/>
                <a:ea typeface="メイリオ" panose="020B0604030504040204" pitchFamily="50" charset="-128"/>
                <a:cs typeface="メイリオ" panose="020B0604030504040204" pitchFamily="50" charset="-128"/>
              </a:defRPr>
            </a:lvl1pPr>
          </a:lstStyle>
          <a:p>
            <a:pPr>
              <a:spcAft>
                <a:spcPts val="0"/>
              </a:spcAft>
            </a:pPr>
            <a:r>
              <a:rPr lang="ja-JP" altLang="en-US" sz="8800" dirty="0">
                <a:ln w="38100">
                  <a:noFill/>
                </a:ln>
                <a:effectLst/>
              </a:rPr>
              <a:t>水道水をポリタンク等に入れて持ち帰る行為は</a:t>
            </a:r>
            <a:endParaRPr lang="en-US" altLang="ja-JP" sz="8800" dirty="0">
              <a:ln w="38100">
                <a:noFill/>
              </a:ln>
              <a:effectLst/>
            </a:endParaRPr>
          </a:p>
          <a:p>
            <a:pPr>
              <a:spcAft>
                <a:spcPts val="0"/>
              </a:spcAft>
            </a:pPr>
            <a:r>
              <a:rPr lang="ja-JP" altLang="en-US" sz="8800" dirty="0">
                <a:ln w="38100">
                  <a:noFill/>
                </a:ln>
                <a:effectLst/>
              </a:rPr>
              <a:t>立派な犯罪</a:t>
            </a:r>
            <a:r>
              <a:rPr lang="en-US" altLang="ja-JP" sz="8800" dirty="0">
                <a:ln w="38100">
                  <a:noFill/>
                </a:ln>
                <a:effectLst/>
              </a:rPr>
              <a:t>〔</a:t>
            </a:r>
            <a:r>
              <a:rPr lang="ja-JP" altLang="en-US" sz="8800" dirty="0">
                <a:ln w="38100">
                  <a:noFill/>
                </a:ln>
                <a:effectLst/>
              </a:rPr>
              <a:t>窃盗罪</a:t>
            </a:r>
            <a:r>
              <a:rPr lang="en-US" altLang="ja-JP" sz="8800" dirty="0">
                <a:ln w="38100">
                  <a:noFill/>
                </a:ln>
                <a:effectLst/>
              </a:rPr>
              <a:t>〕</a:t>
            </a:r>
            <a:r>
              <a:rPr lang="ja-JP" altLang="en-US" sz="8800" dirty="0">
                <a:ln w="38100">
                  <a:noFill/>
                </a:ln>
                <a:effectLst/>
              </a:rPr>
              <a:t>です</a:t>
            </a:r>
            <a:endParaRPr lang="en-US" altLang="ja-JP" sz="8800" dirty="0">
              <a:ln w="38100">
                <a:noFill/>
              </a:ln>
              <a:effectLst/>
            </a:endParaRPr>
          </a:p>
        </p:txBody>
      </p:sp>
      <p:sp>
        <p:nvSpPr>
          <p:cNvPr id="2" name="テキスト ボックス 1">
            <a:extLst>
              <a:ext uri="{FF2B5EF4-FFF2-40B4-BE49-F238E27FC236}">
                <a16:creationId xmlns:a16="http://schemas.microsoft.com/office/drawing/2014/main" id="{9E9141C5-1124-9BA2-85E1-636E4A860760}"/>
              </a:ext>
            </a:extLst>
          </p:cNvPr>
          <p:cNvSpPr txBox="1"/>
          <p:nvPr/>
        </p:nvSpPr>
        <p:spPr>
          <a:xfrm>
            <a:off x="284366" y="2250193"/>
            <a:ext cx="9337267" cy="2554545"/>
          </a:xfrm>
          <a:prstGeom prst="rect">
            <a:avLst/>
          </a:prstGeom>
          <a:noFill/>
        </p:spPr>
        <p:txBody>
          <a:bodyPr vert="horz" wrap="square" rtlCol="0" anchor="b">
            <a:spAutoFit/>
          </a:bodyPr>
          <a:lstStyle>
            <a:defPPr>
              <a:defRPr lang="ja-JP"/>
            </a:defPPr>
            <a:lvl1pPr algn="ctr">
              <a:defRPr sz="21600" b="1" spc="50">
                <a:ln w="38100">
                  <a:solidFill>
                    <a:schemeClr val="tx1"/>
                  </a:solidFill>
                </a:ln>
                <a:solidFill>
                  <a:srgbClr val="FF0000"/>
                </a:solidFill>
                <a:effectLst>
                  <a:outerShdw blurRad="12700" dist="63500" dir="19200000" algn="tl" rotWithShape="0">
                    <a:prstClr val="black"/>
                  </a:outerShdw>
                </a:effectLst>
                <a:latin typeface="メイリオ" panose="020B0604030504040204" pitchFamily="50" charset="-128"/>
                <a:ea typeface="メイリオ" panose="020B0604030504040204" pitchFamily="50" charset="-128"/>
                <a:cs typeface="メイリオ" panose="020B0604030504040204" pitchFamily="50" charset="-128"/>
              </a:defRPr>
            </a:lvl1pPr>
          </a:lstStyle>
          <a:p>
            <a:pPr algn="l"/>
            <a:r>
              <a:rPr lang="ja-JP" altLang="en-US" sz="3200" dirty="0">
                <a:ln w="38100">
                  <a:noFill/>
                </a:ln>
                <a:solidFill>
                  <a:sysClr val="windowText" lastClr="000000"/>
                </a:solidFill>
                <a:effectLst/>
              </a:rPr>
              <a:t>また、洗車機・高圧洗浄機など有料設備を使用せず水道水で洗車をされる方、今後の御利用をお断りします。防犯カメラや他の御客様からの情報提供等で車種・車番・その他を記録し警察に通報させて頂きます。</a:t>
            </a:r>
            <a:endParaRPr lang="en-US" altLang="zh-TW" sz="3200" dirty="0">
              <a:ln w="38100">
                <a:noFill/>
              </a:ln>
              <a:solidFill>
                <a:sysClr val="windowText" lastClr="000000"/>
              </a:solidFill>
              <a:effectLst/>
            </a:endParaRPr>
          </a:p>
        </p:txBody>
      </p:sp>
      <p:sp>
        <p:nvSpPr>
          <p:cNvPr id="4" name="楕円 3">
            <a:extLst>
              <a:ext uri="{FF2B5EF4-FFF2-40B4-BE49-F238E27FC236}">
                <a16:creationId xmlns:a16="http://schemas.microsoft.com/office/drawing/2014/main" id="{9DCAB232-8374-8205-1C5C-0EC1D691CF21}"/>
              </a:ext>
            </a:extLst>
          </p:cNvPr>
          <p:cNvSpPr/>
          <p:nvPr/>
        </p:nvSpPr>
        <p:spPr>
          <a:xfrm>
            <a:off x="2268516" y="4847771"/>
            <a:ext cx="5772398" cy="1534784"/>
          </a:xfrm>
          <a:prstGeom prst="ellipse">
            <a:avLst/>
          </a:prstGeom>
          <a:solidFill>
            <a:srgbClr val="FFFF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7" name="フリーフォーム: 図形 66">
            <a:extLst>
              <a:ext uri="{FF2B5EF4-FFF2-40B4-BE49-F238E27FC236}">
                <a16:creationId xmlns:a16="http://schemas.microsoft.com/office/drawing/2014/main" id="{AED5EAAE-DCC7-C305-1EE7-C40717027BAF}"/>
              </a:ext>
            </a:extLst>
          </p:cNvPr>
          <p:cNvSpPr/>
          <p:nvPr/>
        </p:nvSpPr>
        <p:spPr bwMode="auto">
          <a:xfrm flipH="1">
            <a:off x="4590680" y="4447472"/>
            <a:ext cx="1629454" cy="1629450"/>
          </a:xfrm>
          <a:custGeom>
            <a:avLst/>
            <a:gdLst>
              <a:gd name="connsiteX0" fmla="*/ 119315 w 894802"/>
              <a:gd name="connsiteY0" fmla="*/ 0 h 894802"/>
              <a:gd name="connsiteX1" fmla="*/ 447401 w 894802"/>
              <a:gd name="connsiteY1" fmla="*/ 328086 h 894802"/>
              <a:gd name="connsiteX2" fmla="*/ 775487 w 894802"/>
              <a:gd name="connsiteY2" fmla="*/ 0 h 894802"/>
              <a:gd name="connsiteX3" fmla="*/ 894802 w 894802"/>
              <a:gd name="connsiteY3" fmla="*/ 119315 h 894802"/>
              <a:gd name="connsiteX4" fmla="*/ 566716 w 894802"/>
              <a:gd name="connsiteY4" fmla="*/ 447401 h 894802"/>
              <a:gd name="connsiteX5" fmla="*/ 894802 w 894802"/>
              <a:gd name="connsiteY5" fmla="*/ 775487 h 894802"/>
              <a:gd name="connsiteX6" fmla="*/ 775487 w 894802"/>
              <a:gd name="connsiteY6" fmla="*/ 894802 h 894802"/>
              <a:gd name="connsiteX7" fmla="*/ 447401 w 894802"/>
              <a:gd name="connsiteY7" fmla="*/ 566716 h 894802"/>
              <a:gd name="connsiteX8" fmla="*/ 119315 w 894802"/>
              <a:gd name="connsiteY8" fmla="*/ 894802 h 894802"/>
              <a:gd name="connsiteX9" fmla="*/ 0 w 894802"/>
              <a:gd name="connsiteY9" fmla="*/ 775487 h 894802"/>
              <a:gd name="connsiteX10" fmla="*/ 328086 w 894802"/>
              <a:gd name="connsiteY10" fmla="*/ 447401 h 894802"/>
              <a:gd name="connsiteX11" fmla="*/ 0 w 894802"/>
              <a:gd name="connsiteY11" fmla="*/ 119315 h 894802"/>
              <a:gd name="connsiteX12" fmla="*/ 119315 w 894802"/>
              <a:gd name="connsiteY12" fmla="*/ 0 h 8948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894802" h="894802">
                <a:moveTo>
                  <a:pt x="119315" y="0"/>
                </a:moveTo>
                <a:lnTo>
                  <a:pt x="447401" y="328086"/>
                </a:lnTo>
                <a:lnTo>
                  <a:pt x="775487" y="0"/>
                </a:lnTo>
                <a:lnTo>
                  <a:pt x="894802" y="119315"/>
                </a:lnTo>
                <a:lnTo>
                  <a:pt x="566716" y="447401"/>
                </a:lnTo>
                <a:lnTo>
                  <a:pt x="894802" y="775487"/>
                </a:lnTo>
                <a:lnTo>
                  <a:pt x="775487" y="894802"/>
                </a:lnTo>
                <a:lnTo>
                  <a:pt x="447401" y="566716"/>
                </a:lnTo>
                <a:lnTo>
                  <a:pt x="119315" y="894802"/>
                </a:lnTo>
                <a:lnTo>
                  <a:pt x="0" y="775487"/>
                </a:lnTo>
                <a:lnTo>
                  <a:pt x="328086" y="447401"/>
                </a:lnTo>
                <a:lnTo>
                  <a:pt x="0" y="119315"/>
                </a:lnTo>
                <a:lnTo>
                  <a:pt x="119315" y="0"/>
                </a:lnTo>
                <a:close/>
              </a:path>
            </a:pathLst>
          </a:custGeom>
          <a:solidFill>
            <a:srgbClr val="FF0000"/>
          </a:solidFill>
          <a:ln w="28575">
            <a:solidFill>
              <a:schemeClr val="tx1"/>
            </a:solidFill>
            <a:round/>
            <a:headEnd/>
            <a:tailEnd/>
          </a:ln>
          <a:effectLst/>
        </p:spPr>
        <p:txBody>
          <a:bodyPr wrap="square" rtlCol="0" anchor="ctr">
            <a:noAutofit/>
          </a:bodyPr>
          <a:lstStyle/>
          <a:p>
            <a:pPr algn="ctr"/>
            <a:endParaRPr lang="ja-JP" altLang="en-US"/>
          </a:p>
        </p:txBody>
      </p:sp>
      <p:grpSp>
        <p:nvGrpSpPr>
          <p:cNvPr id="75" name="グループ化 74">
            <a:extLst>
              <a:ext uri="{FF2B5EF4-FFF2-40B4-BE49-F238E27FC236}">
                <a16:creationId xmlns:a16="http://schemas.microsoft.com/office/drawing/2014/main" id="{C0CBD111-AEF2-04EB-E2AC-EB4019E7C1EF}"/>
              </a:ext>
            </a:extLst>
          </p:cNvPr>
          <p:cNvGrpSpPr/>
          <p:nvPr/>
        </p:nvGrpSpPr>
        <p:grpSpPr>
          <a:xfrm>
            <a:off x="6145172" y="4656165"/>
            <a:ext cx="2018836" cy="2004841"/>
            <a:chOff x="5100421" y="4656165"/>
            <a:chExt cx="2018836" cy="2004841"/>
          </a:xfrm>
        </p:grpSpPr>
        <p:sp>
          <p:nvSpPr>
            <p:cNvPr id="30" name="フリーフォーム: 図形 29">
              <a:extLst>
                <a:ext uri="{FF2B5EF4-FFF2-40B4-BE49-F238E27FC236}">
                  <a16:creationId xmlns:a16="http://schemas.microsoft.com/office/drawing/2014/main" id="{8C31811F-8828-F40E-03EC-CE42E9DD821C}"/>
                </a:ext>
              </a:extLst>
            </p:cNvPr>
            <p:cNvSpPr/>
            <p:nvPr/>
          </p:nvSpPr>
          <p:spPr bwMode="auto">
            <a:xfrm flipH="1">
              <a:off x="5100421" y="4656165"/>
              <a:ext cx="1491186" cy="2004841"/>
            </a:xfrm>
            <a:custGeom>
              <a:avLst/>
              <a:gdLst>
                <a:gd name="connsiteX0" fmla="*/ 811059 w 1794131"/>
                <a:gd name="connsiteY0" fmla="*/ 0 h 2412137"/>
                <a:gd name="connsiteX1" fmla="*/ 1229028 w 1794131"/>
                <a:gd name="connsiteY1" fmla="*/ 482836 h 2412137"/>
                <a:gd name="connsiteX2" fmla="*/ 1044750 w 1794131"/>
                <a:gd name="connsiteY2" fmla="*/ 883211 h 2412137"/>
                <a:gd name="connsiteX3" fmla="*/ 985656 w 1794131"/>
                <a:gd name="connsiteY3" fmla="*/ 920264 h 2412137"/>
                <a:gd name="connsiteX4" fmla="*/ 999549 w 1794131"/>
                <a:gd name="connsiteY4" fmla="*/ 952042 h 2412137"/>
                <a:gd name="connsiteX5" fmla="*/ 1011276 w 1794131"/>
                <a:gd name="connsiteY5" fmla="*/ 951307 h 2412137"/>
                <a:gd name="connsiteX6" fmla="*/ 1200680 w 1794131"/>
                <a:gd name="connsiteY6" fmla="*/ 1118652 h 2412137"/>
                <a:gd name="connsiteX7" fmla="*/ 1339257 w 1794131"/>
                <a:gd name="connsiteY7" fmla="*/ 1635831 h 2412137"/>
                <a:gd name="connsiteX8" fmla="*/ 1346925 w 1794131"/>
                <a:gd name="connsiteY8" fmla="*/ 1704163 h 2412137"/>
                <a:gd name="connsiteX9" fmla="*/ 1336049 w 1794131"/>
                <a:gd name="connsiteY9" fmla="*/ 1761858 h 2412137"/>
                <a:gd name="connsiteX10" fmla="*/ 1502746 w 1794131"/>
                <a:gd name="connsiteY10" fmla="*/ 2102172 h 2412137"/>
                <a:gd name="connsiteX11" fmla="*/ 1794131 w 1794131"/>
                <a:gd name="connsiteY11" fmla="*/ 2307685 h 2412137"/>
                <a:gd name="connsiteX12" fmla="*/ 1733825 w 1794131"/>
                <a:gd name="connsiteY12" fmla="*/ 2412137 h 2412137"/>
                <a:gd name="connsiteX13" fmla="*/ 1354813 w 1794131"/>
                <a:gd name="connsiteY13" fmla="*/ 2236970 h 2412137"/>
                <a:gd name="connsiteX14" fmla="*/ 1360551 w 1794131"/>
                <a:gd name="connsiteY14" fmla="*/ 2227031 h 2412137"/>
                <a:gd name="connsiteX15" fmla="*/ 1350411 w 1794131"/>
                <a:gd name="connsiteY15" fmla="*/ 2232886 h 2412137"/>
                <a:gd name="connsiteX16" fmla="*/ 1150119 w 1794131"/>
                <a:gd name="connsiteY16" fmla="*/ 1934853 h 2412137"/>
                <a:gd name="connsiteX17" fmla="*/ 920471 w 1794131"/>
                <a:gd name="connsiteY17" fmla="*/ 2092345 h 2412137"/>
                <a:gd name="connsiteX18" fmla="*/ 891730 w 1794131"/>
                <a:gd name="connsiteY18" fmla="*/ 2408450 h 2412137"/>
                <a:gd name="connsiteX19" fmla="*/ 771119 w 1794131"/>
                <a:gd name="connsiteY19" fmla="*/ 2408450 h 2412137"/>
                <a:gd name="connsiteX20" fmla="*/ 733312 w 1794131"/>
                <a:gd name="connsiteY20" fmla="*/ 1992632 h 2412137"/>
                <a:gd name="connsiteX21" fmla="*/ 737171 w 1794131"/>
                <a:gd name="connsiteY21" fmla="*/ 1992632 h 2412137"/>
                <a:gd name="connsiteX22" fmla="*/ 731947 w 1794131"/>
                <a:gd name="connsiteY22" fmla="*/ 1986028 h 2412137"/>
                <a:gd name="connsiteX23" fmla="*/ 923293 w 1794131"/>
                <a:gd name="connsiteY23" fmla="*/ 1812233 h 2412137"/>
                <a:gd name="connsiteX24" fmla="*/ 913989 w 1794131"/>
                <a:gd name="connsiteY24" fmla="*/ 1797483 h 2412137"/>
                <a:gd name="connsiteX25" fmla="*/ 897576 w 1794131"/>
                <a:gd name="connsiteY25" fmla="*/ 1754178 h 2412137"/>
                <a:gd name="connsiteX26" fmla="*/ 783324 w 1794131"/>
                <a:gd name="connsiteY26" fmla="*/ 1327782 h 2412137"/>
                <a:gd name="connsiteX27" fmla="*/ 516866 w 1794131"/>
                <a:gd name="connsiteY27" fmla="*/ 1481620 h 2412137"/>
                <a:gd name="connsiteX28" fmla="*/ 488778 w 1794131"/>
                <a:gd name="connsiteY28" fmla="*/ 1491065 h 2412137"/>
                <a:gd name="connsiteX29" fmla="*/ 487823 w 1794131"/>
                <a:gd name="connsiteY29" fmla="*/ 1490999 h 2412137"/>
                <a:gd name="connsiteX30" fmla="*/ 485872 w 1794131"/>
                <a:gd name="connsiteY30" fmla="*/ 1491670 h 2412137"/>
                <a:gd name="connsiteX31" fmla="*/ 456296 w 1794131"/>
                <a:gd name="connsiteY31" fmla="*/ 1489817 h 2412137"/>
                <a:gd name="connsiteX32" fmla="*/ 55329 w 1794131"/>
                <a:gd name="connsiteY32" fmla="*/ 1382377 h 2412137"/>
                <a:gd name="connsiteX33" fmla="*/ 2561 w 1794131"/>
                <a:gd name="connsiteY33" fmla="*/ 1290980 h 2412137"/>
                <a:gd name="connsiteX34" fmla="*/ 2561 w 1794131"/>
                <a:gd name="connsiteY34" fmla="*/ 1290981 h 2412137"/>
                <a:gd name="connsiteX35" fmla="*/ 64382 w 1794131"/>
                <a:gd name="connsiteY35" fmla="*/ 1236360 h 2412137"/>
                <a:gd name="connsiteX36" fmla="*/ 93957 w 1794131"/>
                <a:gd name="connsiteY36" fmla="*/ 1238214 h 2412137"/>
                <a:gd name="connsiteX37" fmla="*/ 466885 w 1794131"/>
                <a:gd name="connsiteY37" fmla="*/ 1338139 h 2412137"/>
                <a:gd name="connsiteX38" fmla="*/ 752263 w 1794131"/>
                <a:gd name="connsiteY38" fmla="*/ 1173376 h 2412137"/>
                <a:gd name="connsiteX39" fmla="*/ 753321 w 1794131"/>
                <a:gd name="connsiteY39" fmla="*/ 1146389 h 2412137"/>
                <a:gd name="connsiteX40" fmla="*/ 781839 w 1794131"/>
                <a:gd name="connsiteY40" fmla="*/ 1063511 h 2412137"/>
                <a:gd name="connsiteX41" fmla="*/ 820285 w 1794131"/>
                <a:gd name="connsiteY41" fmla="*/ 1019301 h 2412137"/>
                <a:gd name="connsiteX42" fmla="*/ 814241 w 1794131"/>
                <a:gd name="connsiteY42" fmla="*/ 965302 h 2412137"/>
                <a:gd name="connsiteX43" fmla="*/ 811059 w 1794131"/>
                <a:gd name="connsiteY43" fmla="*/ 965672 h 2412137"/>
                <a:gd name="connsiteX44" fmla="*/ 393090 w 1794131"/>
                <a:gd name="connsiteY44" fmla="*/ 482836 h 2412137"/>
                <a:gd name="connsiteX45" fmla="*/ 811059 w 1794131"/>
                <a:gd name="connsiteY45" fmla="*/ 0 h 241213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Lst>
              <a:rect l="l" t="t" r="r" b="b"/>
              <a:pathLst>
                <a:path w="1794131" h="2412137">
                  <a:moveTo>
                    <a:pt x="811059" y="0"/>
                  </a:moveTo>
                  <a:cubicBezTo>
                    <a:pt x="1041897" y="0"/>
                    <a:pt x="1229028" y="216173"/>
                    <a:pt x="1229028" y="482836"/>
                  </a:cubicBezTo>
                  <a:cubicBezTo>
                    <a:pt x="1229028" y="649501"/>
                    <a:pt x="1155930" y="796442"/>
                    <a:pt x="1044750" y="883211"/>
                  </a:cubicBezTo>
                  <a:lnTo>
                    <a:pt x="985656" y="920264"/>
                  </a:lnTo>
                  <a:lnTo>
                    <a:pt x="999549" y="952042"/>
                  </a:lnTo>
                  <a:lnTo>
                    <a:pt x="1011276" y="951307"/>
                  </a:lnTo>
                  <a:cubicBezTo>
                    <a:pt x="1099523" y="963594"/>
                    <a:pt x="1176170" y="1027177"/>
                    <a:pt x="1200680" y="1118652"/>
                  </a:cubicBezTo>
                  <a:cubicBezTo>
                    <a:pt x="1246873" y="1291045"/>
                    <a:pt x="1293064" y="1463439"/>
                    <a:pt x="1339257" y="1635831"/>
                  </a:cubicBezTo>
                  <a:cubicBezTo>
                    <a:pt x="1345384" y="1658700"/>
                    <a:pt x="1347818" y="1681688"/>
                    <a:pt x="1346925" y="1704163"/>
                  </a:cubicBezTo>
                  <a:lnTo>
                    <a:pt x="1336049" y="1761858"/>
                  </a:lnTo>
                  <a:lnTo>
                    <a:pt x="1502746" y="2102172"/>
                  </a:lnTo>
                  <a:lnTo>
                    <a:pt x="1794131" y="2307685"/>
                  </a:lnTo>
                  <a:lnTo>
                    <a:pt x="1733825" y="2412137"/>
                  </a:lnTo>
                  <a:lnTo>
                    <a:pt x="1354813" y="2236970"/>
                  </a:lnTo>
                  <a:lnTo>
                    <a:pt x="1360551" y="2227031"/>
                  </a:lnTo>
                  <a:lnTo>
                    <a:pt x="1350411" y="2232886"/>
                  </a:lnTo>
                  <a:lnTo>
                    <a:pt x="1150119" y="1934853"/>
                  </a:lnTo>
                  <a:lnTo>
                    <a:pt x="920471" y="2092345"/>
                  </a:lnTo>
                  <a:lnTo>
                    <a:pt x="891730" y="2408450"/>
                  </a:lnTo>
                  <a:lnTo>
                    <a:pt x="771119" y="2408450"/>
                  </a:lnTo>
                  <a:lnTo>
                    <a:pt x="733312" y="1992632"/>
                  </a:lnTo>
                  <a:lnTo>
                    <a:pt x="737171" y="1992632"/>
                  </a:lnTo>
                  <a:lnTo>
                    <a:pt x="731947" y="1986028"/>
                  </a:lnTo>
                  <a:lnTo>
                    <a:pt x="923293" y="1812233"/>
                  </a:lnTo>
                  <a:lnTo>
                    <a:pt x="913989" y="1797483"/>
                  </a:lnTo>
                  <a:cubicBezTo>
                    <a:pt x="907195" y="1783895"/>
                    <a:pt x="901661" y="1769424"/>
                    <a:pt x="897576" y="1754178"/>
                  </a:cubicBezTo>
                  <a:lnTo>
                    <a:pt x="783324" y="1327782"/>
                  </a:lnTo>
                  <a:lnTo>
                    <a:pt x="516866" y="1481620"/>
                  </a:lnTo>
                  <a:cubicBezTo>
                    <a:pt x="507943" y="1486772"/>
                    <a:pt x="498398" y="1489872"/>
                    <a:pt x="488778" y="1491065"/>
                  </a:cubicBezTo>
                  <a:lnTo>
                    <a:pt x="487823" y="1490999"/>
                  </a:lnTo>
                  <a:lnTo>
                    <a:pt x="485872" y="1491670"/>
                  </a:lnTo>
                  <a:cubicBezTo>
                    <a:pt x="476271" y="1493007"/>
                    <a:pt x="466249" y="1492483"/>
                    <a:pt x="456296" y="1489817"/>
                  </a:cubicBezTo>
                  <a:lnTo>
                    <a:pt x="55329" y="1382377"/>
                  </a:lnTo>
                  <a:cubicBezTo>
                    <a:pt x="15519" y="1371710"/>
                    <a:pt x="-8106" y="1330790"/>
                    <a:pt x="2561" y="1290980"/>
                  </a:cubicBezTo>
                  <a:lnTo>
                    <a:pt x="2561" y="1290981"/>
                  </a:lnTo>
                  <a:cubicBezTo>
                    <a:pt x="10561" y="1261124"/>
                    <a:pt x="35579" y="1240371"/>
                    <a:pt x="64382" y="1236360"/>
                  </a:cubicBezTo>
                  <a:cubicBezTo>
                    <a:pt x="73983" y="1235023"/>
                    <a:pt x="84005" y="1235547"/>
                    <a:pt x="93957" y="1238214"/>
                  </a:cubicBezTo>
                  <a:lnTo>
                    <a:pt x="466885" y="1338139"/>
                  </a:lnTo>
                  <a:lnTo>
                    <a:pt x="752263" y="1173376"/>
                  </a:lnTo>
                  <a:lnTo>
                    <a:pt x="753321" y="1146389"/>
                  </a:lnTo>
                  <a:cubicBezTo>
                    <a:pt x="757416" y="1116974"/>
                    <a:pt x="767212" y="1088847"/>
                    <a:pt x="781839" y="1063511"/>
                  </a:cubicBezTo>
                  <a:lnTo>
                    <a:pt x="820285" y="1019301"/>
                  </a:lnTo>
                  <a:lnTo>
                    <a:pt x="814241" y="965302"/>
                  </a:lnTo>
                  <a:lnTo>
                    <a:pt x="811059" y="965672"/>
                  </a:lnTo>
                  <a:cubicBezTo>
                    <a:pt x="580221" y="965672"/>
                    <a:pt x="393090" y="749499"/>
                    <a:pt x="393090" y="482836"/>
                  </a:cubicBezTo>
                  <a:cubicBezTo>
                    <a:pt x="393090" y="216173"/>
                    <a:pt x="580221" y="0"/>
                    <a:pt x="811059" y="0"/>
                  </a:cubicBezTo>
                  <a:close/>
                </a:path>
              </a:pathLst>
            </a:custGeom>
            <a:solidFill>
              <a:srgbClr val="0070C0"/>
            </a:solidFill>
            <a:ln w="28575">
              <a:solidFill>
                <a:schemeClr val="tx1"/>
              </a:solidFill>
              <a:round/>
              <a:headEnd/>
              <a:tailEnd/>
            </a:ln>
            <a:effectLst/>
          </p:spPr>
          <p:txBody>
            <a:bodyPr wrap="square" rtlCol="0" anchor="ctr">
              <a:noAutofit/>
            </a:bodyPr>
            <a:lstStyle/>
            <a:p>
              <a:pPr algn="ctr"/>
              <a:endParaRPr lang="ja-JP" altLang="en-US"/>
            </a:p>
          </p:txBody>
        </p:sp>
        <p:grpSp>
          <p:nvGrpSpPr>
            <p:cNvPr id="31" name="グループ化 30">
              <a:extLst>
                <a:ext uri="{FF2B5EF4-FFF2-40B4-BE49-F238E27FC236}">
                  <a16:creationId xmlns:a16="http://schemas.microsoft.com/office/drawing/2014/main" id="{6D73E957-F4F0-1C37-A80B-FB216702C977}"/>
                </a:ext>
              </a:extLst>
            </p:cNvPr>
            <p:cNvGrpSpPr/>
            <p:nvPr/>
          </p:nvGrpSpPr>
          <p:grpSpPr>
            <a:xfrm>
              <a:off x="6012886" y="5695135"/>
              <a:ext cx="760644" cy="895318"/>
              <a:chOff x="-551629" y="499626"/>
              <a:chExt cx="1889401" cy="2223923"/>
            </a:xfrm>
          </p:grpSpPr>
          <p:sp>
            <p:nvSpPr>
              <p:cNvPr id="71" name="フリーフォーム: 図形 70">
                <a:extLst>
                  <a:ext uri="{FF2B5EF4-FFF2-40B4-BE49-F238E27FC236}">
                    <a16:creationId xmlns:a16="http://schemas.microsoft.com/office/drawing/2014/main" id="{A23AB328-B2C7-21EF-16EA-C0EBD0A559DF}"/>
                  </a:ext>
                </a:extLst>
              </p:cNvPr>
              <p:cNvSpPr/>
              <p:nvPr/>
            </p:nvSpPr>
            <p:spPr bwMode="auto">
              <a:xfrm>
                <a:off x="-391619" y="499626"/>
                <a:ext cx="1282186" cy="799764"/>
              </a:xfrm>
              <a:custGeom>
                <a:avLst/>
                <a:gdLst>
                  <a:gd name="connsiteX0" fmla="*/ 216215 w 1282186"/>
                  <a:gd name="connsiteY0" fmla="*/ 77859 h 799764"/>
                  <a:gd name="connsiteX1" fmla="*/ 84204 w 1282186"/>
                  <a:gd name="connsiteY1" fmla="*/ 209870 h 799764"/>
                  <a:gd name="connsiteX2" fmla="*/ 84204 w 1282186"/>
                  <a:gd name="connsiteY2" fmla="*/ 591474 h 799764"/>
                  <a:gd name="connsiteX3" fmla="*/ 216215 w 1282186"/>
                  <a:gd name="connsiteY3" fmla="*/ 723485 h 799764"/>
                  <a:gd name="connsiteX4" fmla="*/ 1065971 w 1282186"/>
                  <a:gd name="connsiteY4" fmla="*/ 723485 h 799764"/>
                  <a:gd name="connsiteX5" fmla="*/ 1197982 w 1282186"/>
                  <a:gd name="connsiteY5" fmla="*/ 591474 h 799764"/>
                  <a:gd name="connsiteX6" fmla="*/ 1197982 w 1282186"/>
                  <a:gd name="connsiteY6" fmla="*/ 209870 h 799764"/>
                  <a:gd name="connsiteX7" fmla="*/ 1065971 w 1282186"/>
                  <a:gd name="connsiteY7" fmla="*/ 77859 h 799764"/>
                  <a:gd name="connsiteX8" fmla="*/ 201876 w 1282186"/>
                  <a:gd name="connsiteY8" fmla="*/ 0 h 799764"/>
                  <a:gd name="connsiteX9" fmla="*/ 1080310 w 1282186"/>
                  <a:gd name="connsiteY9" fmla="*/ 0 h 799764"/>
                  <a:gd name="connsiteX10" fmla="*/ 1282186 w 1282186"/>
                  <a:gd name="connsiteY10" fmla="*/ 201876 h 799764"/>
                  <a:gd name="connsiteX11" fmla="*/ 1282186 w 1282186"/>
                  <a:gd name="connsiteY11" fmla="*/ 597888 h 799764"/>
                  <a:gd name="connsiteX12" fmla="*/ 1080310 w 1282186"/>
                  <a:gd name="connsiteY12" fmla="*/ 799764 h 799764"/>
                  <a:gd name="connsiteX13" fmla="*/ 201876 w 1282186"/>
                  <a:gd name="connsiteY13" fmla="*/ 799764 h 799764"/>
                  <a:gd name="connsiteX14" fmla="*/ 0 w 1282186"/>
                  <a:gd name="connsiteY14" fmla="*/ 597888 h 799764"/>
                  <a:gd name="connsiteX15" fmla="*/ 0 w 1282186"/>
                  <a:gd name="connsiteY15" fmla="*/ 201876 h 799764"/>
                  <a:gd name="connsiteX16" fmla="*/ 201876 w 1282186"/>
                  <a:gd name="connsiteY16" fmla="*/ 0 h 7997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1282186" h="799764">
                    <a:moveTo>
                      <a:pt x="216215" y="77859"/>
                    </a:moveTo>
                    <a:cubicBezTo>
                      <a:pt x="143307" y="77859"/>
                      <a:pt x="84204" y="136962"/>
                      <a:pt x="84204" y="209870"/>
                    </a:cubicBezTo>
                    <a:lnTo>
                      <a:pt x="84204" y="591474"/>
                    </a:lnTo>
                    <a:cubicBezTo>
                      <a:pt x="84204" y="664382"/>
                      <a:pt x="143307" y="723485"/>
                      <a:pt x="216215" y="723485"/>
                    </a:cubicBezTo>
                    <a:lnTo>
                      <a:pt x="1065971" y="723485"/>
                    </a:lnTo>
                    <a:cubicBezTo>
                      <a:pt x="1138879" y="723485"/>
                      <a:pt x="1197982" y="664382"/>
                      <a:pt x="1197982" y="591474"/>
                    </a:cubicBezTo>
                    <a:lnTo>
                      <a:pt x="1197982" y="209870"/>
                    </a:lnTo>
                    <a:cubicBezTo>
                      <a:pt x="1197982" y="136962"/>
                      <a:pt x="1138879" y="77859"/>
                      <a:pt x="1065971" y="77859"/>
                    </a:cubicBezTo>
                    <a:close/>
                    <a:moveTo>
                      <a:pt x="201876" y="0"/>
                    </a:moveTo>
                    <a:lnTo>
                      <a:pt x="1080310" y="0"/>
                    </a:lnTo>
                    <a:cubicBezTo>
                      <a:pt x="1191803" y="0"/>
                      <a:pt x="1282186" y="90383"/>
                      <a:pt x="1282186" y="201876"/>
                    </a:cubicBezTo>
                    <a:lnTo>
                      <a:pt x="1282186" y="597888"/>
                    </a:lnTo>
                    <a:cubicBezTo>
                      <a:pt x="1282186" y="709381"/>
                      <a:pt x="1191803" y="799764"/>
                      <a:pt x="1080310" y="799764"/>
                    </a:cubicBezTo>
                    <a:lnTo>
                      <a:pt x="201876" y="799764"/>
                    </a:lnTo>
                    <a:cubicBezTo>
                      <a:pt x="90383" y="799764"/>
                      <a:pt x="0" y="709381"/>
                      <a:pt x="0" y="597888"/>
                    </a:cubicBezTo>
                    <a:lnTo>
                      <a:pt x="0" y="201876"/>
                    </a:lnTo>
                    <a:cubicBezTo>
                      <a:pt x="0" y="90383"/>
                      <a:pt x="90383" y="0"/>
                      <a:pt x="201876" y="0"/>
                    </a:cubicBezTo>
                    <a:close/>
                  </a:path>
                </a:pathLst>
              </a:custGeom>
              <a:solidFill>
                <a:srgbClr val="00B0F0"/>
              </a:solidFill>
              <a:ln w="2857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ja-JP" altLang="en-US"/>
              </a:p>
            </p:txBody>
          </p:sp>
          <p:sp>
            <p:nvSpPr>
              <p:cNvPr id="72" name="フリーフォーム: 図形 71">
                <a:extLst>
                  <a:ext uri="{FF2B5EF4-FFF2-40B4-BE49-F238E27FC236}">
                    <a16:creationId xmlns:a16="http://schemas.microsoft.com/office/drawing/2014/main" id="{98B21B70-4900-A554-83E5-E9C4BF81C2D2}"/>
                  </a:ext>
                </a:extLst>
              </p:cNvPr>
              <p:cNvSpPr/>
              <p:nvPr/>
            </p:nvSpPr>
            <p:spPr bwMode="auto">
              <a:xfrm>
                <a:off x="-551629" y="790937"/>
                <a:ext cx="1889401" cy="1932612"/>
              </a:xfrm>
              <a:custGeom>
                <a:avLst/>
                <a:gdLst>
                  <a:gd name="connsiteX0" fmla="*/ 946125 w 1889401"/>
                  <a:gd name="connsiteY0" fmla="*/ 0 h 1932613"/>
                  <a:gd name="connsiteX1" fmla="*/ 946145 w 1889401"/>
                  <a:gd name="connsiteY1" fmla="*/ 1 h 1932613"/>
                  <a:gd name="connsiteX2" fmla="*/ 971952 w 1889401"/>
                  <a:gd name="connsiteY2" fmla="*/ 1 h 1932613"/>
                  <a:gd name="connsiteX3" fmla="*/ 997852 w 1889401"/>
                  <a:gd name="connsiteY3" fmla="*/ 2612 h 1932613"/>
                  <a:gd name="connsiteX4" fmla="*/ 1042570 w 1889401"/>
                  <a:gd name="connsiteY4" fmla="*/ 4870 h 1932613"/>
                  <a:gd name="connsiteX5" fmla="*/ 1889401 w 1889401"/>
                  <a:gd name="connsiteY5" fmla="*/ 943276 h 1932613"/>
                  <a:gd name="connsiteX6" fmla="*/ 1889401 w 1889401"/>
                  <a:gd name="connsiteY6" fmla="*/ 1810817 h 1932613"/>
                  <a:gd name="connsiteX7" fmla="*/ 1767605 w 1889401"/>
                  <a:gd name="connsiteY7" fmla="*/ 1932613 h 1932613"/>
                  <a:gd name="connsiteX8" fmla="*/ 124645 w 1889401"/>
                  <a:gd name="connsiteY8" fmla="*/ 1932613 h 1932613"/>
                  <a:gd name="connsiteX9" fmla="*/ 2849 w 1889401"/>
                  <a:gd name="connsiteY9" fmla="*/ 1810817 h 1932613"/>
                  <a:gd name="connsiteX10" fmla="*/ 2849 w 1889401"/>
                  <a:gd name="connsiteY10" fmla="*/ 1066858 h 1932613"/>
                  <a:gd name="connsiteX11" fmla="*/ 0 w 1889401"/>
                  <a:gd name="connsiteY11" fmla="*/ 1038596 h 1932613"/>
                  <a:gd name="connsiteX12" fmla="*/ 0 w 1889401"/>
                  <a:gd name="connsiteY12" fmla="*/ 194396 h 1932613"/>
                  <a:gd name="connsiteX13" fmla="*/ 194395 w 1889401"/>
                  <a:gd name="connsiteY13" fmla="*/ 1 h 1932613"/>
                  <a:gd name="connsiteX14" fmla="*/ 946105 w 1889401"/>
                  <a:gd name="connsiteY14" fmla="*/ 1 h 1932613"/>
                  <a:gd name="connsiteX0" fmla="*/ 946125 w 1889401"/>
                  <a:gd name="connsiteY0" fmla="*/ 0 h 1932613"/>
                  <a:gd name="connsiteX1" fmla="*/ 946145 w 1889401"/>
                  <a:gd name="connsiteY1" fmla="*/ 1 h 1932613"/>
                  <a:gd name="connsiteX2" fmla="*/ 971952 w 1889401"/>
                  <a:gd name="connsiteY2" fmla="*/ 1 h 1932613"/>
                  <a:gd name="connsiteX3" fmla="*/ 997852 w 1889401"/>
                  <a:gd name="connsiteY3" fmla="*/ 2612 h 1932613"/>
                  <a:gd name="connsiteX4" fmla="*/ 1042570 w 1889401"/>
                  <a:gd name="connsiteY4" fmla="*/ 4870 h 1932613"/>
                  <a:gd name="connsiteX5" fmla="*/ 1889401 w 1889401"/>
                  <a:gd name="connsiteY5" fmla="*/ 943276 h 1932613"/>
                  <a:gd name="connsiteX6" fmla="*/ 1889401 w 1889401"/>
                  <a:gd name="connsiteY6" fmla="*/ 1810817 h 1932613"/>
                  <a:gd name="connsiteX7" fmla="*/ 1767605 w 1889401"/>
                  <a:gd name="connsiteY7" fmla="*/ 1932613 h 1932613"/>
                  <a:gd name="connsiteX8" fmla="*/ 124645 w 1889401"/>
                  <a:gd name="connsiteY8" fmla="*/ 1932613 h 1932613"/>
                  <a:gd name="connsiteX9" fmla="*/ 2849 w 1889401"/>
                  <a:gd name="connsiteY9" fmla="*/ 1810817 h 1932613"/>
                  <a:gd name="connsiteX10" fmla="*/ 2849 w 1889401"/>
                  <a:gd name="connsiteY10" fmla="*/ 1066858 h 1932613"/>
                  <a:gd name="connsiteX11" fmla="*/ 0 w 1889401"/>
                  <a:gd name="connsiteY11" fmla="*/ 194396 h 1932613"/>
                  <a:gd name="connsiteX12" fmla="*/ 194395 w 1889401"/>
                  <a:gd name="connsiteY12" fmla="*/ 1 h 1932613"/>
                  <a:gd name="connsiteX13" fmla="*/ 946105 w 1889401"/>
                  <a:gd name="connsiteY13" fmla="*/ 1 h 1932613"/>
                  <a:gd name="connsiteX14" fmla="*/ 946125 w 1889401"/>
                  <a:gd name="connsiteY14" fmla="*/ 0 h 1932613"/>
                  <a:gd name="connsiteX0" fmla="*/ 946125 w 1889401"/>
                  <a:gd name="connsiteY0" fmla="*/ 0 h 1932613"/>
                  <a:gd name="connsiteX1" fmla="*/ 946145 w 1889401"/>
                  <a:gd name="connsiteY1" fmla="*/ 1 h 1932613"/>
                  <a:gd name="connsiteX2" fmla="*/ 971952 w 1889401"/>
                  <a:gd name="connsiteY2" fmla="*/ 1 h 1932613"/>
                  <a:gd name="connsiteX3" fmla="*/ 997852 w 1889401"/>
                  <a:gd name="connsiteY3" fmla="*/ 2612 h 1932613"/>
                  <a:gd name="connsiteX4" fmla="*/ 1042570 w 1889401"/>
                  <a:gd name="connsiteY4" fmla="*/ 4870 h 1932613"/>
                  <a:gd name="connsiteX5" fmla="*/ 1889401 w 1889401"/>
                  <a:gd name="connsiteY5" fmla="*/ 943276 h 1932613"/>
                  <a:gd name="connsiteX6" fmla="*/ 1889401 w 1889401"/>
                  <a:gd name="connsiteY6" fmla="*/ 1810817 h 1932613"/>
                  <a:gd name="connsiteX7" fmla="*/ 1767605 w 1889401"/>
                  <a:gd name="connsiteY7" fmla="*/ 1932613 h 1932613"/>
                  <a:gd name="connsiteX8" fmla="*/ 124645 w 1889401"/>
                  <a:gd name="connsiteY8" fmla="*/ 1932613 h 1932613"/>
                  <a:gd name="connsiteX9" fmla="*/ 2849 w 1889401"/>
                  <a:gd name="connsiteY9" fmla="*/ 1810817 h 1932613"/>
                  <a:gd name="connsiteX10" fmla="*/ 0 w 1889401"/>
                  <a:gd name="connsiteY10" fmla="*/ 194396 h 1932613"/>
                  <a:gd name="connsiteX11" fmla="*/ 194395 w 1889401"/>
                  <a:gd name="connsiteY11" fmla="*/ 1 h 1932613"/>
                  <a:gd name="connsiteX12" fmla="*/ 946105 w 1889401"/>
                  <a:gd name="connsiteY12" fmla="*/ 1 h 1932613"/>
                  <a:gd name="connsiteX13" fmla="*/ 946125 w 1889401"/>
                  <a:gd name="connsiteY13" fmla="*/ 0 h 1932613"/>
                  <a:gd name="connsiteX0" fmla="*/ 946105 w 1889401"/>
                  <a:gd name="connsiteY0" fmla="*/ 0 h 1932612"/>
                  <a:gd name="connsiteX1" fmla="*/ 946145 w 1889401"/>
                  <a:gd name="connsiteY1" fmla="*/ 0 h 1932612"/>
                  <a:gd name="connsiteX2" fmla="*/ 971952 w 1889401"/>
                  <a:gd name="connsiteY2" fmla="*/ 0 h 1932612"/>
                  <a:gd name="connsiteX3" fmla="*/ 997852 w 1889401"/>
                  <a:gd name="connsiteY3" fmla="*/ 2611 h 1932612"/>
                  <a:gd name="connsiteX4" fmla="*/ 1042570 w 1889401"/>
                  <a:gd name="connsiteY4" fmla="*/ 4869 h 1932612"/>
                  <a:gd name="connsiteX5" fmla="*/ 1889401 w 1889401"/>
                  <a:gd name="connsiteY5" fmla="*/ 943275 h 1932612"/>
                  <a:gd name="connsiteX6" fmla="*/ 1889401 w 1889401"/>
                  <a:gd name="connsiteY6" fmla="*/ 1810816 h 1932612"/>
                  <a:gd name="connsiteX7" fmla="*/ 1767605 w 1889401"/>
                  <a:gd name="connsiteY7" fmla="*/ 1932612 h 1932612"/>
                  <a:gd name="connsiteX8" fmla="*/ 124645 w 1889401"/>
                  <a:gd name="connsiteY8" fmla="*/ 1932612 h 1932612"/>
                  <a:gd name="connsiteX9" fmla="*/ 2849 w 1889401"/>
                  <a:gd name="connsiteY9" fmla="*/ 1810816 h 1932612"/>
                  <a:gd name="connsiteX10" fmla="*/ 0 w 1889401"/>
                  <a:gd name="connsiteY10" fmla="*/ 194395 h 1932612"/>
                  <a:gd name="connsiteX11" fmla="*/ 194395 w 1889401"/>
                  <a:gd name="connsiteY11" fmla="*/ 0 h 1932612"/>
                  <a:gd name="connsiteX12" fmla="*/ 946105 w 1889401"/>
                  <a:gd name="connsiteY12" fmla="*/ 0 h 1932612"/>
                  <a:gd name="connsiteX0" fmla="*/ 194395 w 1889401"/>
                  <a:gd name="connsiteY0" fmla="*/ 0 h 1932612"/>
                  <a:gd name="connsiteX1" fmla="*/ 946145 w 1889401"/>
                  <a:gd name="connsiteY1" fmla="*/ 0 h 1932612"/>
                  <a:gd name="connsiteX2" fmla="*/ 971952 w 1889401"/>
                  <a:gd name="connsiteY2" fmla="*/ 0 h 1932612"/>
                  <a:gd name="connsiteX3" fmla="*/ 997852 w 1889401"/>
                  <a:gd name="connsiteY3" fmla="*/ 2611 h 1932612"/>
                  <a:gd name="connsiteX4" fmla="*/ 1042570 w 1889401"/>
                  <a:gd name="connsiteY4" fmla="*/ 4869 h 1932612"/>
                  <a:gd name="connsiteX5" fmla="*/ 1889401 w 1889401"/>
                  <a:gd name="connsiteY5" fmla="*/ 943275 h 1932612"/>
                  <a:gd name="connsiteX6" fmla="*/ 1889401 w 1889401"/>
                  <a:gd name="connsiteY6" fmla="*/ 1810816 h 1932612"/>
                  <a:gd name="connsiteX7" fmla="*/ 1767605 w 1889401"/>
                  <a:gd name="connsiteY7" fmla="*/ 1932612 h 1932612"/>
                  <a:gd name="connsiteX8" fmla="*/ 124645 w 1889401"/>
                  <a:gd name="connsiteY8" fmla="*/ 1932612 h 1932612"/>
                  <a:gd name="connsiteX9" fmla="*/ 2849 w 1889401"/>
                  <a:gd name="connsiteY9" fmla="*/ 1810816 h 1932612"/>
                  <a:gd name="connsiteX10" fmla="*/ 0 w 1889401"/>
                  <a:gd name="connsiteY10" fmla="*/ 194395 h 1932612"/>
                  <a:gd name="connsiteX11" fmla="*/ 194395 w 1889401"/>
                  <a:gd name="connsiteY11" fmla="*/ 0 h 1932612"/>
                  <a:gd name="connsiteX0" fmla="*/ 194395 w 1889401"/>
                  <a:gd name="connsiteY0" fmla="*/ 0 h 1932612"/>
                  <a:gd name="connsiteX1" fmla="*/ 971952 w 1889401"/>
                  <a:gd name="connsiteY1" fmla="*/ 0 h 1932612"/>
                  <a:gd name="connsiteX2" fmla="*/ 997852 w 1889401"/>
                  <a:gd name="connsiteY2" fmla="*/ 2611 h 1932612"/>
                  <a:gd name="connsiteX3" fmla="*/ 1042570 w 1889401"/>
                  <a:gd name="connsiteY3" fmla="*/ 4869 h 1932612"/>
                  <a:gd name="connsiteX4" fmla="*/ 1889401 w 1889401"/>
                  <a:gd name="connsiteY4" fmla="*/ 943275 h 1932612"/>
                  <a:gd name="connsiteX5" fmla="*/ 1889401 w 1889401"/>
                  <a:gd name="connsiteY5" fmla="*/ 1810816 h 1932612"/>
                  <a:gd name="connsiteX6" fmla="*/ 1767605 w 1889401"/>
                  <a:gd name="connsiteY6" fmla="*/ 1932612 h 1932612"/>
                  <a:gd name="connsiteX7" fmla="*/ 124645 w 1889401"/>
                  <a:gd name="connsiteY7" fmla="*/ 1932612 h 1932612"/>
                  <a:gd name="connsiteX8" fmla="*/ 2849 w 1889401"/>
                  <a:gd name="connsiteY8" fmla="*/ 1810816 h 1932612"/>
                  <a:gd name="connsiteX9" fmla="*/ 0 w 1889401"/>
                  <a:gd name="connsiteY9" fmla="*/ 194395 h 1932612"/>
                  <a:gd name="connsiteX10" fmla="*/ 194395 w 1889401"/>
                  <a:gd name="connsiteY10" fmla="*/ 0 h 1932612"/>
                  <a:gd name="connsiteX0" fmla="*/ 194395 w 1889401"/>
                  <a:gd name="connsiteY0" fmla="*/ 0 h 1932612"/>
                  <a:gd name="connsiteX1" fmla="*/ 971952 w 1889401"/>
                  <a:gd name="connsiteY1" fmla="*/ 0 h 1932612"/>
                  <a:gd name="connsiteX2" fmla="*/ 1042570 w 1889401"/>
                  <a:gd name="connsiteY2" fmla="*/ 4869 h 1932612"/>
                  <a:gd name="connsiteX3" fmla="*/ 1889401 w 1889401"/>
                  <a:gd name="connsiteY3" fmla="*/ 943275 h 1932612"/>
                  <a:gd name="connsiteX4" fmla="*/ 1889401 w 1889401"/>
                  <a:gd name="connsiteY4" fmla="*/ 1810816 h 1932612"/>
                  <a:gd name="connsiteX5" fmla="*/ 1767605 w 1889401"/>
                  <a:gd name="connsiteY5" fmla="*/ 1932612 h 1932612"/>
                  <a:gd name="connsiteX6" fmla="*/ 124645 w 1889401"/>
                  <a:gd name="connsiteY6" fmla="*/ 1932612 h 1932612"/>
                  <a:gd name="connsiteX7" fmla="*/ 2849 w 1889401"/>
                  <a:gd name="connsiteY7" fmla="*/ 1810816 h 1932612"/>
                  <a:gd name="connsiteX8" fmla="*/ 0 w 1889401"/>
                  <a:gd name="connsiteY8" fmla="*/ 194395 h 1932612"/>
                  <a:gd name="connsiteX9" fmla="*/ 194395 w 1889401"/>
                  <a:gd name="connsiteY9" fmla="*/ 0 h 1932612"/>
                  <a:gd name="connsiteX0" fmla="*/ 194395 w 1889401"/>
                  <a:gd name="connsiteY0" fmla="*/ 0 h 1932612"/>
                  <a:gd name="connsiteX1" fmla="*/ 1042570 w 1889401"/>
                  <a:gd name="connsiteY1" fmla="*/ 4869 h 1932612"/>
                  <a:gd name="connsiteX2" fmla="*/ 1889401 w 1889401"/>
                  <a:gd name="connsiteY2" fmla="*/ 943275 h 1932612"/>
                  <a:gd name="connsiteX3" fmla="*/ 1889401 w 1889401"/>
                  <a:gd name="connsiteY3" fmla="*/ 1810816 h 1932612"/>
                  <a:gd name="connsiteX4" fmla="*/ 1767605 w 1889401"/>
                  <a:gd name="connsiteY4" fmla="*/ 1932612 h 1932612"/>
                  <a:gd name="connsiteX5" fmla="*/ 124645 w 1889401"/>
                  <a:gd name="connsiteY5" fmla="*/ 1932612 h 1932612"/>
                  <a:gd name="connsiteX6" fmla="*/ 2849 w 1889401"/>
                  <a:gd name="connsiteY6" fmla="*/ 1810816 h 1932612"/>
                  <a:gd name="connsiteX7" fmla="*/ 0 w 1889401"/>
                  <a:gd name="connsiteY7" fmla="*/ 194395 h 1932612"/>
                  <a:gd name="connsiteX8" fmla="*/ 194395 w 1889401"/>
                  <a:gd name="connsiteY8" fmla="*/ 0 h 1932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89401" h="1932612">
                    <a:moveTo>
                      <a:pt x="194395" y="0"/>
                    </a:moveTo>
                    <a:lnTo>
                      <a:pt x="1042570" y="4869"/>
                    </a:lnTo>
                    <a:cubicBezTo>
                      <a:pt x="1518222" y="53174"/>
                      <a:pt x="1889401" y="454878"/>
                      <a:pt x="1889401" y="943275"/>
                    </a:cubicBezTo>
                    <a:lnTo>
                      <a:pt x="1889401" y="1810816"/>
                    </a:lnTo>
                    <a:cubicBezTo>
                      <a:pt x="1889401" y="1878082"/>
                      <a:pt x="1834871" y="1932612"/>
                      <a:pt x="1767605" y="1932612"/>
                    </a:cubicBezTo>
                    <a:lnTo>
                      <a:pt x="124645" y="1932612"/>
                    </a:lnTo>
                    <a:cubicBezTo>
                      <a:pt x="57379" y="1932612"/>
                      <a:pt x="2849" y="1878082"/>
                      <a:pt x="2849" y="1810816"/>
                    </a:cubicBezTo>
                    <a:cubicBezTo>
                      <a:pt x="1899" y="1272009"/>
                      <a:pt x="950" y="733202"/>
                      <a:pt x="0" y="194395"/>
                    </a:cubicBezTo>
                    <a:cubicBezTo>
                      <a:pt x="0" y="87034"/>
                      <a:pt x="87034" y="0"/>
                      <a:pt x="194395" y="0"/>
                    </a:cubicBezTo>
                    <a:close/>
                  </a:path>
                </a:pathLst>
              </a:custGeom>
              <a:solidFill>
                <a:srgbClr val="00B0F0"/>
              </a:solidFill>
              <a:ln w="2857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ja-JP" altLang="en-US"/>
              </a:p>
            </p:txBody>
          </p:sp>
          <p:sp>
            <p:nvSpPr>
              <p:cNvPr id="73" name="四角形: 角を丸くする 72">
                <a:extLst>
                  <a:ext uri="{FF2B5EF4-FFF2-40B4-BE49-F238E27FC236}">
                    <a16:creationId xmlns:a16="http://schemas.microsoft.com/office/drawing/2014/main" id="{9CD6391C-1AE8-92F2-1D8B-AD3F493F9EBA}"/>
                  </a:ext>
                </a:extLst>
              </p:cNvPr>
              <p:cNvSpPr/>
              <p:nvPr/>
            </p:nvSpPr>
            <p:spPr bwMode="auto">
              <a:xfrm rot="3425613">
                <a:off x="966144" y="1177581"/>
                <a:ext cx="441523" cy="91058"/>
              </a:xfrm>
              <a:prstGeom prst="roundRect">
                <a:avLst/>
              </a:prstGeom>
              <a:solidFill>
                <a:srgbClr val="00B0F0"/>
              </a:solidFill>
              <a:ln w="28575">
                <a:solidFill>
                  <a:schemeClr val="tx1"/>
                </a:solidFill>
                <a:round/>
                <a:headEnd/>
                <a:tailEnd/>
              </a:ln>
              <a:effectLst/>
            </p:spPr>
            <p:txBody>
              <a:bodyPr rtlCol="0" anchor="ctr"/>
              <a:lstStyle/>
              <a:p>
                <a:pPr algn="ctr"/>
                <a:endParaRPr kumimoji="1" lang="ja-JP" altLang="en-US"/>
              </a:p>
            </p:txBody>
          </p:sp>
          <p:sp>
            <p:nvSpPr>
              <p:cNvPr id="74" name="フリーフォーム: 図形 73">
                <a:extLst>
                  <a:ext uri="{FF2B5EF4-FFF2-40B4-BE49-F238E27FC236}">
                    <a16:creationId xmlns:a16="http://schemas.microsoft.com/office/drawing/2014/main" id="{2F1E6929-161B-40F9-ED73-63D17AF24B78}"/>
                  </a:ext>
                </a:extLst>
              </p:cNvPr>
              <p:cNvSpPr/>
              <p:nvPr/>
            </p:nvSpPr>
            <p:spPr bwMode="auto">
              <a:xfrm>
                <a:off x="-265970" y="1312063"/>
                <a:ext cx="1149889" cy="1149891"/>
              </a:xfrm>
              <a:custGeom>
                <a:avLst/>
                <a:gdLst>
                  <a:gd name="connsiteX0" fmla="*/ 45522 w 1149889"/>
                  <a:gd name="connsiteY0" fmla="*/ 0 h 1149891"/>
                  <a:gd name="connsiteX1" fmla="*/ 77711 w 1149889"/>
                  <a:gd name="connsiteY1" fmla="*/ 13333 h 1149891"/>
                  <a:gd name="connsiteX2" fmla="*/ 574945 w 1149889"/>
                  <a:gd name="connsiteY2" fmla="*/ 510567 h 1149891"/>
                  <a:gd name="connsiteX3" fmla="*/ 1072179 w 1149889"/>
                  <a:gd name="connsiteY3" fmla="*/ 13333 h 1149891"/>
                  <a:gd name="connsiteX4" fmla="*/ 1136557 w 1149889"/>
                  <a:gd name="connsiteY4" fmla="*/ 13333 h 1149891"/>
                  <a:gd name="connsiteX5" fmla="*/ 1136557 w 1149889"/>
                  <a:gd name="connsiteY5" fmla="*/ 77711 h 1149891"/>
                  <a:gd name="connsiteX6" fmla="*/ 639323 w 1149889"/>
                  <a:gd name="connsiteY6" fmla="*/ 574946 h 1149891"/>
                  <a:gd name="connsiteX7" fmla="*/ 1136557 w 1149889"/>
                  <a:gd name="connsiteY7" fmla="*/ 1072180 h 1149891"/>
                  <a:gd name="connsiteX8" fmla="*/ 1136557 w 1149889"/>
                  <a:gd name="connsiteY8" fmla="*/ 1136558 h 1149891"/>
                  <a:gd name="connsiteX9" fmla="*/ 1072179 w 1149889"/>
                  <a:gd name="connsiteY9" fmla="*/ 1136558 h 1149891"/>
                  <a:gd name="connsiteX10" fmla="*/ 574945 w 1149889"/>
                  <a:gd name="connsiteY10" fmla="*/ 639324 h 1149891"/>
                  <a:gd name="connsiteX11" fmla="*/ 77711 w 1149889"/>
                  <a:gd name="connsiteY11" fmla="*/ 1136558 h 1149891"/>
                  <a:gd name="connsiteX12" fmla="*/ 13333 w 1149889"/>
                  <a:gd name="connsiteY12" fmla="*/ 1136558 h 1149891"/>
                  <a:gd name="connsiteX13" fmla="*/ 13333 w 1149889"/>
                  <a:gd name="connsiteY13" fmla="*/ 1072180 h 1149891"/>
                  <a:gd name="connsiteX14" fmla="*/ 510567 w 1149889"/>
                  <a:gd name="connsiteY14" fmla="*/ 574946 h 1149891"/>
                  <a:gd name="connsiteX15" fmla="*/ 13333 w 1149889"/>
                  <a:gd name="connsiteY15" fmla="*/ 77711 h 1149891"/>
                  <a:gd name="connsiteX16" fmla="*/ 13333 w 1149889"/>
                  <a:gd name="connsiteY16" fmla="*/ 13333 h 1149891"/>
                  <a:gd name="connsiteX17" fmla="*/ 45522 w 1149889"/>
                  <a:gd name="connsiteY17" fmla="*/ 0 h 11498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1149889" h="1149891">
                    <a:moveTo>
                      <a:pt x="45522" y="0"/>
                    </a:moveTo>
                    <a:cubicBezTo>
                      <a:pt x="57172" y="0"/>
                      <a:pt x="68822" y="4444"/>
                      <a:pt x="77711" y="13333"/>
                    </a:cubicBezTo>
                    <a:lnTo>
                      <a:pt x="574945" y="510567"/>
                    </a:lnTo>
                    <a:lnTo>
                      <a:pt x="1072179" y="13333"/>
                    </a:lnTo>
                    <a:cubicBezTo>
                      <a:pt x="1089957" y="-4444"/>
                      <a:pt x="1118780" y="-4444"/>
                      <a:pt x="1136557" y="13333"/>
                    </a:cubicBezTo>
                    <a:cubicBezTo>
                      <a:pt x="1154334" y="31111"/>
                      <a:pt x="1154334" y="59934"/>
                      <a:pt x="1136557" y="77711"/>
                    </a:cubicBezTo>
                    <a:lnTo>
                      <a:pt x="639323" y="574946"/>
                    </a:lnTo>
                    <a:lnTo>
                      <a:pt x="1136557" y="1072180"/>
                    </a:lnTo>
                    <a:cubicBezTo>
                      <a:pt x="1154334" y="1089957"/>
                      <a:pt x="1154334" y="1118780"/>
                      <a:pt x="1136557" y="1136558"/>
                    </a:cubicBezTo>
                    <a:cubicBezTo>
                      <a:pt x="1118780" y="1154335"/>
                      <a:pt x="1089957" y="1154335"/>
                      <a:pt x="1072179" y="1136558"/>
                    </a:cubicBezTo>
                    <a:lnTo>
                      <a:pt x="574945" y="639324"/>
                    </a:lnTo>
                    <a:lnTo>
                      <a:pt x="77711" y="1136558"/>
                    </a:lnTo>
                    <a:cubicBezTo>
                      <a:pt x="59933" y="1154336"/>
                      <a:pt x="31110" y="1154336"/>
                      <a:pt x="13333" y="1136558"/>
                    </a:cubicBezTo>
                    <a:cubicBezTo>
                      <a:pt x="-4445" y="1118781"/>
                      <a:pt x="-4445" y="1089958"/>
                      <a:pt x="13333" y="1072180"/>
                    </a:cubicBezTo>
                    <a:lnTo>
                      <a:pt x="510567" y="574946"/>
                    </a:lnTo>
                    <a:lnTo>
                      <a:pt x="13333" y="77711"/>
                    </a:lnTo>
                    <a:cubicBezTo>
                      <a:pt x="-4445" y="59933"/>
                      <a:pt x="-4445" y="31110"/>
                      <a:pt x="13333" y="13333"/>
                    </a:cubicBezTo>
                    <a:cubicBezTo>
                      <a:pt x="22221" y="4444"/>
                      <a:pt x="33871" y="0"/>
                      <a:pt x="45522" y="0"/>
                    </a:cubicBezTo>
                    <a:close/>
                  </a:path>
                </a:pathLst>
              </a:custGeom>
              <a:solidFill>
                <a:srgbClr val="002060"/>
              </a:solidFill>
              <a:ln w="12700">
                <a:no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ja-JP" altLang="en-US"/>
              </a:p>
            </p:txBody>
          </p:sp>
        </p:grpSp>
        <p:sp>
          <p:nvSpPr>
            <p:cNvPr id="64" name="フリーフォーム: 図形 63">
              <a:extLst>
                <a:ext uri="{FF2B5EF4-FFF2-40B4-BE49-F238E27FC236}">
                  <a16:creationId xmlns:a16="http://schemas.microsoft.com/office/drawing/2014/main" id="{6A67FC3C-01E5-94EF-0EA6-7EBA52E0A6E0}"/>
                </a:ext>
              </a:extLst>
            </p:cNvPr>
            <p:cNvSpPr/>
            <p:nvPr/>
          </p:nvSpPr>
          <p:spPr bwMode="auto">
            <a:xfrm rot="14400000" flipH="1">
              <a:off x="5739917" y="5544483"/>
              <a:ext cx="407770" cy="472063"/>
            </a:xfrm>
            <a:custGeom>
              <a:avLst/>
              <a:gdLst>
                <a:gd name="connsiteX0" fmla="*/ 17574 w 552375"/>
                <a:gd name="connsiteY0" fmla="*/ 237659 h 567966"/>
                <a:gd name="connsiteX1" fmla="*/ 2858 w 552375"/>
                <a:gd name="connsiteY1" fmla="*/ 208033 h 567966"/>
                <a:gd name="connsiteX2" fmla="*/ 61764 w 552375"/>
                <a:gd name="connsiteY2" fmla="*/ 106005 h 567966"/>
                <a:gd name="connsiteX3" fmla="*/ 446715 w 552375"/>
                <a:gd name="connsiteY3" fmla="*/ 2859 h 567966"/>
                <a:gd name="connsiteX4" fmla="*/ 534027 w 552375"/>
                <a:gd name="connsiteY4" fmla="*/ 32138 h 567966"/>
                <a:gd name="connsiteX5" fmla="*/ 541692 w 552375"/>
                <a:gd name="connsiteY5" fmla="*/ 47568 h 567966"/>
                <a:gd name="connsiteX6" fmla="*/ 545828 w 552375"/>
                <a:gd name="connsiteY6" fmla="*/ 53704 h 567966"/>
                <a:gd name="connsiteX7" fmla="*/ 546575 w 552375"/>
                <a:gd name="connsiteY7" fmla="*/ 57399 h 567966"/>
                <a:gd name="connsiteX8" fmla="*/ 548743 w 552375"/>
                <a:gd name="connsiteY8" fmla="*/ 61764 h 567966"/>
                <a:gd name="connsiteX9" fmla="*/ 548742 w 552375"/>
                <a:gd name="connsiteY9" fmla="*/ 61764 h 567966"/>
                <a:gd name="connsiteX10" fmla="*/ 549321 w 552375"/>
                <a:gd name="connsiteY10" fmla="*/ 71001 h 567966"/>
                <a:gd name="connsiteX11" fmla="*/ 552375 w 552375"/>
                <a:gd name="connsiteY11" fmla="*/ 86130 h 567966"/>
                <a:gd name="connsiteX12" fmla="*/ 552374 w 552375"/>
                <a:gd name="connsiteY12" fmla="*/ 484661 h 567966"/>
                <a:gd name="connsiteX13" fmla="*/ 469069 w 552375"/>
                <a:gd name="connsiteY13" fmla="*/ 567966 h 567966"/>
                <a:gd name="connsiteX14" fmla="*/ 469070 w 552375"/>
                <a:gd name="connsiteY14" fmla="*/ 567965 h 567966"/>
                <a:gd name="connsiteX15" fmla="*/ 385765 w 552375"/>
                <a:gd name="connsiteY15" fmla="*/ 484660 h 567966"/>
                <a:gd name="connsiteX16" fmla="*/ 385765 w 552375"/>
                <a:gd name="connsiteY16" fmla="*/ 191677 h 567966"/>
                <a:gd name="connsiteX17" fmla="*/ 104886 w 552375"/>
                <a:gd name="connsiteY17" fmla="*/ 266938 h 567966"/>
                <a:gd name="connsiteX18" fmla="*/ 17574 w 552375"/>
                <a:gd name="connsiteY18" fmla="*/ 237659 h 567966"/>
                <a:gd name="connsiteX0" fmla="*/ 8166 w 542967"/>
                <a:gd name="connsiteY0" fmla="*/ 237659 h 567966"/>
                <a:gd name="connsiteX1" fmla="*/ 52356 w 542967"/>
                <a:gd name="connsiteY1" fmla="*/ 106005 h 567966"/>
                <a:gd name="connsiteX2" fmla="*/ 437307 w 542967"/>
                <a:gd name="connsiteY2" fmla="*/ 2859 h 567966"/>
                <a:gd name="connsiteX3" fmla="*/ 524619 w 542967"/>
                <a:gd name="connsiteY3" fmla="*/ 32138 h 567966"/>
                <a:gd name="connsiteX4" fmla="*/ 532284 w 542967"/>
                <a:gd name="connsiteY4" fmla="*/ 47568 h 567966"/>
                <a:gd name="connsiteX5" fmla="*/ 536420 w 542967"/>
                <a:gd name="connsiteY5" fmla="*/ 53704 h 567966"/>
                <a:gd name="connsiteX6" fmla="*/ 537167 w 542967"/>
                <a:gd name="connsiteY6" fmla="*/ 57399 h 567966"/>
                <a:gd name="connsiteX7" fmla="*/ 539335 w 542967"/>
                <a:gd name="connsiteY7" fmla="*/ 61764 h 567966"/>
                <a:gd name="connsiteX8" fmla="*/ 539334 w 542967"/>
                <a:gd name="connsiteY8" fmla="*/ 61764 h 567966"/>
                <a:gd name="connsiteX9" fmla="*/ 539913 w 542967"/>
                <a:gd name="connsiteY9" fmla="*/ 71001 h 567966"/>
                <a:gd name="connsiteX10" fmla="*/ 542967 w 542967"/>
                <a:gd name="connsiteY10" fmla="*/ 86130 h 567966"/>
                <a:gd name="connsiteX11" fmla="*/ 542966 w 542967"/>
                <a:gd name="connsiteY11" fmla="*/ 484661 h 567966"/>
                <a:gd name="connsiteX12" fmla="*/ 459661 w 542967"/>
                <a:gd name="connsiteY12" fmla="*/ 567966 h 567966"/>
                <a:gd name="connsiteX13" fmla="*/ 459662 w 542967"/>
                <a:gd name="connsiteY13" fmla="*/ 567965 h 567966"/>
                <a:gd name="connsiteX14" fmla="*/ 376357 w 542967"/>
                <a:gd name="connsiteY14" fmla="*/ 484660 h 567966"/>
                <a:gd name="connsiteX15" fmla="*/ 376357 w 542967"/>
                <a:gd name="connsiteY15" fmla="*/ 191677 h 567966"/>
                <a:gd name="connsiteX16" fmla="*/ 95478 w 542967"/>
                <a:gd name="connsiteY16" fmla="*/ 266938 h 567966"/>
                <a:gd name="connsiteX17" fmla="*/ 8166 w 542967"/>
                <a:gd name="connsiteY17" fmla="*/ 237659 h 567966"/>
                <a:gd name="connsiteX0" fmla="*/ 8166 w 542967"/>
                <a:gd name="connsiteY0" fmla="*/ 237659 h 567966"/>
                <a:gd name="connsiteX1" fmla="*/ 52356 w 542967"/>
                <a:gd name="connsiteY1" fmla="*/ 106005 h 567966"/>
                <a:gd name="connsiteX2" fmla="*/ 437307 w 542967"/>
                <a:gd name="connsiteY2" fmla="*/ 2859 h 567966"/>
                <a:gd name="connsiteX3" fmla="*/ 524619 w 542967"/>
                <a:gd name="connsiteY3" fmla="*/ 32138 h 567966"/>
                <a:gd name="connsiteX4" fmla="*/ 532284 w 542967"/>
                <a:gd name="connsiteY4" fmla="*/ 47568 h 567966"/>
                <a:gd name="connsiteX5" fmla="*/ 536420 w 542967"/>
                <a:gd name="connsiteY5" fmla="*/ 53704 h 567966"/>
                <a:gd name="connsiteX6" fmla="*/ 537167 w 542967"/>
                <a:gd name="connsiteY6" fmla="*/ 57399 h 567966"/>
                <a:gd name="connsiteX7" fmla="*/ 539335 w 542967"/>
                <a:gd name="connsiteY7" fmla="*/ 61764 h 567966"/>
                <a:gd name="connsiteX8" fmla="*/ 539334 w 542967"/>
                <a:gd name="connsiteY8" fmla="*/ 61764 h 567966"/>
                <a:gd name="connsiteX9" fmla="*/ 539913 w 542967"/>
                <a:gd name="connsiteY9" fmla="*/ 71001 h 567966"/>
                <a:gd name="connsiteX10" fmla="*/ 542967 w 542967"/>
                <a:gd name="connsiteY10" fmla="*/ 86130 h 567966"/>
                <a:gd name="connsiteX11" fmla="*/ 542966 w 542967"/>
                <a:gd name="connsiteY11" fmla="*/ 484661 h 567966"/>
                <a:gd name="connsiteX12" fmla="*/ 459661 w 542967"/>
                <a:gd name="connsiteY12" fmla="*/ 567966 h 567966"/>
                <a:gd name="connsiteX13" fmla="*/ 459662 w 542967"/>
                <a:gd name="connsiteY13" fmla="*/ 567965 h 567966"/>
                <a:gd name="connsiteX14" fmla="*/ 376357 w 542967"/>
                <a:gd name="connsiteY14" fmla="*/ 484660 h 567966"/>
                <a:gd name="connsiteX15" fmla="*/ 376357 w 542967"/>
                <a:gd name="connsiteY15" fmla="*/ 191677 h 567966"/>
                <a:gd name="connsiteX16" fmla="*/ 95478 w 542967"/>
                <a:gd name="connsiteY16" fmla="*/ 266938 h 567966"/>
                <a:gd name="connsiteX17" fmla="*/ 99606 w 542967"/>
                <a:gd name="connsiteY17" fmla="*/ 329099 h 567966"/>
                <a:gd name="connsiteX0" fmla="*/ 0 w 490611"/>
                <a:gd name="connsiteY0" fmla="*/ 106005 h 567966"/>
                <a:gd name="connsiteX1" fmla="*/ 384951 w 490611"/>
                <a:gd name="connsiteY1" fmla="*/ 2859 h 567966"/>
                <a:gd name="connsiteX2" fmla="*/ 472263 w 490611"/>
                <a:gd name="connsiteY2" fmla="*/ 32138 h 567966"/>
                <a:gd name="connsiteX3" fmla="*/ 479928 w 490611"/>
                <a:gd name="connsiteY3" fmla="*/ 47568 h 567966"/>
                <a:gd name="connsiteX4" fmla="*/ 484064 w 490611"/>
                <a:gd name="connsiteY4" fmla="*/ 53704 h 567966"/>
                <a:gd name="connsiteX5" fmla="*/ 484811 w 490611"/>
                <a:gd name="connsiteY5" fmla="*/ 57399 h 567966"/>
                <a:gd name="connsiteX6" fmla="*/ 486979 w 490611"/>
                <a:gd name="connsiteY6" fmla="*/ 61764 h 567966"/>
                <a:gd name="connsiteX7" fmla="*/ 486978 w 490611"/>
                <a:gd name="connsiteY7" fmla="*/ 61764 h 567966"/>
                <a:gd name="connsiteX8" fmla="*/ 487557 w 490611"/>
                <a:gd name="connsiteY8" fmla="*/ 71001 h 567966"/>
                <a:gd name="connsiteX9" fmla="*/ 490611 w 490611"/>
                <a:gd name="connsiteY9" fmla="*/ 86130 h 567966"/>
                <a:gd name="connsiteX10" fmla="*/ 490610 w 490611"/>
                <a:gd name="connsiteY10" fmla="*/ 484661 h 567966"/>
                <a:gd name="connsiteX11" fmla="*/ 407305 w 490611"/>
                <a:gd name="connsiteY11" fmla="*/ 567966 h 567966"/>
                <a:gd name="connsiteX12" fmla="*/ 407306 w 490611"/>
                <a:gd name="connsiteY12" fmla="*/ 567965 h 567966"/>
                <a:gd name="connsiteX13" fmla="*/ 324001 w 490611"/>
                <a:gd name="connsiteY13" fmla="*/ 484660 h 567966"/>
                <a:gd name="connsiteX14" fmla="*/ 324001 w 490611"/>
                <a:gd name="connsiteY14" fmla="*/ 191677 h 567966"/>
                <a:gd name="connsiteX15" fmla="*/ 43122 w 490611"/>
                <a:gd name="connsiteY15" fmla="*/ 266938 h 567966"/>
                <a:gd name="connsiteX16" fmla="*/ 47250 w 490611"/>
                <a:gd name="connsiteY16" fmla="*/ 329099 h 567966"/>
                <a:gd name="connsiteX0" fmla="*/ 0 w 490611"/>
                <a:gd name="connsiteY0" fmla="*/ 106005 h 567966"/>
                <a:gd name="connsiteX1" fmla="*/ 384951 w 490611"/>
                <a:gd name="connsiteY1" fmla="*/ 2859 h 567966"/>
                <a:gd name="connsiteX2" fmla="*/ 472263 w 490611"/>
                <a:gd name="connsiteY2" fmla="*/ 32138 h 567966"/>
                <a:gd name="connsiteX3" fmla="*/ 479928 w 490611"/>
                <a:gd name="connsiteY3" fmla="*/ 47568 h 567966"/>
                <a:gd name="connsiteX4" fmla="*/ 484064 w 490611"/>
                <a:gd name="connsiteY4" fmla="*/ 53704 h 567966"/>
                <a:gd name="connsiteX5" fmla="*/ 484811 w 490611"/>
                <a:gd name="connsiteY5" fmla="*/ 57399 h 567966"/>
                <a:gd name="connsiteX6" fmla="*/ 486979 w 490611"/>
                <a:gd name="connsiteY6" fmla="*/ 61764 h 567966"/>
                <a:gd name="connsiteX7" fmla="*/ 486978 w 490611"/>
                <a:gd name="connsiteY7" fmla="*/ 61764 h 567966"/>
                <a:gd name="connsiteX8" fmla="*/ 487557 w 490611"/>
                <a:gd name="connsiteY8" fmla="*/ 71001 h 567966"/>
                <a:gd name="connsiteX9" fmla="*/ 490611 w 490611"/>
                <a:gd name="connsiteY9" fmla="*/ 86130 h 567966"/>
                <a:gd name="connsiteX10" fmla="*/ 490610 w 490611"/>
                <a:gd name="connsiteY10" fmla="*/ 484661 h 567966"/>
                <a:gd name="connsiteX11" fmla="*/ 407305 w 490611"/>
                <a:gd name="connsiteY11" fmla="*/ 567966 h 567966"/>
                <a:gd name="connsiteX12" fmla="*/ 407306 w 490611"/>
                <a:gd name="connsiteY12" fmla="*/ 567965 h 567966"/>
                <a:gd name="connsiteX13" fmla="*/ 324001 w 490611"/>
                <a:gd name="connsiteY13" fmla="*/ 484660 h 567966"/>
                <a:gd name="connsiteX14" fmla="*/ 324001 w 490611"/>
                <a:gd name="connsiteY14" fmla="*/ 191677 h 567966"/>
                <a:gd name="connsiteX15" fmla="*/ 43122 w 490611"/>
                <a:gd name="connsiteY15" fmla="*/ 266938 h 56796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490611" h="567966">
                  <a:moveTo>
                    <a:pt x="0" y="106005"/>
                  </a:moveTo>
                  <a:cubicBezTo>
                    <a:pt x="71523" y="66872"/>
                    <a:pt x="256634" y="37241"/>
                    <a:pt x="384951" y="2859"/>
                  </a:cubicBezTo>
                  <a:cubicBezTo>
                    <a:pt x="418282" y="-6072"/>
                    <a:pt x="452309" y="6530"/>
                    <a:pt x="472263" y="32138"/>
                  </a:cubicBezTo>
                  <a:lnTo>
                    <a:pt x="479928" y="47568"/>
                  </a:lnTo>
                  <a:lnTo>
                    <a:pt x="484064" y="53704"/>
                  </a:lnTo>
                  <a:lnTo>
                    <a:pt x="484811" y="57399"/>
                  </a:lnTo>
                  <a:lnTo>
                    <a:pt x="486979" y="61764"/>
                  </a:lnTo>
                  <a:lnTo>
                    <a:pt x="486978" y="61764"/>
                  </a:lnTo>
                  <a:lnTo>
                    <a:pt x="487557" y="71001"/>
                  </a:lnTo>
                  <a:lnTo>
                    <a:pt x="490611" y="86130"/>
                  </a:lnTo>
                  <a:cubicBezTo>
                    <a:pt x="490611" y="218974"/>
                    <a:pt x="490610" y="351817"/>
                    <a:pt x="490610" y="484661"/>
                  </a:cubicBezTo>
                  <a:cubicBezTo>
                    <a:pt x="490610" y="530669"/>
                    <a:pt x="453313" y="567966"/>
                    <a:pt x="407305" y="567966"/>
                  </a:cubicBezTo>
                  <a:lnTo>
                    <a:pt x="407306" y="567965"/>
                  </a:lnTo>
                  <a:cubicBezTo>
                    <a:pt x="361298" y="567965"/>
                    <a:pt x="324001" y="530668"/>
                    <a:pt x="324001" y="484660"/>
                  </a:cubicBezTo>
                  <a:lnTo>
                    <a:pt x="324001" y="191677"/>
                  </a:lnTo>
                  <a:lnTo>
                    <a:pt x="43122" y="266938"/>
                  </a:lnTo>
                </a:path>
              </a:pathLst>
            </a:custGeom>
            <a:solidFill>
              <a:srgbClr val="0070C0"/>
            </a:solidFill>
            <a:ln w="28575">
              <a:solidFill>
                <a:schemeClr val="tx1"/>
              </a:solidFill>
              <a:round/>
              <a:headEnd/>
              <a:tailEnd/>
            </a:ln>
            <a:effectLst/>
          </p:spPr>
          <p:txBody>
            <a:bodyPr wrap="square" rtlCol="0" anchor="ctr">
              <a:noAutofit/>
            </a:bodyPr>
            <a:lstStyle/>
            <a:p>
              <a:pPr algn="ctr"/>
              <a:endParaRPr lang="ja-JP" altLang="en-US"/>
            </a:p>
          </p:txBody>
        </p:sp>
        <p:sp>
          <p:nvSpPr>
            <p:cNvPr id="65" name="楕円 461">
              <a:extLst>
                <a:ext uri="{FF2B5EF4-FFF2-40B4-BE49-F238E27FC236}">
                  <a16:creationId xmlns:a16="http://schemas.microsoft.com/office/drawing/2014/main" id="{1099319C-2A28-A2C5-900A-478533C56219}"/>
                </a:ext>
              </a:extLst>
            </p:cNvPr>
            <p:cNvSpPr/>
            <p:nvPr/>
          </p:nvSpPr>
          <p:spPr bwMode="auto">
            <a:xfrm rot="3600000" flipH="1">
              <a:off x="6784932" y="5756263"/>
              <a:ext cx="88440" cy="130626"/>
            </a:xfrm>
            <a:custGeom>
              <a:avLst/>
              <a:gdLst>
                <a:gd name="connsiteX0" fmla="*/ 0 w 329462"/>
                <a:gd name="connsiteY0" fmla="*/ 164731 h 329462"/>
                <a:gd name="connsiteX1" fmla="*/ 164731 w 329462"/>
                <a:gd name="connsiteY1" fmla="*/ 0 h 329462"/>
                <a:gd name="connsiteX2" fmla="*/ 329462 w 329462"/>
                <a:gd name="connsiteY2" fmla="*/ 164731 h 329462"/>
                <a:gd name="connsiteX3" fmla="*/ 164731 w 329462"/>
                <a:gd name="connsiteY3" fmla="*/ 329462 h 329462"/>
                <a:gd name="connsiteX4" fmla="*/ 0 w 329462"/>
                <a:gd name="connsiteY4" fmla="*/ 164731 h 329462"/>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9468" h="486625">
                  <a:moveTo>
                    <a:pt x="6" y="164731"/>
                  </a:moveTo>
                  <a:cubicBezTo>
                    <a:pt x="-788" y="83627"/>
                    <a:pt x="73759" y="0"/>
                    <a:pt x="164737" y="0"/>
                  </a:cubicBezTo>
                  <a:cubicBezTo>
                    <a:pt x="255715" y="0"/>
                    <a:pt x="329468" y="73753"/>
                    <a:pt x="329468" y="164731"/>
                  </a:cubicBezTo>
                  <a:cubicBezTo>
                    <a:pt x="329468" y="255709"/>
                    <a:pt x="265241" y="419950"/>
                    <a:pt x="169500" y="486625"/>
                  </a:cubicBezTo>
                  <a:cubicBezTo>
                    <a:pt x="154722" y="343750"/>
                    <a:pt x="800" y="245835"/>
                    <a:pt x="6" y="164731"/>
                  </a:cubicBezTo>
                  <a:close/>
                </a:path>
              </a:pathLst>
            </a:custGeom>
            <a:solidFill>
              <a:srgbClr val="00B0F0"/>
            </a:solidFill>
            <a:ln w="28575">
              <a:solidFill>
                <a:schemeClr val="tx1"/>
              </a:solidFill>
              <a:round/>
              <a:headEnd/>
              <a:tailEnd/>
            </a:ln>
            <a:effectLst/>
          </p:spPr>
          <p:txBody>
            <a:bodyPr wrap="square" rtlCol="0" anchor="ctr">
              <a:noAutofit/>
            </a:bodyPr>
            <a:lstStyle/>
            <a:p>
              <a:pPr algn="ctr"/>
              <a:endParaRPr lang="ja-JP" altLang="en-US"/>
            </a:p>
          </p:txBody>
        </p:sp>
        <p:sp>
          <p:nvSpPr>
            <p:cNvPr id="66" name="楕円 461">
              <a:extLst>
                <a:ext uri="{FF2B5EF4-FFF2-40B4-BE49-F238E27FC236}">
                  <a16:creationId xmlns:a16="http://schemas.microsoft.com/office/drawing/2014/main" id="{D5C0E4D1-387D-3D66-31FE-C939A88BD1F5}"/>
                </a:ext>
              </a:extLst>
            </p:cNvPr>
            <p:cNvSpPr/>
            <p:nvPr/>
          </p:nvSpPr>
          <p:spPr bwMode="auto">
            <a:xfrm rot="5400000" flipH="1">
              <a:off x="6851391" y="5928006"/>
              <a:ext cx="88440" cy="130626"/>
            </a:xfrm>
            <a:custGeom>
              <a:avLst/>
              <a:gdLst>
                <a:gd name="connsiteX0" fmla="*/ 0 w 329462"/>
                <a:gd name="connsiteY0" fmla="*/ 164731 h 329462"/>
                <a:gd name="connsiteX1" fmla="*/ 164731 w 329462"/>
                <a:gd name="connsiteY1" fmla="*/ 0 h 329462"/>
                <a:gd name="connsiteX2" fmla="*/ 329462 w 329462"/>
                <a:gd name="connsiteY2" fmla="*/ 164731 h 329462"/>
                <a:gd name="connsiteX3" fmla="*/ 164731 w 329462"/>
                <a:gd name="connsiteY3" fmla="*/ 329462 h 329462"/>
                <a:gd name="connsiteX4" fmla="*/ 0 w 329462"/>
                <a:gd name="connsiteY4" fmla="*/ 164731 h 329462"/>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9468" h="486625">
                  <a:moveTo>
                    <a:pt x="6" y="164731"/>
                  </a:moveTo>
                  <a:cubicBezTo>
                    <a:pt x="-788" y="83627"/>
                    <a:pt x="73759" y="0"/>
                    <a:pt x="164737" y="0"/>
                  </a:cubicBezTo>
                  <a:cubicBezTo>
                    <a:pt x="255715" y="0"/>
                    <a:pt x="329468" y="73753"/>
                    <a:pt x="329468" y="164731"/>
                  </a:cubicBezTo>
                  <a:cubicBezTo>
                    <a:pt x="329468" y="255709"/>
                    <a:pt x="265241" y="419950"/>
                    <a:pt x="169500" y="486625"/>
                  </a:cubicBezTo>
                  <a:cubicBezTo>
                    <a:pt x="154722" y="343750"/>
                    <a:pt x="800" y="245835"/>
                    <a:pt x="6" y="164731"/>
                  </a:cubicBezTo>
                  <a:close/>
                </a:path>
              </a:pathLst>
            </a:custGeom>
            <a:solidFill>
              <a:srgbClr val="00B0F0"/>
            </a:solidFill>
            <a:ln w="28575">
              <a:solidFill>
                <a:schemeClr val="tx1"/>
              </a:solidFill>
              <a:round/>
              <a:headEnd/>
              <a:tailEnd/>
            </a:ln>
            <a:effectLst/>
          </p:spPr>
          <p:txBody>
            <a:bodyPr wrap="square" rtlCol="0" anchor="ctr">
              <a:noAutofit/>
            </a:bodyPr>
            <a:lstStyle/>
            <a:p>
              <a:pPr algn="ctr"/>
              <a:endParaRPr lang="ja-JP" altLang="en-US"/>
            </a:p>
          </p:txBody>
        </p:sp>
        <p:sp>
          <p:nvSpPr>
            <p:cNvPr id="70" name="楕円 461">
              <a:extLst>
                <a:ext uri="{FF2B5EF4-FFF2-40B4-BE49-F238E27FC236}">
                  <a16:creationId xmlns:a16="http://schemas.microsoft.com/office/drawing/2014/main" id="{9FB65064-BD9B-A737-E65A-C612C9F02894}"/>
                </a:ext>
              </a:extLst>
            </p:cNvPr>
            <p:cNvSpPr/>
            <p:nvPr/>
          </p:nvSpPr>
          <p:spPr bwMode="auto">
            <a:xfrm rot="5400000" flipH="1">
              <a:off x="7009724" y="5769672"/>
              <a:ext cx="88440" cy="130626"/>
            </a:xfrm>
            <a:custGeom>
              <a:avLst/>
              <a:gdLst>
                <a:gd name="connsiteX0" fmla="*/ 0 w 329462"/>
                <a:gd name="connsiteY0" fmla="*/ 164731 h 329462"/>
                <a:gd name="connsiteX1" fmla="*/ 164731 w 329462"/>
                <a:gd name="connsiteY1" fmla="*/ 0 h 329462"/>
                <a:gd name="connsiteX2" fmla="*/ 329462 w 329462"/>
                <a:gd name="connsiteY2" fmla="*/ 164731 h 329462"/>
                <a:gd name="connsiteX3" fmla="*/ 164731 w 329462"/>
                <a:gd name="connsiteY3" fmla="*/ 329462 h 329462"/>
                <a:gd name="connsiteX4" fmla="*/ 0 w 329462"/>
                <a:gd name="connsiteY4" fmla="*/ 164731 h 329462"/>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 name="connsiteX0" fmla="*/ 6 w 329468"/>
                <a:gd name="connsiteY0" fmla="*/ 164731 h 486625"/>
                <a:gd name="connsiteX1" fmla="*/ 164737 w 329468"/>
                <a:gd name="connsiteY1" fmla="*/ 0 h 486625"/>
                <a:gd name="connsiteX2" fmla="*/ 329468 w 329468"/>
                <a:gd name="connsiteY2" fmla="*/ 164731 h 486625"/>
                <a:gd name="connsiteX3" fmla="*/ 169500 w 329468"/>
                <a:gd name="connsiteY3" fmla="*/ 486625 h 486625"/>
                <a:gd name="connsiteX4" fmla="*/ 6 w 329468"/>
                <a:gd name="connsiteY4" fmla="*/ 164731 h 48662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9468" h="486625">
                  <a:moveTo>
                    <a:pt x="6" y="164731"/>
                  </a:moveTo>
                  <a:cubicBezTo>
                    <a:pt x="-788" y="83627"/>
                    <a:pt x="73759" y="0"/>
                    <a:pt x="164737" y="0"/>
                  </a:cubicBezTo>
                  <a:cubicBezTo>
                    <a:pt x="255715" y="0"/>
                    <a:pt x="329468" y="73753"/>
                    <a:pt x="329468" y="164731"/>
                  </a:cubicBezTo>
                  <a:cubicBezTo>
                    <a:pt x="329468" y="255709"/>
                    <a:pt x="265241" y="419950"/>
                    <a:pt x="169500" y="486625"/>
                  </a:cubicBezTo>
                  <a:cubicBezTo>
                    <a:pt x="154722" y="343750"/>
                    <a:pt x="800" y="245835"/>
                    <a:pt x="6" y="164731"/>
                  </a:cubicBezTo>
                  <a:close/>
                </a:path>
              </a:pathLst>
            </a:custGeom>
            <a:solidFill>
              <a:srgbClr val="00B0F0"/>
            </a:solidFill>
            <a:ln w="28575">
              <a:solidFill>
                <a:schemeClr val="tx1"/>
              </a:solidFill>
              <a:round/>
              <a:headEnd/>
              <a:tailEnd/>
            </a:ln>
            <a:effectLst/>
          </p:spPr>
          <p:txBody>
            <a:bodyPr wrap="square" rtlCol="0" anchor="ctr">
              <a:noAutofit/>
            </a:bodyPr>
            <a:lstStyle/>
            <a:p>
              <a:pPr algn="ctr"/>
              <a:endParaRPr lang="ja-JP" altLang="en-US"/>
            </a:p>
          </p:txBody>
        </p:sp>
      </p:grpSp>
      <p:grpSp>
        <p:nvGrpSpPr>
          <p:cNvPr id="7" name="グループ化 6">
            <a:extLst>
              <a:ext uri="{FF2B5EF4-FFF2-40B4-BE49-F238E27FC236}">
                <a16:creationId xmlns:a16="http://schemas.microsoft.com/office/drawing/2014/main" id="{BFCB3C9C-E39B-8EE3-1F0E-F90FFDD0259E}"/>
              </a:ext>
            </a:extLst>
          </p:cNvPr>
          <p:cNvGrpSpPr/>
          <p:nvPr/>
        </p:nvGrpSpPr>
        <p:grpSpPr>
          <a:xfrm>
            <a:off x="2599949" y="4762905"/>
            <a:ext cx="1736223" cy="1849070"/>
            <a:chOff x="1393467" y="4819746"/>
            <a:chExt cx="2088948" cy="2224720"/>
          </a:xfrm>
        </p:grpSpPr>
        <p:sp>
          <p:nvSpPr>
            <p:cNvPr id="8" name="正方形/長方形 45">
              <a:extLst>
                <a:ext uri="{FF2B5EF4-FFF2-40B4-BE49-F238E27FC236}">
                  <a16:creationId xmlns:a16="http://schemas.microsoft.com/office/drawing/2014/main" id="{929CF1AF-6A94-0B6B-745B-195E332182FF}"/>
                </a:ext>
              </a:extLst>
            </p:cNvPr>
            <p:cNvSpPr/>
            <p:nvPr/>
          </p:nvSpPr>
          <p:spPr bwMode="auto">
            <a:xfrm>
              <a:off x="2968802" y="5965180"/>
              <a:ext cx="70421" cy="697016"/>
            </a:xfrm>
            <a:custGeom>
              <a:avLst/>
              <a:gdLst>
                <a:gd name="connsiteX0" fmla="*/ 0 w 849193"/>
                <a:gd name="connsiteY0" fmla="*/ 0 h 945105"/>
                <a:gd name="connsiteX1" fmla="*/ 849193 w 849193"/>
                <a:gd name="connsiteY1" fmla="*/ 0 h 945105"/>
                <a:gd name="connsiteX2" fmla="*/ 849193 w 849193"/>
                <a:gd name="connsiteY2" fmla="*/ 945105 h 945105"/>
                <a:gd name="connsiteX3" fmla="*/ 0 w 849193"/>
                <a:gd name="connsiteY3" fmla="*/ 945105 h 945105"/>
                <a:gd name="connsiteX4" fmla="*/ 0 w 849193"/>
                <a:gd name="connsiteY4" fmla="*/ 0 h 945105"/>
                <a:gd name="connsiteX0" fmla="*/ 0 w 849193"/>
                <a:gd name="connsiteY0" fmla="*/ 0 h 1166573"/>
                <a:gd name="connsiteX1" fmla="*/ 849193 w 849193"/>
                <a:gd name="connsiteY1" fmla="*/ 0 h 1166573"/>
                <a:gd name="connsiteX2" fmla="*/ 849193 w 849193"/>
                <a:gd name="connsiteY2" fmla="*/ 945105 h 1166573"/>
                <a:gd name="connsiteX3" fmla="*/ 475525 w 849193"/>
                <a:gd name="connsiteY3" fmla="*/ 1166555 h 1166573"/>
                <a:gd name="connsiteX4" fmla="*/ 0 w 849193"/>
                <a:gd name="connsiteY4" fmla="*/ 945105 h 1166573"/>
                <a:gd name="connsiteX5" fmla="*/ 0 w 849193"/>
                <a:gd name="connsiteY5" fmla="*/ 0 h 1166573"/>
                <a:gd name="connsiteX0" fmla="*/ 475525 w 849193"/>
                <a:gd name="connsiteY0" fmla="*/ 1166555 h 1257995"/>
                <a:gd name="connsiteX1" fmla="*/ 0 w 849193"/>
                <a:gd name="connsiteY1" fmla="*/ 945105 h 1257995"/>
                <a:gd name="connsiteX2" fmla="*/ 0 w 849193"/>
                <a:gd name="connsiteY2" fmla="*/ 0 h 1257995"/>
                <a:gd name="connsiteX3" fmla="*/ 849193 w 849193"/>
                <a:gd name="connsiteY3" fmla="*/ 0 h 1257995"/>
                <a:gd name="connsiteX4" fmla="*/ 849193 w 849193"/>
                <a:gd name="connsiteY4" fmla="*/ 945105 h 1257995"/>
                <a:gd name="connsiteX5" fmla="*/ 566965 w 849193"/>
                <a:gd name="connsiteY5" fmla="*/ 1257995 h 1257995"/>
                <a:gd name="connsiteX0" fmla="*/ 0 w 849193"/>
                <a:gd name="connsiteY0" fmla="*/ 945105 h 1257995"/>
                <a:gd name="connsiteX1" fmla="*/ 0 w 849193"/>
                <a:gd name="connsiteY1" fmla="*/ 0 h 1257995"/>
                <a:gd name="connsiteX2" fmla="*/ 849193 w 849193"/>
                <a:gd name="connsiteY2" fmla="*/ 0 h 1257995"/>
                <a:gd name="connsiteX3" fmla="*/ 849193 w 849193"/>
                <a:gd name="connsiteY3" fmla="*/ 945105 h 1257995"/>
                <a:gd name="connsiteX4" fmla="*/ 566965 w 849193"/>
                <a:gd name="connsiteY4" fmla="*/ 1257995 h 1257995"/>
                <a:gd name="connsiteX0" fmla="*/ 0 w 849193"/>
                <a:gd name="connsiteY0" fmla="*/ 945105 h 945105"/>
                <a:gd name="connsiteX1" fmla="*/ 0 w 849193"/>
                <a:gd name="connsiteY1" fmla="*/ 0 h 945105"/>
                <a:gd name="connsiteX2" fmla="*/ 849193 w 849193"/>
                <a:gd name="connsiteY2" fmla="*/ 0 h 945105"/>
                <a:gd name="connsiteX3" fmla="*/ 849193 w 849193"/>
                <a:gd name="connsiteY3" fmla="*/ 945105 h 945105"/>
              </a:gdLst>
              <a:ahLst/>
              <a:cxnLst>
                <a:cxn ang="0">
                  <a:pos x="connsiteX0" y="connsiteY0"/>
                </a:cxn>
                <a:cxn ang="0">
                  <a:pos x="connsiteX1" y="connsiteY1"/>
                </a:cxn>
                <a:cxn ang="0">
                  <a:pos x="connsiteX2" y="connsiteY2"/>
                </a:cxn>
                <a:cxn ang="0">
                  <a:pos x="connsiteX3" y="connsiteY3"/>
                </a:cxn>
              </a:cxnLst>
              <a:rect l="l" t="t" r="r" b="b"/>
              <a:pathLst>
                <a:path w="849193" h="945105">
                  <a:moveTo>
                    <a:pt x="0" y="945105"/>
                  </a:moveTo>
                  <a:lnTo>
                    <a:pt x="0" y="0"/>
                  </a:lnTo>
                  <a:lnTo>
                    <a:pt x="849193" y="0"/>
                  </a:lnTo>
                  <a:lnTo>
                    <a:pt x="849193" y="945105"/>
                  </a:lnTo>
                </a:path>
              </a:pathLst>
            </a:custGeom>
            <a:solidFill>
              <a:srgbClr val="00B0F0"/>
            </a:solidFill>
            <a:ln w="38100">
              <a:solidFill>
                <a:schemeClr val="tx1"/>
              </a:solidFill>
              <a:round/>
              <a:headEnd/>
              <a:tailEnd/>
            </a:ln>
            <a:effectLst/>
          </p:spPr>
          <p:txBody>
            <a:bodyPr rtlCol="0" anchor="ctr"/>
            <a:lstStyle/>
            <a:p>
              <a:pPr algn="ctr"/>
              <a:endParaRPr lang="ja-JP" altLang="en-US"/>
            </a:p>
          </p:txBody>
        </p:sp>
        <p:sp>
          <p:nvSpPr>
            <p:cNvPr id="9" name="フリーフォーム: 図形 8">
              <a:extLst>
                <a:ext uri="{FF2B5EF4-FFF2-40B4-BE49-F238E27FC236}">
                  <a16:creationId xmlns:a16="http://schemas.microsoft.com/office/drawing/2014/main" id="{B6EEFAD8-66BC-15FE-0940-5000110BFBE7}"/>
                </a:ext>
              </a:extLst>
            </p:cNvPr>
            <p:cNvSpPr/>
            <p:nvPr/>
          </p:nvSpPr>
          <p:spPr bwMode="auto">
            <a:xfrm>
              <a:off x="2943432" y="5547321"/>
              <a:ext cx="538983" cy="440720"/>
            </a:xfrm>
            <a:custGeom>
              <a:avLst/>
              <a:gdLst>
                <a:gd name="connsiteX0" fmla="*/ 391205 w 1002502"/>
                <a:gd name="connsiteY0" fmla="*/ 0 h 819735"/>
                <a:gd name="connsiteX1" fmla="*/ 725977 w 1002502"/>
                <a:gd name="connsiteY1" fmla="*/ 0 h 819735"/>
                <a:gd name="connsiteX2" fmla="*/ 797714 w 1002502"/>
                <a:gd name="connsiteY2" fmla="*/ 71737 h 819735"/>
                <a:gd name="connsiteX3" fmla="*/ 797714 w 1002502"/>
                <a:gd name="connsiteY3" fmla="*/ 126712 h 819735"/>
                <a:gd name="connsiteX4" fmla="*/ 780952 w 1002502"/>
                <a:gd name="connsiteY4" fmla="*/ 143474 h 819735"/>
                <a:gd name="connsiteX5" fmla="*/ 623142 w 1002502"/>
                <a:gd name="connsiteY5" fmla="*/ 143474 h 819735"/>
                <a:gd name="connsiteX6" fmla="*/ 642155 w 1002502"/>
                <a:gd name="connsiteY6" fmla="*/ 272736 h 819735"/>
                <a:gd name="connsiteX7" fmla="*/ 651668 w 1002502"/>
                <a:gd name="connsiteY7" fmla="*/ 274272 h 819735"/>
                <a:gd name="connsiteX8" fmla="*/ 756875 w 1002502"/>
                <a:gd name="connsiteY8" fmla="*/ 343581 h 819735"/>
                <a:gd name="connsiteX9" fmla="*/ 759108 w 1002502"/>
                <a:gd name="connsiteY9" fmla="*/ 347297 h 819735"/>
                <a:gd name="connsiteX10" fmla="*/ 903188 w 1002502"/>
                <a:gd name="connsiteY10" fmla="*/ 347297 h 819735"/>
                <a:gd name="connsiteX11" fmla="*/ 903188 w 1002502"/>
                <a:gd name="connsiteY11" fmla="*/ 308587 h 819735"/>
                <a:gd name="connsiteX12" fmla="*/ 953918 w 1002502"/>
                <a:gd name="connsiteY12" fmla="*/ 308587 h 819735"/>
                <a:gd name="connsiteX13" fmla="*/ 953918 w 1002502"/>
                <a:gd name="connsiteY13" fmla="*/ 240264 h 819735"/>
                <a:gd name="connsiteX14" fmla="*/ 1002502 w 1002502"/>
                <a:gd name="connsiteY14" fmla="*/ 240264 h 819735"/>
                <a:gd name="connsiteX15" fmla="*/ 1002502 w 1002502"/>
                <a:gd name="connsiteY15" fmla="*/ 620585 h 819735"/>
                <a:gd name="connsiteX16" fmla="*/ 953918 w 1002502"/>
                <a:gd name="connsiteY16" fmla="*/ 620585 h 819735"/>
                <a:gd name="connsiteX17" fmla="*/ 953918 w 1002502"/>
                <a:gd name="connsiteY17" fmla="*/ 552261 h 819735"/>
                <a:gd name="connsiteX18" fmla="*/ 903188 w 1002502"/>
                <a:gd name="connsiteY18" fmla="*/ 552261 h 819735"/>
                <a:gd name="connsiteX19" fmla="*/ 903188 w 1002502"/>
                <a:gd name="connsiteY19" fmla="*/ 513552 h 819735"/>
                <a:gd name="connsiteX20" fmla="*/ 783364 w 1002502"/>
                <a:gd name="connsiteY20" fmla="*/ 513552 h 819735"/>
                <a:gd name="connsiteX21" fmla="*/ 778922 w 1002502"/>
                <a:gd name="connsiteY21" fmla="*/ 525001 h 819735"/>
                <a:gd name="connsiteX22" fmla="*/ 558590 w 1002502"/>
                <a:gd name="connsiteY22" fmla="*/ 641837 h 819735"/>
                <a:gd name="connsiteX23" fmla="*/ 338259 w 1002502"/>
                <a:gd name="connsiteY23" fmla="*/ 525001 h 819735"/>
                <a:gd name="connsiteX24" fmla="*/ 334544 w 1002502"/>
                <a:gd name="connsiteY24" fmla="*/ 515427 h 819735"/>
                <a:gd name="connsiteX25" fmla="*/ 273756 w 1002502"/>
                <a:gd name="connsiteY25" fmla="*/ 515427 h 819735"/>
                <a:gd name="connsiteX26" fmla="*/ 195624 w 1002502"/>
                <a:gd name="connsiteY26" fmla="*/ 593559 h 819735"/>
                <a:gd name="connsiteX27" fmla="*/ 195623 w 1002502"/>
                <a:gd name="connsiteY27" fmla="*/ 687448 h 819735"/>
                <a:gd name="connsiteX28" fmla="*/ 198066 w 1002502"/>
                <a:gd name="connsiteY28" fmla="*/ 687448 h 819735"/>
                <a:gd name="connsiteX29" fmla="*/ 220114 w 1002502"/>
                <a:gd name="connsiteY29" fmla="*/ 709496 h 819735"/>
                <a:gd name="connsiteX30" fmla="*/ 220114 w 1002502"/>
                <a:gd name="connsiteY30" fmla="*/ 797687 h 819735"/>
                <a:gd name="connsiteX31" fmla="*/ 198066 w 1002502"/>
                <a:gd name="connsiteY31" fmla="*/ 819735 h 819735"/>
                <a:gd name="connsiteX32" fmla="*/ 22048 w 1002502"/>
                <a:gd name="connsiteY32" fmla="*/ 819735 h 819735"/>
                <a:gd name="connsiteX33" fmla="*/ 0 w 1002502"/>
                <a:gd name="connsiteY33" fmla="*/ 797687 h 819735"/>
                <a:gd name="connsiteX34" fmla="*/ 0 w 1002502"/>
                <a:gd name="connsiteY34" fmla="*/ 709496 h 819735"/>
                <a:gd name="connsiteX35" fmla="*/ 22048 w 1002502"/>
                <a:gd name="connsiteY35" fmla="*/ 687448 h 819735"/>
                <a:gd name="connsiteX36" fmla="*/ 27479 w 1002502"/>
                <a:gd name="connsiteY36" fmla="*/ 687448 h 819735"/>
                <a:gd name="connsiteX37" fmla="*/ 27479 w 1002502"/>
                <a:gd name="connsiteY37" fmla="*/ 593559 h 819735"/>
                <a:gd name="connsiteX38" fmla="*/ 273756 w 1002502"/>
                <a:gd name="connsiteY38" fmla="*/ 347282 h 819735"/>
                <a:gd name="connsiteX39" fmla="*/ 358081 w 1002502"/>
                <a:gd name="connsiteY39" fmla="*/ 347283 h 819735"/>
                <a:gd name="connsiteX40" fmla="*/ 360306 w 1002502"/>
                <a:gd name="connsiteY40" fmla="*/ 343581 h 819735"/>
                <a:gd name="connsiteX41" fmla="*/ 465513 w 1002502"/>
                <a:gd name="connsiteY41" fmla="*/ 274272 h 819735"/>
                <a:gd name="connsiteX42" fmla="*/ 475024 w 1002502"/>
                <a:gd name="connsiteY42" fmla="*/ 272736 h 819735"/>
                <a:gd name="connsiteX43" fmla="*/ 494036 w 1002502"/>
                <a:gd name="connsiteY43" fmla="*/ 143474 h 819735"/>
                <a:gd name="connsiteX44" fmla="*/ 336230 w 1002502"/>
                <a:gd name="connsiteY44" fmla="*/ 143474 h 819735"/>
                <a:gd name="connsiteX45" fmla="*/ 319468 w 1002502"/>
                <a:gd name="connsiteY45" fmla="*/ 126712 h 819735"/>
                <a:gd name="connsiteX46" fmla="*/ 319468 w 1002502"/>
                <a:gd name="connsiteY46" fmla="*/ 71737 h 819735"/>
                <a:gd name="connsiteX47" fmla="*/ 391205 w 1002502"/>
                <a:gd name="connsiteY47" fmla="*/ 0 h 81973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Lst>
              <a:rect l="l" t="t" r="r" b="b"/>
              <a:pathLst>
                <a:path w="1002502" h="819735">
                  <a:moveTo>
                    <a:pt x="391205" y="0"/>
                  </a:moveTo>
                  <a:lnTo>
                    <a:pt x="725977" y="0"/>
                  </a:lnTo>
                  <a:cubicBezTo>
                    <a:pt x="765596" y="0"/>
                    <a:pt x="797714" y="32118"/>
                    <a:pt x="797714" y="71737"/>
                  </a:cubicBezTo>
                  <a:lnTo>
                    <a:pt x="797714" y="126712"/>
                  </a:lnTo>
                  <a:cubicBezTo>
                    <a:pt x="797714" y="135969"/>
                    <a:pt x="790209" y="143474"/>
                    <a:pt x="780952" y="143474"/>
                  </a:cubicBezTo>
                  <a:lnTo>
                    <a:pt x="623142" y="143474"/>
                  </a:lnTo>
                  <a:lnTo>
                    <a:pt x="642155" y="272736"/>
                  </a:lnTo>
                  <a:lnTo>
                    <a:pt x="651668" y="274272"/>
                  </a:lnTo>
                  <a:cubicBezTo>
                    <a:pt x="694580" y="288793"/>
                    <a:pt x="731091" y="313050"/>
                    <a:pt x="756875" y="343581"/>
                  </a:cubicBezTo>
                  <a:lnTo>
                    <a:pt x="759108" y="347297"/>
                  </a:lnTo>
                  <a:lnTo>
                    <a:pt x="903188" y="347297"/>
                  </a:lnTo>
                  <a:lnTo>
                    <a:pt x="903188" y="308587"/>
                  </a:lnTo>
                  <a:lnTo>
                    <a:pt x="953918" y="308587"/>
                  </a:lnTo>
                  <a:lnTo>
                    <a:pt x="953918" y="240264"/>
                  </a:lnTo>
                  <a:lnTo>
                    <a:pt x="1002502" y="240264"/>
                  </a:lnTo>
                  <a:lnTo>
                    <a:pt x="1002502" y="620585"/>
                  </a:lnTo>
                  <a:lnTo>
                    <a:pt x="953918" y="620585"/>
                  </a:lnTo>
                  <a:lnTo>
                    <a:pt x="953918" y="552261"/>
                  </a:lnTo>
                  <a:lnTo>
                    <a:pt x="903188" y="552261"/>
                  </a:lnTo>
                  <a:lnTo>
                    <a:pt x="903188" y="513552"/>
                  </a:lnTo>
                  <a:lnTo>
                    <a:pt x="783364" y="513552"/>
                  </a:lnTo>
                  <a:lnTo>
                    <a:pt x="778922" y="525001"/>
                  </a:lnTo>
                  <a:cubicBezTo>
                    <a:pt x="742621" y="593661"/>
                    <a:pt x="657638" y="641837"/>
                    <a:pt x="558590" y="641837"/>
                  </a:cubicBezTo>
                  <a:cubicBezTo>
                    <a:pt x="459542" y="641837"/>
                    <a:pt x="374559" y="593661"/>
                    <a:pt x="338259" y="525001"/>
                  </a:cubicBezTo>
                  <a:lnTo>
                    <a:pt x="334544" y="515427"/>
                  </a:lnTo>
                  <a:lnTo>
                    <a:pt x="273756" y="515427"/>
                  </a:lnTo>
                  <a:cubicBezTo>
                    <a:pt x="230605" y="515427"/>
                    <a:pt x="195624" y="550408"/>
                    <a:pt x="195624" y="593559"/>
                  </a:cubicBezTo>
                  <a:lnTo>
                    <a:pt x="195623" y="687448"/>
                  </a:lnTo>
                  <a:lnTo>
                    <a:pt x="198066" y="687448"/>
                  </a:lnTo>
                  <a:cubicBezTo>
                    <a:pt x="210243" y="687448"/>
                    <a:pt x="220114" y="697319"/>
                    <a:pt x="220114" y="709496"/>
                  </a:cubicBezTo>
                  <a:lnTo>
                    <a:pt x="220114" y="797687"/>
                  </a:lnTo>
                  <a:cubicBezTo>
                    <a:pt x="220114" y="809864"/>
                    <a:pt x="210243" y="819735"/>
                    <a:pt x="198066" y="819735"/>
                  </a:cubicBezTo>
                  <a:lnTo>
                    <a:pt x="22048" y="819735"/>
                  </a:lnTo>
                  <a:cubicBezTo>
                    <a:pt x="9871" y="819735"/>
                    <a:pt x="0" y="809864"/>
                    <a:pt x="0" y="797687"/>
                  </a:cubicBezTo>
                  <a:lnTo>
                    <a:pt x="0" y="709496"/>
                  </a:lnTo>
                  <a:cubicBezTo>
                    <a:pt x="0" y="697319"/>
                    <a:pt x="9871" y="687448"/>
                    <a:pt x="22048" y="687448"/>
                  </a:cubicBezTo>
                  <a:lnTo>
                    <a:pt x="27479" y="687448"/>
                  </a:lnTo>
                  <a:lnTo>
                    <a:pt x="27479" y="593559"/>
                  </a:lnTo>
                  <a:cubicBezTo>
                    <a:pt x="27479" y="457544"/>
                    <a:pt x="137741" y="347282"/>
                    <a:pt x="273756" y="347282"/>
                  </a:cubicBezTo>
                  <a:lnTo>
                    <a:pt x="358081" y="347283"/>
                  </a:lnTo>
                  <a:lnTo>
                    <a:pt x="360306" y="343581"/>
                  </a:lnTo>
                  <a:cubicBezTo>
                    <a:pt x="386089" y="313050"/>
                    <a:pt x="422600" y="288793"/>
                    <a:pt x="465513" y="274272"/>
                  </a:cubicBezTo>
                  <a:lnTo>
                    <a:pt x="475024" y="272736"/>
                  </a:lnTo>
                  <a:lnTo>
                    <a:pt x="494036" y="143474"/>
                  </a:lnTo>
                  <a:lnTo>
                    <a:pt x="336230" y="143474"/>
                  </a:lnTo>
                  <a:cubicBezTo>
                    <a:pt x="326973" y="143474"/>
                    <a:pt x="319468" y="135969"/>
                    <a:pt x="319468" y="126712"/>
                  </a:cubicBezTo>
                  <a:lnTo>
                    <a:pt x="319468" y="71737"/>
                  </a:lnTo>
                  <a:cubicBezTo>
                    <a:pt x="319468" y="32118"/>
                    <a:pt x="351586" y="0"/>
                    <a:pt x="391205" y="0"/>
                  </a:cubicBezTo>
                  <a:close/>
                </a:path>
              </a:pathLst>
            </a:custGeom>
            <a:solidFill>
              <a:schemeClr val="bg1">
                <a:lumMod val="75000"/>
              </a:schemeClr>
            </a:solidFill>
            <a:ln w="38100">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noAutofit/>
            </a:bodyPr>
            <a:lstStyle/>
            <a:p>
              <a:endParaRPr lang="ja-JP" altLang="en-US"/>
            </a:p>
          </p:txBody>
        </p:sp>
        <p:grpSp>
          <p:nvGrpSpPr>
            <p:cNvPr id="10" name="グループ化 9">
              <a:extLst>
                <a:ext uri="{FF2B5EF4-FFF2-40B4-BE49-F238E27FC236}">
                  <a16:creationId xmlns:a16="http://schemas.microsoft.com/office/drawing/2014/main" id="{3DC9C542-D144-196F-6C6E-8AAB64DBD23A}"/>
                </a:ext>
              </a:extLst>
            </p:cNvPr>
            <p:cNvGrpSpPr/>
            <p:nvPr/>
          </p:nvGrpSpPr>
          <p:grpSpPr>
            <a:xfrm>
              <a:off x="2155097" y="5932141"/>
              <a:ext cx="915174" cy="1077208"/>
              <a:chOff x="-551629" y="499626"/>
              <a:chExt cx="1889401" cy="2223923"/>
            </a:xfrm>
          </p:grpSpPr>
          <p:sp>
            <p:nvSpPr>
              <p:cNvPr id="14" name="フリーフォーム: 図形 13">
                <a:extLst>
                  <a:ext uri="{FF2B5EF4-FFF2-40B4-BE49-F238E27FC236}">
                    <a16:creationId xmlns:a16="http://schemas.microsoft.com/office/drawing/2014/main" id="{2ED5FAD4-FAB7-A3B5-0907-CEECCF97C043}"/>
                  </a:ext>
                </a:extLst>
              </p:cNvPr>
              <p:cNvSpPr/>
              <p:nvPr/>
            </p:nvSpPr>
            <p:spPr bwMode="auto">
              <a:xfrm>
                <a:off x="-391619" y="499626"/>
                <a:ext cx="1282186" cy="799764"/>
              </a:xfrm>
              <a:custGeom>
                <a:avLst/>
                <a:gdLst>
                  <a:gd name="connsiteX0" fmla="*/ 216215 w 1282186"/>
                  <a:gd name="connsiteY0" fmla="*/ 77859 h 799764"/>
                  <a:gd name="connsiteX1" fmla="*/ 84204 w 1282186"/>
                  <a:gd name="connsiteY1" fmla="*/ 209870 h 799764"/>
                  <a:gd name="connsiteX2" fmla="*/ 84204 w 1282186"/>
                  <a:gd name="connsiteY2" fmla="*/ 591474 h 799764"/>
                  <a:gd name="connsiteX3" fmla="*/ 216215 w 1282186"/>
                  <a:gd name="connsiteY3" fmla="*/ 723485 h 799764"/>
                  <a:gd name="connsiteX4" fmla="*/ 1065971 w 1282186"/>
                  <a:gd name="connsiteY4" fmla="*/ 723485 h 799764"/>
                  <a:gd name="connsiteX5" fmla="*/ 1197982 w 1282186"/>
                  <a:gd name="connsiteY5" fmla="*/ 591474 h 799764"/>
                  <a:gd name="connsiteX6" fmla="*/ 1197982 w 1282186"/>
                  <a:gd name="connsiteY6" fmla="*/ 209870 h 799764"/>
                  <a:gd name="connsiteX7" fmla="*/ 1065971 w 1282186"/>
                  <a:gd name="connsiteY7" fmla="*/ 77859 h 799764"/>
                  <a:gd name="connsiteX8" fmla="*/ 201876 w 1282186"/>
                  <a:gd name="connsiteY8" fmla="*/ 0 h 799764"/>
                  <a:gd name="connsiteX9" fmla="*/ 1080310 w 1282186"/>
                  <a:gd name="connsiteY9" fmla="*/ 0 h 799764"/>
                  <a:gd name="connsiteX10" fmla="*/ 1282186 w 1282186"/>
                  <a:gd name="connsiteY10" fmla="*/ 201876 h 799764"/>
                  <a:gd name="connsiteX11" fmla="*/ 1282186 w 1282186"/>
                  <a:gd name="connsiteY11" fmla="*/ 597888 h 799764"/>
                  <a:gd name="connsiteX12" fmla="*/ 1080310 w 1282186"/>
                  <a:gd name="connsiteY12" fmla="*/ 799764 h 799764"/>
                  <a:gd name="connsiteX13" fmla="*/ 201876 w 1282186"/>
                  <a:gd name="connsiteY13" fmla="*/ 799764 h 799764"/>
                  <a:gd name="connsiteX14" fmla="*/ 0 w 1282186"/>
                  <a:gd name="connsiteY14" fmla="*/ 597888 h 799764"/>
                  <a:gd name="connsiteX15" fmla="*/ 0 w 1282186"/>
                  <a:gd name="connsiteY15" fmla="*/ 201876 h 799764"/>
                  <a:gd name="connsiteX16" fmla="*/ 201876 w 1282186"/>
                  <a:gd name="connsiteY16" fmla="*/ 0 h 7997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1282186" h="799764">
                    <a:moveTo>
                      <a:pt x="216215" y="77859"/>
                    </a:moveTo>
                    <a:cubicBezTo>
                      <a:pt x="143307" y="77859"/>
                      <a:pt x="84204" y="136962"/>
                      <a:pt x="84204" y="209870"/>
                    </a:cubicBezTo>
                    <a:lnTo>
                      <a:pt x="84204" y="591474"/>
                    </a:lnTo>
                    <a:cubicBezTo>
                      <a:pt x="84204" y="664382"/>
                      <a:pt x="143307" y="723485"/>
                      <a:pt x="216215" y="723485"/>
                    </a:cubicBezTo>
                    <a:lnTo>
                      <a:pt x="1065971" y="723485"/>
                    </a:lnTo>
                    <a:cubicBezTo>
                      <a:pt x="1138879" y="723485"/>
                      <a:pt x="1197982" y="664382"/>
                      <a:pt x="1197982" y="591474"/>
                    </a:cubicBezTo>
                    <a:lnTo>
                      <a:pt x="1197982" y="209870"/>
                    </a:lnTo>
                    <a:cubicBezTo>
                      <a:pt x="1197982" y="136962"/>
                      <a:pt x="1138879" y="77859"/>
                      <a:pt x="1065971" y="77859"/>
                    </a:cubicBezTo>
                    <a:close/>
                    <a:moveTo>
                      <a:pt x="201876" y="0"/>
                    </a:moveTo>
                    <a:lnTo>
                      <a:pt x="1080310" y="0"/>
                    </a:lnTo>
                    <a:cubicBezTo>
                      <a:pt x="1191803" y="0"/>
                      <a:pt x="1282186" y="90383"/>
                      <a:pt x="1282186" y="201876"/>
                    </a:cubicBezTo>
                    <a:lnTo>
                      <a:pt x="1282186" y="597888"/>
                    </a:lnTo>
                    <a:cubicBezTo>
                      <a:pt x="1282186" y="709381"/>
                      <a:pt x="1191803" y="799764"/>
                      <a:pt x="1080310" y="799764"/>
                    </a:cubicBezTo>
                    <a:lnTo>
                      <a:pt x="201876" y="799764"/>
                    </a:lnTo>
                    <a:cubicBezTo>
                      <a:pt x="90383" y="799764"/>
                      <a:pt x="0" y="709381"/>
                      <a:pt x="0" y="597888"/>
                    </a:cubicBezTo>
                    <a:lnTo>
                      <a:pt x="0" y="201876"/>
                    </a:lnTo>
                    <a:cubicBezTo>
                      <a:pt x="0" y="90383"/>
                      <a:pt x="90383" y="0"/>
                      <a:pt x="201876" y="0"/>
                    </a:cubicBezTo>
                    <a:close/>
                  </a:path>
                </a:pathLst>
              </a:custGeom>
              <a:solidFill>
                <a:srgbClr val="00B0F0"/>
              </a:solidFill>
              <a:ln w="2857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ja-JP" altLang="en-US"/>
              </a:p>
            </p:txBody>
          </p:sp>
          <p:sp>
            <p:nvSpPr>
              <p:cNvPr id="15" name="フリーフォーム: 図形 14">
                <a:extLst>
                  <a:ext uri="{FF2B5EF4-FFF2-40B4-BE49-F238E27FC236}">
                    <a16:creationId xmlns:a16="http://schemas.microsoft.com/office/drawing/2014/main" id="{4C546AA6-6338-069B-821D-52EC5904E07D}"/>
                  </a:ext>
                </a:extLst>
              </p:cNvPr>
              <p:cNvSpPr/>
              <p:nvPr/>
            </p:nvSpPr>
            <p:spPr bwMode="auto">
              <a:xfrm>
                <a:off x="-551629" y="790937"/>
                <a:ext cx="1889401" cy="1932612"/>
              </a:xfrm>
              <a:custGeom>
                <a:avLst/>
                <a:gdLst>
                  <a:gd name="connsiteX0" fmla="*/ 946125 w 1889401"/>
                  <a:gd name="connsiteY0" fmla="*/ 0 h 1932613"/>
                  <a:gd name="connsiteX1" fmla="*/ 946145 w 1889401"/>
                  <a:gd name="connsiteY1" fmla="*/ 1 h 1932613"/>
                  <a:gd name="connsiteX2" fmla="*/ 971952 w 1889401"/>
                  <a:gd name="connsiteY2" fmla="*/ 1 h 1932613"/>
                  <a:gd name="connsiteX3" fmla="*/ 997852 w 1889401"/>
                  <a:gd name="connsiteY3" fmla="*/ 2612 h 1932613"/>
                  <a:gd name="connsiteX4" fmla="*/ 1042570 w 1889401"/>
                  <a:gd name="connsiteY4" fmla="*/ 4870 h 1932613"/>
                  <a:gd name="connsiteX5" fmla="*/ 1889401 w 1889401"/>
                  <a:gd name="connsiteY5" fmla="*/ 943276 h 1932613"/>
                  <a:gd name="connsiteX6" fmla="*/ 1889401 w 1889401"/>
                  <a:gd name="connsiteY6" fmla="*/ 1810817 h 1932613"/>
                  <a:gd name="connsiteX7" fmla="*/ 1767605 w 1889401"/>
                  <a:gd name="connsiteY7" fmla="*/ 1932613 h 1932613"/>
                  <a:gd name="connsiteX8" fmla="*/ 124645 w 1889401"/>
                  <a:gd name="connsiteY8" fmla="*/ 1932613 h 1932613"/>
                  <a:gd name="connsiteX9" fmla="*/ 2849 w 1889401"/>
                  <a:gd name="connsiteY9" fmla="*/ 1810817 h 1932613"/>
                  <a:gd name="connsiteX10" fmla="*/ 2849 w 1889401"/>
                  <a:gd name="connsiteY10" fmla="*/ 1066858 h 1932613"/>
                  <a:gd name="connsiteX11" fmla="*/ 0 w 1889401"/>
                  <a:gd name="connsiteY11" fmla="*/ 1038596 h 1932613"/>
                  <a:gd name="connsiteX12" fmla="*/ 0 w 1889401"/>
                  <a:gd name="connsiteY12" fmla="*/ 194396 h 1932613"/>
                  <a:gd name="connsiteX13" fmla="*/ 194395 w 1889401"/>
                  <a:gd name="connsiteY13" fmla="*/ 1 h 1932613"/>
                  <a:gd name="connsiteX14" fmla="*/ 946105 w 1889401"/>
                  <a:gd name="connsiteY14" fmla="*/ 1 h 1932613"/>
                  <a:gd name="connsiteX0" fmla="*/ 946125 w 1889401"/>
                  <a:gd name="connsiteY0" fmla="*/ 0 h 1932613"/>
                  <a:gd name="connsiteX1" fmla="*/ 946145 w 1889401"/>
                  <a:gd name="connsiteY1" fmla="*/ 1 h 1932613"/>
                  <a:gd name="connsiteX2" fmla="*/ 971952 w 1889401"/>
                  <a:gd name="connsiteY2" fmla="*/ 1 h 1932613"/>
                  <a:gd name="connsiteX3" fmla="*/ 997852 w 1889401"/>
                  <a:gd name="connsiteY3" fmla="*/ 2612 h 1932613"/>
                  <a:gd name="connsiteX4" fmla="*/ 1042570 w 1889401"/>
                  <a:gd name="connsiteY4" fmla="*/ 4870 h 1932613"/>
                  <a:gd name="connsiteX5" fmla="*/ 1889401 w 1889401"/>
                  <a:gd name="connsiteY5" fmla="*/ 943276 h 1932613"/>
                  <a:gd name="connsiteX6" fmla="*/ 1889401 w 1889401"/>
                  <a:gd name="connsiteY6" fmla="*/ 1810817 h 1932613"/>
                  <a:gd name="connsiteX7" fmla="*/ 1767605 w 1889401"/>
                  <a:gd name="connsiteY7" fmla="*/ 1932613 h 1932613"/>
                  <a:gd name="connsiteX8" fmla="*/ 124645 w 1889401"/>
                  <a:gd name="connsiteY8" fmla="*/ 1932613 h 1932613"/>
                  <a:gd name="connsiteX9" fmla="*/ 2849 w 1889401"/>
                  <a:gd name="connsiteY9" fmla="*/ 1810817 h 1932613"/>
                  <a:gd name="connsiteX10" fmla="*/ 2849 w 1889401"/>
                  <a:gd name="connsiteY10" fmla="*/ 1066858 h 1932613"/>
                  <a:gd name="connsiteX11" fmla="*/ 0 w 1889401"/>
                  <a:gd name="connsiteY11" fmla="*/ 194396 h 1932613"/>
                  <a:gd name="connsiteX12" fmla="*/ 194395 w 1889401"/>
                  <a:gd name="connsiteY12" fmla="*/ 1 h 1932613"/>
                  <a:gd name="connsiteX13" fmla="*/ 946105 w 1889401"/>
                  <a:gd name="connsiteY13" fmla="*/ 1 h 1932613"/>
                  <a:gd name="connsiteX14" fmla="*/ 946125 w 1889401"/>
                  <a:gd name="connsiteY14" fmla="*/ 0 h 1932613"/>
                  <a:gd name="connsiteX0" fmla="*/ 946125 w 1889401"/>
                  <a:gd name="connsiteY0" fmla="*/ 0 h 1932613"/>
                  <a:gd name="connsiteX1" fmla="*/ 946145 w 1889401"/>
                  <a:gd name="connsiteY1" fmla="*/ 1 h 1932613"/>
                  <a:gd name="connsiteX2" fmla="*/ 971952 w 1889401"/>
                  <a:gd name="connsiteY2" fmla="*/ 1 h 1932613"/>
                  <a:gd name="connsiteX3" fmla="*/ 997852 w 1889401"/>
                  <a:gd name="connsiteY3" fmla="*/ 2612 h 1932613"/>
                  <a:gd name="connsiteX4" fmla="*/ 1042570 w 1889401"/>
                  <a:gd name="connsiteY4" fmla="*/ 4870 h 1932613"/>
                  <a:gd name="connsiteX5" fmla="*/ 1889401 w 1889401"/>
                  <a:gd name="connsiteY5" fmla="*/ 943276 h 1932613"/>
                  <a:gd name="connsiteX6" fmla="*/ 1889401 w 1889401"/>
                  <a:gd name="connsiteY6" fmla="*/ 1810817 h 1932613"/>
                  <a:gd name="connsiteX7" fmla="*/ 1767605 w 1889401"/>
                  <a:gd name="connsiteY7" fmla="*/ 1932613 h 1932613"/>
                  <a:gd name="connsiteX8" fmla="*/ 124645 w 1889401"/>
                  <a:gd name="connsiteY8" fmla="*/ 1932613 h 1932613"/>
                  <a:gd name="connsiteX9" fmla="*/ 2849 w 1889401"/>
                  <a:gd name="connsiteY9" fmla="*/ 1810817 h 1932613"/>
                  <a:gd name="connsiteX10" fmla="*/ 0 w 1889401"/>
                  <a:gd name="connsiteY10" fmla="*/ 194396 h 1932613"/>
                  <a:gd name="connsiteX11" fmla="*/ 194395 w 1889401"/>
                  <a:gd name="connsiteY11" fmla="*/ 1 h 1932613"/>
                  <a:gd name="connsiteX12" fmla="*/ 946105 w 1889401"/>
                  <a:gd name="connsiteY12" fmla="*/ 1 h 1932613"/>
                  <a:gd name="connsiteX13" fmla="*/ 946125 w 1889401"/>
                  <a:gd name="connsiteY13" fmla="*/ 0 h 1932613"/>
                  <a:gd name="connsiteX0" fmla="*/ 946105 w 1889401"/>
                  <a:gd name="connsiteY0" fmla="*/ 0 h 1932612"/>
                  <a:gd name="connsiteX1" fmla="*/ 946145 w 1889401"/>
                  <a:gd name="connsiteY1" fmla="*/ 0 h 1932612"/>
                  <a:gd name="connsiteX2" fmla="*/ 971952 w 1889401"/>
                  <a:gd name="connsiteY2" fmla="*/ 0 h 1932612"/>
                  <a:gd name="connsiteX3" fmla="*/ 997852 w 1889401"/>
                  <a:gd name="connsiteY3" fmla="*/ 2611 h 1932612"/>
                  <a:gd name="connsiteX4" fmla="*/ 1042570 w 1889401"/>
                  <a:gd name="connsiteY4" fmla="*/ 4869 h 1932612"/>
                  <a:gd name="connsiteX5" fmla="*/ 1889401 w 1889401"/>
                  <a:gd name="connsiteY5" fmla="*/ 943275 h 1932612"/>
                  <a:gd name="connsiteX6" fmla="*/ 1889401 w 1889401"/>
                  <a:gd name="connsiteY6" fmla="*/ 1810816 h 1932612"/>
                  <a:gd name="connsiteX7" fmla="*/ 1767605 w 1889401"/>
                  <a:gd name="connsiteY7" fmla="*/ 1932612 h 1932612"/>
                  <a:gd name="connsiteX8" fmla="*/ 124645 w 1889401"/>
                  <a:gd name="connsiteY8" fmla="*/ 1932612 h 1932612"/>
                  <a:gd name="connsiteX9" fmla="*/ 2849 w 1889401"/>
                  <a:gd name="connsiteY9" fmla="*/ 1810816 h 1932612"/>
                  <a:gd name="connsiteX10" fmla="*/ 0 w 1889401"/>
                  <a:gd name="connsiteY10" fmla="*/ 194395 h 1932612"/>
                  <a:gd name="connsiteX11" fmla="*/ 194395 w 1889401"/>
                  <a:gd name="connsiteY11" fmla="*/ 0 h 1932612"/>
                  <a:gd name="connsiteX12" fmla="*/ 946105 w 1889401"/>
                  <a:gd name="connsiteY12" fmla="*/ 0 h 1932612"/>
                  <a:gd name="connsiteX0" fmla="*/ 194395 w 1889401"/>
                  <a:gd name="connsiteY0" fmla="*/ 0 h 1932612"/>
                  <a:gd name="connsiteX1" fmla="*/ 946145 w 1889401"/>
                  <a:gd name="connsiteY1" fmla="*/ 0 h 1932612"/>
                  <a:gd name="connsiteX2" fmla="*/ 971952 w 1889401"/>
                  <a:gd name="connsiteY2" fmla="*/ 0 h 1932612"/>
                  <a:gd name="connsiteX3" fmla="*/ 997852 w 1889401"/>
                  <a:gd name="connsiteY3" fmla="*/ 2611 h 1932612"/>
                  <a:gd name="connsiteX4" fmla="*/ 1042570 w 1889401"/>
                  <a:gd name="connsiteY4" fmla="*/ 4869 h 1932612"/>
                  <a:gd name="connsiteX5" fmla="*/ 1889401 w 1889401"/>
                  <a:gd name="connsiteY5" fmla="*/ 943275 h 1932612"/>
                  <a:gd name="connsiteX6" fmla="*/ 1889401 w 1889401"/>
                  <a:gd name="connsiteY6" fmla="*/ 1810816 h 1932612"/>
                  <a:gd name="connsiteX7" fmla="*/ 1767605 w 1889401"/>
                  <a:gd name="connsiteY7" fmla="*/ 1932612 h 1932612"/>
                  <a:gd name="connsiteX8" fmla="*/ 124645 w 1889401"/>
                  <a:gd name="connsiteY8" fmla="*/ 1932612 h 1932612"/>
                  <a:gd name="connsiteX9" fmla="*/ 2849 w 1889401"/>
                  <a:gd name="connsiteY9" fmla="*/ 1810816 h 1932612"/>
                  <a:gd name="connsiteX10" fmla="*/ 0 w 1889401"/>
                  <a:gd name="connsiteY10" fmla="*/ 194395 h 1932612"/>
                  <a:gd name="connsiteX11" fmla="*/ 194395 w 1889401"/>
                  <a:gd name="connsiteY11" fmla="*/ 0 h 1932612"/>
                  <a:gd name="connsiteX0" fmla="*/ 194395 w 1889401"/>
                  <a:gd name="connsiteY0" fmla="*/ 0 h 1932612"/>
                  <a:gd name="connsiteX1" fmla="*/ 971952 w 1889401"/>
                  <a:gd name="connsiteY1" fmla="*/ 0 h 1932612"/>
                  <a:gd name="connsiteX2" fmla="*/ 997852 w 1889401"/>
                  <a:gd name="connsiteY2" fmla="*/ 2611 h 1932612"/>
                  <a:gd name="connsiteX3" fmla="*/ 1042570 w 1889401"/>
                  <a:gd name="connsiteY3" fmla="*/ 4869 h 1932612"/>
                  <a:gd name="connsiteX4" fmla="*/ 1889401 w 1889401"/>
                  <a:gd name="connsiteY4" fmla="*/ 943275 h 1932612"/>
                  <a:gd name="connsiteX5" fmla="*/ 1889401 w 1889401"/>
                  <a:gd name="connsiteY5" fmla="*/ 1810816 h 1932612"/>
                  <a:gd name="connsiteX6" fmla="*/ 1767605 w 1889401"/>
                  <a:gd name="connsiteY6" fmla="*/ 1932612 h 1932612"/>
                  <a:gd name="connsiteX7" fmla="*/ 124645 w 1889401"/>
                  <a:gd name="connsiteY7" fmla="*/ 1932612 h 1932612"/>
                  <a:gd name="connsiteX8" fmla="*/ 2849 w 1889401"/>
                  <a:gd name="connsiteY8" fmla="*/ 1810816 h 1932612"/>
                  <a:gd name="connsiteX9" fmla="*/ 0 w 1889401"/>
                  <a:gd name="connsiteY9" fmla="*/ 194395 h 1932612"/>
                  <a:gd name="connsiteX10" fmla="*/ 194395 w 1889401"/>
                  <a:gd name="connsiteY10" fmla="*/ 0 h 1932612"/>
                  <a:gd name="connsiteX0" fmla="*/ 194395 w 1889401"/>
                  <a:gd name="connsiteY0" fmla="*/ 0 h 1932612"/>
                  <a:gd name="connsiteX1" fmla="*/ 971952 w 1889401"/>
                  <a:gd name="connsiteY1" fmla="*/ 0 h 1932612"/>
                  <a:gd name="connsiteX2" fmla="*/ 1042570 w 1889401"/>
                  <a:gd name="connsiteY2" fmla="*/ 4869 h 1932612"/>
                  <a:gd name="connsiteX3" fmla="*/ 1889401 w 1889401"/>
                  <a:gd name="connsiteY3" fmla="*/ 943275 h 1932612"/>
                  <a:gd name="connsiteX4" fmla="*/ 1889401 w 1889401"/>
                  <a:gd name="connsiteY4" fmla="*/ 1810816 h 1932612"/>
                  <a:gd name="connsiteX5" fmla="*/ 1767605 w 1889401"/>
                  <a:gd name="connsiteY5" fmla="*/ 1932612 h 1932612"/>
                  <a:gd name="connsiteX6" fmla="*/ 124645 w 1889401"/>
                  <a:gd name="connsiteY6" fmla="*/ 1932612 h 1932612"/>
                  <a:gd name="connsiteX7" fmla="*/ 2849 w 1889401"/>
                  <a:gd name="connsiteY7" fmla="*/ 1810816 h 1932612"/>
                  <a:gd name="connsiteX8" fmla="*/ 0 w 1889401"/>
                  <a:gd name="connsiteY8" fmla="*/ 194395 h 1932612"/>
                  <a:gd name="connsiteX9" fmla="*/ 194395 w 1889401"/>
                  <a:gd name="connsiteY9" fmla="*/ 0 h 1932612"/>
                  <a:gd name="connsiteX0" fmla="*/ 194395 w 1889401"/>
                  <a:gd name="connsiteY0" fmla="*/ 0 h 1932612"/>
                  <a:gd name="connsiteX1" fmla="*/ 1042570 w 1889401"/>
                  <a:gd name="connsiteY1" fmla="*/ 4869 h 1932612"/>
                  <a:gd name="connsiteX2" fmla="*/ 1889401 w 1889401"/>
                  <a:gd name="connsiteY2" fmla="*/ 943275 h 1932612"/>
                  <a:gd name="connsiteX3" fmla="*/ 1889401 w 1889401"/>
                  <a:gd name="connsiteY3" fmla="*/ 1810816 h 1932612"/>
                  <a:gd name="connsiteX4" fmla="*/ 1767605 w 1889401"/>
                  <a:gd name="connsiteY4" fmla="*/ 1932612 h 1932612"/>
                  <a:gd name="connsiteX5" fmla="*/ 124645 w 1889401"/>
                  <a:gd name="connsiteY5" fmla="*/ 1932612 h 1932612"/>
                  <a:gd name="connsiteX6" fmla="*/ 2849 w 1889401"/>
                  <a:gd name="connsiteY6" fmla="*/ 1810816 h 1932612"/>
                  <a:gd name="connsiteX7" fmla="*/ 0 w 1889401"/>
                  <a:gd name="connsiteY7" fmla="*/ 194395 h 1932612"/>
                  <a:gd name="connsiteX8" fmla="*/ 194395 w 1889401"/>
                  <a:gd name="connsiteY8" fmla="*/ 0 h 19326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889401" h="1932612">
                    <a:moveTo>
                      <a:pt x="194395" y="0"/>
                    </a:moveTo>
                    <a:lnTo>
                      <a:pt x="1042570" y="4869"/>
                    </a:lnTo>
                    <a:cubicBezTo>
                      <a:pt x="1518222" y="53174"/>
                      <a:pt x="1889401" y="454878"/>
                      <a:pt x="1889401" y="943275"/>
                    </a:cubicBezTo>
                    <a:lnTo>
                      <a:pt x="1889401" y="1810816"/>
                    </a:lnTo>
                    <a:cubicBezTo>
                      <a:pt x="1889401" y="1878082"/>
                      <a:pt x="1834871" y="1932612"/>
                      <a:pt x="1767605" y="1932612"/>
                    </a:cubicBezTo>
                    <a:lnTo>
                      <a:pt x="124645" y="1932612"/>
                    </a:lnTo>
                    <a:cubicBezTo>
                      <a:pt x="57379" y="1932612"/>
                      <a:pt x="2849" y="1878082"/>
                      <a:pt x="2849" y="1810816"/>
                    </a:cubicBezTo>
                    <a:cubicBezTo>
                      <a:pt x="1899" y="1272009"/>
                      <a:pt x="950" y="733202"/>
                      <a:pt x="0" y="194395"/>
                    </a:cubicBezTo>
                    <a:cubicBezTo>
                      <a:pt x="0" y="87034"/>
                      <a:pt x="87034" y="0"/>
                      <a:pt x="194395" y="0"/>
                    </a:cubicBezTo>
                    <a:close/>
                  </a:path>
                </a:pathLst>
              </a:custGeom>
              <a:solidFill>
                <a:srgbClr val="00B0F0"/>
              </a:solidFill>
              <a:ln w="28575">
                <a:solidFill>
                  <a:schemeClr val="tx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ja-JP" altLang="en-US"/>
              </a:p>
            </p:txBody>
          </p:sp>
          <p:sp>
            <p:nvSpPr>
              <p:cNvPr id="28" name="四角形: 角を丸くする 27">
                <a:extLst>
                  <a:ext uri="{FF2B5EF4-FFF2-40B4-BE49-F238E27FC236}">
                    <a16:creationId xmlns:a16="http://schemas.microsoft.com/office/drawing/2014/main" id="{E3AA9D00-FD74-BB9D-B011-B5E7A7FFC5D9}"/>
                  </a:ext>
                </a:extLst>
              </p:cNvPr>
              <p:cNvSpPr/>
              <p:nvPr/>
            </p:nvSpPr>
            <p:spPr bwMode="auto">
              <a:xfrm rot="3425613">
                <a:off x="966144" y="1177581"/>
                <a:ext cx="441523" cy="91058"/>
              </a:xfrm>
              <a:prstGeom prst="roundRect">
                <a:avLst/>
              </a:prstGeom>
              <a:solidFill>
                <a:srgbClr val="00B0F0"/>
              </a:solidFill>
              <a:ln w="28575">
                <a:solidFill>
                  <a:schemeClr val="tx1"/>
                </a:solidFill>
                <a:round/>
                <a:headEnd/>
                <a:tailEnd/>
              </a:ln>
              <a:effectLst/>
            </p:spPr>
            <p:txBody>
              <a:bodyPr rtlCol="0" anchor="ctr"/>
              <a:lstStyle/>
              <a:p>
                <a:pPr algn="ctr"/>
                <a:endParaRPr kumimoji="1" lang="ja-JP" altLang="en-US"/>
              </a:p>
            </p:txBody>
          </p:sp>
          <p:sp>
            <p:nvSpPr>
              <p:cNvPr id="29" name="フリーフォーム: 図形 28">
                <a:extLst>
                  <a:ext uri="{FF2B5EF4-FFF2-40B4-BE49-F238E27FC236}">
                    <a16:creationId xmlns:a16="http://schemas.microsoft.com/office/drawing/2014/main" id="{3BFD5BE7-1541-6F5B-6E08-944AAD787DE9}"/>
                  </a:ext>
                </a:extLst>
              </p:cNvPr>
              <p:cNvSpPr/>
              <p:nvPr/>
            </p:nvSpPr>
            <p:spPr bwMode="auto">
              <a:xfrm>
                <a:off x="-265970" y="1312063"/>
                <a:ext cx="1149889" cy="1149891"/>
              </a:xfrm>
              <a:custGeom>
                <a:avLst/>
                <a:gdLst>
                  <a:gd name="connsiteX0" fmla="*/ 45522 w 1149889"/>
                  <a:gd name="connsiteY0" fmla="*/ 0 h 1149891"/>
                  <a:gd name="connsiteX1" fmla="*/ 77711 w 1149889"/>
                  <a:gd name="connsiteY1" fmla="*/ 13333 h 1149891"/>
                  <a:gd name="connsiteX2" fmla="*/ 574945 w 1149889"/>
                  <a:gd name="connsiteY2" fmla="*/ 510567 h 1149891"/>
                  <a:gd name="connsiteX3" fmla="*/ 1072179 w 1149889"/>
                  <a:gd name="connsiteY3" fmla="*/ 13333 h 1149891"/>
                  <a:gd name="connsiteX4" fmla="*/ 1136557 w 1149889"/>
                  <a:gd name="connsiteY4" fmla="*/ 13333 h 1149891"/>
                  <a:gd name="connsiteX5" fmla="*/ 1136557 w 1149889"/>
                  <a:gd name="connsiteY5" fmla="*/ 77711 h 1149891"/>
                  <a:gd name="connsiteX6" fmla="*/ 639323 w 1149889"/>
                  <a:gd name="connsiteY6" fmla="*/ 574946 h 1149891"/>
                  <a:gd name="connsiteX7" fmla="*/ 1136557 w 1149889"/>
                  <a:gd name="connsiteY7" fmla="*/ 1072180 h 1149891"/>
                  <a:gd name="connsiteX8" fmla="*/ 1136557 w 1149889"/>
                  <a:gd name="connsiteY8" fmla="*/ 1136558 h 1149891"/>
                  <a:gd name="connsiteX9" fmla="*/ 1072179 w 1149889"/>
                  <a:gd name="connsiteY9" fmla="*/ 1136558 h 1149891"/>
                  <a:gd name="connsiteX10" fmla="*/ 574945 w 1149889"/>
                  <a:gd name="connsiteY10" fmla="*/ 639324 h 1149891"/>
                  <a:gd name="connsiteX11" fmla="*/ 77711 w 1149889"/>
                  <a:gd name="connsiteY11" fmla="*/ 1136558 h 1149891"/>
                  <a:gd name="connsiteX12" fmla="*/ 13333 w 1149889"/>
                  <a:gd name="connsiteY12" fmla="*/ 1136558 h 1149891"/>
                  <a:gd name="connsiteX13" fmla="*/ 13333 w 1149889"/>
                  <a:gd name="connsiteY13" fmla="*/ 1072180 h 1149891"/>
                  <a:gd name="connsiteX14" fmla="*/ 510567 w 1149889"/>
                  <a:gd name="connsiteY14" fmla="*/ 574946 h 1149891"/>
                  <a:gd name="connsiteX15" fmla="*/ 13333 w 1149889"/>
                  <a:gd name="connsiteY15" fmla="*/ 77711 h 1149891"/>
                  <a:gd name="connsiteX16" fmla="*/ 13333 w 1149889"/>
                  <a:gd name="connsiteY16" fmla="*/ 13333 h 1149891"/>
                  <a:gd name="connsiteX17" fmla="*/ 45522 w 1149889"/>
                  <a:gd name="connsiteY17" fmla="*/ 0 h 11498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1149889" h="1149891">
                    <a:moveTo>
                      <a:pt x="45522" y="0"/>
                    </a:moveTo>
                    <a:cubicBezTo>
                      <a:pt x="57172" y="0"/>
                      <a:pt x="68822" y="4444"/>
                      <a:pt x="77711" y="13333"/>
                    </a:cubicBezTo>
                    <a:lnTo>
                      <a:pt x="574945" y="510567"/>
                    </a:lnTo>
                    <a:lnTo>
                      <a:pt x="1072179" y="13333"/>
                    </a:lnTo>
                    <a:cubicBezTo>
                      <a:pt x="1089957" y="-4444"/>
                      <a:pt x="1118780" y="-4444"/>
                      <a:pt x="1136557" y="13333"/>
                    </a:cubicBezTo>
                    <a:cubicBezTo>
                      <a:pt x="1154334" y="31111"/>
                      <a:pt x="1154334" y="59934"/>
                      <a:pt x="1136557" y="77711"/>
                    </a:cubicBezTo>
                    <a:lnTo>
                      <a:pt x="639323" y="574946"/>
                    </a:lnTo>
                    <a:lnTo>
                      <a:pt x="1136557" y="1072180"/>
                    </a:lnTo>
                    <a:cubicBezTo>
                      <a:pt x="1154334" y="1089957"/>
                      <a:pt x="1154334" y="1118780"/>
                      <a:pt x="1136557" y="1136558"/>
                    </a:cubicBezTo>
                    <a:cubicBezTo>
                      <a:pt x="1118780" y="1154335"/>
                      <a:pt x="1089957" y="1154335"/>
                      <a:pt x="1072179" y="1136558"/>
                    </a:cubicBezTo>
                    <a:lnTo>
                      <a:pt x="574945" y="639324"/>
                    </a:lnTo>
                    <a:lnTo>
                      <a:pt x="77711" y="1136558"/>
                    </a:lnTo>
                    <a:cubicBezTo>
                      <a:pt x="59933" y="1154336"/>
                      <a:pt x="31110" y="1154336"/>
                      <a:pt x="13333" y="1136558"/>
                    </a:cubicBezTo>
                    <a:cubicBezTo>
                      <a:pt x="-4445" y="1118781"/>
                      <a:pt x="-4445" y="1089958"/>
                      <a:pt x="13333" y="1072180"/>
                    </a:cubicBezTo>
                    <a:lnTo>
                      <a:pt x="510567" y="574946"/>
                    </a:lnTo>
                    <a:lnTo>
                      <a:pt x="13333" y="77711"/>
                    </a:lnTo>
                    <a:cubicBezTo>
                      <a:pt x="-4445" y="59933"/>
                      <a:pt x="-4445" y="31110"/>
                      <a:pt x="13333" y="13333"/>
                    </a:cubicBezTo>
                    <a:cubicBezTo>
                      <a:pt x="22221" y="4444"/>
                      <a:pt x="33871" y="0"/>
                      <a:pt x="45522" y="0"/>
                    </a:cubicBezTo>
                    <a:close/>
                  </a:path>
                </a:pathLst>
              </a:custGeom>
              <a:solidFill>
                <a:srgbClr val="002060"/>
              </a:solidFill>
              <a:ln w="12700">
                <a:no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endParaRPr lang="ja-JP" altLang="en-US"/>
              </a:p>
            </p:txBody>
          </p:sp>
        </p:grpSp>
        <p:grpSp>
          <p:nvGrpSpPr>
            <p:cNvPr id="11" name="グループ化 10">
              <a:extLst>
                <a:ext uri="{FF2B5EF4-FFF2-40B4-BE49-F238E27FC236}">
                  <a16:creationId xmlns:a16="http://schemas.microsoft.com/office/drawing/2014/main" id="{532F11B4-7427-9512-6911-FA88D91C8C7E}"/>
                </a:ext>
              </a:extLst>
            </p:cNvPr>
            <p:cNvGrpSpPr/>
            <p:nvPr/>
          </p:nvGrpSpPr>
          <p:grpSpPr>
            <a:xfrm flipH="1">
              <a:off x="1393467" y="4819746"/>
              <a:ext cx="954013" cy="2224720"/>
              <a:chOff x="-364907" y="4397155"/>
              <a:chExt cx="954013" cy="2224720"/>
            </a:xfrm>
          </p:grpSpPr>
          <p:sp>
            <p:nvSpPr>
              <p:cNvPr id="12" name="フリーフォーム: 図形 11">
                <a:extLst>
                  <a:ext uri="{FF2B5EF4-FFF2-40B4-BE49-F238E27FC236}">
                    <a16:creationId xmlns:a16="http://schemas.microsoft.com/office/drawing/2014/main" id="{E1AE134A-FBFB-47FF-C7CB-52BB232CDAB4}"/>
                  </a:ext>
                </a:extLst>
              </p:cNvPr>
              <p:cNvSpPr/>
              <p:nvPr/>
            </p:nvSpPr>
            <p:spPr bwMode="auto">
              <a:xfrm>
                <a:off x="-364907" y="4397155"/>
                <a:ext cx="954013" cy="2224720"/>
              </a:xfrm>
              <a:custGeom>
                <a:avLst/>
                <a:gdLst>
                  <a:gd name="connsiteX0" fmla="*/ 417969 w 954013"/>
                  <a:gd name="connsiteY0" fmla="*/ 0 h 2224720"/>
                  <a:gd name="connsiteX1" fmla="*/ 835938 w 954013"/>
                  <a:gd name="connsiteY1" fmla="*/ 482836 h 2224720"/>
                  <a:gd name="connsiteX2" fmla="*/ 651660 w 954013"/>
                  <a:gd name="connsiteY2" fmla="*/ 883211 h 2224720"/>
                  <a:gd name="connsiteX3" fmla="*/ 592566 w 954013"/>
                  <a:gd name="connsiteY3" fmla="*/ 920264 h 2224720"/>
                  <a:gd name="connsiteX4" fmla="*/ 606458 w 954013"/>
                  <a:gd name="connsiteY4" fmla="*/ 952042 h 2224720"/>
                  <a:gd name="connsiteX5" fmla="*/ 618186 w 954013"/>
                  <a:gd name="connsiteY5" fmla="*/ 951307 h 2224720"/>
                  <a:gd name="connsiteX6" fmla="*/ 807590 w 954013"/>
                  <a:gd name="connsiteY6" fmla="*/ 1118652 h 2224720"/>
                  <a:gd name="connsiteX7" fmla="*/ 946167 w 954013"/>
                  <a:gd name="connsiteY7" fmla="*/ 1635831 h 2224720"/>
                  <a:gd name="connsiteX8" fmla="*/ 784500 w 954013"/>
                  <a:gd name="connsiteY8" fmla="*/ 1915846 h 2224720"/>
                  <a:gd name="connsiteX9" fmla="*/ 784501 w 954013"/>
                  <a:gd name="connsiteY9" fmla="*/ 1915845 h 2224720"/>
                  <a:gd name="connsiteX10" fmla="*/ 756783 w 954013"/>
                  <a:gd name="connsiteY10" fmla="*/ 1917582 h 2224720"/>
                  <a:gd name="connsiteX11" fmla="*/ 870861 w 954013"/>
                  <a:gd name="connsiteY11" fmla="*/ 2164415 h 2224720"/>
                  <a:gd name="connsiteX12" fmla="*/ 766409 w 954013"/>
                  <a:gd name="connsiteY12" fmla="*/ 2224720 h 2224720"/>
                  <a:gd name="connsiteX13" fmla="*/ 543261 w 954013"/>
                  <a:gd name="connsiteY13" fmla="*/ 1908331 h 2224720"/>
                  <a:gd name="connsiteX14" fmla="*/ 498689 w 954013"/>
                  <a:gd name="connsiteY14" fmla="*/ 1905290 h 2224720"/>
                  <a:gd name="connsiteX15" fmla="*/ 618448 w 954013"/>
                  <a:gd name="connsiteY15" fmla="*/ 2164415 h 2224720"/>
                  <a:gd name="connsiteX16" fmla="*/ 513996 w 954013"/>
                  <a:gd name="connsiteY16" fmla="*/ 2224720 h 2224720"/>
                  <a:gd name="connsiteX17" fmla="*/ 273345 w 954013"/>
                  <a:gd name="connsiteY17" fmla="*/ 1883515 h 2224720"/>
                  <a:gd name="connsiteX18" fmla="*/ 278484 w 954013"/>
                  <a:gd name="connsiteY18" fmla="*/ 1880548 h 2224720"/>
                  <a:gd name="connsiteX19" fmla="*/ 278484 w 954013"/>
                  <a:gd name="connsiteY19" fmla="*/ 1695511 h 2224720"/>
                  <a:gd name="connsiteX20" fmla="*/ 484991 w 954013"/>
                  <a:gd name="connsiteY20" fmla="*/ 1681423 h 2224720"/>
                  <a:gd name="connsiteX21" fmla="*/ 365909 w 954013"/>
                  <a:gd name="connsiteY21" fmla="*/ 1237000 h 2224720"/>
                  <a:gd name="connsiteX22" fmla="*/ 388749 w 954013"/>
                  <a:gd name="connsiteY22" fmla="*/ 1063511 h 2224720"/>
                  <a:gd name="connsiteX23" fmla="*/ 427195 w 954013"/>
                  <a:gd name="connsiteY23" fmla="*/ 1019302 h 2224720"/>
                  <a:gd name="connsiteX24" fmla="*/ 421151 w 954013"/>
                  <a:gd name="connsiteY24" fmla="*/ 965302 h 2224720"/>
                  <a:gd name="connsiteX25" fmla="*/ 417969 w 954013"/>
                  <a:gd name="connsiteY25" fmla="*/ 965672 h 2224720"/>
                  <a:gd name="connsiteX26" fmla="*/ 0 w 954013"/>
                  <a:gd name="connsiteY26" fmla="*/ 482836 h 2224720"/>
                  <a:gd name="connsiteX27" fmla="*/ 417969 w 954013"/>
                  <a:gd name="connsiteY27" fmla="*/ 0 h 22247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Lst>
                <a:rect l="l" t="t" r="r" b="b"/>
                <a:pathLst>
                  <a:path w="954013" h="2224720">
                    <a:moveTo>
                      <a:pt x="417969" y="0"/>
                    </a:moveTo>
                    <a:cubicBezTo>
                      <a:pt x="648807" y="0"/>
                      <a:pt x="835938" y="216173"/>
                      <a:pt x="835938" y="482836"/>
                    </a:cubicBezTo>
                    <a:cubicBezTo>
                      <a:pt x="835938" y="649501"/>
                      <a:pt x="762840" y="796442"/>
                      <a:pt x="651660" y="883211"/>
                    </a:cubicBezTo>
                    <a:lnTo>
                      <a:pt x="592566" y="920264"/>
                    </a:lnTo>
                    <a:lnTo>
                      <a:pt x="606458" y="952042"/>
                    </a:lnTo>
                    <a:lnTo>
                      <a:pt x="618186" y="951307"/>
                    </a:lnTo>
                    <a:cubicBezTo>
                      <a:pt x="706432" y="963594"/>
                      <a:pt x="783079" y="1027177"/>
                      <a:pt x="807590" y="1118652"/>
                    </a:cubicBezTo>
                    <a:cubicBezTo>
                      <a:pt x="853782" y="1291045"/>
                      <a:pt x="899974" y="1463439"/>
                      <a:pt x="946167" y="1635831"/>
                    </a:cubicBezTo>
                    <a:cubicBezTo>
                      <a:pt x="978847" y="1757798"/>
                      <a:pt x="906467" y="1883165"/>
                      <a:pt x="784500" y="1915846"/>
                    </a:cubicBezTo>
                    <a:lnTo>
                      <a:pt x="784501" y="1915845"/>
                    </a:lnTo>
                    <a:lnTo>
                      <a:pt x="756783" y="1917582"/>
                    </a:lnTo>
                    <a:lnTo>
                      <a:pt x="870861" y="2164415"/>
                    </a:lnTo>
                    <a:lnTo>
                      <a:pt x="766409" y="2224720"/>
                    </a:lnTo>
                    <a:lnTo>
                      <a:pt x="543261" y="1908331"/>
                    </a:lnTo>
                    <a:lnTo>
                      <a:pt x="498689" y="1905290"/>
                    </a:lnTo>
                    <a:lnTo>
                      <a:pt x="618448" y="2164415"/>
                    </a:lnTo>
                    <a:lnTo>
                      <a:pt x="513996" y="2224720"/>
                    </a:lnTo>
                    <a:lnTo>
                      <a:pt x="273345" y="1883515"/>
                    </a:lnTo>
                    <a:lnTo>
                      <a:pt x="278484" y="1880548"/>
                    </a:lnTo>
                    <a:lnTo>
                      <a:pt x="278484" y="1695511"/>
                    </a:lnTo>
                    <a:lnTo>
                      <a:pt x="484991" y="1681423"/>
                    </a:lnTo>
                    <a:lnTo>
                      <a:pt x="365909" y="1237000"/>
                    </a:lnTo>
                    <a:cubicBezTo>
                      <a:pt x="349568" y="1176017"/>
                      <a:pt x="359493" y="1114184"/>
                      <a:pt x="388749" y="1063511"/>
                    </a:cubicBezTo>
                    <a:lnTo>
                      <a:pt x="427195" y="1019302"/>
                    </a:lnTo>
                    <a:lnTo>
                      <a:pt x="421151" y="965302"/>
                    </a:lnTo>
                    <a:lnTo>
                      <a:pt x="417969" y="965672"/>
                    </a:lnTo>
                    <a:cubicBezTo>
                      <a:pt x="187131" y="965672"/>
                      <a:pt x="0" y="749499"/>
                      <a:pt x="0" y="482836"/>
                    </a:cubicBezTo>
                    <a:cubicBezTo>
                      <a:pt x="0" y="216173"/>
                      <a:pt x="187131" y="0"/>
                      <a:pt x="417969" y="0"/>
                    </a:cubicBezTo>
                    <a:close/>
                  </a:path>
                </a:pathLst>
              </a:custGeom>
              <a:solidFill>
                <a:srgbClr val="0070C0"/>
              </a:solidFill>
              <a:ln w="28575">
                <a:solidFill>
                  <a:schemeClr val="tx1"/>
                </a:solidFill>
                <a:round/>
                <a:headEnd/>
                <a:tailEnd/>
              </a:ln>
              <a:effectLst/>
            </p:spPr>
            <p:txBody>
              <a:bodyPr wrap="square" rtlCol="0" anchor="ctr">
                <a:noAutofit/>
              </a:bodyPr>
              <a:lstStyle/>
              <a:p>
                <a:pPr algn="ctr"/>
                <a:endParaRPr lang="ja-JP" altLang="en-US"/>
              </a:p>
            </p:txBody>
          </p:sp>
          <p:sp>
            <p:nvSpPr>
              <p:cNvPr id="13" name="フリーフォーム: 図形 12">
                <a:extLst>
                  <a:ext uri="{FF2B5EF4-FFF2-40B4-BE49-F238E27FC236}">
                    <a16:creationId xmlns:a16="http://schemas.microsoft.com/office/drawing/2014/main" id="{68E069C6-EC21-B4DE-A980-54638197BFFD}"/>
                  </a:ext>
                </a:extLst>
              </p:cNvPr>
              <p:cNvSpPr/>
              <p:nvPr/>
            </p:nvSpPr>
            <p:spPr bwMode="auto">
              <a:xfrm rot="7200000">
                <a:off x="-197811" y="5396528"/>
                <a:ext cx="490611" cy="567966"/>
              </a:xfrm>
              <a:custGeom>
                <a:avLst/>
                <a:gdLst>
                  <a:gd name="connsiteX0" fmla="*/ 17574 w 552375"/>
                  <a:gd name="connsiteY0" fmla="*/ 237659 h 567966"/>
                  <a:gd name="connsiteX1" fmla="*/ 2858 w 552375"/>
                  <a:gd name="connsiteY1" fmla="*/ 208033 h 567966"/>
                  <a:gd name="connsiteX2" fmla="*/ 61764 w 552375"/>
                  <a:gd name="connsiteY2" fmla="*/ 106005 h 567966"/>
                  <a:gd name="connsiteX3" fmla="*/ 446715 w 552375"/>
                  <a:gd name="connsiteY3" fmla="*/ 2859 h 567966"/>
                  <a:gd name="connsiteX4" fmla="*/ 534027 w 552375"/>
                  <a:gd name="connsiteY4" fmla="*/ 32138 h 567966"/>
                  <a:gd name="connsiteX5" fmla="*/ 541692 w 552375"/>
                  <a:gd name="connsiteY5" fmla="*/ 47568 h 567966"/>
                  <a:gd name="connsiteX6" fmla="*/ 545828 w 552375"/>
                  <a:gd name="connsiteY6" fmla="*/ 53704 h 567966"/>
                  <a:gd name="connsiteX7" fmla="*/ 546575 w 552375"/>
                  <a:gd name="connsiteY7" fmla="*/ 57399 h 567966"/>
                  <a:gd name="connsiteX8" fmla="*/ 548743 w 552375"/>
                  <a:gd name="connsiteY8" fmla="*/ 61764 h 567966"/>
                  <a:gd name="connsiteX9" fmla="*/ 548742 w 552375"/>
                  <a:gd name="connsiteY9" fmla="*/ 61764 h 567966"/>
                  <a:gd name="connsiteX10" fmla="*/ 549321 w 552375"/>
                  <a:gd name="connsiteY10" fmla="*/ 71001 h 567966"/>
                  <a:gd name="connsiteX11" fmla="*/ 552375 w 552375"/>
                  <a:gd name="connsiteY11" fmla="*/ 86130 h 567966"/>
                  <a:gd name="connsiteX12" fmla="*/ 552374 w 552375"/>
                  <a:gd name="connsiteY12" fmla="*/ 484661 h 567966"/>
                  <a:gd name="connsiteX13" fmla="*/ 469069 w 552375"/>
                  <a:gd name="connsiteY13" fmla="*/ 567966 h 567966"/>
                  <a:gd name="connsiteX14" fmla="*/ 469070 w 552375"/>
                  <a:gd name="connsiteY14" fmla="*/ 567965 h 567966"/>
                  <a:gd name="connsiteX15" fmla="*/ 385765 w 552375"/>
                  <a:gd name="connsiteY15" fmla="*/ 484660 h 567966"/>
                  <a:gd name="connsiteX16" fmla="*/ 385765 w 552375"/>
                  <a:gd name="connsiteY16" fmla="*/ 191677 h 567966"/>
                  <a:gd name="connsiteX17" fmla="*/ 104886 w 552375"/>
                  <a:gd name="connsiteY17" fmla="*/ 266938 h 567966"/>
                  <a:gd name="connsiteX18" fmla="*/ 17574 w 552375"/>
                  <a:gd name="connsiteY18" fmla="*/ 237659 h 567966"/>
                  <a:gd name="connsiteX0" fmla="*/ 8166 w 542967"/>
                  <a:gd name="connsiteY0" fmla="*/ 237659 h 567966"/>
                  <a:gd name="connsiteX1" fmla="*/ 52356 w 542967"/>
                  <a:gd name="connsiteY1" fmla="*/ 106005 h 567966"/>
                  <a:gd name="connsiteX2" fmla="*/ 437307 w 542967"/>
                  <a:gd name="connsiteY2" fmla="*/ 2859 h 567966"/>
                  <a:gd name="connsiteX3" fmla="*/ 524619 w 542967"/>
                  <a:gd name="connsiteY3" fmla="*/ 32138 h 567966"/>
                  <a:gd name="connsiteX4" fmla="*/ 532284 w 542967"/>
                  <a:gd name="connsiteY4" fmla="*/ 47568 h 567966"/>
                  <a:gd name="connsiteX5" fmla="*/ 536420 w 542967"/>
                  <a:gd name="connsiteY5" fmla="*/ 53704 h 567966"/>
                  <a:gd name="connsiteX6" fmla="*/ 537167 w 542967"/>
                  <a:gd name="connsiteY6" fmla="*/ 57399 h 567966"/>
                  <a:gd name="connsiteX7" fmla="*/ 539335 w 542967"/>
                  <a:gd name="connsiteY7" fmla="*/ 61764 h 567966"/>
                  <a:gd name="connsiteX8" fmla="*/ 539334 w 542967"/>
                  <a:gd name="connsiteY8" fmla="*/ 61764 h 567966"/>
                  <a:gd name="connsiteX9" fmla="*/ 539913 w 542967"/>
                  <a:gd name="connsiteY9" fmla="*/ 71001 h 567966"/>
                  <a:gd name="connsiteX10" fmla="*/ 542967 w 542967"/>
                  <a:gd name="connsiteY10" fmla="*/ 86130 h 567966"/>
                  <a:gd name="connsiteX11" fmla="*/ 542966 w 542967"/>
                  <a:gd name="connsiteY11" fmla="*/ 484661 h 567966"/>
                  <a:gd name="connsiteX12" fmla="*/ 459661 w 542967"/>
                  <a:gd name="connsiteY12" fmla="*/ 567966 h 567966"/>
                  <a:gd name="connsiteX13" fmla="*/ 459662 w 542967"/>
                  <a:gd name="connsiteY13" fmla="*/ 567965 h 567966"/>
                  <a:gd name="connsiteX14" fmla="*/ 376357 w 542967"/>
                  <a:gd name="connsiteY14" fmla="*/ 484660 h 567966"/>
                  <a:gd name="connsiteX15" fmla="*/ 376357 w 542967"/>
                  <a:gd name="connsiteY15" fmla="*/ 191677 h 567966"/>
                  <a:gd name="connsiteX16" fmla="*/ 95478 w 542967"/>
                  <a:gd name="connsiteY16" fmla="*/ 266938 h 567966"/>
                  <a:gd name="connsiteX17" fmla="*/ 8166 w 542967"/>
                  <a:gd name="connsiteY17" fmla="*/ 237659 h 567966"/>
                  <a:gd name="connsiteX0" fmla="*/ 8166 w 542967"/>
                  <a:gd name="connsiteY0" fmla="*/ 237659 h 567966"/>
                  <a:gd name="connsiteX1" fmla="*/ 52356 w 542967"/>
                  <a:gd name="connsiteY1" fmla="*/ 106005 h 567966"/>
                  <a:gd name="connsiteX2" fmla="*/ 437307 w 542967"/>
                  <a:gd name="connsiteY2" fmla="*/ 2859 h 567966"/>
                  <a:gd name="connsiteX3" fmla="*/ 524619 w 542967"/>
                  <a:gd name="connsiteY3" fmla="*/ 32138 h 567966"/>
                  <a:gd name="connsiteX4" fmla="*/ 532284 w 542967"/>
                  <a:gd name="connsiteY4" fmla="*/ 47568 h 567966"/>
                  <a:gd name="connsiteX5" fmla="*/ 536420 w 542967"/>
                  <a:gd name="connsiteY5" fmla="*/ 53704 h 567966"/>
                  <a:gd name="connsiteX6" fmla="*/ 537167 w 542967"/>
                  <a:gd name="connsiteY6" fmla="*/ 57399 h 567966"/>
                  <a:gd name="connsiteX7" fmla="*/ 539335 w 542967"/>
                  <a:gd name="connsiteY7" fmla="*/ 61764 h 567966"/>
                  <a:gd name="connsiteX8" fmla="*/ 539334 w 542967"/>
                  <a:gd name="connsiteY8" fmla="*/ 61764 h 567966"/>
                  <a:gd name="connsiteX9" fmla="*/ 539913 w 542967"/>
                  <a:gd name="connsiteY9" fmla="*/ 71001 h 567966"/>
                  <a:gd name="connsiteX10" fmla="*/ 542967 w 542967"/>
                  <a:gd name="connsiteY10" fmla="*/ 86130 h 567966"/>
                  <a:gd name="connsiteX11" fmla="*/ 542966 w 542967"/>
                  <a:gd name="connsiteY11" fmla="*/ 484661 h 567966"/>
                  <a:gd name="connsiteX12" fmla="*/ 459661 w 542967"/>
                  <a:gd name="connsiteY12" fmla="*/ 567966 h 567966"/>
                  <a:gd name="connsiteX13" fmla="*/ 459662 w 542967"/>
                  <a:gd name="connsiteY13" fmla="*/ 567965 h 567966"/>
                  <a:gd name="connsiteX14" fmla="*/ 376357 w 542967"/>
                  <a:gd name="connsiteY14" fmla="*/ 484660 h 567966"/>
                  <a:gd name="connsiteX15" fmla="*/ 376357 w 542967"/>
                  <a:gd name="connsiteY15" fmla="*/ 191677 h 567966"/>
                  <a:gd name="connsiteX16" fmla="*/ 95478 w 542967"/>
                  <a:gd name="connsiteY16" fmla="*/ 266938 h 567966"/>
                  <a:gd name="connsiteX17" fmla="*/ 99606 w 542967"/>
                  <a:gd name="connsiteY17" fmla="*/ 329099 h 567966"/>
                  <a:gd name="connsiteX0" fmla="*/ 0 w 490611"/>
                  <a:gd name="connsiteY0" fmla="*/ 106005 h 567966"/>
                  <a:gd name="connsiteX1" fmla="*/ 384951 w 490611"/>
                  <a:gd name="connsiteY1" fmla="*/ 2859 h 567966"/>
                  <a:gd name="connsiteX2" fmla="*/ 472263 w 490611"/>
                  <a:gd name="connsiteY2" fmla="*/ 32138 h 567966"/>
                  <a:gd name="connsiteX3" fmla="*/ 479928 w 490611"/>
                  <a:gd name="connsiteY3" fmla="*/ 47568 h 567966"/>
                  <a:gd name="connsiteX4" fmla="*/ 484064 w 490611"/>
                  <a:gd name="connsiteY4" fmla="*/ 53704 h 567966"/>
                  <a:gd name="connsiteX5" fmla="*/ 484811 w 490611"/>
                  <a:gd name="connsiteY5" fmla="*/ 57399 h 567966"/>
                  <a:gd name="connsiteX6" fmla="*/ 486979 w 490611"/>
                  <a:gd name="connsiteY6" fmla="*/ 61764 h 567966"/>
                  <a:gd name="connsiteX7" fmla="*/ 486978 w 490611"/>
                  <a:gd name="connsiteY7" fmla="*/ 61764 h 567966"/>
                  <a:gd name="connsiteX8" fmla="*/ 487557 w 490611"/>
                  <a:gd name="connsiteY8" fmla="*/ 71001 h 567966"/>
                  <a:gd name="connsiteX9" fmla="*/ 490611 w 490611"/>
                  <a:gd name="connsiteY9" fmla="*/ 86130 h 567966"/>
                  <a:gd name="connsiteX10" fmla="*/ 490610 w 490611"/>
                  <a:gd name="connsiteY10" fmla="*/ 484661 h 567966"/>
                  <a:gd name="connsiteX11" fmla="*/ 407305 w 490611"/>
                  <a:gd name="connsiteY11" fmla="*/ 567966 h 567966"/>
                  <a:gd name="connsiteX12" fmla="*/ 407306 w 490611"/>
                  <a:gd name="connsiteY12" fmla="*/ 567965 h 567966"/>
                  <a:gd name="connsiteX13" fmla="*/ 324001 w 490611"/>
                  <a:gd name="connsiteY13" fmla="*/ 484660 h 567966"/>
                  <a:gd name="connsiteX14" fmla="*/ 324001 w 490611"/>
                  <a:gd name="connsiteY14" fmla="*/ 191677 h 567966"/>
                  <a:gd name="connsiteX15" fmla="*/ 43122 w 490611"/>
                  <a:gd name="connsiteY15" fmla="*/ 266938 h 567966"/>
                  <a:gd name="connsiteX16" fmla="*/ 47250 w 490611"/>
                  <a:gd name="connsiteY16" fmla="*/ 329099 h 567966"/>
                  <a:gd name="connsiteX0" fmla="*/ 0 w 490611"/>
                  <a:gd name="connsiteY0" fmla="*/ 106005 h 567966"/>
                  <a:gd name="connsiteX1" fmla="*/ 384951 w 490611"/>
                  <a:gd name="connsiteY1" fmla="*/ 2859 h 567966"/>
                  <a:gd name="connsiteX2" fmla="*/ 472263 w 490611"/>
                  <a:gd name="connsiteY2" fmla="*/ 32138 h 567966"/>
                  <a:gd name="connsiteX3" fmla="*/ 479928 w 490611"/>
                  <a:gd name="connsiteY3" fmla="*/ 47568 h 567966"/>
                  <a:gd name="connsiteX4" fmla="*/ 484064 w 490611"/>
                  <a:gd name="connsiteY4" fmla="*/ 53704 h 567966"/>
                  <a:gd name="connsiteX5" fmla="*/ 484811 w 490611"/>
                  <a:gd name="connsiteY5" fmla="*/ 57399 h 567966"/>
                  <a:gd name="connsiteX6" fmla="*/ 486979 w 490611"/>
                  <a:gd name="connsiteY6" fmla="*/ 61764 h 567966"/>
                  <a:gd name="connsiteX7" fmla="*/ 486978 w 490611"/>
                  <a:gd name="connsiteY7" fmla="*/ 61764 h 567966"/>
                  <a:gd name="connsiteX8" fmla="*/ 487557 w 490611"/>
                  <a:gd name="connsiteY8" fmla="*/ 71001 h 567966"/>
                  <a:gd name="connsiteX9" fmla="*/ 490611 w 490611"/>
                  <a:gd name="connsiteY9" fmla="*/ 86130 h 567966"/>
                  <a:gd name="connsiteX10" fmla="*/ 490610 w 490611"/>
                  <a:gd name="connsiteY10" fmla="*/ 484661 h 567966"/>
                  <a:gd name="connsiteX11" fmla="*/ 407305 w 490611"/>
                  <a:gd name="connsiteY11" fmla="*/ 567966 h 567966"/>
                  <a:gd name="connsiteX12" fmla="*/ 407306 w 490611"/>
                  <a:gd name="connsiteY12" fmla="*/ 567965 h 567966"/>
                  <a:gd name="connsiteX13" fmla="*/ 324001 w 490611"/>
                  <a:gd name="connsiteY13" fmla="*/ 484660 h 567966"/>
                  <a:gd name="connsiteX14" fmla="*/ 324001 w 490611"/>
                  <a:gd name="connsiteY14" fmla="*/ 191677 h 567966"/>
                  <a:gd name="connsiteX15" fmla="*/ 43122 w 490611"/>
                  <a:gd name="connsiteY15" fmla="*/ 266938 h 56796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490611" h="567966">
                    <a:moveTo>
                      <a:pt x="0" y="106005"/>
                    </a:moveTo>
                    <a:cubicBezTo>
                      <a:pt x="71523" y="66872"/>
                      <a:pt x="256634" y="37241"/>
                      <a:pt x="384951" y="2859"/>
                    </a:cubicBezTo>
                    <a:cubicBezTo>
                      <a:pt x="418282" y="-6072"/>
                      <a:pt x="452309" y="6530"/>
                      <a:pt x="472263" y="32138"/>
                    </a:cubicBezTo>
                    <a:lnTo>
                      <a:pt x="479928" y="47568"/>
                    </a:lnTo>
                    <a:lnTo>
                      <a:pt x="484064" y="53704"/>
                    </a:lnTo>
                    <a:lnTo>
                      <a:pt x="484811" y="57399"/>
                    </a:lnTo>
                    <a:lnTo>
                      <a:pt x="486979" y="61764"/>
                    </a:lnTo>
                    <a:lnTo>
                      <a:pt x="486978" y="61764"/>
                    </a:lnTo>
                    <a:lnTo>
                      <a:pt x="487557" y="71001"/>
                    </a:lnTo>
                    <a:lnTo>
                      <a:pt x="490611" y="86130"/>
                    </a:lnTo>
                    <a:cubicBezTo>
                      <a:pt x="490611" y="218974"/>
                      <a:pt x="490610" y="351817"/>
                      <a:pt x="490610" y="484661"/>
                    </a:cubicBezTo>
                    <a:cubicBezTo>
                      <a:pt x="490610" y="530669"/>
                      <a:pt x="453313" y="567966"/>
                      <a:pt x="407305" y="567966"/>
                    </a:cubicBezTo>
                    <a:lnTo>
                      <a:pt x="407306" y="567965"/>
                    </a:lnTo>
                    <a:cubicBezTo>
                      <a:pt x="361298" y="567965"/>
                      <a:pt x="324001" y="530668"/>
                      <a:pt x="324001" y="484660"/>
                    </a:cubicBezTo>
                    <a:lnTo>
                      <a:pt x="324001" y="191677"/>
                    </a:lnTo>
                    <a:lnTo>
                      <a:pt x="43122" y="266938"/>
                    </a:lnTo>
                  </a:path>
                </a:pathLst>
              </a:custGeom>
              <a:solidFill>
                <a:srgbClr val="0070C0"/>
              </a:solidFill>
              <a:ln w="28575">
                <a:solidFill>
                  <a:schemeClr val="tx1"/>
                </a:solidFill>
                <a:round/>
                <a:headEnd/>
                <a:tailEnd/>
              </a:ln>
              <a:effectLst/>
            </p:spPr>
            <p:txBody>
              <a:bodyPr wrap="square" rtlCol="0" anchor="ctr">
                <a:noAutofit/>
              </a:bodyPr>
              <a:lstStyle/>
              <a:p>
                <a:pPr algn="ctr"/>
                <a:endParaRPr lang="ja-JP" altLang="en-US"/>
              </a:p>
            </p:txBody>
          </p:sp>
        </p:grpSp>
      </p:grpSp>
    </p:spTree>
    <p:extLst>
      <p:ext uri="{BB962C8B-B14F-4D97-AF65-F5344CB8AC3E}">
        <p14:creationId xmlns:p14="http://schemas.microsoft.com/office/powerpoint/2010/main" val="2542687765"/>
      </p:ext>
    </p:extLst>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Words>288</Words>
  <Application>Microsoft Office PowerPoint</Application>
  <PresentationFormat>A4 210 x 297 mm</PresentationFormat>
  <Paragraphs>15</Paragraphs>
  <Slides>4</Slides>
  <Notes>0</Notes>
  <HiddenSlides>0</HiddenSlides>
  <MMClips>0</MMClips>
  <ScaleCrop>false</ScaleCrop>
  <HeadingPairs>
    <vt:vector size="6" baseType="variant">
      <vt:variant>
        <vt:lpstr>使用されているフォント</vt:lpstr>
      </vt:variant>
      <vt:variant>
        <vt:i4>1</vt:i4>
      </vt:variant>
      <vt:variant>
        <vt:lpstr>テーマ</vt:lpstr>
      </vt:variant>
      <vt:variant>
        <vt:i4>1</vt:i4>
      </vt:variant>
      <vt:variant>
        <vt:lpstr>スライド タイトル</vt:lpstr>
      </vt:variant>
      <vt:variant>
        <vt:i4>4</vt:i4>
      </vt:variant>
    </vt:vector>
  </HeadingPairs>
  <TitlesOfParts>
    <vt:vector size="6" baseType="lpstr">
      <vt:lpstr>Arial</vt:lpstr>
      <vt:lpstr>標準デザイン</vt:lpstr>
      <vt:lpstr>PowerPoint プレゼンテーション</vt:lpstr>
      <vt:lpstr>PowerPoint プレゼンテーション</vt:lpstr>
      <vt:lpstr>PowerPoint プレゼンテーション</vt:lpstr>
      <vt:lpstr>PowerPoint プレゼンテーション</vt:lpstr>
    </vt:vector>
  </TitlesOfParts>
  <Manager>peragami.com</Manager>
  <Company>peragami.com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水道水をポリタンク等に入れて持ち帰る行為は立派な犯罪ですの貼り紙</dc:title>
  <dc:subject>水道水をポリタンク等に入れて持ち帰る行為は立派な犯罪ですの貼り紙</dc:subject>
  <dc:creator>でじけろお</dc:creator>
  <cp:lastModifiedBy/>
  <cp:revision>1</cp:revision>
  <dcterms:created xsi:type="dcterms:W3CDTF">2014-12-04T06:28:23Z</dcterms:created>
  <dcterms:modified xsi:type="dcterms:W3CDTF">2024-10-19T09:33:29Z</dcterms:modified>
  <cp:version>1</cp:version>
</cp:coreProperties>
</file>

<file path=docProps/thumbnail.jpeg>
</file>