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299" r:id="rId3"/>
    <p:sldId id="300" r:id="rId4"/>
    <p:sldId id="301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CC9900"/>
    <a:srgbClr val="FFCC99"/>
    <a:srgbClr val="FF6600"/>
    <a:srgbClr val="CC66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50" d="100"/>
          <a:sy n="50" d="100"/>
        </p:scale>
        <p:origin x="1284" y="15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675F01C-61FE-4D53-8CF9-8EC08DB11EC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372B8B14-5B65-422F-99C1-5271F3C4DE0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E57E941-D745-4FE3-B142-63EF3BF8E3B5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36DB250-6105-A6D4-2AEB-EFE99C87FD72}"/>
              </a:ext>
            </a:extLst>
          </p:cNvPr>
          <p:cNvGrpSpPr/>
          <p:nvPr/>
        </p:nvGrpSpPr>
        <p:grpSpPr>
          <a:xfrm>
            <a:off x="589173" y="4953000"/>
            <a:ext cx="5608428" cy="4348682"/>
            <a:chOff x="792488" y="3373395"/>
            <a:chExt cx="8351004" cy="2879809"/>
          </a:xfrm>
        </p:grpSpPr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1C527640-894B-A280-8158-7544E3BD5B3D}"/>
                </a:ext>
              </a:extLst>
            </p:cNvPr>
            <p:cNvSpPr txBox="1"/>
            <p:nvPr/>
          </p:nvSpPr>
          <p:spPr>
            <a:xfrm>
              <a:off x="792488" y="53799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en-US" altLang="ja-JP" sz="8800" kern="10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游ゴシック" panose="020B0400000000000000" pitchFamily="50" charset="-128"/>
                  <a:ea typeface="游ゴシック" panose="020B0400000000000000" pitchFamily="50" charset="-128"/>
                  <a:cs typeface="Courier New" panose="02070309020205020404" pitchFamily="49" charset="0"/>
                </a:rPr>
                <a:t>Please take off your shoes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EF999F78-D05C-052C-24FE-5B92D9471A26}"/>
                </a:ext>
              </a:extLst>
            </p:cNvPr>
            <p:cNvSpPr txBox="1"/>
            <p:nvPr/>
          </p:nvSpPr>
          <p:spPr>
            <a:xfrm>
              <a:off x="792488" y="43766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ko-KR" altLang="en-US" sz="1600" i="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-apple-system"/>
                </a:rPr>
                <a:t>신발을 벗어 주세요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14631856-52D6-2993-DC5F-426B6F73A446}"/>
                </a:ext>
              </a:extLst>
            </p:cNvPr>
            <p:cNvSpPr txBox="1"/>
            <p:nvPr/>
          </p:nvSpPr>
          <p:spPr>
            <a:xfrm>
              <a:off x="792488" y="33733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" i="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rPr>
                <a:t>请脱下鞋子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</p:grp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CD08E763-A3C9-0981-1042-B1AE7D740DDD}"/>
              </a:ext>
            </a:extLst>
          </p:cNvPr>
          <p:cNvSpPr txBox="1"/>
          <p:nvPr/>
        </p:nvSpPr>
        <p:spPr>
          <a:xfrm>
            <a:off x="617838" y="812540"/>
            <a:ext cx="5579763" cy="3681553"/>
          </a:xfrm>
          <a:prstGeom prst="rect">
            <a:avLst/>
          </a:prstGeom>
          <a:noFill/>
        </p:spPr>
        <p:txBody>
          <a:bodyPr vert="horz" wrap="none" numCol="1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88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/>
              <a:t>靴は脱いで</a:t>
            </a:r>
            <a:endParaRPr lang="en-US" altLang="ja-JP" dirty="0"/>
          </a:p>
          <a:p>
            <a:r>
              <a:rPr lang="ja-JP" altLang="en-US" dirty="0"/>
              <a:t>ください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8348541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6B9A141-0543-219D-5183-BDB063B29747}"/>
              </a:ext>
            </a:extLst>
          </p:cNvPr>
          <p:cNvSpPr txBox="1"/>
          <p:nvPr/>
        </p:nvSpPr>
        <p:spPr>
          <a:xfrm>
            <a:off x="344479" y="587515"/>
            <a:ext cx="6169042" cy="3916744"/>
          </a:xfrm>
          <a:prstGeom prst="rect">
            <a:avLst/>
          </a:prstGeom>
          <a:noFill/>
        </p:spPr>
        <p:txBody>
          <a:bodyPr vert="horz" wrap="none" numCol="1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88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>
                <a:ln w="38100">
                  <a:noFill/>
                </a:ln>
              </a:rPr>
              <a:t>靴は脱いで</a:t>
            </a:r>
            <a:endParaRPr lang="en-US" altLang="ja-JP" dirty="0">
              <a:ln w="38100">
                <a:noFill/>
              </a:ln>
            </a:endParaRPr>
          </a:p>
          <a:p>
            <a:r>
              <a:rPr lang="ja-JP" altLang="en-US" dirty="0">
                <a:ln w="38100">
                  <a:noFill/>
                </a:ln>
              </a:rPr>
              <a:t>ください</a:t>
            </a:r>
            <a:endParaRPr lang="en-US" altLang="ja-JP" dirty="0">
              <a:ln w="38100">
                <a:noFill/>
              </a:ln>
            </a:endParaRP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00F85A9D-DB73-EC3D-891B-264B3D62DAA2}"/>
              </a:ext>
            </a:extLst>
          </p:cNvPr>
          <p:cNvGrpSpPr/>
          <p:nvPr/>
        </p:nvGrpSpPr>
        <p:grpSpPr>
          <a:xfrm>
            <a:off x="310896" y="5065776"/>
            <a:ext cx="6181344" cy="4363922"/>
            <a:chOff x="792488" y="3373395"/>
            <a:chExt cx="8351004" cy="2879809"/>
          </a:xfrm>
        </p:grpSpPr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DD126568-E3FF-D7AB-EA0A-6E319F7D2AD6}"/>
                </a:ext>
              </a:extLst>
            </p:cNvPr>
            <p:cNvSpPr txBox="1"/>
            <p:nvPr/>
          </p:nvSpPr>
          <p:spPr>
            <a:xfrm>
              <a:off x="792488" y="53799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en-US" altLang="ja-JP" sz="8800" kern="10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游ゴシック" panose="020B0400000000000000" pitchFamily="50" charset="-128"/>
                  <a:ea typeface="游ゴシック" panose="020B0400000000000000" pitchFamily="50" charset="-128"/>
                  <a:cs typeface="Courier New" panose="02070309020205020404" pitchFamily="49" charset="0"/>
                </a:rPr>
                <a:t>Please take off your shoes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5F82A33E-677C-3328-7EF8-06AFF15C4CEE}"/>
                </a:ext>
              </a:extLst>
            </p:cNvPr>
            <p:cNvSpPr txBox="1"/>
            <p:nvPr/>
          </p:nvSpPr>
          <p:spPr>
            <a:xfrm>
              <a:off x="792488" y="43766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ko-KR" altLang="en-US" sz="1600" i="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-apple-system"/>
                </a:rPr>
                <a:t>신발을 벗어 주세요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020431C0-AFD0-B9FB-2154-B3D07754C4AA}"/>
                </a:ext>
              </a:extLst>
            </p:cNvPr>
            <p:cNvSpPr txBox="1"/>
            <p:nvPr/>
          </p:nvSpPr>
          <p:spPr>
            <a:xfrm>
              <a:off x="792488" y="33733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" i="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rPr>
                <a:t>请脱下鞋子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811752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99456004-D9AD-16E4-810D-5A3A9B13731E}"/>
              </a:ext>
            </a:extLst>
          </p:cNvPr>
          <p:cNvSpPr/>
          <p:nvPr/>
        </p:nvSpPr>
        <p:spPr>
          <a:xfrm>
            <a:off x="131881" y="166253"/>
            <a:ext cx="6608272" cy="295897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CD08E763-A3C9-0981-1042-B1AE7D740DDD}"/>
              </a:ext>
            </a:extLst>
          </p:cNvPr>
          <p:cNvSpPr txBox="1"/>
          <p:nvPr/>
        </p:nvSpPr>
        <p:spPr>
          <a:xfrm>
            <a:off x="340498" y="3564261"/>
            <a:ext cx="6134444" cy="2968683"/>
          </a:xfrm>
          <a:prstGeom prst="rect">
            <a:avLst/>
          </a:prstGeom>
          <a:noFill/>
        </p:spPr>
        <p:txBody>
          <a:bodyPr vert="horz" wrap="none" numCol="1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88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>
                <a:ln w="38100">
                  <a:noFill/>
                </a:ln>
              </a:rPr>
              <a:t>靴は脱いで</a:t>
            </a:r>
            <a:endParaRPr lang="en-US" altLang="ja-JP" dirty="0">
              <a:ln w="38100">
                <a:noFill/>
              </a:ln>
            </a:endParaRPr>
          </a:p>
          <a:p>
            <a:r>
              <a:rPr lang="ja-JP" altLang="en-US" dirty="0">
                <a:ln w="38100">
                  <a:noFill/>
                </a:ln>
              </a:rPr>
              <a:t>ください</a:t>
            </a:r>
            <a:endParaRPr lang="ja-JP" altLang="ja-JP" dirty="0">
              <a:ln w="38100">
                <a:noFill/>
              </a:ln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3D3505D4-9AE1-6DD6-E187-6A101795839E}"/>
              </a:ext>
            </a:extLst>
          </p:cNvPr>
          <p:cNvGrpSpPr/>
          <p:nvPr/>
        </p:nvGrpSpPr>
        <p:grpSpPr>
          <a:xfrm>
            <a:off x="310896" y="6878585"/>
            <a:ext cx="6181344" cy="2672719"/>
            <a:chOff x="792488" y="3373395"/>
            <a:chExt cx="8351004" cy="2879809"/>
          </a:xfrm>
        </p:grpSpPr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3B515092-6663-35E9-2A69-D3585411BB93}"/>
                </a:ext>
              </a:extLst>
            </p:cNvPr>
            <p:cNvSpPr txBox="1"/>
            <p:nvPr/>
          </p:nvSpPr>
          <p:spPr>
            <a:xfrm>
              <a:off x="792488" y="53799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en-US" altLang="ja-JP" sz="8800" kern="10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游ゴシック" panose="020B0400000000000000" pitchFamily="50" charset="-128"/>
                  <a:ea typeface="游ゴシック" panose="020B0400000000000000" pitchFamily="50" charset="-128"/>
                  <a:cs typeface="Courier New" panose="02070309020205020404" pitchFamily="49" charset="0"/>
                </a:rPr>
                <a:t>Please take off your shoes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AA3A1E3A-9D68-22D1-2E78-3174C59D9E23}"/>
                </a:ext>
              </a:extLst>
            </p:cNvPr>
            <p:cNvSpPr txBox="1"/>
            <p:nvPr/>
          </p:nvSpPr>
          <p:spPr>
            <a:xfrm>
              <a:off x="792488" y="43766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ko-KR" altLang="en-US" sz="1600" i="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-apple-system"/>
                </a:rPr>
                <a:t>신발을 벗어 주세요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0968C1B3-D620-C981-6F50-E20368447C85}"/>
                </a:ext>
              </a:extLst>
            </p:cNvPr>
            <p:cNvSpPr txBox="1"/>
            <p:nvPr/>
          </p:nvSpPr>
          <p:spPr>
            <a:xfrm>
              <a:off x="792488" y="33733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" i="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rPr>
                <a:t>请脱下鞋子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DD16CC80-4E3D-5613-9167-ABF91A8AF269}"/>
              </a:ext>
            </a:extLst>
          </p:cNvPr>
          <p:cNvGrpSpPr/>
          <p:nvPr/>
        </p:nvGrpSpPr>
        <p:grpSpPr>
          <a:xfrm>
            <a:off x="1348199" y="98071"/>
            <a:ext cx="3340942" cy="3107621"/>
            <a:chOff x="1815908" y="961961"/>
            <a:chExt cx="5184658" cy="4822578"/>
          </a:xfrm>
        </p:grpSpPr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146CF84E-318F-F986-CC11-4DB601A3236D}"/>
                </a:ext>
              </a:extLst>
            </p:cNvPr>
            <p:cNvGrpSpPr/>
            <p:nvPr/>
          </p:nvGrpSpPr>
          <p:grpSpPr>
            <a:xfrm>
              <a:off x="1815908" y="3429000"/>
              <a:ext cx="5184658" cy="2355539"/>
              <a:chOff x="-223714" y="775066"/>
              <a:chExt cx="12183488" cy="5535306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D2A530E3-51CB-F96C-2102-C63065C25E19}"/>
                  </a:ext>
                </a:extLst>
              </p:cNvPr>
              <p:cNvSpPr/>
              <p:nvPr/>
            </p:nvSpPr>
            <p:spPr>
              <a:xfrm>
                <a:off x="4155440" y="786916"/>
                <a:ext cx="2521456" cy="1420121"/>
              </a:xfrm>
              <a:custGeom>
                <a:avLst/>
                <a:gdLst>
                  <a:gd name="connsiteX0" fmla="*/ 160020 w 2514600"/>
                  <a:gd name="connsiteY0" fmla="*/ 152400 h 1394460"/>
                  <a:gd name="connsiteX1" fmla="*/ 1112520 w 2514600"/>
                  <a:gd name="connsiteY1" fmla="*/ 426720 h 1394460"/>
                  <a:gd name="connsiteX2" fmla="*/ 1562100 w 2514600"/>
                  <a:gd name="connsiteY2" fmla="*/ 243840 h 1394460"/>
                  <a:gd name="connsiteX3" fmla="*/ 1844040 w 2514600"/>
                  <a:gd name="connsiteY3" fmla="*/ 7620 h 1394460"/>
                  <a:gd name="connsiteX4" fmla="*/ 2232660 w 2514600"/>
                  <a:gd name="connsiteY4" fmla="*/ 0 h 1394460"/>
                  <a:gd name="connsiteX5" fmla="*/ 2514600 w 2514600"/>
                  <a:gd name="connsiteY5" fmla="*/ 137160 h 1394460"/>
                  <a:gd name="connsiteX6" fmla="*/ 1943100 w 2514600"/>
                  <a:gd name="connsiteY6" fmla="*/ 1143000 h 1394460"/>
                  <a:gd name="connsiteX7" fmla="*/ 419100 w 2514600"/>
                  <a:gd name="connsiteY7" fmla="*/ 1394460 h 1394460"/>
                  <a:gd name="connsiteX8" fmla="*/ 0 w 2514600"/>
                  <a:gd name="connsiteY8" fmla="*/ 731520 h 1394460"/>
                  <a:gd name="connsiteX9" fmla="*/ 160020 w 2514600"/>
                  <a:gd name="connsiteY9" fmla="*/ 152400 h 1394460"/>
                  <a:gd name="connsiteX0" fmla="*/ 160020 w 2514600"/>
                  <a:gd name="connsiteY0" fmla="*/ 152400 h 1394460"/>
                  <a:gd name="connsiteX1" fmla="*/ 1112520 w 2514600"/>
                  <a:gd name="connsiteY1" fmla="*/ 426720 h 1394460"/>
                  <a:gd name="connsiteX2" fmla="*/ 1562100 w 2514600"/>
                  <a:gd name="connsiteY2" fmla="*/ 243840 h 1394460"/>
                  <a:gd name="connsiteX3" fmla="*/ 1844040 w 2514600"/>
                  <a:gd name="connsiteY3" fmla="*/ 7620 h 1394460"/>
                  <a:gd name="connsiteX4" fmla="*/ 2232660 w 2514600"/>
                  <a:gd name="connsiteY4" fmla="*/ 0 h 1394460"/>
                  <a:gd name="connsiteX5" fmla="*/ 2514600 w 2514600"/>
                  <a:gd name="connsiteY5" fmla="*/ 137160 h 1394460"/>
                  <a:gd name="connsiteX6" fmla="*/ 1943100 w 2514600"/>
                  <a:gd name="connsiteY6" fmla="*/ 1143000 h 1394460"/>
                  <a:gd name="connsiteX7" fmla="*/ 419100 w 2514600"/>
                  <a:gd name="connsiteY7" fmla="*/ 1394460 h 1394460"/>
                  <a:gd name="connsiteX8" fmla="*/ 0 w 2514600"/>
                  <a:gd name="connsiteY8" fmla="*/ 731520 h 1394460"/>
                  <a:gd name="connsiteX9" fmla="*/ 160020 w 2514600"/>
                  <a:gd name="connsiteY9" fmla="*/ 152400 h 1394460"/>
                  <a:gd name="connsiteX0" fmla="*/ 160020 w 2514600"/>
                  <a:gd name="connsiteY0" fmla="*/ 152400 h 1394460"/>
                  <a:gd name="connsiteX1" fmla="*/ 1013460 w 2514600"/>
                  <a:gd name="connsiteY1" fmla="*/ 388620 h 1394460"/>
                  <a:gd name="connsiteX2" fmla="*/ 1562100 w 2514600"/>
                  <a:gd name="connsiteY2" fmla="*/ 243840 h 1394460"/>
                  <a:gd name="connsiteX3" fmla="*/ 1844040 w 2514600"/>
                  <a:gd name="connsiteY3" fmla="*/ 7620 h 1394460"/>
                  <a:gd name="connsiteX4" fmla="*/ 2232660 w 2514600"/>
                  <a:gd name="connsiteY4" fmla="*/ 0 h 1394460"/>
                  <a:gd name="connsiteX5" fmla="*/ 2514600 w 2514600"/>
                  <a:gd name="connsiteY5" fmla="*/ 137160 h 1394460"/>
                  <a:gd name="connsiteX6" fmla="*/ 1943100 w 2514600"/>
                  <a:gd name="connsiteY6" fmla="*/ 1143000 h 1394460"/>
                  <a:gd name="connsiteX7" fmla="*/ 419100 w 2514600"/>
                  <a:gd name="connsiteY7" fmla="*/ 1394460 h 1394460"/>
                  <a:gd name="connsiteX8" fmla="*/ 0 w 2514600"/>
                  <a:gd name="connsiteY8" fmla="*/ 731520 h 1394460"/>
                  <a:gd name="connsiteX9" fmla="*/ 160020 w 2514600"/>
                  <a:gd name="connsiteY9" fmla="*/ 152400 h 1394460"/>
                  <a:gd name="connsiteX0" fmla="*/ 160020 w 2514600"/>
                  <a:gd name="connsiteY0" fmla="*/ 171119 h 1413179"/>
                  <a:gd name="connsiteX1" fmla="*/ 1013460 w 2514600"/>
                  <a:gd name="connsiteY1" fmla="*/ 407339 h 1413179"/>
                  <a:gd name="connsiteX2" fmla="*/ 1562100 w 2514600"/>
                  <a:gd name="connsiteY2" fmla="*/ 262559 h 1413179"/>
                  <a:gd name="connsiteX3" fmla="*/ 1844040 w 2514600"/>
                  <a:gd name="connsiteY3" fmla="*/ 26339 h 1413179"/>
                  <a:gd name="connsiteX4" fmla="*/ 2232660 w 2514600"/>
                  <a:gd name="connsiteY4" fmla="*/ 18719 h 1413179"/>
                  <a:gd name="connsiteX5" fmla="*/ 2514600 w 2514600"/>
                  <a:gd name="connsiteY5" fmla="*/ 155879 h 1413179"/>
                  <a:gd name="connsiteX6" fmla="*/ 1943100 w 2514600"/>
                  <a:gd name="connsiteY6" fmla="*/ 1161719 h 1413179"/>
                  <a:gd name="connsiteX7" fmla="*/ 419100 w 2514600"/>
                  <a:gd name="connsiteY7" fmla="*/ 1413179 h 1413179"/>
                  <a:gd name="connsiteX8" fmla="*/ 0 w 2514600"/>
                  <a:gd name="connsiteY8" fmla="*/ 750239 h 1413179"/>
                  <a:gd name="connsiteX9" fmla="*/ 160020 w 2514600"/>
                  <a:gd name="connsiteY9" fmla="*/ 171119 h 1413179"/>
                  <a:gd name="connsiteX0" fmla="*/ 160020 w 2514600"/>
                  <a:gd name="connsiteY0" fmla="*/ 174163 h 1416223"/>
                  <a:gd name="connsiteX1" fmla="*/ 1013460 w 2514600"/>
                  <a:gd name="connsiteY1" fmla="*/ 410383 h 1416223"/>
                  <a:gd name="connsiteX2" fmla="*/ 1562100 w 2514600"/>
                  <a:gd name="connsiteY2" fmla="*/ 265603 h 1416223"/>
                  <a:gd name="connsiteX3" fmla="*/ 1844040 w 2514600"/>
                  <a:gd name="connsiteY3" fmla="*/ 29383 h 1416223"/>
                  <a:gd name="connsiteX4" fmla="*/ 2232660 w 2514600"/>
                  <a:gd name="connsiteY4" fmla="*/ 21763 h 1416223"/>
                  <a:gd name="connsiteX5" fmla="*/ 2423160 w 2514600"/>
                  <a:gd name="connsiteY5" fmla="*/ 90344 h 1416223"/>
                  <a:gd name="connsiteX6" fmla="*/ 2514600 w 2514600"/>
                  <a:gd name="connsiteY6" fmla="*/ 158923 h 1416223"/>
                  <a:gd name="connsiteX7" fmla="*/ 1943100 w 2514600"/>
                  <a:gd name="connsiteY7" fmla="*/ 1164763 h 1416223"/>
                  <a:gd name="connsiteX8" fmla="*/ 419100 w 2514600"/>
                  <a:gd name="connsiteY8" fmla="*/ 1416223 h 1416223"/>
                  <a:gd name="connsiteX9" fmla="*/ 0 w 2514600"/>
                  <a:gd name="connsiteY9" fmla="*/ 753283 h 1416223"/>
                  <a:gd name="connsiteX10" fmla="*/ 160020 w 2514600"/>
                  <a:gd name="connsiteY10" fmla="*/ 174163 h 1416223"/>
                  <a:gd name="connsiteX0" fmla="*/ 160020 w 2514600"/>
                  <a:gd name="connsiteY0" fmla="*/ 177648 h 1419708"/>
                  <a:gd name="connsiteX1" fmla="*/ 1013460 w 2514600"/>
                  <a:gd name="connsiteY1" fmla="*/ 413868 h 1419708"/>
                  <a:gd name="connsiteX2" fmla="*/ 1562100 w 2514600"/>
                  <a:gd name="connsiteY2" fmla="*/ 269088 h 1419708"/>
                  <a:gd name="connsiteX3" fmla="*/ 1844040 w 2514600"/>
                  <a:gd name="connsiteY3" fmla="*/ 32868 h 1419708"/>
                  <a:gd name="connsiteX4" fmla="*/ 2232660 w 2514600"/>
                  <a:gd name="connsiteY4" fmla="*/ 25248 h 1419708"/>
                  <a:gd name="connsiteX5" fmla="*/ 2423160 w 2514600"/>
                  <a:gd name="connsiteY5" fmla="*/ 93829 h 1419708"/>
                  <a:gd name="connsiteX6" fmla="*/ 2514600 w 2514600"/>
                  <a:gd name="connsiteY6" fmla="*/ 162408 h 1419708"/>
                  <a:gd name="connsiteX7" fmla="*/ 1943100 w 2514600"/>
                  <a:gd name="connsiteY7" fmla="*/ 1168248 h 1419708"/>
                  <a:gd name="connsiteX8" fmla="*/ 419100 w 2514600"/>
                  <a:gd name="connsiteY8" fmla="*/ 1419708 h 1419708"/>
                  <a:gd name="connsiteX9" fmla="*/ 0 w 2514600"/>
                  <a:gd name="connsiteY9" fmla="*/ 756768 h 1419708"/>
                  <a:gd name="connsiteX10" fmla="*/ 160020 w 2514600"/>
                  <a:gd name="connsiteY10" fmla="*/ 177648 h 1419708"/>
                  <a:gd name="connsiteX0" fmla="*/ 160020 w 2521456"/>
                  <a:gd name="connsiteY0" fmla="*/ 178061 h 1420121"/>
                  <a:gd name="connsiteX1" fmla="*/ 1013460 w 2521456"/>
                  <a:gd name="connsiteY1" fmla="*/ 414281 h 1420121"/>
                  <a:gd name="connsiteX2" fmla="*/ 1562100 w 2521456"/>
                  <a:gd name="connsiteY2" fmla="*/ 269501 h 1420121"/>
                  <a:gd name="connsiteX3" fmla="*/ 1844040 w 2521456"/>
                  <a:gd name="connsiteY3" fmla="*/ 33281 h 1420121"/>
                  <a:gd name="connsiteX4" fmla="*/ 2232660 w 2521456"/>
                  <a:gd name="connsiteY4" fmla="*/ 25661 h 1420121"/>
                  <a:gd name="connsiteX5" fmla="*/ 2514600 w 2521456"/>
                  <a:gd name="connsiteY5" fmla="*/ 162821 h 1420121"/>
                  <a:gd name="connsiteX6" fmla="*/ 1943100 w 2521456"/>
                  <a:gd name="connsiteY6" fmla="*/ 1168661 h 1420121"/>
                  <a:gd name="connsiteX7" fmla="*/ 419100 w 2521456"/>
                  <a:gd name="connsiteY7" fmla="*/ 1420121 h 1420121"/>
                  <a:gd name="connsiteX8" fmla="*/ 0 w 2521456"/>
                  <a:gd name="connsiteY8" fmla="*/ 757181 h 1420121"/>
                  <a:gd name="connsiteX9" fmla="*/ 160020 w 2521456"/>
                  <a:gd name="connsiteY9" fmla="*/ 178061 h 14201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521456" h="1420121">
                    <a:moveTo>
                      <a:pt x="160020" y="178061"/>
                    </a:moveTo>
                    <a:cubicBezTo>
                      <a:pt x="477520" y="269501"/>
                      <a:pt x="756920" y="406661"/>
                      <a:pt x="1013460" y="414281"/>
                    </a:cubicBezTo>
                    <a:cubicBezTo>
                      <a:pt x="1270000" y="421901"/>
                      <a:pt x="1412240" y="330461"/>
                      <a:pt x="1562100" y="269501"/>
                    </a:cubicBezTo>
                    <a:cubicBezTo>
                      <a:pt x="1656080" y="190761"/>
                      <a:pt x="1706880" y="89161"/>
                      <a:pt x="1844040" y="33281"/>
                    </a:cubicBezTo>
                    <a:cubicBezTo>
                      <a:pt x="1981200" y="-22599"/>
                      <a:pt x="2120900" y="4071"/>
                      <a:pt x="2232660" y="25661"/>
                    </a:cubicBezTo>
                    <a:cubicBezTo>
                      <a:pt x="2344420" y="47251"/>
                      <a:pt x="2562860" y="-27679"/>
                      <a:pt x="2514600" y="162821"/>
                    </a:cubicBezTo>
                    <a:lnTo>
                      <a:pt x="1943100" y="1168661"/>
                    </a:lnTo>
                    <a:lnTo>
                      <a:pt x="419100" y="1420121"/>
                    </a:lnTo>
                    <a:lnTo>
                      <a:pt x="0" y="757181"/>
                    </a:lnTo>
                    <a:lnTo>
                      <a:pt x="160020" y="178061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6040E025-192F-F552-2070-2A5BA8CCECDA}"/>
                  </a:ext>
                </a:extLst>
              </p:cNvPr>
              <p:cNvSpPr/>
              <p:nvPr/>
            </p:nvSpPr>
            <p:spPr>
              <a:xfrm>
                <a:off x="4323080" y="1064039"/>
                <a:ext cx="2011680" cy="716280"/>
              </a:xfrm>
              <a:custGeom>
                <a:avLst/>
                <a:gdLst>
                  <a:gd name="connsiteX0" fmla="*/ 0 w 1950720"/>
                  <a:gd name="connsiteY0" fmla="*/ 30480 h 640080"/>
                  <a:gd name="connsiteX1" fmla="*/ 1089660 w 1950720"/>
                  <a:gd name="connsiteY1" fmla="*/ 259080 h 640080"/>
                  <a:gd name="connsiteX2" fmla="*/ 1950720 w 1950720"/>
                  <a:gd name="connsiteY2" fmla="*/ 0 h 640080"/>
                  <a:gd name="connsiteX3" fmla="*/ 1600200 w 1950720"/>
                  <a:gd name="connsiteY3" fmla="*/ 624840 h 640080"/>
                  <a:gd name="connsiteX4" fmla="*/ 579120 w 1950720"/>
                  <a:gd name="connsiteY4" fmla="*/ 640080 h 640080"/>
                  <a:gd name="connsiteX5" fmla="*/ 99060 w 1950720"/>
                  <a:gd name="connsiteY5" fmla="*/ 358140 h 640080"/>
                  <a:gd name="connsiteX6" fmla="*/ 0 w 1950720"/>
                  <a:gd name="connsiteY6" fmla="*/ 30480 h 640080"/>
                  <a:gd name="connsiteX0" fmla="*/ 0 w 1950720"/>
                  <a:gd name="connsiteY0" fmla="*/ 30480 h 640080"/>
                  <a:gd name="connsiteX1" fmla="*/ 1043940 w 1950720"/>
                  <a:gd name="connsiteY1" fmla="*/ 259080 h 640080"/>
                  <a:gd name="connsiteX2" fmla="*/ 1950720 w 1950720"/>
                  <a:gd name="connsiteY2" fmla="*/ 0 h 640080"/>
                  <a:gd name="connsiteX3" fmla="*/ 1600200 w 1950720"/>
                  <a:gd name="connsiteY3" fmla="*/ 624840 h 640080"/>
                  <a:gd name="connsiteX4" fmla="*/ 579120 w 1950720"/>
                  <a:gd name="connsiteY4" fmla="*/ 640080 h 640080"/>
                  <a:gd name="connsiteX5" fmla="*/ 99060 w 1950720"/>
                  <a:gd name="connsiteY5" fmla="*/ 358140 h 640080"/>
                  <a:gd name="connsiteX6" fmla="*/ 0 w 1950720"/>
                  <a:gd name="connsiteY6" fmla="*/ 30480 h 640080"/>
                  <a:gd name="connsiteX0" fmla="*/ 0 w 1950720"/>
                  <a:gd name="connsiteY0" fmla="*/ 30480 h 640080"/>
                  <a:gd name="connsiteX1" fmla="*/ 1043940 w 1950720"/>
                  <a:gd name="connsiteY1" fmla="*/ 259080 h 640080"/>
                  <a:gd name="connsiteX2" fmla="*/ 1950720 w 1950720"/>
                  <a:gd name="connsiteY2" fmla="*/ 0 h 640080"/>
                  <a:gd name="connsiteX3" fmla="*/ 1600200 w 1950720"/>
                  <a:gd name="connsiteY3" fmla="*/ 624840 h 640080"/>
                  <a:gd name="connsiteX4" fmla="*/ 579120 w 1950720"/>
                  <a:gd name="connsiteY4" fmla="*/ 640080 h 640080"/>
                  <a:gd name="connsiteX5" fmla="*/ 99060 w 1950720"/>
                  <a:gd name="connsiteY5" fmla="*/ 358140 h 640080"/>
                  <a:gd name="connsiteX6" fmla="*/ 0 w 1950720"/>
                  <a:gd name="connsiteY6" fmla="*/ 30480 h 640080"/>
                  <a:gd name="connsiteX0" fmla="*/ 0 w 2011680"/>
                  <a:gd name="connsiteY0" fmla="*/ 106680 h 716280"/>
                  <a:gd name="connsiteX1" fmla="*/ 1043940 w 2011680"/>
                  <a:gd name="connsiteY1" fmla="*/ 335280 h 716280"/>
                  <a:gd name="connsiteX2" fmla="*/ 2011680 w 2011680"/>
                  <a:gd name="connsiteY2" fmla="*/ 0 h 716280"/>
                  <a:gd name="connsiteX3" fmla="*/ 1600200 w 2011680"/>
                  <a:gd name="connsiteY3" fmla="*/ 701040 h 716280"/>
                  <a:gd name="connsiteX4" fmla="*/ 579120 w 2011680"/>
                  <a:gd name="connsiteY4" fmla="*/ 716280 h 716280"/>
                  <a:gd name="connsiteX5" fmla="*/ 99060 w 2011680"/>
                  <a:gd name="connsiteY5" fmla="*/ 434340 h 716280"/>
                  <a:gd name="connsiteX6" fmla="*/ 0 w 2011680"/>
                  <a:gd name="connsiteY6" fmla="*/ 106680 h 716280"/>
                  <a:gd name="connsiteX0" fmla="*/ 0 w 2011680"/>
                  <a:gd name="connsiteY0" fmla="*/ 106680 h 716280"/>
                  <a:gd name="connsiteX1" fmla="*/ 1066800 w 2011680"/>
                  <a:gd name="connsiteY1" fmla="*/ 312420 h 716280"/>
                  <a:gd name="connsiteX2" fmla="*/ 2011680 w 2011680"/>
                  <a:gd name="connsiteY2" fmla="*/ 0 h 716280"/>
                  <a:gd name="connsiteX3" fmla="*/ 1600200 w 2011680"/>
                  <a:gd name="connsiteY3" fmla="*/ 701040 h 716280"/>
                  <a:gd name="connsiteX4" fmla="*/ 579120 w 2011680"/>
                  <a:gd name="connsiteY4" fmla="*/ 716280 h 716280"/>
                  <a:gd name="connsiteX5" fmla="*/ 99060 w 2011680"/>
                  <a:gd name="connsiteY5" fmla="*/ 434340 h 716280"/>
                  <a:gd name="connsiteX6" fmla="*/ 0 w 2011680"/>
                  <a:gd name="connsiteY6" fmla="*/ 106680 h 716280"/>
                  <a:gd name="connsiteX0" fmla="*/ 0 w 2011680"/>
                  <a:gd name="connsiteY0" fmla="*/ 106680 h 716280"/>
                  <a:gd name="connsiteX1" fmla="*/ 1066800 w 2011680"/>
                  <a:gd name="connsiteY1" fmla="*/ 312420 h 716280"/>
                  <a:gd name="connsiteX2" fmla="*/ 2011680 w 2011680"/>
                  <a:gd name="connsiteY2" fmla="*/ 0 h 716280"/>
                  <a:gd name="connsiteX3" fmla="*/ 1600200 w 2011680"/>
                  <a:gd name="connsiteY3" fmla="*/ 701040 h 716280"/>
                  <a:gd name="connsiteX4" fmla="*/ 579120 w 2011680"/>
                  <a:gd name="connsiteY4" fmla="*/ 716280 h 716280"/>
                  <a:gd name="connsiteX5" fmla="*/ 99060 w 2011680"/>
                  <a:gd name="connsiteY5" fmla="*/ 434340 h 716280"/>
                  <a:gd name="connsiteX6" fmla="*/ 0 w 2011680"/>
                  <a:gd name="connsiteY6" fmla="*/ 106680 h 7162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11680" h="716280">
                    <a:moveTo>
                      <a:pt x="0" y="106680"/>
                    </a:moveTo>
                    <a:cubicBezTo>
                      <a:pt x="355600" y="175260"/>
                      <a:pt x="665480" y="322580"/>
                      <a:pt x="1066800" y="312420"/>
                    </a:cubicBezTo>
                    <a:cubicBezTo>
                      <a:pt x="1468120" y="302260"/>
                      <a:pt x="1709420" y="86360"/>
                      <a:pt x="2011680" y="0"/>
                    </a:cubicBezTo>
                    <a:lnTo>
                      <a:pt x="1600200" y="701040"/>
                    </a:lnTo>
                    <a:lnTo>
                      <a:pt x="579120" y="716280"/>
                    </a:lnTo>
                    <a:lnTo>
                      <a:pt x="99060" y="434340"/>
                    </a:lnTo>
                    <a:lnTo>
                      <a:pt x="0" y="10668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9385FE54-8CEF-FAAE-D137-A31FA0E7736A}"/>
                  </a:ext>
                </a:extLst>
              </p:cNvPr>
              <p:cNvSpPr/>
              <p:nvPr/>
            </p:nvSpPr>
            <p:spPr>
              <a:xfrm>
                <a:off x="-223714" y="775066"/>
                <a:ext cx="7165936" cy="3413316"/>
              </a:xfrm>
              <a:custGeom>
                <a:avLst/>
                <a:gdLst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54977 w 7130561"/>
                  <a:gd name="connsiteY11" fmla="*/ 17672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68715 w 7130561"/>
                  <a:gd name="connsiteY16" fmla="*/ 2198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54977 w 7130561"/>
                  <a:gd name="connsiteY11" fmla="*/ 17672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68715 w 7130561"/>
                  <a:gd name="connsiteY16" fmla="*/ 2198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68715 w 7130561"/>
                  <a:gd name="connsiteY16" fmla="*/ 2198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68715 w 7130561"/>
                  <a:gd name="connsiteY16" fmla="*/ 2198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68715 w 7130561"/>
                  <a:gd name="connsiteY16" fmla="*/ 2198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77215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77215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6740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6740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6740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6740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46266"/>
                  <a:gd name="connsiteY0" fmla="*/ 298939 h 3385039"/>
                  <a:gd name="connsiteX1" fmla="*/ 7130561 w 7146266"/>
                  <a:gd name="connsiteY1" fmla="*/ 1608992 h 3385039"/>
                  <a:gd name="connsiteX2" fmla="*/ 7095392 w 7146266"/>
                  <a:gd name="connsiteY2" fmla="*/ 2593731 h 3385039"/>
                  <a:gd name="connsiteX3" fmla="*/ 6421315 w 7146266"/>
                  <a:gd name="connsiteY3" fmla="*/ 2839916 h 3385039"/>
                  <a:gd name="connsiteX4" fmla="*/ 5867400 w 7146266"/>
                  <a:gd name="connsiteY4" fmla="*/ 2923931 h 3385039"/>
                  <a:gd name="connsiteX5" fmla="*/ 5758961 w 7146266"/>
                  <a:gd name="connsiteY5" fmla="*/ 2681654 h 3385039"/>
                  <a:gd name="connsiteX6" fmla="*/ 3033346 w 7146266"/>
                  <a:gd name="connsiteY6" fmla="*/ 3385039 h 3385039"/>
                  <a:gd name="connsiteX7" fmla="*/ 1222130 w 7146266"/>
                  <a:gd name="connsiteY7" fmla="*/ 3288323 h 3385039"/>
                  <a:gd name="connsiteX8" fmla="*/ 70338 w 7146266"/>
                  <a:gd name="connsiteY8" fmla="*/ 2848708 h 3385039"/>
                  <a:gd name="connsiteX9" fmla="*/ 0 w 7146266"/>
                  <a:gd name="connsiteY9" fmla="*/ 2329962 h 3385039"/>
                  <a:gd name="connsiteX10" fmla="*/ 131884 w 7146266"/>
                  <a:gd name="connsiteY10" fmla="*/ 2189285 h 3385039"/>
                  <a:gd name="connsiteX11" fmla="*/ 274027 w 7146266"/>
                  <a:gd name="connsiteY11" fmla="*/ 1779954 h 3385039"/>
                  <a:gd name="connsiteX12" fmla="*/ 668215 w 7146266"/>
                  <a:gd name="connsiteY12" fmla="*/ 1608992 h 3385039"/>
                  <a:gd name="connsiteX13" fmla="*/ 2198077 w 7146266"/>
                  <a:gd name="connsiteY13" fmla="*/ 1327639 h 3385039"/>
                  <a:gd name="connsiteX14" fmla="*/ 3754315 w 7146266"/>
                  <a:gd name="connsiteY14" fmla="*/ 334108 h 3385039"/>
                  <a:gd name="connsiteX15" fmla="*/ 4135803 w 7146266"/>
                  <a:gd name="connsiteY15" fmla="*/ 0 h 3385039"/>
                  <a:gd name="connsiteX16" fmla="*/ 4611565 w 7146266"/>
                  <a:gd name="connsiteY16" fmla="*/ 169008 h 3385039"/>
                  <a:gd name="connsiteX17" fmla="*/ 4914900 w 7146266"/>
                  <a:gd name="connsiteY17" fmla="*/ 545123 h 3385039"/>
                  <a:gd name="connsiteX18" fmla="*/ 5543061 w 7146266"/>
                  <a:gd name="connsiteY18" fmla="*/ 835269 h 3385039"/>
                  <a:gd name="connsiteX19" fmla="*/ 6093069 w 7146266"/>
                  <a:gd name="connsiteY19" fmla="*/ 720969 h 3385039"/>
                  <a:gd name="connsiteX20" fmla="*/ 6435969 w 7146266"/>
                  <a:gd name="connsiteY20" fmla="*/ 237392 h 3385039"/>
                  <a:gd name="connsiteX21" fmla="*/ 6806223 w 7146266"/>
                  <a:gd name="connsiteY21" fmla="*/ 113323 h 3385039"/>
                  <a:gd name="connsiteX22" fmla="*/ 6972300 w 7146266"/>
                  <a:gd name="connsiteY22" fmla="*/ 298939 h 3385039"/>
                  <a:gd name="connsiteX0" fmla="*/ 6972300 w 7165936"/>
                  <a:gd name="connsiteY0" fmla="*/ 298939 h 3385039"/>
                  <a:gd name="connsiteX1" fmla="*/ 7155961 w 7165936"/>
                  <a:gd name="connsiteY1" fmla="*/ 1526442 h 3385039"/>
                  <a:gd name="connsiteX2" fmla="*/ 7095392 w 7165936"/>
                  <a:gd name="connsiteY2" fmla="*/ 2593731 h 3385039"/>
                  <a:gd name="connsiteX3" fmla="*/ 6421315 w 7165936"/>
                  <a:gd name="connsiteY3" fmla="*/ 2839916 h 3385039"/>
                  <a:gd name="connsiteX4" fmla="*/ 5867400 w 7165936"/>
                  <a:gd name="connsiteY4" fmla="*/ 2923931 h 3385039"/>
                  <a:gd name="connsiteX5" fmla="*/ 5758961 w 7165936"/>
                  <a:gd name="connsiteY5" fmla="*/ 2681654 h 3385039"/>
                  <a:gd name="connsiteX6" fmla="*/ 3033346 w 7165936"/>
                  <a:gd name="connsiteY6" fmla="*/ 3385039 h 3385039"/>
                  <a:gd name="connsiteX7" fmla="*/ 1222130 w 7165936"/>
                  <a:gd name="connsiteY7" fmla="*/ 3288323 h 3385039"/>
                  <a:gd name="connsiteX8" fmla="*/ 70338 w 7165936"/>
                  <a:gd name="connsiteY8" fmla="*/ 2848708 h 3385039"/>
                  <a:gd name="connsiteX9" fmla="*/ 0 w 7165936"/>
                  <a:gd name="connsiteY9" fmla="*/ 2329962 h 3385039"/>
                  <a:gd name="connsiteX10" fmla="*/ 131884 w 7165936"/>
                  <a:gd name="connsiteY10" fmla="*/ 2189285 h 3385039"/>
                  <a:gd name="connsiteX11" fmla="*/ 274027 w 7165936"/>
                  <a:gd name="connsiteY11" fmla="*/ 1779954 h 3385039"/>
                  <a:gd name="connsiteX12" fmla="*/ 668215 w 7165936"/>
                  <a:gd name="connsiteY12" fmla="*/ 1608992 h 3385039"/>
                  <a:gd name="connsiteX13" fmla="*/ 2198077 w 7165936"/>
                  <a:gd name="connsiteY13" fmla="*/ 1327639 h 3385039"/>
                  <a:gd name="connsiteX14" fmla="*/ 3754315 w 7165936"/>
                  <a:gd name="connsiteY14" fmla="*/ 334108 h 3385039"/>
                  <a:gd name="connsiteX15" fmla="*/ 4135803 w 7165936"/>
                  <a:gd name="connsiteY15" fmla="*/ 0 h 3385039"/>
                  <a:gd name="connsiteX16" fmla="*/ 4611565 w 7165936"/>
                  <a:gd name="connsiteY16" fmla="*/ 169008 h 3385039"/>
                  <a:gd name="connsiteX17" fmla="*/ 4914900 w 7165936"/>
                  <a:gd name="connsiteY17" fmla="*/ 545123 h 3385039"/>
                  <a:gd name="connsiteX18" fmla="*/ 5543061 w 7165936"/>
                  <a:gd name="connsiteY18" fmla="*/ 835269 h 3385039"/>
                  <a:gd name="connsiteX19" fmla="*/ 6093069 w 7165936"/>
                  <a:gd name="connsiteY19" fmla="*/ 720969 h 3385039"/>
                  <a:gd name="connsiteX20" fmla="*/ 6435969 w 7165936"/>
                  <a:gd name="connsiteY20" fmla="*/ 237392 h 3385039"/>
                  <a:gd name="connsiteX21" fmla="*/ 6806223 w 7165936"/>
                  <a:gd name="connsiteY21" fmla="*/ 113323 h 3385039"/>
                  <a:gd name="connsiteX22" fmla="*/ 6972300 w 7165936"/>
                  <a:gd name="connsiteY22" fmla="*/ 298939 h 3385039"/>
                  <a:gd name="connsiteX0" fmla="*/ 6972300 w 7165936"/>
                  <a:gd name="connsiteY0" fmla="*/ 298939 h 3385039"/>
                  <a:gd name="connsiteX1" fmla="*/ 7155961 w 7165936"/>
                  <a:gd name="connsiteY1" fmla="*/ 1526442 h 3385039"/>
                  <a:gd name="connsiteX2" fmla="*/ 7095392 w 7165936"/>
                  <a:gd name="connsiteY2" fmla="*/ 2593731 h 3385039"/>
                  <a:gd name="connsiteX3" fmla="*/ 6421315 w 7165936"/>
                  <a:gd name="connsiteY3" fmla="*/ 2839916 h 3385039"/>
                  <a:gd name="connsiteX4" fmla="*/ 5867400 w 7165936"/>
                  <a:gd name="connsiteY4" fmla="*/ 2923931 h 3385039"/>
                  <a:gd name="connsiteX5" fmla="*/ 5758961 w 7165936"/>
                  <a:gd name="connsiteY5" fmla="*/ 2681654 h 3385039"/>
                  <a:gd name="connsiteX6" fmla="*/ 3033346 w 7165936"/>
                  <a:gd name="connsiteY6" fmla="*/ 3385039 h 3385039"/>
                  <a:gd name="connsiteX7" fmla="*/ 1222130 w 7165936"/>
                  <a:gd name="connsiteY7" fmla="*/ 3288323 h 3385039"/>
                  <a:gd name="connsiteX8" fmla="*/ 70338 w 7165936"/>
                  <a:gd name="connsiteY8" fmla="*/ 2848708 h 3385039"/>
                  <a:gd name="connsiteX9" fmla="*/ 0 w 7165936"/>
                  <a:gd name="connsiteY9" fmla="*/ 2329962 h 3385039"/>
                  <a:gd name="connsiteX10" fmla="*/ 131884 w 7165936"/>
                  <a:gd name="connsiteY10" fmla="*/ 2189285 h 3385039"/>
                  <a:gd name="connsiteX11" fmla="*/ 274027 w 7165936"/>
                  <a:gd name="connsiteY11" fmla="*/ 1779954 h 3385039"/>
                  <a:gd name="connsiteX12" fmla="*/ 668215 w 7165936"/>
                  <a:gd name="connsiteY12" fmla="*/ 1608992 h 3385039"/>
                  <a:gd name="connsiteX13" fmla="*/ 2198077 w 7165936"/>
                  <a:gd name="connsiteY13" fmla="*/ 1327639 h 3385039"/>
                  <a:gd name="connsiteX14" fmla="*/ 3754315 w 7165936"/>
                  <a:gd name="connsiteY14" fmla="*/ 334108 h 3385039"/>
                  <a:gd name="connsiteX15" fmla="*/ 4135803 w 7165936"/>
                  <a:gd name="connsiteY15" fmla="*/ 0 h 3385039"/>
                  <a:gd name="connsiteX16" fmla="*/ 4611565 w 7165936"/>
                  <a:gd name="connsiteY16" fmla="*/ 169008 h 3385039"/>
                  <a:gd name="connsiteX17" fmla="*/ 4914900 w 7165936"/>
                  <a:gd name="connsiteY17" fmla="*/ 545123 h 3385039"/>
                  <a:gd name="connsiteX18" fmla="*/ 5543061 w 7165936"/>
                  <a:gd name="connsiteY18" fmla="*/ 835269 h 3385039"/>
                  <a:gd name="connsiteX19" fmla="*/ 6093069 w 7165936"/>
                  <a:gd name="connsiteY19" fmla="*/ 720969 h 3385039"/>
                  <a:gd name="connsiteX20" fmla="*/ 6435969 w 7165936"/>
                  <a:gd name="connsiteY20" fmla="*/ 237392 h 3385039"/>
                  <a:gd name="connsiteX21" fmla="*/ 6806223 w 7165936"/>
                  <a:gd name="connsiteY21" fmla="*/ 113323 h 3385039"/>
                  <a:gd name="connsiteX22" fmla="*/ 6972300 w 7165936"/>
                  <a:gd name="connsiteY22" fmla="*/ 298939 h 3385039"/>
                  <a:gd name="connsiteX0" fmla="*/ 6972300 w 7165936"/>
                  <a:gd name="connsiteY0" fmla="*/ 298939 h 3385039"/>
                  <a:gd name="connsiteX1" fmla="*/ 7155961 w 7165936"/>
                  <a:gd name="connsiteY1" fmla="*/ 1526442 h 3385039"/>
                  <a:gd name="connsiteX2" fmla="*/ 7095392 w 7165936"/>
                  <a:gd name="connsiteY2" fmla="*/ 2593731 h 3385039"/>
                  <a:gd name="connsiteX3" fmla="*/ 6421315 w 7165936"/>
                  <a:gd name="connsiteY3" fmla="*/ 2839916 h 3385039"/>
                  <a:gd name="connsiteX4" fmla="*/ 5867400 w 7165936"/>
                  <a:gd name="connsiteY4" fmla="*/ 2923931 h 3385039"/>
                  <a:gd name="connsiteX5" fmla="*/ 5758961 w 7165936"/>
                  <a:gd name="connsiteY5" fmla="*/ 2681654 h 3385039"/>
                  <a:gd name="connsiteX6" fmla="*/ 3033346 w 7165936"/>
                  <a:gd name="connsiteY6" fmla="*/ 3385039 h 3385039"/>
                  <a:gd name="connsiteX7" fmla="*/ 1222130 w 7165936"/>
                  <a:gd name="connsiteY7" fmla="*/ 3288323 h 3385039"/>
                  <a:gd name="connsiteX8" fmla="*/ 70338 w 7165936"/>
                  <a:gd name="connsiteY8" fmla="*/ 2848708 h 3385039"/>
                  <a:gd name="connsiteX9" fmla="*/ 0 w 7165936"/>
                  <a:gd name="connsiteY9" fmla="*/ 2329962 h 3385039"/>
                  <a:gd name="connsiteX10" fmla="*/ 131884 w 7165936"/>
                  <a:gd name="connsiteY10" fmla="*/ 2189285 h 3385039"/>
                  <a:gd name="connsiteX11" fmla="*/ 274027 w 7165936"/>
                  <a:gd name="connsiteY11" fmla="*/ 1779954 h 3385039"/>
                  <a:gd name="connsiteX12" fmla="*/ 668215 w 7165936"/>
                  <a:gd name="connsiteY12" fmla="*/ 1608992 h 3385039"/>
                  <a:gd name="connsiteX13" fmla="*/ 2198077 w 7165936"/>
                  <a:gd name="connsiteY13" fmla="*/ 1327639 h 3385039"/>
                  <a:gd name="connsiteX14" fmla="*/ 3754315 w 7165936"/>
                  <a:gd name="connsiteY14" fmla="*/ 334108 h 3385039"/>
                  <a:gd name="connsiteX15" fmla="*/ 4135803 w 7165936"/>
                  <a:gd name="connsiteY15" fmla="*/ 0 h 3385039"/>
                  <a:gd name="connsiteX16" fmla="*/ 4611565 w 7165936"/>
                  <a:gd name="connsiteY16" fmla="*/ 169008 h 3385039"/>
                  <a:gd name="connsiteX17" fmla="*/ 4914900 w 7165936"/>
                  <a:gd name="connsiteY17" fmla="*/ 545123 h 3385039"/>
                  <a:gd name="connsiteX18" fmla="*/ 5543061 w 7165936"/>
                  <a:gd name="connsiteY18" fmla="*/ 835269 h 3385039"/>
                  <a:gd name="connsiteX19" fmla="*/ 6093069 w 7165936"/>
                  <a:gd name="connsiteY19" fmla="*/ 720969 h 3385039"/>
                  <a:gd name="connsiteX20" fmla="*/ 6435969 w 7165936"/>
                  <a:gd name="connsiteY20" fmla="*/ 237392 h 3385039"/>
                  <a:gd name="connsiteX21" fmla="*/ 6806223 w 7165936"/>
                  <a:gd name="connsiteY21" fmla="*/ 113323 h 3385039"/>
                  <a:gd name="connsiteX22" fmla="*/ 6972300 w 7165936"/>
                  <a:gd name="connsiteY22" fmla="*/ 298939 h 3385039"/>
                  <a:gd name="connsiteX0" fmla="*/ 6972300 w 7165936"/>
                  <a:gd name="connsiteY0" fmla="*/ 298939 h 3415197"/>
                  <a:gd name="connsiteX1" fmla="*/ 7155961 w 7165936"/>
                  <a:gd name="connsiteY1" fmla="*/ 1526442 h 3415197"/>
                  <a:gd name="connsiteX2" fmla="*/ 7095392 w 7165936"/>
                  <a:gd name="connsiteY2" fmla="*/ 2593731 h 3415197"/>
                  <a:gd name="connsiteX3" fmla="*/ 6421315 w 7165936"/>
                  <a:gd name="connsiteY3" fmla="*/ 2839916 h 3415197"/>
                  <a:gd name="connsiteX4" fmla="*/ 5867400 w 7165936"/>
                  <a:gd name="connsiteY4" fmla="*/ 2923931 h 3415197"/>
                  <a:gd name="connsiteX5" fmla="*/ 5758961 w 7165936"/>
                  <a:gd name="connsiteY5" fmla="*/ 2681654 h 3415197"/>
                  <a:gd name="connsiteX6" fmla="*/ 3033346 w 7165936"/>
                  <a:gd name="connsiteY6" fmla="*/ 3385039 h 3415197"/>
                  <a:gd name="connsiteX7" fmla="*/ 1222130 w 7165936"/>
                  <a:gd name="connsiteY7" fmla="*/ 3288323 h 3415197"/>
                  <a:gd name="connsiteX8" fmla="*/ 70338 w 7165936"/>
                  <a:gd name="connsiteY8" fmla="*/ 2848708 h 3415197"/>
                  <a:gd name="connsiteX9" fmla="*/ 0 w 7165936"/>
                  <a:gd name="connsiteY9" fmla="*/ 2329962 h 3415197"/>
                  <a:gd name="connsiteX10" fmla="*/ 131884 w 7165936"/>
                  <a:gd name="connsiteY10" fmla="*/ 2189285 h 3415197"/>
                  <a:gd name="connsiteX11" fmla="*/ 274027 w 7165936"/>
                  <a:gd name="connsiteY11" fmla="*/ 1779954 h 3415197"/>
                  <a:gd name="connsiteX12" fmla="*/ 668215 w 7165936"/>
                  <a:gd name="connsiteY12" fmla="*/ 1608992 h 3415197"/>
                  <a:gd name="connsiteX13" fmla="*/ 2198077 w 7165936"/>
                  <a:gd name="connsiteY13" fmla="*/ 1327639 h 3415197"/>
                  <a:gd name="connsiteX14" fmla="*/ 3754315 w 7165936"/>
                  <a:gd name="connsiteY14" fmla="*/ 334108 h 3415197"/>
                  <a:gd name="connsiteX15" fmla="*/ 4135803 w 7165936"/>
                  <a:gd name="connsiteY15" fmla="*/ 0 h 3415197"/>
                  <a:gd name="connsiteX16" fmla="*/ 4611565 w 7165936"/>
                  <a:gd name="connsiteY16" fmla="*/ 169008 h 3415197"/>
                  <a:gd name="connsiteX17" fmla="*/ 4914900 w 7165936"/>
                  <a:gd name="connsiteY17" fmla="*/ 545123 h 3415197"/>
                  <a:gd name="connsiteX18" fmla="*/ 5543061 w 7165936"/>
                  <a:gd name="connsiteY18" fmla="*/ 835269 h 3415197"/>
                  <a:gd name="connsiteX19" fmla="*/ 6093069 w 7165936"/>
                  <a:gd name="connsiteY19" fmla="*/ 720969 h 3415197"/>
                  <a:gd name="connsiteX20" fmla="*/ 6435969 w 7165936"/>
                  <a:gd name="connsiteY20" fmla="*/ 237392 h 3415197"/>
                  <a:gd name="connsiteX21" fmla="*/ 6806223 w 7165936"/>
                  <a:gd name="connsiteY21" fmla="*/ 113323 h 3415197"/>
                  <a:gd name="connsiteX22" fmla="*/ 6972300 w 7165936"/>
                  <a:gd name="connsiteY22" fmla="*/ 298939 h 3415197"/>
                  <a:gd name="connsiteX0" fmla="*/ 6972300 w 7165936"/>
                  <a:gd name="connsiteY0" fmla="*/ 298939 h 3423608"/>
                  <a:gd name="connsiteX1" fmla="*/ 7155961 w 7165936"/>
                  <a:gd name="connsiteY1" fmla="*/ 1526442 h 3423608"/>
                  <a:gd name="connsiteX2" fmla="*/ 7095392 w 7165936"/>
                  <a:gd name="connsiteY2" fmla="*/ 2593731 h 3423608"/>
                  <a:gd name="connsiteX3" fmla="*/ 6421315 w 7165936"/>
                  <a:gd name="connsiteY3" fmla="*/ 2839916 h 3423608"/>
                  <a:gd name="connsiteX4" fmla="*/ 5867400 w 7165936"/>
                  <a:gd name="connsiteY4" fmla="*/ 2923931 h 3423608"/>
                  <a:gd name="connsiteX5" fmla="*/ 5758961 w 7165936"/>
                  <a:gd name="connsiteY5" fmla="*/ 2681654 h 3423608"/>
                  <a:gd name="connsiteX6" fmla="*/ 3033346 w 7165936"/>
                  <a:gd name="connsiteY6" fmla="*/ 3385039 h 3423608"/>
                  <a:gd name="connsiteX7" fmla="*/ 1222130 w 7165936"/>
                  <a:gd name="connsiteY7" fmla="*/ 3288323 h 3423608"/>
                  <a:gd name="connsiteX8" fmla="*/ 70338 w 7165936"/>
                  <a:gd name="connsiteY8" fmla="*/ 2848708 h 3423608"/>
                  <a:gd name="connsiteX9" fmla="*/ 0 w 7165936"/>
                  <a:gd name="connsiteY9" fmla="*/ 2329962 h 3423608"/>
                  <a:gd name="connsiteX10" fmla="*/ 131884 w 7165936"/>
                  <a:gd name="connsiteY10" fmla="*/ 2189285 h 3423608"/>
                  <a:gd name="connsiteX11" fmla="*/ 274027 w 7165936"/>
                  <a:gd name="connsiteY11" fmla="*/ 1779954 h 3423608"/>
                  <a:gd name="connsiteX12" fmla="*/ 668215 w 7165936"/>
                  <a:gd name="connsiteY12" fmla="*/ 1608992 h 3423608"/>
                  <a:gd name="connsiteX13" fmla="*/ 2198077 w 7165936"/>
                  <a:gd name="connsiteY13" fmla="*/ 1327639 h 3423608"/>
                  <a:gd name="connsiteX14" fmla="*/ 3754315 w 7165936"/>
                  <a:gd name="connsiteY14" fmla="*/ 334108 h 3423608"/>
                  <a:gd name="connsiteX15" fmla="*/ 4135803 w 7165936"/>
                  <a:gd name="connsiteY15" fmla="*/ 0 h 3423608"/>
                  <a:gd name="connsiteX16" fmla="*/ 4611565 w 7165936"/>
                  <a:gd name="connsiteY16" fmla="*/ 169008 h 3423608"/>
                  <a:gd name="connsiteX17" fmla="*/ 4914900 w 7165936"/>
                  <a:gd name="connsiteY17" fmla="*/ 545123 h 3423608"/>
                  <a:gd name="connsiteX18" fmla="*/ 5543061 w 7165936"/>
                  <a:gd name="connsiteY18" fmla="*/ 835269 h 3423608"/>
                  <a:gd name="connsiteX19" fmla="*/ 6093069 w 7165936"/>
                  <a:gd name="connsiteY19" fmla="*/ 720969 h 3423608"/>
                  <a:gd name="connsiteX20" fmla="*/ 6435969 w 7165936"/>
                  <a:gd name="connsiteY20" fmla="*/ 237392 h 3423608"/>
                  <a:gd name="connsiteX21" fmla="*/ 6806223 w 7165936"/>
                  <a:gd name="connsiteY21" fmla="*/ 113323 h 3423608"/>
                  <a:gd name="connsiteX22" fmla="*/ 6972300 w 7165936"/>
                  <a:gd name="connsiteY22" fmla="*/ 298939 h 3423608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543061 w 7165936"/>
                  <a:gd name="connsiteY18" fmla="*/ 83526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543061 w 7165936"/>
                  <a:gd name="connsiteY18" fmla="*/ 83526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543061 w 7165936"/>
                  <a:gd name="connsiteY18" fmla="*/ 83526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466861 w 7165936"/>
                  <a:gd name="connsiteY18" fmla="*/ 84161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466861 w 7165936"/>
                  <a:gd name="connsiteY18" fmla="*/ 84161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466861 w 7165936"/>
                  <a:gd name="connsiteY18" fmla="*/ 84161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883150 w 7165936"/>
                  <a:gd name="connsiteY17" fmla="*/ 570523 h 3413316"/>
                  <a:gd name="connsiteX18" fmla="*/ 5466861 w 7165936"/>
                  <a:gd name="connsiteY18" fmla="*/ 84161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7165936" h="3413316">
                    <a:moveTo>
                      <a:pt x="6972300" y="298939"/>
                    </a:moveTo>
                    <a:cubicBezTo>
                      <a:pt x="7025054" y="735623"/>
                      <a:pt x="7128607" y="1051658"/>
                      <a:pt x="7155961" y="1526442"/>
                    </a:cubicBezTo>
                    <a:cubicBezTo>
                      <a:pt x="7183315" y="2001226"/>
                      <a:pt x="7151565" y="2246435"/>
                      <a:pt x="7095392" y="2593731"/>
                    </a:cubicBezTo>
                    <a:cubicBezTo>
                      <a:pt x="6889750" y="2701193"/>
                      <a:pt x="6625980" y="2784883"/>
                      <a:pt x="6421315" y="2839916"/>
                    </a:cubicBezTo>
                    <a:cubicBezTo>
                      <a:pt x="6216650" y="2894949"/>
                      <a:pt x="6064738" y="2891693"/>
                      <a:pt x="5867400" y="2923931"/>
                    </a:cubicBezTo>
                    <a:cubicBezTo>
                      <a:pt x="5729654" y="2836822"/>
                      <a:pt x="5763357" y="2762413"/>
                      <a:pt x="5758961" y="2681654"/>
                    </a:cubicBezTo>
                    <a:cubicBezTo>
                      <a:pt x="4850423" y="2916116"/>
                      <a:pt x="3745035" y="3315678"/>
                      <a:pt x="3033346" y="3385039"/>
                    </a:cubicBezTo>
                    <a:cubicBezTo>
                      <a:pt x="2321657" y="3454400"/>
                      <a:pt x="1722315" y="3386178"/>
                      <a:pt x="1222130" y="3288323"/>
                    </a:cubicBezTo>
                    <a:cubicBezTo>
                      <a:pt x="721945" y="3190468"/>
                      <a:pt x="244719" y="3007946"/>
                      <a:pt x="32238" y="2797908"/>
                    </a:cubicBezTo>
                    <a:cubicBezTo>
                      <a:pt x="-10258" y="2616526"/>
                      <a:pt x="10746" y="2485944"/>
                      <a:pt x="0" y="2329962"/>
                    </a:cubicBezTo>
                    <a:lnTo>
                      <a:pt x="131884" y="2189285"/>
                    </a:lnTo>
                    <a:cubicBezTo>
                      <a:pt x="172915" y="2048608"/>
                      <a:pt x="161681" y="1915258"/>
                      <a:pt x="274027" y="1779954"/>
                    </a:cubicBezTo>
                    <a:cubicBezTo>
                      <a:pt x="386373" y="1644650"/>
                      <a:pt x="530469" y="1661746"/>
                      <a:pt x="668215" y="1608992"/>
                    </a:cubicBezTo>
                    <a:cubicBezTo>
                      <a:pt x="1178169" y="1515208"/>
                      <a:pt x="1643673" y="1573823"/>
                      <a:pt x="2198077" y="1327639"/>
                    </a:cubicBezTo>
                    <a:cubicBezTo>
                      <a:pt x="2752481" y="1081455"/>
                      <a:pt x="3235569" y="665285"/>
                      <a:pt x="3754315" y="334108"/>
                    </a:cubicBezTo>
                    <a:lnTo>
                      <a:pt x="4135803" y="0"/>
                    </a:lnTo>
                    <a:cubicBezTo>
                      <a:pt x="4385407" y="28819"/>
                      <a:pt x="4487007" y="73921"/>
                      <a:pt x="4611565" y="169008"/>
                    </a:cubicBezTo>
                    <a:cubicBezTo>
                      <a:pt x="4736123" y="264095"/>
                      <a:pt x="4705513" y="416658"/>
                      <a:pt x="4883150" y="570523"/>
                    </a:cubicBezTo>
                    <a:cubicBezTo>
                      <a:pt x="5060787" y="724388"/>
                      <a:pt x="5265208" y="816545"/>
                      <a:pt x="5466861" y="841619"/>
                    </a:cubicBezTo>
                    <a:cubicBezTo>
                      <a:pt x="5668514" y="866693"/>
                      <a:pt x="5912501" y="847073"/>
                      <a:pt x="6093069" y="720969"/>
                    </a:cubicBezTo>
                    <a:cubicBezTo>
                      <a:pt x="6273637" y="594865"/>
                      <a:pt x="6321669" y="398584"/>
                      <a:pt x="6435969" y="237392"/>
                    </a:cubicBezTo>
                    <a:cubicBezTo>
                      <a:pt x="6559387" y="196036"/>
                      <a:pt x="6661964" y="89551"/>
                      <a:pt x="6806223" y="113323"/>
                    </a:cubicBezTo>
                    <a:cubicBezTo>
                      <a:pt x="6950482" y="137095"/>
                      <a:pt x="6935991" y="192617"/>
                      <a:pt x="6972300" y="298939"/>
                    </a:cubicBezTo>
                    <a:close/>
                  </a:path>
                </a:pathLst>
              </a:custGeom>
              <a:solidFill>
                <a:srgbClr val="C0C0C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6661F38D-CCC9-CFA1-AF9A-87F8D83C31EC}"/>
                  </a:ext>
                </a:extLst>
              </p:cNvPr>
              <p:cNvSpPr/>
              <p:nvPr/>
            </p:nvSpPr>
            <p:spPr>
              <a:xfrm>
                <a:off x="4292882" y="1064040"/>
                <a:ext cx="7666892" cy="5246332"/>
              </a:xfrm>
              <a:custGeom>
                <a:avLst/>
                <a:gdLst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905608 w 7666892"/>
                  <a:gd name="connsiteY3" fmla="*/ 2831124 h 5134708"/>
                  <a:gd name="connsiteX4" fmla="*/ 290146 w 7666892"/>
                  <a:gd name="connsiteY4" fmla="*/ 3244362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905608 w 7666892"/>
                  <a:gd name="connsiteY3" fmla="*/ 2831124 h 5134708"/>
                  <a:gd name="connsiteX4" fmla="*/ 290146 w 7666892"/>
                  <a:gd name="connsiteY4" fmla="*/ 3244362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1274885 w 7666892"/>
                  <a:gd name="connsiteY3" fmla="*/ 2725616 h 5134708"/>
                  <a:gd name="connsiteX4" fmla="*/ 290146 w 7666892"/>
                  <a:gd name="connsiteY4" fmla="*/ 3244362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1274885 w 7666892"/>
                  <a:gd name="connsiteY3" fmla="*/ 2725616 h 5134708"/>
                  <a:gd name="connsiteX4" fmla="*/ 483576 w 7666892"/>
                  <a:gd name="connsiteY4" fmla="*/ 3050931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1274885 w 7666892"/>
                  <a:gd name="connsiteY3" fmla="*/ 2725616 h 5134708"/>
                  <a:gd name="connsiteX4" fmla="*/ 483576 w 7666892"/>
                  <a:gd name="connsiteY4" fmla="*/ 3050931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1274885 w 7666892"/>
                  <a:gd name="connsiteY3" fmla="*/ 2725616 h 5134708"/>
                  <a:gd name="connsiteX4" fmla="*/ 483576 w 7666892"/>
                  <a:gd name="connsiteY4" fmla="*/ 3050931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081954"/>
                  <a:gd name="connsiteX1" fmla="*/ 4589585 w 7666892"/>
                  <a:gd name="connsiteY1" fmla="*/ 114300 h 5081954"/>
                  <a:gd name="connsiteX2" fmla="*/ 2549769 w 7666892"/>
                  <a:gd name="connsiteY2" fmla="*/ 1960685 h 5081954"/>
                  <a:gd name="connsiteX3" fmla="*/ 1274885 w 7666892"/>
                  <a:gd name="connsiteY3" fmla="*/ 2725616 h 5081954"/>
                  <a:gd name="connsiteX4" fmla="*/ 483576 w 7666892"/>
                  <a:gd name="connsiteY4" fmla="*/ 3050931 h 5081954"/>
                  <a:gd name="connsiteX5" fmla="*/ 184638 w 7666892"/>
                  <a:gd name="connsiteY5" fmla="*/ 3719147 h 5081954"/>
                  <a:gd name="connsiteX6" fmla="*/ 0 w 7666892"/>
                  <a:gd name="connsiteY6" fmla="*/ 4053254 h 5081954"/>
                  <a:gd name="connsiteX7" fmla="*/ 43961 w 7666892"/>
                  <a:gd name="connsiteY7" fmla="*/ 4554416 h 5081954"/>
                  <a:gd name="connsiteX8" fmla="*/ 1239715 w 7666892"/>
                  <a:gd name="connsiteY8" fmla="*/ 5037993 h 5081954"/>
                  <a:gd name="connsiteX9" fmla="*/ 3385039 w 7666892"/>
                  <a:gd name="connsiteY9" fmla="*/ 5081954 h 5081954"/>
                  <a:gd name="connsiteX10" fmla="*/ 5064369 w 7666892"/>
                  <a:gd name="connsiteY10" fmla="*/ 4615962 h 5081954"/>
                  <a:gd name="connsiteX11" fmla="*/ 6304085 w 7666892"/>
                  <a:gd name="connsiteY11" fmla="*/ 3455377 h 5081954"/>
                  <a:gd name="connsiteX12" fmla="*/ 6435969 w 7666892"/>
                  <a:gd name="connsiteY12" fmla="*/ 3701562 h 5081954"/>
                  <a:gd name="connsiteX13" fmla="*/ 7570177 w 7666892"/>
                  <a:gd name="connsiteY13" fmla="*/ 3138854 h 5081954"/>
                  <a:gd name="connsiteX14" fmla="*/ 7666892 w 7666892"/>
                  <a:gd name="connsiteY14" fmla="*/ 2259624 h 5081954"/>
                  <a:gd name="connsiteX15" fmla="*/ 7561385 w 7666892"/>
                  <a:gd name="connsiteY15" fmla="*/ 2110154 h 5081954"/>
                  <a:gd name="connsiteX16" fmla="*/ 7491046 w 7666892"/>
                  <a:gd name="connsiteY16" fmla="*/ 940777 h 5081954"/>
                  <a:gd name="connsiteX17" fmla="*/ 7315200 w 7666892"/>
                  <a:gd name="connsiteY17" fmla="*/ 404447 h 5081954"/>
                  <a:gd name="connsiteX18" fmla="*/ 7280031 w 7666892"/>
                  <a:gd name="connsiteY18" fmla="*/ 254977 h 5081954"/>
                  <a:gd name="connsiteX19" fmla="*/ 6910754 w 7666892"/>
                  <a:gd name="connsiteY19" fmla="*/ 0 h 5081954"/>
                  <a:gd name="connsiteX20" fmla="*/ 6497515 w 7666892"/>
                  <a:gd name="connsiteY20" fmla="*/ 0 h 5081954"/>
                  <a:gd name="connsiteX21" fmla="*/ 5943600 w 7666892"/>
                  <a:gd name="connsiteY21" fmla="*/ 175847 h 5081954"/>
                  <a:gd name="connsiteX22" fmla="*/ 5591908 w 7666892"/>
                  <a:gd name="connsiteY22" fmla="*/ 439616 h 5081954"/>
                  <a:gd name="connsiteX23" fmla="*/ 5257800 w 7666892"/>
                  <a:gd name="connsiteY23" fmla="*/ 114300 h 5081954"/>
                  <a:gd name="connsiteX0" fmla="*/ 5257800 w 7666892"/>
                  <a:gd name="connsiteY0" fmla="*/ 114300 h 5084903"/>
                  <a:gd name="connsiteX1" fmla="*/ 4589585 w 7666892"/>
                  <a:gd name="connsiteY1" fmla="*/ 114300 h 5084903"/>
                  <a:gd name="connsiteX2" fmla="*/ 2549769 w 7666892"/>
                  <a:gd name="connsiteY2" fmla="*/ 1960685 h 5084903"/>
                  <a:gd name="connsiteX3" fmla="*/ 1274885 w 7666892"/>
                  <a:gd name="connsiteY3" fmla="*/ 2725616 h 5084903"/>
                  <a:gd name="connsiteX4" fmla="*/ 483576 w 7666892"/>
                  <a:gd name="connsiteY4" fmla="*/ 3050931 h 5084903"/>
                  <a:gd name="connsiteX5" fmla="*/ 184638 w 7666892"/>
                  <a:gd name="connsiteY5" fmla="*/ 3719147 h 5084903"/>
                  <a:gd name="connsiteX6" fmla="*/ 0 w 7666892"/>
                  <a:gd name="connsiteY6" fmla="*/ 4053254 h 5084903"/>
                  <a:gd name="connsiteX7" fmla="*/ 43961 w 7666892"/>
                  <a:gd name="connsiteY7" fmla="*/ 4554416 h 5084903"/>
                  <a:gd name="connsiteX8" fmla="*/ 1239715 w 7666892"/>
                  <a:gd name="connsiteY8" fmla="*/ 5037993 h 5084903"/>
                  <a:gd name="connsiteX9" fmla="*/ 3385039 w 7666892"/>
                  <a:gd name="connsiteY9" fmla="*/ 5081954 h 5084903"/>
                  <a:gd name="connsiteX10" fmla="*/ 5064369 w 7666892"/>
                  <a:gd name="connsiteY10" fmla="*/ 4615962 h 5084903"/>
                  <a:gd name="connsiteX11" fmla="*/ 6304085 w 7666892"/>
                  <a:gd name="connsiteY11" fmla="*/ 3455377 h 5084903"/>
                  <a:gd name="connsiteX12" fmla="*/ 6435969 w 7666892"/>
                  <a:gd name="connsiteY12" fmla="*/ 3701562 h 5084903"/>
                  <a:gd name="connsiteX13" fmla="*/ 7570177 w 7666892"/>
                  <a:gd name="connsiteY13" fmla="*/ 3138854 h 5084903"/>
                  <a:gd name="connsiteX14" fmla="*/ 7666892 w 7666892"/>
                  <a:gd name="connsiteY14" fmla="*/ 2259624 h 5084903"/>
                  <a:gd name="connsiteX15" fmla="*/ 7561385 w 7666892"/>
                  <a:gd name="connsiteY15" fmla="*/ 2110154 h 5084903"/>
                  <a:gd name="connsiteX16" fmla="*/ 7491046 w 7666892"/>
                  <a:gd name="connsiteY16" fmla="*/ 940777 h 5084903"/>
                  <a:gd name="connsiteX17" fmla="*/ 7315200 w 7666892"/>
                  <a:gd name="connsiteY17" fmla="*/ 404447 h 5084903"/>
                  <a:gd name="connsiteX18" fmla="*/ 7280031 w 7666892"/>
                  <a:gd name="connsiteY18" fmla="*/ 254977 h 5084903"/>
                  <a:gd name="connsiteX19" fmla="*/ 6910754 w 7666892"/>
                  <a:gd name="connsiteY19" fmla="*/ 0 h 5084903"/>
                  <a:gd name="connsiteX20" fmla="*/ 6497515 w 7666892"/>
                  <a:gd name="connsiteY20" fmla="*/ 0 h 5084903"/>
                  <a:gd name="connsiteX21" fmla="*/ 5943600 w 7666892"/>
                  <a:gd name="connsiteY21" fmla="*/ 175847 h 5084903"/>
                  <a:gd name="connsiteX22" fmla="*/ 5591908 w 7666892"/>
                  <a:gd name="connsiteY22" fmla="*/ 439616 h 5084903"/>
                  <a:gd name="connsiteX23" fmla="*/ 5257800 w 7666892"/>
                  <a:gd name="connsiteY23" fmla="*/ 114300 h 5084903"/>
                  <a:gd name="connsiteX0" fmla="*/ 5257800 w 7666892"/>
                  <a:gd name="connsiteY0" fmla="*/ 114300 h 5127555"/>
                  <a:gd name="connsiteX1" fmla="*/ 4589585 w 7666892"/>
                  <a:gd name="connsiteY1" fmla="*/ 114300 h 5127555"/>
                  <a:gd name="connsiteX2" fmla="*/ 2549769 w 7666892"/>
                  <a:gd name="connsiteY2" fmla="*/ 1960685 h 5127555"/>
                  <a:gd name="connsiteX3" fmla="*/ 1274885 w 7666892"/>
                  <a:gd name="connsiteY3" fmla="*/ 2725616 h 5127555"/>
                  <a:gd name="connsiteX4" fmla="*/ 483576 w 7666892"/>
                  <a:gd name="connsiteY4" fmla="*/ 3050931 h 5127555"/>
                  <a:gd name="connsiteX5" fmla="*/ 184638 w 7666892"/>
                  <a:gd name="connsiteY5" fmla="*/ 3719147 h 5127555"/>
                  <a:gd name="connsiteX6" fmla="*/ 0 w 7666892"/>
                  <a:gd name="connsiteY6" fmla="*/ 4053254 h 5127555"/>
                  <a:gd name="connsiteX7" fmla="*/ 43961 w 7666892"/>
                  <a:gd name="connsiteY7" fmla="*/ 4554416 h 5127555"/>
                  <a:gd name="connsiteX8" fmla="*/ 1239715 w 7666892"/>
                  <a:gd name="connsiteY8" fmla="*/ 5037993 h 5127555"/>
                  <a:gd name="connsiteX9" fmla="*/ 3385039 w 7666892"/>
                  <a:gd name="connsiteY9" fmla="*/ 5125915 h 5127555"/>
                  <a:gd name="connsiteX10" fmla="*/ 5064369 w 7666892"/>
                  <a:gd name="connsiteY10" fmla="*/ 4615962 h 5127555"/>
                  <a:gd name="connsiteX11" fmla="*/ 6304085 w 7666892"/>
                  <a:gd name="connsiteY11" fmla="*/ 3455377 h 5127555"/>
                  <a:gd name="connsiteX12" fmla="*/ 6435969 w 7666892"/>
                  <a:gd name="connsiteY12" fmla="*/ 3701562 h 5127555"/>
                  <a:gd name="connsiteX13" fmla="*/ 7570177 w 7666892"/>
                  <a:gd name="connsiteY13" fmla="*/ 3138854 h 5127555"/>
                  <a:gd name="connsiteX14" fmla="*/ 7666892 w 7666892"/>
                  <a:gd name="connsiteY14" fmla="*/ 2259624 h 5127555"/>
                  <a:gd name="connsiteX15" fmla="*/ 7561385 w 7666892"/>
                  <a:gd name="connsiteY15" fmla="*/ 2110154 h 5127555"/>
                  <a:gd name="connsiteX16" fmla="*/ 7491046 w 7666892"/>
                  <a:gd name="connsiteY16" fmla="*/ 940777 h 5127555"/>
                  <a:gd name="connsiteX17" fmla="*/ 7315200 w 7666892"/>
                  <a:gd name="connsiteY17" fmla="*/ 404447 h 5127555"/>
                  <a:gd name="connsiteX18" fmla="*/ 7280031 w 7666892"/>
                  <a:gd name="connsiteY18" fmla="*/ 254977 h 5127555"/>
                  <a:gd name="connsiteX19" fmla="*/ 6910754 w 7666892"/>
                  <a:gd name="connsiteY19" fmla="*/ 0 h 5127555"/>
                  <a:gd name="connsiteX20" fmla="*/ 6497515 w 7666892"/>
                  <a:gd name="connsiteY20" fmla="*/ 0 h 5127555"/>
                  <a:gd name="connsiteX21" fmla="*/ 5943600 w 7666892"/>
                  <a:gd name="connsiteY21" fmla="*/ 175847 h 5127555"/>
                  <a:gd name="connsiteX22" fmla="*/ 5591908 w 7666892"/>
                  <a:gd name="connsiteY22" fmla="*/ 439616 h 5127555"/>
                  <a:gd name="connsiteX23" fmla="*/ 5257800 w 7666892"/>
                  <a:gd name="connsiteY23" fmla="*/ 114300 h 5127555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435969 w 7666892"/>
                  <a:gd name="connsiteY12" fmla="*/ 3701562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435969 w 7666892"/>
                  <a:gd name="connsiteY12" fmla="*/ 3701562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93431 w 7666892"/>
                  <a:gd name="connsiteY5" fmla="*/ 3807070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93431 w 7666892"/>
                  <a:gd name="connsiteY5" fmla="*/ 3807070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53759"/>
                  <a:gd name="connsiteX1" fmla="*/ 4589585 w 7666892"/>
                  <a:gd name="connsiteY1" fmla="*/ 114300 h 5153759"/>
                  <a:gd name="connsiteX2" fmla="*/ 2549769 w 7666892"/>
                  <a:gd name="connsiteY2" fmla="*/ 1960685 h 5153759"/>
                  <a:gd name="connsiteX3" fmla="*/ 1274885 w 7666892"/>
                  <a:gd name="connsiteY3" fmla="*/ 2725616 h 5153759"/>
                  <a:gd name="connsiteX4" fmla="*/ 483576 w 7666892"/>
                  <a:gd name="connsiteY4" fmla="*/ 3050931 h 5153759"/>
                  <a:gd name="connsiteX5" fmla="*/ 193431 w 7666892"/>
                  <a:gd name="connsiteY5" fmla="*/ 3807070 h 5153759"/>
                  <a:gd name="connsiteX6" fmla="*/ 0 w 7666892"/>
                  <a:gd name="connsiteY6" fmla="*/ 4053254 h 5153759"/>
                  <a:gd name="connsiteX7" fmla="*/ 43961 w 7666892"/>
                  <a:gd name="connsiteY7" fmla="*/ 4554416 h 5153759"/>
                  <a:gd name="connsiteX8" fmla="*/ 1239715 w 7666892"/>
                  <a:gd name="connsiteY8" fmla="*/ 5037993 h 5153759"/>
                  <a:gd name="connsiteX9" fmla="*/ 3385039 w 7666892"/>
                  <a:gd name="connsiteY9" fmla="*/ 5125915 h 5153759"/>
                  <a:gd name="connsiteX10" fmla="*/ 5064369 w 7666892"/>
                  <a:gd name="connsiteY10" fmla="*/ 4615962 h 5153759"/>
                  <a:gd name="connsiteX11" fmla="*/ 6304085 w 7666892"/>
                  <a:gd name="connsiteY11" fmla="*/ 3455377 h 5153759"/>
                  <a:gd name="connsiteX12" fmla="*/ 6348046 w 7666892"/>
                  <a:gd name="connsiteY12" fmla="*/ 3710354 h 5153759"/>
                  <a:gd name="connsiteX13" fmla="*/ 7570177 w 7666892"/>
                  <a:gd name="connsiteY13" fmla="*/ 3138854 h 5153759"/>
                  <a:gd name="connsiteX14" fmla="*/ 7666892 w 7666892"/>
                  <a:gd name="connsiteY14" fmla="*/ 2259624 h 5153759"/>
                  <a:gd name="connsiteX15" fmla="*/ 7561385 w 7666892"/>
                  <a:gd name="connsiteY15" fmla="*/ 2110154 h 5153759"/>
                  <a:gd name="connsiteX16" fmla="*/ 7491046 w 7666892"/>
                  <a:gd name="connsiteY16" fmla="*/ 940777 h 5153759"/>
                  <a:gd name="connsiteX17" fmla="*/ 7315200 w 7666892"/>
                  <a:gd name="connsiteY17" fmla="*/ 404447 h 5153759"/>
                  <a:gd name="connsiteX18" fmla="*/ 7280031 w 7666892"/>
                  <a:gd name="connsiteY18" fmla="*/ 254977 h 5153759"/>
                  <a:gd name="connsiteX19" fmla="*/ 6910754 w 7666892"/>
                  <a:gd name="connsiteY19" fmla="*/ 0 h 5153759"/>
                  <a:gd name="connsiteX20" fmla="*/ 6497515 w 7666892"/>
                  <a:gd name="connsiteY20" fmla="*/ 0 h 5153759"/>
                  <a:gd name="connsiteX21" fmla="*/ 5943600 w 7666892"/>
                  <a:gd name="connsiteY21" fmla="*/ 175847 h 5153759"/>
                  <a:gd name="connsiteX22" fmla="*/ 5591908 w 7666892"/>
                  <a:gd name="connsiteY22" fmla="*/ 439616 h 5153759"/>
                  <a:gd name="connsiteX23" fmla="*/ 5257800 w 7666892"/>
                  <a:gd name="connsiteY23" fmla="*/ 114300 h 5153759"/>
                  <a:gd name="connsiteX0" fmla="*/ 5257800 w 7666892"/>
                  <a:gd name="connsiteY0" fmla="*/ 114300 h 5153759"/>
                  <a:gd name="connsiteX1" fmla="*/ 4589585 w 7666892"/>
                  <a:gd name="connsiteY1" fmla="*/ 114300 h 5153759"/>
                  <a:gd name="connsiteX2" fmla="*/ 2549769 w 7666892"/>
                  <a:gd name="connsiteY2" fmla="*/ 1960685 h 5153759"/>
                  <a:gd name="connsiteX3" fmla="*/ 1274885 w 7666892"/>
                  <a:gd name="connsiteY3" fmla="*/ 2725616 h 5153759"/>
                  <a:gd name="connsiteX4" fmla="*/ 483576 w 7666892"/>
                  <a:gd name="connsiteY4" fmla="*/ 3050931 h 5153759"/>
                  <a:gd name="connsiteX5" fmla="*/ 193431 w 7666892"/>
                  <a:gd name="connsiteY5" fmla="*/ 3807070 h 5153759"/>
                  <a:gd name="connsiteX6" fmla="*/ 0 w 7666892"/>
                  <a:gd name="connsiteY6" fmla="*/ 4053254 h 5153759"/>
                  <a:gd name="connsiteX7" fmla="*/ 43961 w 7666892"/>
                  <a:gd name="connsiteY7" fmla="*/ 4554416 h 5153759"/>
                  <a:gd name="connsiteX8" fmla="*/ 1239715 w 7666892"/>
                  <a:gd name="connsiteY8" fmla="*/ 5037993 h 5153759"/>
                  <a:gd name="connsiteX9" fmla="*/ 3385039 w 7666892"/>
                  <a:gd name="connsiteY9" fmla="*/ 5125915 h 5153759"/>
                  <a:gd name="connsiteX10" fmla="*/ 5064369 w 7666892"/>
                  <a:gd name="connsiteY10" fmla="*/ 4615962 h 5153759"/>
                  <a:gd name="connsiteX11" fmla="*/ 6304085 w 7666892"/>
                  <a:gd name="connsiteY11" fmla="*/ 3455377 h 5153759"/>
                  <a:gd name="connsiteX12" fmla="*/ 6348046 w 7666892"/>
                  <a:gd name="connsiteY12" fmla="*/ 3710354 h 5153759"/>
                  <a:gd name="connsiteX13" fmla="*/ 7570177 w 7666892"/>
                  <a:gd name="connsiteY13" fmla="*/ 3138854 h 5153759"/>
                  <a:gd name="connsiteX14" fmla="*/ 7666892 w 7666892"/>
                  <a:gd name="connsiteY14" fmla="*/ 2259624 h 5153759"/>
                  <a:gd name="connsiteX15" fmla="*/ 7561385 w 7666892"/>
                  <a:gd name="connsiteY15" fmla="*/ 2110154 h 5153759"/>
                  <a:gd name="connsiteX16" fmla="*/ 7491046 w 7666892"/>
                  <a:gd name="connsiteY16" fmla="*/ 940777 h 5153759"/>
                  <a:gd name="connsiteX17" fmla="*/ 7315200 w 7666892"/>
                  <a:gd name="connsiteY17" fmla="*/ 404447 h 5153759"/>
                  <a:gd name="connsiteX18" fmla="*/ 7280031 w 7666892"/>
                  <a:gd name="connsiteY18" fmla="*/ 254977 h 5153759"/>
                  <a:gd name="connsiteX19" fmla="*/ 6910754 w 7666892"/>
                  <a:gd name="connsiteY19" fmla="*/ 0 h 5153759"/>
                  <a:gd name="connsiteX20" fmla="*/ 6497515 w 7666892"/>
                  <a:gd name="connsiteY20" fmla="*/ 0 h 5153759"/>
                  <a:gd name="connsiteX21" fmla="*/ 5943600 w 7666892"/>
                  <a:gd name="connsiteY21" fmla="*/ 175847 h 5153759"/>
                  <a:gd name="connsiteX22" fmla="*/ 5591908 w 7666892"/>
                  <a:gd name="connsiteY22" fmla="*/ 439616 h 5153759"/>
                  <a:gd name="connsiteX23" fmla="*/ 5257800 w 7666892"/>
                  <a:gd name="connsiteY23" fmla="*/ 114300 h 5153759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15200 w 7666892"/>
                  <a:gd name="connsiteY17" fmla="*/ 404447 h 5176465"/>
                  <a:gd name="connsiteX18" fmla="*/ 7280031 w 7666892"/>
                  <a:gd name="connsiteY18" fmla="*/ 254977 h 5176465"/>
                  <a:gd name="connsiteX19" fmla="*/ 6910754 w 7666892"/>
                  <a:gd name="connsiteY19" fmla="*/ 0 h 5176465"/>
                  <a:gd name="connsiteX20" fmla="*/ 6497515 w 7666892"/>
                  <a:gd name="connsiteY20" fmla="*/ 0 h 5176465"/>
                  <a:gd name="connsiteX21" fmla="*/ 5943600 w 7666892"/>
                  <a:gd name="connsiteY21" fmla="*/ 175847 h 5176465"/>
                  <a:gd name="connsiteX22" fmla="*/ 5591908 w 7666892"/>
                  <a:gd name="connsiteY22" fmla="*/ 439616 h 5176465"/>
                  <a:gd name="connsiteX23" fmla="*/ 5257800 w 7666892"/>
                  <a:gd name="connsiteY23" fmla="*/ 114300 h 5176465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15200 w 7666892"/>
                  <a:gd name="connsiteY17" fmla="*/ 404447 h 5176465"/>
                  <a:gd name="connsiteX18" fmla="*/ 7209693 w 7666892"/>
                  <a:gd name="connsiteY18" fmla="*/ 193431 h 5176465"/>
                  <a:gd name="connsiteX19" fmla="*/ 6910754 w 7666892"/>
                  <a:gd name="connsiteY19" fmla="*/ 0 h 5176465"/>
                  <a:gd name="connsiteX20" fmla="*/ 6497515 w 7666892"/>
                  <a:gd name="connsiteY20" fmla="*/ 0 h 5176465"/>
                  <a:gd name="connsiteX21" fmla="*/ 5943600 w 7666892"/>
                  <a:gd name="connsiteY21" fmla="*/ 175847 h 5176465"/>
                  <a:gd name="connsiteX22" fmla="*/ 5591908 w 7666892"/>
                  <a:gd name="connsiteY22" fmla="*/ 439616 h 5176465"/>
                  <a:gd name="connsiteX23" fmla="*/ 5257800 w 7666892"/>
                  <a:gd name="connsiteY23" fmla="*/ 114300 h 5176465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15200 w 7666892"/>
                  <a:gd name="connsiteY17" fmla="*/ 404447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257800 w 7666892"/>
                  <a:gd name="connsiteY22" fmla="*/ 114300 h 5176465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257800 w 7666892"/>
                  <a:gd name="connsiteY22" fmla="*/ 114300 h 5176465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257800 w 7666892"/>
                  <a:gd name="connsiteY22" fmla="*/ 114300 h 5176465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257800 w 7666892"/>
                  <a:gd name="connsiteY22" fmla="*/ 114300 h 5176465"/>
                  <a:gd name="connsiteX0" fmla="*/ 5196254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196254 w 7666892"/>
                  <a:gd name="connsiteY22" fmla="*/ 114300 h 5176465"/>
                  <a:gd name="connsiteX0" fmla="*/ 5196254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196254 w 7666892"/>
                  <a:gd name="connsiteY22" fmla="*/ 114300 h 5176465"/>
                  <a:gd name="connsiteX0" fmla="*/ 5196254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196254 w 7666892"/>
                  <a:gd name="connsiteY22" fmla="*/ 114300 h 5176465"/>
                  <a:gd name="connsiteX0" fmla="*/ 5196254 w 7666892"/>
                  <a:gd name="connsiteY0" fmla="*/ 140677 h 5202842"/>
                  <a:gd name="connsiteX1" fmla="*/ 4589585 w 7666892"/>
                  <a:gd name="connsiteY1" fmla="*/ 140677 h 5202842"/>
                  <a:gd name="connsiteX2" fmla="*/ 2549769 w 7666892"/>
                  <a:gd name="connsiteY2" fmla="*/ 1987062 h 5202842"/>
                  <a:gd name="connsiteX3" fmla="*/ 1274885 w 7666892"/>
                  <a:gd name="connsiteY3" fmla="*/ 2751993 h 5202842"/>
                  <a:gd name="connsiteX4" fmla="*/ 483576 w 7666892"/>
                  <a:gd name="connsiteY4" fmla="*/ 3077308 h 5202842"/>
                  <a:gd name="connsiteX5" fmla="*/ 193431 w 7666892"/>
                  <a:gd name="connsiteY5" fmla="*/ 3833447 h 5202842"/>
                  <a:gd name="connsiteX6" fmla="*/ 0 w 7666892"/>
                  <a:gd name="connsiteY6" fmla="*/ 4079631 h 5202842"/>
                  <a:gd name="connsiteX7" fmla="*/ 43961 w 7666892"/>
                  <a:gd name="connsiteY7" fmla="*/ 4580793 h 5202842"/>
                  <a:gd name="connsiteX8" fmla="*/ 1239715 w 7666892"/>
                  <a:gd name="connsiteY8" fmla="*/ 5064370 h 5202842"/>
                  <a:gd name="connsiteX9" fmla="*/ 3385039 w 7666892"/>
                  <a:gd name="connsiteY9" fmla="*/ 5152292 h 5202842"/>
                  <a:gd name="connsiteX10" fmla="*/ 5064369 w 7666892"/>
                  <a:gd name="connsiteY10" fmla="*/ 4642339 h 5202842"/>
                  <a:gd name="connsiteX11" fmla="*/ 6304085 w 7666892"/>
                  <a:gd name="connsiteY11" fmla="*/ 3481754 h 5202842"/>
                  <a:gd name="connsiteX12" fmla="*/ 6348046 w 7666892"/>
                  <a:gd name="connsiteY12" fmla="*/ 3736731 h 5202842"/>
                  <a:gd name="connsiteX13" fmla="*/ 7570177 w 7666892"/>
                  <a:gd name="connsiteY13" fmla="*/ 3165231 h 5202842"/>
                  <a:gd name="connsiteX14" fmla="*/ 7666892 w 7666892"/>
                  <a:gd name="connsiteY14" fmla="*/ 2286001 h 5202842"/>
                  <a:gd name="connsiteX15" fmla="*/ 7561385 w 7666892"/>
                  <a:gd name="connsiteY15" fmla="*/ 2136531 h 5202842"/>
                  <a:gd name="connsiteX16" fmla="*/ 7491046 w 7666892"/>
                  <a:gd name="connsiteY16" fmla="*/ 967154 h 5202842"/>
                  <a:gd name="connsiteX17" fmla="*/ 7341577 w 7666892"/>
                  <a:gd name="connsiteY17" fmla="*/ 404447 h 5202842"/>
                  <a:gd name="connsiteX18" fmla="*/ 6910754 w 7666892"/>
                  <a:gd name="connsiteY18" fmla="*/ 26377 h 5202842"/>
                  <a:gd name="connsiteX19" fmla="*/ 6462346 w 7666892"/>
                  <a:gd name="connsiteY19" fmla="*/ 0 h 5202842"/>
                  <a:gd name="connsiteX20" fmla="*/ 5943600 w 7666892"/>
                  <a:gd name="connsiteY20" fmla="*/ 202224 h 5202842"/>
                  <a:gd name="connsiteX21" fmla="*/ 5591908 w 7666892"/>
                  <a:gd name="connsiteY21" fmla="*/ 465993 h 5202842"/>
                  <a:gd name="connsiteX22" fmla="*/ 5196254 w 7666892"/>
                  <a:gd name="connsiteY22" fmla="*/ 140677 h 5202842"/>
                  <a:gd name="connsiteX0" fmla="*/ 5196254 w 7666892"/>
                  <a:gd name="connsiteY0" fmla="*/ 152632 h 5214797"/>
                  <a:gd name="connsiteX1" fmla="*/ 4589585 w 7666892"/>
                  <a:gd name="connsiteY1" fmla="*/ 152632 h 5214797"/>
                  <a:gd name="connsiteX2" fmla="*/ 2549769 w 7666892"/>
                  <a:gd name="connsiteY2" fmla="*/ 1999017 h 5214797"/>
                  <a:gd name="connsiteX3" fmla="*/ 1274885 w 7666892"/>
                  <a:gd name="connsiteY3" fmla="*/ 2763948 h 5214797"/>
                  <a:gd name="connsiteX4" fmla="*/ 483576 w 7666892"/>
                  <a:gd name="connsiteY4" fmla="*/ 3089263 h 5214797"/>
                  <a:gd name="connsiteX5" fmla="*/ 193431 w 7666892"/>
                  <a:gd name="connsiteY5" fmla="*/ 3845402 h 5214797"/>
                  <a:gd name="connsiteX6" fmla="*/ 0 w 7666892"/>
                  <a:gd name="connsiteY6" fmla="*/ 4091586 h 5214797"/>
                  <a:gd name="connsiteX7" fmla="*/ 43961 w 7666892"/>
                  <a:gd name="connsiteY7" fmla="*/ 4592748 h 5214797"/>
                  <a:gd name="connsiteX8" fmla="*/ 1239715 w 7666892"/>
                  <a:gd name="connsiteY8" fmla="*/ 5076325 h 5214797"/>
                  <a:gd name="connsiteX9" fmla="*/ 3385039 w 7666892"/>
                  <a:gd name="connsiteY9" fmla="*/ 5164247 h 5214797"/>
                  <a:gd name="connsiteX10" fmla="*/ 5064369 w 7666892"/>
                  <a:gd name="connsiteY10" fmla="*/ 4654294 h 5214797"/>
                  <a:gd name="connsiteX11" fmla="*/ 6304085 w 7666892"/>
                  <a:gd name="connsiteY11" fmla="*/ 3493709 h 5214797"/>
                  <a:gd name="connsiteX12" fmla="*/ 6348046 w 7666892"/>
                  <a:gd name="connsiteY12" fmla="*/ 3748686 h 5214797"/>
                  <a:gd name="connsiteX13" fmla="*/ 7570177 w 7666892"/>
                  <a:gd name="connsiteY13" fmla="*/ 3177186 h 5214797"/>
                  <a:gd name="connsiteX14" fmla="*/ 7666892 w 7666892"/>
                  <a:gd name="connsiteY14" fmla="*/ 2297956 h 5214797"/>
                  <a:gd name="connsiteX15" fmla="*/ 7561385 w 7666892"/>
                  <a:gd name="connsiteY15" fmla="*/ 2148486 h 5214797"/>
                  <a:gd name="connsiteX16" fmla="*/ 7491046 w 7666892"/>
                  <a:gd name="connsiteY16" fmla="*/ 979109 h 5214797"/>
                  <a:gd name="connsiteX17" fmla="*/ 7341577 w 7666892"/>
                  <a:gd name="connsiteY17" fmla="*/ 416402 h 5214797"/>
                  <a:gd name="connsiteX18" fmla="*/ 6910754 w 7666892"/>
                  <a:gd name="connsiteY18" fmla="*/ 38332 h 5214797"/>
                  <a:gd name="connsiteX19" fmla="*/ 6462346 w 7666892"/>
                  <a:gd name="connsiteY19" fmla="*/ 11955 h 5214797"/>
                  <a:gd name="connsiteX20" fmla="*/ 5943600 w 7666892"/>
                  <a:gd name="connsiteY20" fmla="*/ 214179 h 5214797"/>
                  <a:gd name="connsiteX21" fmla="*/ 5591908 w 7666892"/>
                  <a:gd name="connsiteY21" fmla="*/ 477948 h 5214797"/>
                  <a:gd name="connsiteX22" fmla="*/ 5196254 w 7666892"/>
                  <a:gd name="connsiteY22" fmla="*/ 152632 h 5214797"/>
                  <a:gd name="connsiteX0" fmla="*/ 5196254 w 7666892"/>
                  <a:gd name="connsiteY0" fmla="*/ 152632 h 5214797"/>
                  <a:gd name="connsiteX1" fmla="*/ 4589585 w 7666892"/>
                  <a:gd name="connsiteY1" fmla="*/ 152632 h 5214797"/>
                  <a:gd name="connsiteX2" fmla="*/ 2549769 w 7666892"/>
                  <a:gd name="connsiteY2" fmla="*/ 1999017 h 5214797"/>
                  <a:gd name="connsiteX3" fmla="*/ 1274885 w 7666892"/>
                  <a:gd name="connsiteY3" fmla="*/ 2763948 h 5214797"/>
                  <a:gd name="connsiteX4" fmla="*/ 483576 w 7666892"/>
                  <a:gd name="connsiteY4" fmla="*/ 3089263 h 5214797"/>
                  <a:gd name="connsiteX5" fmla="*/ 193431 w 7666892"/>
                  <a:gd name="connsiteY5" fmla="*/ 3845402 h 5214797"/>
                  <a:gd name="connsiteX6" fmla="*/ 0 w 7666892"/>
                  <a:gd name="connsiteY6" fmla="*/ 4091586 h 5214797"/>
                  <a:gd name="connsiteX7" fmla="*/ 43961 w 7666892"/>
                  <a:gd name="connsiteY7" fmla="*/ 4592748 h 5214797"/>
                  <a:gd name="connsiteX8" fmla="*/ 1239715 w 7666892"/>
                  <a:gd name="connsiteY8" fmla="*/ 5076325 h 5214797"/>
                  <a:gd name="connsiteX9" fmla="*/ 3385039 w 7666892"/>
                  <a:gd name="connsiteY9" fmla="*/ 5164247 h 5214797"/>
                  <a:gd name="connsiteX10" fmla="*/ 5064369 w 7666892"/>
                  <a:gd name="connsiteY10" fmla="*/ 4654294 h 5214797"/>
                  <a:gd name="connsiteX11" fmla="*/ 6304085 w 7666892"/>
                  <a:gd name="connsiteY11" fmla="*/ 3493709 h 5214797"/>
                  <a:gd name="connsiteX12" fmla="*/ 6348046 w 7666892"/>
                  <a:gd name="connsiteY12" fmla="*/ 3748686 h 5214797"/>
                  <a:gd name="connsiteX13" fmla="*/ 7570177 w 7666892"/>
                  <a:gd name="connsiteY13" fmla="*/ 3177186 h 5214797"/>
                  <a:gd name="connsiteX14" fmla="*/ 7666892 w 7666892"/>
                  <a:gd name="connsiteY14" fmla="*/ 2297956 h 5214797"/>
                  <a:gd name="connsiteX15" fmla="*/ 7561385 w 7666892"/>
                  <a:gd name="connsiteY15" fmla="*/ 2148486 h 5214797"/>
                  <a:gd name="connsiteX16" fmla="*/ 7491046 w 7666892"/>
                  <a:gd name="connsiteY16" fmla="*/ 979109 h 5214797"/>
                  <a:gd name="connsiteX17" fmla="*/ 7341577 w 7666892"/>
                  <a:gd name="connsiteY17" fmla="*/ 416402 h 5214797"/>
                  <a:gd name="connsiteX18" fmla="*/ 6910754 w 7666892"/>
                  <a:gd name="connsiteY18" fmla="*/ 38332 h 5214797"/>
                  <a:gd name="connsiteX19" fmla="*/ 6462346 w 7666892"/>
                  <a:gd name="connsiteY19" fmla="*/ 11955 h 5214797"/>
                  <a:gd name="connsiteX20" fmla="*/ 5943600 w 7666892"/>
                  <a:gd name="connsiteY20" fmla="*/ 214179 h 5214797"/>
                  <a:gd name="connsiteX21" fmla="*/ 5591908 w 7666892"/>
                  <a:gd name="connsiteY21" fmla="*/ 477948 h 5214797"/>
                  <a:gd name="connsiteX22" fmla="*/ 5196254 w 7666892"/>
                  <a:gd name="connsiteY22" fmla="*/ 152632 h 5214797"/>
                  <a:gd name="connsiteX0" fmla="*/ 5196254 w 7666892"/>
                  <a:gd name="connsiteY0" fmla="*/ 149998 h 5212163"/>
                  <a:gd name="connsiteX1" fmla="*/ 4589585 w 7666892"/>
                  <a:gd name="connsiteY1" fmla="*/ 149998 h 5212163"/>
                  <a:gd name="connsiteX2" fmla="*/ 2549769 w 7666892"/>
                  <a:gd name="connsiteY2" fmla="*/ 1996383 h 5212163"/>
                  <a:gd name="connsiteX3" fmla="*/ 1274885 w 7666892"/>
                  <a:gd name="connsiteY3" fmla="*/ 2761314 h 5212163"/>
                  <a:gd name="connsiteX4" fmla="*/ 483576 w 7666892"/>
                  <a:gd name="connsiteY4" fmla="*/ 3086629 h 5212163"/>
                  <a:gd name="connsiteX5" fmla="*/ 193431 w 7666892"/>
                  <a:gd name="connsiteY5" fmla="*/ 3842768 h 5212163"/>
                  <a:gd name="connsiteX6" fmla="*/ 0 w 7666892"/>
                  <a:gd name="connsiteY6" fmla="*/ 4088952 h 5212163"/>
                  <a:gd name="connsiteX7" fmla="*/ 43961 w 7666892"/>
                  <a:gd name="connsiteY7" fmla="*/ 4590114 h 5212163"/>
                  <a:gd name="connsiteX8" fmla="*/ 1239715 w 7666892"/>
                  <a:gd name="connsiteY8" fmla="*/ 5073691 h 5212163"/>
                  <a:gd name="connsiteX9" fmla="*/ 3385039 w 7666892"/>
                  <a:gd name="connsiteY9" fmla="*/ 5161613 h 5212163"/>
                  <a:gd name="connsiteX10" fmla="*/ 5064369 w 7666892"/>
                  <a:gd name="connsiteY10" fmla="*/ 4651660 h 5212163"/>
                  <a:gd name="connsiteX11" fmla="*/ 6304085 w 7666892"/>
                  <a:gd name="connsiteY11" fmla="*/ 3491075 h 5212163"/>
                  <a:gd name="connsiteX12" fmla="*/ 6348046 w 7666892"/>
                  <a:gd name="connsiteY12" fmla="*/ 3746052 h 5212163"/>
                  <a:gd name="connsiteX13" fmla="*/ 7570177 w 7666892"/>
                  <a:gd name="connsiteY13" fmla="*/ 3174552 h 5212163"/>
                  <a:gd name="connsiteX14" fmla="*/ 7666892 w 7666892"/>
                  <a:gd name="connsiteY14" fmla="*/ 2295322 h 5212163"/>
                  <a:gd name="connsiteX15" fmla="*/ 7561385 w 7666892"/>
                  <a:gd name="connsiteY15" fmla="*/ 2145852 h 5212163"/>
                  <a:gd name="connsiteX16" fmla="*/ 7491046 w 7666892"/>
                  <a:gd name="connsiteY16" fmla="*/ 976475 h 5212163"/>
                  <a:gd name="connsiteX17" fmla="*/ 7341577 w 7666892"/>
                  <a:gd name="connsiteY17" fmla="*/ 413768 h 5212163"/>
                  <a:gd name="connsiteX18" fmla="*/ 6910754 w 7666892"/>
                  <a:gd name="connsiteY18" fmla="*/ 35698 h 5212163"/>
                  <a:gd name="connsiteX19" fmla="*/ 6462346 w 7666892"/>
                  <a:gd name="connsiteY19" fmla="*/ 9321 h 5212163"/>
                  <a:gd name="connsiteX20" fmla="*/ 5943600 w 7666892"/>
                  <a:gd name="connsiteY20" fmla="*/ 211545 h 5212163"/>
                  <a:gd name="connsiteX21" fmla="*/ 5591908 w 7666892"/>
                  <a:gd name="connsiteY21" fmla="*/ 475314 h 5212163"/>
                  <a:gd name="connsiteX22" fmla="*/ 5196254 w 7666892"/>
                  <a:gd name="connsiteY22" fmla="*/ 149998 h 5212163"/>
                  <a:gd name="connsiteX0" fmla="*/ 5196254 w 7666892"/>
                  <a:gd name="connsiteY0" fmla="*/ 184741 h 5246906"/>
                  <a:gd name="connsiteX1" fmla="*/ 4589585 w 7666892"/>
                  <a:gd name="connsiteY1" fmla="*/ 184741 h 5246906"/>
                  <a:gd name="connsiteX2" fmla="*/ 2549769 w 7666892"/>
                  <a:gd name="connsiteY2" fmla="*/ 2031126 h 5246906"/>
                  <a:gd name="connsiteX3" fmla="*/ 1274885 w 7666892"/>
                  <a:gd name="connsiteY3" fmla="*/ 2796057 h 5246906"/>
                  <a:gd name="connsiteX4" fmla="*/ 483576 w 7666892"/>
                  <a:gd name="connsiteY4" fmla="*/ 3121372 h 5246906"/>
                  <a:gd name="connsiteX5" fmla="*/ 193431 w 7666892"/>
                  <a:gd name="connsiteY5" fmla="*/ 3877511 h 5246906"/>
                  <a:gd name="connsiteX6" fmla="*/ 0 w 7666892"/>
                  <a:gd name="connsiteY6" fmla="*/ 4123695 h 5246906"/>
                  <a:gd name="connsiteX7" fmla="*/ 43961 w 7666892"/>
                  <a:gd name="connsiteY7" fmla="*/ 4624857 h 5246906"/>
                  <a:gd name="connsiteX8" fmla="*/ 1239715 w 7666892"/>
                  <a:gd name="connsiteY8" fmla="*/ 5108434 h 5246906"/>
                  <a:gd name="connsiteX9" fmla="*/ 3385039 w 7666892"/>
                  <a:gd name="connsiteY9" fmla="*/ 5196356 h 5246906"/>
                  <a:gd name="connsiteX10" fmla="*/ 5064369 w 7666892"/>
                  <a:gd name="connsiteY10" fmla="*/ 4686403 h 5246906"/>
                  <a:gd name="connsiteX11" fmla="*/ 6304085 w 7666892"/>
                  <a:gd name="connsiteY11" fmla="*/ 3525818 h 5246906"/>
                  <a:gd name="connsiteX12" fmla="*/ 6348046 w 7666892"/>
                  <a:gd name="connsiteY12" fmla="*/ 3780795 h 5246906"/>
                  <a:gd name="connsiteX13" fmla="*/ 7570177 w 7666892"/>
                  <a:gd name="connsiteY13" fmla="*/ 3209295 h 5246906"/>
                  <a:gd name="connsiteX14" fmla="*/ 7666892 w 7666892"/>
                  <a:gd name="connsiteY14" fmla="*/ 2330065 h 5246906"/>
                  <a:gd name="connsiteX15" fmla="*/ 7561385 w 7666892"/>
                  <a:gd name="connsiteY15" fmla="*/ 2180595 h 5246906"/>
                  <a:gd name="connsiteX16" fmla="*/ 7491046 w 7666892"/>
                  <a:gd name="connsiteY16" fmla="*/ 1011218 h 5246906"/>
                  <a:gd name="connsiteX17" fmla="*/ 7341577 w 7666892"/>
                  <a:gd name="connsiteY17" fmla="*/ 448511 h 5246906"/>
                  <a:gd name="connsiteX18" fmla="*/ 6910754 w 7666892"/>
                  <a:gd name="connsiteY18" fmla="*/ 70441 h 5246906"/>
                  <a:gd name="connsiteX19" fmla="*/ 6436946 w 7666892"/>
                  <a:gd name="connsiteY19" fmla="*/ 5964 h 5246906"/>
                  <a:gd name="connsiteX20" fmla="*/ 5943600 w 7666892"/>
                  <a:gd name="connsiteY20" fmla="*/ 246288 h 5246906"/>
                  <a:gd name="connsiteX21" fmla="*/ 5591908 w 7666892"/>
                  <a:gd name="connsiteY21" fmla="*/ 510057 h 5246906"/>
                  <a:gd name="connsiteX22" fmla="*/ 5196254 w 7666892"/>
                  <a:gd name="connsiteY22" fmla="*/ 184741 h 5246906"/>
                  <a:gd name="connsiteX0" fmla="*/ 5196254 w 7666892"/>
                  <a:gd name="connsiteY0" fmla="*/ 155554 h 5217719"/>
                  <a:gd name="connsiteX1" fmla="*/ 4589585 w 7666892"/>
                  <a:gd name="connsiteY1" fmla="*/ 155554 h 5217719"/>
                  <a:gd name="connsiteX2" fmla="*/ 2549769 w 7666892"/>
                  <a:gd name="connsiteY2" fmla="*/ 2001939 h 5217719"/>
                  <a:gd name="connsiteX3" fmla="*/ 1274885 w 7666892"/>
                  <a:gd name="connsiteY3" fmla="*/ 2766870 h 5217719"/>
                  <a:gd name="connsiteX4" fmla="*/ 483576 w 7666892"/>
                  <a:gd name="connsiteY4" fmla="*/ 3092185 h 5217719"/>
                  <a:gd name="connsiteX5" fmla="*/ 193431 w 7666892"/>
                  <a:gd name="connsiteY5" fmla="*/ 3848324 h 5217719"/>
                  <a:gd name="connsiteX6" fmla="*/ 0 w 7666892"/>
                  <a:gd name="connsiteY6" fmla="*/ 4094508 h 5217719"/>
                  <a:gd name="connsiteX7" fmla="*/ 43961 w 7666892"/>
                  <a:gd name="connsiteY7" fmla="*/ 4595670 h 5217719"/>
                  <a:gd name="connsiteX8" fmla="*/ 1239715 w 7666892"/>
                  <a:gd name="connsiteY8" fmla="*/ 5079247 h 5217719"/>
                  <a:gd name="connsiteX9" fmla="*/ 3385039 w 7666892"/>
                  <a:gd name="connsiteY9" fmla="*/ 5167169 h 5217719"/>
                  <a:gd name="connsiteX10" fmla="*/ 5064369 w 7666892"/>
                  <a:gd name="connsiteY10" fmla="*/ 4657216 h 5217719"/>
                  <a:gd name="connsiteX11" fmla="*/ 6304085 w 7666892"/>
                  <a:gd name="connsiteY11" fmla="*/ 3496631 h 5217719"/>
                  <a:gd name="connsiteX12" fmla="*/ 6348046 w 7666892"/>
                  <a:gd name="connsiteY12" fmla="*/ 3751608 h 5217719"/>
                  <a:gd name="connsiteX13" fmla="*/ 7570177 w 7666892"/>
                  <a:gd name="connsiteY13" fmla="*/ 3180108 h 5217719"/>
                  <a:gd name="connsiteX14" fmla="*/ 7666892 w 7666892"/>
                  <a:gd name="connsiteY14" fmla="*/ 2300878 h 5217719"/>
                  <a:gd name="connsiteX15" fmla="*/ 7561385 w 7666892"/>
                  <a:gd name="connsiteY15" fmla="*/ 2151408 h 5217719"/>
                  <a:gd name="connsiteX16" fmla="*/ 7491046 w 7666892"/>
                  <a:gd name="connsiteY16" fmla="*/ 982031 h 5217719"/>
                  <a:gd name="connsiteX17" fmla="*/ 7341577 w 7666892"/>
                  <a:gd name="connsiteY17" fmla="*/ 419324 h 5217719"/>
                  <a:gd name="connsiteX18" fmla="*/ 6910754 w 7666892"/>
                  <a:gd name="connsiteY18" fmla="*/ 41254 h 5217719"/>
                  <a:gd name="connsiteX19" fmla="*/ 6411546 w 7666892"/>
                  <a:gd name="connsiteY19" fmla="*/ 8527 h 5217719"/>
                  <a:gd name="connsiteX20" fmla="*/ 5943600 w 7666892"/>
                  <a:gd name="connsiteY20" fmla="*/ 217101 h 5217719"/>
                  <a:gd name="connsiteX21" fmla="*/ 5591908 w 7666892"/>
                  <a:gd name="connsiteY21" fmla="*/ 480870 h 5217719"/>
                  <a:gd name="connsiteX22" fmla="*/ 5196254 w 7666892"/>
                  <a:gd name="connsiteY22" fmla="*/ 155554 h 5217719"/>
                  <a:gd name="connsiteX0" fmla="*/ 5196254 w 7666892"/>
                  <a:gd name="connsiteY0" fmla="*/ 163763 h 5225928"/>
                  <a:gd name="connsiteX1" fmla="*/ 4589585 w 7666892"/>
                  <a:gd name="connsiteY1" fmla="*/ 163763 h 5225928"/>
                  <a:gd name="connsiteX2" fmla="*/ 2549769 w 7666892"/>
                  <a:gd name="connsiteY2" fmla="*/ 2010148 h 5225928"/>
                  <a:gd name="connsiteX3" fmla="*/ 1274885 w 7666892"/>
                  <a:gd name="connsiteY3" fmla="*/ 2775079 h 5225928"/>
                  <a:gd name="connsiteX4" fmla="*/ 483576 w 7666892"/>
                  <a:gd name="connsiteY4" fmla="*/ 3100394 h 5225928"/>
                  <a:gd name="connsiteX5" fmla="*/ 193431 w 7666892"/>
                  <a:gd name="connsiteY5" fmla="*/ 3856533 h 5225928"/>
                  <a:gd name="connsiteX6" fmla="*/ 0 w 7666892"/>
                  <a:gd name="connsiteY6" fmla="*/ 4102717 h 5225928"/>
                  <a:gd name="connsiteX7" fmla="*/ 43961 w 7666892"/>
                  <a:gd name="connsiteY7" fmla="*/ 4603879 h 5225928"/>
                  <a:gd name="connsiteX8" fmla="*/ 1239715 w 7666892"/>
                  <a:gd name="connsiteY8" fmla="*/ 5087456 h 5225928"/>
                  <a:gd name="connsiteX9" fmla="*/ 3385039 w 7666892"/>
                  <a:gd name="connsiteY9" fmla="*/ 5175378 h 5225928"/>
                  <a:gd name="connsiteX10" fmla="*/ 5064369 w 7666892"/>
                  <a:gd name="connsiteY10" fmla="*/ 4665425 h 5225928"/>
                  <a:gd name="connsiteX11" fmla="*/ 6304085 w 7666892"/>
                  <a:gd name="connsiteY11" fmla="*/ 3504840 h 5225928"/>
                  <a:gd name="connsiteX12" fmla="*/ 6348046 w 7666892"/>
                  <a:gd name="connsiteY12" fmla="*/ 3759817 h 5225928"/>
                  <a:gd name="connsiteX13" fmla="*/ 7570177 w 7666892"/>
                  <a:gd name="connsiteY13" fmla="*/ 3188317 h 5225928"/>
                  <a:gd name="connsiteX14" fmla="*/ 7666892 w 7666892"/>
                  <a:gd name="connsiteY14" fmla="*/ 2309087 h 5225928"/>
                  <a:gd name="connsiteX15" fmla="*/ 7561385 w 7666892"/>
                  <a:gd name="connsiteY15" fmla="*/ 2159617 h 5225928"/>
                  <a:gd name="connsiteX16" fmla="*/ 7491046 w 7666892"/>
                  <a:gd name="connsiteY16" fmla="*/ 990240 h 5225928"/>
                  <a:gd name="connsiteX17" fmla="*/ 7341577 w 7666892"/>
                  <a:gd name="connsiteY17" fmla="*/ 427533 h 5225928"/>
                  <a:gd name="connsiteX18" fmla="*/ 6910754 w 7666892"/>
                  <a:gd name="connsiteY18" fmla="*/ 49463 h 5225928"/>
                  <a:gd name="connsiteX19" fmla="*/ 6411546 w 7666892"/>
                  <a:gd name="connsiteY19" fmla="*/ 16736 h 5225928"/>
                  <a:gd name="connsiteX20" fmla="*/ 5943600 w 7666892"/>
                  <a:gd name="connsiteY20" fmla="*/ 225310 h 5225928"/>
                  <a:gd name="connsiteX21" fmla="*/ 5591908 w 7666892"/>
                  <a:gd name="connsiteY21" fmla="*/ 489079 h 5225928"/>
                  <a:gd name="connsiteX22" fmla="*/ 5196254 w 7666892"/>
                  <a:gd name="connsiteY22" fmla="*/ 163763 h 5225928"/>
                  <a:gd name="connsiteX0" fmla="*/ 5196254 w 7666892"/>
                  <a:gd name="connsiteY0" fmla="*/ 169523 h 5231688"/>
                  <a:gd name="connsiteX1" fmla="*/ 4589585 w 7666892"/>
                  <a:gd name="connsiteY1" fmla="*/ 169523 h 5231688"/>
                  <a:gd name="connsiteX2" fmla="*/ 2549769 w 7666892"/>
                  <a:gd name="connsiteY2" fmla="*/ 2015908 h 5231688"/>
                  <a:gd name="connsiteX3" fmla="*/ 1274885 w 7666892"/>
                  <a:gd name="connsiteY3" fmla="*/ 2780839 h 5231688"/>
                  <a:gd name="connsiteX4" fmla="*/ 483576 w 7666892"/>
                  <a:gd name="connsiteY4" fmla="*/ 3106154 h 5231688"/>
                  <a:gd name="connsiteX5" fmla="*/ 193431 w 7666892"/>
                  <a:gd name="connsiteY5" fmla="*/ 3862293 h 5231688"/>
                  <a:gd name="connsiteX6" fmla="*/ 0 w 7666892"/>
                  <a:gd name="connsiteY6" fmla="*/ 4108477 h 5231688"/>
                  <a:gd name="connsiteX7" fmla="*/ 43961 w 7666892"/>
                  <a:gd name="connsiteY7" fmla="*/ 4609639 h 5231688"/>
                  <a:gd name="connsiteX8" fmla="*/ 1239715 w 7666892"/>
                  <a:gd name="connsiteY8" fmla="*/ 5093216 h 5231688"/>
                  <a:gd name="connsiteX9" fmla="*/ 3385039 w 7666892"/>
                  <a:gd name="connsiteY9" fmla="*/ 5181138 h 5231688"/>
                  <a:gd name="connsiteX10" fmla="*/ 5064369 w 7666892"/>
                  <a:gd name="connsiteY10" fmla="*/ 4671185 h 5231688"/>
                  <a:gd name="connsiteX11" fmla="*/ 6304085 w 7666892"/>
                  <a:gd name="connsiteY11" fmla="*/ 3510600 h 5231688"/>
                  <a:gd name="connsiteX12" fmla="*/ 6348046 w 7666892"/>
                  <a:gd name="connsiteY12" fmla="*/ 3765577 h 5231688"/>
                  <a:gd name="connsiteX13" fmla="*/ 7570177 w 7666892"/>
                  <a:gd name="connsiteY13" fmla="*/ 3194077 h 5231688"/>
                  <a:gd name="connsiteX14" fmla="*/ 7666892 w 7666892"/>
                  <a:gd name="connsiteY14" fmla="*/ 2314847 h 5231688"/>
                  <a:gd name="connsiteX15" fmla="*/ 7561385 w 7666892"/>
                  <a:gd name="connsiteY15" fmla="*/ 2165377 h 5231688"/>
                  <a:gd name="connsiteX16" fmla="*/ 7491046 w 7666892"/>
                  <a:gd name="connsiteY16" fmla="*/ 996000 h 5231688"/>
                  <a:gd name="connsiteX17" fmla="*/ 7341577 w 7666892"/>
                  <a:gd name="connsiteY17" fmla="*/ 433293 h 5231688"/>
                  <a:gd name="connsiteX18" fmla="*/ 6910754 w 7666892"/>
                  <a:gd name="connsiteY18" fmla="*/ 55223 h 5231688"/>
                  <a:gd name="connsiteX19" fmla="*/ 6411546 w 7666892"/>
                  <a:gd name="connsiteY19" fmla="*/ 22496 h 5231688"/>
                  <a:gd name="connsiteX20" fmla="*/ 5943600 w 7666892"/>
                  <a:gd name="connsiteY20" fmla="*/ 231070 h 5231688"/>
                  <a:gd name="connsiteX21" fmla="*/ 5591908 w 7666892"/>
                  <a:gd name="connsiteY21" fmla="*/ 494839 h 5231688"/>
                  <a:gd name="connsiteX22" fmla="*/ 5196254 w 7666892"/>
                  <a:gd name="connsiteY22" fmla="*/ 169523 h 5231688"/>
                  <a:gd name="connsiteX0" fmla="*/ 5196254 w 7666892"/>
                  <a:gd name="connsiteY0" fmla="*/ 167804 h 5229969"/>
                  <a:gd name="connsiteX1" fmla="*/ 4589585 w 7666892"/>
                  <a:gd name="connsiteY1" fmla="*/ 167804 h 5229969"/>
                  <a:gd name="connsiteX2" fmla="*/ 2549769 w 7666892"/>
                  <a:gd name="connsiteY2" fmla="*/ 2014189 h 5229969"/>
                  <a:gd name="connsiteX3" fmla="*/ 1274885 w 7666892"/>
                  <a:gd name="connsiteY3" fmla="*/ 2779120 h 5229969"/>
                  <a:gd name="connsiteX4" fmla="*/ 483576 w 7666892"/>
                  <a:gd name="connsiteY4" fmla="*/ 3104435 h 5229969"/>
                  <a:gd name="connsiteX5" fmla="*/ 193431 w 7666892"/>
                  <a:gd name="connsiteY5" fmla="*/ 3860574 h 5229969"/>
                  <a:gd name="connsiteX6" fmla="*/ 0 w 7666892"/>
                  <a:gd name="connsiteY6" fmla="*/ 4106758 h 5229969"/>
                  <a:gd name="connsiteX7" fmla="*/ 43961 w 7666892"/>
                  <a:gd name="connsiteY7" fmla="*/ 4607920 h 5229969"/>
                  <a:gd name="connsiteX8" fmla="*/ 1239715 w 7666892"/>
                  <a:gd name="connsiteY8" fmla="*/ 5091497 h 5229969"/>
                  <a:gd name="connsiteX9" fmla="*/ 3385039 w 7666892"/>
                  <a:gd name="connsiteY9" fmla="*/ 5179419 h 5229969"/>
                  <a:gd name="connsiteX10" fmla="*/ 5064369 w 7666892"/>
                  <a:gd name="connsiteY10" fmla="*/ 4669466 h 5229969"/>
                  <a:gd name="connsiteX11" fmla="*/ 6304085 w 7666892"/>
                  <a:gd name="connsiteY11" fmla="*/ 3508881 h 5229969"/>
                  <a:gd name="connsiteX12" fmla="*/ 6348046 w 7666892"/>
                  <a:gd name="connsiteY12" fmla="*/ 3763858 h 5229969"/>
                  <a:gd name="connsiteX13" fmla="*/ 7570177 w 7666892"/>
                  <a:gd name="connsiteY13" fmla="*/ 3192358 h 5229969"/>
                  <a:gd name="connsiteX14" fmla="*/ 7666892 w 7666892"/>
                  <a:gd name="connsiteY14" fmla="*/ 2313128 h 5229969"/>
                  <a:gd name="connsiteX15" fmla="*/ 7561385 w 7666892"/>
                  <a:gd name="connsiteY15" fmla="*/ 2163658 h 5229969"/>
                  <a:gd name="connsiteX16" fmla="*/ 7491046 w 7666892"/>
                  <a:gd name="connsiteY16" fmla="*/ 994281 h 5229969"/>
                  <a:gd name="connsiteX17" fmla="*/ 7341577 w 7666892"/>
                  <a:gd name="connsiteY17" fmla="*/ 431574 h 5229969"/>
                  <a:gd name="connsiteX18" fmla="*/ 6910754 w 7666892"/>
                  <a:gd name="connsiteY18" fmla="*/ 53504 h 5229969"/>
                  <a:gd name="connsiteX19" fmla="*/ 6386146 w 7666892"/>
                  <a:gd name="connsiteY19" fmla="*/ 20777 h 5229969"/>
                  <a:gd name="connsiteX20" fmla="*/ 5943600 w 7666892"/>
                  <a:gd name="connsiteY20" fmla="*/ 229351 h 5229969"/>
                  <a:gd name="connsiteX21" fmla="*/ 5591908 w 7666892"/>
                  <a:gd name="connsiteY21" fmla="*/ 493120 h 5229969"/>
                  <a:gd name="connsiteX22" fmla="*/ 5196254 w 7666892"/>
                  <a:gd name="connsiteY22" fmla="*/ 167804 h 5229969"/>
                  <a:gd name="connsiteX0" fmla="*/ 5196254 w 7666892"/>
                  <a:gd name="connsiteY0" fmla="*/ 184168 h 5246333"/>
                  <a:gd name="connsiteX1" fmla="*/ 4589585 w 7666892"/>
                  <a:gd name="connsiteY1" fmla="*/ 184168 h 5246333"/>
                  <a:gd name="connsiteX2" fmla="*/ 2549769 w 7666892"/>
                  <a:gd name="connsiteY2" fmla="*/ 2030553 h 5246333"/>
                  <a:gd name="connsiteX3" fmla="*/ 1274885 w 7666892"/>
                  <a:gd name="connsiteY3" fmla="*/ 2795484 h 5246333"/>
                  <a:gd name="connsiteX4" fmla="*/ 483576 w 7666892"/>
                  <a:gd name="connsiteY4" fmla="*/ 3120799 h 5246333"/>
                  <a:gd name="connsiteX5" fmla="*/ 193431 w 7666892"/>
                  <a:gd name="connsiteY5" fmla="*/ 3876938 h 5246333"/>
                  <a:gd name="connsiteX6" fmla="*/ 0 w 7666892"/>
                  <a:gd name="connsiteY6" fmla="*/ 4123122 h 5246333"/>
                  <a:gd name="connsiteX7" fmla="*/ 43961 w 7666892"/>
                  <a:gd name="connsiteY7" fmla="*/ 4624284 h 5246333"/>
                  <a:gd name="connsiteX8" fmla="*/ 1239715 w 7666892"/>
                  <a:gd name="connsiteY8" fmla="*/ 5107861 h 5246333"/>
                  <a:gd name="connsiteX9" fmla="*/ 3385039 w 7666892"/>
                  <a:gd name="connsiteY9" fmla="*/ 5195783 h 5246333"/>
                  <a:gd name="connsiteX10" fmla="*/ 5064369 w 7666892"/>
                  <a:gd name="connsiteY10" fmla="*/ 4685830 h 5246333"/>
                  <a:gd name="connsiteX11" fmla="*/ 6304085 w 7666892"/>
                  <a:gd name="connsiteY11" fmla="*/ 3525245 h 5246333"/>
                  <a:gd name="connsiteX12" fmla="*/ 6348046 w 7666892"/>
                  <a:gd name="connsiteY12" fmla="*/ 3780222 h 5246333"/>
                  <a:gd name="connsiteX13" fmla="*/ 7570177 w 7666892"/>
                  <a:gd name="connsiteY13" fmla="*/ 3208722 h 5246333"/>
                  <a:gd name="connsiteX14" fmla="*/ 7666892 w 7666892"/>
                  <a:gd name="connsiteY14" fmla="*/ 2329492 h 5246333"/>
                  <a:gd name="connsiteX15" fmla="*/ 7561385 w 7666892"/>
                  <a:gd name="connsiteY15" fmla="*/ 2180022 h 5246333"/>
                  <a:gd name="connsiteX16" fmla="*/ 7491046 w 7666892"/>
                  <a:gd name="connsiteY16" fmla="*/ 1010645 h 5246333"/>
                  <a:gd name="connsiteX17" fmla="*/ 7341577 w 7666892"/>
                  <a:gd name="connsiteY17" fmla="*/ 447938 h 5246333"/>
                  <a:gd name="connsiteX18" fmla="*/ 6910754 w 7666892"/>
                  <a:gd name="connsiteY18" fmla="*/ 69868 h 5246333"/>
                  <a:gd name="connsiteX19" fmla="*/ 6386146 w 7666892"/>
                  <a:gd name="connsiteY19" fmla="*/ 37141 h 5246333"/>
                  <a:gd name="connsiteX20" fmla="*/ 5943600 w 7666892"/>
                  <a:gd name="connsiteY20" fmla="*/ 245715 h 5246333"/>
                  <a:gd name="connsiteX21" fmla="*/ 5591908 w 7666892"/>
                  <a:gd name="connsiteY21" fmla="*/ 509484 h 5246333"/>
                  <a:gd name="connsiteX22" fmla="*/ 5196254 w 7666892"/>
                  <a:gd name="connsiteY22" fmla="*/ 184168 h 5246333"/>
                  <a:gd name="connsiteX0" fmla="*/ 5196254 w 7666892"/>
                  <a:gd name="connsiteY0" fmla="*/ 184168 h 5246333"/>
                  <a:gd name="connsiteX1" fmla="*/ 4589585 w 7666892"/>
                  <a:gd name="connsiteY1" fmla="*/ 184168 h 5246333"/>
                  <a:gd name="connsiteX2" fmla="*/ 2549769 w 7666892"/>
                  <a:gd name="connsiteY2" fmla="*/ 2030553 h 5246333"/>
                  <a:gd name="connsiteX3" fmla="*/ 1274885 w 7666892"/>
                  <a:gd name="connsiteY3" fmla="*/ 2795484 h 5246333"/>
                  <a:gd name="connsiteX4" fmla="*/ 483576 w 7666892"/>
                  <a:gd name="connsiteY4" fmla="*/ 3120799 h 5246333"/>
                  <a:gd name="connsiteX5" fmla="*/ 193431 w 7666892"/>
                  <a:gd name="connsiteY5" fmla="*/ 3876938 h 5246333"/>
                  <a:gd name="connsiteX6" fmla="*/ 0 w 7666892"/>
                  <a:gd name="connsiteY6" fmla="*/ 4123122 h 5246333"/>
                  <a:gd name="connsiteX7" fmla="*/ 43961 w 7666892"/>
                  <a:gd name="connsiteY7" fmla="*/ 4624284 h 5246333"/>
                  <a:gd name="connsiteX8" fmla="*/ 1239715 w 7666892"/>
                  <a:gd name="connsiteY8" fmla="*/ 5107861 h 5246333"/>
                  <a:gd name="connsiteX9" fmla="*/ 3385039 w 7666892"/>
                  <a:gd name="connsiteY9" fmla="*/ 5195783 h 5246333"/>
                  <a:gd name="connsiteX10" fmla="*/ 5064369 w 7666892"/>
                  <a:gd name="connsiteY10" fmla="*/ 4685830 h 5246333"/>
                  <a:gd name="connsiteX11" fmla="*/ 6304085 w 7666892"/>
                  <a:gd name="connsiteY11" fmla="*/ 3525245 h 5246333"/>
                  <a:gd name="connsiteX12" fmla="*/ 6348046 w 7666892"/>
                  <a:gd name="connsiteY12" fmla="*/ 3780222 h 5246333"/>
                  <a:gd name="connsiteX13" fmla="*/ 7570177 w 7666892"/>
                  <a:gd name="connsiteY13" fmla="*/ 3208722 h 5246333"/>
                  <a:gd name="connsiteX14" fmla="*/ 7666892 w 7666892"/>
                  <a:gd name="connsiteY14" fmla="*/ 2329492 h 5246333"/>
                  <a:gd name="connsiteX15" fmla="*/ 7561385 w 7666892"/>
                  <a:gd name="connsiteY15" fmla="*/ 2180022 h 5246333"/>
                  <a:gd name="connsiteX16" fmla="*/ 7478346 w 7666892"/>
                  <a:gd name="connsiteY16" fmla="*/ 1112245 h 5246333"/>
                  <a:gd name="connsiteX17" fmla="*/ 7341577 w 7666892"/>
                  <a:gd name="connsiteY17" fmla="*/ 447938 h 5246333"/>
                  <a:gd name="connsiteX18" fmla="*/ 6910754 w 7666892"/>
                  <a:gd name="connsiteY18" fmla="*/ 69868 h 5246333"/>
                  <a:gd name="connsiteX19" fmla="*/ 6386146 w 7666892"/>
                  <a:gd name="connsiteY19" fmla="*/ 37141 h 5246333"/>
                  <a:gd name="connsiteX20" fmla="*/ 5943600 w 7666892"/>
                  <a:gd name="connsiteY20" fmla="*/ 245715 h 5246333"/>
                  <a:gd name="connsiteX21" fmla="*/ 5591908 w 7666892"/>
                  <a:gd name="connsiteY21" fmla="*/ 509484 h 5246333"/>
                  <a:gd name="connsiteX22" fmla="*/ 5196254 w 7666892"/>
                  <a:gd name="connsiteY22" fmla="*/ 184168 h 52463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7666892" h="5246333">
                    <a:moveTo>
                      <a:pt x="5196254" y="184168"/>
                    </a:moveTo>
                    <a:cubicBezTo>
                      <a:pt x="4885593" y="87452"/>
                      <a:pt x="4847492" y="122621"/>
                      <a:pt x="4589585" y="184168"/>
                    </a:cubicBezTo>
                    <a:cubicBezTo>
                      <a:pt x="3909646" y="799630"/>
                      <a:pt x="3291254" y="1529391"/>
                      <a:pt x="2549769" y="2030553"/>
                    </a:cubicBezTo>
                    <a:cubicBezTo>
                      <a:pt x="1808284" y="2531715"/>
                      <a:pt x="1699846" y="2540507"/>
                      <a:pt x="1274885" y="2795484"/>
                    </a:cubicBezTo>
                    <a:cubicBezTo>
                      <a:pt x="1069731" y="2933230"/>
                      <a:pt x="663818" y="2940557"/>
                      <a:pt x="483576" y="3120799"/>
                    </a:cubicBezTo>
                    <a:cubicBezTo>
                      <a:pt x="303334" y="3301041"/>
                      <a:pt x="228600" y="3718676"/>
                      <a:pt x="193431" y="3876938"/>
                    </a:cubicBezTo>
                    <a:cubicBezTo>
                      <a:pt x="128954" y="3958999"/>
                      <a:pt x="20516" y="3988307"/>
                      <a:pt x="0" y="4123122"/>
                    </a:cubicBezTo>
                    <a:lnTo>
                      <a:pt x="43961" y="4624284"/>
                    </a:lnTo>
                    <a:cubicBezTo>
                      <a:pt x="143608" y="4759099"/>
                      <a:pt x="498230" y="4952530"/>
                      <a:pt x="1239715" y="5107861"/>
                    </a:cubicBezTo>
                    <a:cubicBezTo>
                      <a:pt x="1981200" y="5263192"/>
                      <a:pt x="2535116" y="5280775"/>
                      <a:pt x="3385039" y="5195783"/>
                    </a:cubicBezTo>
                    <a:cubicBezTo>
                      <a:pt x="4234962" y="5110791"/>
                      <a:pt x="4712676" y="4905638"/>
                      <a:pt x="5064369" y="4685830"/>
                    </a:cubicBezTo>
                    <a:cubicBezTo>
                      <a:pt x="5416062" y="4466022"/>
                      <a:pt x="5890846" y="3912107"/>
                      <a:pt x="6304085" y="3525245"/>
                    </a:cubicBezTo>
                    <a:lnTo>
                      <a:pt x="6348046" y="3780222"/>
                    </a:lnTo>
                    <a:cubicBezTo>
                      <a:pt x="6808177" y="3624892"/>
                      <a:pt x="7162800" y="3478353"/>
                      <a:pt x="7570177" y="3208722"/>
                    </a:cubicBezTo>
                    <a:cubicBezTo>
                      <a:pt x="7637584" y="2924437"/>
                      <a:pt x="7634654" y="2622569"/>
                      <a:pt x="7666892" y="2329492"/>
                    </a:cubicBezTo>
                    <a:lnTo>
                      <a:pt x="7561385" y="2180022"/>
                    </a:lnTo>
                    <a:lnTo>
                      <a:pt x="7478346" y="1112245"/>
                    </a:lnTo>
                    <a:cubicBezTo>
                      <a:pt x="7463692" y="898299"/>
                      <a:pt x="7436176" y="621667"/>
                      <a:pt x="7341577" y="447938"/>
                    </a:cubicBezTo>
                    <a:cubicBezTo>
                      <a:pt x="7246978" y="274209"/>
                      <a:pt x="7069992" y="138334"/>
                      <a:pt x="6910754" y="69868"/>
                    </a:cubicBezTo>
                    <a:cubicBezTo>
                      <a:pt x="6751516" y="1402"/>
                      <a:pt x="6604976" y="-29778"/>
                      <a:pt x="6386146" y="37141"/>
                    </a:cubicBezTo>
                    <a:cubicBezTo>
                      <a:pt x="6167316" y="104060"/>
                      <a:pt x="6075973" y="166991"/>
                      <a:pt x="5943600" y="245715"/>
                    </a:cubicBezTo>
                    <a:cubicBezTo>
                      <a:pt x="5811227" y="324439"/>
                      <a:pt x="5709139" y="421561"/>
                      <a:pt x="5591908" y="509484"/>
                    </a:cubicBezTo>
                    <a:cubicBezTo>
                      <a:pt x="5480539" y="401045"/>
                      <a:pt x="5506915" y="280884"/>
                      <a:pt x="5196254" y="184168"/>
                    </a:cubicBezTo>
                    <a:close/>
                  </a:path>
                </a:pathLst>
              </a:custGeom>
              <a:solidFill>
                <a:srgbClr val="C0C0C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F0886F45-E7ED-DB8A-192B-5EC9EF53C5E3}"/>
                  </a:ext>
                </a:extLst>
              </p:cNvPr>
              <p:cNvSpPr/>
              <p:nvPr/>
            </p:nvSpPr>
            <p:spPr>
              <a:xfrm>
                <a:off x="10011983" y="1314542"/>
                <a:ext cx="1458960" cy="931182"/>
              </a:xfrm>
              <a:custGeom>
                <a:avLst/>
                <a:gdLst>
                  <a:gd name="connsiteX0" fmla="*/ 0 w 1501140"/>
                  <a:gd name="connsiteY0" fmla="*/ 373380 h 914400"/>
                  <a:gd name="connsiteX1" fmla="*/ 563880 w 1501140"/>
                  <a:gd name="connsiteY1" fmla="*/ 800100 h 914400"/>
                  <a:gd name="connsiteX2" fmla="*/ 1036320 w 1501140"/>
                  <a:gd name="connsiteY2" fmla="*/ 914400 h 914400"/>
                  <a:gd name="connsiteX3" fmla="*/ 1501140 w 1501140"/>
                  <a:gd name="connsiteY3" fmla="*/ 647700 h 914400"/>
                  <a:gd name="connsiteX4" fmla="*/ 1249680 w 1501140"/>
                  <a:gd name="connsiteY4" fmla="*/ 15240 h 914400"/>
                  <a:gd name="connsiteX5" fmla="*/ 739140 w 1501140"/>
                  <a:gd name="connsiteY5" fmla="*/ 0 h 914400"/>
                  <a:gd name="connsiteX6" fmla="*/ 0 w 1501140"/>
                  <a:gd name="connsiteY6" fmla="*/ 373380 h 914400"/>
                  <a:gd name="connsiteX0" fmla="*/ 0 w 1501140"/>
                  <a:gd name="connsiteY0" fmla="*/ 399052 h 940072"/>
                  <a:gd name="connsiteX1" fmla="*/ 563880 w 1501140"/>
                  <a:gd name="connsiteY1" fmla="*/ 825772 h 940072"/>
                  <a:gd name="connsiteX2" fmla="*/ 1036320 w 1501140"/>
                  <a:gd name="connsiteY2" fmla="*/ 940072 h 940072"/>
                  <a:gd name="connsiteX3" fmla="*/ 1501140 w 1501140"/>
                  <a:gd name="connsiteY3" fmla="*/ 673372 h 940072"/>
                  <a:gd name="connsiteX4" fmla="*/ 1249680 w 1501140"/>
                  <a:gd name="connsiteY4" fmla="*/ 40912 h 940072"/>
                  <a:gd name="connsiteX5" fmla="*/ 739140 w 1501140"/>
                  <a:gd name="connsiteY5" fmla="*/ 25672 h 940072"/>
                  <a:gd name="connsiteX6" fmla="*/ 0 w 1501140"/>
                  <a:gd name="connsiteY6" fmla="*/ 399052 h 940072"/>
                  <a:gd name="connsiteX0" fmla="*/ 0 w 1501140"/>
                  <a:gd name="connsiteY0" fmla="*/ 456653 h 997673"/>
                  <a:gd name="connsiteX1" fmla="*/ 563880 w 1501140"/>
                  <a:gd name="connsiteY1" fmla="*/ 883373 h 997673"/>
                  <a:gd name="connsiteX2" fmla="*/ 1036320 w 1501140"/>
                  <a:gd name="connsiteY2" fmla="*/ 997673 h 997673"/>
                  <a:gd name="connsiteX3" fmla="*/ 1501140 w 1501140"/>
                  <a:gd name="connsiteY3" fmla="*/ 730973 h 997673"/>
                  <a:gd name="connsiteX4" fmla="*/ 1249680 w 1501140"/>
                  <a:gd name="connsiteY4" fmla="*/ 98513 h 997673"/>
                  <a:gd name="connsiteX5" fmla="*/ 739140 w 1501140"/>
                  <a:gd name="connsiteY5" fmla="*/ 83273 h 997673"/>
                  <a:gd name="connsiteX6" fmla="*/ 0 w 1501140"/>
                  <a:gd name="connsiteY6" fmla="*/ 456653 h 997673"/>
                  <a:gd name="connsiteX0" fmla="*/ 0 w 1501140"/>
                  <a:gd name="connsiteY0" fmla="*/ 389525 h 930545"/>
                  <a:gd name="connsiteX1" fmla="*/ 563880 w 1501140"/>
                  <a:gd name="connsiteY1" fmla="*/ 816245 h 930545"/>
                  <a:gd name="connsiteX2" fmla="*/ 1036320 w 1501140"/>
                  <a:gd name="connsiteY2" fmla="*/ 930545 h 930545"/>
                  <a:gd name="connsiteX3" fmla="*/ 1501140 w 1501140"/>
                  <a:gd name="connsiteY3" fmla="*/ 663845 h 930545"/>
                  <a:gd name="connsiteX4" fmla="*/ 1287780 w 1501140"/>
                  <a:gd name="connsiteY4" fmla="*/ 168545 h 930545"/>
                  <a:gd name="connsiteX5" fmla="*/ 739140 w 1501140"/>
                  <a:gd name="connsiteY5" fmla="*/ 16145 h 930545"/>
                  <a:gd name="connsiteX6" fmla="*/ 0 w 1501140"/>
                  <a:gd name="connsiteY6" fmla="*/ 389525 h 930545"/>
                  <a:gd name="connsiteX0" fmla="*/ 0 w 1485900"/>
                  <a:gd name="connsiteY0" fmla="*/ 381793 h 922813"/>
                  <a:gd name="connsiteX1" fmla="*/ 563880 w 1485900"/>
                  <a:gd name="connsiteY1" fmla="*/ 808513 h 922813"/>
                  <a:gd name="connsiteX2" fmla="*/ 1036320 w 1485900"/>
                  <a:gd name="connsiteY2" fmla="*/ 922813 h 922813"/>
                  <a:gd name="connsiteX3" fmla="*/ 1485900 w 1485900"/>
                  <a:gd name="connsiteY3" fmla="*/ 602773 h 922813"/>
                  <a:gd name="connsiteX4" fmla="*/ 1287780 w 1485900"/>
                  <a:gd name="connsiteY4" fmla="*/ 160813 h 922813"/>
                  <a:gd name="connsiteX5" fmla="*/ 739140 w 1485900"/>
                  <a:gd name="connsiteY5" fmla="*/ 8413 h 922813"/>
                  <a:gd name="connsiteX6" fmla="*/ 0 w 1485900"/>
                  <a:gd name="connsiteY6" fmla="*/ 381793 h 922813"/>
                  <a:gd name="connsiteX0" fmla="*/ 0 w 1485900"/>
                  <a:gd name="connsiteY0" fmla="*/ 381793 h 922813"/>
                  <a:gd name="connsiteX1" fmla="*/ 563880 w 1485900"/>
                  <a:gd name="connsiteY1" fmla="*/ 808513 h 922813"/>
                  <a:gd name="connsiteX2" fmla="*/ 1036320 w 1485900"/>
                  <a:gd name="connsiteY2" fmla="*/ 922813 h 922813"/>
                  <a:gd name="connsiteX3" fmla="*/ 1485900 w 1485900"/>
                  <a:gd name="connsiteY3" fmla="*/ 602773 h 922813"/>
                  <a:gd name="connsiteX4" fmla="*/ 1287780 w 1485900"/>
                  <a:gd name="connsiteY4" fmla="*/ 160813 h 922813"/>
                  <a:gd name="connsiteX5" fmla="*/ 739140 w 1485900"/>
                  <a:gd name="connsiteY5" fmla="*/ 8413 h 922813"/>
                  <a:gd name="connsiteX6" fmla="*/ 0 w 1485900"/>
                  <a:gd name="connsiteY6" fmla="*/ 381793 h 922813"/>
                  <a:gd name="connsiteX0" fmla="*/ 0 w 1485900"/>
                  <a:gd name="connsiteY0" fmla="*/ 381793 h 922813"/>
                  <a:gd name="connsiteX1" fmla="*/ 563880 w 1485900"/>
                  <a:gd name="connsiteY1" fmla="*/ 808513 h 922813"/>
                  <a:gd name="connsiteX2" fmla="*/ 1036320 w 1485900"/>
                  <a:gd name="connsiteY2" fmla="*/ 922813 h 922813"/>
                  <a:gd name="connsiteX3" fmla="*/ 1485900 w 1485900"/>
                  <a:gd name="connsiteY3" fmla="*/ 602773 h 922813"/>
                  <a:gd name="connsiteX4" fmla="*/ 1287780 w 1485900"/>
                  <a:gd name="connsiteY4" fmla="*/ 160813 h 922813"/>
                  <a:gd name="connsiteX5" fmla="*/ 739140 w 1485900"/>
                  <a:gd name="connsiteY5" fmla="*/ 8413 h 922813"/>
                  <a:gd name="connsiteX6" fmla="*/ 0 w 1485900"/>
                  <a:gd name="connsiteY6" fmla="*/ 381793 h 922813"/>
                  <a:gd name="connsiteX0" fmla="*/ 0 w 1485900"/>
                  <a:gd name="connsiteY0" fmla="*/ 381793 h 926196"/>
                  <a:gd name="connsiteX1" fmla="*/ 563880 w 1485900"/>
                  <a:gd name="connsiteY1" fmla="*/ 808513 h 926196"/>
                  <a:gd name="connsiteX2" fmla="*/ 1036320 w 1485900"/>
                  <a:gd name="connsiteY2" fmla="*/ 922813 h 926196"/>
                  <a:gd name="connsiteX3" fmla="*/ 1485900 w 1485900"/>
                  <a:gd name="connsiteY3" fmla="*/ 602773 h 926196"/>
                  <a:gd name="connsiteX4" fmla="*/ 1287780 w 1485900"/>
                  <a:gd name="connsiteY4" fmla="*/ 160813 h 926196"/>
                  <a:gd name="connsiteX5" fmla="*/ 739140 w 1485900"/>
                  <a:gd name="connsiteY5" fmla="*/ 8413 h 926196"/>
                  <a:gd name="connsiteX6" fmla="*/ 0 w 1485900"/>
                  <a:gd name="connsiteY6" fmla="*/ 381793 h 926196"/>
                  <a:gd name="connsiteX0" fmla="*/ 0 w 1485900"/>
                  <a:gd name="connsiteY0" fmla="*/ 381793 h 926422"/>
                  <a:gd name="connsiteX1" fmla="*/ 487680 w 1485900"/>
                  <a:gd name="connsiteY1" fmla="*/ 770413 h 926422"/>
                  <a:gd name="connsiteX2" fmla="*/ 1036320 w 1485900"/>
                  <a:gd name="connsiteY2" fmla="*/ 922813 h 926422"/>
                  <a:gd name="connsiteX3" fmla="*/ 1485900 w 1485900"/>
                  <a:gd name="connsiteY3" fmla="*/ 602773 h 926422"/>
                  <a:gd name="connsiteX4" fmla="*/ 1287780 w 1485900"/>
                  <a:gd name="connsiteY4" fmla="*/ 160813 h 926422"/>
                  <a:gd name="connsiteX5" fmla="*/ 739140 w 1485900"/>
                  <a:gd name="connsiteY5" fmla="*/ 8413 h 926422"/>
                  <a:gd name="connsiteX6" fmla="*/ 0 w 1485900"/>
                  <a:gd name="connsiteY6" fmla="*/ 381793 h 926422"/>
                  <a:gd name="connsiteX0" fmla="*/ 0 w 1485900"/>
                  <a:gd name="connsiteY0" fmla="*/ 381793 h 929692"/>
                  <a:gd name="connsiteX1" fmla="*/ 487680 w 1485900"/>
                  <a:gd name="connsiteY1" fmla="*/ 770413 h 929692"/>
                  <a:gd name="connsiteX2" fmla="*/ 1036320 w 1485900"/>
                  <a:gd name="connsiteY2" fmla="*/ 922813 h 929692"/>
                  <a:gd name="connsiteX3" fmla="*/ 1485900 w 1485900"/>
                  <a:gd name="connsiteY3" fmla="*/ 602773 h 929692"/>
                  <a:gd name="connsiteX4" fmla="*/ 1287780 w 1485900"/>
                  <a:gd name="connsiteY4" fmla="*/ 160813 h 929692"/>
                  <a:gd name="connsiteX5" fmla="*/ 739140 w 1485900"/>
                  <a:gd name="connsiteY5" fmla="*/ 8413 h 929692"/>
                  <a:gd name="connsiteX6" fmla="*/ 0 w 1485900"/>
                  <a:gd name="connsiteY6" fmla="*/ 381793 h 929692"/>
                  <a:gd name="connsiteX0" fmla="*/ 0 w 1485900"/>
                  <a:gd name="connsiteY0" fmla="*/ 381793 h 927167"/>
                  <a:gd name="connsiteX1" fmla="*/ 487680 w 1485900"/>
                  <a:gd name="connsiteY1" fmla="*/ 770413 h 927167"/>
                  <a:gd name="connsiteX2" fmla="*/ 1036320 w 1485900"/>
                  <a:gd name="connsiteY2" fmla="*/ 922813 h 927167"/>
                  <a:gd name="connsiteX3" fmla="*/ 1485900 w 1485900"/>
                  <a:gd name="connsiteY3" fmla="*/ 602773 h 927167"/>
                  <a:gd name="connsiteX4" fmla="*/ 1287780 w 1485900"/>
                  <a:gd name="connsiteY4" fmla="*/ 160813 h 927167"/>
                  <a:gd name="connsiteX5" fmla="*/ 739140 w 1485900"/>
                  <a:gd name="connsiteY5" fmla="*/ 8413 h 927167"/>
                  <a:gd name="connsiteX6" fmla="*/ 0 w 1485900"/>
                  <a:gd name="connsiteY6" fmla="*/ 381793 h 927167"/>
                  <a:gd name="connsiteX0" fmla="*/ 0 w 1488671"/>
                  <a:gd name="connsiteY0" fmla="*/ 381793 h 927167"/>
                  <a:gd name="connsiteX1" fmla="*/ 487680 w 1488671"/>
                  <a:gd name="connsiteY1" fmla="*/ 770413 h 927167"/>
                  <a:gd name="connsiteX2" fmla="*/ 1036320 w 1488671"/>
                  <a:gd name="connsiteY2" fmla="*/ 922813 h 927167"/>
                  <a:gd name="connsiteX3" fmla="*/ 1485900 w 1488671"/>
                  <a:gd name="connsiteY3" fmla="*/ 602773 h 927167"/>
                  <a:gd name="connsiteX4" fmla="*/ 1287780 w 1488671"/>
                  <a:gd name="connsiteY4" fmla="*/ 160813 h 927167"/>
                  <a:gd name="connsiteX5" fmla="*/ 739140 w 1488671"/>
                  <a:gd name="connsiteY5" fmla="*/ 8413 h 927167"/>
                  <a:gd name="connsiteX6" fmla="*/ 0 w 1488671"/>
                  <a:gd name="connsiteY6" fmla="*/ 381793 h 927167"/>
                  <a:gd name="connsiteX0" fmla="*/ 0 w 1458962"/>
                  <a:gd name="connsiteY0" fmla="*/ 381489 h 931182"/>
                  <a:gd name="connsiteX1" fmla="*/ 487680 w 1458962"/>
                  <a:gd name="connsiteY1" fmla="*/ 770109 h 931182"/>
                  <a:gd name="connsiteX2" fmla="*/ 1036320 w 1458962"/>
                  <a:gd name="connsiteY2" fmla="*/ 922509 h 931182"/>
                  <a:gd name="connsiteX3" fmla="*/ 1455420 w 1458962"/>
                  <a:gd name="connsiteY3" fmla="*/ 571989 h 931182"/>
                  <a:gd name="connsiteX4" fmla="*/ 1287780 w 1458962"/>
                  <a:gd name="connsiteY4" fmla="*/ 160509 h 931182"/>
                  <a:gd name="connsiteX5" fmla="*/ 739140 w 1458962"/>
                  <a:gd name="connsiteY5" fmla="*/ 8109 h 931182"/>
                  <a:gd name="connsiteX6" fmla="*/ 0 w 1458962"/>
                  <a:gd name="connsiteY6" fmla="*/ 381489 h 93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458962" h="931182">
                    <a:moveTo>
                      <a:pt x="0" y="381489"/>
                    </a:moveTo>
                    <a:cubicBezTo>
                      <a:pt x="162560" y="511029"/>
                      <a:pt x="299720" y="648189"/>
                      <a:pt x="487680" y="770109"/>
                    </a:cubicBezTo>
                    <a:cubicBezTo>
                      <a:pt x="675640" y="892029"/>
                      <a:pt x="875030" y="955529"/>
                      <a:pt x="1036320" y="922509"/>
                    </a:cubicBezTo>
                    <a:cubicBezTo>
                      <a:pt x="1197610" y="889489"/>
                      <a:pt x="1435100" y="716769"/>
                      <a:pt x="1455420" y="571989"/>
                    </a:cubicBezTo>
                    <a:cubicBezTo>
                      <a:pt x="1475740" y="427209"/>
                      <a:pt x="1407160" y="254489"/>
                      <a:pt x="1287780" y="160509"/>
                    </a:cubicBezTo>
                    <a:cubicBezTo>
                      <a:pt x="1168400" y="66529"/>
                      <a:pt x="953770" y="-28721"/>
                      <a:pt x="739140" y="8109"/>
                    </a:cubicBezTo>
                    <a:cubicBezTo>
                      <a:pt x="524510" y="44939"/>
                      <a:pt x="246380" y="257029"/>
                      <a:pt x="0" y="381489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C2EF0F97-5E6E-60D1-35AC-8088BDA5C69F}"/>
                </a:ext>
              </a:extLst>
            </p:cNvPr>
            <p:cNvSpPr/>
            <p:nvPr/>
          </p:nvSpPr>
          <p:spPr>
            <a:xfrm>
              <a:off x="3795372" y="961961"/>
              <a:ext cx="1954848" cy="2501187"/>
            </a:xfrm>
            <a:custGeom>
              <a:avLst/>
              <a:gdLst>
                <a:gd name="connsiteX0" fmla="*/ 812800 w 1987550"/>
                <a:gd name="connsiteY0" fmla="*/ 69850 h 3302000"/>
                <a:gd name="connsiteX1" fmla="*/ 749300 w 1987550"/>
                <a:gd name="connsiteY1" fmla="*/ 1295400 h 3302000"/>
                <a:gd name="connsiteX2" fmla="*/ 527050 w 1987550"/>
                <a:gd name="connsiteY2" fmla="*/ 1987550 h 3302000"/>
                <a:gd name="connsiteX3" fmla="*/ 393700 w 1987550"/>
                <a:gd name="connsiteY3" fmla="*/ 2324100 h 3302000"/>
                <a:gd name="connsiteX4" fmla="*/ 177800 w 1987550"/>
                <a:gd name="connsiteY4" fmla="*/ 2508250 h 3302000"/>
                <a:gd name="connsiteX5" fmla="*/ 133350 w 1987550"/>
                <a:gd name="connsiteY5" fmla="*/ 2565400 h 3302000"/>
                <a:gd name="connsiteX6" fmla="*/ 82550 w 1987550"/>
                <a:gd name="connsiteY6" fmla="*/ 2940050 h 3302000"/>
                <a:gd name="connsiteX7" fmla="*/ 0 w 1987550"/>
                <a:gd name="connsiteY7" fmla="*/ 3136900 h 3302000"/>
                <a:gd name="connsiteX8" fmla="*/ 279400 w 1987550"/>
                <a:gd name="connsiteY8" fmla="*/ 3302000 h 3302000"/>
                <a:gd name="connsiteX9" fmla="*/ 501650 w 1987550"/>
                <a:gd name="connsiteY9" fmla="*/ 3168650 h 3302000"/>
                <a:gd name="connsiteX10" fmla="*/ 850900 w 1987550"/>
                <a:gd name="connsiteY10" fmla="*/ 3060700 h 3302000"/>
                <a:gd name="connsiteX11" fmla="*/ 1047750 w 1987550"/>
                <a:gd name="connsiteY11" fmla="*/ 2387600 h 3302000"/>
                <a:gd name="connsiteX12" fmla="*/ 1339850 w 1987550"/>
                <a:gd name="connsiteY12" fmla="*/ 1962150 h 3302000"/>
                <a:gd name="connsiteX13" fmla="*/ 1536700 w 1987550"/>
                <a:gd name="connsiteY13" fmla="*/ 1739900 h 3302000"/>
                <a:gd name="connsiteX14" fmla="*/ 1619250 w 1987550"/>
                <a:gd name="connsiteY14" fmla="*/ 1492250 h 3302000"/>
                <a:gd name="connsiteX15" fmla="*/ 1428750 w 1987550"/>
                <a:gd name="connsiteY15" fmla="*/ 1187450 h 3302000"/>
                <a:gd name="connsiteX16" fmla="*/ 1574800 w 1987550"/>
                <a:gd name="connsiteY16" fmla="*/ 768350 h 3302000"/>
                <a:gd name="connsiteX17" fmla="*/ 1803400 w 1987550"/>
                <a:gd name="connsiteY17" fmla="*/ 76200 h 3302000"/>
                <a:gd name="connsiteX18" fmla="*/ 1987550 w 1987550"/>
                <a:gd name="connsiteY18" fmla="*/ 0 h 3302000"/>
                <a:gd name="connsiteX0" fmla="*/ 812800 w 1987550"/>
                <a:gd name="connsiteY0" fmla="*/ 69850 h 3302000"/>
                <a:gd name="connsiteX1" fmla="*/ 749300 w 1987550"/>
                <a:gd name="connsiteY1" fmla="*/ 1295400 h 3302000"/>
                <a:gd name="connsiteX2" fmla="*/ 527050 w 1987550"/>
                <a:gd name="connsiteY2" fmla="*/ 1987550 h 3302000"/>
                <a:gd name="connsiteX3" fmla="*/ 393700 w 1987550"/>
                <a:gd name="connsiteY3" fmla="*/ 2324100 h 3302000"/>
                <a:gd name="connsiteX4" fmla="*/ 177800 w 1987550"/>
                <a:gd name="connsiteY4" fmla="*/ 2508250 h 3302000"/>
                <a:gd name="connsiteX5" fmla="*/ 133350 w 1987550"/>
                <a:gd name="connsiteY5" fmla="*/ 2565400 h 3302000"/>
                <a:gd name="connsiteX6" fmla="*/ 82550 w 1987550"/>
                <a:gd name="connsiteY6" fmla="*/ 2940050 h 3302000"/>
                <a:gd name="connsiteX7" fmla="*/ 0 w 1987550"/>
                <a:gd name="connsiteY7" fmla="*/ 3136900 h 3302000"/>
                <a:gd name="connsiteX8" fmla="*/ 225425 w 1987550"/>
                <a:gd name="connsiteY8" fmla="*/ 3302000 h 3302000"/>
                <a:gd name="connsiteX9" fmla="*/ 501650 w 1987550"/>
                <a:gd name="connsiteY9" fmla="*/ 3168650 h 3302000"/>
                <a:gd name="connsiteX10" fmla="*/ 850900 w 1987550"/>
                <a:gd name="connsiteY10" fmla="*/ 3060700 h 3302000"/>
                <a:gd name="connsiteX11" fmla="*/ 1047750 w 1987550"/>
                <a:gd name="connsiteY11" fmla="*/ 2387600 h 3302000"/>
                <a:gd name="connsiteX12" fmla="*/ 1339850 w 1987550"/>
                <a:gd name="connsiteY12" fmla="*/ 1962150 h 3302000"/>
                <a:gd name="connsiteX13" fmla="*/ 1536700 w 1987550"/>
                <a:gd name="connsiteY13" fmla="*/ 1739900 h 3302000"/>
                <a:gd name="connsiteX14" fmla="*/ 1619250 w 1987550"/>
                <a:gd name="connsiteY14" fmla="*/ 1492250 h 3302000"/>
                <a:gd name="connsiteX15" fmla="*/ 1428750 w 1987550"/>
                <a:gd name="connsiteY15" fmla="*/ 1187450 h 3302000"/>
                <a:gd name="connsiteX16" fmla="*/ 1574800 w 1987550"/>
                <a:gd name="connsiteY16" fmla="*/ 768350 h 3302000"/>
                <a:gd name="connsiteX17" fmla="*/ 1803400 w 1987550"/>
                <a:gd name="connsiteY17" fmla="*/ 76200 h 3302000"/>
                <a:gd name="connsiteX18" fmla="*/ 1987550 w 1987550"/>
                <a:gd name="connsiteY18" fmla="*/ 0 h 3302000"/>
                <a:gd name="connsiteX0" fmla="*/ 812800 w 1987550"/>
                <a:gd name="connsiteY0" fmla="*/ 69850 h 3302080"/>
                <a:gd name="connsiteX1" fmla="*/ 749300 w 1987550"/>
                <a:gd name="connsiteY1" fmla="*/ 1295400 h 3302080"/>
                <a:gd name="connsiteX2" fmla="*/ 527050 w 1987550"/>
                <a:gd name="connsiteY2" fmla="*/ 1987550 h 3302080"/>
                <a:gd name="connsiteX3" fmla="*/ 393700 w 1987550"/>
                <a:gd name="connsiteY3" fmla="*/ 2324100 h 3302080"/>
                <a:gd name="connsiteX4" fmla="*/ 177800 w 1987550"/>
                <a:gd name="connsiteY4" fmla="*/ 2508250 h 3302080"/>
                <a:gd name="connsiteX5" fmla="*/ 133350 w 1987550"/>
                <a:gd name="connsiteY5" fmla="*/ 2565400 h 3302080"/>
                <a:gd name="connsiteX6" fmla="*/ 82550 w 1987550"/>
                <a:gd name="connsiteY6" fmla="*/ 2940050 h 3302080"/>
                <a:gd name="connsiteX7" fmla="*/ 0 w 1987550"/>
                <a:gd name="connsiteY7" fmla="*/ 3136900 h 3302080"/>
                <a:gd name="connsiteX8" fmla="*/ 225425 w 1987550"/>
                <a:gd name="connsiteY8" fmla="*/ 3302000 h 3302080"/>
                <a:gd name="connsiteX9" fmla="*/ 501650 w 1987550"/>
                <a:gd name="connsiteY9" fmla="*/ 3168650 h 3302080"/>
                <a:gd name="connsiteX10" fmla="*/ 850900 w 1987550"/>
                <a:gd name="connsiteY10" fmla="*/ 3060700 h 3302080"/>
                <a:gd name="connsiteX11" fmla="*/ 1047750 w 1987550"/>
                <a:gd name="connsiteY11" fmla="*/ 2387600 h 3302080"/>
                <a:gd name="connsiteX12" fmla="*/ 1339850 w 1987550"/>
                <a:gd name="connsiteY12" fmla="*/ 1962150 h 3302080"/>
                <a:gd name="connsiteX13" fmla="*/ 1536700 w 1987550"/>
                <a:gd name="connsiteY13" fmla="*/ 1739900 h 3302080"/>
                <a:gd name="connsiteX14" fmla="*/ 1619250 w 1987550"/>
                <a:gd name="connsiteY14" fmla="*/ 1492250 h 3302080"/>
                <a:gd name="connsiteX15" fmla="*/ 1428750 w 1987550"/>
                <a:gd name="connsiteY15" fmla="*/ 1187450 h 3302080"/>
                <a:gd name="connsiteX16" fmla="*/ 1574800 w 1987550"/>
                <a:gd name="connsiteY16" fmla="*/ 768350 h 3302080"/>
                <a:gd name="connsiteX17" fmla="*/ 1803400 w 1987550"/>
                <a:gd name="connsiteY17" fmla="*/ 76200 h 3302080"/>
                <a:gd name="connsiteX18" fmla="*/ 1987550 w 1987550"/>
                <a:gd name="connsiteY18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179070 w 1988820"/>
                <a:gd name="connsiteY4" fmla="*/ 2508250 h 3302080"/>
                <a:gd name="connsiteX5" fmla="*/ 134620 w 1988820"/>
                <a:gd name="connsiteY5" fmla="*/ 2565400 h 3302080"/>
                <a:gd name="connsiteX6" fmla="*/ 83820 w 1988820"/>
                <a:gd name="connsiteY6" fmla="*/ 2940050 h 3302080"/>
                <a:gd name="connsiteX7" fmla="*/ 1270 w 1988820"/>
                <a:gd name="connsiteY7" fmla="*/ 3136900 h 3302080"/>
                <a:gd name="connsiteX8" fmla="*/ 226695 w 1988820"/>
                <a:gd name="connsiteY8" fmla="*/ 3302000 h 3302080"/>
                <a:gd name="connsiteX9" fmla="*/ 502920 w 1988820"/>
                <a:gd name="connsiteY9" fmla="*/ 3168650 h 3302080"/>
                <a:gd name="connsiteX10" fmla="*/ 852170 w 1988820"/>
                <a:gd name="connsiteY10" fmla="*/ 3060700 h 3302080"/>
                <a:gd name="connsiteX11" fmla="*/ 1049020 w 1988820"/>
                <a:gd name="connsiteY11" fmla="*/ 2387600 h 3302080"/>
                <a:gd name="connsiteX12" fmla="*/ 1341120 w 1988820"/>
                <a:gd name="connsiteY12" fmla="*/ 1962150 h 3302080"/>
                <a:gd name="connsiteX13" fmla="*/ 1537970 w 1988820"/>
                <a:gd name="connsiteY13" fmla="*/ 1739900 h 3302080"/>
                <a:gd name="connsiteX14" fmla="*/ 1620520 w 1988820"/>
                <a:gd name="connsiteY14" fmla="*/ 1492250 h 3302080"/>
                <a:gd name="connsiteX15" fmla="*/ 1430020 w 1988820"/>
                <a:gd name="connsiteY15" fmla="*/ 1187450 h 3302080"/>
                <a:gd name="connsiteX16" fmla="*/ 1576070 w 1988820"/>
                <a:gd name="connsiteY16" fmla="*/ 768350 h 3302080"/>
                <a:gd name="connsiteX17" fmla="*/ 1804670 w 1988820"/>
                <a:gd name="connsiteY17" fmla="*/ 76200 h 3302080"/>
                <a:gd name="connsiteX18" fmla="*/ 1988820 w 1988820"/>
                <a:gd name="connsiteY18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179070 w 1988820"/>
                <a:gd name="connsiteY4" fmla="*/ 2508250 h 3302080"/>
                <a:gd name="connsiteX5" fmla="*/ 153670 w 1988820"/>
                <a:gd name="connsiteY5" fmla="*/ 2657475 h 3302080"/>
                <a:gd name="connsiteX6" fmla="*/ 83820 w 1988820"/>
                <a:gd name="connsiteY6" fmla="*/ 2940050 h 3302080"/>
                <a:gd name="connsiteX7" fmla="*/ 1270 w 1988820"/>
                <a:gd name="connsiteY7" fmla="*/ 3136900 h 3302080"/>
                <a:gd name="connsiteX8" fmla="*/ 226695 w 1988820"/>
                <a:gd name="connsiteY8" fmla="*/ 3302000 h 3302080"/>
                <a:gd name="connsiteX9" fmla="*/ 502920 w 1988820"/>
                <a:gd name="connsiteY9" fmla="*/ 3168650 h 3302080"/>
                <a:gd name="connsiteX10" fmla="*/ 852170 w 1988820"/>
                <a:gd name="connsiteY10" fmla="*/ 3060700 h 3302080"/>
                <a:gd name="connsiteX11" fmla="*/ 1049020 w 1988820"/>
                <a:gd name="connsiteY11" fmla="*/ 2387600 h 3302080"/>
                <a:gd name="connsiteX12" fmla="*/ 1341120 w 1988820"/>
                <a:gd name="connsiteY12" fmla="*/ 1962150 h 3302080"/>
                <a:gd name="connsiteX13" fmla="*/ 1537970 w 1988820"/>
                <a:gd name="connsiteY13" fmla="*/ 1739900 h 3302080"/>
                <a:gd name="connsiteX14" fmla="*/ 1620520 w 1988820"/>
                <a:gd name="connsiteY14" fmla="*/ 1492250 h 3302080"/>
                <a:gd name="connsiteX15" fmla="*/ 1430020 w 1988820"/>
                <a:gd name="connsiteY15" fmla="*/ 1187450 h 3302080"/>
                <a:gd name="connsiteX16" fmla="*/ 1576070 w 1988820"/>
                <a:gd name="connsiteY16" fmla="*/ 768350 h 3302080"/>
                <a:gd name="connsiteX17" fmla="*/ 1804670 w 1988820"/>
                <a:gd name="connsiteY17" fmla="*/ 76200 h 3302080"/>
                <a:gd name="connsiteX18" fmla="*/ 1988820 w 1988820"/>
                <a:gd name="connsiteY18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476500 h 3302080"/>
                <a:gd name="connsiteX5" fmla="*/ 153670 w 1988820"/>
                <a:gd name="connsiteY5" fmla="*/ 2657475 h 3302080"/>
                <a:gd name="connsiteX6" fmla="*/ 83820 w 1988820"/>
                <a:gd name="connsiteY6" fmla="*/ 2940050 h 3302080"/>
                <a:gd name="connsiteX7" fmla="*/ 1270 w 1988820"/>
                <a:gd name="connsiteY7" fmla="*/ 3136900 h 3302080"/>
                <a:gd name="connsiteX8" fmla="*/ 226695 w 1988820"/>
                <a:gd name="connsiteY8" fmla="*/ 3302000 h 3302080"/>
                <a:gd name="connsiteX9" fmla="*/ 502920 w 1988820"/>
                <a:gd name="connsiteY9" fmla="*/ 3168650 h 3302080"/>
                <a:gd name="connsiteX10" fmla="*/ 852170 w 1988820"/>
                <a:gd name="connsiteY10" fmla="*/ 3060700 h 3302080"/>
                <a:gd name="connsiteX11" fmla="*/ 1049020 w 1988820"/>
                <a:gd name="connsiteY11" fmla="*/ 2387600 h 3302080"/>
                <a:gd name="connsiteX12" fmla="*/ 1341120 w 1988820"/>
                <a:gd name="connsiteY12" fmla="*/ 1962150 h 3302080"/>
                <a:gd name="connsiteX13" fmla="*/ 1537970 w 1988820"/>
                <a:gd name="connsiteY13" fmla="*/ 1739900 h 3302080"/>
                <a:gd name="connsiteX14" fmla="*/ 1620520 w 1988820"/>
                <a:gd name="connsiteY14" fmla="*/ 1492250 h 3302080"/>
                <a:gd name="connsiteX15" fmla="*/ 1430020 w 1988820"/>
                <a:gd name="connsiteY15" fmla="*/ 1187450 h 3302080"/>
                <a:gd name="connsiteX16" fmla="*/ 1576070 w 1988820"/>
                <a:gd name="connsiteY16" fmla="*/ 768350 h 3302080"/>
                <a:gd name="connsiteX17" fmla="*/ 1804670 w 1988820"/>
                <a:gd name="connsiteY17" fmla="*/ 76200 h 3302080"/>
                <a:gd name="connsiteX18" fmla="*/ 1988820 w 1988820"/>
                <a:gd name="connsiteY18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476500 h 3302080"/>
                <a:gd name="connsiteX5" fmla="*/ 72708 w 1988820"/>
                <a:gd name="connsiteY5" fmla="*/ 2738438 h 3302080"/>
                <a:gd name="connsiteX6" fmla="*/ 83820 w 1988820"/>
                <a:gd name="connsiteY6" fmla="*/ 2940050 h 3302080"/>
                <a:gd name="connsiteX7" fmla="*/ 1270 w 1988820"/>
                <a:gd name="connsiteY7" fmla="*/ 3136900 h 3302080"/>
                <a:gd name="connsiteX8" fmla="*/ 226695 w 1988820"/>
                <a:gd name="connsiteY8" fmla="*/ 3302000 h 3302080"/>
                <a:gd name="connsiteX9" fmla="*/ 502920 w 1988820"/>
                <a:gd name="connsiteY9" fmla="*/ 3168650 h 3302080"/>
                <a:gd name="connsiteX10" fmla="*/ 852170 w 1988820"/>
                <a:gd name="connsiteY10" fmla="*/ 3060700 h 3302080"/>
                <a:gd name="connsiteX11" fmla="*/ 1049020 w 1988820"/>
                <a:gd name="connsiteY11" fmla="*/ 2387600 h 3302080"/>
                <a:gd name="connsiteX12" fmla="*/ 1341120 w 1988820"/>
                <a:gd name="connsiteY12" fmla="*/ 1962150 h 3302080"/>
                <a:gd name="connsiteX13" fmla="*/ 1537970 w 1988820"/>
                <a:gd name="connsiteY13" fmla="*/ 1739900 h 3302080"/>
                <a:gd name="connsiteX14" fmla="*/ 1620520 w 1988820"/>
                <a:gd name="connsiteY14" fmla="*/ 1492250 h 3302080"/>
                <a:gd name="connsiteX15" fmla="*/ 1430020 w 1988820"/>
                <a:gd name="connsiteY15" fmla="*/ 1187450 h 3302080"/>
                <a:gd name="connsiteX16" fmla="*/ 1576070 w 1988820"/>
                <a:gd name="connsiteY16" fmla="*/ 768350 h 3302080"/>
                <a:gd name="connsiteX17" fmla="*/ 1804670 w 1988820"/>
                <a:gd name="connsiteY17" fmla="*/ 76200 h 3302080"/>
                <a:gd name="connsiteX18" fmla="*/ 1988820 w 1988820"/>
                <a:gd name="connsiteY18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72708 w 1988820"/>
                <a:gd name="connsiteY4" fmla="*/ 2738438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049020 w 1988820"/>
                <a:gd name="connsiteY10" fmla="*/ 2387600 h 3302080"/>
                <a:gd name="connsiteX11" fmla="*/ 1341120 w 1988820"/>
                <a:gd name="connsiteY11" fmla="*/ 1962150 h 3302080"/>
                <a:gd name="connsiteX12" fmla="*/ 1537970 w 1988820"/>
                <a:gd name="connsiteY12" fmla="*/ 1739900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72708 w 1988820"/>
                <a:gd name="connsiteY4" fmla="*/ 2738438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049020 w 1988820"/>
                <a:gd name="connsiteY10" fmla="*/ 2387600 h 3302080"/>
                <a:gd name="connsiteX11" fmla="*/ 1341120 w 1988820"/>
                <a:gd name="connsiteY11" fmla="*/ 1962150 h 3302080"/>
                <a:gd name="connsiteX12" fmla="*/ 1537970 w 1988820"/>
                <a:gd name="connsiteY12" fmla="*/ 1739900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049020 w 1988820"/>
                <a:gd name="connsiteY10" fmla="*/ 2387600 h 3302080"/>
                <a:gd name="connsiteX11" fmla="*/ 1341120 w 1988820"/>
                <a:gd name="connsiteY11" fmla="*/ 1962150 h 3302080"/>
                <a:gd name="connsiteX12" fmla="*/ 1537970 w 1988820"/>
                <a:gd name="connsiteY12" fmla="*/ 1739900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341120 w 1988820"/>
                <a:gd name="connsiteY11" fmla="*/ 1962150 h 3302080"/>
                <a:gd name="connsiteX12" fmla="*/ 1537970 w 1988820"/>
                <a:gd name="connsiteY12" fmla="*/ 1739900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526858 w 1988820"/>
                <a:gd name="connsiteY11" fmla="*/ 2095500 h 3302080"/>
                <a:gd name="connsiteX12" fmla="*/ 1537970 w 1988820"/>
                <a:gd name="connsiteY12" fmla="*/ 1739900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526858 w 1988820"/>
                <a:gd name="connsiteY11" fmla="*/ 2095500 h 3302080"/>
                <a:gd name="connsiteX12" fmla="*/ 1661795 w 1988820"/>
                <a:gd name="connsiteY12" fmla="*/ 1792288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526858 w 1988820"/>
                <a:gd name="connsiteY11" fmla="*/ 2095500 h 3302080"/>
                <a:gd name="connsiteX12" fmla="*/ 1661795 w 1988820"/>
                <a:gd name="connsiteY12" fmla="*/ 1792288 h 3302080"/>
                <a:gd name="connsiteX13" fmla="*/ 1653857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526858 w 1988820"/>
                <a:gd name="connsiteY11" fmla="*/ 2095500 h 3302080"/>
                <a:gd name="connsiteX12" fmla="*/ 1661795 w 1988820"/>
                <a:gd name="connsiteY12" fmla="*/ 1792288 h 3302080"/>
                <a:gd name="connsiteX13" fmla="*/ 1653857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526858 w 1988820"/>
                <a:gd name="connsiteY11" fmla="*/ 2095500 h 3302080"/>
                <a:gd name="connsiteX12" fmla="*/ 1661795 w 1988820"/>
                <a:gd name="connsiteY12" fmla="*/ 1792288 h 3302080"/>
                <a:gd name="connsiteX13" fmla="*/ 1653857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804670"/>
                <a:gd name="connsiteY0" fmla="*/ 0 h 3232230"/>
                <a:gd name="connsiteX1" fmla="*/ 750570 w 1804670"/>
                <a:gd name="connsiteY1" fmla="*/ 1225550 h 3232230"/>
                <a:gd name="connsiteX2" fmla="*/ 528320 w 1804670"/>
                <a:gd name="connsiteY2" fmla="*/ 1917700 h 3232230"/>
                <a:gd name="connsiteX3" fmla="*/ 394970 w 1804670"/>
                <a:gd name="connsiteY3" fmla="*/ 2254250 h 3232230"/>
                <a:gd name="connsiteX4" fmla="*/ 201295 w 1804670"/>
                <a:gd name="connsiteY4" fmla="*/ 2620963 h 3232230"/>
                <a:gd name="connsiteX5" fmla="*/ 83820 w 1804670"/>
                <a:gd name="connsiteY5" fmla="*/ 2870200 h 3232230"/>
                <a:gd name="connsiteX6" fmla="*/ 1270 w 1804670"/>
                <a:gd name="connsiteY6" fmla="*/ 3067050 h 3232230"/>
                <a:gd name="connsiteX7" fmla="*/ 226695 w 1804670"/>
                <a:gd name="connsiteY7" fmla="*/ 3232150 h 3232230"/>
                <a:gd name="connsiteX8" fmla="*/ 502920 w 1804670"/>
                <a:gd name="connsiteY8" fmla="*/ 3098800 h 3232230"/>
                <a:gd name="connsiteX9" fmla="*/ 852170 w 1804670"/>
                <a:gd name="connsiteY9" fmla="*/ 2990850 h 3232230"/>
                <a:gd name="connsiteX10" fmla="*/ 1177608 w 1804670"/>
                <a:gd name="connsiteY10" fmla="*/ 2403475 h 3232230"/>
                <a:gd name="connsiteX11" fmla="*/ 1526858 w 1804670"/>
                <a:gd name="connsiteY11" fmla="*/ 2025650 h 3232230"/>
                <a:gd name="connsiteX12" fmla="*/ 1661795 w 1804670"/>
                <a:gd name="connsiteY12" fmla="*/ 1722438 h 3232230"/>
                <a:gd name="connsiteX13" fmla="*/ 1653857 w 1804670"/>
                <a:gd name="connsiteY13" fmla="*/ 1422400 h 3232230"/>
                <a:gd name="connsiteX14" fmla="*/ 1430020 w 1804670"/>
                <a:gd name="connsiteY14" fmla="*/ 1117600 h 3232230"/>
                <a:gd name="connsiteX15" fmla="*/ 1576070 w 1804670"/>
                <a:gd name="connsiteY15" fmla="*/ 698500 h 3232230"/>
                <a:gd name="connsiteX16" fmla="*/ 1804670 w 1804670"/>
                <a:gd name="connsiteY16" fmla="*/ 6350 h 3232230"/>
                <a:gd name="connsiteX0" fmla="*/ 908629 w 1899229"/>
                <a:gd name="connsiteY0" fmla="*/ 0 h 3232762"/>
                <a:gd name="connsiteX1" fmla="*/ 845129 w 1899229"/>
                <a:gd name="connsiteY1" fmla="*/ 1225550 h 3232762"/>
                <a:gd name="connsiteX2" fmla="*/ 622879 w 1899229"/>
                <a:gd name="connsiteY2" fmla="*/ 1917700 h 3232762"/>
                <a:gd name="connsiteX3" fmla="*/ 489529 w 1899229"/>
                <a:gd name="connsiteY3" fmla="*/ 2254250 h 3232762"/>
                <a:gd name="connsiteX4" fmla="*/ 295854 w 1899229"/>
                <a:gd name="connsiteY4" fmla="*/ 2620963 h 3232762"/>
                <a:gd name="connsiteX5" fmla="*/ 178379 w 1899229"/>
                <a:gd name="connsiteY5" fmla="*/ 2870200 h 3232762"/>
                <a:gd name="connsiteX6" fmla="*/ 579 w 1899229"/>
                <a:gd name="connsiteY6" fmla="*/ 3043238 h 3232762"/>
                <a:gd name="connsiteX7" fmla="*/ 321254 w 1899229"/>
                <a:gd name="connsiteY7" fmla="*/ 3232150 h 3232762"/>
                <a:gd name="connsiteX8" fmla="*/ 597479 w 1899229"/>
                <a:gd name="connsiteY8" fmla="*/ 3098800 h 3232762"/>
                <a:gd name="connsiteX9" fmla="*/ 946729 w 1899229"/>
                <a:gd name="connsiteY9" fmla="*/ 2990850 h 3232762"/>
                <a:gd name="connsiteX10" fmla="*/ 1272167 w 1899229"/>
                <a:gd name="connsiteY10" fmla="*/ 2403475 h 3232762"/>
                <a:gd name="connsiteX11" fmla="*/ 1621417 w 1899229"/>
                <a:gd name="connsiteY11" fmla="*/ 2025650 h 3232762"/>
                <a:gd name="connsiteX12" fmla="*/ 1756354 w 1899229"/>
                <a:gd name="connsiteY12" fmla="*/ 1722438 h 3232762"/>
                <a:gd name="connsiteX13" fmla="*/ 1748416 w 1899229"/>
                <a:gd name="connsiteY13" fmla="*/ 1422400 h 3232762"/>
                <a:gd name="connsiteX14" fmla="*/ 1524579 w 1899229"/>
                <a:gd name="connsiteY14" fmla="*/ 1117600 h 3232762"/>
                <a:gd name="connsiteX15" fmla="*/ 1670629 w 1899229"/>
                <a:gd name="connsiteY15" fmla="*/ 698500 h 3232762"/>
                <a:gd name="connsiteX16" fmla="*/ 1899229 w 1899229"/>
                <a:gd name="connsiteY16" fmla="*/ 6350 h 3232762"/>
                <a:gd name="connsiteX0" fmla="*/ 914085 w 1904685"/>
                <a:gd name="connsiteY0" fmla="*/ 0 h 3232762"/>
                <a:gd name="connsiteX1" fmla="*/ 850585 w 1904685"/>
                <a:gd name="connsiteY1" fmla="*/ 1225550 h 3232762"/>
                <a:gd name="connsiteX2" fmla="*/ 628335 w 1904685"/>
                <a:gd name="connsiteY2" fmla="*/ 1917700 h 3232762"/>
                <a:gd name="connsiteX3" fmla="*/ 494985 w 1904685"/>
                <a:gd name="connsiteY3" fmla="*/ 2254250 h 3232762"/>
                <a:gd name="connsiteX4" fmla="*/ 301310 w 1904685"/>
                <a:gd name="connsiteY4" fmla="*/ 2620963 h 3232762"/>
                <a:gd name="connsiteX5" fmla="*/ 183835 w 1904685"/>
                <a:gd name="connsiteY5" fmla="*/ 2870200 h 3232762"/>
                <a:gd name="connsiteX6" fmla="*/ 6035 w 1904685"/>
                <a:gd name="connsiteY6" fmla="*/ 3043238 h 3232762"/>
                <a:gd name="connsiteX7" fmla="*/ 326710 w 1904685"/>
                <a:gd name="connsiteY7" fmla="*/ 3232150 h 3232762"/>
                <a:gd name="connsiteX8" fmla="*/ 602935 w 1904685"/>
                <a:gd name="connsiteY8" fmla="*/ 3098800 h 3232762"/>
                <a:gd name="connsiteX9" fmla="*/ 952185 w 1904685"/>
                <a:gd name="connsiteY9" fmla="*/ 2990850 h 3232762"/>
                <a:gd name="connsiteX10" fmla="*/ 1277623 w 1904685"/>
                <a:gd name="connsiteY10" fmla="*/ 2403475 h 3232762"/>
                <a:gd name="connsiteX11" fmla="*/ 1626873 w 1904685"/>
                <a:gd name="connsiteY11" fmla="*/ 2025650 h 3232762"/>
                <a:gd name="connsiteX12" fmla="*/ 1761810 w 1904685"/>
                <a:gd name="connsiteY12" fmla="*/ 1722438 h 3232762"/>
                <a:gd name="connsiteX13" fmla="*/ 1753872 w 1904685"/>
                <a:gd name="connsiteY13" fmla="*/ 1422400 h 3232762"/>
                <a:gd name="connsiteX14" fmla="*/ 1530035 w 1904685"/>
                <a:gd name="connsiteY14" fmla="*/ 1117600 h 3232762"/>
                <a:gd name="connsiteX15" fmla="*/ 1676085 w 1904685"/>
                <a:gd name="connsiteY15" fmla="*/ 698500 h 3232762"/>
                <a:gd name="connsiteX16" fmla="*/ 1904685 w 1904685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22302 w 1898652"/>
                <a:gd name="connsiteY2" fmla="*/ 1917700 h 3232762"/>
                <a:gd name="connsiteX3" fmla="*/ 488952 w 1898652"/>
                <a:gd name="connsiteY3" fmla="*/ 2254250 h 3232762"/>
                <a:gd name="connsiteX4" fmla="*/ 295277 w 1898652"/>
                <a:gd name="connsiteY4" fmla="*/ 2620963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22302 w 1898652"/>
                <a:gd name="connsiteY2" fmla="*/ 1917700 h 3232762"/>
                <a:gd name="connsiteX3" fmla="*/ 488952 w 1898652"/>
                <a:gd name="connsiteY3" fmla="*/ 2254250 h 3232762"/>
                <a:gd name="connsiteX4" fmla="*/ 295277 w 1898652"/>
                <a:gd name="connsiteY4" fmla="*/ 2620963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22302 w 1898652"/>
                <a:gd name="connsiteY2" fmla="*/ 1917700 h 3232762"/>
                <a:gd name="connsiteX3" fmla="*/ 488952 w 1898652"/>
                <a:gd name="connsiteY3" fmla="*/ 2254250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22302 w 1898652"/>
                <a:gd name="connsiteY2" fmla="*/ 1917700 h 3232762"/>
                <a:gd name="connsiteX3" fmla="*/ 488952 w 1898652"/>
                <a:gd name="connsiteY3" fmla="*/ 2254250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22302 w 1898652"/>
                <a:gd name="connsiteY2" fmla="*/ 1917700 h 3232762"/>
                <a:gd name="connsiteX3" fmla="*/ 484189 w 1898652"/>
                <a:gd name="connsiteY3" fmla="*/ 2173288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484189 w 1898652"/>
                <a:gd name="connsiteY3" fmla="*/ 2173288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484189 w 1898652"/>
                <a:gd name="connsiteY3" fmla="*/ 2173288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484189 w 1898652"/>
                <a:gd name="connsiteY3" fmla="*/ 2173288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460376 w 1898652"/>
                <a:gd name="connsiteY3" fmla="*/ 2149476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460376 w 1898652"/>
                <a:gd name="connsiteY3" fmla="*/ 2149476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508001 w 1898652"/>
                <a:gd name="connsiteY3" fmla="*/ 2163763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9713 w 1900313"/>
                <a:gd name="connsiteY0" fmla="*/ 0 h 3237498"/>
                <a:gd name="connsiteX1" fmla="*/ 846213 w 1900313"/>
                <a:gd name="connsiteY1" fmla="*/ 1225550 h 3237498"/>
                <a:gd name="connsiteX2" fmla="*/ 647776 w 1900313"/>
                <a:gd name="connsiteY2" fmla="*/ 1736725 h 3237498"/>
                <a:gd name="connsiteX3" fmla="*/ 509662 w 1900313"/>
                <a:gd name="connsiteY3" fmla="*/ 2163763 h 3237498"/>
                <a:gd name="connsiteX4" fmla="*/ 325513 w 1900313"/>
                <a:gd name="connsiteY4" fmla="*/ 2530475 h 3237498"/>
                <a:gd name="connsiteX5" fmla="*/ 179463 w 1900313"/>
                <a:gd name="connsiteY5" fmla="*/ 2870200 h 3237498"/>
                <a:gd name="connsiteX6" fmla="*/ 1663 w 1900313"/>
                <a:gd name="connsiteY6" fmla="*/ 3043238 h 3237498"/>
                <a:gd name="connsiteX7" fmla="*/ 289000 w 1900313"/>
                <a:gd name="connsiteY7" fmla="*/ 3236913 h 3237498"/>
                <a:gd name="connsiteX8" fmla="*/ 598563 w 1900313"/>
                <a:gd name="connsiteY8" fmla="*/ 3098800 h 3237498"/>
                <a:gd name="connsiteX9" fmla="*/ 947813 w 1900313"/>
                <a:gd name="connsiteY9" fmla="*/ 2990850 h 3237498"/>
                <a:gd name="connsiteX10" fmla="*/ 1273251 w 1900313"/>
                <a:gd name="connsiteY10" fmla="*/ 2403475 h 3237498"/>
                <a:gd name="connsiteX11" fmla="*/ 1622501 w 1900313"/>
                <a:gd name="connsiteY11" fmla="*/ 2025650 h 3237498"/>
                <a:gd name="connsiteX12" fmla="*/ 1757438 w 1900313"/>
                <a:gd name="connsiteY12" fmla="*/ 1722438 h 3237498"/>
                <a:gd name="connsiteX13" fmla="*/ 1749500 w 1900313"/>
                <a:gd name="connsiteY13" fmla="*/ 1422400 h 3237498"/>
                <a:gd name="connsiteX14" fmla="*/ 1525663 w 1900313"/>
                <a:gd name="connsiteY14" fmla="*/ 1117600 h 3237498"/>
                <a:gd name="connsiteX15" fmla="*/ 1671713 w 1900313"/>
                <a:gd name="connsiteY15" fmla="*/ 698500 h 3237498"/>
                <a:gd name="connsiteX16" fmla="*/ 1900313 w 1900313"/>
                <a:gd name="connsiteY16" fmla="*/ 6350 h 3237498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61957 w 1914457"/>
                <a:gd name="connsiteY9" fmla="*/ 2990850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71582 w 1914457"/>
                <a:gd name="connsiteY12" fmla="*/ 1722438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61957 w 1914457"/>
                <a:gd name="connsiteY9" fmla="*/ 2990850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71582 w 1914457"/>
                <a:gd name="connsiteY12" fmla="*/ 1722438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1000057 w 1914457"/>
                <a:gd name="connsiteY9" fmla="*/ 2971800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71582 w 1914457"/>
                <a:gd name="connsiteY12" fmla="*/ 1722438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1000057 w 1914457"/>
                <a:gd name="connsiteY9" fmla="*/ 2971800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71582 w 1914457"/>
                <a:gd name="connsiteY12" fmla="*/ 1722438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71582 w 1914457"/>
                <a:gd name="connsiteY12" fmla="*/ 1722438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90632 w 1914457"/>
                <a:gd name="connsiteY12" fmla="*/ 1736726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90632 w 1914457"/>
                <a:gd name="connsiteY12" fmla="*/ 1736726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823970 w 1914457"/>
                <a:gd name="connsiteY12" fmla="*/ 1731964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823970 w 1914457"/>
                <a:gd name="connsiteY12" fmla="*/ 1731964 h 3237117"/>
                <a:gd name="connsiteX13" fmla="*/ 1763644 w 1914457"/>
                <a:gd name="connsiteY13" fmla="*/ 1422400 h 3237117"/>
                <a:gd name="connsiteX14" fmla="*/ 1596957 w 1914457"/>
                <a:gd name="connsiteY14" fmla="*/ 1112838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485706 w 1914457"/>
                <a:gd name="connsiteY3" fmla="*/ 2173288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823970 w 1914457"/>
                <a:gd name="connsiteY12" fmla="*/ 1731964 h 3237117"/>
                <a:gd name="connsiteX13" fmla="*/ 1763644 w 1914457"/>
                <a:gd name="connsiteY13" fmla="*/ 1422400 h 3237117"/>
                <a:gd name="connsiteX14" fmla="*/ 1596957 w 1914457"/>
                <a:gd name="connsiteY14" fmla="*/ 1112838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485706 w 1914457"/>
                <a:gd name="connsiteY3" fmla="*/ 2173288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823970 w 1914457"/>
                <a:gd name="connsiteY12" fmla="*/ 1731964 h 3237117"/>
                <a:gd name="connsiteX13" fmla="*/ 1763644 w 1914457"/>
                <a:gd name="connsiteY13" fmla="*/ 1422400 h 3237117"/>
                <a:gd name="connsiteX14" fmla="*/ 1596957 w 1914457"/>
                <a:gd name="connsiteY14" fmla="*/ 1112838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85706 w 1914457"/>
                <a:gd name="connsiteY3" fmla="*/ 217328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23970 w 1914457"/>
                <a:gd name="connsiteY12" fmla="*/ 1731964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85706 w 1914457"/>
                <a:gd name="connsiteY3" fmla="*/ 217328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23970 w 1914457"/>
                <a:gd name="connsiteY12" fmla="*/ 1731964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85706 w 1914457"/>
                <a:gd name="connsiteY3" fmla="*/ 217328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85706 w 1914457"/>
                <a:gd name="connsiteY3" fmla="*/ 217328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99994 w 1914457"/>
                <a:gd name="connsiteY3" fmla="*/ 207803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99994 w 1914457"/>
                <a:gd name="connsiteY3" fmla="*/ 207803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723833 w 1914457"/>
                <a:gd name="connsiteY2" fmla="*/ 1598613 h 3239587"/>
                <a:gd name="connsiteX3" fmla="*/ 499994 w 1914457"/>
                <a:gd name="connsiteY3" fmla="*/ 207803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52396 w 1914457"/>
                <a:gd name="connsiteY2" fmla="*/ 1603375 h 3239587"/>
                <a:gd name="connsiteX3" fmla="*/ 499994 w 1914457"/>
                <a:gd name="connsiteY3" fmla="*/ 207803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52396 w 1914457"/>
                <a:gd name="connsiteY2" fmla="*/ 1603375 h 3239587"/>
                <a:gd name="connsiteX3" fmla="*/ 499994 w 1914457"/>
                <a:gd name="connsiteY3" fmla="*/ 207803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499994 w 1914457"/>
                <a:gd name="connsiteY2" fmla="*/ 2078038 h 3239587"/>
                <a:gd name="connsiteX3" fmla="*/ 339657 w 1914457"/>
                <a:gd name="connsiteY3" fmla="*/ 2530475 h 3239587"/>
                <a:gd name="connsiteX4" fmla="*/ 193607 w 1914457"/>
                <a:gd name="connsiteY4" fmla="*/ 2870200 h 3239587"/>
                <a:gd name="connsiteX5" fmla="*/ 1519 w 1914457"/>
                <a:gd name="connsiteY5" fmla="*/ 3067051 h 3239587"/>
                <a:gd name="connsiteX6" fmla="*/ 303144 w 1914457"/>
                <a:gd name="connsiteY6" fmla="*/ 3236913 h 3239587"/>
                <a:gd name="connsiteX7" fmla="*/ 612707 w 1914457"/>
                <a:gd name="connsiteY7" fmla="*/ 3098800 h 3239587"/>
                <a:gd name="connsiteX8" fmla="*/ 990532 w 1914457"/>
                <a:gd name="connsiteY8" fmla="*/ 2928938 h 3239587"/>
                <a:gd name="connsiteX9" fmla="*/ 1287395 w 1914457"/>
                <a:gd name="connsiteY9" fmla="*/ 2403475 h 3239587"/>
                <a:gd name="connsiteX10" fmla="*/ 1636645 w 1914457"/>
                <a:gd name="connsiteY10" fmla="*/ 2025650 h 3239587"/>
                <a:gd name="connsiteX11" fmla="*/ 1847782 w 1914457"/>
                <a:gd name="connsiteY11" fmla="*/ 1727201 h 3239587"/>
                <a:gd name="connsiteX12" fmla="*/ 1763644 w 1914457"/>
                <a:gd name="connsiteY12" fmla="*/ 1422400 h 3239587"/>
                <a:gd name="connsiteX13" fmla="*/ 1596957 w 1914457"/>
                <a:gd name="connsiteY13" fmla="*/ 1112838 h 3239587"/>
                <a:gd name="connsiteX14" fmla="*/ 1685857 w 1914457"/>
                <a:gd name="connsiteY14" fmla="*/ 698500 h 3239587"/>
                <a:gd name="connsiteX15" fmla="*/ 1914457 w 1914457"/>
                <a:gd name="connsiteY15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499994 w 1914457"/>
                <a:gd name="connsiteY2" fmla="*/ 2078038 h 3239587"/>
                <a:gd name="connsiteX3" fmla="*/ 339657 w 1914457"/>
                <a:gd name="connsiteY3" fmla="*/ 2530475 h 3239587"/>
                <a:gd name="connsiteX4" fmla="*/ 193607 w 1914457"/>
                <a:gd name="connsiteY4" fmla="*/ 2870200 h 3239587"/>
                <a:gd name="connsiteX5" fmla="*/ 1519 w 1914457"/>
                <a:gd name="connsiteY5" fmla="*/ 3067051 h 3239587"/>
                <a:gd name="connsiteX6" fmla="*/ 303144 w 1914457"/>
                <a:gd name="connsiteY6" fmla="*/ 3236913 h 3239587"/>
                <a:gd name="connsiteX7" fmla="*/ 612707 w 1914457"/>
                <a:gd name="connsiteY7" fmla="*/ 3098800 h 3239587"/>
                <a:gd name="connsiteX8" fmla="*/ 990532 w 1914457"/>
                <a:gd name="connsiteY8" fmla="*/ 2928938 h 3239587"/>
                <a:gd name="connsiteX9" fmla="*/ 1287395 w 1914457"/>
                <a:gd name="connsiteY9" fmla="*/ 2403475 h 3239587"/>
                <a:gd name="connsiteX10" fmla="*/ 1636645 w 1914457"/>
                <a:gd name="connsiteY10" fmla="*/ 2025650 h 3239587"/>
                <a:gd name="connsiteX11" fmla="*/ 1847782 w 1914457"/>
                <a:gd name="connsiteY11" fmla="*/ 1727201 h 3239587"/>
                <a:gd name="connsiteX12" fmla="*/ 1763644 w 1914457"/>
                <a:gd name="connsiteY12" fmla="*/ 1422400 h 3239587"/>
                <a:gd name="connsiteX13" fmla="*/ 1596957 w 1914457"/>
                <a:gd name="connsiteY13" fmla="*/ 1112838 h 3239587"/>
                <a:gd name="connsiteX14" fmla="*/ 1685857 w 1914457"/>
                <a:gd name="connsiteY14" fmla="*/ 698500 h 3239587"/>
                <a:gd name="connsiteX15" fmla="*/ 1914457 w 1914457"/>
                <a:gd name="connsiteY15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499994 w 1914457"/>
                <a:gd name="connsiteY2" fmla="*/ 2078038 h 3239587"/>
                <a:gd name="connsiteX3" fmla="*/ 339657 w 1914457"/>
                <a:gd name="connsiteY3" fmla="*/ 2530475 h 3239587"/>
                <a:gd name="connsiteX4" fmla="*/ 193607 w 1914457"/>
                <a:gd name="connsiteY4" fmla="*/ 2870200 h 3239587"/>
                <a:gd name="connsiteX5" fmla="*/ 1519 w 1914457"/>
                <a:gd name="connsiteY5" fmla="*/ 3067051 h 3239587"/>
                <a:gd name="connsiteX6" fmla="*/ 303144 w 1914457"/>
                <a:gd name="connsiteY6" fmla="*/ 3236913 h 3239587"/>
                <a:gd name="connsiteX7" fmla="*/ 612707 w 1914457"/>
                <a:gd name="connsiteY7" fmla="*/ 3098800 h 3239587"/>
                <a:gd name="connsiteX8" fmla="*/ 990532 w 1914457"/>
                <a:gd name="connsiteY8" fmla="*/ 2928938 h 3239587"/>
                <a:gd name="connsiteX9" fmla="*/ 1287395 w 1914457"/>
                <a:gd name="connsiteY9" fmla="*/ 2403475 h 3239587"/>
                <a:gd name="connsiteX10" fmla="*/ 1636645 w 1914457"/>
                <a:gd name="connsiteY10" fmla="*/ 2025650 h 3239587"/>
                <a:gd name="connsiteX11" fmla="*/ 1847782 w 1914457"/>
                <a:gd name="connsiteY11" fmla="*/ 1727201 h 3239587"/>
                <a:gd name="connsiteX12" fmla="*/ 1763644 w 1914457"/>
                <a:gd name="connsiteY12" fmla="*/ 1422400 h 3239587"/>
                <a:gd name="connsiteX13" fmla="*/ 1596957 w 1914457"/>
                <a:gd name="connsiteY13" fmla="*/ 1112838 h 3239587"/>
                <a:gd name="connsiteX14" fmla="*/ 1685857 w 1914457"/>
                <a:gd name="connsiteY14" fmla="*/ 698500 h 3239587"/>
                <a:gd name="connsiteX15" fmla="*/ 1914457 w 1914457"/>
                <a:gd name="connsiteY15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499994 w 1914457"/>
                <a:gd name="connsiteY2" fmla="*/ 2078038 h 3239587"/>
                <a:gd name="connsiteX3" fmla="*/ 339657 w 1914457"/>
                <a:gd name="connsiteY3" fmla="*/ 2530475 h 3239587"/>
                <a:gd name="connsiteX4" fmla="*/ 193607 w 1914457"/>
                <a:gd name="connsiteY4" fmla="*/ 2870200 h 3239587"/>
                <a:gd name="connsiteX5" fmla="*/ 1519 w 1914457"/>
                <a:gd name="connsiteY5" fmla="*/ 3067051 h 3239587"/>
                <a:gd name="connsiteX6" fmla="*/ 303144 w 1914457"/>
                <a:gd name="connsiteY6" fmla="*/ 3236913 h 3239587"/>
                <a:gd name="connsiteX7" fmla="*/ 612707 w 1914457"/>
                <a:gd name="connsiteY7" fmla="*/ 3098800 h 3239587"/>
                <a:gd name="connsiteX8" fmla="*/ 990532 w 1914457"/>
                <a:gd name="connsiteY8" fmla="*/ 2928938 h 3239587"/>
                <a:gd name="connsiteX9" fmla="*/ 1287395 w 1914457"/>
                <a:gd name="connsiteY9" fmla="*/ 2403475 h 3239587"/>
                <a:gd name="connsiteX10" fmla="*/ 1636645 w 1914457"/>
                <a:gd name="connsiteY10" fmla="*/ 2025650 h 3239587"/>
                <a:gd name="connsiteX11" fmla="*/ 1847782 w 1914457"/>
                <a:gd name="connsiteY11" fmla="*/ 1727201 h 3239587"/>
                <a:gd name="connsiteX12" fmla="*/ 1763644 w 1914457"/>
                <a:gd name="connsiteY12" fmla="*/ 1422400 h 3239587"/>
                <a:gd name="connsiteX13" fmla="*/ 1642684 w 1914457"/>
                <a:gd name="connsiteY13" fmla="*/ 1062440 h 3239587"/>
                <a:gd name="connsiteX14" fmla="*/ 1685857 w 1914457"/>
                <a:gd name="connsiteY14" fmla="*/ 698500 h 3239587"/>
                <a:gd name="connsiteX15" fmla="*/ 1914457 w 1914457"/>
                <a:gd name="connsiteY15" fmla="*/ 6350 h 3239587"/>
                <a:gd name="connsiteX0" fmla="*/ 923857 w 1854616"/>
                <a:gd name="connsiteY0" fmla="*/ 0 h 3239587"/>
                <a:gd name="connsiteX1" fmla="*/ 860357 w 1854616"/>
                <a:gd name="connsiteY1" fmla="*/ 1225550 h 3239587"/>
                <a:gd name="connsiteX2" fmla="*/ 499994 w 1854616"/>
                <a:gd name="connsiteY2" fmla="*/ 2078038 h 3239587"/>
                <a:gd name="connsiteX3" fmla="*/ 339657 w 1854616"/>
                <a:gd name="connsiteY3" fmla="*/ 2530475 h 3239587"/>
                <a:gd name="connsiteX4" fmla="*/ 193607 w 1854616"/>
                <a:gd name="connsiteY4" fmla="*/ 2870200 h 3239587"/>
                <a:gd name="connsiteX5" fmla="*/ 1519 w 1854616"/>
                <a:gd name="connsiteY5" fmla="*/ 3067051 h 3239587"/>
                <a:gd name="connsiteX6" fmla="*/ 303144 w 1854616"/>
                <a:gd name="connsiteY6" fmla="*/ 3236913 h 3239587"/>
                <a:gd name="connsiteX7" fmla="*/ 612707 w 1854616"/>
                <a:gd name="connsiteY7" fmla="*/ 3098800 h 3239587"/>
                <a:gd name="connsiteX8" fmla="*/ 990532 w 1854616"/>
                <a:gd name="connsiteY8" fmla="*/ 2928938 h 3239587"/>
                <a:gd name="connsiteX9" fmla="*/ 1287395 w 1854616"/>
                <a:gd name="connsiteY9" fmla="*/ 2403475 h 3239587"/>
                <a:gd name="connsiteX10" fmla="*/ 1636645 w 1854616"/>
                <a:gd name="connsiteY10" fmla="*/ 2025650 h 3239587"/>
                <a:gd name="connsiteX11" fmla="*/ 1847782 w 1854616"/>
                <a:gd name="connsiteY11" fmla="*/ 1727201 h 3239587"/>
                <a:gd name="connsiteX12" fmla="*/ 1763644 w 1854616"/>
                <a:gd name="connsiteY12" fmla="*/ 1422400 h 3239587"/>
                <a:gd name="connsiteX13" fmla="*/ 1642684 w 1854616"/>
                <a:gd name="connsiteY13" fmla="*/ 1062440 h 3239587"/>
                <a:gd name="connsiteX14" fmla="*/ 1685857 w 1854616"/>
                <a:gd name="connsiteY14" fmla="*/ 698500 h 3239587"/>
                <a:gd name="connsiteX15" fmla="*/ 1777275 w 1854616"/>
                <a:gd name="connsiteY15" fmla="*/ 248260 h 3239587"/>
                <a:gd name="connsiteX0" fmla="*/ 923857 w 1854616"/>
                <a:gd name="connsiteY0" fmla="*/ 0 h 3007756"/>
                <a:gd name="connsiteX1" fmla="*/ 860357 w 1854616"/>
                <a:gd name="connsiteY1" fmla="*/ 993719 h 3007756"/>
                <a:gd name="connsiteX2" fmla="*/ 499994 w 1854616"/>
                <a:gd name="connsiteY2" fmla="*/ 1846207 h 3007756"/>
                <a:gd name="connsiteX3" fmla="*/ 339657 w 1854616"/>
                <a:gd name="connsiteY3" fmla="*/ 2298644 h 3007756"/>
                <a:gd name="connsiteX4" fmla="*/ 193607 w 1854616"/>
                <a:gd name="connsiteY4" fmla="*/ 2638369 h 3007756"/>
                <a:gd name="connsiteX5" fmla="*/ 1519 w 1854616"/>
                <a:gd name="connsiteY5" fmla="*/ 2835220 h 3007756"/>
                <a:gd name="connsiteX6" fmla="*/ 303144 w 1854616"/>
                <a:gd name="connsiteY6" fmla="*/ 3005082 h 3007756"/>
                <a:gd name="connsiteX7" fmla="*/ 612707 w 1854616"/>
                <a:gd name="connsiteY7" fmla="*/ 2866969 h 3007756"/>
                <a:gd name="connsiteX8" fmla="*/ 990532 w 1854616"/>
                <a:gd name="connsiteY8" fmla="*/ 2697107 h 3007756"/>
                <a:gd name="connsiteX9" fmla="*/ 1287395 w 1854616"/>
                <a:gd name="connsiteY9" fmla="*/ 2171644 h 3007756"/>
                <a:gd name="connsiteX10" fmla="*/ 1636645 w 1854616"/>
                <a:gd name="connsiteY10" fmla="*/ 1793819 h 3007756"/>
                <a:gd name="connsiteX11" fmla="*/ 1847782 w 1854616"/>
                <a:gd name="connsiteY11" fmla="*/ 1495370 h 3007756"/>
                <a:gd name="connsiteX12" fmla="*/ 1763644 w 1854616"/>
                <a:gd name="connsiteY12" fmla="*/ 1190569 h 3007756"/>
                <a:gd name="connsiteX13" fmla="*/ 1642684 w 1854616"/>
                <a:gd name="connsiteY13" fmla="*/ 830609 h 3007756"/>
                <a:gd name="connsiteX14" fmla="*/ 1685857 w 1854616"/>
                <a:gd name="connsiteY14" fmla="*/ 466669 h 3007756"/>
                <a:gd name="connsiteX15" fmla="*/ 1777275 w 1854616"/>
                <a:gd name="connsiteY15" fmla="*/ 16429 h 3007756"/>
                <a:gd name="connsiteX0" fmla="*/ 880987 w 1854616"/>
                <a:gd name="connsiteY0" fmla="*/ 0 h 3001456"/>
                <a:gd name="connsiteX1" fmla="*/ 860357 w 1854616"/>
                <a:gd name="connsiteY1" fmla="*/ 987419 h 3001456"/>
                <a:gd name="connsiteX2" fmla="*/ 499994 w 1854616"/>
                <a:gd name="connsiteY2" fmla="*/ 1839907 h 3001456"/>
                <a:gd name="connsiteX3" fmla="*/ 339657 w 1854616"/>
                <a:gd name="connsiteY3" fmla="*/ 2292344 h 3001456"/>
                <a:gd name="connsiteX4" fmla="*/ 193607 w 1854616"/>
                <a:gd name="connsiteY4" fmla="*/ 2632069 h 3001456"/>
                <a:gd name="connsiteX5" fmla="*/ 1519 w 1854616"/>
                <a:gd name="connsiteY5" fmla="*/ 2828920 h 3001456"/>
                <a:gd name="connsiteX6" fmla="*/ 303144 w 1854616"/>
                <a:gd name="connsiteY6" fmla="*/ 2998782 h 3001456"/>
                <a:gd name="connsiteX7" fmla="*/ 612707 w 1854616"/>
                <a:gd name="connsiteY7" fmla="*/ 2860669 h 3001456"/>
                <a:gd name="connsiteX8" fmla="*/ 990532 w 1854616"/>
                <a:gd name="connsiteY8" fmla="*/ 2690807 h 3001456"/>
                <a:gd name="connsiteX9" fmla="*/ 1287395 w 1854616"/>
                <a:gd name="connsiteY9" fmla="*/ 2165344 h 3001456"/>
                <a:gd name="connsiteX10" fmla="*/ 1636645 w 1854616"/>
                <a:gd name="connsiteY10" fmla="*/ 1787519 h 3001456"/>
                <a:gd name="connsiteX11" fmla="*/ 1847782 w 1854616"/>
                <a:gd name="connsiteY11" fmla="*/ 1489070 h 3001456"/>
                <a:gd name="connsiteX12" fmla="*/ 1763644 w 1854616"/>
                <a:gd name="connsiteY12" fmla="*/ 1184269 h 3001456"/>
                <a:gd name="connsiteX13" fmla="*/ 1642684 w 1854616"/>
                <a:gd name="connsiteY13" fmla="*/ 824309 h 3001456"/>
                <a:gd name="connsiteX14" fmla="*/ 1685857 w 1854616"/>
                <a:gd name="connsiteY14" fmla="*/ 460369 h 3001456"/>
                <a:gd name="connsiteX15" fmla="*/ 1777275 w 1854616"/>
                <a:gd name="connsiteY15" fmla="*/ 10129 h 3001456"/>
                <a:gd name="connsiteX0" fmla="*/ 880987 w 1854616"/>
                <a:gd name="connsiteY0" fmla="*/ 0 h 3001456"/>
                <a:gd name="connsiteX1" fmla="*/ 860357 w 1854616"/>
                <a:gd name="connsiteY1" fmla="*/ 987419 h 3001456"/>
                <a:gd name="connsiteX2" fmla="*/ 499994 w 1854616"/>
                <a:gd name="connsiteY2" fmla="*/ 1839907 h 3001456"/>
                <a:gd name="connsiteX3" fmla="*/ 339657 w 1854616"/>
                <a:gd name="connsiteY3" fmla="*/ 2292344 h 3001456"/>
                <a:gd name="connsiteX4" fmla="*/ 193607 w 1854616"/>
                <a:gd name="connsiteY4" fmla="*/ 2632069 h 3001456"/>
                <a:gd name="connsiteX5" fmla="*/ 1519 w 1854616"/>
                <a:gd name="connsiteY5" fmla="*/ 2828920 h 3001456"/>
                <a:gd name="connsiteX6" fmla="*/ 303144 w 1854616"/>
                <a:gd name="connsiteY6" fmla="*/ 2998782 h 3001456"/>
                <a:gd name="connsiteX7" fmla="*/ 612707 w 1854616"/>
                <a:gd name="connsiteY7" fmla="*/ 2860669 h 3001456"/>
                <a:gd name="connsiteX8" fmla="*/ 990532 w 1854616"/>
                <a:gd name="connsiteY8" fmla="*/ 2690807 h 3001456"/>
                <a:gd name="connsiteX9" fmla="*/ 1287395 w 1854616"/>
                <a:gd name="connsiteY9" fmla="*/ 2165344 h 3001456"/>
                <a:gd name="connsiteX10" fmla="*/ 1636645 w 1854616"/>
                <a:gd name="connsiteY10" fmla="*/ 1787519 h 3001456"/>
                <a:gd name="connsiteX11" fmla="*/ 1847782 w 1854616"/>
                <a:gd name="connsiteY11" fmla="*/ 1489070 h 3001456"/>
                <a:gd name="connsiteX12" fmla="*/ 1763644 w 1854616"/>
                <a:gd name="connsiteY12" fmla="*/ 1184269 h 3001456"/>
                <a:gd name="connsiteX13" fmla="*/ 1642684 w 1854616"/>
                <a:gd name="connsiteY13" fmla="*/ 824309 h 3001456"/>
                <a:gd name="connsiteX14" fmla="*/ 1685857 w 1854616"/>
                <a:gd name="connsiteY14" fmla="*/ 460369 h 3001456"/>
                <a:gd name="connsiteX15" fmla="*/ 1777275 w 1854616"/>
                <a:gd name="connsiteY15" fmla="*/ 10129 h 3001456"/>
                <a:gd name="connsiteX0" fmla="*/ 880987 w 1854616"/>
                <a:gd name="connsiteY0" fmla="*/ 0 h 3001456"/>
                <a:gd name="connsiteX1" fmla="*/ 860357 w 1854616"/>
                <a:gd name="connsiteY1" fmla="*/ 987419 h 3001456"/>
                <a:gd name="connsiteX2" fmla="*/ 499994 w 1854616"/>
                <a:gd name="connsiteY2" fmla="*/ 1839907 h 3001456"/>
                <a:gd name="connsiteX3" fmla="*/ 339657 w 1854616"/>
                <a:gd name="connsiteY3" fmla="*/ 2292344 h 3001456"/>
                <a:gd name="connsiteX4" fmla="*/ 193607 w 1854616"/>
                <a:gd name="connsiteY4" fmla="*/ 2632069 h 3001456"/>
                <a:gd name="connsiteX5" fmla="*/ 1519 w 1854616"/>
                <a:gd name="connsiteY5" fmla="*/ 2828920 h 3001456"/>
                <a:gd name="connsiteX6" fmla="*/ 303144 w 1854616"/>
                <a:gd name="connsiteY6" fmla="*/ 2998782 h 3001456"/>
                <a:gd name="connsiteX7" fmla="*/ 612707 w 1854616"/>
                <a:gd name="connsiteY7" fmla="*/ 2860669 h 3001456"/>
                <a:gd name="connsiteX8" fmla="*/ 990532 w 1854616"/>
                <a:gd name="connsiteY8" fmla="*/ 2690807 h 3001456"/>
                <a:gd name="connsiteX9" fmla="*/ 1287395 w 1854616"/>
                <a:gd name="connsiteY9" fmla="*/ 2165344 h 3001456"/>
                <a:gd name="connsiteX10" fmla="*/ 1636645 w 1854616"/>
                <a:gd name="connsiteY10" fmla="*/ 1787519 h 3001456"/>
                <a:gd name="connsiteX11" fmla="*/ 1847782 w 1854616"/>
                <a:gd name="connsiteY11" fmla="*/ 1489070 h 3001456"/>
                <a:gd name="connsiteX12" fmla="*/ 1763644 w 1854616"/>
                <a:gd name="connsiteY12" fmla="*/ 1184269 h 3001456"/>
                <a:gd name="connsiteX13" fmla="*/ 1642684 w 1854616"/>
                <a:gd name="connsiteY13" fmla="*/ 824309 h 3001456"/>
                <a:gd name="connsiteX14" fmla="*/ 1685857 w 1854616"/>
                <a:gd name="connsiteY14" fmla="*/ 460369 h 3001456"/>
                <a:gd name="connsiteX15" fmla="*/ 1777275 w 1854616"/>
                <a:gd name="connsiteY15" fmla="*/ 10129 h 3001456"/>
                <a:gd name="connsiteX0" fmla="*/ 880987 w 1854616"/>
                <a:gd name="connsiteY0" fmla="*/ 0 h 3001456"/>
                <a:gd name="connsiteX1" fmla="*/ 860357 w 1854616"/>
                <a:gd name="connsiteY1" fmla="*/ 987419 h 3001456"/>
                <a:gd name="connsiteX2" fmla="*/ 499994 w 1854616"/>
                <a:gd name="connsiteY2" fmla="*/ 1839907 h 3001456"/>
                <a:gd name="connsiteX3" fmla="*/ 339657 w 1854616"/>
                <a:gd name="connsiteY3" fmla="*/ 2292344 h 3001456"/>
                <a:gd name="connsiteX4" fmla="*/ 193607 w 1854616"/>
                <a:gd name="connsiteY4" fmla="*/ 2632069 h 3001456"/>
                <a:gd name="connsiteX5" fmla="*/ 1519 w 1854616"/>
                <a:gd name="connsiteY5" fmla="*/ 2828920 h 3001456"/>
                <a:gd name="connsiteX6" fmla="*/ 303144 w 1854616"/>
                <a:gd name="connsiteY6" fmla="*/ 2998782 h 3001456"/>
                <a:gd name="connsiteX7" fmla="*/ 612707 w 1854616"/>
                <a:gd name="connsiteY7" fmla="*/ 2860669 h 3001456"/>
                <a:gd name="connsiteX8" fmla="*/ 990532 w 1854616"/>
                <a:gd name="connsiteY8" fmla="*/ 2690807 h 3001456"/>
                <a:gd name="connsiteX9" fmla="*/ 1287395 w 1854616"/>
                <a:gd name="connsiteY9" fmla="*/ 2165344 h 3001456"/>
                <a:gd name="connsiteX10" fmla="*/ 1636645 w 1854616"/>
                <a:gd name="connsiteY10" fmla="*/ 1787519 h 3001456"/>
                <a:gd name="connsiteX11" fmla="*/ 1847782 w 1854616"/>
                <a:gd name="connsiteY11" fmla="*/ 1489070 h 3001456"/>
                <a:gd name="connsiteX12" fmla="*/ 1763644 w 1854616"/>
                <a:gd name="connsiteY12" fmla="*/ 1184269 h 3001456"/>
                <a:gd name="connsiteX13" fmla="*/ 1642684 w 1854616"/>
                <a:gd name="connsiteY13" fmla="*/ 824309 h 3001456"/>
                <a:gd name="connsiteX14" fmla="*/ 1685857 w 1854616"/>
                <a:gd name="connsiteY14" fmla="*/ 460369 h 3001456"/>
                <a:gd name="connsiteX15" fmla="*/ 1777275 w 1854616"/>
                <a:gd name="connsiteY15" fmla="*/ 10129 h 3001456"/>
                <a:gd name="connsiteX0" fmla="*/ 880987 w 1854616"/>
                <a:gd name="connsiteY0" fmla="*/ 0 h 3001456"/>
                <a:gd name="connsiteX1" fmla="*/ 860357 w 1854616"/>
                <a:gd name="connsiteY1" fmla="*/ 987419 h 3001456"/>
                <a:gd name="connsiteX2" fmla="*/ 499994 w 1854616"/>
                <a:gd name="connsiteY2" fmla="*/ 1839907 h 3001456"/>
                <a:gd name="connsiteX3" fmla="*/ 339657 w 1854616"/>
                <a:gd name="connsiteY3" fmla="*/ 2292344 h 3001456"/>
                <a:gd name="connsiteX4" fmla="*/ 193607 w 1854616"/>
                <a:gd name="connsiteY4" fmla="*/ 2632069 h 3001456"/>
                <a:gd name="connsiteX5" fmla="*/ 1519 w 1854616"/>
                <a:gd name="connsiteY5" fmla="*/ 2828920 h 3001456"/>
                <a:gd name="connsiteX6" fmla="*/ 303144 w 1854616"/>
                <a:gd name="connsiteY6" fmla="*/ 2998782 h 3001456"/>
                <a:gd name="connsiteX7" fmla="*/ 612707 w 1854616"/>
                <a:gd name="connsiteY7" fmla="*/ 2860669 h 3001456"/>
                <a:gd name="connsiteX8" fmla="*/ 990532 w 1854616"/>
                <a:gd name="connsiteY8" fmla="*/ 2690807 h 3001456"/>
                <a:gd name="connsiteX9" fmla="*/ 1287395 w 1854616"/>
                <a:gd name="connsiteY9" fmla="*/ 2165344 h 3001456"/>
                <a:gd name="connsiteX10" fmla="*/ 1636645 w 1854616"/>
                <a:gd name="connsiteY10" fmla="*/ 1787519 h 3001456"/>
                <a:gd name="connsiteX11" fmla="*/ 1847782 w 1854616"/>
                <a:gd name="connsiteY11" fmla="*/ 1489070 h 3001456"/>
                <a:gd name="connsiteX12" fmla="*/ 1763644 w 1854616"/>
                <a:gd name="connsiteY12" fmla="*/ 1184269 h 3001456"/>
                <a:gd name="connsiteX13" fmla="*/ 1642684 w 1854616"/>
                <a:gd name="connsiteY13" fmla="*/ 824309 h 3001456"/>
                <a:gd name="connsiteX14" fmla="*/ 1777275 w 1854616"/>
                <a:gd name="connsiteY14" fmla="*/ 10129 h 3001456"/>
                <a:gd name="connsiteX0" fmla="*/ 880987 w 1847785"/>
                <a:gd name="connsiteY0" fmla="*/ 0 h 3001456"/>
                <a:gd name="connsiteX1" fmla="*/ 860357 w 1847785"/>
                <a:gd name="connsiteY1" fmla="*/ 987419 h 3001456"/>
                <a:gd name="connsiteX2" fmla="*/ 499994 w 1847785"/>
                <a:gd name="connsiteY2" fmla="*/ 1839907 h 3001456"/>
                <a:gd name="connsiteX3" fmla="*/ 339657 w 1847785"/>
                <a:gd name="connsiteY3" fmla="*/ 2292344 h 3001456"/>
                <a:gd name="connsiteX4" fmla="*/ 193607 w 1847785"/>
                <a:gd name="connsiteY4" fmla="*/ 2632069 h 3001456"/>
                <a:gd name="connsiteX5" fmla="*/ 1519 w 1847785"/>
                <a:gd name="connsiteY5" fmla="*/ 2828920 h 3001456"/>
                <a:gd name="connsiteX6" fmla="*/ 303144 w 1847785"/>
                <a:gd name="connsiteY6" fmla="*/ 2998782 h 3001456"/>
                <a:gd name="connsiteX7" fmla="*/ 612707 w 1847785"/>
                <a:gd name="connsiteY7" fmla="*/ 2860669 h 3001456"/>
                <a:gd name="connsiteX8" fmla="*/ 990532 w 1847785"/>
                <a:gd name="connsiteY8" fmla="*/ 2690807 h 3001456"/>
                <a:gd name="connsiteX9" fmla="*/ 1287395 w 1847785"/>
                <a:gd name="connsiteY9" fmla="*/ 2165344 h 3001456"/>
                <a:gd name="connsiteX10" fmla="*/ 1636645 w 1847785"/>
                <a:gd name="connsiteY10" fmla="*/ 1787519 h 3001456"/>
                <a:gd name="connsiteX11" fmla="*/ 1847782 w 1847785"/>
                <a:gd name="connsiteY11" fmla="*/ 1489070 h 3001456"/>
                <a:gd name="connsiteX12" fmla="*/ 1642684 w 1847785"/>
                <a:gd name="connsiteY12" fmla="*/ 824309 h 3001456"/>
                <a:gd name="connsiteX13" fmla="*/ 1777275 w 1847785"/>
                <a:gd name="connsiteY13" fmla="*/ 10129 h 3001456"/>
                <a:gd name="connsiteX0" fmla="*/ 880987 w 1814444"/>
                <a:gd name="connsiteY0" fmla="*/ 0 h 3001456"/>
                <a:gd name="connsiteX1" fmla="*/ 860357 w 1814444"/>
                <a:gd name="connsiteY1" fmla="*/ 987419 h 3001456"/>
                <a:gd name="connsiteX2" fmla="*/ 499994 w 1814444"/>
                <a:gd name="connsiteY2" fmla="*/ 1839907 h 3001456"/>
                <a:gd name="connsiteX3" fmla="*/ 339657 w 1814444"/>
                <a:gd name="connsiteY3" fmla="*/ 2292344 h 3001456"/>
                <a:gd name="connsiteX4" fmla="*/ 193607 w 1814444"/>
                <a:gd name="connsiteY4" fmla="*/ 2632069 h 3001456"/>
                <a:gd name="connsiteX5" fmla="*/ 1519 w 1814444"/>
                <a:gd name="connsiteY5" fmla="*/ 2828920 h 3001456"/>
                <a:gd name="connsiteX6" fmla="*/ 303144 w 1814444"/>
                <a:gd name="connsiteY6" fmla="*/ 2998782 h 3001456"/>
                <a:gd name="connsiteX7" fmla="*/ 612707 w 1814444"/>
                <a:gd name="connsiteY7" fmla="*/ 2860669 h 3001456"/>
                <a:gd name="connsiteX8" fmla="*/ 990532 w 1814444"/>
                <a:gd name="connsiteY8" fmla="*/ 2690807 h 3001456"/>
                <a:gd name="connsiteX9" fmla="*/ 1287395 w 1814444"/>
                <a:gd name="connsiteY9" fmla="*/ 2165344 h 3001456"/>
                <a:gd name="connsiteX10" fmla="*/ 1636645 w 1814444"/>
                <a:gd name="connsiteY10" fmla="*/ 1787519 h 3001456"/>
                <a:gd name="connsiteX11" fmla="*/ 1814440 w 1814444"/>
                <a:gd name="connsiteY11" fmla="*/ 1363074 h 3001456"/>
                <a:gd name="connsiteX12" fmla="*/ 1642684 w 1814444"/>
                <a:gd name="connsiteY12" fmla="*/ 824309 h 3001456"/>
                <a:gd name="connsiteX13" fmla="*/ 1777275 w 1814444"/>
                <a:gd name="connsiteY13" fmla="*/ 10129 h 3001456"/>
                <a:gd name="connsiteX0" fmla="*/ 880987 w 1814582"/>
                <a:gd name="connsiteY0" fmla="*/ 0 h 3001456"/>
                <a:gd name="connsiteX1" fmla="*/ 860357 w 1814582"/>
                <a:gd name="connsiteY1" fmla="*/ 987419 h 3001456"/>
                <a:gd name="connsiteX2" fmla="*/ 499994 w 1814582"/>
                <a:gd name="connsiteY2" fmla="*/ 1839907 h 3001456"/>
                <a:gd name="connsiteX3" fmla="*/ 339657 w 1814582"/>
                <a:gd name="connsiteY3" fmla="*/ 2292344 h 3001456"/>
                <a:gd name="connsiteX4" fmla="*/ 193607 w 1814582"/>
                <a:gd name="connsiteY4" fmla="*/ 2632069 h 3001456"/>
                <a:gd name="connsiteX5" fmla="*/ 1519 w 1814582"/>
                <a:gd name="connsiteY5" fmla="*/ 2828920 h 3001456"/>
                <a:gd name="connsiteX6" fmla="*/ 303144 w 1814582"/>
                <a:gd name="connsiteY6" fmla="*/ 2998782 h 3001456"/>
                <a:gd name="connsiteX7" fmla="*/ 612707 w 1814582"/>
                <a:gd name="connsiteY7" fmla="*/ 2860669 h 3001456"/>
                <a:gd name="connsiteX8" fmla="*/ 990532 w 1814582"/>
                <a:gd name="connsiteY8" fmla="*/ 2690807 h 3001456"/>
                <a:gd name="connsiteX9" fmla="*/ 1287395 w 1814582"/>
                <a:gd name="connsiteY9" fmla="*/ 2165344 h 3001456"/>
                <a:gd name="connsiteX10" fmla="*/ 1636645 w 1814582"/>
                <a:gd name="connsiteY10" fmla="*/ 1787519 h 3001456"/>
                <a:gd name="connsiteX11" fmla="*/ 1814440 w 1814582"/>
                <a:gd name="connsiteY11" fmla="*/ 1363074 h 3001456"/>
                <a:gd name="connsiteX12" fmla="*/ 1642684 w 1814582"/>
                <a:gd name="connsiteY12" fmla="*/ 824309 h 3001456"/>
                <a:gd name="connsiteX13" fmla="*/ 1777275 w 1814582"/>
                <a:gd name="connsiteY13" fmla="*/ 10129 h 3001456"/>
                <a:gd name="connsiteX0" fmla="*/ 880987 w 1814582"/>
                <a:gd name="connsiteY0" fmla="*/ 0 h 3001456"/>
                <a:gd name="connsiteX1" fmla="*/ 860357 w 1814582"/>
                <a:gd name="connsiteY1" fmla="*/ 987419 h 3001456"/>
                <a:gd name="connsiteX2" fmla="*/ 499994 w 1814582"/>
                <a:gd name="connsiteY2" fmla="*/ 1839907 h 3001456"/>
                <a:gd name="connsiteX3" fmla="*/ 339657 w 1814582"/>
                <a:gd name="connsiteY3" fmla="*/ 2292344 h 3001456"/>
                <a:gd name="connsiteX4" fmla="*/ 193607 w 1814582"/>
                <a:gd name="connsiteY4" fmla="*/ 2632069 h 3001456"/>
                <a:gd name="connsiteX5" fmla="*/ 1519 w 1814582"/>
                <a:gd name="connsiteY5" fmla="*/ 2828920 h 3001456"/>
                <a:gd name="connsiteX6" fmla="*/ 303144 w 1814582"/>
                <a:gd name="connsiteY6" fmla="*/ 2998782 h 3001456"/>
                <a:gd name="connsiteX7" fmla="*/ 612707 w 1814582"/>
                <a:gd name="connsiteY7" fmla="*/ 2860669 h 3001456"/>
                <a:gd name="connsiteX8" fmla="*/ 990532 w 1814582"/>
                <a:gd name="connsiteY8" fmla="*/ 2690807 h 3001456"/>
                <a:gd name="connsiteX9" fmla="*/ 1287395 w 1814582"/>
                <a:gd name="connsiteY9" fmla="*/ 2165344 h 3001456"/>
                <a:gd name="connsiteX10" fmla="*/ 1814440 w 1814582"/>
                <a:gd name="connsiteY10" fmla="*/ 1363074 h 3001456"/>
                <a:gd name="connsiteX11" fmla="*/ 1642684 w 1814582"/>
                <a:gd name="connsiteY11" fmla="*/ 824309 h 3001456"/>
                <a:gd name="connsiteX12" fmla="*/ 1777275 w 1814582"/>
                <a:gd name="connsiteY12" fmla="*/ 10129 h 3001456"/>
                <a:gd name="connsiteX0" fmla="*/ 880987 w 1814458"/>
                <a:gd name="connsiteY0" fmla="*/ 0 h 3001456"/>
                <a:gd name="connsiteX1" fmla="*/ 860357 w 1814458"/>
                <a:gd name="connsiteY1" fmla="*/ 987419 h 3001456"/>
                <a:gd name="connsiteX2" fmla="*/ 499994 w 1814458"/>
                <a:gd name="connsiteY2" fmla="*/ 1839907 h 3001456"/>
                <a:gd name="connsiteX3" fmla="*/ 339657 w 1814458"/>
                <a:gd name="connsiteY3" fmla="*/ 2292344 h 3001456"/>
                <a:gd name="connsiteX4" fmla="*/ 193607 w 1814458"/>
                <a:gd name="connsiteY4" fmla="*/ 2632069 h 3001456"/>
                <a:gd name="connsiteX5" fmla="*/ 1519 w 1814458"/>
                <a:gd name="connsiteY5" fmla="*/ 2828920 h 3001456"/>
                <a:gd name="connsiteX6" fmla="*/ 303144 w 1814458"/>
                <a:gd name="connsiteY6" fmla="*/ 2998782 h 3001456"/>
                <a:gd name="connsiteX7" fmla="*/ 612707 w 1814458"/>
                <a:gd name="connsiteY7" fmla="*/ 2860669 h 3001456"/>
                <a:gd name="connsiteX8" fmla="*/ 990532 w 1814458"/>
                <a:gd name="connsiteY8" fmla="*/ 2690807 h 3001456"/>
                <a:gd name="connsiteX9" fmla="*/ 1287395 w 1814458"/>
                <a:gd name="connsiteY9" fmla="*/ 2165344 h 3001456"/>
                <a:gd name="connsiteX10" fmla="*/ 1814440 w 1814458"/>
                <a:gd name="connsiteY10" fmla="*/ 1363074 h 3001456"/>
                <a:gd name="connsiteX11" fmla="*/ 1642684 w 1814458"/>
                <a:gd name="connsiteY11" fmla="*/ 824309 h 3001456"/>
                <a:gd name="connsiteX12" fmla="*/ 1777275 w 1814458"/>
                <a:gd name="connsiteY12" fmla="*/ 10129 h 3001456"/>
                <a:gd name="connsiteX0" fmla="*/ 880987 w 1809696"/>
                <a:gd name="connsiteY0" fmla="*/ 0 h 3001456"/>
                <a:gd name="connsiteX1" fmla="*/ 860357 w 1809696"/>
                <a:gd name="connsiteY1" fmla="*/ 987419 h 3001456"/>
                <a:gd name="connsiteX2" fmla="*/ 499994 w 1809696"/>
                <a:gd name="connsiteY2" fmla="*/ 1839907 h 3001456"/>
                <a:gd name="connsiteX3" fmla="*/ 339657 w 1809696"/>
                <a:gd name="connsiteY3" fmla="*/ 2292344 h 3001456"/>
                <a:gd name="connsiteX4" fmla="*/ 193607 w 1809696"/>
                <a:gd name="connsiteY4" fmla="*/ 2632069 h 3001456"/>
                <a:gd name="connsiteX5" fmla="*/ 1519 w 1809696"/>
                <a:gd name="connsiteY5" fmla="*/ 2828920 h 3001456"/>
                <a:gd name="connsiteX6" fmla="*/ 303144 w 1809696"/>
                <a:gd name="connsiteY6" fmla="*/ 2998782 h 3001456"/>
                <a:gd name="connsiteX7" fmla="*/ 612707 w 1809696"/>
                <a:gd name="connsiteY7" fmla="*/ 2860669 h 3001456"/>
                <a:gd name="connsiteX8" fmla="*/ 990532 w 1809696"/>
                <a:gd name="connsiteY8" fmla="*/ 2690807 h 3001456"/>
                <a:gd name="connsiteX9" fmla="*/ 1287395 w 1809696"/>
                <a:gd name="connsiteY9" fmla="*/ 2165344 h 3001456"/>
                <a:gd name="connsiteX10" fmla="*/ 1809677 w 1809696"/>
                <a:gd name="connsiteY10" fmla="*/ 1476470 h 3001456"/>
                <a:gd name="connsiteX11" fmla="*/ 1642684 w 1809696"/>
                <a:gd name="connsiteY11" fmla="*/ 824309 h 3001456"/>
                <a:gd name="connsiteX12" fmla="*/ 1777275 w 1809696"/>
                <a:gd name="connsiteY12" fmla="*/ 10129 h 3001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809696" h="3001456">
                  <a:moveTo>
                    <a:pt x="880987" y="0"/>
                  </a:moveTo>
                  <a:cubicBezTo>
                    <a:pt x="897926" y="354339"/>
                    <a:pt x="867234" y="658279"/>
                    <a:pt x="860357" y="987419"/>
                  </a:cubicBezTo>
                  <a:cubicBezTo>
                    <a:pt x="846872" y="1220363"/>
                    <a:pt x="586777" y="1622420"/>
                    <a:pt x="499994" y="1839907"/>
                  </a:cubicBezTo>
                  <a:cubicBezTo>
                    <a:pt x="413211" y="2057395"/>
                    <a:pt x="390722" y="2160317"/>
                    <a:pt x="339657" y="2292344"/>
                  </a:cubicBezTo>
                  <a:cubicBezTo>
                    <a:pt x="288593" y="2424371"/>
                    <a:pt x="261340" y="2541052"/>
                    <a:pt x="193607" y="2632069"/>
                  </a:cubicBezTo>
                  <a:cubicBezTo>
                    <a:pt x="134340" y="2689748"/>
                    <a:pt x="-16737" y="2682076"/>
                    <a:pt x="1519" y="2828920"/>
                  </a:cubicBezTo>
                  <a:cubicBezTo>
                    <a:pt x="19775" y="2975764"/>
                    <a:pt x="215566" y="3012541"/>
                    <a:pt x="303144" y="2998782"/>
                  </a:cubicBezTo>
                  <a:cubicBezTo>
                    <a:pt x="390722" y="2985023"/>
                    <a:pt x="573020" y="2924169"/>
                    <a:pt x="612707" y="2860669"/>
                  </a:cubicBezTo>
                  <a:cubicBezTo>
                    <a:pt x="765636" y="2827861"/>
                    <a:pt x="832841" y="2832624"/>
                    <a:pt x="990532" y="2690807"/>
                  </a:cubicBezTo>
                  <a:cubicBezTo>
                    <a:pt x="1148223" y="2548990"/>
                    <a:pt x="1191616" y="2354786"/>
                    <a:pt x="1287395" y="2165344"/>
                  </a:cubicBezTo>
                  <a:cubicBezTo>
                    <a:pt x="1424713" y="1944055"/>
                    <a:pt x="1807622" y="1863770"/>
                    <a:pt x="1809677" y="1476470"/>
                  </a:cubicBezTo>
                  <a:cubicBezTo>
                    <a:pt x="1811732" y="1089170"/>
                    <a:pt x="1648084" y="1068699"/>
                    <a:pt x="1642684" y="824309"/>
                  </a:cubicBezTo>
                  <a:cubicBezTo>
                    <a:pt x="1637284" y="579919"/>
                    <a:pt x="1749235" y="179750"/>
                    <a:pt x="1777275" y="10129"/>
                  </a:cubicBezTo>
                </a:path>
              </a:pathLst>
            </a:custGeom>
            <a:solidFill>
              <a:srgbClr val="FFFFFF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9025853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EC6109D-DF69-0EC4-3DC4-68495AA017D4}"/>
              </a:ext>
            </a:extLst>
          </p:cNvPr>
          <p:cNvSpPr txBox="1"/>
          <p:nvPr/>
        </p:nvSpPr>
        <p:spPr>
          <a:xfrm>
            <a:off x="340498" y="322830"/>
            <a:ext cx="6134444" cy="2968683"/>
          </a:xfrm>
          <a:prstGeom prst="rect">
            <a:avLst/>
          </a:prstGeom>
          <a:noFill/>
        </p:spPr>
        <p:txBody>
          <a:bodyPr vert="horz" wrap="none" numCol="1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88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>
                <a:ln w="38100">
                  <a:noFill/>
                </a:ln>
              </a:rPr>
              <a:t>靴は脱いで</a:t>
            </a:r>
            <a:endParaRPr lang="en-US" altLang="ja-JP" dirty="0">
              <a:ln w="38100">
                <a:noFill/>
              </a:ln>
            </a:endParaRPr>
          </a:p>
          <a:p>
            <a:r>
              <a:rPr lang="ja-JP" altLang="en-US" dirty="0">
                <a:ln w="38100">
                  <a:noFill/>
                </a:ln>
              </a:rPr>
              <a:t>ください</a:t>
            </a:r>
            <a:endParaRPr lang="ja-JP" altLang="ja-JP" dirty="0">
              <a:ln w="38100">
                <a:noFill/>
              </a:ln>
            </a:endParaRP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088F1775-FF6E-A630-5D26-EA6795D81BE5}"/>
              </a:ext>
            </a:extLst>
          </p:cNvPr>
          <p:cNvGrpSpPr/>
          <p:nvPr/>
        </p:nvGrpSpPr>
        <p:grpSpPr>
          <a:xfrm>
            <a:off x="310896" y="6963600"/>
            <a:ext cx="6181344" cy="2672719"/>
            <a:chOff x="792488" y="3373395"/>
            <a:chExt cx="8351004" cy="2879809"/>
          </a:xfrm>
        </p:grpSpPr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134AEC7C-C171-FDBA-71AD-57FF6F49290D}"/>
                </a:ext>
              </a:extLst>
            </p:cNvPr>
            <p:cNvSpPr txBox="1"/>
            <p:nvPr/>
          </p:nvSpPr>
          <p:spPr>
            <a:xfrm>
              <a:off x="792488" y="53799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en-US" altLang="ja-JP" sz="8800" kern="10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游ゴシック" panose="020B0400000000000000" pitchFamily="50" charset="-128"/>
                  <a:ea typeface="游ゴシック" panose="020B0400000000000000" pitchFamily="50" charset="-128"/>
                  <a:cs typeface="Courier New" panose="02070309020205020404" pitchFamily="49" charset="0"/>
                </a:rPr>
                <a:t>Please take off your shoes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52BB3DC4-EC60-D3B8-F455-B3A823B0A45D}"/>
                </a:ext>
              </a:extLst>
            </p:cNvPr>
            <p:cNvSpPr txBox="1"/>
            <p:nvPr/>
          </p:nvSpPr>
          <p:spPr>
            <a:xfrm>
              <a:off x="792488" y="43766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ko-KR" altLang="en-US" sz="1600" i="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-apple-system"/>
                </a:rPr>
                <a:t>신발을 벗어 주세요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9161D6DB-0D25-11DA-1833-3CAEA657E124}"/>
                </a:ext>
              </a:extLst>
            </p:cNvPr>
            <p:cNvSpPr txBox="1"/>
            <p:nvPr/>
          </p:nvSpPr>
          <p:spPr>
            <a:xfrm>
              <a:off x="792488" y="3373395"/>
              <a:ext cx="8351004" cy="873209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" i="0" dirty="0">
                  <a:ln w="38100"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rPr>
                <a:t>请脱下鞋子</a:t>
              </a:r>
              <a:endParaRPr lang="ja-JP" altLang="ja-JP" sz="8800" kern="100" dirty="0">
                <a:ln w="38100">
                  <a:noFill/>
                </a:ln>
                <a:solidFill>
                  <a:schemeClr val="tx1"/>
                </a:solidFill>
                <a:effectLst/>
                <a:latin typeface="游ゴシック" panose="020B0400000000000000" pitchFamily="50" charset="-128"/>
                <a:ea typeface="游ゴシック" panose="020B0400000000000000" pitchFamily="50" charset="-128"/>
                <a:cs typeface="Courier New" panose="02070309020205020404" pitchFamily="49" charset="0"/>
              </a:endParaRPr>
            </a:p>
          </p:txBody>
        </p:sp>
      </p:grpSp>
      <p:sp>
        <p:nvSpPr>
          <p:cNvPr id="23" name="楕円 22">
            <a:extLst>
              <a:ext uri="{FF2B5EF4-FFF2-40B4-BE49-F238E27FC236}">
                <a16:creationId xmlns:a16="http://schemas.microsoft.com/office/drawing/2014/main" id="{19D394DE-E639-E62E-86D9-073F66C3C05E}"/>
              </a:ext>
            </a:extLst>
          </p:cNvPr>
          <p:cNvSpPr/>
          <p:nvPr/>
        </p:nvSpPr>
        <p:spPr>
          <a:xfrm>
            <a:off x="1927362" y="3611212"/>
            <a:ext cx="3003276" cy="3003276"/>
          </a:xfrm>
          <a:prstGeom prst="ellipse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631745F5-77CE-EC2A-568C-BB9C1AF7DF29}"/>
              </a:ext>
            </a:extLst>
          </p:cNvPr>
          <p:cNvGrpSpPr/>
          <p:nvPr/>
        </p:nvGrpSpPr>
        <p:grpSpPr>
          <a:xfrm>
            <a:off x="1348198" y="3455920"/>
            <a:ext cx="3468321" cy="3226104"/>
            <a:chOff x="1815908" y="961961"/>
            <a:chExt cx="5184658" cy="4822578"/>
          </a:xfrm>
        </p:grpSpPr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90A5BA11-E8E7-259D-D822-A7A74365AE0D}"/>
                </a:ext>
              </a:extLst>
            </p:cNvPr>
            <p:cNvGrpSpPr/>
            <p:nvPr/>
          </p:nvGrpSpPr>
          <p:grpSpPr>
            <a:xfrm>
              <a:off x="1815908" y="3429000"/>
              <a:ext cx="5184658" cy="2355539"/>
              <a:chOff x="-223714" y="775066"/>
              <a:chExt cx="12183488" cy="5535306"/>
            </a:xfrm>
          </p:grpSpPr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6450A364-B855-E5ED-E16B-74037000E5D3}"/>
                  </a:ext>
                </a:extLst>
              </p:cNvPr>
              <p:cNvSpPr/>
              <p:nvPr/>
            </p:nvSpPr>
            <p:spPr>
              <a:xfrm>
                <a:off x="4155440" y="786916"/>
                <a:ext cx="2521456" cy="1420121"/>
              </a:xfrm>
              <a:custGeom>
                <a:avLst/>
                <a:gdLst>
                  <a:gd name="connsiteX0" fmla="*/ 160020 w 2514600"/>
                  <a:gd name="connsiteY0" fmla="*/ 152400 h 1394460"/>
                  <a:gd name="connsiteX1" fmla="*/ 1112520 w 2514600"/>
                  <a:gd name="connsiteY1" fmla="*/ 426720 h 1394460"/>
                  <a:gd name="connsiteX2" fmla="*/ 1562100 w 2514600"/>
                  <a:gd name="connsiteY2" fmla="*/ 243840 h 1394460"/>
                  <a:gd name="connsiteX3" fmla="*/ 1844040 w 2514600"/>
                  <a:gd name="connsiteY3" fmla="*/ 7620 h 1394460"/>
                  <a:gd name="connsiteX4" fmla="*/ 2232660 w 2514600"/>
                  <a:gd name="connsiteY4" fmla="*/ 0 h 1394460"/>
                  <a:gd name="connsiteX5" fmla="*/ 2514600 w 2514600"/>
                  <a:gd name="connsiteY5" fmla="*/ 137160 h 1394460"/>
                  <a:gd name="connsiteX6" fmla="*/ 1943100 w 2514600"/>
                  <a:gd name="connsiteY6" fmla="*/ 1143000 h 1394460"/>
                  <a:gd name="connsiteX7" fmla="*/ 419100 w 2514600"/>
                  <a:gd name="connsiteY7" fmla="*/ 1394460 h 1394460"/>
                  <a:gd name="connsiteX8" fmla="*/ 0 w 2514600"/>
                  <a:gd name="connsiteY8" fmla="*/ 731520 h 1394460"/>
                  <a:gd name="connsiteX9" fmla="*/ 160020 w 2514600"/>
                  <a:gd name="connsiteY9" fmla="*/ 152400 h 1394460"/>
                  <a:gd name="connsiteX0" fmla="*/ 160020 w 2514600"/>
                  <a:gd name="connsiteY0" fmla="*/ 152400 h 1394460"/>
                  <a:gd name="connsiteX1" fmla="*/ 1112520 w 2514600"/>
                  <a:gd name="connsiteY1" fmla="*/ 426720 h 1394460"/>
                  <a:gd name="connsiteX2" fmla="*/ 1562100 w 2514600"/>
                  <a:gd name="connsiteY2" fmla="*/ 243840 h 1394460"/>
                  <a:gd name="connsiteX3" fmla="*/ 1844040 w 2514600"/>
                  <a:gd name="connsiteY3" fmla="*/ 7620 h 1394460"/>
                  <a:gd name="connsiteX4" fmla="*/ 2232660 w 2514600"/>
                  <a:gd name="connsiteY4" fmla="*/ 0 h 1394460"/>
                  <a:gd name="connsiteX5" fmla="*/ 2514600 w 2514600"/>
                  <a:gd name="connsiteY5" fmla="*/ 137160 h 1394460"/>
                  <a:gd name="connsiteX6" fmla="*/ 1943100 w 2514600"/>
                  <a:gd name="connsiteY6" fmla="*/ 1143000 h 1394460"/>
                  <a:gd name="connsiteX7" fmla="*/ 419100 w 2514600"/>
                  <a:gd name="connsiteY7" fmla="*/ 1394460 h 1394460"/>
                  <a:gd name="connsiteX8" fmla="*/ 0 w 2514600"/>
                  <a:gd name="connsiteY8" fmla="*/ 731520 h 1394460"/>
                  <a:gd name="connsiteX9" fmla="*/ 160020 w 2514600"/>
                  <a:gd name="connsiteY9" fmla="*/ 152400 h 1394460"/>
                  <a:gd name="connsiteX0" fmla="*/ 160020 w 2514600"/>
                  <a:gd name="connsiteY0" fmla="*/ 152400 h 1394460"/>
                  <a:gd name="connsiteX1" fmla="*/ 1013460 w 2514600"/>
                  <a:gd name="connsiteY1" fmla="*/ 388620 h 1394460"/>
                  <a:gd name="connsiteX2" fmla="*/ 1562100 w 2514600"/>
                  <a:gd name="connsiteY2" fmla="*/ 243840 h 1394460"/>
                  <a:gd name="connsiteX3" fmla="*/ 1844040 w 2514600"/>
                  <a:gd name="connsiteY3" fmla="*/ 7620 h 1394460"/>
                  <a:gd name="connsiteX4" fmla="*/ 2232660 w 2514600"/>
                  <a:gd name="connsiteY4" fmla="*/ 0 h 1394460"/>
                  <a:gd name="connsiteX5" fmla="*/ 2514600 w 2514600"/>
                  <a:gd name="connsiteY5" fmla="*/ 137160 h 1394460"/>
                  <a:gd name="connsiteX6" fmla="*/ 1943100 w 2514600"/>
                  <a:gd name="connsiteY6" fmla="*/ 1143000 h 1394460"/>
                  <a:gd name="connsiteX7" fmla="*/ 419100 w 2514600"/>
                  <a:gd name="connsiteY7" fmla="*/ 1394460 h 1394460"/>
                  <a:gd name="connsiteX8" fmla="*/ 0 w 2514600"/>
                  <a:gd name="connsiteY8" fmla="*/ 731520 h 1394460"/>
                  <a:gd name="connsiteX9" fmla="*/ 160020 w 2514600"/>
                  <a:gd name="connsiteY9" fmla="*/ 152400 h 1394460"/>
                  <a:gd name="connsiteX0" fmla="*/ 160020 w 2514600"/>
                  <a:gd name="connsiteY0" fmla="*/ 171119 h 1413179"/>
                  <a:gd name="connsiteX1" fmla="*/ 1013460 w 2514600"/>
                  <a:gd name="connsiteY1" fmla="*/ 407339 h 1413179"/>
                  <a:gd name="connsiteX2" fmla="*/ 1562100 w 2514600"/>
                  <a:gd name="connsiteY2" fmla="*/ 262559 h 1413179"/>
                  <a:gd name="connsiteX3" fmla="*/ 1844040 w 2514600"/>
                  <a:gd name="connsiteY3" fmla="*/ 26339 h 1413179"/>
                  <a:gd name="connsiteX4" fmla="*/ 2232660 w 2514600"/>
                  <a:gd name="connsiteY4" fmla="*/ 18719 h 1413179"/>
                  <a:gd name="connsiteX5" fmla="*/ 2514600 w 2514600"/>
                  <a:gd name="connsiteY5" fmla="*/ 155879 h 1413179"/>
                  <a:gd name="connsiteX6" fmla="*/ 1943100 w 2514600"/>
                  <a:gd name="connsiteY6" fmla="*/ 1161719 h 1413179"/>
                  <a:gd name="connsiteX7" fmla="*/ 419100 w 2514600"/>
                  <a:gd name="connsiteY7" fmla="*/ 1413179 h 1413179"/>
                  <a:gd name="connsiteX8" fmla="*/ 0 w 2514600"/>
                  <a:gd name="connsiteY8" fmla="*/ 750239 h 1413179"/>
                  <a:gd name="connsiteX9" fmla="*/ 160020 w 2514600"/>
                  <a:gd name="connsiteY9" fmla="*/ 171119 h 1413179"/>
                  <a:gd name="connsiteX0" fmla="*/ 160020 w 2514600"/>
                  <a:gd name="connsiteY0" fmla="*/ 174163 h 1416223"/>
                  <a:gd name="connsiteX1" fmla="*/ 1013460 w 2514600"/>
                  <a:gd name="connsiteY1" fmla="*/ 410383 h 1416223"/>
                  <a:gd name="connsiteX2" fmla="*/ 1562100 w 2514600"/>
                  <a:gd name="connsiteY2" fmla="*/ 265603 h 1416223"/>
                  <a:gd name="connsiteX3" fmla="*/ 1844040 w 2514600"/>
                  <a:gd name="connsiteY3" fmla="*/ 29383 h 1416223"/>
                  <a:gd name="connsiteX4" fmla="*/ 2232660 w 2514600"/>
                  <a:gd name="connsiteY4" fmla="*/ 21763 h 1416223"/>
                  <a:gd name="connsiteX5" fmla="*/ 2423160 w 2514600"/>
                  <a:gd name="connsiteY5" fmla="*/ 90344 h 1416223"/>
                  <a:gd name="connsiteX6" fmla="*/ 2514600 w 2514600"/>
                  <a:gd name="connsiteY6" fmla="*/ 158923 h 1416223"/>
                  <a:gd name="connsiteX7" fmla="*/ 1943100 w 2514600"/>
                  <a:gd name="connsiteY7" fmla="*/ 1164763 h 1416223"/>
                  <a:gd name="connsiteX8" fmla="*/ 419100 w 2514600"/>
                  <a:gd name="connsiteY8" fmla="*/ 1416223 h 1416223"/>
                  <a:gd name="connsiteX9" fmla="*/ 0 w 2514600"/>
                  <a:gd name="connsiteY9" fmla="*/ 753283 h 1416223"/>
                  <a:gd name="connsiteX10" fmla="*/ 160020 w 2514600"/>
                  <a:gd name="connsiteY10" fmla="*/ 174163 h 1416223"/>
                  <a:gd name="connsiteX0" fmla="*/ 160020 w 2514600"/>
                  <a:gd name="connsiteY0" fmla="*/ 177648 h 1419708"/>
                  <a:gd name="connsiteX1" fmla="*/ 1013460 w 2514600"/>
                  <a:gd name="connsiteY1" fmla="*/ 413868 h 1419708"/>
                  <a:gd name="connsiteX2" fmla="*/ 1562100 w 2514600"/>
                  <a:gd name="connsiteY2" fmla="*/ 269088 h 1419708"/>
                  <a:gd name="connsiteX3" fmla="*/ 1844040 w 2514600"/>
                  <a:gd name="connsiteY3" fmla="*/ 32868 h 1419708"/>
                  <a:gd name="connsiteX4" fmla="*/ 2232660 w 2514600"/>
                  <a:gd name="connsiteY4" fmla="*/ 25248 h 1419708"/>
                  <a:gd name="connsiteX5" fmla="*/ 2423160 w 2514600"/>
                  <a:gd name="connsiteY5" fmla="*/ 93829 h 1419708"/>
                  <a:gd name="connsiteX6" fmla="*/ 2514600 w 2514600"/>
                  <a:gd name="connsiteY6" fmla="*/ 162408 h 1419708"/>
                  <a:gd name="connsiteX7" fmla="*/ 1943100 w 2514600"/>
                  <a:gd name="connsiteY7" fmla="*/ 1168248 h 1419708"/>
                  <a:gd name="connsiteX8" fmla="*/ 419100 w 2514600"/>
                  <a:gd name="connsiteY8" fmla="*/ 1419708 h 1419708"/>
                  <a:gd name="connsiteX9" fmla="*/ 0 w 2514600"/>
                  <a:gd name="connsiteY9" fmla="*/ 756768 h 1419708"/>
                  <a:gd name="connsiteX10" fmla="*/ 160020 w 2514600"/>
                  <a:gd name="connsiteY10" fmla="*/ 177648 h 1419708"/>
                  <a:gd name="connsiteX0" fmla="*/ 160020 w 2521456"/>
                  <a:gd name="connsiteY0" fmla="*/ 178061 h 1420121"/>
                  <a:gd name="connsiteX1" fmla="*/ 1013460 w 2521456"/>
                  <a:gd name="connsiteY1" fmla="*/ 414281 h 1420121"/>
                  <a:gd name="connsiteX2" fmla="*/ 1562100 w 2521456"/>
                  <a:gd name="connsiteY2" fmla="*/ 269501 h 1420121"/>
                  <a:gd name="connsiteX3" fmla="*/ 1844040 w 2521456"/>
                  <a:gd name="connsiteY3" fmla="*/ 33281 h 1420121"/>
                  <a:gd name="connsiteX4" fmla="*/ 2232660 w 2521456"/>
                  <a:gd name="connsiteY4" fmla="*/ 25661 h 1420121"/>
                  <a:gd name="connsiteX5" fmla="*/ 2514600 w 2521456"/>
                  <a:gd name="connsiteY5" fmla="*/ 162821 h 1420121"/>
                  <a:gd name="connsiteX6" fmla="*/ 1943100 w 2521456"/>
                  <a:gd name="connsiteY6" fmla="*/ 1168661 h 1420121"/>
                  <a:gd name="connsiteX7" fmla="*/ 419100 w 2521456"/>
                  <a:gd name="connsiteY7" fmla="*/ 1420121 h 1420121"/>
                  <a:gd name="connsiteX8" fmla="*/ 0 w 2521456"/>
                  <a:gd name="connsiteY8" fmla="*/ 757181 h 1420121"/>
                  <a:gd name="connsiteX9" fmla="*/ 160020 w 2521456"/>
                  <a:gd name="connsiteY9" fmla="*/ 178061 h 14201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521456" h="1420121">
                    <a:moveTo>
                      <a:pt x="160020" y="178061"/>
                    </a:moveTo>
                    <a:cubicBezTo>
                      <a:pt x="477520" y="269501"/>
                      <a:pt x="756920" y="406661"/>
                      <a:pt x="1013460" y="414281"/>
                    </a:cubicBezTo>
                    <a:cubicBezTo>
                      <a:pt x="1270000" y="421901"/>
                      <a:pt x="1412240" y="330461"/>
                      <a:pt x="1562100" y="269501"/>
                    </a:cubicBezTo>
                    <a:cubicBezTo>
                      <a:pt x="1656080" y="190761"/>
                      <a:pt x="1706880" y="89161"/>
                      <a:pt x="1844040" y="33281"/>
                    </a:cubicBezTo>
                    <a:cubicBezTo>
                      <a:pt x="1981200" y="-22599"/>
                      <a:pt x="2120900" y="4071"/>
                      <a:pt x="2232660" y="25661"/>
                    </a:cubicBezTo>
                    <a:cubicBezTo>
                      <a:pt x="2344420" y="47251"/>
                      <a:pt x="2562860" y="-27679"/>
                      <a:pt x="2514600" y="162821"/>
                    </a:cubicBezTo>
                    <a:lnTo>
                      <a:pt x="1943100" y="1168661"/>
                    </a:lnTo>
                    <a:lnTo>
                      <a:pt x="419100" y="1420121"/>
                    </a:lnTo>
                    <a:lnTo>
                      <a:pt x="0" y="757181"/>
                    </a:lnTo>
                    <a:lnTo>
                      <a:pt x="160020" y="178061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45571EAA-3C51-2093-E5D8-21CC85F9980A}"/>
                  </a:ext>
                </a:extLst>
              </p:cNvPr>
              <p:cNvSpPr/>
              <p:nvPr/>
            </p:nvSpPr>
            <p:spPr>
              <a:xfrm>
                <a:off x="4323080" y="1064039"/>
                <a:ext cx="2011680" cy="716280"/>
              </a:xfrm>
              <a:custGeom>
                <a:avLst/>
                <a:gdLst>
                  <a:gd name="connsiteX0" fmla="*/ 0 w 1950720"/>
                  <a:gd name="connsiteY0" fmla="*/ 30480 h 640080"/>
                  <a:gd name="connsiteX1" fmla="*/ 1089660 w 1950720"/>
                  <a:gd name="connsiteY1" fmla="*/ 259080 h 640080"/>
                  <a:gd name="connsiteX2" fmla="*/ 1950720 w 1950720"/>
                  <a:gd name="connsiteY2" fmla="*/ 0 h 640080"/>
                  <a:gd name="connsiteX3" fmla="*/ 1600200 w 1950720"/>
                  <a:gd name="connsiteY3" fmla="*/ 624840 h 640080"/>
                  <a:gd name="connsiteX4" fmla="*/ 579120 w 1950720"/>
                  <a:gd name="connsiteY4" fmla="*/ 640080 h 640080"/>
                  <a:gd name="connsiteX5" fmla="*/ 99060 w 1950720"/>
                  <a:gd name="connsiteY5" fmla="*/ 358140 h 640080"/>
                  <a:gd name="connsiteX6" fmla="*/ 0 w 1950720"/>
                  <a:gd name="connsiteY6" fmla="*/ 30480 h 640080"/>
                  <a:gd name="connsiteX0" fmla="*/ 0 w 1950720"/>
                  <a:gd name="connsiteY0" fmla="*/ 30480 h 640080"/>
                  <a:gd name="connsiteX1" fmla="*/ 1043940 w 1950720"/>
                  <a:gd name="connsiteY1" fmla="*/ 259080 h 640080"/>
                  <a:gd name="connsiteX2" fmla="*/ 1950720 w 1950720"/>
                  <a:gd name="connsiteY2" fmla="*/ 0 h 640080"/>
                  <a:gd name="connsiteX3" fmla="*/ 1600200 w 1950720"/>
                  <a:gd name="connsiteY3" fmla="*/ 624840 h 640080"/>
                  <a:gd name="connsiteX4" fmla="*/ 579120 w 1950720"/>
                  <a:gd name="connsiteY4" fmla="*/ 640080 h 640080"/>
                  <a:gd name="connsiteX5" fmla="*/ 99060 w 1950720"/>
                  <a:gd name="connsiteY5" fmla="*/ 358140 h 640080"/>
                  <a:gd name="connsiteX6" fmla="*/ 0 w 1950720"/>
                  <a:gd name="connsiteY6" fmla="*/ 30480 h 640080"/>
                  <a:gd name="connsiteX0" fmla="*/ 0 w 1950720"/>
                  <a:gd name="connsiteY0" fmla="*/ 30480 h 640080"/>
                  <a:gd name="connsiteX1" fmla="*/ 1043940 w 1950720"/>
                  <a:gd name="connsiteY1" fmla="*/ 259080 h 640080"/>
                  <a:gd name="connsiteX2" fmla="*/ 1950720 w 1950720"/>
                  <a:gd name="connsiteY2" fmla="*/ 0 h 640080"/>
                  <a:gd name="connsiteX3" fmla="*/ 1600200 w 1950720"/>
                  <a:gd name="connsiteY3" fmla="*/ 624840 h 640080"/>
                  <a:gd name="connsiteX4" fmla="*/ 579120 w 1950720"/>
                  <a:gd name="connsiteY4" fmla="*/ 640080 h 640080"/>
                  <a:gd name="connsiteX5" fmla="*/ 99060 w 1950720"/>
                  <a:gd name="connsiteY5" fmla="*/ 358140 h 640080"/>
                  <a:gd name="connsiteX6" fmla="*/ 0 w 1950720"/>
                  <a:gd name="connsiteY6" fmla="*/ 30480 h 640080"/>
                  <a:gd name="connsiteX0" fmla="*/ 0 w 2011680"/>
                  <a:gd name="connsiteY0" fmla="*/ 106680 h 716280"/>
                  <a:gd name="connsiteX1" fmla="*/ 1043940 w 2011680"/>
                  <a:gd name="connsiteY1" fmla="*/ 335280 h 716280"/>
                  <a:gd name="connsiteX2" fmla="*/ 2011680 w 2011680"/>
                  <a:gd name="connsiteY2" fmla="*/ 0 h 716280"/>
                  <a:gd name="connsiteX3" fmla="*/ 1600200 w 2011680"/>
                  <a:gd name="connsiteY3" fmla="*/ 701040 h 716280"/>
                  <a:gd name="connsiteX4" fmla="*/ 579120 w 2011680"/>
                  <a:gd name="connsiteY4" fmla="*/ 716280 h 716280"/>
                  <a:gd name="connsiteX5" fmla="*/ 99060 w 2011680"/>
                  <a:gd name="connsiteY5" fmla="*/ 434340 h 716280"/>
                  <a:gd name="connsiteX6" fmla="*/ 0 w 2011680"/>
                  <a:gd name="connsiteY6" fmla="*/ 106680 h 716280"/>
                  <a:gd name="connsiteX0" fmla="*/ 0 w 2011680"/>
                  <a:gd name="connsiteY0" fmla="*/ 106680 h 716280"/>
                  <a:gd name="connsiteX1" fmla="*/ 1066800 w 2011680"/>
                  <a:gd name="connsiteY1" fmla="*/ 312420 h 716280"/>
                  <a:gd name="connsiteX2" fmla="*/ 2011680 w 2011680"/>
                  <a:gd name="connsiteY2" fmla="*/ 0 h 716280"/>
                  <a:gd name="connsiteX3" fmla="*/ 1600200 w 2011680"/>
                  <a:gd name="connsiteY3" fmla="*/ 701040 h 716280"/>
                  <a:gd name="connsiteX4" fmla="*/ 579120 w 2011680"/>
                  <a:gd name="connsiteY4" fmla="*/ 716280 h 716280"/>
                  <a:gd name="connsiteX5" fmla="*/ 99060 w 2011680"/>
                  <a:gd name="connsiteY5" fmla="*/ 434340 h 716280"/>
                  <a:gd name="connsiteX6" fmla="*/ 0 w 2011680"/>
                  <a:gd name="connsiteY6" fmla="*/ 106680 h 716280"/>
                  <a:gd name="connsiteX0" fmla="*/ 0 w 2011680"/>
                  <a:gd name="connsiteY0" fmla="*/ 106680 h 716280"/>
                  <a:gd name="connsiteX1" fmla="*/ 1066800 w 2011680"/>
                  <a:gd name="connsiteY1" fmla="*/ 312420 h 716280"/>
                  <a:gd name="connsiteX2" fmla="*/ 2011680 w 2011680"/>
                  <a:gd name="connsiteY2" fmla="*/ 0 h 716280"/>
                  <a:gd name="connsiteX3" fmla="*/ 1600200 w 2011680"/>
                  <a:gd name="connsiteY3" fmla="*/ 701040 h 716280"/>
                  <a:gd name="connsiteX4" fmla="*/ 579120 w 2011680"/>
                  <a:gd name="connsiteY4" fmla="*/ 716280 h 716280"/>
                  <a:gd name="connsiteX5" fmla="*/ 99060 w 2011680"/>
                  <a:gd name="connsiteY5" fmla="*/ 434340 h 716280"/>
                  <a:gd name="connsiteX6" fmla="*/ 0 w 2011680"/>
                  <a:gd name="connsiteY6" fmla="*/ 106680 h 7162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11680" h="716280">
                    <a:moveTo>
                      <a:pt x="0" y="106680"/>
                    </a:moveTo>
                    <a:cubicBezTo>
                      <a:pt x="355600" y="175260"/>
                      <a:pt x="665480" y="322580"/>
                      <a:pt x="1066800" y="312420"/>
                    </a:cubicBezTo>
                    <a:cubicBezTo>
                      <a:pt x="1468120" y="302260"/>
                      <a:pt x="1709420" y="86360"/>
                      <a:pt x="2011680" y="0"/>
                    </a:cubicBezTo>
                    <a:lnTo>
                      <a:pt x="1600200" y="701040"/>
                    </a:lnTo>
                    <a:lnTo>
                      <a:pt x="579120" y="716280"/>
                    </a:lnTo>
                    <a:lnTo>
                      <a:pt x="99060" y="434340"/>
                    </a:lnTo>
                    <a:lnTo>
                      <a:pt x="0" y="106680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72A6CA1F-1861-6327-124B-73B4E11E3E44}"/>
                  </a:ext>
                </a:extLst>
              </p:cNvPr>
              <p:cNvSpPr/>
              <p:nvPr/>
            </p:nvSpPr>
            <p:spPr>
              <a:xfrm>
                <a:off x="-223714" y="775066"/>
                <a:ext cx="7165936" cy="3413316"/>
              </a:xfrm>
              <a:custGeom>
                <a:avLst/>
                <a:gdLst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54977 w 7130561"/>
                  <a:gd name="connsiteY11" fmla="*/ 17672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68715 w 7130561"/>
                  <a:gd name="connsiteY16" fmla="*/ 2198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54977 w 7130561"/>
                  <a:gd name="connsiteY11" fmla="*/ 17672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68715 w 7130561"/>
                  <a:gd name="connsiteY16" fmla="*/ 2198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68715 w 7130561"/>
                  <a:gd name="connsiteY16" fmla="*/ 2198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68715 w 7130561"/>
                  <a:gd name="connsiteY16" fmla="*/ 2198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68715 w 7130561"/>
                  <a:gd name="connsiteY16" fmla="*/ 2198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05325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6446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31623 w 7130561"/>
                  <a:gd name="connsiteY21" fmla="*/ 879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3832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29300 w 7130561"/>
                  <a:gd name="connsiteY4" fmla="*/ 29366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77215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77215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6740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6740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6740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30561"/>
                  <a:gd name="connsiteY0" fmla="*/ 298939 h 3385039"/>
                  <a:gd name="connsiteX1" fmla="*/ 7130561 w 7130561"/>
                  <a:gd name="connsiteY1" fmla="*/ 1608992 h 3385039"/>
                  <a:gd name="connsiteX2" fmla="*/ 7095392 w 7130561"/>
                  <a:gd name="connsiteY2" fmla="*/ 2593731 h 3385039"/>
                  <a:gd name="connsiteX3" fmla="*/ 6421315 w 7130561"/>
                  <a:gd name="connsiteY3" fmla="*/ 2839916 h 3385039"/>
                  <a:gd name="connsiteX4" fmla="*/ 5867400 w 7130561"/>
                  <a:gd name="connsiteY4" fmla="*/ 2923931 h 3385039"/>
                  <a:gd name="connsiteX5" fmla="*/ 5758961 w 7130561"/>
                  <a:gd name="connsiteY5" fmla="*/ 2681654 h 3385039"/>
                  <a:gd name="connsiteX6" fmla="*/ 3033346 w 7130561"/>
                  <a:gd name="connsiteY6" fmla="*/ 3385039 h 3385039"/>
                  <a:gd name="connsiteX7" fmla="*/ 1222130 w 7130561"/>
                  <a:gd name="connsiteY7" fmla="*/ 3288323 h 3385039"/>
                  <a:gd name="connsiteX8" fmla="*/ 70338 w 7130561"/>
                  <a:gd name="connsiteY8" fmla="*/ 2848708 h 3385039"/>
                  <a:gd name="connsiteX9" fmla="*/ 0 w 7130561"/>
                  <a:gd name="connsiteY9" fmla="*/ 2329962 h 3385039"/>
                  <a:gd name="connsiteX10" fmla="*/ 131884 w 7130561"/>
                  <a:gd name="connsiteY10" fmla="*/ 2189285 h 3385039"/>
                  <a:gd name="connsiteX11" fmla="*/ 274027 w 7130561"/>
                  <a:gd name="connsiteY11" fmla="*/ 1779954 h 3385039"/>
                  <a:gd name="connsiteX12" fmla="*/ 668215 w 7130561"/>
                  <a:gd name="connsiteY12" fmla="*/ 1608992 h 3385039"/>
                  <a:gd name="connsiteX13" fmla="*/ 2198077 w 7130561"/>
                  <a:gd name="connsiteY13" fmla="*/ 1327639 h 3385039"/>
                  <a:gd name="connsiteX14" fmla="*/ 3754315 w 7130561"/>
                  <a:gd name="connsiteY14" fmla="*/ 334108 h 3385039"/>
                  <a:gd name="connsiteX15" fmla="*/ 4135803 w 7130561"/>
                  <a:gd name="connsiteY15" fmla="*/ 0 h 3385039"/>
                  <a:gd name="connsiteX16" fmla="*/ 4611565 w 7130561"/>
                  <a:gd name="connsiteY16" fmla="*/ 169008 h 3385039"/>
                  <a:gd name="connsiteX17" fmla="*/ 4914900 w 7130561"/>
                  <a:gd name="connsiteY17" fmla="*/ 545123 h 3385039"/>
                  <a:gd name="connsiteX18" fmla="*/ 5543061 w 7130561"/>
                  <a:gd name="connsiteY18" fmla="*/ 835269 h 3385039"/>
                  <a:gd name="connsiteX19" fmla="*/ 6093069 w 7130561"/>
                  <a:gd name="connsiteY19" fmla="*/ 720969 h 3385039"/>
                  <a:gd name="connsiteX20" fmla="*/ 6435969 w 7130561"/>
                  <a:gd name="connsiteY20" fmla="*/ 237392 h 3385039"/>
                  <a:gd name="connsiteX21" fmla="*/ 6806223 w 7130561"/>
                  <a:gd name="connsiteY21" fmla="*/ 113323 h 3385039"/>
                  <a:gd name="connsiteX22" fmla="*/ 6972300 w 7130561"/>
                  <a:gd name="connsiteY22" fmla="*/ 298939 h 3385039"/>
                  <a:gd name="connsiteX0" fmla="*/ 6972300 w 7146266"/>
                  <a:gd name="connsiteY0" fmla="*/ 298939 h 3385039"/>
                  <a:gd name="connsiteX1" fmla="*/ 7130561 w 7146266"/>
                  <a:gd name="connsiteY1" fmla="*/ 1608992 h 3385039"/>
                  <a:gd name="connsiteX2" fmla="*/ 7095392 w 7146266"/>
                  <a:gd name="connsiteY2" fmla="*/ 2593731 h 3385039"/>
                  <a:gd name="connsiteX3" fmla="*/ 6421315 w 7146266"/>
                  <a:gd name="connsiteY3" fmla="*/ 2839916 h 3385039"/>
                  <a:gd name="connsiteX4" fmla="*/ 5867400 w 7146266"/>
                  <a:gd name="connsiteY4" fmla="*/ 2923931 h 3385039"/>
                  <a:gd name="connsiteX5" fmla="*/ 5758961 w 7146266"/>
                  <a:gd name="connsiteY5" fmla="*/ 2681654 h 3385039"/>
                  <a:gd name="connsiteX6" fmla="*/ 3033346 w 7146266"/>
                  <a:gd name="connsiteY6" fmla="*/ 3385039 h 3385039"/>
                  <a:gd name="connsiteX7" fmla="*/ 1222130 w 7146266"/>
                  <a:gd name="connsiteY7" fmla="*/ 3288323 h 3385039"/>
                  <a:gd name="connsiteX8" fmla="*/ 70338 w 7146266"/>
                  <a:gd name="connsiteY8" fmla="*/ 2848708 h 3385039"/>
                  <a:gd name="connsiteX9" fmla="*/ 0 w 7146266"/>
                  <a:gd name="connsiteY9" fmla="*/ 2329962 h 3385039"/>
                  <a:gd name="connsiteX10" fmla="*/ 131884 w 7146266"/>
                  <a:gd name="connsiteY10" fmla="*/ 2189285 h 3385039"/>
                  <a:gd name="connsiteX11" fmla="*/ 274027 w 7146266"/>
                  <a:gd name="connsiteY11" fmla="*/ 1779954 h 3385039"/>
                  <a:gd name="connsiteX12" fmla="*/ 668215 w 7146266"/>
                  <a:gd name="connsiteY12" fmla="*/ 1608992 h 3385039"/>
                  <a:gd name="connsiteX13" fmla="*/ 2198077 w 7146266"/>
                  <a:gd name="connsiteY13" fmla="*/ 1327639 h 3385039"/>
                  <a:gd name="connsiteX14" fmla="*/ 3754315 w 7146266"/>
                  <a:gd name="connsiteY14" fmla="*/ 334108 h 3385039"/>
                  <a:gd name="connsiteX15" fmla="*/ 4135803 w 7146266"/>
                  <a:gd name="connsiteY15" fmla="*/ 0 h 3385039"/>
                  <a:gd name="connsiteX16" fmla="*/ 4611565 w 7146266"/>
                  <a:gd name="connsiteY16" fmla="*/ 169008 h 3385039"/>
                  <a:gd name="connsiteX17" fmla="*/ 4914900 w 7146266"/>
                  <a:gd name="connsiteY17" fmla="*/ 545123 h 3385039"/>
                  <a:gd name="connsiteX18" fmla="*/ 5543061 w 7146266"/>
                  <a:gd name="connsiteY18" fmla="*/ 835269 h 3385039"/>
                  <a:gd name="connsiteX19" fmla="*/ 6093069 w 7146266"/>
                  <a:gd name="connsiteY19" fmla="*/ 720969 h 3385039"/>
                  <a:gd name="connsiteX20" fmla="*/ 6435969 w 7146266"/>
                  <a:gd name="connsiteY20" fmla="*/ 237392 h 3385039"/>
                  <a:gd name="connsiteX21" fmla="*/ 6806223 w 7146266"/>
                  <a:gd name="connsiteY21" fmla="*/ 113323 h 3385039"/>
                  <a:gd name="connsiteX22" fmla="*/ 6972300 w 7146266"/>
                  <a:gd name="connsiteY22" fmla="*/ 298939 h 3385039"/>
                  <a:gd name="connsiteX0" fmla="*/ 6972300 w 7165936"/>
                  <a:gd name="connsiteY0" fmla="*/ 298939 h 3385039"/>
                  <a:gd name="connsiteX1" fmla="*/ 7155961 w 7165936"/>
                  <a:gd name="connsiteY1" fmla="*/ 1526442 h 3385039"/>
                  <a:gd name="connsiteX2" fmla="*/ 7095392 w 7165936"/>
                  <a:gd name="connsiteY2" fmla="*/ 2593731 h 3385039"/>
                  <a:gd name="connsiteX3" fmla="*/ 6421315 w 7165936"/>
                  <a:gd name="connsiteY3" fmla="*/ 2839916 h 3385039"/>
                  <a:gd name="connsiteX4" fmla="*/ 5867400 w 7165936"/>
                  <a:gd name="connsiteY4" fmla="*/ 2923931 h 3385039"/>
                  <a:gd name="connsiteX5" fmla="*/ 5758961 w 7165936"/>
                  <a:gd name="connsiteY5" fmla="*/ 2681654 h 3385039"/>
                  <a:gd name="connsiteX6" fmla="*/ 3033346 w 7165936"/>
                  <a:gd name="connsiteY6" fmla="*/ 3385039 h 3385039"/>
                  <a:gd name="connsiteX7" fmla="*/ 1222130 w 7165936"/>
                  <a:gd name="connsiteY7" fmla="*/ 3288323 h 3385039"/>
                  <a:gd name="connsiteX8" fmla="*/ 70338 w 7165936"/>
                  <a:gd name="connsiteY8" fmla="*/ 2848708 h 3385039"/>
                  <a:gd name="connsiteX9" fmla="*/ 0 w 7165936"/>
                  <a:gd name="connsiteY9" fmla="*/ 2329962 h 3385039"/>
                  <a:gd name="connsiteX10" fmla="*/ 131884 w 7165936"/>
                  <a:gd name="connsiteY10" fmla="*/ 2189285 h 3385039"/>
                  <a:gd name="connsiteX11" fmla="*/ 274027 w 7165936"/>
                  <a:gd name="connsiteY11" fmla="*/ 1779954 h 3385039"/>
                  <a:gd name="connsiteX12" fmla="*/ 668215 w 7165936"/>
                  <a:gd name="connsiteY12" fmla="*/ 1608992 h 3385039"/>
                  <a:gd name="connsiteX13" fmla="*/ 2198077 w 7165936"/>
                  <a:gd name="connsiteY13" fmla="*/ 1327639 h 3385039"/>
                  <a:gd name="connsiteX14" fmla="*/ 3754315 w 7165936"/>
                  <a:gd name="connsiteY14" fmla="*/ 334108 h 3385039"/>
                  <a:gd name="connsiteX15" fmla="*/ 4135803 w 7165936"/>
                  <a:gd name="connsiteY15" fmla="*/ 0 h 3385039"/>
                  <a:gd name="connsiteX16" fmla="*/ 4611565 w 7165936"/>
                  <a:gd name="connsiteY16" fmla="*/ 169008 h 3385039"/>
                  <a:gd name="connsiteX17" fmla="*/ 4914900 w 7165936"/>
                  <a:gd name="connsiteY17" fmla="*/ 545123 h 3385039"/>
                  <a:gd name="connsiteX18" fmla="*/ 5543061 w 7165936"/>
                  <a:gd name="connsiteY18" fmla="*/ 835269 h 3385039"/>
                  <a:gd name="connsiteX19" fmla="*/ 6093069 w 7165936"/>
                  <a:gd name="connsiteY19" fmla="*/ 720969 h 3385039"/>
                  <a:gd name="connsiteX20" fmla="*/ 6435969 w 7165936"/>
                  <a:gd name="connsiteY20" fmla="*/ 237392 h 3385039"/>
                  <a:gd name="connsiteX21" fmla="*/ 6806223 w 7165936"/>
                  <a:gd name="connsiteY21" fmla="*/ 113323 h 3385039"/>
                  <a:gd name="connsiteX22" fmla="*/ 6972300 w 7165936"/>
                  <a:gd name="connsiteY22" fmla="*/ 298939 h 3385039"/>
                  <a:gd name="connsiteX0" fmla="*/ 6972300 w 7165936"/>
                  <a:gd name="connsiteY0" fmla="*/ 298939 h 3385039"/>
                  <a:gd name="connsiteX1" fmla="*/ 7155961 w 7165936"/>
                  <a:gd name="connsiteY1" fmla="*/ 1526442 h 3385039"/>
                  <a:gd name="connsiteX2" fmla="*/ 7095392 w 7165936"/>
                  <a:gd name="connsiteY2" fmla="*/ 2593731 h 3385039"/>
                  <a:gd name="connsiteX3" fmla="*/ 6421315 w 7165936"/>
                  <a:gd name="connsiteY3" fmla="*/ 2839916 h 3385039"/>
                  <a:gd name="connsiteX4" fmla="*/ 5867400 w 7165936"/>
                  <a:gd name="connsiteY4" fmla="*/ 2923931 h 3385039"/>
                  <a:gd name="connsiteX5" fmla="*/ 5758961 w 7165936"/>
                  <a:gd name="connsiteY5" fmla="*/ 2681654 h 3385039"/>
                  <a:gd name="connsiteX6" fmla="*/ 3033346 w 7165936"/>
                  <a:gd name="connsiteY6" fmla="*/ 3385039 h 3385039"/>
                  <a:gd name="connsiteX7" fmla="*/ 1222130 w 7165936"/>
                  <a:gd name="connsiteY7" fmla="*/ 3288323 h 3385039"/>
                  <a:gd name="connsiteX8" fmla="*/ 70338 w 7165936"/>
                  <a:gd name="connsiteY8" fmla="*/ 2848708 h 3385039"/>
                  <a:gd name="connsiteX9" fmla="*/ 0 w 7165936"/>
                  <a:gd name="connsiteY9" fmla="*/ 2329962 h 3385039"/>
                  <a:gd name="connsiteX10" fmla="*/ 131884 w 7165936"/>
                  <a:gd name="connsiteY10" fmla="*/ 2189285 h 3385039"/>
                  <a:gd name="connsiteX11" fmla="*/ 274027 w 7165936"/>
                  <a:gd name="connsiteY11" fmla="*/ 1779954 h 3385039"/>
                  <a:gd name="connsiteX12" fmla="*/ 668215 w 7165936"/>
                  <a:gd name="connsiteY12" fmla="*/ 1608992 h 3385039"/>
                  <a:gd name="connsiteX13" fmla="*/ 2198077 w 7165936"/>
                  <a:gd name="connsiteY13" fmla="*/ 1327639 h 3385039"/>
                  <a:gd name="connsiteX14" fmla="*/ 3754315 w 7165936"/>
                  <a:gd name="connsiteY14" fmla="*/ 334108 h 3385039"/>
                  <a:gd name="connsiteX15" fmla="*/ 4135803 w 7165936"/>
                  <a:gd name="connsiteY15" fmla="*/ 0 h 3385039"/>
                  <a:gd name="connsiteX16" fmla="*/ 4611565 w 7165936"/>
                  <a:gd name="connsiteY16" fmla="*/ 169008 h 3385039"/>
                  <a:gd name="connsiteX17" fmla="*/ 4914900 w 7165936"/>
                  <a:gd name="connsiteY17" fmla="*/ 545123 h 3385039"/>
                  <a:gd name="connsiteX18" fmla="*/ 5543061 w 7165936"/>
                  <a:gd name="connsiteY18" fmla="*/ 835269 h 3385039"/>
                  <a:gd name="connsiteX19" fmla="*/ 6093069 w 7165936"/>
                  <a:gd name="connsiteY19" fmla="*/ 720969 h 3385039"/>
                  <a:gd name="connsiteX20" fmla="*/ 6435969 w 7165936"/>
                  <a:gd name="connsiteY20" fmla="*/ 237392 h 3385039"/>
                  <a:gd name="connsiteX21" fmla="*/ 6806223 w 7165936"/>
                  <a:gd name="connsiteY21" fmla="*/ 113323 h 3385039"/>
                  <a:gd name="connsiteX22" fmla="*/ 6972300 w 7165936"/>
                  <a:gd name="connsiteY22" fmla="*/ 298939 h 3385039"/>
                  <a:gd name="connsiteX0" fmla="*/ 6972300 w 7165936"/>
                  <a:gd name="connsiteY0" fmla="*/ 298939 h 3385039"/>
                  <a:gd name="connsiteX1" fmla="*/ 7155961 w 7165936"/>
                  <a:gd name="connsiteY1" fmla="*/ 1526442 h 3385039"/>
                  <a:gd name="connsiteX2" fmla="*/ 7095392 w 7165936"/>
                  <a:gd name="connsiteY2" fmla="*/ 2593731 h 3385039"/>
                  <a:gd name="connsiteX3" fmla="*/ 6421315 w 7165936"/>
                  <a:gd name="connsiteY3" fmla="*/ 2839916 h 3385039"/>
                  <a:gd name="connsiteX4" fmla="*/ 5867400 w 7165936"/>
                  <a:gd name="connsiteY4" fmla="*/ 2923931 h 3385039"/>
                  <a:gd name="connsiteX5" fmla="*/ 5758961 w 7165936"/>
                  <a:gd name="connsiteY5" fmla="*/ 2681654 h 3385039"/>
                  <a:gd name="connsiteX6" fmla="*/ 3033346 w 7165936"/>
                  <a:gd name="connsiteY6" fmla="*/ 3385039 h 3385039"/>
                  <a:gd name="connsiteX7" fmla="*/ 1222130 w 7165936"/>
                  <a:gd name="connsiteY7" fmla="*/ 3288323 h 3385039"/>
                  <a:gd name="connsiteX8" fmla="*/ 70338 w 7165936"/>
                  <a:gd name="connsiteY8" fmla="*/ 2848708 h 3385039"/>
                  <a:gd name="connsiteX9" fmla="*/ 0 w 7165936"/>
                  <a:gd name="connsiteY9" fmla="*/ 2329962 h 3385039"/>
                  <a:gd name="connsiteX10" fmla="*/ 131884 w 7165936"/>
                  <a:gd name="connsiteY10" fmla="*/ 2189285 h 3385039"/>
                  <a:gd name="connsiteX11" fmla="*/ 274027 w 7165936"/>
                  <a:gd name="connsiteY11" fmla="*/ 1779954 h 3385039"/>
                  <a:gd name="connsiteX12" fmla="*/ 668215 w 7165936"/>
                  <a:gd name="connsiteY12" fmla="*/ 1608992 h 3385039"/>
                  <a:gd name="connsiteX13" fmla="*/ 2198077 w 7165936"/>
                  <a:gd name="connsiteY13" fmla="*/ 1327639 h 3385039"/>
                  <a:gd name="connsiteX14" fmla="*/ 3754315 w 7165936"/>
                  <a:gd name="connsiteY14" fmla="*/ 334108 h 3385039"/>
                  <a:gd name="connsiteX15" fmla="*/ 4135803 w 7165936"/>
                  <a:gd name="connsiteY15" fmla="*/ 0 h 3385039"/>
                  <a:gd name="connsiteX16" fmla="*/ 4611565 w 7165936"/>
                  <a:gd name="connsiteY16" fmla="*/ 169008 h 3385039"/>
                  <a:gd name="connsiteX17" fmla="*/ 4914900 w 7165936"/>
                  <a:gd name="connsiteY17" fmla="*/ 545123 h 3385039"/>
                  <a:gd name="connsiteX18" fmla="*/ 5543061 w 7165936"/>
                  <a:gd name="connsiteY18" fmla="*/ 835269 h 3385039"/>
                  <a:gd name="connsiteX19" fmla="*/ 6093069 w 7165936"/>
                  <a:gd name="connsiteY19" fmla="*/ 720969 h 3385039"/>
                  <a:gd name="connsiteX20" fmla="*/ 6435969 w 7165936"/>
                  <a:gd name="connsiteY20" fmla="*/ 237392 h 3385039"/>
                  <a:gd name="connsiteX21" fmla="*/ 6806223 w 7165936"/>
                  <a:gd name="connsiteY21" fmla="*/ 113323 h 3385039"/>
                  <a:gd name="connsiteX22" fmla="*/ 6972300 w 7165936"/>
                  <a:gd name="connsiteY22" fmla="*/ 298939 h 3385039"/>
                  <a:gd name="connsiteX0" fmla="*/ 6972300 w 7165936"/>
                  <a:gd name="connsiteY0" fmla="*/ 298939 h 3415197"/>
                  <a:gd name="connsiteX1" fmla="*/ 7155961 w 7165936"/>
                  <a:gd name="connsiteY1" fmla="*/ 1526442 h 3415197"/>
                  <a:gd name="connsiteX2" fmla="*/ 7095392 w 7165936"/>
                  <a:gd name="connsiteY2" fmla="*/ 2593731 h 3415197"/>
                  <a:gd name="connsiteX3" fmla="*/ 6421315 w 7165936"/>
                  <a:gd name="connsiteY3" fmla="*/ 2839916 h 3415197"/>
                  <a:gd name="connsiteX4" fmla="*/ 5867400 w 7165936"/>
                  <a:gd name="connsiteY4" fmla="*/ 2923931 h 3415197"/>
                  <a:gd name="connsiteX5" fmla="*/ 5758961 w 7165936"/>
                  <a:gd name="connsiteY5" fmla="*/ 2681654 h 3415197"/>
                  <a:gd name="connsiteX6" fmla="*/ 3033346 w 7165936"/>
                  <a:gd name="connsiteY6" fmla="*/ 3385039 h 3415197"/>
                  <a:gd name="connsiteX7" fmla="*/ 1222130 w 7165936"/>
                  <a:gd name="connsiteY7" fmla="*/ 3288323 h 3415197"/>
                  <a:gd name="connsiteX8" fmla="*/ 70338 w 7165936"/>
                  <a:gd name="connsiteY8" fmla="*/ 2848708 h 3415197"/>
                  <a:gd name="connsiteX9" fmla="*/ 0 w 7165936"/>
                  <a:gd name="connsiteY9" fmla="*/ 2329962 h 3415197"/>
                  <a:gd name="connsiteX10" fmla="*/ 131884 w 7165936"/>
                  <a:gd name="connsiteY10" fmla="*/ 2189285 h 3415197"/>
                  <a:gd name="connsiteX11" fmla="*/ 274027 w 7165936"/>
                  <a:gd name="connsiteY11" fmla="*/ 1779954 h 3415197"/>
                  <a:gd name="connsiteX12" fmla="*/ 668215 w 7165936"/>
                  <a:gd name="connsiteY12" fmla="*/ 1608992 h 3415197"/>
                  <a:gd name="connsiteX13" fmla="*/ 2198077 w 7165936"/>
                  <a:gd name="connsiteY13" fmla="*/ 1327639 h 3415197"/>
                  <a:gd name="connsiteX14" fmla="*/ 3754315 w 7165936"/>
                  <a:gd name="connsiteY14" fmla="*/ 334108 h 3415197"/>
                  <a:gd name="connsiteX15" fmla="*/ 4135803 w 7165936"/>
                  <a:gd name="connsiteY15" fmla="*/ 0 h 3415197"/>
                  <a:gd name="connsiteX16" fmla="*/ 4611565 w 7165936"/>
                  <a:gd name="connsiteY16" fmla="*/ 169008 h 3415197"/>
                  <a:gd name="connsiteX17" fmla="*/ 4914900 w 7165936"/>
                  <a:gd name="connsiteY17" fmla="*/ 545123 h 3415197"/>
                  <a:gd name="connsiteX18" fmla="*/ 5543061 w 7165936"/>
                  <a:gd name="connsiteY18" fmla="*/ 835269 h 3415197"/>
                  <a:gd name="connsiteX19" fmla="*/ 6093069 w 7165936"/>
                  <a:gd name="connsiteY19" fmla="*/ 720969 h 3415197"/>
                  <a:gd name="connsiteX20" fmla="*/ 6435969 w 7165936"/>
                  <a:gd name="connsiteY20" fmla="*/ 237392 h 3415197"/>
                  <a:gd name="connsiteX21" fmla="*/ 6806223 w 7165936"/>
                  <a:gd name="connsiteY21" fmla="*/ 113323 h 3415197"/>
                  <a:gd name="connsiteX22" fmla="*/ 6972300 w 7165936"/>
                  <a:gd name="connsiteY22" fmla="*/ 298939 h 3415197"/>
                  <a:gd name="connsiteX0" fmla="*/ 6972300 w 7165936"/>
                  <a:gd name="connsiteY0" fmla="*/ 298939 h 3423608"/>
                  <a:gd name="connsiteX1" fmla="*/ 7155961 w 7165936"/>
                  <a:gd name="connsiteY1" fmla="*/ 1526442 h 3423608"/>
                  <a:gd name="connsiteX2" fmla="*/ 7095392 w 7165936"/>
                  <a:gd name="connsiteY2" fmla="*/ 2593731 h 3423608"/>
                  <a:gd name="connsiteX3" fmla="*/ 6421315 w 7165936"/>
                  <a:gd name="connsiteY3" fmla="*/ 2839916 h 3423608"/>
                  <a:gd name="connsiteX4" fmla="*/ 5867400 w 7165936"/>
                  <a:gd name="connsiteY4" fmla="*/ 2923931 h 3423608"/>
                  <a:gd name="connsiteX5" fmla="*/ 5758961 w 7165936"/>
                  <a:gd name="connsiteY5" fmla="*/ 2681654 h 3423608"/>
                  <a:gd name="connsiteX6" fmla="*/ 3033346 w 7165936"/>
                  <a:gd name="connsiteY6" fmla="*/ 3385039 h 3423608"/>
                  <a:gd name="connsiteX7" fmla="*/ 1222130 w 7165936"/>
                  <a:gd name="connsiteY7" fmla="*/ 3288323 h 3423608"/>
                  <a:gd name="connsiteX8" fmla="*/ 70338 w 7165936"/>
                  <a:gd name="connsiteY8" fmla="*/ 2848708 h 3423608"/>
                  <a:gd name="connsiteX9" fmla="*/ 0 w 7165936"/>
                  <a:gd name="connsiteY9" fmla="*/ 2329962 h 3423608"/>
                  <a:gd name="connsiteX10" fmla="*/ 131884 w 7165936"/>
                  <a:gd name="connsiteY10" fmla="*/ 2189285 h 3423608"/>
                  <a:gd name="connsiteX11" fmla="*/ 274027 w 7165936"/>
                  <a:gd name="connsiteY11" fmla="*/ 1779954 h 3423608"/>
                  <a:gd name="connsiteX12" fmla="*/ 668215 w 7165936"/>
                  <a:gd name="connsiteY12" fmla="*/ 1608992 h 3423608"/>
                  <a:gd name="connsiteX13" fmla="*/ 2198077 w 7165936"/>
                  <a:gd name="connsiteY13" fmla="*/ 1327639 h 3423608"/>
                  <a:gd name="connsiteX14" fmla="*/ 3754315 w 7165936"/>
                  <a:gd name="connsiteY14" fmla="*/ 334108 h 3423608"/>
                  <a:gd name="connsiteX15" fmla="*/ 4135803 w 7165936"/>
                  <a:gd name="connsiteY15" fmla="*/ 0 h 3423608"/>
                  <a:gd name="connsiteX16" fmla="*/ 4611565 w 7165936"/>
                  <a:gd name="connsiteY16" fmla="*/ 169008 h 3423608"/>
                  <a:gd name="connsiteX17" fmla="*/ 4914900 w 7165936"/>
                  <a:gd name="connsiteY17" fmla="*/ 545123 h 3423608"/>
                  <a:gd name="connsiteX18" fmla="*/ 5543061 w 7165936"/>
                  <a:gd name="connsiteY18" fmla="*/ 835269 h 3423608"/>
                  <a:gd name="connsiteX19" fmla="*/ 6093069 w 7165936"/>
                  <a:gd name="connsiteY19" fmla="*/ 720969 h 3423608"/>
                  <a:gd name="connsiteX20" fmla="*/ 6435969 w 7165936"/>
                  <a:gd name="connsiteY20" fmla="*/ 237392 h 3423608"/>
                  <a:gd name="connsiteX21" fmla="*/ 6806223 w 7165936"/>
                  <a:gd name="connsiteY21" fmla="*/ 113323 h 3423608"/>
                  <a:gd name="connsiteX22" fmla="*/ 6972300 w 7165936"/>
                  <a:gd name="connsiteY22" fmla="*/ 298939 h 3423608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543061 w 7165936"/>
                  <a:gd name="connsiteY18" fmla="*/ 83526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543061 w 7165936"/>
                  <a:gd name="connsiteY18" fmla="*/ 83526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543061 w 7165936"/>
                  <a:gd name="connsiteY18" fmla="*/ 83526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466861 w 7165936"/>
                  <a:gd name="connsiteY18" fmla="*/ 84161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466861 w 7165936"/>
                  <a:gd name="connsiteY18" fmla="*/ 84161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914900 w 7165936"/>
                  <a:gd name="connsiteY17" fmla="*/ 545123 h 3413316"/>
                  <a:gd name="connsiteX18" fmla="*/ 5466861 w 7165936"/>
                  <a:gd name="connsiteY18" fmla="*/ 84161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  <a:gd name="connsiteX0" fmla="*/ 6972300 w 7165936"/>
                  <a:gd name="connsiteY0" fmla="*/ 298939 h 3413316"/>
                  <a:gd name="connsiteX1" fmla="*/ 7155961 w 7165936"/>
                  <a:gd name="connsiteY1" fmla="*/ 1526442 h 3413316"/>
                  <a:gd name="connsiteX2" fmla="*/ 7095392 w 7165936"/>
                  <a:gd name="connsiteY2" fmla="*/ 2593731 h 3413316"/>
                  <a:gd name="connsiteX3" fmla="*/ 6421315 w 7165936"/>
                  <a:gd name="connsiteY3" fmla="*/ 2839916 h 3413316"/>
                  <a:gd name="connsiteX4" fmla="*/ 5867400 w 7165936"/>
                  <a:gd name="connsiteY4" fmla="*/ 2923931 h 3413316"/>
                  <a:gd name="connsiteX5" fmla="*/ 5758961 w 7165936"/>
                  <a:gd name="connsiteY5" fmla="*/ 2681654 h 3413316"/>
                  <a:gd name="connsiteX6" fmla="*/ 3033346 w 7165936"/>
                  <a:gd name="connsiteY6" fmla="*/ 3385039 h 3413316"/>
                  <a:gd name="connsiteX7" fmla="*/ 1222130 w 7165936"/>
                  <a:gd name="connsiteY7" fmla="*/ 3288323 h 3413316"/>
                  <a:gd name="connsiteX8" fmla="*/ 32238 w 7165936"/>
                  <a:gd name="connsiteY8" fmla="*/ 2797908 h 3413316"/>
                  <a:gd name="connsiteX9" fmla="*/ 0 w 7165936"/>
                  <a:gd name="connsiteY9" fmla="*/ 2329962 h 3413316"/>
                  <a:gd name="connsiteX10" fmla="*/ 131884 w 7165936"/>
                  <a:gd name="connsiteY10" fmla="*/ 2189285 h 3413316"/>
                  <a:gd name="connsiteX11" fmla="*/ 274027 w 7165936"/>
                  <a:gd name="connsiteY11" fmla="*/ 1779954 h 3413316"/>
                  <a:gd name="connsiteX12" fmla="*/ 668215 w 7165936"/>
                  <a:gd name="connsiteY12" fmla="*/ 1608992 h 3413316"/>
                  <a:gd name="connsiteX13" fmla="*/ 2198077 w 7165936"/>
                  <a:gd name="connsiteY13" fmla="*/ 1327639 h 3413316"/>
                  <a:gd name="connsiteX14" fmla="*/ 3754315 w 7165936"/>
                  <a:gd name="connsiteY14" fmla="*/ 334108 h 3413316"/>
                  <a:gd name="connsiteX15" fmla="*/ 4135803 w 7165936"/>
                  <a:gd name="connsiteY15" fmla="*/ 0 h 3413316"/>
                  <a:gd name="connsiteX16" fmla="*/ 4611565 w 7165936"/>
                  <a:gd name="connsiteY16" fmla="*/ 169008 h 3413316"/>
                  <a:gd name="connsiteX17" fmla="*/ 4883150 w 7165936"/>
                  <a:gd name="connsiteY17" fmla="*/ 570523 h 3413316"/>
                  <a:gd name="connsiteX18" fmla="*/ 5466861 w 7165936"/>
                  <a:gd name="connsiteY18" fmla="*/ 841619 h 3413316"/>
                  <a:gd name="connsiteX19" fmla="*/ 6093069 w 7165936"/>
                  <a:gd name="connsiteY19" fmla="*/ 720969 h 3413316"/>
                  <a:gd name="connsiteX20" fmla="*/ 6435969 w 7165936"/>
                  <a:gd name="connsiteY20" fmla="*/ 237392 h 3413316"/>
                  <a:gd name="connsiteX21" fmla="*/ 6806223 w 7165936"/>
                  <a:gd name="connsiteY21" fmla="*/ 113323 h 3413316"/>
                  <a:gd name="connsiteX22" fmla="*/ 6972300 w 7165936"/>
                  <a:gd name="connsiteY22" fmla="*/ 298939 h 34133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7165936" h="3413316">
                    <a:moveTo>
                      <a:pt x="6972300" y="298939"/>
                    </a:moveTo>
                    <a:cubicBezTo>
                      <a:pt x="7025054" y="735623"/>
                      <a:pt x="7128607" y="1051658"/>
                      <a:pt x="7155961" y="1526442"/>
                    </a:cubicBezTo>
                    <a:cubicBezTo>
                      <a:pt x="7183315" y="2001226"/>
                      <a:pt x="7151565" y="2246435"/>
                      <a:pt x="7095392" y="2593731"/>
                    </a:cubicBezTo>
                    <a:cubicBezTo>
                      <a:pt x="6889750" y="2701193"/>
                      <a:pt x="6625980" y="2784883"/>
                      <a:pt x="6421315" y="2839916"/>
                    </a:cubicBezTo>
                    <a:cubicBezTo>
                      <a:pt x="6216650" y="2894949"/>
                      <a:pt x="6064738" y="2891693"/>
                      <a:pt x="5867400" y="2923931"/>
                    </a:cubicBezTo>
                    <a:cubicBezTo>
                      <a:pt x="5729654" y="2836822"/>
                      <a:pt x="5763357" y="2762413"/>
                      <a:pt x="5758961" y="2681654"/>
                    </a:cubicBezTo>
                    <a:cubicBezTo>
                      <a:pt x="4850423" y="2916116"/>
                      <a:pt x="3745035" y="3315678"/>
                      <a:pt x="3033346" y="3385039"/>
                    </a:cubicBezTo>
                    <a:cubicBezTo>
                      <a:pt x="2321657" y="3454400"/>
                      <a:pt x="1722315" y="3386178"/>
                      <a:pt x="1222130" y="3288323"/>
                    </a:cubicBezTo>
                    <a:cubicBezTo>
                      <a:pt x="721945" y="3190468"/>
                      <a:pt x="244719" y="3007946"/>
                      <a:pt x="32238" y="2797908"/>
                    </a:cubicBezTo>
                    <a:cubicBezTo>
                      <a:pt x="-10258" y="2616526"/>
                      <a:pt x="10746" y="2485944"/>
                      <a:pt x="0" y="2329962"/>
                    </a:cubicBezTo>
                    <a:lnTo>
                      <a:pt x="131884" y="2189285"/>
                    </a:lnTo>
                    <a:cubicBezTo>
                      <a:pt x="172915" y="2048608"/>
                      <a:pt x="161681" y="1915258"/>
                      <a:pt x="274027" y="1779954"/>
                    </a:cubicBezTo>
                    <a:cubicBezTo>
                      <a:pt x="386373" y="1644650"/>
                      <a:pt x="530469" y="1661746"/>
                      <a:pt x="668215" y="1608992"/>
                    </a:cubicBezTo>
                    <a:cubicBezTo>
                      <a:pt x="1178169" y="1515208"/>
                      <a:pt x="1643673" y="1573823"/>
                      <a:pt x="2198077" y="1327639"/>
                    </a:cubicBezTo>
                    <a:cubicBezTo>
                      <a:pt x="2752481" y="1081455"/>
                      <a:pt x="3235569" y="665285"/>
                      <a:pt x="3754315" y="334108"/>
                    </a:cubicBezTo>
                    <a:lnTo>
                      <a:pt x="4135803" y="0"/>
                    </a:lnTo>
                    <a:cubicBezTo>
                      <a:pt x="4385407" y="28819"/>
                      <a:pt x="4487007" y="73921"/>
                      <a:pt x="4611565" y="169008"/>
                    </a:cubicBezTo>
                    <a:cubicBezTo>
                      <a:pt x="4736123" y="264095"/>
                      <a:pt x="4705513" y="416658"/>
                      <a:pt x="4883150" y="570523"/>
                    </a:cubicBezTo>
                    <a:cubicBezTo>
                      <a:pt x="5060787" y="724388"/>
                      <a:pt x="5265208" y="816545"/>
                      <a:pt x="5466861" y="841619"/>
                    </a:cubicBezTo>
                    <a:cubicBezTo>
                      <a:pt x="5668514" y="866693"/>
                      <a:pt x="5912501" y="847073"/>
                      <a:pt x="6093069" y="720969"/>
                    </a:cubicBezTo>
                    <a:cubicBezTo>
                      <a:pt x="6273637" y="594865"/>
                      <a:pt x="6321669" y="398584"/>
                      <a:pt x="6435969" y="237392"/>
                    </a:cubicBezTo>
                    <a:cubicBezTo>
                      <a:pt x="6559387" y="196036"/>
                      <a:pt x="6661964" y="89551"/>
                      <a:pt x="6806223" y="113323"/>
                    </a:cubicBezTo>
                    <a:cubicBezTo>
                      <a:pt x="6950482" y="137095"/>
                      <a:pt x="6935991" y="192617"/>
                      <a:pt x="6972300" y="298939"/>
                    </a:cubicBezTo>
                    <a:close/>
                  </a:path>
                </a:pathLst>
              </a:custGeom>
              <a:solidFill>
                <a:srgbClr val="C0C0C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C1089286-421B-63FD-6E27-8963C9BE0F15}"/>
                  </a:ext>
                </a:extLst>
              </p:cNvPr>
              <p:cNvSpPr/>
              <p:nvPr/>
            </p:nvSpPr>
            <p:spPr>
              <a:xfrm>
                <a:off x="4292882" y="1064040"/>
                <a:ext cx="7666892" cy="5246332"/>
              </a:xfrm>
              <a:custGeom>
                <a:avLst/>
                <a:gdLst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905608 w 7666892"/>
                  <a:gd name="connsiteY3" fmla="*/ 2831124 h 5134708"/>
                  <a:gd name="connsiteX4" fmla="*/ 290146 w 7666892"/>
                  <a:gd name="connsiteY4" fmla="*/ 3244362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905608 w 7666892"/>
                  <a:gd name="connsiteY3" fmla="*/ 2831124 h 5134708"/>
                  <a:gd name="connsiteX4" fmla="*/ 290146 w 7666892"/>
                  <a:gd name="connsiteY4" fmla="*/ 3244362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1274885 w 7666892"/>
                  <a:gd name="connsiteY3" fmla="*/ 2725616 h 5134708"/>
                  <a:gd name="connsiteX4" fmla="*/ 290146 w 7666892"/>
                  <a:gd name="connsiteY4" fmla="*/ 3244362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1274885 w 7666892"/>
                  <a:gd name="connsiteY3" fmla="*/ 2725616 h 5134708"/>
                  <a:gd name="connsiteX4" fmla="*/ 483576 w 7666892"/>
                  <a:gd name="connsiteY4" fmla="*/ 3050931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1274885 w 7666892"/>
                  <a:gd name="connsiteY3" fmla="*/ 2725616 h 5134708"/>
                  <a:gd name="connsiteX4" fmla="*/ 483576 w 7666892"/>
                  <a:gd name="connsiteY4" fmla="*/ 3050931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134708"/>
                  <a:gd name="connsiteX1" fmla="*/ 4589585 w 7666892"/>
                  <a:gd name="connsiteY1" fmla="*/ 114300 h 5134708"/>
                  <a:gd name="connsiteX2" fmla="*/ 2549769 w 7666892"/>
                  <a:gd name="connsiteY2" fmla="*/ 1960685 h 5134708"/>
                  <a:gd name="connsiteX3" fmla="*/ 1274885 w 7666892"/>
                  <a:gd name="connsiteY3" fmla="*/ 2725616 h 5134708"/>
                  <a:gd name="connsiteX4" fmla="*/ 483576 w 7666892"/>
                  <a:gd name="connsiteY4" fmla="*/ 3050931 h 5134708"/>
                  <a:gd name="connsiteX5" fmla="*/ 184638 w 7666892"/>
                  <a:gd name="connsiteY5" fmla="*/ 3719147 h 5134708"/>
                  <a:gd name="connsiteX6" fmla="*/ 0 w 7666892"/>
                  <a:gd name="connsiteY6" fmla="*/ 4053254 h 5134708"/>
                  <a:gd name="connsiteX7" fmla="*/ 43961 w 7666892"/>
                  <a:gd name="connsiteY7" fmla="*/ 4554416 h 5134708"/>
                  <a:gd name="connsiteX8" fmla="*/ 1239715 w 7666892"/>
                  <a:gd name="connsiteY8" fmla="*/ 5037993 h 5134708"/>
                  <a:gd name="connsiteX9" fmla="*/ 3763108 w 7666892"/>
                  <a:gd name="connsiteY9" fmla="*/ 5134708 h 5134708"/>
                  <a:gd name="connsiteX10" fmla="*/ 5064369 w 7666892"/>
                  <a:gd name="connsiteY10" fmla="*/ 4615962 h 5134708"/>
                  <a:gd name="connsiteX11" fmla="*/ 6304085 w 7666892"/>
                  <a:gd name="connsiteY11" fmla="*/ 3455377 h 5134708"/>
                  <a:gd name="connsiteX12" fmla="*/ 6435969 w 7666892"/>
                  <a:gd name="connsiteY12" fmla="*/ 3701562 h 5134708"/>
                  <a:gd name="connsiteX13" fmla="*/ 7570177 w 7666892"/>
                  <a:gd name="connsiteY13" fmla="*/ 3138854 h 5134708"/>
                  <a:gd name="connsiteX14" fmla="*/ 7666892 w 7666892"/>
                  <a:gd name="connsiteY14" fmla="*/ 2259624 h 5134708"/>
                  <a:gd name="connsiteX15" fmla="*/ 7561385 w 7666892"/>
                  <a:gd name="connsiteY15" fmla="*/ 2110154 h 5134708"/>
                  <a:gd name="connsiteX16" fmla="*/ 7491046 w 7666892"/>
                  <a:gd name="connsiteY16" fmla="*/ 940777 h 5134708"/>
                  <a:gd name="connsiteX17" fmla="*/ 7315200 w 7666892"/>
                  <a:gd name="connsiteY17" fmla="*/ 404447 h 5134708"/>
                  <a:gd name="connsiteX18" fmla="*/ 7280031 w 7666892"/>
                  <a:gd name="connsiteY18" fmla="*/ 254977 h 5134708"/>
                  <a:gd name="connsiteX19" fmla="*/ 6910754 w 7666892"/>
                  <a:gd name="connsiteY19" fmla="*/ 0 h 5134708"/>
                  <a:gd name="connsiteX20" fmla="*/ 6497515 w 7666892"/>
                  <a:gd name="connsiteY20" fmla="*/ 0 h 5134708"/>
                  <a:gd name="connsiteX21" fmla="*/ 5943600 w 7666892"/>
                  <a:gd name="connsiteY21" fmla="*/ 175847 h 5134708"/>
                  <a:gd name="connsiteX22" fmla="*/ 5591908 w 7666892"/>
                  <a:gd name="connsiteY22" fmla="*/ 439616 h 5134708"/>
                  <a:gd name="connsiteX23" fmla="*/ 5257800 w 7666892"/>
                  <a:gd name="connsiteY23" fmla="*/ 114300 h 5134708"/>
                  <a:gd name="connsiteX0" fmla="*/ 5257800 w 7666892"/>
                  <a:gd name="connsiteY0" fmla="*/ 114300 h 5081954"/>
                  <a:gd name="connsiteX1" fmla="*/ 4589585 w 7666892"/>
                  <a:gd name="connsiteY1" fmla="*/ 114300 h 5081954"/>
                  <a:gd name="connsiteX2" fmla="*/ 2549769 w 7666892"/>
                  <a:gd name="connsiteY2" fmla="*/ 1960685 h 5081954"/>
                  <a:gd name="connsiteX3" fmla="*/ 1274885 w 7666892"/>
                  <a:gd name="connsiteY3" fmla="*/ 2725616 h 5081954"/>
                  <a:gd name="connsiteX4" fmla="*/ 483576 w 7666892"/>
                  <a:gd name="connsiteY4" fmla="*/ 3050931 h 5081954"/>
                  <a:gd name="connsiteX5" fmla="*/ 184638 w 7666892"/>
                  <a:gd name="connsiteY5" fmla="*/ 3719147 h 5081954"/>
                  <a:gd name="connsiteX6" fmla="*/ 0 w 7666892"/>
                  <a:gd name="connsiteY6" fmla="*/ 4053254 h 5081954"/>
                  <a:gd name="connsiteX7" fmla="*/ 43961 w 7666892"/>
                  <a:gd name="connsiteY7" fmla="*/ 4554416 h 5081954"/>
                  <a:gd name="connsiteX8" fmla="*/ 1239715 w 7666892"/>
                  <a:gd name="connsiteY8" fmla="*/ 5037993 h 5081954"/>
                  <a:gd name="connsiteX9" fmla="*/ 3385039 w 7666892"/>
                  <a:gd name="connsiteY9" fmla="*/ 5081954 h 5081954"/>
                  <a:gd name="connsiteX10" fmla="*/ 5064369 w 7666892"/>
                  <a:gd name="connsiteY10" fmla="*/ 4615962 h 5081954"/>
                  <a:gd name="connsiteX11" fmla="*/ 6304085 w 7666892"/>
                  <a:gd name="connsiteY11" fmla="*/ 3455377 h 5081954"/>
                  <a:gd name="connsiteX12" fmla="*/ 6435969 w 7666892"/>
                  <a:gd name="connsiteY12" fmla="*/ 3701562 h 5081954"/>
                  <a:gd name="connsiteX13" fmla="*/ 7570177 w 7666892"/>
                  <a:gd name="connsiteY13" fmla="*/ 3138854 h 5081954"/>
                  <a:gd name="connsiteX14" fmla="*/ 7666892 w 7666892"/>
                  <a:gd name="connsiteY14" fmla="*/ 2259624 h 5081954"/>
                  <a:gd name="connsiteX15" fmla="*/ 7561385 w 7666892"/>
                  <a:gd name="connsiteY15" fmla="*/ 2110154 h 5081954"/>
                  <a:gd name="connsiteX16" fmla="*/ 7491046 w 7666892"/>
                  <a:gd name="connsiteY16" fmla="*/ 940777 h 5081954"/>
                  <a:gd name="connsiteX17" fmla="*/ 7315200 w 7666892"/>
                  <a:gd name="connsiteY17" fmla="*/ 404447 h 5081954"/>
                  <a:gd name="connsiteX18" fmla="*/ 7280031 w 7666892"/>
                  <a:gd name="connsiteY18" fmla="*/ 254977 h 5081954"/>
                  <a:gd name="connsiteX19" fmla="*/ 6910754 w 7666892"/>
                  <a:gd name="connsiteY19" fmla="*/ 0 h 5081954"/>
                  <a:gd name="connsiteX20" fmla="*/ 6497515 w 7666892"/>
                  <a:gd name="connsiteY20" fmla="*/ 0 h 5081954"/>
                  <a:gd name="connsiteX21" fmla="*/ 5943600 w 7666892"/>
                  <a:gd name="connsiteY21" fmla="*/ 175847 h 5081954"/>
                  <a:gd name="connsiteX22" fmla="*/ 5591908 w 7666892"/>
                  <a:gd name="connsiteY22" fmla="*/ 439616 h 5081954"/>
                  <a:gd name="connsiteX23" fmla="*/ 5257800 w 7666892"/>
                  <a:gd name="connsiteY23" fmla="*/ 114300 h 5081954"/>
                  <a:gd name="connsiteX0" fmla="*/ 5257800 w 7666892"/>
                  <a:gd name="connsiteY0" fmla="*/ 114300 h 5084903"/>
                  <a:gd name="connsiteX1" fmla="*/ 4589585 w 7666892"/>
                  <a:gd name="connsiteY1" fmla="*/ 114300 h 5084903"/>
                  <a:gd name="connsiteX2" fmla="*/ 2549769 w 7666892"/>
                  <a:gd name="connsiteY2" fmla="*/ 1960685 h 5084903"/>
                  <a:gd name="connsiteX3" fmla="*/ 1274885 w 7666892"/>
                  <a:gd name="connsiteY3" fmla="*/ 2725616 h 5084903"/>
                  <a:gd name="connsiteX4" fmla="*/ 483576 w 7666892"/>
                  <a:gd name="connsiteY4" fmla="*/ 3050931 h 5084903"/>
                  <a:gd name="connsiteX5" fmla="*/ 184638 w 7666892"/>
                  <a:gd name="connsiteY5" fmla="*/ 3719147 h 5084903"/>
                  <a:gd name="connsiteX6" fmla="*/ 0 w 7666892"/>
                  <a:gd name="connsiteY6" fmla="*/ 4053254 h 5084903"/>
                  <a:gd name="connsiteX7" fmla="*/ 43961 w 7666892"/>
                  <a:gd name="connsiteY7" fmla="*/ 4554416 h 5084903"/>
                  <a:gd name="connsiteX8" fmla="*/ 1239715 w 7666892"/>
                  <a:gd name="connsiteY8" fmla="*/ 5037993 h 5084903"/>
                  <a:gd name="connsiteX9" fmla="*/ 3385039 w 7666892"/>
                  <a:gd name="connsiteY9" fmla="*/ 5081954 h 5084903"/>
                  <a:gd name="connsiteX10" fmla="*/ 5064369 w 7666892"/>
                  <a:gd name="connsiteY10" fmla="*/ 4615962 h 5084903"/>
                  <a:gd name="connsiteX11" fmla="*/ 6304085 w 7666892"/>
                  <a:gd name="connsiteY11" fmla="*/ 3455377 h 5084903"/>
                  <a:gd name="connsiteX12" fmla="*/ 6435969 w 7666892"/>
                  <a:gd name="connsiteY12" fmla="*/ 3701562 h 5084903"/>
                  <a:gd name="connsiteX13" fmla="*/ 7570177 w 7666892"/>
                  <a:gd name="connsiteY13" fmla="*/ 3138854 h 5084903"/>
                  <a:gd name="connsiteX14" fmla="*/ 7666892 w 7666892"/>
                  <a:gd name="connsiteY14" fmla="*/ 2259624 h 5084903"/>
                  <a:gd name="connsiteX15" fmla="*/ 7561385 w 7666892"/>
                  <a:gd name="connsiteY15" fmla="*/ 2110154 h 5084903"/>
                  <a:gd name="connsiteX16" fmla="*/ 7491046 w 7666892"/>
                  <a:gd name="connsiteY16" fmla="*/ 940777 h 5084903"/>
                  <a:gd name="connsiteX17" fmla="*/ 7315200 w 7666892"/>
                  <a:gd name="connsiteY17" fmla="*/ 404447 h 5084903"/>
                  <a:gd name="connsiteX18" fmla="*/ 7280031 w 7666892"/>
                  <a:gd name="connsiteY18" fmla="*/ 254977 h 5084903"/>
                  <a:gd name="connsiteX19" fmla="*/ 6910754 w 7666892"/>
                  <a:gd name="connsiteY19" fmla="*/ 0 h 5084903"/>
                  <a:gd name="connsiteX20" fmla="*/ 6497515 w 7666892"/>
                  <a:gd name="connsiteY20" fmla="*/ 0 h 5084903"/>
                  <a:gd name="connsiteX21" fmla="*/ 5943600 w 7666892"/>
                  <a:gd name="connsiteY21" fmla="*/ 175847 h 5084903"/>
                  <a:gd name="connsiteX22" fmla="*/ 5591908 w 7666892"/>
                  <a:gd name="connsiteY22" fmla="*/ 439616 h 5084903"/>
                  <a:gd name="connsiteX23" fmla="*/ 5257800 w 7666892"/>
                  <a:gd name="connsiteY23" fmla="*/ 114300 h 5084903"/>
                  <a:gd name="connsiteX0" fmla="*/ 5257800 w 7666892"/>
                  <a:gd name="connsiteY0" fmla="*/ 114300 h 5127555"/>
                  <a:gd name="connsiteX1" fmla="*/ 4589585 w 7666892"/>
                  <a:gd name="connsiteY1" fmla="*/ 114300 h 5127555"/>
                  <a:gd name="connsiteX2" fmla="*/ 2549769 w 7666892"/>
                  <a:gd name="connsiteY2" fmla="*/ 1960685 h 5127555"/>
                  <a:gd name="connsiteX3" fmla="*/ 1274885 w 7666892"/>
                  <a:gd name="connsiteY3" fmla="*/ 2725616 h 5127555"/>
                  <a:gd name="connsiteX4" fmla="*/ 483576 w 7666892"/>
                  <a:gd name="connsiteY4" fmla="*/ 3050931 h 5127555"/>
                  <a:gd name="connsiteX5" fmla="*/ 184638 w 7666892"/>
                  <a:gd name="connsiteY5" fmla="*/ 3719147 h 5127555"/>
                  <a:gd name="connsiteX6" fmla="*/ 0 w 7666892"/>
                  <a:gd name="connsiteY6" fmla="*/ 4053254 h 5127555"/>
                  <a:gd name="connsiteX7" fmla="*/ 43961 w 7666892"/>
                  <a:gd name="connsiteY7" fmla="*/ 4554416 h 5127555"/>
                  <a:gd name="connsiteX8" fmla="*/ 1239715 w 7666892"/>
                  <a:gd name="connsiteY8" fmla="*/ 5037993 h 5127555"/>
                  <a:gd name="connsiteX9" fmla="*/ 3385039 w 7666892"/>
                  <a:gd name="connsiteY9" fmla="*/ 5125915 h 5127555"/>
                  <a:gd name="connsiteX10" fmla="*/ 5064369 w 7666892"/>
                  <a:gd name="connsiteY10" fmla="*/ 4615962 h 5127555"/>
                  <a:gd name="connsiteX11" fmla="*/ 6304085 w 7666892"/>
                  <a:gd name="connsiteY11" fmla="*/ 3455377 h 5127555"/>
                  <a:gd name="connsiteX12" fmla="*/ 6435969 w 7666892"/>
                  <a:gd name="connsiteY12" fmla="*/ 3701562 h 5127555"/>
                  <a:gd name="connsiteX13" fmla="*/ 7570177 w 7666892"/>
                  <a:gd name="connsiteY13" fmla="*/ 3138854 h 5127555"/>
                  <a:gd name="connsiteX14" fmla="*/ 7666892 w 7666892"/>
                  <a:gd name="connsiteY14" fmla="*/ 2259624 h 5127555"/>
                  <a:gd name="connsiteX15" fmla="*/ 7561385 w 7666892"/>
                  <a:gd name="connsiteY15" fmla="*/ 2110154 h 5127555"/>
                  <a:gd name="connsiteX16" fmla="*/ 7491046 w 7666892"/>
                  <a:gd name="connsiteY16" fmla="*/ 940777 h 5127555"/>
                  <a:gd name="connsiteX17" fmla="*/ 7315200 w 7666892"/>
                  <a:gd name="connsiteY17" fmla="*/ 404447 h 5127555"/>
                  <a:gd name="connsiteX18" fmla="*/ 7280031 w 7666892"/>
                  <a:gd name="connsiteY18" fmla="*/ 254977 h 5127555"/>
                  <a:gd name="connsiteX19" fmla="*/ 6910754 w 7666892"/>
                  <a:gd name="connsiteY19" fmla="*/ 0 h 5127555"/>
                  <a:gd name="connsiteX20" fmla="*/ 6497515 w 7666892"/>
                  <a:gd name="connsiteY20" fmla="*/ 0 h 5127555"/>
                  <a:gd name="connsiteX21" fmla="*/ 5943600 w 7666892"/>
                  <a:gd name="connsiteY21" fmla="*/ 175847 h 5127555"/>
                  <a:gd name="connsiteX22" fmla="*/ 5591908 w 7666892"/>
                  <a:gd name="connsiteY22" fmla="*/ 439616 h 5127555"/>
                  <a:gd name="connsiteX23" fmla="*/ 5257800 w 7666892"/>
                  <a:gd name="connsiteY23" fmla="*/ 114300 h 5127555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435969 w 7666892"/>
                  <a:gd name="connsiteY12" fmla="*/ 3701562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435969 w 7666892"/>
                  <a:gd name="connsiteY12" fmla="*/ 3701562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84638 w 7666892"/>
                  <a:gd name="connsiteY5" fmla="*/ 3719147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93431 w 7666892"/>
                  <a:gd name="connsiteY5" fmla="*/ 3807070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32007"/>
                  <a:gd name="connsiteX1" fmla="*/ 4589585 w 7666892"/>
                  <a:gd name="connsiteY1" fmla="*/ 114300 h 5132007"/>
                  <a:gd name="connsiteX2" fmla="*/ 2549769 w 7666892"/>
                  <a:gd name="connsiteY2" fmla="*/ 1960685 h 5132007"/>
                  <a:gd name="connsiteX3" fmla="*/ 1274885 w 7666892"/>
                  <a:gd name="connsiteY3" fmla="*/ 2725616 h 5132007"/>
                  <a:gd name="connsiteX4" fmla="*/ 483576 w 7666892"/>
                  <a:gd name="connsiteY4" fmla="*/ 3050931 h 5132007"/>
                  <a:gd name="connsiteX5" fmla="*/ 193431 w 7666892"/>
                  <a:gd name="connsiteY5" fmla="*/ 3807070 h 5132007"/>
                  <a:gd name="connsiteX6" fmla="*/ 0 w 7666892"/>
                  <a:gd name="connsiteY6" fmla="*/ 4053254 h 5132007"/>
                  <a:gd name="connsiteX7" fmla="*/ 43961 w 7666892"/>
                  <a:gd name="connsiteY7" fmla="*/ 4554416 h 5132007"/>
                  <a:gd name="connsiteX8" fmla="*/ 1239715 w 7666892"/>
                  <a:gd name="connsiteY8" fmla="*/ 5037993 h 5132007"/>
                  <a:gd name="connsiteX9" fmla="*/ 3385039 w 7666892"/>
                  <a:gd name="connsiteY9" fmla="*/ 5125915 h 5132007"/>
                  <a:gd name="connsiteX10" fmla="*/ 5064369 w 7666892"/>
                  <a:gd name="connsiteY10" fmla="*/ 4615962 h 5132007"/>
                  <a:gd name="connsiteX11" fmla="*/ 6304085 w 7666892"/>
                  <a:gd name="connsiteY11" fmla="*/ 3455377 h 5132007"/>
                  <a:gd name="connsiteX12" fmla="*/ 6348046 w 7666892"/>
                  <a:gd name="connsiteY12" fmla="*/ 3710354 h 5132007"/>
                  <a:gd name="connsiteX13" fmla="*/ 7570177 w 7666892"/>
                  <a:gd name="connsiteY13" fmla="*/ 3138854 h 5132007"/>
                  <a:gd name="connsiteX14" fmla="*/ 7666892 w 7666892"/>
                  <a:gd name="connsiteY14" fmla="*/ 2259624 h 5132007"/>
                  <a:gd name="connsiteX15" fmla="*/ 7561385 w 7666892"/>
                  <a:gd name="connsiteY15" fmla="*/ 2110154 h 5132007"/>
                  <a:gd name="connsiteX16" fmla="*/ 7491046 w 7666892"/>
                  <a:gd name="connsiteY16" fmla="*/ 940777 h 5132007"/>
                  <a:gd name="connsiteX17" fmla="*/ 7315200 w 7666892"/>
                  <a:gd name="connsiteY17" fmla="*/ 404447 h 5132007"/>
                  <a:gd name="connsiteX18" fmla="*/ 7280031 w 7666892"/>
                  <a:gd name="connsiteY18" fmla="*/ 254977 h 5132007"/>
                  <a:gd name="connsiteX19" fmla="*/ 6910754 w 7666892"/>
                  <a:gd name="connsiteY19" fmla="*/ 0 h 5132007"/>
                  <a:gd name="connsiteX20" fmla="*/ 6497515 w 7666892"/>
                  <a:gd name="connsiteY20" fmla="*/ 0 h 5132007"/>
                  <a:gd name="connsiteX21" fmla="*/ 5943600 w 7666892"/>
                  <a:gd name="connsiteY21" fmla="*/ 175847 h 5132007"/>
                  <a:gd name="connsiteX22" fmla="*/ 5591908 w 7666892"/>
                  <a:gd name="connsiteY22" fmla="*/ 439616 h 5132007"/>
                  <a:gd name="connsiteX23" fmla="*/ 5257800 w 7666892"/>
                  <a:gd name="connsiteY23" fmla="*/ 114300 h 5132007"/>
                  <a:gd name="connsiteX0" fmla="*/ 5257800 w 7666892"/>
                  <a:gd name="connsiteY0" fmla="*/ 114300 h 5153759"/>
                  <a:gd name="connsiteX1" fmla="*/ 4589585 w 7666892"/>
                  <a:gd name="connsiteY1" fmla="*/ 114300 h 5153759"/>
                  <a:gd name="connsiteX2" fmla="*/ 2549769 w 7666892"/>
                  <a:gd name="connsiteY2" fmla="*/ 1960685 h 5153759"/>
                  <a:gd name="connsiteX3" fmla="*/ 1274885 w 7666892"/>
                  <a:gd name="connsiteY3" fmla="*/ 2725616 h 5153759"/>
                  <a:gd name="connsiteX4" fmla="*/ 483576 w 7666892"/>
                  <a:gd name="connsiteY4" fmla="*/ 3050931 h 5153759"/>
                  <a:gd name="connsiteX5" fmla="*/ 193431 w 7666892"/>
                  <a:gd name="connsiteY5" fmla="*/ 3807070 h 5153759"/>
                  <a:gd name="connsiteX6" fmla="*/ 0 w 7666892"/>
                  <a:gd name="connsiteY6" fmla="*/ 4053254 h 5153759"/>
                  <a:gd name="connsiteX7" fmla="*/ 43961 w 7666892"/>
                  <a:gd name="connsiteY7" fmla="*/ 4554416 h 5153759"/>
                  <a:gd name="connsiteX8" fmla="*/ 1239715 w 7666892"/>
                  <a:gd name="connsiteY8" fmla="*/ 5037993 h 5153759"/>
                  <a:gd name="connsiteX9" fmla="*/ 3385039 w 7666892"/>
                  <a:gd name="connsiteY9" fmla="*/ 5125915 h 5153759"/>
                  <a:gd name="connsiteX10" fmla="*/ 5064369 w 7666892"/>
                  <a:gd name="connsiteY10" fmla="*/ 4615962 h 5153759"/>
                  <a:gd name="connsiteX11" fmla="*/ 6304085 w 7666892"/>
                  <a:gd name="connsiteY11" fmla="*/ 3455377 h 5153759"/>
                  <a:gd name="connsiteX12" fmla="*/ 6348046 w 7666892"/>
                  <a:gd name="connsiteY12" fmla="*/ 3710354 h 5153759"/>
                  <a:gd name="connsiteX13" fmla="*/ 7570177 w 7666892"/>
                  <a:gd name="connsiteY13" fmla="*/ 3138854 h 5153759"/>
                  <a:gd name="connsiteX14" fmla="*/ 7666892 w 7666892"/>
                  <a:gd name="connsiteY14" fmla="*/ 2259624 h 5153759"/>
                  <a:gd name="connsiteX15" fmla="*/ 7561385 w 7666892"/>
                  <a:gd name="connsiteY15" fmla="*/ 2110154 h 5153759"/>
                  <a:gd name="connsiteX16" fmla="*/ 7491046 w 7666892"/>
                  <a:gd name="connsiteY16" fmla="*/ 940777 h 5153759"/>
                  <a:gd name="connsiteX17" fmla="*/ 7315200 w 7666892"/>
                  <a:gd name="connsiteY17" fmla="*/ 404447 h 5153759"/>
                  <a:gd name="connsiteX18" fmla="*/ 7280031 w 7666892"/>
                  <a:gd name="connsiteY18" fmla="*/ 254977 h 5153759"/>
                  <a:gd name="connsiteX19" fmla="*/ 6910754 w 7666892"/>
                  <a:gd name="connsiteY19" fmla="*/ 0 h 5153759"/>
                  <a:gd name="connsiteX20" fmla="*/ 6497515 w 7666892"/>
                  <a:gd name="connsiteY20" fmla="*/ 0 h 5153759"/>
                  <a:gd name="connsiteX21" fmla="*/ 5943600 w 7666892"/>
                  <a:gd name="connsiteY21" fmla="*/ 175847 h 5153759"/>
                  <a:gd name="connsiteX22" fmla="*/ 5591908 w 7666892"/>
                  <a:gd name="connsiteY22" fmla="*/ 439616 h 5153759"/>
                  <a:gd name="connsiteX23" fmla="*/ 5257800 w 7666892"/>
                  <a:gd name="connsiteY23" fmla="*/ 114300 h 5153759"/>
                  <a:gd name="connsiteX0" fmla="*/ 5257800 w 7666892"/>
                  <a:gd name="connsiteY0" fmla="*/ 114300 h 5153759"/>
                  <a:gd name="connsiteX1" fmla="*/ 4589585 w 7666892"/>
                  <a:gd name="connsiteY1" fmla="*/ 114300 h 5153759"/>
                  <a:gd name="connsiteX2" fmla="*/ 2549769 w 7666892"/>
                  <a:gd name="connsiteY2" fmla="*/ 1960685 h 5153759"/>
                  <a:gd name="connsiteX3" fmla="*/ 1274885 w 7666892"/>
                  <a:gd name="connsiteY3" fmla="*/ 2725616 h 5153759"/>
                  <a:gd name="connsiteX4" fmla="*/ 483576 w 7666892"/>
                  <a:gd name="connsiteY4" fmla="*/ 3050931 h 5153759"/>
                  <a:gd name="connsiteX5" fmla="*/ 193431 w 7666892"/>
                  <a:gd name="connsiteY5" fmla="*/ 3807070 h 5153759"/>
                  <a:gd name="connsiteX6" fmla="*/ 0 w 7666892"/>
                  <a:gd name="connsiteY6" fmla="*/ 4053254 h 5153759"/>
                  <a:gd name="connsiteX7" fmla="*/ 43961 w 7666892"/>
                  <a:gd name="connsiteY7" fmla="*/ 4554416 h 5153759"/>
                  <a:gd name="connsiteX8" fmla="*/ 1239715 w 7666892"/>
                  <a:gd name="connsiteY8" fmla="*/ 5037993 h 5153759"/>
                  <a:gd name="connsiteX9" fmla="*/ 3385039 w 7666892"/>
                  <a:gd name="connsiteY9" fmla="*/ 5125915 h 5153759"/>
                  <a:gd name="connsiteX10" fmla="*/ 5064369 w 7666892"/>
                  <a:gd name="connsiteY10" fmla="*/ 4615962 h 5153759"/>
                  <a:gd name="connsiteX11" fmla="*/ 6304085 w 7666892"/>
                  <a:gd name="connsiteY11" fmla="*/ 3455377 h 5153759"/>
                  <a:gd name="connsiteX12" fmla="*/ 6348046 w 7666892"/>
                  <a:gd name="connsiteY12" fmla="*/ 3710354 h 5153759"/>
                  <a:gd name="connsiteX13" fmla="*/ 7570177 w 7666892"/>
                  <a:gd name="connsiteY13" fmla="*/ 3138854 h 5153759"/>
                  <a:gd name="connsiteX14" fmla="*/ 7666892 w 7666892"/>
                  <a:gd name="connsiteY14" fmla="*/ 2259624 h 5153759"/>
                  <a:gd name="connsiteX15" fmla="*/ 7561385 w 7666892"/>
                  <a:gd name="connsiteY15" fmla="*/ 2110154 h 5153759"/>
                  <a:gd name="connsiteX16" fmla="*/ 7491046 w 7666892"/>
                  <a:gd name="connsiteY16" fmla="*/ 940777 h 5153759"/>
                  <a:gd name="connsiteX17" fmla="*/ 7315200 w 7666892"/>
                  <a:gd name="connsiteY17" fmla="*/ 404447 h 5153759"/>
                  <a:gd name="connsiteX18" fmla="*/ 7280031 w 7666892"/>
                  <a:gd name="connsiteY18" fmla="*/ 254977 h 5153759"/>
                  <a:gd name="connsiteX19" fmla="*/ 6910754 w 7666892"/>
                  <a:gd name="connsiteY19" fmla="*/ 0 h 5153759"/>
                  <a:gd name="connsiteX20" fmla="*/ 6497515 w 7666892"/>
                  <a:gd name="connsiteY20" fmla="*/ 0 h 5153759"/>
                  <a:gd name="connsiteX21" fmla="*/ 5943600 w 7666892"/>
                  <a:gd name="connsiteY21" fmla="*/ 175847 h 5153759"/>
                  <a:gd name="connsiteX22" fmla="*/ 5591908 w 7666892"/>
                  <a:gd name="connsiteY22" fmla="*/ 439616 h 5153759"/>
                  <a:gd name="connsiteX23" fmla="*/ 5257800 w 7666892"/>
                  <a:gd name="connsiteY23" fmla="*/ 114300 h 5153759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15200 w 7666892"/>
                  <a:gd name="connsiteY17" fmla="*/ 404447 h 5176465"/>
                  <a:gd name="connsiteX18" fmla="*/ 7280031 w 7666892"/>
                  <a:gd name="connsiteY18" fmla="*/ 254977 h 5176465"/>
                  <a:gd name="connsiteX19" fmla="*/ 6910754 w 7666892"/>
                  <a:gd name="connsiteY19" fmla="*/ 0 h 5176465"/>
                  <a:gd name="connsiteX20" fmla="*/ 6497515 w 7666892"/>
                  <a:gd name="connsiteY20" fmla="*/ 0 h 5176465"/>
                  <a:gd name="connsiteX21" fmla="*/ 5943600 w 7666892"/>
                  <a:gd name="connsiteY21" fmla="*/ 175847 h 5176465"/>
                  <a:gd name="connsiteX22" fmla="*/ 5591908 w 7666892"/>
                  <a:gd name="connsiteY22" fmla="*/ 439616 h 5176465"/>
                  <a:gd name="connsiteX23" fmla="*/ 5257800 w 7666892"/>
                  <a:gd name="connsiteY23" fmla="*/ 114300 h 5176465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15200 w 7666892"/>
                  <a:gd name="connsiteY17" fmla="*/ 404447 h 5176465"/>
                  <a:gd name="connsiteX18" fmla="*/ 7209693 w 7666892"/>
                  <a:gd name="connsiteY18" fmla="*/ 193431 h 5176465"/>
                  <a:gd name="connsiteX19" fmla="*/ 6910754 w 7666892"/>
                  <a:gd name="connsiteY19" fmla="*/ 0 h 5176465"/>
                  <a:gd name="connsiteX20" fmla="*/ 6497515 w 7666892"/>
                  <a:gd name="connsiteY20" fmla="*/ 0 h 5176465"/>
                  <a:gd name="connsiteX21" fmla="*/ 5943600 w 7666892"/>
                  <a:gd name="connsiteY21" fmla="*/ 175847 h 5176465"/>
                  <a:gd name="connsiteX22" fmla="*/ 5591908 w 7666892"/>
                  <a:gd name="connsiteY22" fmla="*/ 439616 h 5176465"/>
                  <a:gd name="connsiteX23" fmla="*/ 5257800 w 7666892"/>
                  <a:gd name="connsiteY23" fmla="*/ 114300 h 5176465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15200 w 7666892"/>
                  <a:gd name="connsiteY17" fmla="*/ 404447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257800 w 7666892"/>
                  <a:gd name="connsiteY22" fmla="*/ 114300 h 5176465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257800 w 7666892"/>
                  <a:gd name="connsiteY22" fmla="*/ 114300 h 5176465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257800 w 7666892"/>
                  <a:gd name="connsiteY22" fmla="*/ 114300 h 5176465"/>
                  <a:gd name="connsiteX0" fmla="*/ 5257800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257800 w 7666892"/>
                  <a:gd name="connsiteY22" fmla="*/ 114300 h 5176465"/>
                  <a:gd name="connsiteX0" fmla="*/ 5196254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196254 w 7666892"/>
                  <a:gd name="connsiteY22" fmla="*/ 114300 h 5176465"/>
                  <a:gd name="connsiteX0" fmla="*/ 5196254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196254 w 7666892"/>
                  <a:gd name="connsiteY22" fmla="*/ 114300 h 5176465"/>
                  <a:gd name="connsiteX0" fmla="*/ 5196254 w 7666892"/>
                  <a:gd name="connsiteY0" fmla="*/ 114300 h 5176465"/>
                  <a:gd name="connsiteX1" fmla="*/ 4589585 w 7666892"/>
                  <a:gd name="connsiteY1" fmla="*/ 114300 h 5176465"/>
                  <a:gd name="connsiteX2" fmla="*/ 2549769 w 7666892"/>
                  <a:gd name="connsiteY2" fmla="*/ 1960685 h 5176465"/>
                  <a:gd name="connsiteX3" fmla="*/ 1274885 w 7666892"/>
                  <a:gd name="connsiteY3" fmla="*/ 2725616 h 5176465"/>
                  <a:gd name="connsiteX4" fmla="*/ 483576 w 7666892"/>
                  <a:gd name="connsiteY4" fmla="*/ 3050931 h 5176465"/>
                  <a:gd name="connsiteX5" fmla="*/ 193431 w 7666892"/>
                  <a:gd name="connsiteY5" fmla="*/ 3807070 h 5176465"/>
                  <a:gd name="connsiteX6" fmla="*/ 0 w 7666892"/>
                  <a:gd name="connsiteY6" fmla="*/ 4053254 h 5176465"/>
                  <a:gd name="connsiteX7" fmla="*/ 43961 w 7666892"/>
                  <a:gd name="connsiteY7" fmla="*/ 4554416 h 5176465"/>
                  <a:gd name="connsiteX8" fmla="*/ 1239715 w 7666892"/>
                  <a:gd name="connsiteY8" fmla="*/ 5037993 h 5176465"/>
                  <a:gd name="connsiteX9" fmla="*/ 3385039 w 7666892"/>
                  <a:gd name="connsiteY9" fmla="*/ 5125915 h 5176465"/>
                  <a:gd name="connsiteX10" fmla="*/ 5064369 w 7666892"/>
                  <a:gd name="connsiteY10" fmla="*/ 4615962 h 5176465"/>
                  <a:gd name="connsiteX11" fmla="*/ 6304085 w 7666892"/>
                  <a:gd name="connsiteY11" fmla="*/ 3455377 h 5176465"/>
                  <a:gd name="connsiteX12" fmla="*/ 6348046 w 7666892"/>
                  <a:gd name="connsiteY12" fmla="*/ 3710354 h 5176465"/>
                  <a:gd name="connsiteX13" fmla="*/ 7570177 w 7666892"/>
                  <a:gd name="connsiteY13" fmla="*/ 3138854 h 5176465"/>
                  <a:gd name="connsiteX14" fmla="*/ 7666892 w 7666892"/>
                  <a:gd name="connsiteY14" fmla="*/ 2259624 h 5176465"/>
                  <a:gd name="connsiteX15" fmla="*/ 7561385 w 7666892"/>
                  <a:gd name="connsiteY15" fmla="*/ 2110154 h 5176465"/>
                  <a:gd name="connsiteX16" fmla="*/ 7491046 w 7666892"/>
                  <a:gd name="connsiteY16" fmla="*/ 940777 h 5176465"/>
                  <a:gd name="connsiteX17" fmla="*/ 7341577 w 7666892"/>
                  <a:gd name="connsiteY17" fmla="*/ 378070 h 5176465"/>
                  <a:gd name="connsiteX18" fmla="*/ 6910754 w 7666892"/>
                  <a:gd name="connsiteY18" fmla="*/ 0 h 5176465"/>
                  <a:gd name="connsiteX19" fmla="*/ 6497515 w 7666892"/>
                  <a:gd name="connsiteY19" fmla="*/ 0 h 5176465"/>
                  <a:gd name="connsiteX20" fmla="*/ 5943600 w 7666892"/>
                  <a:gd name="connsiteY20" fmla="*/ 175847 h 5176465"/>
                  <a:gd name="connsiteX21" fmla="*/ 5591908 w 7666892"/>
                  <a:gd name="connsiteY21" fmla="*/ 439616 h 5176465"/>
                  <a:gd name="connsiteX22" fmla="*/ 5196254 w 7666892"/>
                  <a:gd name="connsiteY22" fmla="*/ 114300 h 5176465"/>
                  <a:gd name="connsiteX0" fmla="*/ 5196254 w 7666892"/>
                  <a:gd name="connsiteY0" fmla="*/ 140677 h 5202842"/>
                  <a:gd name="connsiteX1" fmla="*/ 4589585 w 7666892"/>
                  <a:gd name="connsiteY1" fmla="*/ 140677 h 5202842"/>
                  <a:gd name="connsiteX2" fmla="*/ 2549769 w 7666892"/>
                  <a:gd name="connsiteY2" fmla="*/ 1987062 h 5202842"/>
                  <a:gd name="connsiteX3" fmla="*/ 1274885 w 7666892"/>
                  <a:gd name="connsiteY3" fmla="*/ 2751993 h 5202842"/>
                  <a:gd name="connsiteX4" fmla="*/ 483576 w 7666892"/>
                  <a:gd name="connsiteY4" fmla="*/ 3077308 h 5202842"/>
                  <a:gd name="connsiteX5" fmla="*/ 193431 w 7666892"/>
                  <a:gd name="connsiteY5" fmla="*/ 3833447 h 5202842"/>
                  <a:gd name="connsiteX6" fmla="*/ 0 w 7666892"/>
                  <a:gd name="connsiteY6" fmla="*/ 4079631 h 5202842"/>
                  <a:gd name="connsiteX7" fmla="*/ 43961 w 7666892"/>
                  <a:gd name="connsiteY7" fmla="*/ 4580793 h 5202842"/>
                  <a:gd name="connsiteX8" fmla="*/ 1239715 w 7666892"/>
                  <a:gd name="connsiteY8" fmla="*/ 5064370 h 5202842"/>
                  <a:gd name="connsiteX9" fmla="*/ 3385039 w 7666892"/>
                  <a:gd name="connsiteY9" fmla="*/ 5152292 h 5202842"/>
                  <a:gd name="connsiteX10" fmla="*/ 5064369 w 7666892"/>
                  <a:gd name="connsiteY10" fmla="*/ 4642339 h 5202842"/>
                  <a:gd name="connsiteX11" fmla="*/ 6304085 w 7666892"/>
                  <a:gd name="connsiteY11" fmla="*/ 3481754 h 5202842"/>
                  <a:gd name="connsiteX12" fmla="*/ 6348046 w 7666892"/>
                  <a:gd name="connsiteY12" fmla="*/ 3736731 h 5202842"/>
                  <a:gd name="connsiteX13" fmla="*/ 7570177 w 7666892"/>
                  <a:gd name="connsiteY13" fmla="*/ 3165231 h 5202842"/>
                  <a:gd name="connsiteX14" fmla="*/ 7666892 w 7666892"/>
                  <a:gd name="connsiteY14" fmla="*/ 2286001 h 5202842"/>
                  <a:gd name="connsiteX15" fmla="*/ 7561385 w 7666892"/>
                  <a:gd name="connsiteY15" fmla="*/ 2136531 h 5202842"/>
                  <a:gd name="connsiteX16" fmla="*/ 7491046 w 7666892"/>
                  <a:gd name="connsiteY16" fmla="*/ 967154 h 5202842"/>
                  <a:gd name="connsiteX17" fmla="*/ 7341577 w 7666892"/>
                  <a:gd name="connsiteY17" fmla="*/ 404447 h 5202842"/>
                  <a:gd name="connsiteX18" fmla="*/ 6910754 w 7666892"/>
                  <a:gd name="connsiteY18" fmla="*/ 26377 h 5202842"/>
                  <a:gd name="connsiteX19" fmla="*/ 6462346 w 7666892"/>
                  <a:gd name="connsiteY19" fmla="*/ 0 h 5202842"/>
                  <a:gd name="connsiteX20" fmla="*/ 5943600 w 7666892"/>
                  <a:gd name="connsiteY20" fmla="*/ 202224 h 5202842"/>
                  <a:gd name="connsiteX21" fmla="*/ 5591908 w 7666892"/>
                  <a:gd name="connsiteY21" fmla="*/ 465993 h 5202842"/>
                  <a:gd name="connsiteX22" fmla="*/ 5196254 w 7666892"/>
                  <a:gd name="connsiteY22" fmla="*/ 140677 h 5202842"/>
                  <a:gd name="connsiteX0" fmla="*/ 5196254 w 7666892"/>
                  <a:gd name="connsiteY0" fmla="*/ 152632 h 5214797"/>
                  <a:gd name="connsiteX1" fmla="*/ 4589585 w 7666892"/>
                  <a:gd name="connsiteY1" fmla="*/ 152632 h 5214797"/>
                  <a:gd name="connsiteX2" fmla="*/ 2549769 w 7666892"/>
                  <a:gd name="connsiteY2" fmla="*/ 1999017 h 5214797"/>
                  <a:gd name="connsiteX3" fmla="*/ 1274885 w 7666892"/>
                  <a:gd name="connsiteY3" fmla="*/ 2763948 h 5214797"/>
                  <a:gd name="connsiteX4" fmla="*/ 483576 w 7666892"/>
                  <a:gd name="connsiteY4" fmla="*/ 3089263 h 5214797"/>
                  <a:gd name="connsiteX5" fmla="*/ 193431 w 7666892"/>
                  <a:gd name="connsiteY5" fmla="*/ 3845402 h 5214797"/>
                  <a:gd name="connsiteX6" fmla="*/ 0 w 7666892"/>
                  <a:gd name="connsiteY6" fmla="*/ 4091586 h 5214797"/>
                  <a:gd name="connsiteX7" fmla="*/ 43961 w 7666892"/>
                  <a:gd name="connsiteY7" fmla="*/ 4592748 h 5214797"/>
                  <a:gd name="connsiteX8" fmla="*/ 1239715 w 7666892"/>
                  <a:gd name="connsiteY8" fmla="*/ 5076325 h 5214797"/>
                  <a:gd name="connsiteX9" fmla="*/ 3385039 w 7666892"/>
                  <a:gd name="connsiteY9" fmla="*/ 5164247 h 5214797"/>
                  <a:gd name="connsiteX10" fmla="*/ 5064369 w 7666892"/>
                  <a:gd name="connsiteY10" fmla="*/ 4654294 h 5214797"/>
                  <a:gd name="connsiteX11" fmla="*/ 6304085 w 7666892"/>
                  <a:gd name="connsiteY11" fmla="*/ 3493709 h 5214797"/>
                  <a:gd name="connsiteX12" fmla="*/ 6348046 w 7666892"/>
                  <a:gd name="connsiteY12" fmla="*/ 3748686 h 5214797"/>
                  <a:gd name="connsiteX13" fmla="*/ 7570177 w 7666892"/>
                  <a:gd name="connsiteY13" fmla="*/ 3177186 h 5214797"/>
                  <a:gd name="connsiteX14" fmla="*/ 7666892 w 7666892"/>
                  <a:gd name="connsiteY14" fmla="*/ 2297956 h 5214797"/>
                  <a:gd name="connsiteX15" fmla="*/ 7561385 w 7666892"/>
                  <a:gd name="connsiteY15" fmla="*/ 2148486 h 5214797"/>
                  <a:gd name="connsiteX16" fmla="*/ 7491046 w 7666892"/>
                  <a:gd name="connsiteY16" fmla="*/ 979109 h 5214797"/>
                  <a:gd name="connsiteX17" fmla="*/ 7341577 w 7666892"/>
                  <a:gd name="connsiteY17" fmla="*/ 416402 h 5214797"/>
                  <a:gd name="connsiteX18" fmla="*/ 6910754 w 7666892"/>
                  <a:gd name="connsiteY18" fmla="*/ 38332 h 5214797"/>
                  <a:gd name="connsiteX19" fmla="*/ 6462346 w 7666892"/>
                  <a:gd name="connsiteY19" fmla="*/ 11955 h 5214797"/>
                  <a:gd name="connsiteX20" fmla="*/ 5943600 w 7666892"/>
                  <a:gd name="connsiteY20" fmla="*/ 214179 h 5214797"/>
                  <a:gd name="connsiteX21" fmla="*/ 5591908 w 7666892"/>
                  <a:gd name="connsiteY21" fmla="*/ 477948 h 5214797"/>
                  <a:gd name="connsiteX22" fmla="*/ 5196254 w 7666892"/>
                  <a:gd name="connsiteY22" fmla="*/ 152632 h 5214797"/>
                  <a:gd name="connsiteX0" fmla="*/ 5196254 w 7666892"/>
                  <a:gd name="connsiteY0" fmla="*/ 152632 h 5214797"/>
                  <a:gd name="connsiteX1" fmla="*/ 4589585 w 7666892"/>
                  <a:gd name="connsiteY1" fmla="*/ 152632 h 5214797"/>
                  <a:gd name="connsiteX2" fmla="*/ 2549769 w 7666892"/>
                  <a:gd name="connsiteY2" fmla="*/ 1999017 h 5214797"/>
                  <a:gd name="connsiteX3" fmla="*/ 1274885 w 7666892"/>
                  <a:gd name="connsiteY3" fmla="*/ 2763948 h 5214797"/>
                  <a:gd name="connsiteX4" fmla="*/ 483576 w 7666892"/>
                  <a:gd name="connsiteY4" fmla="*/ 3089263 h 5214797"/>
                  <a:gd name="connsiteX5" fmla="*/ 193431 w 7666892"/>
                  <a:gd name="connsiteY5" fmla="*/ 3845402 h 5214797"/>
                  <a:gd name="connsiteX6" fmla="*/ 0 w 7666892"/>
                  <a:gd name="connsiteY6" fmla="*/ 4091586 h 5214797"/>
                  <a:gd name="connsiteX7" fmla="*/ 43961 w 7666892"/>
                  <a:gd name="connsiteY7" fmla="*/ 4592748 h 5214797"/>
                  <a:gd name="connsiteX8" fmla="*/ 1239715 w 7666892"/>
                  <a:gd name="connsiteY8" fmla="*/ 5076325 h 5214797"/>
                  <a:gd name="connsiteX9" fmla="*/ 3385039 w 7666892"/>
                  <a:gd name="connsiteY9" fmla="*/ 5164247 h 5214797"/>
                  <a:gd name="connsiteX10" fmla="*/ 5064369 w 7666892"/>
                  <a:gd name="connsiteY10" fmla="*/ 4654294 h 5214797"/>
                  <a:gd name="connsiteX11" fmla="*/ 6304085 w 7666892"/>
                  <a:gd name="connsiteY11" fmla="*/ 3493709 h 5214797"/>
                  <a:gd name="connsiteX12" fmla="*/ 6348046 w 7666892"/>
                  <a:gd name="connsiteY12" fmla="*/ 3748686 h 5214797"/>
                  <a:gd name="connsiteX13" fmla="*/ 7570177 w 7666892"/>
                  <a:gd name="connsiteY13" fmla="*/ 3177186 h 5214797"/>
                  <a:gd name="connsiteX14" fmla="*/ 7666892 w 7666892"/>
                  <a:gd name="connsiteY14" fmla="*/ 2297956 h 5214797"/>
                  <a:gd name="connsiteX15" fmla="*/ 7561385 w 7666892"/>
                  <a:gd name="connsiteY15" fmla="*/ 2148486 h 5214797"/>
                  <a:gd name="connsiteX16" fmla="*/ 7491046 w 7666892"/>
                  <a:gd name="connsiteY16" fmla="*/ 979109 h 5214797"/>
                  <a:gd name="connsiteX17" fmla="*/ 7341577 w 7666892"/>
                  <a:gd name="connsiteY17" fmla="*/ 416402 h 5214797"/>
                  <a:gd name="connsiteX18" fmla="*/ 6910754 w 7666892"/>
                  <a:gd name="connsiteY18" fmla="*/ 38332 h 5214797"/>
                  <a:gd name="connsiteX19" fmla="*/ 6462346 w 7666892"/>
                  <a:gd name="connsiteY19" fmla="*/ 11955 h 5214797"/>
                  <a:gd name="connsiteX20" fmla="*/ 5943600 w 7666892"/>
                  <a:gd name="connsiteY20" fmla="*/ 214179 h 5214797"/>
                  <a:gd name="connsiteX21" fmla="*/ 5591908 w 7666892"/>
                  <a:gd name="connsiteY21" fmla="*/ 477948 h 5214797"/>
                  <a:gd name="connsiteX22" fmla="*/ 5196254 w 7666892"/>
                  <a:gd name="connsiteY22" fmla="*/ 152632 h 5214797"/>
                  <a:gd name="connsiteX0" fmla="*/ 5196254 w 7666892"/>
                  <a:gd name="connsiteY0" fmla="*/ 149998 h 5212163"/>
                  <a:gd name="connsiteX1" fmla="*/ 4589585 w 7666892"/>
                  <a:gd name="connsiteY1" fmla="*/ 149998 h 5212163"/>
                  <a:gd name="connsiteX2" fmla="*/ 2549769 w 7666892"/>
                  <a:gd name="connsiteY2" fmla="*/ 1996383 h 5212163"/>
                  <a:gd name="connsiteX3" fmla="*/ 1274885 w 7666892"/>
                  <a:gd name="connsiteY3" fmla="*/ 2761314 h 5212163"/>
                  <a:gd name="connsiteX4" fmla="*/ 483576 w 7666892"/>
                  <a:gd name="connsiteY4" fmla="*/ 3086629 h 5212163"/>
                  <a:gd name="connsiteX5" fmla="*/ 193431 w 7666892"/>
                  <a:gd name="connsiteY5" fmla="*/ 3842768 h 5212163"/>
                  <a:gd name="connsiteX6" fmla="*/ 0 w 7666892"/>
                  <a:gd name="connsiteY6" fmla="*/ 4088952 h 5212163"/>
                  <a:gd name="connsiteX7" fmla="*/ 43961 w 7666892"/>
                  <a:gd name="connsiteY7" fmla="*/ 4590114 h 5212163"/>
                  <a:gd name="connsiteX8" fmla="*/ 1239715 w 7666892"/>
                  <a:gd name="connsiteY8" fmla="*/ 5073691 h 5212163"/>
                  <a:gd name="connsiteX9" fmla="*/ 3385039 w 7666892"/>
                  <a:gd name="connsiteY9" fmla="*/ 5161613 h 5212163"/>
                  <a:gd name="connsiteX10" fmla="*/ 5064369 w 7666892"/>
                  <a:gd name="connsiteY10" fmla="*/ 4651660 h 5212163"/>
                  <a:gd name="connsiteX11" fmla="*/ 6304085 w 7666892"/>
                  <a:gd name="connsiteY11" fmla="*/ 3491075 h 5212163"/>
                  <a:gd name="connsiteX12" fmla="*/ 6348046 w 7666892"/>
                  <a:gd name="connsiteY12" fmla="*/ 3746052 h 5212163"/>
                  <a:gd name="connsiteX13" fmla="*/ 7570177 w 7666892"/>
                  <a:gd name="connsiteY13" fmla="*/ 3174552 h 5212163"/>
                  <a:gd name="connsiteX14" fmla="*/ 7666892 w 7666892"/>
                  <a:gd name="connsiteY14" fmla="*/ 2295322 h 5212163"/>
                  <a:gd name="connsiteX15" fmla="*/ 7561385 w 7666892"/>
                  <a:gd name="connsiteY15" fmla="*/ 2145852 h 5212163"/>
                  <a:gd name="connsiteX16" fmla="*/ 7491046 w 7666892"/>
                  <a:gd name="connsiteY16" fmla="*/ 976475 h 5212163"/>
                  <a:gd name="connsiteX17" fmla="*/ 7341577 w 7666892"/>
                  <a:gd name="connsiteY17" fmla="*/ 413768 h 5212163"/>
                  <a:gd name="connsiteX18" fmla="*/ 6910754 w 7666892"/>
                  <a:gd name="connsiteY18" fmla="*/ 35698 h 5212163"/>
                  <a:gd name="connsiteX19" fmla="*/ 6462346 w 7666892"/>
                  <a:gd name="connsiteY19" fmla="*/ 9321 h 5212163"/>
                  <a:gd name="connsiteX20" fmla="*/ 5943600 w 7666892"/>
                  <a:gd name="connsiteY20" fmla="*/ 211545 h 5212163"/>
                  <a:gd name="connsiteX21" fmla="*/ 5591908 w 7666892"/>
                  <a:gd name="connsiteY21" fmla="*/ 475314 h 5212163"/>
                  <a:gd name="connsiteX22" fmla="*/ 5196254 w 7666892"/>
                  <a:gd name="connsiteY22" fmla="*/ 149998 h 5212163"/>
                  <a:gd name="connsiteX0" fmla="*/ 5196254 w 7666892"/>
                  <a:gd name="connsiteY0" fmla="*/ 184741 h 5246906"/>
                  <a:gd name="connsiteX1" fmla="*/ 4589585 w 7666892"/>
                  <a:gd name="connsiteY1" fmla="*/ 184741 h 5246906"/>
                  <a:gd name="connsiteX2" fmla="*/ 2549769 w 7666892"/>
                  <a:gd name="connsiteY2" fmla="*/ 2031126 h 5246906"/>
                  <a:gd name="connsiteX3" fmla="*/ 1274885 w 7666892"/>
                  <a:gd name="connsiteY3" fmla="*/ 2796057 h 5246906"/>
                  <a:gd name="connsiteX4" fmla="*/ 483576 w 7666892"/>
                  <a:gd name="connsiteY4" fmla="*/ 3121372 h 5246906"/>
                  <a:gd name="connsiteX5" fmla="*/ 193431 w 7666892"/>
                  <a:gd name="connsiteY5" fmla="*/ 3877511 h 5246906"/>
                  <a:gd name="connsiteX6" fmla="*/ 0 w 7666892"/>
                  <a:gd name="connsiteY6" fmla="*/ 4123695 h 5246906"/>
                  <a:gd name="connsiteX7" fmla="*/ 43961 w 7666892"/>
                  <a:gd name="connsiteY7" fmla="*/ 4624857 h 5246906"/>
                  <a:gd name="connsiteX8" fmla="*/ 1239715 w 7666892"/>
                  <a:gd name="connsiteY8" fmla="*/ 5108434 h 5246906"/>
                  <a:gd name="connsiteX9" fmla="*/ 3385039 w 7666892"/>
                  <a:gd name="connsiteY9" fmla="*/ 5196356 h 5246906"/>
                  <a:gd name="connsiteX10" fmla="*/ 5064369 w 7666892"/>
                  <a:gd name="connsiteY10" fmla="*/ 4686403 h 5246906"/>
                  <a:gd name="connsiteX11" fmla="*/ 6304085 w 7666892"/>
                  <a:gd name="connsiteY11" fmla="*/ 3525818 h 5246906"/>
                  <a:gd name="connsiteX12" fmla="*/ 6348046 w 7666892"/>
                  <a:gd name="connsiteY12" fmla="*/ 3780795 h 5246906"/>
                  <a:gd name="connsiteX13" fmla="*/ 7570177 w 7666892"/>
                  <a:gd name="connsiteY13" fmla="*/ 3209295 h 5246906"/>
                  <a:gd name="connsiteX14" fmla="*/ 7666892 w 7666892"/>
                  <a:gd name="connsiteY14" fmla="*/ 2330065 h 5246906"/>
                  <a:gd name="connsiteX15" fmla="*/ 7561385 w 7666892"/>
                  <a:gd name="connsiteY15" fmla="*/ 2180595 h 5246906"/>
                  <a:gd name="connsiteX16" fmla="*/ 7491046 w 7666892"/>
                  <a:gd name="connsiteY16" fmla="*/ 1011218 h 5246906"/>
                  <a:gd name="connsiteX17" fmla="*/ 7341577 w 7666892"/>
                  <a:gd name="connsiteY17" fmla="*/ 448511 h 5246906"/>
                  <a:gd name="connsiteX18" fmla="*/ 6910754 w 7666892"/>
                  <a:gd name="connsiteY18" fmla="*/ 70441 h 5246906"/>
                  <a:gd name="connsiteX19" fmla="*/ 6436946 w 7666892"/>
                  <a:gd name="connsiteY19" fmla="*/ 5964 h 5246906"/>
                  <a:gd name="connsiteX20" fmla="*/ 5943600 w 7666892"/>
                  <a:gd name="connsiteY20" fmla="*/ 246288 h 5246906"/>
                  <a:gd name="connsiteX21" fmla="*/ 5591908 w 7666892"/>
                  <a:gd name="connsiteY21" fmla="*/ 510057 h 5246906"/>
                  <a:gd name="connsiteX22" fmla="*/ 5196254 w 7666892"/>
                  <a:gd name="connsiteY22" fmla="*/ 184741 h 5246906"/>
                  <a:gd name="connsiteX0" fmla="*/ 5196254 w 7666892"/>
                  <a:gd name="connsiteY0" fmla="*/ 155554 h 5217719"/>
                  <a:gd name="connsiteX1" fmla="*/ 4589585 w 7666892"/>
                  <a:gd name="connsiteY1" fmla="*/ 155554 h 5217719"/>
                  <a:gd name="connsiteX2" fmla="*/ 2549769 w 7666892"/>
                  <a:gd name="connsiteY2" fmla="*/ 2001939 h 5217719"/>
                  <a:gd name="connsiteX3" fmla="*/ 1274885 w 7666892"/>
                  <a:gd name="connsiteY3" fmla="*/ 2766870 h 5217719"/>
                  <a:gd name="connsiteX4" fmla="*/ 483576 w 7666892"/>
                  <a:gd name="connsiteY4" fmla="*/ 3092185 h 5217719"/>
                  <a:gd name="connsiteX5" fmla="*/ 193431 w 7666892"/>
                  <a:gd name="connsiteY5" fmla="*/ 3848324 h 5217719"/>
                  <a:gd name="connsiteX6" fmla="*/ 0 w 7666892"/>
                  <a:gd name="connsiteY6" fmla="*/ 4094508 h 5217719"/>
                  <a:gd name="connsiteX7" fmla="*/ 43961 w 7666892"/>
                  <a:gd name="connsiteY7" fmla="*/ 4595670 h 5217719"/>
                  <a:gd name="connsiteX8" fmla="*/ 1239715 w 7666892"/>
                  <a:gd name="connsiteY8" fmla="*/ 5079247 h 5217719"/>
                  <a:gd name="connsiteX9" fmla="*/ 3385039 w 7666892"/>
                  <a:gd name="connsiteY9" fmla="*/ 5167169 h 5217719"/>
                  <a:gd name="connsiteX10" fmla="*/ 5064369 w 7666892"/>
                  <a:gd name="connsiteY10" fmla="*/ 4657216 h 5217719"/>
                  <a:gd name="connsiteX11" fmla="*/ 6304085 w 7666892"/>
                  <a:gd name="connsiteY11" fmla="*/ 3496631 h 5217719"/>
                  <a:gd name="connsiteX12" fmla="*/ 6348046 w 7666892"/>
                  <a:gd name="connsiteY12" fmla="*/ 3751608 h 5217719"/>
                  <a:gd name="connsiteX13" fmla="*/ 7570177 w 7666892"/>
                  <a:gd name="connsiteY13" fmla="*/ 3180108 h 5217719"/>
                  <a:gd name="connsiteX14" fmla="*/ 7666892 w 7666892"/>
                  <a:gd name="connsiteY14" fmla="*/ 2300878 h 5217719"/>
                  <a:gd name="connsiteX15" fmla="*/ 7561385 w 7666892"/>
                  <a:gd name="connsiteY15" fmla="*/ 2151408 h 5217719"/>
                  <a:gd name="connsiteX16" fmla="*/ 7491046 w 7666892"/>
                  <a:gd name="connsiteY16" fmla="*/ 982031 h 5217719"/>
                  <a:gd name="connsiteX17" fmla="*/ 7341577 w 7666892"/>
                  <a:gd name="connsiteY17" fmla="*/ 419324 h 5217719"/>
                  <a:gd name="connsiteX18" fmla="*/ 6910754 w 7666892"/>
                  <a:gd name="connsiteY18" fmla="*/ 41254 h 5217719"/>
                  <a:gd name="connsiteX19" fmla="*/ 6411546 w 7666892"/>
                  <a:gd name="connsiteY19" fmla="*/ 8527 h 5217719"/>
                  <a:gd name="connsiteX20" fmla="*/ 5943600 w 7666892"/>
                  <a:gd name="connsiteY20" fmla="*/ 217101 h 5217719"/>
                  <a:gd name="connsiteX21" fmla="*/ 5591908 w 7666892"/>
                  <a:gd name="connsiteY21" fmla="*/ 480870 h 5217719"/>
                  <a:gd name="connsiteX22" fmla="*/ 5196254 w 7666892"/>
                  <a:gd name="connsiteY22" fmla="*/ 155554 h 5217719"/>
                  <a:gd name="connsiteX0" fmla="*/ 5196254 w 7666892"/>
                  <a:gd name="connsiteY0" fmla="*/ 163763 h 5225928"/>
                  <a:gd name="connsiteX1" fmla="*/ 4589585 w 7666892"/>
                  <a:gd name="connsiteY1" fmla="*/ 163763 h 5225928"/>
                  <a:gd name="connsiteX2" fmla="*/ 2549769 w 7666892"/>
                  <a:gd name="connsiteY2" fmla="*/ 2010148 h 5225928"/>
                  <a:gd name="connsiteX3" fmla="*/ 1274885 w 7666892"/>
                  <a:gd name="connsiteY3" fmla="*/ 2775079 h 5225928"/>
                  <a:gd name="connsiteX4" fmla="*/ 483576 w 7666892"/>
                  <a:gd name="connsiteY4" fmla="*/ 3100394 h 5225928"/>
                  <a:gd name="connsiteX5" fmla="*/ 193431 w 7666892"/>
                  <a:gd name="connsiteY5" fmla="*/ 3856533 h 5225928"/>
                  <a:gd name="connsiteX6" fmla="*/ 0 w 7666892"/>
                  <a:gd name="connsiteY6" fmla="*/ 4102717 h 5225928"/>
                  <a:gd name="connsiteX7" fmla="*/ 43961 w 7666892"/>
                  <a:gd name="connsiteY7" fmla="*/ 4603879 h 5225928"/>
                  <a:gd name="connsiteX8" fmla="*/ 1239715 w 7666892"/>
                  <a:gd name="connsiteY8" fmla="*/ 5087456 h 5225928"/>
                  <a:gd name="connsiteX9" fmla="*/ 3385039 w 7666892"/>
                  <a:gd name="connsiteY9" fmla="*/ 5175378 h 5225928"/>
                  <a:gd name="connsiteX10" fmla="*/ 5064369 w 7666892"/>
                  <a:gd name="connsiteY10" fmla="*/ 4665425 h 5225928"/>
                  <a:gd name="connsiteX11" fmla="*/ 6304085 w 7666892"/>
                  <a:gd name="connsiteY11" fmla="*/ 3504840 h 5225928"/>
                  <a:gd name="connsiteX12" fmla="*/ 6348046 w 7666892"/>
                  <a:gd name="connsiteY12" fmla="*/ 3759817 h 5225928"/>
                  <a:gd name="connsiteX13" fmla="*/ 7570177 w 7666892"/>
                  <a:gd name="connsiteY13" fmla="*/ 3188317 h 5225928"/>
                  <a:gd name="connsiteX14" fmla="*/ 7666892 w 7666892"/>
                  <a:gd name="connsiteY14" fmla="*/ 2309087 h 5225928"/>
                  <a:gd name="connsiteX15" fmla="*/ 7561385 w 7666892"/>
                  <a:gd name="connsiteY15" fmla="*/ 2159617 h 5225928"/>
                  <a:gd name="connsiteX16" fmla="*/ 7491046 w 7666892"/>
                  <a:gd name="connsiteY16" fmla="*/ 990240 h 5225928"/>
                  <a:gd name="connsiteX17" fmla="*/ 7341577 w 7666892"/>
                  <a:gd name="connsiteY17" fmla="*/ 427533 h 5225928"/>
                  <a:gd name="connsiteX18" fmla="*/ 6910754 w 7666892"/>
                  <a:gd name="connsiteY18" fmla="*/ 49463 h 5225928"/>
                  <a:gd name="connsiteX19" fmla="*/ 6411546 w 7666892"/>
                  <a:gd name="connsiteY19" fmla="*/ 16736 h 5225928"/>
                  <a:gd name="connsiteX20" fmla="*/ 5943600 w 7666892"/>
                  <a:gd name="connsiteY20" fmla="*/ 225310 h 5225928"/>
                  <a:gd name="connsiteX21" fmla="*/ 5591908 w 7666892"/>
                  <a:gd name="connsiteY21" fmla="*/ 489079 h 5225928"/>
                  <a:gd name="connsiteX22" fmla="*/ 5196254 w 7666892"/>
                  <a:gd name="connsiteY22" fmla="*/ 163763 h 5225928"/>
                  <a:gd name="connsiteX0" fmla="*/ 5196254 w 7666892"/>
                  <a:gd name="connsiteY0" fmla="*/ 169523 h 5231688"/>
                  <a:gd name="connsiteX1" fmla="*/ 4589585 w 7666892"/>
                  <a:gd name="connsiteY1" fmla="*/ 169523 h 5231688"/>
                  <a:gd name="connsiteX2" fmla="*/ 2549769 w 7666892"/>
                  <a:gd name="connsiteY2" fmla="*/ 2015908 h 5231688"/>
                  <a:gd name="connsiteX3" fmla="*/ 1274885 w 7666892"/>
                  <a:gd name="connsiteY3" fmla="*/ 2780839 h 5231688"/>
                  <a:gd name="connsiteX4" fmla="*/ 483576 w 7666892"/>
                  <a:gd name="connsiteY4" fmla="*/ 3106154 h 5231688"/>
                  <a:gd name="connsiteX5" fmla="*/ 193431 w 7666892"/>
                  <a:gd name="connsiteY5" fmla="*/ 3862293 h 5231688"/>
                  <a:gd name="connsiteX6" fmla="*/ 0 w 7666892"/>
                  <a:gd name="connsiteY6" fmla="*/ 4108477 h 5231688"/>
                  <a:gd name="connsiteX7" fmla="*/ 43961 w 7666892"/>
                  <a:gd name="connsiteY7" fmla="*/ 4609639 h 5231688"/>
                  <a:gd name="connsiteX8" fmla="*/ 1239715 w 7666892"/>
                  <a:gd name="connsiteY8" fmla="*/ 5093216 h 5231688"/>
                  <a:gd name="connsiteX9" fmla="*/ 3385039 w 7666892"/>
                  <a:gd name="connsiteY9" fmla="*/ 5181138 h 5231688"/>
                  <a:gd name="connsiteX10" fmla="*/ 5064369 w 7666892"/>
                  <a:gd name="connsiteY10" fmla="*/ 4671185 h 5231688"/>
                  <a:gd name="connsiteX11" fmla="*/ 6304085 w 7666892"/>
                  <a:gd name="connsiteY11" fmla="*/ 3510600 h 5231688"/>
                  <a:gd name="connsiteX12" fmla="*/ 6348046 w 7666892"/>
                  <a:gd name="connsiteY12" fmla="*/ 3765577 h 5231688"/>
                  <a:gd name="connsiteX13" fmla="*/ 7570177 w 7666892"/>
                  <a:gd name="connsiteY13" fmla="*/ 3194077 h 5231688"/>
                  <a:gd name="connsiteX14" fmla="*/ 7666892 w 7666892"/>
                  <a:gd name="connsiteY14" fmla="*/ 2314847 h 5231688"/>
                  <a:gd name="connsiteX15" fmla="*/ 7561385 w 7666892"/>
                  <a:gd name="connsiteY15" fmla="*/ 2165377 h 5231688"/>
                  <a:gd name="connsiteX16" fmla="*/ 7491046 w 7666892"/>
                  <a:gd name="connsiteY16" fmla="*/ 996000 h 5231688"/>
                  <a:gd name="connsiteX17" fmla="*/ 7341577 w 7666892"/>
                  <a:gd name="connsiteY17" fmla="*/ 433293 h 5231688"/>
                  <a:gd name="connsiteX18" fmla="*/ 6910754 w 7666892"/>
                  <a:gd name="connsiteY18" fmla="*/ 55223 h 5231688"/>
                  <a:gd name="connsiteX19" fmla="*/ 6411546 w 7666892"/>
                  <a:gd name="connsiteY19" fmla="*/ 22496 h 5231688"/>
                  <a:gd name="connsiteX20" fmla="*/ 5943600 w 7666892"/>
                  <a:gd name="connsiteY20" fmla="*/ 231070 h 5231688"/>
                  <a:gd name="connsiteX21" fmla="*/ 5591908 w 7666892"/>
                  <a:gd name="connsiteY21" fmla="*/ 494839 h 5231688"/>
                  <a:gd name="connsiteX22" fmla="*/ 5196254 w 7666892"/>
                  <a:gd name="connsiteY22" fmla="*/ 169523 h 5231688"/>
                  <a:gd name="connsiteX0" fmla="*/ 5196254 w 7666892"/>
                  <a:gd name="connsiteY0" fmla="*/ 167804 h 5229969"/>
                  <a:gd name="connsiteX1" fmla="*/ 4589585 w 7666892"/>
                  <a:gd name="connsiteY1" fmla="*/ 167804 h 5229969"/>
                  <a:gd name="connsiteX2" fmla="*/ 2549769 w 7666892"/>
                  <a:gd name="connsiteY2" fmla="*/ 2014189 h 5229969"/>
                  <a:gd name="connsiteX3" fmla="*/ 1274885 w 7666892"/>
                  <a:gd name="connsiteY3" fmla="*/ 2779120 h 5229969"/>
                  <a:gd name="connsiteX4" fmla="*/ 483576 w 7666892"/>
                  <a:gd name="connsiteY4" fmla="*/ 3104435 h 5229969"/>
                  <a:gd name="connsiteX5" fmla="*/ 193431 w 7666892"/>
                  <a:gd name="connsiteY5" fmla="*/ 3860574 h 5229969"/>
                  <a:gd name="connsiteX6" fmla="*/ 0 w 7666892"/>
                  <a:gd name="connsiteY6" fmla="*/ 4106758 h 5229969"/>
                  <a:gd name="connsiteX7" fmla="*/ 43961 w 7666892"/>
                  <a:gd name="connsiteY7" fmla="*/ 4607920 h 5229969"/>
                  <a:gd name="connsiteX8" fmla="*/ 1239715 w 7666892"/>
                  <a:gd name="connsiteY8" fmla="*/ 5091497 h 5229969"/>
                  <a:gd name="connsiteX9" fmla="*/ 3385039 w 7666892"/>
                  <a:gd name="connsiteY9" fmla="*/ 5179419 h 5229969"/>
                  <a:gd name="connsiteX10" fmla="*/ 5064369 w 7666892"/>
                  <a:gd name="connsiteY10" fmla="*/ 4669466 h 5229969"/>
                  <a:gd name="connsiteX11" fmla="*/ 6304085 w 7666892"/>
                  <a:gd name="connsiteY11" fmla="*/ 3508881 h 5229969"/>
                  <a:gd name="connsiteX12" fmla="*/ 6348046 w 7666892"/>
                  <a:gd name="connsiteY12" fmla="*/ 3763858 h 5229969"/>
                  <a:gd name="connsiteX13" fmla="*/ 7570177 w 7666892"/>
                  <a:gd name="connsiteY13" fmla="*/ 3192358 h 5229969"/>
                  <a:gd name="connsiteX14" fmla="*/ 7666892 w 7666892"/>
                  <a:gd name="connsiteY14" fmla="*/ 2313128 h 5229969"/>
                  <a:gd name="connsiteX15" fmla="*/ 7561385 w 7666892"/>
                  <a:gd name="connsiteY15" fmla="*/ 2163658 h 5229969"/>
                  <a:gd name="connsiteX16" fmla="*/ 7491046 w 7666892"/>
                  <a:gd name="connsiteY16" fmla="*/ 994281 h 5229969"/>
                  <a:gd name="connsiteX17" fmla="*/ 7341577 w 7666892"/>
                  <a:gd name="connsiteY17" fmla="*/ 431574 h 5229969"/>
                  <a:gd name="connsiteX18" fmla="*/ 6910754 w 7666892"/>
                  <a:gd name="connsiteY18" fmla="*/ 53504 h 5229969"/>
                  <a:gd name="connsiteX19" fmla="*/ 6386146 w 7666892"/>
                  <a:gd name="connsiteY19" fmla="*/ 20777 h 5229969"/>
                  <a:gd name="connsiteX20" fmla="*/ 5943600 w 7666892"/>
                  <a:gd name="connsiteY20" fmla="*/ 229351 h 5229969"/>
                  <a:gd name="connsiteX21" fmla="*/ 5591908 w 7666892"/>
                  <a:gd name="connsiteY21" fmla="*/ 493120 h 5229969"/>
                  <a:gd name="connsiteX22" fmla="*/ 5196254 w 7666892"/>
                  <a:gd name="connsiteY22" fmla="*/ 167804 h 5229969"/>
                  <a:gd name="connsiteX0" fmla="*/ 5196254 w 7666892"/>
                  <a:gd name="connsiteY0" fmla="*/ 184168 h 5246333"/>
                  <a:gd name="connsiteX1" fmla="*/ 4589585 w 7666892"/>
                  <a:gd name="connsiteY1" fmla="*/ 184168 h 5246333"/>
                  <a:gd name="connsiteX2" fmla="*/ 2549769 w 7666892"/>
                  <a:gd name="connsiteY2" fmla="*/ 2030553 h 5246333"/>
                  <a:gd name="connsiteX3" fmla="*/ 1274885 w 7666892"/>
                  <a:gd name="connsiteY3" fmla="*/ 2795484 h 5246333"/>
                  <a:gd name="connsiteX4" fmla="*/ 483576 w 7666892"/>
                  <a:gd name="connsiteY4" fmla="*/ 3120799 h 5246333"/>
                  <a:gd name="connsiteX5" fmla="*/ 193431 w 7666892"/>
                  <a:gd name="connsiteY5" fmla="*/ 3876938 h 5246333"/>
                  <a:gd name="connsiteX6" fmla="*/ 0 w 7666892"/>
                  <a:gd name="connsiteY6" fmla="*/ 4123122 h 5246333"/>
                  <a:gd name="connsiteX7" fmla="*/ 43961 w 7666892"/>
                  <a:gd name="connsiteY7" fmla="*/ 4624284 h 5246333"/>
                  <a:gd name="connsiteX8" fmla="*/ 1239715 w 7666892"/>
                  <a:gd name="connsiteY8" fmla="*/ 5107861 h 5246333"/>
                  <a:gd name="connsiteX9" fmla="*/ 3385039 w 7666892"/>
                  <a:gd name="connsiteY9" fmla="*/ 5195783 h 5246333"/>
                  <a:gd name="connsiteX10" fmla="*/ 5064369 w 7666892"/>
                  <a:gd name="connsiteY10" fmla="*/ 4685830 h 5246333"/>
                  <a:gd name="connsiteX11" fmla="*/ 6304085 w 7666892"/>
                  <a:gd name="connsiteY11" fmla="*/ 3525245 h 5246333"/>
                  <a:gd name="connsiteX12" fmla="*/ 6348046 w 7666892"/>
                  <a:gd name="connsiteY12" fmla="*/ 3780222 h 5246333"/>
                  <a:gd name="connsiteX13" fmla="*/ 7570177 w 7666892"/>
                  <a:gd name="connsiteY13" fmla="*/ 3208722 h 5246333"/>
                  <a:gd name="connsiteX14" fmla="*/ 7666892 w 7666892"/>
                  <a:gd name="connsiteY14" fmla="*/ 2329492 h 5246333"/>
                  <a:gd name="connsiteX15" fmla="*/ 7561385 w 7666892"/>
                  <a:gd name="connsiteY15" fmla="*/ 2180022 h 5246333"/>
                  <a:gd name="connsiteX16" fmla="*/ 7491046 w 7666892"/>
                  <a:gd name="connsiteY16" fmla="*/ 1010645 h 5246333"/>
                  <a:gd name="connsiteX17" fmla="*/ 7341577 w 7666892"/>
                  <a:gd name="connsiteY17" fmla="*/ 447938 h 5246333"/>
                  <a:gd name="connsiteX18" fmla="*/ 6910754 w 7666892"/>
                  <a:gd name="connsiteY18" fmla="*/ 69868 h 5246333"/>
                  <a:gd name="connsiteX19" fmla="*/ 6386146 w 7666892"/>
                  <a:gd name="connsiteY19" fmla="*/ 37141 h 5246333"/>
                  <a:gd name="connsiteX20" fmla="*/ 5943600 w 7666892"/>
                  <a:gd name="connsiteY20" fmla="*/ 245715 h 5246333"/>
                  <a:gd name="connsiteX21" fmla="*/ 5591908 w 7666892"/>
                  <a:gd name="connsiteY21" fmla="*/ 509484 h 5246333"/>
                  <a:gd name="connsiteX22" fmla="*/ 5196254 w 7666892"/>
                  <a:gd name="connsiteY22" fmla="*/ 184168 h 5246333"/>
                  <a:gd name="connsiteX0" fmla="*/ 5196254 w 7666892"/>
                  <a:gd name="connsiteY0" fmla="*/ 184168 h 5246333"/>
                  <a:gd name="connsiteX1" fmla="*/ 4589585 w 7666892"/>
                  <a:gd name="connsiteY1" fmla="*/ 184168 h 5246333"/>
                  <a:gd name="connsiteX2" fmla="*/ 2549769 w 7666892"/>
                  <a:gd name="connsiteY2" fmla="*/ 2030553 h 5246333"/>
                  <a:gd name="connsiteX3" fmla="*/ 1274885 w 7666892"/>
                  <a:gd name="connsiteY3" fmla="*/ 2795484 h 5246333"/>
                  <a:gd name="connsiteX4" fmla="*/ 483576 w 7666892"/>
                  <a:gd name="connsiteY4" fmla="*/ 3120799 h 5246333"/>
                  <a:gd name="connsiteX5" fmla="*/ 193431 w 7666892"/>
                  <a:gd name="connsiteY5" fmla="*/ 3876938 h 5246333"/>
                  <a:gd name="connsiteX6" fmla="*/ 0 w 7666892"/>
                  <a:gd name="connsiteY6" fmla="*/ 4123122 h 5246333"/>
                  <a:gd name="connsiteX7" fmla="*/ 43961 w 7666892"/>
                  <a:gd name="connsiteY7" fmla="*/ 4624284 h 5246333"/>
                  <a:gd name="connsiteX8" fmla="*/ 1239715 w 7666892"/>
                  <a:gd name="connsiteY8" fmla="*/ 5107861 h 5246333"/>
                  <a:gd name="connsiteX9" fmla="*/ 3385039 w 7666892"/>
                  <a:gd name="connsiteY9" fmla="*/ 5195783 h 5246333"/>
                  <a:gd name="connsiteX10" fmla="*/ 5064369 w 7666892"/>
                  <a:gd name="connsiteY10" fmla="*/ 4685830 h 5246333"/>
                  <a:gd name="connsiteX11" fmla="*/ 6304085 w 7666892"/>
                  <a:gd name="connsiteY11" fmla="*/ 3525245 h 5246333"/>
                  <a:gd name="connsiteX12" fmla="*/ 6348046 w 7666892"/>
                  <a:gd name="connsiteY12" fmla="*/ 3780222 h 5246333"/>
                  <a:gd name="connsiteX13" fmla="*/ 7570177 w 7666892"/>
                  <a:gd name="connsiteY13" fmla="*/ 3208722 h 5246333"/>
                  <a:gd name="connsiteX14" fmla="*/ 7666892 w 7666892"/>
                  <a:gd name="connsiteY14" fmla="*/ 2329492 h 5246333"/>
                  <a:gd name="connsiteX15" fmla="*/ 7561385 w 7666892"/>
                  <a:gd name="connsiteY15" fmla="*/ 2180022 h 5246333"/>
                  <a:gd name="connsiteX16" fmla="*/ 7478346 w 7666892"/>
                  <a:gd name="connsiteY16" fmla="*/ 1112245 h 5246333"/>
                  <a:gd name="connsiteX17" fmla="*/ 7341577 w 7666892"/>
                  <a:gd name="connsiteY17" fmla="*/ 447938 h 5246333"/>
                  <a:gd name="connsiteX18" fmla="*/ 6910754 w 7666892"/>
                  <a:gd name="connsiteY18" fmla="*/ 69868 h 5246333"/>
                  <a:gd name="connsiteX19" fmla="*/ 6386146 w 7666892"/>
                  <a:gd name="connsiteY19" fmla="*/ 37141 h 5246333"/>
                  <a:gd name="connsiteX20" fmla="*/ 5943600 w 7666892"/>
                  <a:gd name="connsiteY20" fmla="*/ 245715 h 5246333"/>
                  <a:gd name="connsiteX21" fmla="*/ 5591908 w 7666892"/>
                  <a:gd name="connsiteY21" fmla="*/ 509484 h 5246333"/>
                  <a:gd name="connsiteX22" fmla="*/ 5196254 w 7666892"/>
                  <a:gd name="connsiteY22" fmla="*/ 184168 h 52463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7666892" h="5246333">
                    <a:moveTo>
                      <a:pt x="5196254" y="184168"/>
                    </a:moveTo>
                    <a:cubicBezTo>
                      <a:pt x="4885593" y="87452"/>
                      <a:pt x="4847492" y="122621"/>
                      <a:pt x="4589585" y="184168"/>
                    </a:cubicBezTo>
                    <a:cubicBezTo>
                      <a:pt x="3909646" y="799630"/>
                      <a:pt x="3291254" y="1529391"/>
                      <a:pt x="2549769" y="2030553"/>
                    </a:cubicBezTo>
                    <a:cubicBezTo>
                      <a:pt x="1808284" y="2531715"/>
                      <a:pt x="1699846" y="2540507"/>
                      <a:pt x="1274885" y="2795484"/>
                    </a:cubicBezTo>
                    <a:cubicBezTo>
                      <a:pt x="1069731" y="2933230"/>
                      <a:pt x="663818" y="2940557"/>
                      <a:pt x="483576" y="3120799"/>
                    </a:cubicBezTo>
                    <a:cubicBezTo>
                      <a:pt x="303334" y="3301041"/>
                      <a:pt x="228600" y="3718676"/>
                      <a:pt x="193431" y="3876938"/>
                    </a:cubicBezTo>
                    <a:cubicBezTo>
                      <a:pt x="128954" y="3958999"/>
                      <a:pt x="20516" y="3988307"/>
                      <a:pt x="0" y="4123122"/>
                    </a:cubicBezTo>
                    <a:lnTo>
                      <a:pt x="43961" y="4624284"/>
                    </a:lnTo>
                    <a:cubicBezTo>
                      <a:pt x="143608" y="4759099"/>
                      <a:pt x="498230" y="4952530"/>
                      <a:pt x="1239715" y="5107861"/>
                    </a:cubicBezTo>
                    <a:cubicBezTo>
                      <a:pt x="1981200" y="5263192"/>
                      <a:pt x="2535116" y="5280775"/>
                      <a:pt x="3385039" y="5195783"/>
                    </a:cubicBezTo>
                    <a:cubicBezTo>
                      <a:pt x="4234962" y="5110791"/>
                      <a:pt x="4712676" y="4905638"/>
                      <a:pt x="5064369" y="4685830"/>
                    </a:cubicBezTo>
                    <a:cubicBezTo>
                      <a:pt x="5416062" y="4466022"/>
                      <a:pt x="5890846" y="3912107"/>
                      <a:pt x="6304085" y="3525245"/>
                    </a:cubicBezTo>
                    <a:lnTo>
                      <a:pt x="6348046" y="3780222"/>
                    </a:lnTo>
                    <a:cubicBezTo>
                      <a:pt x="6808177" y="3624892"/>
                      <a:pt x="7162800" y="3478353"/>
                      <a:pt x="7570177" y="3208722"/>
                    </a:cubicBezTo>
                    <a:cubicBezTo>
                      <a:pt x="7637584" y="2924437"/>
                      <a:pt x="7634654" y="2622569"/>
                      <a:pt x="7666892" y="2329492"/>
                    </a:cubicBezTo>
                    <a:lnTo>
                      <a:pt x="7561385" y="2180022"/>
                    </a:lnTo>
                    <a:lnTo>
                      <a:pt x="7478346" y="1112245"/>
                    </a:lnTo>
                    <a:cubicBezTo>
                      <a:pt x="7463692" y="898299"/>
                      <a:pt x="7436176" y="621667"/>
                      <a:pt x="7341577" y="447938"/>
                    </a:cubicBezTo>
                    <a:cubicBezTo>
                      <a:pt x="7246978" y="274209"/>
                      <a:pt x="7069992" y="138334"/>
                      <a:pt x="6910754" y="69868"/>
                    </a:cubicBezTo>
                    <a:cubicBezTo>
                      <a:pt x="6751516" y="1402"/>
                      <a:pt x="6604976" y="-29778"/>
                      <a:pt x="6386146" y="37141"/>
                    </a:cubicBezTo>
                    <a:cubicBezTo>
                      <a:pt x="6167316" y="104060"/>
                      <a:pt x="6075973" y="166991"/>
                      <a:pt x="5943600" y="245715"/>
                    </a:cubicBezTo>
                    <a:cubicBezTo>
                      <a:pt x="5811227" y="324439"/>
                      <a:pt x="5709139" y="421561"/>
                      <a:pt x="5591908" y="509484"/>
                    </a:cubicBezTo>
                    <a:cubicBezTo>
                      <a:pt x="5480539" y="401045"/>
                      <a:pt x="5506915" y="280884"/>
                      <a:pt x="5196254" y="184168"/>
                    </a:cubicBezTo>
                    <a:close/>
                  </a:path>
                </a:pathLst>
              </a:custGeom>
              <a:solidFill>
                <a:srgbClr val="C0C0C0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フリーフォーム: 図形 30">
                <a:extLst>
                  <a:ext uri="{FF2B5EF4-FFF2-40B4-BE49-F238E27FC236}">
                    <a16:creationId xmlns:a16="http://schemas.microsoft.com/office/drawing/2014/main" id="{1F267BC8-8147-09A7-5C1B-65500EF80BE2}"/>
                  </a:ext>
                </a:extLst>
              </p:cNvPr>
              <p:cNvSpPr/>
              <p:nvPr/>
            </p:nvSpPr>
            <p:spPr>
              <a:xfrm>
                <a:off x="10011983" y="1314542"/>
                <a:ext cx="1458960" cy="931182"/>
              </a:xfrm>
              <a:custGeom>
                <a:avLst/>
                <a:gdLst>
                  <a:gd name="connsiteX0" fmla="*/ 0 w 1501140"/>
                  <a:gd name="connsiteY0" fmla="*/ 373380 h 914400"/>
                  <a:gd name="connsiteX1" fmla="*/ 563880 w 1501140"/>
                  <a:gd name="connsiteY1" fmla="*/ 800100 h 914400"/>
                  <a:gd name="connsiteX2" fmla="*/ 1036320 w 1501140"/>
                  <a:gd name="connsiteY2" fmla="*/ 914400 h 914400"/>
                  <a:gd name="connsiteX3" fmla="*/ 1501140 w 1501140"/>
                  <a:gd name="connsiteY3" fmla="*/ 647700 h 914400"/>
                  <a:gd name="connsiteX4" fmla="*/ 1249680 w 1501140"/>
                  <a:gd name="connsiteY4" fmla="*/ 15240 h 914400"/>
                  <a:gd name="connsiteX5" fmla="*/ 739140 w 1501140"/>
                  <a:gd name="connsiteY5" fmla="*/ 0 h 914400"/>
                  <a:gd name="connsiteX6" fmla="*/ 0 w 1501140"/>
                  <a:gd name="connsiteY6" fmla="*/ 373380 h 914400"/>
                  <a:gd name="connsiteX0" fmla="*/ 0 w 1501140"/>
                  <a:gd name="connsiteY0" fmla="*/ 399052 h 940072"/>
                  <a:gd name="connsiteX1" fmla="*/ 563880 w 1501140"/>
                  <a:gd name="connsiteY1" fmla="*/ 825772 h 940072"/>
                  <a:gd name="connsiteX2" fmla="*/ 1036320 w 1501140"/>
                  <a:gd name="connsiteY2" fmla="*/ 940072 h 940072"/>
                  <a:gd name="connsiteX3" fmla="*/ 1501140 w 1501140"/>
                  <a:gd name="connsiteY3" fmla="*/ 673372 h 940072"/>
                  <a:gd name="connsiteX4" fmla="*/ 1249680 w 1501140"/>
                  <a:gd name="connsiteY4" fmla="*/ 40912 h 940072"/>
                  <a:gd name="connsiteX5" fmla="*/ 739140 w 1501140"/>
                  <a:gd name="connsiteY5" fmla="*/ 25672 h 940072"/>
                  <a:gd name="connsiteX6" fmla="*/ 0 w 1501140"/>
                  <a:gd name="connsiteY6" fmla="*/ 399052 h 940072"/>
                  <a:gd name="connsiteX0" fmla="*/ 0 w 1501140"/>
                  <a:gd name="connsiteY0" fmla="*/ 456653 h 997673"/>
                  <a:gd name="connsiteX1" fmla="*/ 563880 w 1501140"/>
                  <a:gd name="connsiteY1" fmla="*/ 883373 h 997673"/>
                  <a:gd name="connsiteX2" fmla="*/ 1036320 w 1501140"/>
                  <a:gd name="connsiteY2" fmla="*/ 997673 h 997673"/>
                  <a:gd name="connsiteX3" fmla="*/ 1501140 w 1501140"/>
                  <a:gd name="connsiteY3" fmla="*/ 730973 h 997673"/>
                  <a:gd name="connsiteX4" fmla="*/ 1249680 w 1501140"/>
                  <a:gd name="connsiteY4" fmla="*/ 98513 h 997673"/>
                  <a:gd name="connsiteX5" fmla="*/ 739140 w 1501140"/>
                  <a:gd name="connsiteY5" fmla="*/ 83273 h 997673"/>
                  <a:gd name="connsiteX6" fmla="*/ 0 w 1501140"/>
                  <a:gd name="connsiteY6" fmla="*/ 456653 h 997673"/>
                  <a:gd name="connsiteX0" fmla="*/ 0 w 1501140"/>
                  <a:gd name="connsiteY0" fmla="*/ 389525 h 930545"/>
                  <a:gd name="connsiteX1" fmla="*/ 563880 w 1501140"/>
                  <a:gd name="connsiteY1" fmla="*/ 816245 h 930545"/>
                  <a:gd name="connsiteX2" fmla="*/ 1036320 w 1501140"/>
                  <a:gd name="connsiteY2" fmla="*/ 930545 h 930545"/>
                  <a:gd name="connsiteX3" fmla="*/ 1501140 w 1501140"/>
                  <a:gd name="connsiteY3" fmla="*/ 663845 h 930545"/>
                  <a:gd name="connsiteX4" fmla="*/ 1287780 w 1501140"/>
                  <a:gd name="connsiteY4" fmla="*/ 168545 h 930545"/>
                  <a:gd name="connsiteX5" fmla="*/ 739140 w 1501140"/>
                  <a:gd name="connsiteY5" fmla="*/ 16145 h 930545"/>
                  <a:gd name="connsiteX6" fmla="*/ 0 w 1501140"/>
                  <a:gd name="connsiteY6" fmla="*/ 389525 h 930545"/>
                  <a:gd name="connsiteX0" fmla="*/ 0 w 1485900"/>
                  <a:gd name="connsiteY0" fmla="*/ 381793 h 922813"/>
                  <a:gd name="connsiteX1" fmla="*/ 563880 w 1485900"/>
                  <a:gd name="connsiteY1" fmla="*/ 808513 h 922813"/>
                  <a:gd name="connsiteX2" fmla="*/ 1036320 w 1485900"/>
                  <a:gd name="connsiteY2" fmla="*/ 922813 h 922813"/>
                  <a:gd name="connsiteX3" fmla="*/ 1485900 w 1485900"/>
                  <a:gd name="connsiteY3" fmla="*/ 602773 h 922813"/>
                  <a:gd name="connsiteX4" fmla="*/ 1287780 w 1485900"/>
                  <a:gd name="connsiteY4" fmla="*/ 160813 h 922813"/>
                  <a:gd name="connsiteX5" fmla="*/ 739140 w 1485900"/>
                  <a:gd name="connsiteY5" fmla="*/ 8413 h 922813"/>
                  <a:gd name="connsiteX6" fmla="*/ 0 w 1485900"/>
                  <a:gd name="connsiteY6" fmla="*/ 381793 h 922813"/>
                  <a:gd name="connsiteX0" fmla="*/ 0 w 1485900"/>
                  <a:gd name="connsiteY0" fmla="*/ 381793 h 922813"/>
                  <a:gd name="connsiteX1" fmla="*/ 563880 w 1485900"/>
                  <a:gd name="connsiteY1" fmla="*/ 808513 h 922813"/>
                  <a:gd name="connsiteX2" fmla="*/ 1036320 w 1485900"/>
                  <a:gd name="connsiteY2" fmla="*/ 922813 h 922813"/>
                  <a:gd name="connsiteX3" fmla="*/ 1485900 w 1485900"/>
                  <a:gd name="connsiteY3" fmla="*/ 602773 h 922813"/>
                  <a:gd name="connsiteX4" fmla="*/ 1287780 w 1485900"/>
                  <a:gd name="connsiteY4" fmla="*/ 160813 h 922813"/>
                  <a:gd name="connsiteX5" fmla="*/ 739140 w 1485900"/>
                  <a:gd name="connsiteY5" fmla="*/ 8413 h 922813"/>
                  <a:gd name="connsiteX6" fmla="*/ 0 w 1485900"/>
                  <a:gd name="connsiteY6" fmla="*/ 381793 h 922813"/>
                  <a:gd name="connsiteX0" fmla="*/ 0 w 1485900"/>
                  <a:gd name="connsiteY0" fmla="*/ 381793 h 922813"/>
                  <a:gd name="connsiteX1" fmla="*/ 563880 w 1485900"/>
                  <a:gd name="connsiteY1" fmla="*/ 808513 h 922813"/>
                  <a:gd name="connsiteX2" fmla="*/ 1036320 w 1485900"/>
                  <a:gd name="connsiteY2" fmla="*/ 922813 h 922813"/>
                  <a:gd name="connsiteX3" fmla="*/ 1485900 w 1485900"/>
                  <a:gd name="connsiteY3" fmla="*/ 602773 h 922813"/>
                  <a:gd name="connsiteX4" fmla="*/ 1287780 w 1485900"/>
                  <a:gd name="connsiteY4" fmla="*/ 160813 h 922813"/>
                  <a:gd name="connsiteX5" fmla="*/ 739140 w 1485900"/>
                  <a:gd name="connsiteY5" fmla="*/ 8413 h 922813"/>
                  <a:gd name="connsiteX6" fmla="*/ 0 w 1485900"/>
                  <a:gd name="connsiteY6" fmla="*/ 381793 h 922813"/>
                  <a:gd name="connsiteX0" fmla="*/ 0 w 1485900"/>
                  <a:gd name="connsiteY0" fmla="*/ 381793 h 926196"/>
                  <a:gd name="connsiteX1" fmla="*/ 563880 w 1485900"/>
                  <a:gd name="connsiteY1" fmla="*/ 808513 h 926196"/>
                  <a:gd name="connsiteX2" fmla="*/ 1036320 w 1485900"/>
                  <a:gd name="connsiteY2" fmla="*/ 922813 h 926196"/>
                  <a:gd name="connsiteX3" fmla="*/ 1485900 w 1485900"/>
                  <a:gd name="connsiteY3" fmla="*/ 602773 h 926196"/>
                  <a:gd name="connsiteX4" fmla="*/ 1287780 w 1485900"/>
                  <a:gd name="connsiteY4" fmla="*/ 160813 h 926196"/>
                  <a:gd name="connsiteX5" fmla="*/ 739140 w 1485900"/>
                  <a:gd name="connsiteY5" fmla="*/ 8413 h 926196"/>
                  <a:gd name="connsiteX6" fmla="*/ 0 w 1485900"/>
                  <a:gd name="connsiteY6" fmla="*/ 381793 h 926196"/>
                  <a:gd name="connsiteX0" fmla="*/ 0 w 1485900"/>
                  <a:gd name="connsiteY0" fmla="*/ 381793 h 926422"/>
                  <a:gd name="connsiteX1" fmla="*/ 487680 w 1485900"/>
                  <a:gd name="connsiteY1" fmla="*/ 770413 h 926422"/>
                  <a:gd name="connsiteX2" fmla="*/ 1036320 w 1485900"/>
                  <a:gd name="connsiteY2" fmla="*/ 922813 h 926422"/>
                  <a:gd name="connsiteX3" fmla="*/ 1485900 w 1485900"/>
                  <a:gd name="connsiteY3" fmla="*/ 602773 h 926422"/>
                  <a:gd name="connsiteX4" fmla="*/ 1287780 w 1485900"/>
                  <a:gd name="connsiteY4" fmla="*/ 160813 h 926422"/>
                  <a:gd name="connsiteX5" fmla="*/ 739140 w 1485900"/>
                  <a:gd name="connsiteY5" fmla="*/ 8413 h 926422"/>
                  <a:gd name="connsiteX6" fmla="*/ 0 w 1485900"/>
                  <a:gd name="connsiteY6" fmla="*/ 381793 h 926422"/>
                  <a:gd name="connsiteX0" fmla="*/ 0 w 1485900"/>
                  <a:gd name="connsiteY0" fmla="*/ 381793 h 929692"/>
                  <a:gd name="connsiteX1" fmla="*/ 487680 w 1485900"/>
                  <a:gd name="connsiteY1" fmla="*/ 770413 h 929692"/>
                  <a:gd name="connsiteX2" fmla="*/ 1036320 w 1485900"/>
                  <a:gd name="connsiteY2" fmla="*/ 922813 h 929692"/>
                  <a:gd name="connsiteX3" fmla="*/ 1485900 w 1485900"/>
                  <a:gd name="connsiteY3" fmla="*/ 602773 h 929692"/>
                  <a:gd name="connsiteX4" fmla="*/ 1287780 w 1485900"/>
                  <a:gd name="connsiteY4" fmla="*/ 160813 h 929692"/>
                  <a:gd name="connsiteX5" fmla="*/ 739140 w 1485900"/>
                  <a:gd name="connsiteY5" fmla="*/ 8413 h 929692"/>
                  <a:gd name="connsiteX6" fmla="*/ 0 w 1485900"/>
                  <a:gd name="connsiteY6" fmla="*/ 381793 h 929692"/>
                  <a:gd name="connsiteX0" fmla="*/ 0 w 1485900"/>
                  <a:gd name="connsiteY0" fmla="*/ 381793 h 927167"/>
                  <a:gd name="connsiteX1" fmla="*/ 487680 w 1485900"/>
                  <a:gd name="connsiteY1" fmla="*/ 770413 h 927167"/>
                  <a:gd name="connsiteX2" fmla="*/ 1036320 w 1485900"/>
                  <a:gd name="connsiteY2" fmla="*/ 922813 h 927167"/>
                  <a:gd name="connsiteX3" fmla="*/ 1485900 w 1485900"/>
                  <a:gd name="connsiteY3" fmla="*/ 602773 h 927167"/>
                  <a:gd name="connsiteX4" fmla="*/ 1287780 w 1485900"/>
                  <a:gd name="connsiteY4" fmla="*/ 160813 h 927167"/>
                  <a:gd name="connsiteX5" fmla="*/ 739140 w 1485900"/>
                  <a:gd name="connsiteY5" fmla="*/ 8413 h 927167"/>
                  <a:gd name="connsiteX6" fmla="*/ 0 w 1485900"/>
                  <a:gd name="connsiteY6" fmla="*/ 381793 h 927167"/>
                  <a:gd name="connsiteX0" fmla="*/ 0 w 1488671"/>
                  <a:gd name="connsiteY0" fmla="*/ 381793 h 927167"/>
                  <a:gd name="connsiteX1" fmla="*/ 487680 w 1488671"/>
                  <a:gd name="connsiteY1" fmla="*/ 770413 h 927167"/>
                  <a:gd name="connsiteX2" fmla="*/ 1036320 w 1488671"/>
                  <a:gd name="connsiteY2" fmla="*/ 922813 h 927167"/>
                  <a:gd name="connsiteX3" fmla="*/ 1485900 w 1488671"/>
                  <a:gd name="connsiteY3" fmla="*/ 602773 h 927167"/>
                  <a:gd name="connsiteX4" fmla="*/ 1287780 w 1488671"/>
                  <a:gd name="connsiteY4" fmla="*/ 160813 h 927167"/>
                  <a:gd name="connsiteX5" fmla="*/ 739140 w 1488671"/>
                  <a:gd name="connsiteY5" fmla="*/ 8413 h 927167"/>
                  <a:gd name="connsiteX6" fmla="*/ 0 w 1488671"/>
                  <a:gd name="connsiteY6" fmla="*/ 381793 h 927167"/>
                  <a:gd name="connsiteX0" fmla="*/ 0 w 1458962"/>
                  <a:gd name="connsiteY0" fmla="*/ 381489 h 931182"/>
                  <a:gd name="connsiteX1" fmla="*/ 487680 w 1458962"/>
                  <a:gd name="connsiteY1" fmla="*/ 770109 h 931182"/>
                  <a:gd name="connsiteX2" fmla="*/ 1036320 w 1458962"/>
                  <a:gd name="connsiteY2" fmla="*/ 922509 h 931182"/>
                  <a:gd name="connsiteX3" fmla="*/ 1455420 w 1458962"/>
                  <a:gd name="connsiteY3" fmla="*/ 571989 h 931182"/>
                  <a:gd name="connsiteX4" fmla="*/ 1287780 w 1458962"/>
                  <a:gd name="connsiteY4" fmla="*/ 160509 h 931182"/>
                  <a:gd name="connsiteX5" fmla="*/ 739140 w 1458962"/>
                  <a:gd name="connsiteY5" fmla="*/ 8109 h 931182"/>
                  <a:gd name="connsiteX6" fmla="*/ 0 w 1458962"/>
                  <a:gd name="connsiteY6" fmla="*/ 381489 h 9311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458962" h="931182">
                    <a:moveTo>
                      <a:pt x="0" y="381489"/>
                    </a:moveTo>
                    <a:cubicBezTo>
                      <a:pt x="162560" y="511029"/>
                      <a:pt x="299720" y="648189"/>
                      <a:pt x="487680" y="770109"/>
                    </a:cubicBezTo>
                    <a:cubicBezTo>
                      <a:pt x="675640" y="892029"/>
                      <a:pt x="875030" y="955529"/>
                      <a:pt x="1036320" y="922509"/>
                    </a:cubicBezTo>
                    <a:cubicBezTo>
                      <a:pt x="1197610" y="889489"/>
                      <a:pt x="1435100" y="716769"/>
                      <a:pt x="1455420" y="571989"/>
                    </a:cubicBezTo>
                    <a:cubicBezTo>
                      <a:pt x="1475740" y="427209"/>
                      <a:pt x="1407160" y="254489"/>
                      <a:pt x="1287780" y="160509"/>
                    </a:cubicBezTo>
                    <a:cubicBezTo>
                      <a:pt x="1168400" y="66529"/>
                      <a:pt x="953770" y="-28721"/>
                      <a:pt x="739140" y="8109"/>
                    </a:cubicBezTo>
                    <a:cubicBezTo>
                      <a:pt x="524510" y="44939"/>
                      <a:pt x="246380" y="257029"/>
                      <a:pt x="0" y="381489"/>
                    </a:cubicBezTo>
                    <a:close/>
                  </a:path>
                </a:pathLst>
              </a:cu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C3BC4BF9-6534-3792-17F1-1795E23498B8}"/>
                </a:ext>
              </a:extLst>
            </p:cNvPr>
            <p:cNvSpPr/>
            <p:nvPr/>
          </p:nvSpPr>
          <p:spPr>
            <a:xfrm>
              <a:off x="3795372" y="961961"/>
              <a:ext cx="1954848" cy="2501187"/>
            </a:xfrm>
            <a:custGeom>
              <a:avLst/>
              <a:gdLst>
                <a:gd name="connsiteX0" fmla="*/ 812800 w 1987550"/>
                <a:gd name="connsiteY0" fmla="*/ 69850 h 3302000"/>
                <a:gd name="connsiteX1" fmla="*/ 749300 w 1987550"/>
                <a:gd name="connsiteY1" fmla="*/ 1295400 h 3302000"/>
                <a:gd name="connsiteX2" fmla="*/ 527050 w 1987550"/>
                <a:gd name="connsiteY2" fmla="*/ 1987550 h 3302000"/>
                <a:gd name="connsiteX3" fmla="*/ 393700 w 1987550"/>
                <a:gd name="connsiteY3" fmla="*/ 2324100 h 3302000"/>
                <a:gd name="connsiteX4" fmla="*/ 177800 w 1987550"/>
                <a:gd name="connsiteY4" fmla="*/ 2508250 h 3302000"/>
                <a:gd name="connsiteX5" fmla="*/ 133350 w 1987550"/>
                <a:gd name="connsiteY5" fmla="*/ 2565400 h 3302000"/>
                <a:gd name="connsiteX6" fmla="*/ 82550 w 1987550"/>
                <a:gd name="connsiteY6" fmla="*/ 2940050 h 3302000"/>
                <a:gd name="connsiteX7" fmla="*/ 0 w 1987550"/>
                <a:gd name="connsiteY7" fmla="*/ 3136900 h 3302000"/>
                <a:gd name="connsiteX8" fmla="*/ 279400 w 1987550"/>
                <a:gd name="connsiteY8" fmla="*/ 3302000 h 3302000"/>
                <a:gd name="connsiteX9" fmla="*/ 501650 w 1987550"/>
                <a:gd name="connsiteY9" fmla="*/ 3168650 h 3302000"/>
                <a:gd name="connsiteX10" fmla="*/ 850900 w 1987550"/>
                <a:gd name="connsiteY10" fmla="*/ 3060700 h 3302000"/>
                <a:gd name="connsiteX11" fmla="*/ 1047750 w 1987550"/>
                <a:gd name="connsiteY11" fmla="*/ 2387600 h 3302000"/>
                <a:gd name="connsiteX12" fmla="*/ 1339850 w 1987550"/>
                <a:gd name="connsiteY12" fmla="*/ 1962150 h 3302000"/>
                <a:gd name="connsiteX13" fmla="*/ 1536700 w 1987550"/>
                <a:gd name="connsiteY13" fmla="*/ 1739900 h 3302000"/>
                <a:gd name="connsiteX14" fmla="*/ 1619250 w 1987550"/>
                <a:gd name="connsiteY14" fmla="*/ 1492250 h 3302000"/>
                <a:gd name="connsiteX15" fmla="*/ 1428750 w 1987550"/>
                <a:gd name="connsiteY15" fmla="*/ 1187450 h 3302000"/>
                <a:gd name="connsiteX16" fmla="*/ 1574800 w 1987550"/>
                <a:gd name="connsiteY16" fmla="*/ 768350 h 3302000"/>
                <a:gd name="connsiteX17" fmla="*/ 1803400 w 1987550"/>
                <a:gd name="connsiteY17" fmla="*/ 76200 h 3302000"/>
                <a:gd name="connsiteX18" fmla="*/ 1987550 w 1987550"/>
                <a:gd name="connsiteY18" fmla="*/ 0 h 3302000"/>
                <a:gd name="connsiteX0" fmla="*/ 812800 w 1987550"/>
                <a:gd name="connsiteY0" fmla="*/ 69850 h 3302000"/>
                <a:gd name="connsiteX1" fmla="*/ 749300 w 1987550"/>
                <a:gd name="connsiteY1" fmla="*/ 1295400 h 3302000"/>
                <a:gd name="connsiteX2" fmla="*/ 527050 w 1987550"/>
                <a:gd name="connsiteY2" fmla="*/ 1987550 h 3302000"/>
                <a:gd name="connsiteX3" fmla="*/ 393700 w 1987550"/>
                <a:gd name="connsiteY3" fmla="*/ 2324100 h 3302000"/>
                <a:gd name="connsiteX4" fmla="*/ 177800 w 1987550"/>
                <a:gd name="connsiteY4" fmla="*/ 2508250 h 3302000"/>
                <a:gd name="connsiteX5" fmla="*/ 133350 w 1987550"/>
                <a:gd name="connsiteY5" fmla="*/ 2565400 h 3302000"/>
                <a:gd name="connsiteX6" fmla="*/ 82550 w 1987550"/>
                <a:gd name="connsiteY6" fmla="*/ 2940050 h 3302000"/>
                <a:gd name="connsiteX7" fmla="*/ 0 w 1987550"/>
                <a:gd name="connsiteY7" fmla="*/ 3136900 h 3302000"/>
                <a:gd name="connsiteX8" fmla="*/ 225425 w 1987550"/>
                <a:gd name="connsiteY8" fmla="*/ 3302000 h 3302000"/>
                <a:gd name="connsiteX9" fmla="*/ 501650 w 1987550"/>
                <a:gd name="connsiteY9" fmla="*/ 3168650 h 3302000"/>
                <a:gd name="connsiteX10" fmla="*/ 850900 w 1987550"/>
                <a:gd name="connsiteY10" fmla="*/ 3060700 h 3302000"/>
                <a:gd name="connsiteX11" fmla="*/ 1047750 w 1987550"/>
                <a:gd name="connsiteY11" fmla="*/ 2387600 h 3302000"/>
                <a:gd name="connsiteX12" fmla="*/ 1339850 w 1987550"/>
                <a:gd name="connsiteY12" fmla="*/ 1962150 h 3302000"/>
                <a:gd name="connsiteX13" fmla="*/ 1536700 w 1987550"/>
                <a:gd name="connsiteY13" fmla="*/ 1739900 h 3302000"/>
                <a:gd name="connsiteX14" fmla="*/ 1619250 w 1987550"/>
                <a:gd name="connsiteY14" fmla="*/ 1492250 h 3302000"/>
                <a:gd name="connsiteX15" fmla="*/ 1428750 w 1987550"/>
                <a:gd name="connsiteY15" fmla="*/ 1187450 h 3302000"/>
                <a:gd name="connsiteX16" fmla="*/ 1574800 w 1987550"/>
                <a:gd name="connsiteY16" fmla="*/ 768350 h 3302000"/>
                <a:gd name="connsiteX17" fmla="*/ 1803400 w 1987550"/>
                <a:gd name="connsiteY17" fmla="*/ 76200 h 3302000"/>
                <a:gd name="connsiteX18" fmla="*/ 1987550 w 1987550"/>
                <a:gd name="connsiteY18" fmla="*/ 0 h 3302000"/>
                <a:gd name="connsiteX0" fmla="*/ 812800 w 1987550"/>
                <a:gd name="connsiteY0" fmla="*/ 69850 h 3302080"/>
                <a:gd name="connsiteX1" fmla="*/ 749300 w 1987550"/>
                <a:gd name="connsiteY1" fmla="*/ 1295400 h 3302080"/>
                <a:gd name="connsiteX2" fmla="*/ 527050 w 1987550"/>
                <a:gd name="connsiteY2" fmla="*/ 1987550 h 3302080"/>
                <a:gd name="connsiteX3" fmla="*/ 393700 w 1987550"/>
                <a:gd name="connsiteY3" fmla="*/ 2324100 h 3302080"/>
                <a:gd name="connsiteX4" fmla="*/ 177800 w 1987550"/>
                <a:gd name="connsiteY4" fmla="*/ 2508250 h 3302080"/>
                <a:gd name="connsiteX5" fmla="*/ 133350 w 1987550"/>
                <a:gd name="connsiteY5" fmla="*/ 2565400 h 3302080"/>
                <a:gd name="connsiteX6" fmla="*/ 82550 w 1987550"/>
                <a:gd name="connsiteY6" fmla="*/ 2940050 h 3302080"/>
                <a:gd name="connsiteX7" fmla="*/ 0 w 1987550"/>
                <a:gd name="connsiteY7" fmla="*/ 3136900 h 3302080"/>
                <a:gd name="connsiteX8" fmla="*/ 225425 w 1987550"/>
                <a:gd name="connsiteY8" fmla="*/ 3302000 h 3302080"/>
                <a:gd name="connsiteX9" fmla="*/ 501650 w 1987550"/>
                <a:gd name="connsiteY9" fmla="*/ 3168650 h 3302080"/>
                <a:gd name="connsiteX10" fmla="*/ 850900 w 1987550"/>
                <a:gd name="connsiteY10" fmla="*/ 3060700 h 3302080"/>
                <a:gd name="connsiteX11" fmla="*/ 1047750 w 1987550"/>
                <a:gd name="connsiteY11" fmla="*/ 2387600 h 3302080"/>
                <a:gd name="connsiteX12" fmla="*/ 1339850 w 1987550"/>
                <a:gd name="connsiteY12" fmla="*/ 1962150 h 3302080"/>
                <a:gd name="connsiteX13" fmla="*/ 1536700 w 1987550"/>
                <a:gd name="connsiteY13" fmla="*/ 1739900 h 3302080"/>
                <a:gd name="connsiteX14" fmla="*/ 1619250 w 1987550"/>
                <a:gd name="connsiteY14" fmla="*/ 1492250 h 3302080"/>
                <a:gd name="connsiteX15" fmla="*/ 1428750 w 1987550"/>
                <a:gd name="connsiteY15" fmla="*/ 1187450 h 3302080"/>
                <a:gd name="connsiteX16" fmla="*/ 1574800 w 1987550"/>
                <a:gd name="connsiteY16" fmla="*/ 768350 h 3302080"/>
                <a:gd name="connsiteX17" fmla="*/ 1803400 w 1987550"/>
                <a:gd name="connsiteY17" fmla="*/ 76200 h 3302080"/>
                <a:gd name="connsiteX18" fmla="*/ 1987550 w 1987550"/>
                <a:gd name="connsiteY18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179070 w 1988820"/>
                <a:gd name="connsiteY4" fmla="*/ 2508250 h 3302080"/>
                <a:gd name="connsiteX5" fmla="*/ 134620 w 1988820"/>
                <a:gd name="connsiteY5" fmla="*/ 2565400 h 3302080"/>
                <a:gd name="connsiteX6" fmla="*/ 83820 w 1988820"/>
                <a:gd name="connsiteY6" fmla="*/ 2940050 h 3302080"/>
                <a:gd name="connsiteX7" fmla="*/ 1270 w 1988820"/>
                <a:gd name="connsiteY7" fmla="*/ 3136900 h 3302080"/>
                <a:gd name="connsiteX8" fmla="*/ 226695 w 1988820"/>
                <a:gd name="connsiteY8" fmla="*/ 3302000 h 3302080"/>
                <a:gd name="connsiteX9" fmla="*/ 502920 w 1988820"/>
                <a:gd name="connsiteY9" fmla="*/ 3168650 h 3302080"/>
                <a:gd name="connsiteX10" fmla="*/ 852170 w 1988820"/>
                <a:gd name="connsiteY10" fmla="*/ 3060700 h 3302080"/>
                <a:gd name="connsiteX11" fmla="*/ 1049020 w 1988820"/>
                <a:gd name="connsiteY11" fmla="*/ 2387600 h 3302080"/>
                <a:gd name="connsiteX12" fmla="*/ 1341120 w 1988820"/>
                <a:gd name="connsiteY12" fmla="*/ 1962150 h 3302080"/>
                <a:gd name="connsiteX13" fmla="*/ 1537970 w 1988820"/>
                <a:gd name="connsiteY13" fmla="*/ 1739900 h 3302080"/>
                <a:gd name="connsiteX14" fmla="*/ 1620520 w 1988820"/>
                <a:gd name="connsiteY14" fmla="*/ 1492250 h 3302080"/>
                <a:gd name="connsiteX15" fmla="*/ 1430020 w 1988820"/>
                <a:gd name="connsiteY15" fmla="*/ 1187450 h 3302080"/>
                <a:gd name="connsiteX16" fmla="*/ 1576070 w 1988820"/>
                <a:gd name="connsiteY16" fmla="*/ 768350 h 3302080"/>
                <a:gd name="connsiteX17" fmla="*/ 1804670 w 1988820"/>
                <a:gd name="connsiteY17" fmla="*/ 76200 h 3302080"/>
                <a:gd name="connsiteX18" fmla="*/ 1988820 w 1988820"/>
                <a:gd name="connsiteY18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179070 w 1988820"/>
                <a:gd name="connsiteY4" fmla="*/ 2508250 h 3302080"/>
                <a:gd name="connsiteX5" fmla="*/ 153670 w 1988820"/>
                <a:gd name="connsiteY5" fmla="*/ 2657475 h 3302080"/>
                <a:gd name="connsiteX6" fmla="*/ 83820 w 1988820"/>
                <a:gd name="connsiteY6" fmla="*/ 2940050 h 3302080"/>
                <a:gd name="connsiteX7" fmla="*/ 1270 w 1988820"/>
                <a:gd name="connsiteY7" fmla="*/ 3136900 h 3302080"/>
                <a:gd name="connsiteX8" fmla="*/ 226695 w 1988820"/>
                <a:gd name="connsiteY8" fmla="*/ 3302000 h 3302080"/>
                <a:gd name="connsiteX9" fmla="*/ 502920 w 1988820"/>
                <a:gd name="connsiteY9" fmla="*/ 3168650 h 3302080"/>
                <a:gd name="connsiteX10" fmla="*/ 852170 w 1988820"/>
                <a:gd name="connsiteY10" fmla="*/ 3060700 h 3302080"/>
                <a:gd name="connsiteX11" fmla="*/ 1049020 w 1988820"/>
                <a:gd name="connsiteY11" fmla="*/ 2387600 h 3302080"/>
                <a:gd name="connsiteX12" fmla="*/ 1341120 w 1988820"/>
                <a:gd name="connsiteY12" fmla="*/ 1962150 h 3302080"/>
                <a:gd name="connsiteX13" fmla="*/ 1537970 w 1988820"/>
                <a:gd name="connsiteY13" fmla="*/ 1739900 h 3302080"/>
                <a:gd name="connsiteX14" fmla="*/ 1620520 w 1988820"/>
                <a:gd name="connsiteY14" fmla="*/ 1492250 h 3302080"/>
                <a:gd name="connsiteX15" fmla="*/ 1430020 w 1988820"/>
                <a:gd name="connsiteY15" fmla="*/ 1187450 h 3302080"/>
                <a:gd name="connsiteX16" fmla="*/ 1576070 w 1988820"/>
                <a:gd name="connsiteY16" fmla="*/ 768350 h 3302080"/>
                <a:gd name="connsiteX17" fmla="*/ 1804670 w 1988820"/>
                <a:gd name="connsiteY17" fmla="*/ 76200 h 3302080"/>
                <a:gd name="connsiteX18" fmla="*/ 1988820 w 1988820"/>
                <a:gd name="connsiteY18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476500 h 3302080"/>
                <a:gd name="connsiteX5" fmla="*/ 153670 w 1988820"/>
                <a:gd name="connsiteY5" fmla="*/ 2657475 h 3302080"/>
                <a:gd name="connsiteX6" fmla="*/ 83820 w 1988820"/>
                <a:gd name="connsiteY6" fmla="*/ 2940050 h 3302080"/>
                <a:gd name="connsiteX7" fmla="*/ 1270 w 1988820"/>
                <a:gd name="connsiteY7" fmla="*/ 3136900 h 3302080"/>
                <a:gd name="connsiteX8" fmla="*/ 226695 w 1988820"/>
                <a:gd name="connsiteY8" fmla="*/ 3302000 h 3302080"/>
                <a:gd name="connsiteX9" fmla="*/ 502920 w 1988820"/>
                <a:gd name="connsiteY9" fmla="*/ 3168650 h 3302080"/>
                <a:gd name="connsiteX10" fmla="*/ 852170 w 1988820"/>
                <a:gd name="connsiteY10" fmla="*/ 3060700 h 3302080"/>
                <a:gd name="connsiteX11" fmla="*/ 1049020 w 1988820"/>
                <a:gd name="connsiteY11" fmla="*/ 2387600 h 3302080"/>
                <a:gd name="connsiteX12" fmla="*/ 1341120 w 1988820"/>
                <a:gd name="connsiteY12" fmla="*/ 1962150 h 3302080"/>
                <a:gd name="connsiteX13" fmla="*/ 1537970 w 1988820"/>
                <a:gd name="connsiteY13" fmla="*/ 1739900 h 3302080"/>
                <a:gd name="connsiteX14" fmla="*/ 1620520 w 1988820"/>
                <a:gd name="connsiteY14" fmla="*/ 1492250 h 3302080"/>
                <a:gd name="connsiteX15" fmla="*/ 1430020 w 1988820"/>
                <a:gd name="connsiteY15" fmla="*/ 1187450 h 3302080"/>
                <a:gd name="connsiteX16" fmla="*/ 1576070 w 1988820"/>
                <a:gd name="connsiteY16" fmla="*/ 768350 h 3302080"/>
                <a:gd name="connsiteX17" fmla="*/ 1804670 w 1988820"/>
                <a:gd name="connsiteY17" fmla="*/ 76200 h 3302080"/>
                <a:gd name="connsiteX18" fmla="*/ 1988820 w 1988820"/>
                <a:gd name="connsiteY18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476500 h 3302080"/>
                <a:gd name="connsiteX5" fmla="*/ 72708 w 1988820"/>
                <a:gd name="connsiteY5" fmla="*/ 2738438 h 3302080"/>
                <a:gd name="connsiteX6" fmla="*/ 83820 w 1988820"/>
                <a:gd name="connsiteY6" fmla="*/ 2940050 h 3302080"/>
                <a:gd name="connsiteX7" fmla="*/ 1270 w 1988820"/>
                <a:gd name="connsiteY7" fmla="*/ 3136900 h 3302080"/>
                <a:gd name="connsiteX8" fmla="*/ 226695 w 1988820"/>
                <a:gd name="connsiteY8" fmla="*/ 3302000 h 3302080"/>
                <a:gd name="connsiteX9" fmla="*/ 502920 w 1988820"/>
                <a:gd name="connsiteY9" fmla="*/ 3168650 h 3302080"/>
                <a:gd name="connsiteX10" fmla="*/ 852170 w 1988820"/>
                <a:gd name="connsiteY10" fmla="*/ 3060700 h 3302080"/>
                <a:gd name="connsiteX11" fmla="*/ 1049020 w 1988820"/>
                <a:gd name="connsiteY11" fmla="*/ 2387600 h 3302080"/>
                <a:gd name="connsiteX12" fmla="*/ 1341120 w 1988820"/>
                <a:gd name="connsiteY12" fmla="*/ 1962150 h 3302080"/>
                <a:gd name="connsiteX13" fmla="*/ 1537970 w 1988820"/>
                <a:gd name="connsiteY13" fmla="*/ 1739900 h 3302080"/>
                <a:gd name="connsiteX14" fmla="*/ 1620520 w 1988820"/>
                <a:gd name="connsiteY14" fmla="*/ 1492250 h 3302080"/>
                <a:gd name="connsiteX15" fmla="*/ 1430020 w 1988820"/>
                <a:gd name="connsiteY15" fmla="*/ 1187450 h 3302080"/>
                <a:gd name="connsiteX16" fmla="*/ 1576070 w 1988820"/>
                <a:gd name="connsiteY16" fmla="*/ 768350 h 3302080"/>
                <a:gd name="connsiteX17" fmla="*/ 1804670 w 1988820"/>
                <a:gd name="connsiteY17" fmla="*/ 76200 h 3302080"/>
                <a:gd name="connsiteX18" fmla="*/ 1988820 w 1988820"/>
                <a:gd name="connsiteY18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72708 w 1988820"/>
                <a:gd name="connsiteY4" fmla="*/ 2738438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049020 w 1988820"/>
                <a:gd name="connsiteY10" fmla="*/ 2387600 h 3302080"/>
                <a:gd name="connsiteX11" fmla="*/ 1341120 w 1988820"/>
                <a:gd name="connsiteY11" fmla="*/ 1962150 h 3302080"/>
                <a:gd name="connsiteX12" fmla="*/ 1537970 w 1988820"/>
                <a:gd name="connsiteY12" fmla="*/ 1739900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72708 w 1988820"/>
                <a:gd name="connsiteY4" fmla="*/ 2738438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049020 w 1988820"/>
                <a:gd name="connsiteY10" fmla="*/ 2387600 h 3302080"/>
                <a:gd name="connsiteX11" fmla="*/ 1341120 w 1988820"/>
                <a:gd name="connsiteY11" fmla="*/ 1962150 h 3302080"/>
                <a:gd name="connsiteX12" fmla="*/ 1537970 w 1988820"/>
                <a:gd name="connsiteY12" fmla="*/ 1739900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049020 w 1988820"/>
                <a:gd name="connsiteY10" fmla="*/ 2387600 h 3302080"/>
                <a:gd name="connsiteX11" fmla="*/ 1341120 w 1988820"/>
                <a:gd name="connsiteY11" fmla="*/ 1962150 h 3302080"/>
                <a:gd name="connsiteX12" fmla="*/ 1537970 w 1988820"/>
                <a:gd name="connsiteY12" fmla="*/ 1739900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341120 w 1988820"/>
                <a:gd name="connsiteY11" fmla="*/ 1962150 h 3302080"/>
                <a:gd name="connsiteX12" fmla="*/ 1537970 w 1988820"/>
                <a:gd name="connsiteY12" fmla="*/ 1739900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526858 w 1988820"/>
                <a:gd name="connsiteY11" fmla="*/ 2095500 h 3302080"/>
                <a:gd name="connsiteX12" fmla="*/ 1537970 w 1988820"/>
                <a:gd name="connsiteY12" fmla="*/ 1739900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526858 w 1988820"/>
                <a:gd name="connsiteY11" fmla="*/ 2095500 h 3302080"/>
                <a:gd name="connsiteX12" fmla="*/ 1661795 w 1988820"/>
                <a:gd name="connsiteY12" fmla="*/ 1792288 h 3302080"/>
                <a:gd name="connsiteX13" fmla="*/ 1620520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526858 w 1988820"/>
                <a:gd name="connsiteY11" fmla="*/ 2095500 h 3302080"/>
                <a:gd name="connsiteX12" fmla="*/ 1661795 w 1988820"/>
                <a:gd name="connsiteY12" fmla="*/ 1792288 h 3302080"/>
                <a:gd name="connsiteX13" fmla="*/ 1653857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526858 w 1988820"/>
                <a:gd name="connsiteY11" fmla="*/ 2095500 h 3302080"/>
                <a:gd name="connsiteX12" fmla="*/ 1661795 w 1988820"/>
                <a:gd name="connsiteY12" fmla="*/ 1792288 h 3302080"/>
                <a:gd name="connsiteX13" fmla="*/ 1653857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988820"/>
                <a:gd name="connsiteY0" fmla="*/ 69850 h 3302080"/>
                <a:gd name="connsiteX1" fmla="*/ 750570 w 1988820"/>
                <a:gd name="connsiteY1" fmla="*/ 1295400 h 3302080"/>
                <a:gd name="connsiteX2" fmla="*/ 528320 w 1988820"/>
                <a:gd name="connsiteY2" fmla="*/ 1987550 h 3302080"/>
                <a:gd name="connsiteX3" fmla="*/ 394970 w 1988820"/>
                <a:gd name="connsiteY3" fmla="*/ 2324100 h 3302080"/>
                <a:gd name="connsiteX4" fmla="*/ 201295 w 1988820"/>
                <a:gd name="connsiteY4" fmla="*/ 2690813 h 3302080"/>
                <a:gd name="connsiteX5" fmla="*/ 83820 w 1988820"/>
                <a:gd name="connsiteY5" fmla="*/ 2940050 h 3302080"/>
                <a:gd name="connsiteX6" fmla="*/ 1270 w 1988820"/>
                <a:gd name="connsiteY6" fmla="*/ 3136900 h 3302080"/>
                <a:gd name="connsiteX7" fmla="*/ 226695 w 1988820"/>
                <a:gd name="connsiteY7" fmla="*/ 3302000 h 3302080"/>
                <a:gd name="connsiteX8" fmla="*/ 502920 w 1988820"/>
                <a:gd name="connsiteY8" fmla="*/ 3168650 h 3302080"/>
                <a:gd name="connsiteX9" fmla="*/ 852170 w 1988820"/>
                <a:gd name="connsiteY9" fmla="*/ 3060700 h 3302080"/>
                <a:gd name="connsiteX10" fmla="*/ 1177608 w 1988820"/>
                <a:gd name="connsiteY10" fmla="*/ 2473325 h 3302080"/>
                <a:gd name="connsiteX11" fmla="*/ 1526858 w 1988820"/>
                <a:gd name="connsiteY11" fmla="*/ 2095500 h 3302080"/>
                <a:gd name="connsiteX12" fmla="*/ 1661795 w 1988820"/>
                <a:gd name="connsiteY12" fmla="*/ 1792288 h 3302080"/>
                <a:gd name="connsiteX13" fmla="*/ 1653857 w 1988820"/>
                <a:gd name="connsiteY13" fmla="*/ 1492250 h 3302080"/>
                <a:gd name="connsiteX14" fmla="*/ 1430020 w 1988820"/>
                <a:gd name="connsiteY14" fmla="*/ 1187450 h 3302080"/>
                <a:gd name="connsiteX15" fmla="*/ 1576070 w 1988820"/>
                <a:gd name="connsiteY15" fmla="*/ 768350 h 3302080"/>
                <a:gd name="connsiteX16" fmla="*/ 1804670 w 1988820"/>
                <a:gd name="connsiteY16" fmla="*/ 76200 h 3302080"/>
                <a:gd name="connsiteX17" fmla="*/ 1988820 w 1988820"/>
                <a:gd name="connsiteY17" fmla="*/ 0 h 3302080"/>
                <a:gd name="connsiteX0" fmla="*/ 814070 w 1804670"/>
                <a:gd name="connsiteY0" fmla="*/ 0 h 3232230"/>
                <a:gd name="connsiteX1" fmla="*/ 750570 w 1804670"/>
                <a:gd name="connsiteY1" fmla="*/ 1225550 h 3232230"/>
                <a:gd name="connsiteX2" fmla="*/ 528320 w 1804670"/>
                <a:gd name="connsiteY2" fmla="*/ 1917700 h 3232230"/>
                <a:gd name="connsiteX3" fmla="*/ 394970 w 1804670"/>
                <a:gd name="connsiteY3" fmla="*/ 2254250 h 3232230"/>
                <a:gd name="connsiteX4" fmla="*/ 201295 w 1804670"/>
                <a:gd name="connsiteY4" fmla="*/ 2620963 h 3232230"/>
                <a:gd name="connsiteX5" fmla="*/ 83820 w 1804670"/>
                <a:gd name="connsiteY5" fmla="*/ 2870200 h 3232230"/>
                <a:gd name="connsiteX6" fmla="*/ 1270 w 1804670"/>
                <a:gd name="connsiteY6" fmla="*/ 3067050 h 3232230"/>
                <a:gd name="connsiteX7" fmla="*/ 226695 w 1804670"/>
                <a:gd name="connsiteY7" fmla="*/ 3232150 h 3232230"/>
                <a:gd name="connsiteX8" fmla="*/ 502920 w 1804670"/>
                <a:gd name="connsiteY8" fmla="*/ 3098800 h 3232230"/>
                <a:gd name="connsiteX9" fmla="*/ 852170 w 1804670"/>
                <a:gd name="connsiteY9" fmla="*/ 2990850 h 3232230"/>
                <a:gd name="connsiteX10" fmla="*/ 1177608 w 1804670"/>
                <a:gd name="connsiteY10" fmla="*/ 2403475 h 3232230"/>
                <a:gd name="connsiteX11" fmla="*/ 1526858 w 1804670"/>
                <a:gd name="connsiteY11" fmla="*/ 2025650 h 3232230"/>
                <a:gd name="connsiteX12" fmla="*/ 1661795 w 1804670"/>
                <a:gd name="connsiteY12" fmla="*/ 1722438 h 3232230"/>
                <a:gd name="connsiteX13" fmla="*/ 1653857 w 1804670"/>
                <a:gd name="connsiteY13" fmla="*/ 1422400 h 3232230"/>
                <a:gd name="connsiteX14" fmla="*/ 1430020 w 1804670"/>
                <a:gd name="connsiteY14" fmla="*/ 1117600 h 3232230"/>
                <a:gd name="connsiteX15" fmla="*/ 1576070 w 1804670"/>
                <a:gd name="connsiteY15" fmla="*/ 698500 h 3232230"/>
                <a:gd name="connsiteX16" fmla="*/ 1804670 w 1804670"/>
                <a:gd name="connsiteY16" fmla="*/ 6350 h 3232230"/>
                <a:gd name="connsiteX0" fmla="*/ 908629 w 1899229"/>
                <a:gd name="connsiteY0" fmla="*/ 0 h 3232762"/>
                <a:gd name="connsiteX1" fmla="*/ 845129 w 1899229"/>
                <a:gd name="connsiteY1" fmla="*/ 1225550 h 3232762"/>
                <a:gd name="connsiteX2" fmla="*/ 622879 w 1899229"/>
                <a:gd name="connsiteY2" fmla="*/ 1917700 h 3232762"/>
                <a:gd name="connsiteX3" fmla="*/ 489529 w 1899229"/>
                <a:gd name="connsiteY3" fmla="*/ 2254250 h 3232762"/>
                <a:gd name="connsiteX4" fmla="*/ 295854 w 1899229"/>
                <a:gd name="connsiteY4" fmla="*/ 2620963 h 3232762"/>
                <a:gd name="connsiteX5" fmla="*/ 178379 w 1899229"/>
                <a:gd name="connsiteY5" fmla="*/ 2870200 h 3232762"/>
                <a:gd name="connsiteX6" fmla="*/ 579 w 1899229"/>
                <a:gd name="connsiteY6" fmla="*/ 3043238 h 3232762"/>
                <a:gd name="connsiteX7" fmla="*/ 321254 w 1899229"/>
                <a:gd name="connsiteY7" fmla="*/ 3232150 h 3232762"/>
                <a:gd name="connsiteX8" fmla="*/ 597479 w 1899229"/>
                <a:gd name="connsiteY8" fmla="*/ 3098800 h 3232762"/>
                <a:gd name="connsiteX9" fmla="*/ 946729 w 1899229"/>
                <a:gd name="connsiteY9" fmla="*/ 2990850 h 3232762"/>
                <a:gd name="connsiteX10" fmla="*/ 1272167 w 1899229"/>
                <a:gd name="connsiteY10" fmla="*/ 2403475 h 3232762"/>
                <a:gd name="connsiteX11" fmla="*/ 1621417 w 1899229"/>
                <a:gd name="connsiteY11" fmla="*/ 2025650 h 3232762"/>
                <a:gd name="connsiteX12" fmla="*/ 1756354 w 1899229"/>
                <a:gd name="connsiteY12" fmla="*/ 1722438 h 3232762"/>
                <a:gd name="connsiteX13" fmla="*/ 1748416 w 1899229"/>
                <a:gd name="connsiteY13" fmla="*/ 1422400 h 3232762"/>
                <a:gd name="connsiteX14" fmla="*/ 1524579 w 1899229"/>
                <a:gd name="connsiteY14" fmla="*/ 1117600 h 3232762"/>
                <a:gd name="connsiteX15" fmla="*/ 1670629 w 1899229"/>
                <a:gd name="connsiteY15" fmla="*/ 698500 h 3232762"/>
                <a:gd name="connsiteX16" fmla="*/ 1899229 w 1899229"/>
                <a:gd name="connsiteY16" fmla="*/ 6350 h 3232762"/>
                <a:gd name="connsiteX0" fmla="*/ 914085 w 1904685"/>
                <a:gd name="connsiteY0" fmla="*/ 0 h 3232762"/>
                <a:gd name="connsiteX1" fmla="*/ 850585 w 1904685"/>
                <a:gd name="connsiteY1" fmla="*/ 1225550 h 3232762"/>
                <a:gd name="connsiteX2" fmla="*/ 628335 w 1904685"/>
                <a:gd name="connsiteY2" fmla="*/ 1917700 h 3232762"/>
                <a:gd name="connsiteX3" fmla="*/ 494985 w 1904685"/>
                <a:gd name="connsiteY3" fmla="*/ 2254250 h 3232762"/>
                <a:gd name="connsiteX4" fmla="*/ 301310 w 1904685"/>
                <a:gd name="connsiteY4" fmla="*/ 2620963 h 3232762"/>
                <a:gd name="connsiteX5" fmla="*/ 183835 w 1904685"/>
                <a:gd name="connsiteY5" fmla="*/ 2870200 h 3232762"/>
                <a:gd name="connsiteX6" fmla="*/ 6035 w 1904685"/>
                <a:gd name="connsiteY6" fmla="*/ 3043238 h 3232762"/>
                <a:gd name="connsiteX7" fmla="*/ 326710 w 1904685"/>
                <a:gd name="connsiteY7" fmla="*/ 3232150 h 3232762"/>
                <a:gd name="connsiteX8" fmla="*/ 602935 w 1904685"/>
                <a:gd name="connsiteY8" fmla="*/ 3098800 h 3232762"/>
                <a:gd name="connsiteX9" fmla="*/ 952185 w 1904685"/>
                <a:gd name="connsiteY9" fmla="*/ 2990850 h 3232762"/>
                <a:gd name="connsiteX10" fmla="*/ 1277623 w 1904685"/>
                <a:gd name="connsiteY10" fmla="*/ 2403475 h 3232762"/>
                <a:gd name="connsiteX11" fmla="*/ 1626873 w 1904685"/>
                <a:gd name="connsiteY11" fmla="*/ 2025650 h 3232762"/>
                <a:gd name="connsiteX12" fmla="*/ 1761810 w 1904685"/>
                <a:gd name="connsiteY12" fmla="*/ 1722438 h 3232762"/>
                <a:gd name="connsiteX13" fmla="*/ 1753872 w 1904685"/>
                <a:gd name="connsiteY13" fmla="*/ 1422400 h 3232762"/>
                <a:gd name="connsiteX14" fmla="*/ 1530035 w 1904685"/>
                <a:gd name="connsiteY14" fmla="*/ 1117600 h 3232762"/>
                <a:gd name="connsiteX15" fmla="*/ 1676085 w 1904685"/>
                <a:gd name="connsiteY15" fmla="*/ 698500 h 3232762"/>
                <a:gd name="connsiteX16" fmla="*/ 1904685 w 1904685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22302 w 1898652"/>
                <a:gd name="connsiteY2" fmla="*/ 1917700 h 3232762"/>
                <a:gd name="connsiteX3" fmla="*/ 488952 w 1898652"/>
                <a:gd name="connsiteY3" fmla="*/ 2254250 h 3232762"/>
                <a:gd name="connsiteX4" fmla="*/ 295277 w 1898652"/>
                <a:gd name="connsiteY4" fmla="*/ 2620963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22302 w 1898652"/>
                <a:gd name="connsiteY2" fmla="*/ 1917700 h 3232762"/>
                <a:gd name="connsiteX3" fmla="*/ 488952 w 1898652"/>
                <a:gd name="connsiteY3" fmla="*/ 2254250 h 3232762"/>
                <a:gd name="connsiteX4" fmla="*/ 295277 w 1898652"/>
                <a:gd name="connsiteY4" fmla="*/ 2620963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22302 w 1898652"/>
                <a:gd name="connsiteY2" fmla="*/ 1917700 h 3232762"/>
                <a:gd name="connsiteX3" fmla="*/ 488952 w 1898652"/>
                <a:gd name="connsiteY3" fmla="*/ 2254250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22302 w 1898652"/>
                <a:gd name="connsiteY2" fmla="*/ 1917700 h 3232762"/>
                <a:gd name="connsiteX3" fmla="*/ 488952 w 1898652"/>
                <a:gd name="connsiteY3" fmla="*/ 2254250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22302 w 1898652"/>
                <a:gd name="connsiteY2" fmla="*/ 1917700 h 3232762"/>
                <a:gd name="connsiteX3" fmla="*/ 484189 w 1898652"/>
                <a:gd name="connsiteY3" fmla="*/ 2173288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484189 w 1898652"/>
                <a:gd name="connsiteY3" fmla="*/ 2173288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484189 w 1898652"/>
                <a:gd name="connsiteY3" fmla="*/ 2173288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484189 w 1898652"/>
                <a:gd name="connsiteY3" fmla="*/ 2173288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460376 w 1898652"/>
                <a:gd name="connsiteY3" fmla="*/ 2149476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460376 w 1898652"/>
                <a:gd name="connsiteY3" fmla="*/ 2149476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8052 w 1898652"/>
                <a:gd name="connsiteY0" fmla="*/ 0 h 3232762"/>
                <a:gd name="connsiteX1" fmla="*/ 844552 w 1898652"/>
                <a:gd name="connsiteY1" fmla="*/ 1225550 h 3232762"/>
                <a:gd name="connsiteX2" fmla="*/ 646115 w 1898652"/>
                <a:gd name="connsiteY2" fmla="*/ 1736725 h 3232762"/>
                <a:gd name="connsiteX3" fmla="*/ 508001 w 1898652"/>
                <a:gd name="connsiteY3" fmla="*/ 2163763 h 3232762"/>
                <a:gd name="connsiteX4" fmla="*/ 323852 w 1898652"/>
                <a:gd name="connsiteY4" fmla="*/ 2530475 h 3232762"/>
                <a:gd name="connsiteX5" fmla="*/ 177802 w 1898652"/>
                <a:gd name="connsiteY5" fmla="*/ 2870200 h 3232762"/>
                <a:gd name="connsiteX6" fmla="*/ 2 w 1898652"/>
                <a:gd name="connsiteY6" fmla="*/ 3043238 h 3232762"/>
                <a:gd name="connsiteX7" fmla="*/ 320677 w 1898652"/>
                <a:gd name="connsiteY7" fmla="*/ 3232150 h 3232762"/>
                <a:gd name="connsiteX8" fmla="*/ 596902 w 1898652"/>
                <a:gd name="connsiteY8" fmla="*/ 3098800 h 3232762"/>
                <a:gd name="connsiteX9" fmla="*/ 946152 w 1898652"/>
                <a:gd name="connsiteY9" fmla="*/ 2990850 h 3232762"/>
                <a:gd name="connsiteX10" fmla="*/ 1271590 w 1898652"/>
                <a:gd name="connsiteY10" fmla="*/ 2403475 h 3232762"/>
                <a:gd name="connsiteX11" fmla="*/ 1620840 w 1898652"/>
                <a:gd name="connsiteY11" fmla="*/ 2025650 h 3232762"/>
                <a:gd name="connsiteX12" fmla="*/ 1755777 w 1898652"/>
                <a:gd name="connsiteY12" fmla="*/ 1722438 h 3232762"/>
                <a:gd name="connsiteX13" fmla="*/ 1747839 w 1898652"/>
                <a:gd name="connsiteY13" fmla="*/ 1422400 h 3232762"/>
                <a:gd name="connsiteX14" fmla="*/ 1524002 w 1898652"/>
                <a:gd name="connsiteY14" fmla="*/ 1117600 h 3232762"/>
                <a:gd name="connsiteX15" fmla="*/ 1670052 w 1898652"/>
                <a:gd name="connsiteY15" fmla="*/ 698500 h 3232762"/>
                <a:gd name="connsiteX16" fmla="*/ 1898652 w 1898652"/>
                <a:gd name="connsiteY16" fmla="*/ 6350 h 3232762"/>
                <a:gd name="connsiteX0" fmla="*/ 909713 w 1900313"/>
                <a:gd name="connsiteY0" fmla="*/ 0 h 3237498"/>
                <a:gd name="connsiteX1" fmla="*/ 846213 w 1900313"/>
                <a:gd name="connsiteY1" fmla="*/ 1225550 h 3237498"/>
                <a:gd name="connsiteX2" fmla="*/ 647776 w 1900313"/>
                <a:gd name="connsiteY2" fmla="*/ 1736725 h 3237498"/>
                <a:gd name="connsiteX3" fmla="*/ 509662 w 1900313"/>
                <a:gd name="connsiteY3" fmla="*/ 2163763 h 3237498"/>
                <a:gd name="connsiteX4" fmla="*/ 325513 w 1900313"/>
                <a:gd name="connsiteY4" fmla="*/ 2530475 h 3237498"/>
                <a:gd name="connsiteX5" fmla="*/ 179463 w 1900313"/>
                <a:gd name="connsiteY5" fmla="*/ 2870200 h 3237498"/>
                <a:gd name="connsiteX6" fmla="*/ 1663 w 1900313"/>
                <a:gd name="connsiteY6" fmla="*/ 3043238 h 3237498"/>
                <a:gd name="connsiteX7" fmla="*/ 289000 w 1900313"/>
                <a:gd name="connsiteY7" fmla="*/ 3236913 h 3237498"/>
                <a:gd name="connsiteX8" fmla="*/ 598563 w 1900313"/>
                <a:gd name="connsiteY8" fmla="*/ 3098800 h 3237498"/>
                <a:gd name="connsiteX9" fmla="*/ 947813 w 1900313"/>
                <a:gd name="connsiteY9" fmla="*/ 2990850 h 3237498"/>
                <a:gd name="connsiteX10" fmla="*/ 1273251 w 1900313"/>
                <a:gd name="connsiteY10" fmla="*/ 2403475 h 3237498"/>
                <a:gd name="connsiteX11" fmla="*/ 1622501 w 1900313"/>
                <a:gd name="connsiteY11" fmla="*/ 2025650 h 3237498"/>
                <a:gd name="connsiteX12" fmla="*/ 1757438 w 1900313"/>
                <a:gd name="connsiteY12" fmla="*/ 1722438 h 3237498"/>
                <a:gd name="connsiteX13" fmla="*/ 1749500 w 1900313"/>
                <a:gd name="connsiteY13" fmla="*/ 1422400 h 3237498"/>
                <a:gd name="connsiteX14" fmla="*/ 1525663 w 1900313"/>
                <a:gd name="connsiteY14" fmla="*/ 1117600 h 3237498"/>
                <a:gd name="connsiteX15" fmla="*/ 1671713 w 1900313"/>
                <a:gd name="connsiteY15" fmla="*/ 698500 h 3237498"/>
                <a:gd name="connsiteX16" fmla="*/ 1900313 w 1900313"/>
                <a:gd name="connsiteY16" fmla="*/ 6350 h 3237498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61957 w 1914457"/>
                <a:gd name="connsiteY9" fmla="*/ 2990850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71582 w 1914457"/>
                <a:gd name="connsiteY12" fmla="*/ 1722438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61957 w 1914457"/>
                <a:gd name="connsiteY9" fmla="*/ 2990850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71582 w 1914457"/>
                <a:gd name="connsiteY12" fmla="*/ 1722438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1000057 w 1914457"/>
                <a:gd name="connsiteY9" fmla="*/ 2971800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71582 w 1914457"/>
                <a:gd name="connsiteY12" fmla="*/ 1722438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1000057 w 1914457"/>
                <a:gd name="connsiteY9" fmla="*/ 2971800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71582 w 1914457"/>
                <a:gd name="connsiteY12" fmla="*/ 1722438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71582 w 1914457"/>
                <a:gd name="connsiteY12" fmla="*/ 1722438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90632 w 1914457"/>
                <a:gd name="connsiteY12" fmla="*/ 1736726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790632 w 1914457"/>
                <a:gd name="connsiteY12" fmla="*/ 1736726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823970 w 1914457"/>
                <a:gd name="connsiteY12" fmla="*/ 1731964 h 3237117"/>
                <a:gd name="connsiteX13" fmla="*/ 1763644 w 1914457"/>
                <a:gd name="connsiteY13" fmla="*/ 1422400 h 3237117"/>
                <a:gd name="connsiteX14" fmla="*/ 1539807 w 1914457"/>
                <a:gd name="connsiteY14" fmla="*/ 1117600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523806 w 1914457"/>
                <a:gd name="connsiteY3" fmla="*/ 2163763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823970 w 1914457"/>
                <a:gd name="connsiteY12" fmla="*/ 1731964 h 3237117"/>
                <a:gd name="connsiteX13" fmla="*/ 1763644 w 1914457"/>
                <a:gd name="connsiteY13" fmla="*/ 1422400 h 3237117"/>
                <a:gd name="connsiteX14" fmla="*/ 1596957 w 1914457"/>
                <a:gd name="connsiteY14" fmla="*/ 1112838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485706 w 1914457"/>
                <a:gd name="connsiteY3" fmla="*/ 2173288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823970 w 1914457"/>
                <a:gd name="connsiteY12" fmla="*/ 1731964 h 3237117"/>
                <a:gd name="connsiteX13" fmla="*/ 1763644 w 1914457"/>
                <a:gd name="connsiteY13" fmla="*/ 1422400 h 3237117"/>
                <a:gd name="connsiteX14" fmla="*/ 1596957 w 1914457"/>
                <a:gd name="connsiteY14" fmla="*/ 1112838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7117"/>
                <a:gd name="connsiteX1" fmla="*/ 860357 w 1914457"/>
                <a:gd name="connsiteY1" fmla="*/ 1225550 h 3237117"/>
                <a:gd name="connsiteX2" fmla="*/ 661920 w 1914457"/>
                <a:gd name="connsiteY2" fmla="*/ 1736725 h 3237117"/>
                <a:gd name="connsiteX3" fmla="*/ 485706 w 1914457"/>
                <a:gd name="connsiteY3" fmla="*/ 2173288 h 3237117"/>
                <a:gd name="connsiteX4" fmla="*/ 339657 w 1914457"/>
                <a:gd name="connsiteY4" fmla="*/ 2530475 h 3237117"/>
                <a:gd name="connsiteX5" fmla="*/ 193607 w 1914457"/>
                <a:gd name="connsiteY5" fmla="*/ 2870200 h 3237117"/>
                <a:gd name="connsiteX6" fmla="*/ 1519 w 1914457"/>
                <a:gd name="connsiteY6" fmla="*/ 3067051 h 3237117"/>
                <a:gd name="connsiteX7" fmla="*/ 303144 w 1914457"/>
                <a:gd name="connsiteY7" fmla="*/ 3236913 h 3237117"/>
                <a:gd name="connsiteX8" fmla="*/ 612707 w 1914457"/>
                <a:gd name="connsiteY8" fmla="*/ 3098800 h 3237117"/>
                <a:gd name="connsiteX9" fmla="*/ 990532 w 1914457"/>
                <a:gd name="connsiteY9" fmla="*/ 2928938 h 3237117"/>
                <a:gd name="connsiteX10" fmla="*/ 1287395 w 1914457"/>
                <a:gd name="connsiteY10" fmla="*/ 2403475 h 3237117"/>
                <a:gd name="connsiteX11" fmla="*/ 1636645 w 1914457"/>
                <a:gd name="connsiteY11" fmla="*/ 2025650 h 3237117"/>
                <a:gd name="connsiteX12" fmla="*/ 1823970 w 1914457"/>
                <a:gd name="connsiteY12" fmla="*/ 1731964 h 3237117"/>
                <a:gd name="connsiteX13" fmla="*/ 1763644 w 1914457"/>
                <a:gd name="connsiteY13" fmla="*/ 1422400 h 3237117"/>
                <a:gd name="connsiteX14" fmla="*/ 1596957 w 1914457"/>
                <a:gd name="connsiteY14" fmla="*/ 1112838 h 3237117"/>
                <a:gd name="connsiteX15" fmla="*/ 1685857 w 1914457"/>
                <a:gd name="connsiteY15" fmla="*/ 698500 h 3237117"/>
                <a:gd name="connsiteX16" fmla="*/ 1914457 w 1914457"/>
                <a:gd name="connsiteY16" fmla="*/ 6350 h 323711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85706 w 1914457"/>
                <a:gd name="connsiteY3" fmla="*/ 217328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23970 w 1914457"/>
                <a:gd name="connsiteY12" fmla="*/ 1731964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85706 w 1914457"/>
                <a:gd name="connsiteY3" fmla="*/ 217328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23970 w 1914457"/>
                <a:gd name="connsiteY12" fmla="*/ 1731964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85706 w 1914457"/>
                <a:gd name="connsiteY3" fmla="*/ 217328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85706 w 1914457"/>
                <a:gd name="connsiteY3" fmla="*/ 217328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99994 w 1914457"/>
                <a:gd name="connsiteY3" fmla="*/ 207803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61920 w 1914457"/>
                <a:gd name="connsiteY2" fmla="*/ 1736725 h 3239587"/>
                <a:gd name="connsiteX3" fmla="*/ 499994 w 1914457"/>
                <a:gd name="connsiteY3" fmla="*/ 207803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723833 w 1914457"/>
                <a:gd name="connsiteY2" fmla="*/ 1598613 h 3239587"/>
                <a:gd name="connsiteX3" fmla="*/ 499994 w 1914457"/>
                <a:gd name="connsiteY3" fmla="*/ 207803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52396 w 1914457"/>
                <a:gd name="connsiteY2" fmla="*/ 1603375 h 3239587"/>
                <a:gd name="connsiteX3" fmla="*/ 499994 w 1914457"/>
                <a:gd name="connsiteY3" fmla="*/ 207803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652396 w 1914457"/>
                <a:gd name="connsiteY2" fmla="*/ 1603375 h 3239587"/>
                <a:gd name="connsiteX3" fmla="*/ 499994 w 1914457"/>
                <a:gd name="connsiteY3" fmla="*/ 2078038 h 3239587"/>
                <a:gd name="connsiteX4" fmla="*/ 339657 w 1914457"/>
                <a:gd name="connsiteY4" fmla="*/ 2530475 h 3239587"/>
                <a:gd name="connsiteX5" fmla="*/ 193607 w 1914457"/>
                <a:gd name="connsiteY5" fmla="*/ 2870200 h 3239587"/>
                <a:gd name="connsiteX6" fmla="*/ 1519 w 1914457"/>
                <a:gd name="connsiteY6" fmla="*/ 3067051 h 3239587"/>
                <a:gd name="connsiteX7" fmla="*/ 303144 w 1914457"/>
                <a:gd name="connsiteY7" fmla="*/ 3236913 h 3239587"/>
                <a:gd name="connsiteX8" fmla="*/ 612707 w 1914457"/>
                <a:gd name="connsiteY8" fmla="*/ 3098800 h 3239587"/>
                <a:gd name="connsiteX9" fmla="*/ 990532 w 1914457"/>
                <a:gd name="connsiteY9" fmla="*/ 2928938 h 3239587"/>
                <a:gd name="connsiteX10" fmla="*/ 1287395 w 1914457"/>
                <a:gd name="connsiteY10" fmla="*/ 2403475 h 3239587"/>
                <a:gd name="connsiteX11" fmla="*/ 1636645 w 1914457"/>
                <a:gd name="connsiteY11" fmla="*/ 2025650 h 3239587"/>
                <a:gd name="connsiteX12" fmla="*/ 1847782 w 1914457"/>
                <a:gd name="connsiteY12" fmla="*/ 1727201 h 3239587"/>
                <a:gd name="connsiteX13" fmla="*/ 1763644 w 1914457"/>
                <a:gd name="connsiteY13" fmla="*/ 1422400 h 3239587"/>
                <a:gd name="connsiteX14" fmla="*/ 1596957 w 1914457"/>
                <a:gd name="connsiteY14" fmla="*/ 1112838 h 3239587"/>
                <a:gd name="connsiteX15" fmla="*/ 1685857 w 1914457"/>
                <a:gd name="connsiteY15" fmla="*/ 698500 h 3239587"/>
                <a:gd name="connsiteX16" fmla="*/ 1914457 w 1914457"/>
                <a:gd name="connsiteY16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499994 w 1914457"/>
                <a:gd name="connsiteY2" fmla="*/ 2078038 h 3239587"/>
                <a:gd name="connsiteX3" fmla="*/ 339657 w 1914457"/>
                <a:gd name="connsiteY3" fmla="*/ 2530475 h 3239587"/>
                <a:gd name="connsiteX4" fmla="*/ 193607 w 1914457"/>
                <a:gd name="connsiteY4" fmla="*/ 2870200 h 3239587"/>
                <a:gd name="connsiteX5" fmla="*/ 1519 w 1914457"/>
                <a:gd name="connsiteY5" fmla="*/ 3067051 h 3239587"/>
                <a:gd name="connsiteX6" fmla="*/ 303144 w 1914457"/>
                <a:gd name="connsiteY6" fmla="*/ 3236913 h 3239587"/>
                <a:gd name="connsiteX7" fmla="*/ 612707 w 1914457"/>
                <a:gd name="connsiteY7" fmla="*/ 3098800 h 3239587"/>
                <a:gd name="connsiteX8" fmla="*/ 990532 w 1914457"/>
                <a:gd name="connsiteY8" fmla="*/ 2928938 h 3239587"/>
                <a:gd name="connsiteX9" fmla="*/ 1287395 w 1914457"/>
                <a:gd name="connsiteY9" fmla="*/ 2403475 h 3239587"/>
                <a:gd name="connsiteX10" fmla="*/ 1636645 w 1914457"/>
                <a:gd name="connsiteY10" fmla="*/ 2025650 h 3239587"/>
                <a:gd name="connsiteX11" fmla="*/ 1847782 w 1914457"/>
                <a:gd name="connsiteY11" fmla="*/ 1727201 h 3239587"/>
                <a:gd name="connsiteX12" fmla="*/ 1763644 w 1914457"/>
                <a:gd name="connsiteY12" fmla="*/ 1422400 h 3239587"/>
                <a:gd name="connsiteX13" fmla="*/ 1596957 w 1914457"/>
                <a:gd name="connsiteY13" fmla="*/ 1112838 h 3239587"/>
                <a:gd name="connsiteX14" fmla="*/ 1685857 w 1914457"/>
                <a:gd name="connsiteY14" fmla="*/ 698500 h 3239587"/>
                <a:gd name="connsiteX15" fmla="*/ 1914457 w 1914457"/>
                <a:gd name="connsiteY15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499994 w 1914457"/>
                <a:gd name="connsiteY2" fmla="*/ 2078038 h 3239587"/>
                <a:gd name="connsiteX3" fmla="*/ 339657 w 1914457"/>
                <a:gd name="connsiteY3" fmla="*/ 2530475 h 3239587"/>
                <a:gd name="connsiteX4" fmla="*/ 193607 w 1914457"/>
                <a:gd name="connsiteY4" fmla="*/ 2870200 h 3239587"/>
                <a:gd name="connsiteX5" fmla="*/ 1519 w 1914457"/>
                <a:gd name="connsiteY5" fmla="*/ 3067051 h 3239587"/>
                <a:gd name="connsiteX6" fmla="*/ 303144 w 1914457"/>
                <a:gd name="connsiteY6" fmla="*/ 3236913 h 3239587"/>
                <a:gd name="connsiteX7" fmla="*/ 612707 w 1914457"/>
                <a:gd name="connsiteY7" fmla="*/ 3098800 h 3239587"/>
                <a:gd name="connsiteX8" fmla="*/ 990532 w 1914457"/>
                <a:gd name="connsiteY8" fmla="*/ 2928938 h 3239587"/>
                <a:gd name="connsiteX9" fmla="*/ 1287395 w 1914457"/>
                <a:gd name="connsiteY9" fmla="*/ 2403475 h 3239587"/>
                <a:gd name="connsiteX10" fmla="*/ 1636645 w 1914457"/>
                <a:gd name="connsiteY10" fmla="*/ 2025650 h 3239587"/>
                <a:gd name="connsiteX11" fmla="*/ 1847782 w 1914457"/>
                <a:gd name="connsiteY11" fmla="*/ 1727201 h 3239587"/>
                <a:gd name="connsiteX12" fmla="*/ 1763644 w 1914457"/>
                <a:gd name="connsiteY12" fmla="*/ 1422400 h 3239587"/>
                <a:gd name="connsiteX13" fmla="*/ 1596957 w 1914457"/>
                <a:gd name="connsiteY13" fmla="*/ 1112838 h 3239587"/>
                <a:gd name="connsiteX14" fmla="*/ 1685857 w 1914457"/>
                <a:gd name="connsiteY14" fmla="*/ 698500 h 3239587"/>
                <a:gd name="connsiteX15" fmla="*/ 1914457 w 1914457"/>
                <a:gd name="connsiteY15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499994 w 1914457"/>
                <a:gd name="connsiteY2" fmla="*/ 2078038 h 3239587"/>
                <a:gd name="connsiteX3" fmla="*/ 339657 w 1914457"/>
                <a:gd name="connsiteY3" fmla="*/ 2530475 h 3239587"/>
                <a:gd name="connsiteX4" fmla="*/ 193607 w 1914457"/>
                <a:gd name="connsiteY4" fmla="*/ 2870200 h 3239587"/>
                <a:gd name="connsiteX5" fmla="*/ 1519 w 1914457"/>
                <a:gd name="connsiteY5" fmla="*/ 3067051 h 3239587"/>
                <a:gd name="connsiteX6" fmla="*/ 303144 w 1914457"/>
                <a:gd name="connsiteY6" fmla="*/ 3236913 h 3239587"/>
                <a:gd name="connsiteX7" fmla="*/ 612707 w 1914457"/>
                <a:gd name="connsiteY7" fmla="*/ 3098800 h 3239587"/>
                <a:gd name="connsiteX8" fmla="*/ 990532 w 1914457"/>
                <a:gd name="connsiteY8" fmla="*/ 2928938 h 3239587"/>
                <a:gd name="connsiteX9" fmla="*/ 1287395 w 1914457"/>
                <a:gd name="connsiteY9" fmla="*/ 2403475 h 3239587"/>
                <a:gd name="connsiteX10" fmla="*/ 1636645 w 1914457"/>
                <a:gd name="connsiteY10" fmla="*/ 2025650 h 3239587"/>
                <a:gd name="connsiteX11" fmla="*/ 1847782 w 1914457"/>
                <a:gd name="connsiteY11" fmla="*/ 1727201 h 3239587"/>
                <a:gd name="connsiteX12" fmla="*/ 1763644 w 1914457"/>
                <a:gd name="connsiteY12" fmla="*/ 1422400 h 3239587"/>
                <a:gd name="connsiteX13" fmla="*/ 1596957 w 1914457"/>
                <a:gd name="connsiteY13" fmla="*/ 1112838 h 3239587"/>
                <a:gd name="connsiteX14" fmla="*/ 1685857 w 1914457"/>
                <a:gd name="connsiteY14" fmla="*/ 698500 h 3239587"/>
                <a:gd name="connsiteX15" fmla="*/ 1914457 w 1914457"/>
                <a:gd name="connsiteY15" fmla="*/ 6350 h 3239587"/>
                <a:gd name="connsiteX0" fmla="*/ 923857 w 1914457"/>
                <a:gd name="connsiteY0" fmla="*/ 0 h 3239587"/>
                <a:gd name="connsiteX1" fmla="*/ 860357 w 1914457"/>
                <a:gd name="connsiteY1" fmla="*/ 1225550 h 3239587"/>
                <a:gd name="connsiteX2" fmla="*/ 499994 w 1914457"/>
                <a:gd name="connsiteY2" fmla="*/ 2078038 h 3239587"/>
                <a:gd name="connsiteX3" fmla="*/ 339657 w 1914457"/>
                <a:gd name="connsiteY3" fmla="*/ 2530475 h 3239587"/>
                <a:gd name="connsiteX4" fmla="*/ 193607 w 1914457"/>
                <a:gd name="connsiteY4" fmla="*/ 2870200 h 3239587"/>
                <a:gd name="connsiteX5" fmla="*/ 1519 w 1914457"/>
                <a:gd name="connsiteY5" fmla="*/ 3067051 h 3239587"/>
                <a:gd name="connsiteX6" fmla="*/ 303144 w 1914457"/>
                <a:gd name="connsiteY6" fmla="*/ 3236913 h 3239587"/>
                <a:gd name="connsiteX7" fmla="*/ 612707 w 1914457"/>
                <a:gd name="connsiteY7" fmla="*/ 3098800 h 3239587"/>
                <a:gd name="connsiteX8" fmla="*/ 990532 w 1914457"/>
                <a:gd name="connsiteY8" fmla="*/ 2928938 h 3239587"/>
                <a:gd name="connsiteX9" fmla="*/ 1287395 w 1914457"/>
                <a:gd name="connsiteY9" fmla="*/ 2403475 h 3239587"/>
                <a:gd name="connsiteX10" fmla="*/ 1636645 w 1914457"/>
                <a:gd name="connsiteY10" fmla="*/ 2025650 h 3239587"/>
                <a:gd name="connsiteX11" fmla="*/ 1847782 w 1914457"/>
                <a:gd name="connsiteY11" fmla="*/ 1727201 h 3239587"/>
                <a:gd name="connsiteX12" fmla="*/ 1763644 w 1914457"/>
                <a:gd name="connsiteY12" fmla="*/ 1422400 h 3239587"/>
                <a:gd name="connsiteX13" fmla="*/ 1642684 w 1914457"/>
                <a:gd name="connsiteY13" fmla="*/ 1062440 h 3239587"/>
                <a:gd name="connsiteX14" fmla="*/ 1685857 w 1914457"/>
                <a:gd name="connsiteY14" fmla="*/ 698500 h 3239587"/>
                <a:gd name="connsiteX15" fmla="*/ 1914457 w 1914457"/>
                <a:gd name="connsiteY15" fmla="*/ 6350 h 3239587"/>
                <a:gd name="connsiteX0" fmla="*/ 923857 w 1854616"/>
                <a:gd name="connsiteY0" fmla="*/ 0 h 3239587"/>
                <a:gd name="connsiteX1" fmla="*/ 860357 w 1854616"/>
                <a:gd name="connsiteY1" fmla="*/ 1225550 h 3239587"/>
                <a:gd name="connsiteX2" fmla="*/ 499994 w 1854616"/>
                <a:gd name="connsiteY2" fmla="*/ 2078038 h 3239587"/>
                <a:gd name="connsiteX3" fmla="*/ 339657 w 1854616"/>
                <a:gd name="connsiteY3" fmla="*/ 2530475 h 3239587"/>
                <a:gd name="connsiteX4" fmla="*/ 193607 w 1854616"/>
                <a:gd name="connsiteY4" fmla="*/ 2870200 h 3239587"/>
                <a:gd name="connsiteX5" fmla="*/ 1519 w 1854616"/>
                <a:gd name="connsiteY5" fmla="*/ 3067051 h 3239587"/>
                <a:gd name="connsiteX6" fmla="*/ 303144 w 1854616"/>
                <a:gd name="connsiteY6" fmla="*/ 3236913 h 3239587"/>
                <a:gd name="connsiteX7" fmla="*/ 612707 w 1854616"/>
                <a:gd name="connsiteY7" fmla="*/ 3098800 h 3239587"/>
                <a:gd name="connsiteX8" fmla="*/ 990532 w 1854616"/>
                <a:gd name="connsiteY8" fmla="*/ 2928938 h 3239587"/>
                <a:gd name="connsiteX9" fmla="*/ 1287395 w 1854616"/>
                <a:gd name="connsiteY9" fmla="*/ 2403475 h 3239587"/>
                <a:gd name="connsiteX10" fmla="*/ 1636645 w 1854616"/>
                <a:gd name="connsiteY10" fmla="*/ 2025650 h 3239587"/>
                <a:gd name="connsiteX11" fmla="*/ 1847782 w 1854616"/>
                <a:gd name="connsiteY11" fmla="*/ 1727201 h 3239587"/>
                <a:gd name="connsiteX12" fmla="*/ 1763644 w 1854616"/>
                <a:gd name="connsiteY12" fmla="*/ 1422400 h 3239587"/>
                <a:gd name="connsiteX13" fmla="*/ 1642684 w 1854616"/>
                <a:gd name="connsiteY13" fmla="*/ 1062440 h 3239587"/>
                <a:gd name="connsiteX14" fmla="*/ 1685857 w 1854616"/>
                <a:gd name="connsiteY14" fmla="*/ 698500 h 3239587"/>
                <a:gd name="connsiteX15" fmla="*/ 1777275 w 1854616"/>
                <a:gd name="connsiteY15" fmla="*/ 248260 h 3239587"/>
                <a:gd name="connsiteX0" fmla="*/ 923857 w 1854616"/>
                <a:gd name="connsiteY0" fmla="*/ 0 h 3007756"/>
                <a:gd name="connsiteX1" fmla="*/ 860357 w 1854616"/>
                <a:gd name="connsiteY1" fmla="*/ 993719 h 3007756"/>
                <a:gd name="connsiteX2" fmla="*/ 499994 w 1854616"/>
                <a:gd name="connsiteY2" fmla="*/ 1846207 h 3007756"/>
                <a:gd name="connsiteX3" fmla="*/ 339657 w 1854616"/>
                <a:gd name="connsiteY3" fmla="*/ 2298644 h 3007756"/>
                <a:gd name="connsiteX4" fmla="*/ 193607 w 1854616"/>
                <a:gd name="connsiteY4" fmla="*/ 2638369 h 3007756"/>
                <a:gd name="connsiteX5" fmla="*/ 1519 w 1854616"/>
                <a:gd name="connsiteY5" fmla="*/ 2835220 h 3007756"/>
                <a:gd name="connsiteX6" fmla="*/ 303144 w 1854616"/>
                <a:gd name="connsiteY6" fmla="*/ 3005082 h 3007756"/>
                <a:gd name="connsiteX7" fmla="*/ 612707 w 1854616"/>
                <a:gd name="connsiteY7" fmla="*/ 2866969 h 3007756"/>
                <a:gd name="connsiteX8" fmla="*/ 990532 w 1854616"/>
                <a:gd name="connsiteY8" fmla="*/ 2697107 h 3007756"/>
                <a:gd name="connsiteX9" fmla="*/ 1287395 w 1854616"/>
                <a:gd name="connsiteY9" fmla="*/ 2171644 h 3007756"/>
                <a:gd name="connsiteX10" fmla="*/ 1636645 w 1854616"/>
                <a:gd name="connsiteY10" fmla="*/ 1793819 h 3007756"/>
                <a:gd name="connsiteX11" fmla="*/ 1847782 w 1854616"/>
                <a:gd name="connsiteY11" fmla="*/ 1495370 h 3007756"/>
                <a:gd name="connsiteX12" fmla="*/ 1763644 w 1854616"/>
                <a:gd name="connsiteY12" fmla="*/ 1190569 h 3007756"/>
                <a:gd name="connsiteX13" fmla="*/ 1642684 w 1854616"/>
                <a:gd name="connsiteY13" fmla="*/ 830609 h 3007756"/>
                <a:gd name="connsiteX14" fmla="*/ 1685857 w 1854616"/>
                <a:gd name="connsiteY14" fmla="*/ 466669 h 3007756"/>
                <a:gd name="connsiteX15" fmla="*/ 1777275 w 1854616"/>
                <a:gd name="connsiteY15" fmla="*/ 16429 h 3007756"/>
                <a:gd name="connsiteX0" fmla="*/ 880987 w 1854616"/>
                <a:gd name="connsiteY0" fmla="*/ 0 h 3001456"/>
                <a:gd name="connsiteX1" fmla="*/ 860357 w 1854616"/>
                <a:gd name="connsiteY1" fmla="*/ 987419 h 3001456"/>
                <a:gd name="connsiteX2" fmla="*/ 499994 w 1854616"/>
                <a:gd name="connsiteY2" fmla="*/ 1839907 h 3001456"/>
                <a:gd name="connsiteX3" fmla="*/ 339657 w 1854616"/>
                <a:gd name="connsiteY3" fmla="*/ 2292344 h 3001456"/>
                <a:gd name="connsiteX4" fmla="*/ 193607 w 1854616"/>
                <a:gd name="connsiteY4" fmla="*/ 2632069 h 3001456"/>
                <a:gd name="connsiteX5" fmla="*/ 1519 w 1854616"/>
                <a:gd name="connsiteY5" fmla="*/ 2828920 h 3001456"/>
                <a:gd name="connsiteX6" fmla="*/ 303144 w 1854616"/>
                <a:gd name="connsiteY6" fmla="*/ 2998782 h 3001456"/>
                <a:gd name="connsiteX7" fmla="*/ 612707 w 1854616"/>
                <a:gd name="connsiteY7" fmla="*/ 2860669 h 3001456"/>
                <a:gd name="connsiteX8" fmla="*/ 990532 w 1854616"/>
                <a:gd name="connsiteY8" fmla="*/ 2690807 h 3001456"/>
                <a:gd name="connsiteX9" fmla="*/ 1287395 w 1854616"/>
                <a:gd name="connsiteY9" fmla="*/ 2165344 h 3001456"/>
                <a:gd name="connsiteX10" fmla="*/ 1636645 w 1854616"/>
                <a:gd name="connsiteY10" fmla="*/ 1787519 h 3001456"/>
                <a:gd name="connsiteX11" fmla="*/ 1847782 w 1854616"/>
                <a:gd name="connsiteY11" fmla="*/ 1489070 h 3001456"/>
                <a:gd name="connsiteX12" fmla="*/ 1763644 w 1854616"/>
                <a:gd name="connsiteY12" fmla="*/ 1184269 h 3001456"/>
                <a:gd name="connsiteX13" fmla="*/ 1642684 w 1854616"/>
                <a:gd name="connsiteY13" fmla="*/ 824309 h 3001456"/>
                <a:gd name="connsiteX14" fmla="*/ 1685857 w 1854616"/>
                <a:gd name="connsiteY14" fmla="*/ 460369 h 3001456"/>
                <a:gd name="connsiteX15" fmla="*/ 1777275 w 1854616"/>
                <a:gd name="connsiteY15" fmla="*/ 10129 h 3001456"/>
                <a:gd name="connsiteX0" fmla="*/ 880987 w 1854616"/>
                <a:gd name="connsiteY0" fmla="*/ 0 h 3001456"/>
                <a:gd name="connsiteX1" fmla="*/ 860357 w 1854616"/>
                <a:gd name="connsiteY1" fmla="*/ 987419 h 3001456"/>
                <a:gd name="connsiteX2" fmla="*/ 499994 w 1854616"/>
                <a:gd name="connsiteY2" fmla="*/ 1839907 h 3001456"/>
                <a:gd name="connsiteX3" fmla="*/ 339657 w 1854616"/>
                <a:gd name="connsiteY3" fmla="*/ 2292344 h 3001456"/>
                <a:gd name="connsiteX4" fmla="*/ 193607 w 1854616"/>
                <a:gd name="connsiteY4" fmla="*/ 2632069 h 3001456"/>
                <a:gd name="connsiteX5" fmla="*/ 1519 w 1854616"/>
                <a:gd name="connsiteY5" fmla="*/ 2828920 h 3001456"/>
                <a:gd name="connsiteX6" fmla="*/ 303144 w 1854616"/>
                <a:gd name="connsiteY6" fmla="*/ 2998782 h 3001456"/>
                <a:gd name="connsiteX7" fmla="*/ 612707 w 1854616"/>
                <a:gd name="connsiteY7" fmla="*/ 2860669 h 3001456"/>
                <a:gd name="connsiteX8" fmla="*/ 990532 w 1854616"/>
                <a:gd name="connsiteY8" fmla="*/ 2690807 h 3001456"/>
                <a:gd name="connsiteX9" fmla="*/ 1287395 w 1854616"/>
                <a:gd name="connsiteY9" fmla="*/ 2165344 h 3001456"/>
                <a:gd name="connsiteX10" fmla="*/ 1636645 w 1854616"/>
                <a:gd name="connsiteY10" fmla="*/ 1787519 h 3001456"/>
                <a:gd name="connsiteX11" fmla="*/ 1847782 w 1854616"/>
                <a:gd name="connsiteY11" fmla="*/ 1489070 h 3001456"/>
                <a:gd name="connsiteX12" fmla="*/ 1763644 w 1854616"/>
                <a:gd name="connsiteY12" fmla="*/ 1184269 h 3001456"/>
                <a:gd name="connsiteX13" fmla="*/ 1642684 w 1854616"/>
                <a:gd name="connsiteY13" fmla="*/ 824309 h 3001456"/>
                <a:gd name="connsiteX14" fmla="*/ 1685857 w 1854616"/>
                <a:gd name="connsiteY14" fmla="*/ 460369 h 3001456"/>
                <a:gd name="connsiteX15" fmla="*/ 1777275 w 1854616"/>
                <a:gd name="connsiteY15" fmla="*/ 10129 h 3001456"/>
                <a:gd name="connsiteX0" fmla="*/ 880987 w 1854616"/>
                <a:gd name="connsiteY0" fmla="*/ 0 h 3001456"/>
                <a:gd name="connsiteX1" fmla="*/ 860357 w 1854616"/>
                <a:gd name="connsiteY1" fmla="*/ 987419 h 3001456"/>
                <a:gd name="connsiteX2" fmla="*/ 499994 w 1854616"/>
                <a:gd name="connsiteY2" fmla="*/ 1839907 h 3001456"/>
                <a:gd name="connsiteX3" fmla="*/ 339657 w 1854616"/>
                <a:gd name="connsiteY3" fmla="*/ 2292344 h 3001456"/>
                <a:gd name="connsiteX4" fmla="*/ 193607 w 1854616"/>
                <a:gd name="connsiteY4" fmla="*/ 2632069 h 3001456"/>
                <a:gd name="connsiteX5" fmla="*/ 1519 w 1854616"/>
                <a:gd name="connsiteY5" fmla="*/ 2828920 h 3001456"/>
                <a:gd name="connsiteX6" fmla="*/ 303144 w 1854616"/>
                <a:gd name="connsiteY6" fmla="*/ 2998782 h 3001456"/>
                <a:gd name="connsiteX7" fmla="*/ 612707 w 1854616"/>
                <a:gd name="connsiteY7" fmla="*/ 2860669 h 3001456"/>
                <a:gd name="connsiteX8" fmla="*/ 990532 w 1854616"/>
                <a:gd name="connsiteY8" fmla="*/ 2690807 h 3001456"/>
                <a:gd name="connsiteX9" fmla="*/ 1287395 w 1854616"/>
                <a:gd name="connsiteY9" fmla="*/ 2165344 h 3001456"/>
                <a:gd name="connsiteX10" fmla="*/ 1636645 w 1854616"/>
                <a:gd name="connsiteY10" fmla="*/ 1787519 h 3001456"/>
                <a:gd name="connsiteX11" fmla="*/ 1847782 w 1854616"/>
                <a:gd name="connsiteY11" fmla="*/ 1489070 h 3001456"/>
                <a:gd name="connsiteX12" fmla="*/ 1763644 w 1854616"/>
                <a:gd name="connsiteY12" fmla="*/ 1184269 h 3001456"/>
                <a:gd name="connsiteX13" fmla="*/ 1642684 w 1854616"/>
                <a:gd name="connsiteY13" fmla="*/ 824309 h 3001456"/>
                <a:gd name="connsiteX14" fmla="*/ 1685857 w 1854616"/>
                <a:gd name="connsiteY14" fmla="*/ 460369 h 3001456"/>
                <a:gd name="connsiteX15" fmla="*/ 1777275 w 1854616"/>
                <a:gd name="connsiteY15" fmla="*/ 10129 h 3001456"/>
                <a:gd name="connsiteX0" fmla="*/ 880987 w 1854616"/>
                <a:gd name="connsiteY0" fmla="*/ 0 h 3001456"/>
                <a:gd name="connsiteX1" fmla="*/ 860357 w 1854616"/>
                <a:gd name="connsiteY1" fmla="*/ 987419 h 3001456"/>
                <a:gd name="connsiteX2" fmla="*/ 499994 w 1854616"/>
                <a:gd name="connsiteY2" fmla="*/ 1839907 h 3001456"/>
                <a:gd name="connsiteX3" fmla="*/ 339657 w 1854616"/>
                <a:gd name="connsiteY3" fmla="*/ 2292344 h 3001456"/>
                <a:gd name="connsiteX4" fmla="*/ 193607 w 1854616"/>
                <a:gd name="connsiteY4" fmla="*/ 2632069 h 3001456"/>
                <a:gd name="connsiteX5" fmla="*/ 1519 w 1854616"/>
                <a:gd name="connsiteY5" fmla="*/ 2828920 h 3001456"/>
                <a:gd name="connsiteX6" fmla="*/ 303144 w 1854616"/>
                <a:gd name="connsiteY6" fmla="*/ 2998782 h 3001456"/>
                <a:gd name="connsiteX7" fmla="*/ 612707 w 1854616"/>
                <a:gd name="connsiteY7" fmla="*/ 2860669 h 3001456"/>
                <a:gd name="connsiteX8" fmla="*/ 990532 w 1854616"/>
                <a:gd name="connsiteY8" fmla="*/ 2690807 h 3001456"/>
                <a:gd name="connsiteX9" fmla="*/ 1287395 w 1854616"/>
                <a:gd name="connsiteY9" fmla="*/ 2165344 h 3001456"/>
                <a:gd name="connsiteX10" fmla="*/ 1636645 w 1854616"/>
                <a:gd name="connsiteY10" fmla="*/ 1787519 h 3001456"/>
                <a:gd name="connsiteX11" fmla="*/ 1847782 w 1854616"/>
                <a:gd name="connsiteY11" fmla="*/ 1489070 h 3001456"/>
                <a:gd name="connsiteX12" fmla="*/ 1763644 w 1854616"/>
                <a:gd name="connsiteY12" fmla="*/ 1184269 h 3001456"/>
                <a:gd name="connsiteX13" fmla="*/ 1642684 w 1854616"/>
                <a:gd name="connsiteY13" fmla="*/ 824309 h 3001456"/>
                <a:gd name="connsiteX14" fmla="*/ 1685857 w 1854616"/>
                <a:gd name="connsiteY14" fmla="*/ 460369 h 3001456"/>
                <a:gd name="connsiteX15" fmla="*/ 1777275 w 1854616"/>
                <a:gd name="connsiteY15" fmla="*/ 10129 h 3001456"/>
                <a:gd name="connsiteX0" fmla="*/ 880987 w 1854616"/>
                <a:gd name="connsiteY0" fmla="*/ 0 h 3001456"/>
                <a:gd name="connsiteX1" fmla="*/ 860357 w 1854616"/>
                <a:gd name="connsiteY1" fmla="*/ 987419 h 3001456"/>
                <a:gd name="connsiteX2" fmla="*/ 499994 w 1854616"/>
                <a:gd name="connsiteY2" fmla="*/ 1839907 h 3001456"/>
                <a:gd name="connsiteX3" fmla="*/ 339657 w 1854616"/>
                <a:gd name="connsiteY3" fmla="*/ 2292344 h 3001456"/>
                <a:gd name="connsiteX4" fmla="*/ 193607 w 1854616"/>
                <a:gd name="connsiteY4" fmla="*/ 2632069 h 3001456"/>
                <a:gd name="connsiteX5" fmla="*/ 1519 w 1854616"/>
                <a:gd name="connsiteY5" fmla="*/ 2828920 h 3001456"/>
                <a:gd name="connsiteX6" fmla="*/ 303144 w 1854616"/>
                <a:gd name="connsiteY6" fmla="*/ 2998782 h 3001456"/>
                <a:gd name="connsiteX7" fmla="*/ 612707 w 1854616"/>
                <a:gd name="connsiteY7" fmla="*/ 2860669 h 3001456"/>
                <a:gd name="connsiteX8" fmla="*/ 990532 w 1854616"/>
                <a:gd name="connsiteY8" fmla="*/ 2690807 h 3001456"/>
                <a:gd name="connsiteX9" fmla="*/ 1287395 w 1854616"/>
                <a:gd name="connsiteY9" fmla="*/ 2165344 h 3001456"/>
                <a:gd name="connsiteX10" fmla="*/ 1636645 w 1854616"/>
                <a:gd name="connsiteY10" fmla="*/ 1787519 h 3001456"/>
                <a:gd name="connsiteX11" fmla="*/ 1847782 w 1854616"/>
                <a:gd name="connsiteY11" fmla="*/ 1489070 h 3001456"/>
                <a:gd name="connsiteX12" fmla="*/ 1763644 w 1854616"/>
                <a:gd name="connsiteY12" fmla="*/ 1184269 h 3001456"/>
                <a:gd name="connsiteX13" fmla="*/ 1642684 w 1854616"/>
                <a:gd name="connsiteY13" fmla="*/ 824309 h 3001456"/>
                <a:gd name="connsiteX14" fmla="*/ 1777275 w 1854616"/>
                <a:gd name="connsiteY14" fmla="*/ 10129 h 3001456"/>
                <a:gd name="connsiteX0" fmla="*/ 880987 w 1847785"/>
                <a:gd name="connsiteY0" fmla="*/ 0 h 3001456"/>
                <a:gd name="connsiteX1" fmla="*/ 860357 w 1847785"/>
                <a:gd name="connsiteY1" fmla="*/ 987419 h 3001456"/>
                <a:gd name="connsiteX2" fmla="*/ 499994 w 1847785"/>
                <a:gd name="connsiteY2" fmla="*/ 1839907 h 3001456"/>
                <a:gd name="connsiteX3" fmla="*/ 339657 w 1847785"/>
                <a:gd name="connsiteY3" fmla="*/ 2292344 h 3001456"/>
                <a:gd name="connsiteX4" fmla="*/ 193607 w 1847785"/>
                <a:gd name="connsiteY4" fmla="*/ 2632069 h 3001456"/>
                <a:gd name="connsiteX5" fmla="*/ 1519 w 1847785"/>
                <a:gd name="connsiteY5" fmla="*/ 2828920 h 3001456"/>
                <a:gd name="connsiteX6" fmla="*/ 303144 w 1847785"/>
                <a:gd name="connsiteY6" fmla="*/ 2998782 h 3001456"/>
                <a:gd name="connsiteX7" fmla="*/ 612707 w 1847785"/>
                <a:gd name="connsiteY7" fmla="*/ 2860669 h 3001456"/>
                <a:gd name="connsiteX8" fmla="*/ 990532 w 1847785"/>
                <a:gd name="connsiteY8" fmla="*/ 2690807 h 3001456"/>
                <a:gd name="connsiteX9" fmla="*/ 1287395 w 1847785"/>
                <a:gd name="connsiteY9" fmla="*/ 2165344 h 3001456"/>
                <a:gd name="connsiteX10" fmla="*/ 1636645 w 1847785"/>
                <a:gd name="connsiteY10" fmla="*/ 1787519 h 3001456"/>
                <a:gd name="connsiteX11" fmla="*/ 1847782 w 1847785"/>
                <a:gd name="connsiteY11" fmla="*/ 1489070 h 3001456"/>
                <a:gd name="connsiteX12" fmla="*/ 1642684 w 1847785"/>
                <a:gd name="connsiteY12" fmla="*/ 824309 h 3001456"/>
                <a:gd name="connsiteX13" fmla="*/ 1777275 w 1847785"/>
                <a:gd name="connsiteY13" fmla="*/ 10129 h 3001456"/>
                <a:gd name="connsiteX0" fmla="*/ 880987 w 1814444"/>
                <a:gd name="connsiteY0" fmla="*/ 0 h 3001456"/>
                <a:gd name="connsiteX1" fmla="*/ 860357 w 1814444"/>
                <a:gd name="connsiteY1" fmla="*/ 987419 h 3001456"/>
                <a:gd name="connsiteX2" fmla="*/ 499994 w 1814444"/>
                <a:gd name="connsiteY2" fmla="*/ 1839907 h 3001456"/>
                <a:gd name="connsiteX3" fmla="*/ 339657 w 1814444"/>
                <a:gd name="connsiteY3" fmla="*/ 2292344 h 3001456"/>
                <a:gd name="connsiteX4" fmla="*/ 193607 w 1814444"/>
                <a:gd name="connsiteY4" fmla="*/ 2632069 h 3001456"/>
                <a:gd name="connsiteX5" fmla="*/ 1519 w 1814444"/>
                <a:gd name="connsiteY5" fmla="*/ 2828920 h 3001456"/>
                <a:gd name="connsiteX6" fmla="*/ 303144 w 1814444"/>
                <a:gd name="connsiteY6" fmla="*/ 2998782 h 3001456"/>
                <a:gd name="connsiteX7" fmla="*/ 612707 w 1814444"/>
                <a:gd name="connsiteY7" fmla="*/ 2860669 h 3001456"/>
                <a:gd name="connsiteX8" fmla="*/ 990532 w 1814444"/>
                <a:gd name="connsiteY8" fmla="*/ 2690807 h 3001456"/>
                <a:gd name="connsiteX9" fmla="*/ 1287395 w 1814444"/>
                <a:gd name="connsiteY9" fmla="*/ 2165344 h 3001456"/>
                <a:gd name="connsiteX10" fmla="*/ 1636645 w 1814444"/>
                <a:gd name="connsiteY10" fmla="*/ 1787519 h 3001456"/>
                <a:gd name="connsiteX11" fmla="*/ 1814440 w 1814444"/>
                <a:gd name="connsiteY11" fmla="*/ 1363074 h 3001456"/>
                <a:gd name="connsiteX12" fmla="*/ 1642684 w 1814444"/>
                <a:gd name="connsiteY12" fmla="*/ 824309 h 3001456"/>
                <a:gd name="connsiteX13" fmla="*/ 1777275 w 1814444"/>
                <a:gd name="connsiteY13" fmla="*/ 10129 h 3001456"/>
                <a:gd name="connsiteX0" fmla="*/ 880987 w 1814582"/>
                <a:gd name="connsiteY0" fmla="*/ 0 h 3001456"/>
                <a:gd name="connsiteX1" fmla="*/ 860357 w 1814582"/>
                <a:gd name="connsiteY1" fmla="*/ 987419 h 3001456"/>
                <a:gd name="connsiteX2" fmla="*/ 499994 w 1814582"/>
                <a:gd name="connsiteY2" fmla="*/ 1839907 h 3001456"/>
                <a:gd name="connsiteX3" fmla="*/ 339657 w 1814582"/>
                <a:gd name="connsiteY3" fmla="*/ 2292344 h 3001456"/>
                <a:gd name="connsiteX4" fmla="*/ 193607 w 1814582"/>
                <a:gd name="connsiteY4" fmla="*/ 2632069 h 3001456"/>
                <a:gd name="connsiteX5" fmla="*/ 1519 w 1814582"/>
                <a:gd name="connsiteY5" fmla="*/ 2828920 h 3001456"/>
                <a:gd name="connsiteX6" fmla="*/ 303144 w 1814582"/>
                <a:gd name="connsiteY6" fmla="*/ 2998782 h 3001456"/>
                <a:gd name="connsiteX7" fmla="*/ 612707 w 1814582"/>
                <a:gd name="connsiteY7" fmla="*/ 2860669 h 3001456"/>
                <a:gd name="connsiteX8" fmla="*/ 990532 w 1814582"/>
                <a:gd name="connsiteY8" fmla="*/ 2690807 h 3001456"/>
                <a:gd name="connsiteX9" fmla="*/ 1287395 w 1814582"/>
                <a:gd name="connsiteY9" fmla="*/ 2165344 h 3001456"/>
                <a:gd name="connsiteX10" fmla="*/ 1636645 w 1814582"/>
                <a:gd name="connsiteY10" fmla="*/ 1787519 h 3001456"/>
                <a:gd name="connsiteX11" fmla="*/ 1814440 w 1814582"/>
                <a:gd name="connsiteY11" fmla="*/ 1363074 h 3001456"/>
                <a:gd name="connsiteX12" fmla="*/ 1642684 w 1814582"/>
                <a:gd name="connsiteY12" fmla="*/ 824309 h 3001456"/>
                <a:gd name="connsiteX13" fmla="*/ 1777275 w 1814582"/>
                <a:gd name="connsiteY13" fmla="*/ 10129 h 3001456"/>
                <a:gd name="connsiteX0" fmla="*/ 880987 w 1814582"/>
                <a:gd name="connsiteY0" fmla="*/ 0 h 3001456"/>
                <a:gd name="connsiteX1" fmla="*/ 860357 w 1814582"/>
                <a:gd name="connsiteY1" fmla="*/ 987419 h 3001456"/>
                <a:gd name="connsiteX2" fmla="*/ 499994 w 1814582"/>
                <a:gd name="connsiteY2" fmla="*/ 1839907 h 3001456"/>
                <a:gd name="connsiteX3" fmla="*/ 339657 w 1814582"/>
                <a:gd name="connsiteY3" fmla="*/ 2292344 h 3001456"/>
                <a:gd name="connsiteX4" fmla="*/ 193607 w 1814582"/>
                <a:gd name="connsiteY4" fmla="*/ 2632069 h 3001456"/>
                <a:gd name="connsiteX5" fmla="*/ 1519 w 1814582"/>
                <a:gd name="connsiteY5" fmla="*/ 2828920 h 3001456"/>
                <a:gd name="connsiteX6" fmla="*/ 303144 w 1814582"/>
                <a:gd name="connsiteY6" fmla="*/ 2998782 h 3001456"/>
                <a:gd name="connsiteX7" fmla="*/ 612707 w 1814582"/>
                <a:gd name="connsiteY7" fmla="*/ 2860669 h 3001456"/>
                <a:gd name="connsiteX8" fmla="*/ 990532 w 1814582"/>
                <a:gd name="connsiteY8" fmla="*/ 2690807 h 3001456"/>
                <a:gd name="connsiteX9" fmla="*/ 1287395 w 1814582"/>
                <a:gd name="connsiteY9" fmla="*/ 2165344 h 3001456"/>
                <a:gd name="connsiteX10" fmla="*/ 1814440 w 1814582"/>
                <a:gd name="connsiteY10" fmla="*/ 1363074 h 3001456"/>
                <a:gd name="connsiteX11" fmla="*/ 1642684 w 1814582"/>
                <a:gd name="connsiteY11" fmla="*/ 824309 h 3001456"/>
                <a:gd name="connsiteX12" fmla="*/ 1777275 w 1814582"/>
                <a:gd name="connsiteY12" fmla="*/ 10129 h 3001456"/>
                <a:gd name="connsiteX0" fmla="*/ 880987 w 1814458"/>
                <a:gd name="connsiteY0" fmla="*/ 0 h 3001456"/>
                <a:gd name="connsiteX1" fmla="*/ 860357 w 1814458"/>
                <a:gd name="connsiteY1" fmla="*/ 987419 h 3001456"/>
                <a:gd name="connsiteX2" fmla="*/ 499994 w 1814458"/>
                <a:gd name="connsiteY2" fmla="*/ 1839907 h 3001456"/>
                <a:gd name="connsiteX3" fmla="*/ 339657 w 1814458"/>
                <a:gd name="connsiteY3" fmla="*/ 2292344 h 3001456"/>
                <a:gd name="connsiteX4" fmla="*/ 193607 w 1814458"/>
                <a:gd name="connsiteY4" fmla="*/ 2632069 h 3001456"/>
                <a:gd name="connsiteX5" fmla="*/ 1519 w 1814458"/>
                <a:gd name="connsiteY5" fmla="*/ 2828920 h 3001456"/>
                <a:gd name="connsiteX6" fmla="*/ 303144 w 1814458"/>
                <a:gd name="connsiteY6" fmla="*/ 2998782 h 3001456"/>
                <a:gd name="connsiteX7" fmla="*/ 612707 w 1814458"/>
                <a:gd name="connsiteY7" fmla="*/ 2860669 h 3001456"/>
                <a:gd name="connsiteX8" fmla="*/ 990532 w 1814458"/>
                <a:gd name="connsiteY8" fmla="*/ 2690807 h 3001456"/>
                <a:gd name="connsiteX9" fmla="*/ 1287395 w 1814458"/>
                <a:gd name="connsiteY9" fmla="*/ 2165344 h 3001456"/>
                <a:gd name="connsiteX10" fmla="*/ 1814440 w 1814458"/>
                <a:gd name="connsiteY10" fmla="*/ 1363074 h 3001456"/>
                <a:gd name="connsiteX11" fmla="*/ 1642684 w 1814458"/>
                <a:gd name="connsiteY11" fmla="*/ 824309 h 3001456"/>
                <a:gd name="connsiteX12" fmla="*/ 1777275 w 1814458"/>
                <a:gd name="connsiteY12" fmla="*/ 10129 h 3001456"/>
                <a:gd name="connsiteX0" fmla="*/ 880987 w 1809696"/>
                <a:gd name="connsiteY0" fmla="*/ 0 h 3001456"/>
                <a:gd name="connsiteX1" fmla="*/ 860357 w 1809696"/>
                <a:gd name="connsiteY1" fmla="*/ 987419 h 3001456"/>
                <a:gd name="connsiteX2" fmla="*/ 499994 w 1809696"/>
                <a:gd name="connsiteY2" fmla="*/ 1839907 h 3001456"/>
                <a:gd name="connsiteX3" fmla="*/ 339657 w 1809696"/>
                <a:gd name="connsiteY3" fmla="*/ 2292344 h 3001456"/>
                <a:gd name="connsiteX4" fmla="*/ 193607 w 1809696"/>
                <a:gd name="connsiteY4" fmla="*/ 2632069 h 3001456"/>
                <a:gd name="connsiteX5" fmla="*/ 1519 w 1809696"/>
                <a:gd name="connsiteY5" fmla="*/ 2828920 h 3001456"/>
                <a:gd name="connsiteX6" fmla="*/ 303144 w 1809696"/>
                <a:gd name="connsiteY6" fmla="*/ 2998782 h 3001456"/>
                <a:gd name="connsiteX7" fmla="*/ 612707 w 1809696"/>
                <a:gd name="connsiteY7" fmla="*/ 2860669 h 3001456"/>
                <a:gd name="connsiteX8" fmla="*/ 990532 w 1809696"/>
                <a:gd name="connsiteY8" fmla="*/ 2690807 h 3001456"/>
                <a:gd name="connsiteX9" fmla="*/ 1287395 w 1809696"/>
                <a:gd name="connsiteY9" fmla="*/ 2165344 h 3001456"/>
                <a:gd name="connsiteX10" fmla="*/ 1809677 w 1809696"/>
                <a:gd name="connsiteY10" fmla="*/ 1476470 h 3001456"/>
                <a:gd name="connsiteX11" fmla="*/ 1642684 w 1809696"/>
                <a:gd name="connsiteY11" fmla="*/ 824309 h 3001456"/>
                <a:gd name="connsiteX12" fmla="*/ 1777275 w 1809696"/>
                <a:gd name="connsiteY12" fmla="*/ 10129 h 30014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809696" h="3001456">
                  <a:moveTo>
                    <a:pt x="880987" y="0"/>
                  </a:moveTo>
                  <a:cubicBezTo>
                    <a:pt x="897926" y="354339"/>
                    <a:pt x="867234" y="658279"/>
                    <a:pt x="860357" y="987419"/>
                  </a:cubicBezTo>
                  <a:cubicBezTo>
                    <a:pt x="846872" y="1220363"/>
                    <a:pt x="586777" y="1622420"/>
                    <a:pt x="499994" y="1839907"/>
                  </a:cubicBezTo>
                  <a:cubicBezTo>
                    <a:pt x="413211" y="2057395"/>
                    <a:pt x="390722" y="2160317"/>
                    <a:pt x="339657" y="2292344"/>
                  </a:cubicBezTo>
                  <a:cubicBezTo>
                    <a:pt x="288593" y="2424371"/>
                    <a:pt x="261340" y="2541052"/>
                    <a:pt x="193607" y="2632069"/>
                  </a:cubicBezTo>
                  <a:cubicBezTo>
                    <a:pt x="134340" y="2689748"/>
                    <a:pt x="-16737" y="2682076"/>
                    <a:pt x="1519" y="2828920"/>
                  </a:cubicBezTo>
                  <a:cubicBezTo>
                    <a:pt x="19775" y="2975764"/>
                    <a:pt x="215566" y="3012541"/>
                    <a:pt x="303144" y="2998782"/>
                  </a:cubicBezTo>
                  <a:cubicBezTo>
                    <a:pt x="390722" y="2985023"/>
                    <a:pt x="573020" y="2924169"/>
                    <a:pt x="612707" y="2860669"/>
                  </a:cubicBezTo>
                  <a:cubicBezTo>
                    <a:pt x="765636" y="2827861"/>
                    <a:pt x="832841" y="2832624"/>
                    <a:pt x="990532" y="2690807"/>
                  </a:cubicBezTo>
                  <a:cubicBezTo>
                    <a:pt x="1148223" y="2548990"/>
                    <a:pt x="1191616" y="2354786"/>
                    <a:pt x="1287395" y="2165344"/>
                  </a:cubicBezTo>
                  <a:cubicBezTo>
                    <a:pt x="1424713" y="1944055"/>
                    <a:pt x="1807622" y="1863770"/>
                    <a:pt x="1809677" y="1476470"/>
                  </a:cubicBezTo>
                  <a:cubicBezTo>
                    <a:pt x="1811732" y="1089170"/>
                    <a:pt x="1648084" y="1068699"/>
                    <a:pt x="1642684" y="824309"/>
                  </a:cubicBezTo>
                  <a:cubicBezTo>
                    <a:pt x="1637284" y="579919"/>
                    <a:pt x="1749235" y="179750"/>
                    <a:pt x="1777275" y="10129"/>
                  </a:cubicBezTo>
                </a:path>
              </a:pathLst>
            </a:custGeom>
            <a:solidFill>
              <a:srgbClr val="FFFFFF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49294126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56</Words>
  <Application>Microsoft Office PowerPoint</Application>
  <PresentationFormat>A4 210 x 297 mm</PresentationFormat>
  <Paragraphs>20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-apple-system</vt:lpstr>
      <vt:lpstr>游ゴシック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靴は脱いでください／４か国語の貼り紙</dc:title>
  <dc:subject>靴は脱いでください／４か国語の貼り紙</dc:subject>
  <dc:creator>でじけろお</dc:creator>
  <cp:lastModifiedBy/>
  <cp:revision>1</cp:revision>
  <dcterms:created xsi:type="dcterms:W3CDTF">2014-12-04T06:28:15Z</dcterms:created>
  <dcterms:modified xsi:type="dcterms:W3CDTF">2024-10-21T15:38:09Z</dcterms:modified>
  <cp:version>1</cp:version>
</cp:coreProperties>
</file>

<file path=docProps/thumbnail.jpeg>
</file>