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7" r:id="rId3"/>
    <p:sldId id="321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0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CC2E340-AB15-DCC2-2599-7607B1A8EE35}"/>
              </a:ext>
            </a:extLst>
          </p:cNvPr>
          <p:cNvSpPr txBox="1"/>
          <p:nvPr/>
        </p:nvSpPr>
        <p:spPr>
          <a:xfrm>
            <a:off x="1142695" y="3429000"/>
            <a:ext cx="7740047" cy="244557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希望の方は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申し出ください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CDBC28-0E61-6404-FAD0-7725E21B98E6}"/>
              </a:ext>
            </a:extLst>
          </p:cNvPr>
          <p:cNvSpPr txBox="1"/>
          <p:nvPr/>
        </p:nvSpPr>
        <p:spPr>
          <a:xfrm>
            <a:off x="1142695" y="1088740"/>
            <a:ext cx="7740047" cy="187282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電子処方箋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674795-48A4-FF30-3FA9-77FDFAB08B0B}"/>
              </a:ext>
            </a:extLst>
          </p:cNvPr>
          <p:cNvSpPr txBox="1"/>
          <p:nvPr/>
        </p:nvSpPr>
        <p:spPr>
          <a:xfrm>
            <a:off x="400050" y="1043735"/>
            <a:ext cx="9105900" cy="453438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電子処方箋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希望の方は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E3E3208-293D-48C4-0675-2147822FC8C6}"/>
              </a:ext>
            </a:extLst>
          </p:cNvPr>
          <p:cNvGrpSpPr/>
          <p:nvPr/>
        </p:nvGrpSpPr>
        <p:grpSpPr>
          <a:xfrm>
            <a:off x="6843210" y="1242788"/>
            <a:ext cx="2578610" cy="4372424"/>
            <a:chOff x="3737865" y="1043735"/>
            <a:chExt cx="3105345" cy="5265585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E49AF0CA-B9D5-74BF-C038-D2D3A162DDA5}"/>
                </a:ext>
              </a:extLst>
            </p:cNvPr>
            <p:cNvSpPr/>
            <p:nvPr/>
          </p:nvSpPr>
          <p:spPr bwMode="auto">
            <a:xfrm>
              <a:off x="3737865" y="1043735"/>
              <a:ext cx="3105345" cy="5265585"/>
            </a:xfrm>
            <a:prstGeom prst="roundRect">
              <a:avLst>
                <a:gd name="adj" fmla="val 9796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687648D8-CE08-1516-ED9C-EAF97332DD7A}"/>
                </a:ext>
              </a:extLst>
            </p:cNvPr>
            <p:cNvSpPr/>
            <p:nvPr/>
          </p:nvSpPr>
          <p:spPr bwMode="auto">
            <a:xfrm>
              <a:off x="3840480" y="1158240"/>
              <a:ext cx="2900114" cy="5036574"/>
            </a:xfrm>
            <a:prstGeom prst="roundRect">
              <a:avLst>
                <a:gd name="adj" fmla="val 8324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8AE4407F-AD0B-7863-0436-93457D2BD2E1}"/>
                </a:ext>
              </a:extLst>
            </p:cNvPr>
            <p:cNvSpPr/>
            <p:nvPr/>
          </p:nvSpPr>
          <p:spPr bwMode="auto">
            <a:xfrm>
              <a:off x="3937000" y="5021580"/>
              <a:ext cx="2703050" cy="1080815"/>
            </a:xfrm>
            <a:prstGeom prst="round2SameRect">
              <a:avLst>
                <a:gd name="adj1" fmla="val 0"/>
                <a:gd name="adj2" fmla="val 20612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8E8A2183-A807-870C-71D5-68961A79E316}"/>
                </a:ext>
              </a:extLst>
            </p:cNvPr>
            <p:cNvSpPr/>
            <p:nvPr/>
          </p:nvSpPr>
          <p:spPr bwMode="auto">
            <a:xfrm>
              <a:off x="4727975" y="1538791"/>
              <a:ext cx="1755195" cy="31503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9F263A18-17FE-791D-0531-F4017265FF43}"/>
                </a:ext>
              </a:extLst>
            </p:cNvPr>
            <p:cNvSpPr/>
            <p:nvPr/>
          </p:nvSpPr>
          <p:spPr bwMode="auto">
            <a:xfrm>
              <a:off x="4084848" y="1763815"/>
              <a:ext cx="333790" cy="1528025"/>
            </a:xfrm>
            <a:prstGeom prst="roundRect">
              <a:avLst>
                <a:gd name="adj" fmla="val 50000"/>
              </a:avLst>
            </a:prstGeom>
            <a:solidFill>
              <a:srgbClr val="0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28312E40-A992-10AB-6625-71C63E4A552C}"/>
                </a:ext>
              </a:extLst>
            </p:cNvPr>
            <p:cNvSpPr/>
            <p:nvPr/>
          </p:nvSpPr>
          <p:spPr bwMode="auto">
            <a:xfrm>
              <a:off x="4127810" y="2403894"/>
              <a:ext cx="247866" cy="2478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B69481BC-0DBC-5A91-57A8-294298234002}"/>
                </a:ext>
              </a:extLst>
            </p:cNvPr>
            <p:cNvSpPr/>
            <p:nvPr/>
          </p:nvSpPr>
          <p:spPr bwMode="auto">
            <a:xfrm>
              <a:off x="4179094" y="2455178"/>
              <a:ext cx="145298" cy="14529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DDBA6AD-BB36-E02D-9F2F-2DE0A3FA48E7}"/>
                </a:ext>
              </a:extLst>
            </p:cNvPr>
            <p:cNvSpPr/>
            <p:nvPr/>
          </p:nvSpPr>
          <p:spPr bwMode="auto">
            <a:xfrm>
              <a:off x="4019183" y="5454270"/>
              <a:ext cx="2538687" cy="648170"/>
            </a:xfrm>
            <a:custGeom>
              <a:avLst/>
              <a:gdLst>
                <a:gd name="connsiteX0" fmla="*/ 251577 w 2538687"/>
                <a:gd name="connsiteY0" fmla="*/ 0 h 648170"/>
                <a:gd name="connsiteX1" fmla="*/ 2287109 w 2538687"/>
                <a:gd name="connsiteY1" fmla="*/ 0 h 648170"/>
                <a:gd name="connsiteX2" fmla="*/ 2538687 w 2538687"/>
                <a:gd name="connsiteY2" fmla="*/ 596890 h 648170"/>
                <a:gd name="connsiteX3" fmla="*/ 2522648 w 2538687"/>
                <a:gd name="connsiteY3" fmla="*/ 610123 h 648170"/>
                <a:gd name="connsiteX4" fmla="*/ 2398090 w 2538687"/>
                <a:gd name="connsiteY4" fmla="*/ 648170 h 648170"/>
                <a:gd name="connsiteX5" fmla="*/ 140596 w 2538687"/>
                <a:gd name="connsiteY5" fmla="*/ 648170 h 648170"/>
                <a:gd name="connsiteX6" fmla="*/ 16039 w 2538687"/>
                <a:gd name="connsiteY6" fmla="*/ 610123 h 648170"/>
                <a:gd name="connsiteX7" fmla="*/ 0 w 2538687"/>
                <a:gd name="connsiteY7" fmla="*/ 596890 h 648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8687" h="648170">
                  <a:moveTo>
                    <a:pt x="251577" y="0"/>
                  </a:moveTo>
                  <a:lnTo>
                    <a:pt x="2287109" y="0"/>
                  </a:lnTo>
                  <a:lnTo>
                    <a:pt x="2538687" y="596890"/>
                  </a:lnTo>
                  <a:lnTo>
                    <a:pt x="2522648" y="610123"/>
                  </a:lnTo>
                  <a:cubicBezTo>
                    <a:pt x="2487092" y="634144"/>
                    <a:pt x="2444229" y="648170"/>
                    <a:pt x="2398090" y="648170"/>
                  </a:cubicBezTo>
                  <a:lnTo>
                    <a:pt x="140596" y="648170"/>
                  </a:lnTo>
                  <a:cubicBezTo>
                    <a:pt x="94457" y="648170"/>
                    <a:pt x="51594" y="634144"/>
                    <a:pt x="16039" y="610123"/>
                  </a:cubicBezTo>
                  <a:lnTo>
                    <a:pt x="0" y="59689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08788315-51E7-4F3B-8F13-145B3C3B48C2}"/>
                </a:ext>
              </a:extLst>
            </p:cNvPr>
            <p:cNvSpPr/>
            <p:nvPr/>
          </p:nvSpPr>
          <p:spPr bwMode="auto">
            <a:xfrm>
              <a:off x="4867105" y="3568577"/>
              <a:ext cx="1495596" cy="36381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00808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AD010B0E-11E8-AE71-D280-69C4B90E9AE7}"/>
                </a:ext>
              </a:extLst>
            </p:cNvPr>
            <p:cNvSpPr/>
            <p:nvPr/>
          </p:nvSpPr>
          <p:spPr bwMode="auto">
            <a:xfrm>
              <a:off x="4867105" y="4057527"/>
              <a:ext cx="1495596" cy="363810"/>
            </a:xfrm>
            <a:prstGeom prst="roundRect">
              <a:avLst>
                <a:gd name="adj" fmla="val 50000"/>
              </a:avLst>
            </a:prstGeom>
            <a:solidFill>
              <a:srgbClr val="008080"/>
            </a:solidFill>
            <a:ln w="19050">
              <a:solidFill>
                <a:srgbClr val="00808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FB899CFD-C8DB-632A-6AED-EC6CFE4E90D5}"/>
                </a:ext>
              </a:extLst>
            </p:cNvPr>
            <p:cNvCxnSpPr/>
            <p:nvPr/>
          </p:nvCxnSpPr>
          <p:spPr bwMode="auto">
            <a:xfrm>
              <a:off x="4827444" y="2403894"/>
              <a:ext cx="1556255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rgbClr val="008080"/>
              </a:solidFill>
              <a:round/>
              <a:headEnd/>
              <a:tailEnd/>
            </a:ln>
            <a:effectLst/>
          </p:spPr>
        </p:cxn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DCE0517E-16DA-D451-A63A-0BC7AB5162C2}"/>
                </a:ext>
              </a:extLst>
            </p:cNvPr>
            <p:cNvSpPr txBox="1"/>
            <p:nvPr/>
          </p:nvSpPr>
          <p:spPr>
            <a:xfrm>
              <a:off x="4867105" y="2127285"/>
              <a:ext cx="1485165" cy="1680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dirty="0">
                  <a:solidFill>
                    <a:srgbClr val="00808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処方箋発行方法の選択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092B619B-C482-C674-652D-7AC81CBCB245}"/>
                </a:ext>
              </a:extLst>
            </p:cNvPr>
            <p:cNvSpPr txBox="1"/>
            <p:nvPr/>
          </p:nvSpPr>
          <p:spPr>
            <a:xfrm>
              <a:off x="4867105" y="2531145"/>
              <a:ext cx="1485165" cy="30543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処方箋の発行方法を選択して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ください。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CCCD6DE9-0108-51F2-E6D1-4EFCB3052CCD}"/>
                </a:ext>
              </a:extLst>
            </p:cNvPr>
            <p:cNvSpPr txBox="1"/>
            <p:nvPr/>
          </p:nvSpPr>
          <p:spPr>
            <a:xfrm>
              <a:off x="5066226" y="3671888"/>
              <a:ext cx="1086924" cy="157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rgbClr val="00808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紙の処方箋を希望</a:t>
              </a: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3C2B973A-4C4F-00FE-0F0E-C58E0D867732}"/>
                </a:ext>
              </a:extLst>
            </p:cNvPr>
            <p:cNvSpPr txBox="1"/>
            <p:nvPr/>
          </p:nvSpPr>
          <p:spPr>
            <a:xfrm>
              <a:off x="5066226" y="4167188"/>
              <a:ext cx="1086924" cy="157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電子</a:t>
              </a:r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処方箋を希望</a:t>
              </a: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2D4597C8-AC3D-49A2-F1C2-C13CF0546402}"/>
                </a:ext>
              </a:extLst>
            </p:cNvPr>
            <p:cNvSpPr/>
            <p:nvPr/>
          </p:nvSpPr>
          <p:spPr bwMode="auto">
            <a:xfrm>
              <a:off x="4208204" y="2483795"/>
              <a:ext cx="88064" cy="88064"/>
            </a:xfrm>
            <a:prstGeom prst="ellipse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9A1D553-C9E5-70DD-CAD6-36B7C8A993AE}"/>
              </a:ext>
            </a:extLst>
          </p:cNvPr>
          <p:cNvSpPr txBox="1"/>
          <p:nvPr/>
        </p:nvSpPr>
        <p:spPr>
          <a:xfrm>
            <a:off x="500743" y="1679089"/>
            <a:ext cx="5856514" cy="362264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電子処方箋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希望の方は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263445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2E5E8E6-7B8A-DC09-C97A-2C870BCAA14E}"/>
              </a:ext>
            </a:extLst>
          </p:cNvPr>
          <p:cNvGrpSpPr/>
          <p:nvPr/>
        </p:nvGrpSpPr>
        <p:grpSpPr>
          <a:xfrm>
            <a:off x="326096" y="3274240"/>
            <a:ext cx="2003222" cy="3260106"/>
            <a:chOff x="-2824533" y="4027514"/>
            <a:chExt cx="1698712" cy="276453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1C31DDD-4D6F-7076-B77F-7F31B425242A}"/>
                </a:ext>
              </a:extLst>
            </p:cNvPr>
            <p:cNvSpPr/>
            <p:nvPr/>
          </p:nvSpPr>
          <p:spPr>
            <a:xfrm rot="18900000" flipV="1">
              <a:off x="-2824533" y="5739458"/>
              <a:ext cx="599371" cy="387218"/>
            </a:xfrm>
            <a:custGeom>
              <a:avLst/>
              <a:gdLst>
                <a:gd name="connsiteX0" fmla="*/ 167471 w 1243168"/>
                <a:gd name="connsiteY0" fmla="*/ 11448 h 1157942"/>
                <a:gd name="connsiteX1" fmla="*/ 253351 w 1243168"/>
                <a:gd name="connsiteY1" fmla="*/ 30730 h 1157942"/>
                <a:gd name="connsiteX2" fmla="*/ 381206 w 1243168"/>
                <a:gd name="connsiteY2" fmla="*/ 206736 h 1157942"/>
                <a:gd name="connsiteX3" fmla="*/ 442231 w 1243168"/>
                <a:gd name="connsiteY3" fmla="*/ 221633 h 1157942"/>
                <a:gd name="connsiteX4" fmla="*/ 547816 w 1243168"/>
                <a:gd name="connsiteY4" fmla="*/ 281127 h 1157942"/>
                <a:gd name="connsiteX5" fmla="*/ 570565 w 1243168"/>
                <a:gd name="connsiteY5" fmla="*/ 307131 h 1157942"/>
                <a:gd name="connsiteX6" fmla="*/ 1184400 w 1243168"/>
                <a:gd name="connsiteY6" fmla="*/ 883409 h 1157942"/>
                <a:gd name="connsiteX7" fmla="*/ 1197523 w 1243168"/>
                <a:gd name="connsiteY7" fmla="*/ 1120858 h 1157942"/>
                <a:gd name="connsiteX8" fmla="*/ 931383 w 1243168"/>
                <a:gd name="connsiteY8" fmla="*/ 1091108 h 1157942"/>
                <a:gd name="connsiteX9" fmla="*/ 470898 w 1243168"/>
                <a:gd name="connsiteY9" fmla="*/ 533274 h 1157942"/>
                <a:gd name="connsiteX10" fmla="*/ 416052 w 1243168"/>
                <a:gd name="connsiteY10" fmla="*/ 556215 h 1157942"/>
                <a:gd name="connsiteX11" fmla="*/ 299481 w 1243168"/>
                <a:gd name="connsiteY11" fmla="*/ 570817 h 1157942"/>
                <a:gd name="connsiteX12" fmla="*/ 0 w 1243168"/>
                <a:gd name="connsiteY12" fmla="*/ 385012 h 1157942"/>
                <a:gd name="connsiteX13" fmla="*/ 87716 w 1243168"/>
                <a:gd name="connsiteY13" fmla="*/ 253628 h 1157942"/>
                <a:gd name="connsiteX14" fmla="*/ 182909 w 1243168"/>
                <a:gd name="connsiteY14" fmla="*/ 213808 h 1157942"/>
                <a:gd name="connsiteX15" fmla="*/ 203338 w 1243168"/>
                <a:gd name="connsiteY15" fmla="*/ 211250 h 1157942"/>
                <a:gd name="connsiteX16" fmla="*/ 141229 w 1243168"/>
                <a:gd name="connsiteY16" fmla="*/ 95463 h 1157942"/>
                <a:gd name="connsiteX17" fmla="*/ 167471 w 1243168"/>
                <a:gd name="connsiteY17" fmla="*/ 11448 h 1157942"/>
                <a:gd name="connsiteX0" fmla="*/ 167471 w 1201901"/>
                <a:gd name="connsiteY0" fmla="*/ 11448 h 1160806"/>
                <a:gd name="connsiteX1" fmla="*/ 253351 w 1201901"/>
                <a:gd name="connsiteY1" fmla="*/ 30730 h 1160806"/>
                <a:gd name="connsiteX2" fmla="*/ 381206 w 1201901"/>
                <a:gd name="connsiteY2" fmla="*/ 206736 h 1160806"/>
                <a:gd name="connsiteX3" fmla="*/ 442231 w 1201901"/>
                <a:gd name="connsiteY3" fmla="*/ 221633 h 1160806"/>
                <a:gd name="connsiteX4" fmla="*/ 547816 w 1201901"/>
                <a:gd name="connsiteY4" fmla="*/ 281127 h 1160806"/>
                <a:gd name="connsiteX5" fmla="*/ 570565 w 1201901"/>
                <a:gd name="connsiteY5" fmla="*/ 307131 h 1160806"/>
                <a:gd name="connsiteX6" fmla="*/ 1073870 w 1201901"/>
                <a:gd name="connsiteY6" fmla="*/ 682242 h 1160806"/>
                <a:gd name="connsiteX7" fmla="*/ 1197523 w 1201901"/>
                <a:gd name="connsiteY7" fmla="*/ 1120858 h 1160806"/>
                <a:gd name="connsiteX8" fmla="*/ 931383 w 1201901"/>
                <a:gd name="connsiteY8" fmla="*/ 1091108 h 1160806"/>
                <a:gd name="connsiteX9" fmla="*/ 470898 w 1201901"/>
                <a:gd name="connsiteY9" fmla="*/ 533274 h 1160806"/>
                <a:gd name="connsiteX10" fmla="*/ 416052 w 1201901"/>
                <a:gd name="connsiteY10" fmla="*/ 556215 h 1160806"/>
                <a:gd name="connsiteX11" fmla="*/ 299481 w 1201901"/>
                <a:gd name="connsiteY11" fmla="*/ 570817 h 1160806"/>
                <a:gd name="connsiteX12" fmla="*/ 0 w 1201901"/>
                <a:gd name="connsiteY12" fmla="*/ 385012 h 1160806"/>
                <a:gd name="connsiteX13" fmla="*/ 87716 w 1201901"/>
                <a:gd name="connsiteY13" fmla="*/ 253628 h 1160806"/>
                <a:gd name="connsiteX14" fmla="*/ 182909 w 1201901"/>
                <a:gd name="connsiteY14" fmla="*/ 213808 h 1160806"/>
                <a:gd name="connsiteX15" fmla="*/ 203338 w 1201901"/>
                <a:gd name="connsiteY15" fmla="*/ 211250 h 1160806"/>
                <a:gd name="connsiteX16" fmla="*/ 141229 w 1201901"/>
                <a:gd name="connsiteY16" fmla="*/ 95463 h 1160806"/>
                <a:gd name="connsiteX17" fmla="*/ 167471 w 1201901"/>
                <a:gd name="connsiteY17" fmla="*/ 11448 h 1160806"/>
                <a:gd name="connsiteX0" fmla="*/ 167471 w 1210686"/>
                <a:gd name="connsiteY0" fmla="*/ 11448 h 1129347"/>
                <a:gd name="connsiteX1" fmla="*/ 253351 w 1210686"/>
                <a:gd name="connsiteY1" fmla="*/ 30730 h 1129347"/>
                <a:gd name="connsiteX2" fmla="*/ 381206 w 1210686"/>
                <a:gd name="connsiteY2" fmla="*/ 206736 h 1129347"/>
                <a:gd name="connsiteX3" fmla="*/ 442231 w 1210686"/>
                <a:gd name="connsiteY3" fmla="*/ 221633 h 1129347"/>
                <a:gd name="connsiteX4" fmla="*/ 547816 w 1210686"/>
                <a:gd name="connsiteY4" fmla="*/ 281127 h 1129347"/>
                <a:gd name="connsiteX5" fmla="*/ 570565 w 1210686"/>
                <a:gd name="connsiteY5" fmla="*/ 307131 h 1129347"/>
                <a:gd name="connsiteX6" fmla="*/ 1073870 w 1210686"/>
                <a:gd name="connsiteY6" fmla="*/ 682242 h 1129347"/>
                <a:gd name="connsiteX7" fmla="*/ 1197523 w 1210686"/>
                <a:gd name="connsiteY7" fmla="*/ 1120858 h 1129347"/>
                <a:gd name="connsiteX8" fmla="*/ 773900 w 1210686"/>
                <a:gd name="connsiteY8" fmla="*/ 950142 h 1129347"/>
                <a:gd name="connsiteX9" fmla="*/ 470898 w 1210686"/>
                <a:gd name="connsiteY9" fmla="*/ 533274 h 1129347"/>
                <a:gd name="connsiteX10" fmla="*/ 416052 w 1210686"/>
                <a:gd name="connsiteY10" fmla="*/ 556215 h 1129347"/>
                <a:gd name="connsiteX11" fmla="*/ 299481 w 1210686"/>
                <a:gd name="connsiteY11" fmla="*/ 570817 h 1129347"/>
                <a:gd name="connsiteX12" fmla="*/ 0 w 1210686"/>
                <a:gd name="connsiteY12" fmla="*/ 385012 h 1129347"/>
                <a:gd name="connsiteX13" fmla="*/ 87716 w 1210686"/>
                <a:gd name="connsiteY13" fmla="*/ 253628 h 1129347"/>
                <a:gd name="connsiteX14" fmla="*/ 182909 w 1210686"/>
                <a:gd name="connsiteY14" fmla="*/ 213808 h 1129347"/>
                <a:gd name="connsiteX15" fmla="*/ 203338 w 1210686"/>
                <a:gd name="connsiteY15" fmla="*/ 211250 h 1129347"/>
                <a:gd name="connsiteX16" fmla="*/ 141229 w 1210686"/>
                <a:gd name="connsiteY16" fmla="*/ 95463 h 1129347"/>
                <a:gd name="connsiteX17" fmla="*/ 167471 w 1210686"/>
                <a:gd name="connsiteY17" fmla="*/ 11448 h 1129347"/>
                <a:gd name="connsiteX0" fmla="*/ 167471 w 1210686"/>
                <a:gd name="connsiteY0" fmla="*/ 11448 h 1129345"/>
                <a:gd name="connsiteX1" fmla="*/ 253351 w 1210686"/>
                <a:gd name="connsiteY1" fmla="*/ 30730 h 1129345"/>
                <a:gd name="connsiteX2" fmla="*/ 381206 w 1210686"/>
                <a:gd name="connsiteY2" fmla="*/ 206736 h 1129345"/>
                <a:gd name="connsiteX3" fmla="*/ 442231 w 1210686"/>
                <a:gd name="connsiteY3" fmla="*/ 221633 h 1129345"/>
                <a:gd name="connsiteX4" fmla="*/ 547816 w 1210686"/>
                <a:gd name="connsiteY4" fmla="*/ 281127 h 1129345"/>
                <a:gd name="connsiteX5" fmla="*/ 570565 w 1210686"/>
                <a:gd name="connsiteY5" fmla="*/ 307131 h 1129345"/>
                <a:gd name="connsiteX6" fmla="*/ 1073870 w 1210686"/>
                <a:gd name="connsiteY6" fmla="*/ 682242 h 1129345"/>
                <a:gd name="connsiteX7" fmla="*/ 1197523 w 1210686"/>
                <a:gd name="connsiteY7" fmla="*/ 1120858 h 1129345"/>
                <a:gd name="connsiteX8" fmla="*/ 773900 w 1210686"/>
                <a:gd name="connsiteY8" fmla="*/ 950142 h 1129345"/>
                <a:gd name="connsiteX9" fmla="*/ 470898 w 1210686"/>
                <a:gd name="connsiteY9" fmla="*/ 533274 h 1129345"/>
                <a:gd name="connsiteX10" fmla="*/ 416052 w 1210686"/>
                <a:gd name="connsiteY10" fmla="*/ 556215 h 1129345"/>
                <a:gd name="connsiteX11" fmla="*/ 299481 w 1210686"/>
                <a:gd name="connsiteY11" fmla="*/ 570817 h 1129345"/>
                <a:gd name="connsiteX12" fmla="*/ 0 w 1210686"/>
                <a:gd name="connsiteY12" fmla="*/ 385012 h 1129345"/>
                <a:gd name="connsiteX13" fmla="*/ 87716 w 1210686"/>
                <a:gd name="connsiteY13" fmla="*/ 253628 h 1129345"/>
                <a:gd name="connsiteX14" fmla="*/ 182909 w 1210686"/>
                <a:gd name="connsiteY14" fmla="*/ 213808 h 1129345"/>
                <a:gd name="connsiteX15" fmla="*/ 203338 w 1210686"/>
                <a:gd name="connsiteY15" fmla="*/ 211250 h 1129345"/>
                <a:gd name="connsiteX16" fmla="*/ 141229 w 1210686"/>
                <a:gd name="connsiteY16" fmla="*/ 95463 h 1129345"/>
                <a:gd name="connsiteX17" fmla="*/ 167471 w 1210686"/>
                <a:gd name="connsiteY17" fmla="*/ 11448 h 1129345"/>
                <a:gd name="connsiteX0" fmla="*/ 167471 w 1110009"/>
                <a:gd name="connsiteY0" fmla="*/ 11448 h 997432"/>
                <a:gd name="connsiteX1" fmla="*/ 253351 w 1110009"/>
                <a:gd name="connsiteY1" fmla="*/ 30730 h 997432"/>
                <a:gd name="connsiteX2" fmla="*/ 381206 w 1110009"/>
                <a:gd name="connsiteY2" fmla="*/ 206736 h 997432"/>
                <a:gd name="connsiteX3" fmla="*/ 442231 w 1110009"/>
                <a:gd name="connsiteY3" fmla="*/ 221633 h 997432"/>
                <a:gd name="connsiteX4" fmla="*/ 547816 w 1110009"/>
                <a:gd name="connsiteY4" fmla="*/ 281127 h 997432"/>
                <a:gd name="connsiteX5" fmla="*/ 570565 w 1110009"/>
                <a:gd name="connsiteY5" fmla="*/ 307131 h 997432"/>
                <a:gd name="connsiteX6" fmla="*/ 1073870 w 1110009"/>
                <a:gd name="connsiteY6" fmla="*/ 682242 h 997432"/>
                <a:gd name="connsiteX7" fmla="*/ 1049120 w 1110009"/>
                <a:gd name="connsiteY7" fmla="*/ 956207 h 997432"/>
                <a:gd name="connsiteX8" fmla="*/ 773900 w 1110009"/>
                <a:gd name="connsiteY8" fmla="*/ 950142 h 997432"/>
                <a:gd name="connsiteX9" fmla="*/ 470898 w 1110009"/>
                <a:gd name="connsiteY9" fmla="*/ 533274 h 997432"/>
                <a:gd name="connsiteX10" fmla="*/ 416052 w 1110009"/>
                <a:gd name="connsiteY10" fmla="*/ 556215 h 997432"/>
                <a:gd name="connsiteX11" fmla="*/ 299481 w 1110009"/>
                <a:gd name="connsiteY11" fmla="*/ 570817 h 997432"/>
                <a:gd name="connsiteX12" fmla="*/ 0 w 1110009"/>
                <a:gd name="connsiteY12" fmla="*/ 385012 h 997432"/>
                <a:gd name="connsiteX13" fmla="*/ 87716 w 1110009"/>
                <a:gd name="connsiteY13" fmla="*/ 253628 h 997432"/>
                <a:gd name="connsiteX14" fmla="*/ 182909 w 1110009"/>
                <a:gd name="connsiteY14" fmla="*/ 213808 h 997432"/>
                <a:gd name="connsiteX15" fmla="*/ 203338 w 1110009"/>
                <a:gd name="connsiteY15" fmla="*/ 211250 h 997432"/>
                <a:gd name="connsiteX16" fmla="*/ 141229 w 1110009"/>
                <a:gd name="connsiteY16" fmla="*/ 95463 h 997432"/>
                <a:gd name="connsiteX17" fmla="*/ 167471 w 1110009"/>
                <a:gd name="connsiteY17" fmla="*/ 11448 h 997432"/>
                <a:gd name="connsiteX0" fmla="*/ 167471 w 1115623"/>
                <a:gd name="connsiteY0" fmla="*/ 11448 h 1013888"/>
                <a:gd name="connsiteX1" fmla="*/ 253351 w 1115623"/>
                <a:gd name="connsiteY1" fmla="*/ 30730 h 1013888"/>
                <a:gd name="connsiteX2" fmla="*/ 381206 w 1115623"/>
                <a:gd name="connsiteY2" fmla="*/ 206736 h 1013888"/>
                <a:gd name="connsiteX3" fmla="*/ 442231 w 1115623"/>
                <a:gd name="connsiteY3" fmla="*/ 221633 h 1013888"/>
                <a:gd name="connsiteX4" fmla="*/ 547816 w 1115623"/>
                <a:gd name="connsiteY4" fmla="*/ 281127 h 1013888"/>
                <a:gd name="connsiteX5" fmla="*/ 570565 w 1115623"/>
                <a:gd name="connsiteY5" fmla="*/ 307131 h 1013888"/>
                <a:gd name="connsiteX6" fmla="*/ 1073870 w 1115623"/>
                <a:gd name="connsiteY6" fmla="*/ 682242 h 1013888"/>
                <a:gd name="connsiteX7" fmla="*/ 1049120 w 1115623"/>
                <a:gd name="connsiteY7" fmla="*/ 956207 h 1013888"/>
                <a:gd name="connsiteX8" fmla="*/ 773900 w 1115623"/>
                <a:gd name="connsiteY8" fmla="*/ 950142 h 1013888"/>
                <a:gd name="connsiteX9" fmla="*/ 470898 w 1115623"/>
                <a:gd name="connsiteY9" fmla="*/ 533274 h 1013888"/>
                <a:gd name="connsiteX10" fmla="*/ 416052 w 1115623"/>
                <a:gd name="connsiteY10" fmla="*/ 556215 h 1013888"/>
                <a:gd name="connsiteX11" fmla="*/ 299481 w 1115623"/>
                <a:gd name="connsiteY11" fmla="*/ 570817 h 1013888"/>
                <a:gd name="connsiteX12" fmla="*/ 0 w 1115623"/>
                <a:gd name="connsiteY12" fmla="*/ 385012 h 1013888"/>
                <a:gd name="connsiteX13" fmla="*/ 87716 w 1115623"/>
                <a:gd name="connsiteY13" fmla="*/ 253628 h 1013888"/>
                <a:gd name="connsiteX14" fmla="*/ 182909 w 1115623"/>
                <a:gd name="connsiteY14" fmla="*/ 213808 h 1013888"/>
                <a:gd name="connsiteX15" fmla="*/ 203338 w 1115623"/>
                <a:gd name="connsiteY15" fmla="*/ 211250 h 1013888"/>
                <a:gd name="connsiteX16" fmla="*/ 141229 w 1115623"/>
                <a:gd name="connsiteY16" fmla="*/ 95463 h 1013888"/>
                <a:gd name="connsiteX17" fmla="*/ 167471 w 1115623"/>
                <a:gd name="connsiteY17" fmla="*/ 11448 h 1013888"/>
                <a:gd name="connsiteX0" fmla="*/ 167471 w 1134795"/>
                <a:gd name="connsiteY0" fmla="*/ 11448 h 1014846"/>
                <a:gd name="connsiteX1" fmla="*/ 253351 w 1134795"/>
                <a:gd name="connsiteY1" fmla="*/ 30730 h 1014846"/>
                <a:gd name="connsiteX2" fmla="*/ 381206 w 1134795"/>
                <a:gd name="connsiteY2" fmla="*/ 206736 h 1014846"/>
                <a:gd name="connsiteX3" fmla="*/ 442231 w 1134795"/>
                <a:gd name="connsiteY3" fmla="*/ 221633 h 1014846"/>
                <a:gd name="connsiteX4" fmla="*/ 547816 w 1134795"/>
                <a:gd name="connsiteY4" fmla="*/ 281127 h 1014846"/>
                <a:gd name="connsiteX5" fmla="*/ 570565 w 1134795"/>
                <a:gd name="connsiteY5" fmla="*/ 307131 h 1014846"/>
                <a:gd name="connsiteX6" fmla="*/ 1073870 w 1134795"/>
                <a:gd name="connsiteY6" fmla="*/ 682242 h 1014846"/>
                <a:gd name="connsiteX7" fmla="*/ 1089408 w 1134795"/>
                <a:gd name="connsiteY7" fmla="*/ 957896 h 1014846"/>
                <a:gd name="connsiteX8" fmla="*/ 773900 w 1134795"/>
                <a:gd name="connsiteY8" fmla="*/ 950142 h 1014846"/>
                <a:gd name="connsiteX9" fmla="*/ 470898 w 1134795"/>
                <a:gd name="connsiteY9" fmla="*/ 533274 h 1014846"/>
                <a:gd name="connsiteX10" fmla="*/ 416052 w 1134795"/>
                <a:gd name="connsiteY10" fmla="*/ 556215 h 1014846"/>
                <a:gd name="connsiteX11" fmla="*/ 299481 w 1134795"/>
                <a:gd name="connsiteY11" fmla="*/ 570817 h 1014846"/>
                <a:gd name="connsiteX12" fmla="*/ 0 w 1134795"/>
                <a:gd name="connsiteY12" fmla="*/ 385012 h 1014846"/>
                <a:gd name="connsiteX13" fmla="*/ 87716 w 1134795"/>
                <a:gd name="connsiteY13" fmla="*/ 253628 h 1014846"/>
                <a:gd name="connsiteX14" fmla="*/ 182909 w 1134795"/>
                <a:gd name="connsiteY14" fmla="*/ 213808 h 1014846"/>
                <a:gd name="connsiteX15" fmla="*/ 203338 w 1134795"/>
                <a:gd name="connsiteY15" fmla="*/ 211250 h 1014846"/>
                <a:gd name="connsiteX16" fmla="*/ 141229 w 1134795"/>
                <a:gd name="connsiteY16" fmla="*/ 95463 h 1014846"/>
                <a:gd name="connsiteX17" fmla="*/ 167471 w 1134795"/>
                <a:gd name="connsiteY17" fmla="*/ 11448 h 1014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34795" h="1014846">
                  <a:moveTo>
                    <a:pt x="167471" y="11448"/>
                  </a:moveTo>
                  <a:cubicBezTo>
                    <a:pt x="198432" y="-6428"/>
                    <a:pt x="214859" y="-5767"/>
                    <a:pt x="253351" y="30730"/>
                  </a:cubicBezTo>
                  <a:lnTo>
                    <a:pt x="381206" y="206736"/>
                  </a:lnTo>
                  <a:lnTo>
                    <a:pt x="442231" y="221633"/>
                  </a:lnTo>
                  <a:cubicBezTo>
                    <a:pt x="484666" y="235935"/>
                    <a:pt x="520906" y="256415"/>
                    <a:pt x="547816" y="281127"/>
                  </a:cubicBezTo>
                  <a:lnTo>
                    <a:pt x="570565" y="307131"/>
                  </a:lnTo>
                  <a:lnTo>
                    <a:pt x="1073870" y="682242"/>
                  </a:lnTo>
                  <a:cubicBezTo>
                    <a:pt x="1143920" y="755076"/>
                    <a:pt x="1159401" y="869964"/>
                    <a:pt x="1089408" y="957896"/>
                  </a:cubicBezTo>
                  <a:cubicBezTo>
                    <a:pt x="1019415" y="1045828"/>
                    <a:pt x="843949" y="1022973"/>
                    <a:pt x="773900" y="950142"/>
                  </a:cubicBezTo>
                  <a:lnTo>
                    <a:pt x="470898" y="533274"/>
                  </a:lnTo>
                  <a:lnTo>
                    <a:pt x="416052" y="556215"/>
                  </a:lnTo>
                  <a:cubicBezTo>
                    <a:pt x="380223" y="565618"/>
                    <a:pt x="340831" y="570817"/>
                    <a:pt x="299481" y="570817"/>
                  </a:cubicBezTo>
                  <a:cubicBezTo>
                    <a:pt x="134082" y="570817"/>
                    <a:pt x="0" y="487629"/>
                    <a:pt x="0" y="385012"/>
                  </a:cubicBezTo>
                  <a:cubicBezTo>
                    <a:pt x="1" y="333703"/>
                    <a:pt x="33521" y="287252"/>
                    <a:pt x="87716" y="253628"/>
                  </a:cubicBezTo>
                  <a:cubicBezTo>
                    <a:pt x="114814" y="236816"/>
                    <a:pt x="147080" y="223211"/>
                    <a:pt x="182909" y="213808"/>
                  </a:cubicBezTo>
                  <a:lnTo>
                    <a:pt x="203338" y="211250"/>
                  </a:lnTo>
                  <a:lnTo>
                    <a:pt x="141229" y="95463"/>
                  </a:lnTo>
                  <a:cubicBezTo>
                    <a:pt x="124760" y="66938"/>
                    <a:pt x="136509" y="29323"/>
                    <a:pt x="167471" y="1144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FE97BC4-12B4-A890-9156-B5004908822E}"/>
                </a:ext>
              </a:extLst>
            </p:cNvPr>
            <p:cNvGrpSpPr/>
            <p:nvPr/>
          </p:nvGrpSpPr>
          <p:grpSpPr>
            <a:xfrm>
              <a:off x="-2808576" y="4027514"/>
              <a:ext cx="1508415" cy="2764537"/>
              <a:chOff x="-1387486" y="2138859"/>
              <a:chExt cx="1508415" cy="2764537"/>
            </a:xfrm>
          </p:grpSpPr>
          <p:sp>
            <p:nvSpPr>
              <p:cNvPr id="14" name="片側の 2 つの角を丸めた四角形 513">
                <a:extLst>
                  <a:ext uri="{FF2B5EF4-FFF2-40B4-BE49-F238E27FC236}">
                    <a16:creationId xmlns:a16="http://schemas.microsoft.com/office/drawing/2014/main" id="{DFCC0C31-DF44-B6A9-7B1F-26C0851437C7}"/>
                  </a:ext>
                </a:extLst>
              </p:cNvPr>
              <p:cNvSpPr/>
              <p:nvPr/>
            </p:nvSpPr>
            <p:spPr bwMode="auto">
              <a:xfrm rot="900000">
                <a:off x="-1108558" y="3496289"/>
                <a:ext cx="327314" cy="43853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" name="フリーフォーム 507">
                <a:extLst>
                  <a:ext uri="{FF2B5EF4-FFF2-40B4-BE49-F238E27FC236}">
                    <a16:creationId xmlns:a16="http://schemas.microsoft.com/office/drawing/2014/main" id="{2460D441-B0C6-6D6E-1CDA-5B7CB00C68CE}"/>
                  </a:ext>
                </a:extLst>
              </p:cNvPr>
              <p:cNvSpPr/>
              <p:nvPr/>
            </p:nvSpPr>
            <p:spPr bwMode="auto">
              <a:xfrm>
                <a:off x="-951488" y="4038627"/>
                <a:ext cx="311557" cy="61065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 508">
                <a:extLst>
                  <a:ext uri="{FF2B5EF4-FFF2-40B4-BE49-F238E27FC236}">
                    <a16:creationId xmlns:a16="http://schemas.microsoft.com/office/drawing/2014/main" id="{70329F4D-D574-F412-79A3-4798CB1E0A33}"/>
                  </a:ext>
                </a:extLst>
              </p:cNvPr>
              <p:cNvSpPr/>
              <p:nvPr/>
            </p:nvSpPr>
            <p:spPr bwMode="auto">
              <a:xfrm flipH="1">
                <a:off x="-633351" y="4038627"/>
                <a:ext cx="330272" cy="61065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片側の 2 つの角を丸めた四角形 513">
                <a:extLst>
                  <a:ext uri="{FF2B5EF4-FFF2-40B4-BE49-F238E27FC236}">
                    <a16:creationId xmlns:a16="http://schemas.microsoft.com/office/drawing/2014/main" id="{431B31AD-D131-DD0E-5701-7B4F85996802}"/>
                  </a:ext>
                </a:extLst>
              </p:cNvPr>
              <p:cNvSpPr/>
              <p:nvPr/>
            </p:nvSpPr>
            <p:spPr bwMode="auto">
              <a:xfrm>
                <a:off x="-1057426" y="3387335"/>
                <a:ext cx="847404" cy="8868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" name="片側の 2 つの角を丸めた四角形 513">
                <a:extLst>
                  <a:ext uri="{FF2B5EF4-FFF2-40B4-BE49-F238E27FC236}">
                    <a16:creationId xmlns:a16="http://schemas.microsoft.com/office/drawing/2014/main" id="{E902D3EA-7E04-7B2A-0E2B-A3C2293DDECD}"/>
                  </a:ext>
                </a:extLst>
              </p:cNvPr>
              <p:cNvSpPr/>
              <p:nvPr/>
            </p:nvSpPr>
            <p:spPr bwMode="auto">
              <a:xfrm>
                <a:off x="-855726" y="3319509"/>
                <a:ext cx="444004" cy="27013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円/楕円 506">
                <a:extLst>
                  <a:ext uri="{FF2B5EF4-FFF2-40B4-BE49-F238E27FC236}">
                    <a16:creationId xmlns:a16="http://schemas.microsoft.com/office/drawing/2014/main" id="{23ECE932-2E1B-0048-A098-4B86299ABE0A}"/>
                  </a:ext>
                </a:extLst>
              </p:cNvPr>
              <p:cNvSpPr/>
              <p:nvPr/>
            </p:nvSpPr>
            <p:spPr bwMode="auto">
              <a:xfrm>
                <a:off x="-1284758" y="2222788"/>
                <a:ext cx="1302959" cy="128859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涙形 64">
                <a:extLst>
                  <a:ext uri="{FF2B5EF4-FFF2-40B4-BE49-F238E27FC236}">
                    <a16:creationId xmlns:a16="http://schemas.microsoft.com/office/drawing/2014/main" id="{3AEBBB1A-BA94-6544-2BC5-60D96869C2D6}"/>
                  </a:ext>
                </a:extLst>
              </p:cNvPr>
              <p:cNvSpPr/>
              <p:nvPr/>
            </p:nvSpPr>
            <p:spPr bwMode="auto">
              <a:xfrm>
                <a:off x="-1021277" y="4651524"/>
                <a:ext cx="387554" cy="251872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涙形 64">
                <a:extLst>
                  <a:ext uri="{FF2B5EF4-FFF2-40B4-BE49-F238E27FC236}">
                    <a16:creationId xmlns:a16="http://schemas.microsoft.com/office/drawing/2014/main" id="{16C6404F-68AD-B05E-24D1-DCB1F9927434}"/>
                  </a:ext>
                </a:extLst>
              </p:cNvPr>
              <p:cNvSpPr/>
              <p:nvPr/>
            </p:nvSpPr>
            <p:spPr bwMode="auto">
              <a:xfrm flipH="1">
                <a:off x="-633723" y="4651524"/>
                <a:ext cx="387554" cy="251872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517">
                <a:extLst>
                  <a:ext uri="{FF2B5EF4-FFF2-40B4-BE49-F238E27FC236}">
                    <a16:creationId xmlns:a16="http://schemas.microsoft.com/office/drawing/2014/main" id="{825FA06F-AA29-4D07-A172-25095124E631}"/>
                  </a:ext>
                </a:extLst>
              </p:cNvPr>
              <p:cNvSpPr/>
              <p:nvPr/>
            </p:nvSpPr>
            <p:spPr bwMode="auto">
              <a:xfrm>
                <a:off x="-952533" y="4718742"/>
                <a:ext cx="78259" cy="7825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円/楕円 518">
                <a:extLst>
                  <a:ext uri="{FF2B5EF4-FFF2-40B4-BE49-F238E27FC236}">
                    <a16:creationId xmlns:a16="http://schemas.microsoft.com/office/drawing/2014/main" id="{8033A80B-94FF-7511-D186-C64CCFD92837}"/>
                  </a:ext>
                </a:extLst>
              </p:cNvPr>
              <p:cNvSpPr/>
              <p:nvPr/>
            </p:nvSpPr>
            <p:spPr bwMode="auto">
              <a:xfrm>
                <a:off x="-391666" y="4718742"/>
                <a:ext cx="78259" cy="7825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円/楕円 536">
                <a:extLst>
                  <a:ext uri="{FF2B5EF4-FFF2-40B4-BE49-F238E27FC236}">
                    <a16:creationId xmlns:a16="http://schemas.microsoft.com/office/drawing/2014/main" id="{B06C9946-BFC1-3121-A1F5-8835973576A0}"/>
                  </a:ext>
                </a:extLst>
              </p:cNvPr>
              <p:cNvSpPr/>
              <p:nvPr/>
            </p:nvSpPr>
            <p:spPr bwMode="auto">
              <a:xfrm flipH="1">
                <a:off x="-265359" y="2798363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537">
                <a:extLst>
                  <a:ext uri="{FF2B5EF4-FFF2-40B4-BE49-F238E27FC236}">
                    <a16:creationId xmlns:a16="http://schemas.microsoft.com/office/drawing/2014/main" id="{14B0BF1F-76DF-05EE-3005-B20D8968B8B3}"/>
                  </a:ext>
                </a:extLst>
              </p:cNvPr>
              <p:cNvSpPr/>
              <p:nvPr/>
            </p:nvSpPr>
            <p:spPr bwMode="auto">
              <a:xfrm flipH="1">
                <a:off x="-186723" y="2889667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534">
                <a:extLst>
                  <a:ext uri="{FF2B5EF4-FFF2-40B4-BE49-F238E27FC236}">
                    <a16:creationId xmlns:a16="http://schemas.microsoft.com/office/drawing/2014/main" id="{0E638354-0C3E-8734-2DDF-EF2398DCF55A}"/>
                  </a:ext>
                </a:extLst>
              </p:cNvPr>
              <p:cNvSpPr/>
              <p:nvPr/>
            </p:nvSpPr>
            <p:spPr bwMode="auto">
              <a:xfrm>
                <a:off x="-1387486" y="2798363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535">
                <a:extLst>
                  <a:ext uri="{FF2B5EF4-FFF2-40B4-BE49-F238E27FC236}">
                    <a16:creationId xmlns:a16="http://schemas.microsoft.com/office/drawing/2014/main" id="{E99E2DE0-6918-3291-5002-DCA17A0CBAFF}"/>
                  </a:ext>
                </a:extLst>
              </p:cNvPr>
              <p:cNvSpPr/>
              <p:nvPr/>
            </p:nvSpPr>
            <p:spPr bwMode="auto">
              <a:xfrm>
                <a:off x="-1270470" y="2891406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525">
                <a:extLst>
                  <a:ext uri="{FF2B5EF4-FFF2-40B4-BE49-F238E27FC236}">
                    <a16:creationId xmlns:a16="http://schemas.microsoft.com/office/drawing/2014/main" id="{0909EB9F-FCAC-F0D2-42DB-90F707A9BE4A}"/>
                  </a:ext>
                </a:extLst>
              </p:cNvPr>
              <p:cNvSpPr/>
              <p:nvPr/>
            </p:nvSpPr>
            <p:spPr bwMode="auto">
              <a:xfrm>
                <a:off x="-1192083" y="2388245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アーチ 28">
                <a:extLst>
                  <a:ext uri="{FF2B5EF4-FFF2-40B4-BE49-F238E27FC236}">
                    <a16:creationId xmlns:a16="http://schemas.microsoft.com/office/drawing/2014/main" id="{7B3BDDD0-BD0F-F9C7-F293-3CD7B4BE8B51}"/>
                  </a:ext>
                </a:extLst>
              </p:cNvPr>
              <p:cNvSpPr/>
              <p:nvPr/>
            </p:nvSpPr>
            <p:spPr bwMode="auto">
              <a:xfrm>
                <a:off x="-783644" y="3076040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アーチ 29">
                <a:extLst>
                  <a:ext uri="{FF2B5EF4-FFF2-40B4-BE49-F238E27FC236}">
                    <a16:creationId xmlns:a16="http://schemas.microsoft.com/office/drawing/2014/main" id="{D2E4BE47-F79F-5893-44AB-BD9CD73DC6FD}"/>
                  </a:ext>
                </a:extLst>
              </p:cNvPr>
              <p:cNvSpPr/>
              <p:nvPr/>
            </p:nvSpPr>
            <p:spPr bwMode="auto">
              <a:xfrm rot="10800000">
                <a:off x="-1086840" y="2896558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アーチ 30">
                <a:extLst>
                  <a:ext uri="{FF2B5EF4-FFF2-40B4-BE49-F238E27FC236}">
                    <a16:creationId xmlns:a16="http://schemas.microsoft.com/office/drawing/2014/main" id="{16117A98-3B04-3BF9-4945-D6570C7D3A03}"/>
                  </a:ext>
                </a:extLst>
              </p:cNvPr>
              <p:cNvSpPr/>
              <p:nvPr/>
            </p:nvSpPr>
            <p:spPr bwMode="auto">
              <a:xfrm rot="10800000">
                <a:off x="-561842" y="2896558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532">
                <a:extLst>
                  <a:ext uri="{FF2B5EF4-FFF2-40B4-BE49-F238E27FC236}">
                    <a16:creationId xmlns:a16="http://schemas.microsoft.com/office/drawing/2014/main" id="{867A3ADA-BA24-5E3E-0EC6-B529EBE4F1F3}"/>
                  </a:ext>
                </a:extLst>
              </p:cNvPr>
              <p:cNvSpPr/>
              <p:nvPr/>
            </p:nvSpPr>
            <p:spPr bwMode="auto">
              <a:xfrm>
                <a:off x="-1071508" y="3182432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533">
                <a:extLst>
                  <a:ext uri="{FF2B5EF4-FFF2-40B4-BE49-F238E27FC236}">
                    <a16:creationId xmlns:a16="http://schemas.microsoft.com/office/drawing/2014/main" id="{C1512CFB-907E-12DF-F6F2-ACF54DD51CAC}"/>
                  </a:ext>
                </a:extLst>
              </p:cNvPr>
              <p:cNvSpPr/>
              <p:nvPr/>
            </p:nvSpPr>
            <p:spPr bwMode="auto">
              <a:xfrm>
                <a:off x="-336917" y="3182432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26F5CED-D90F-F983-99B4-AAA6DFE05CD9}"/>
                  </a:ext>
                </a:extLst>
              </p:cNvPr>
              <p:cNvSpPr/>
              <p:nvPr/>
            </p:nvSpPr>
            <p:spPr bwMode="auto">
              <a:xfrm>
                <a:off x="-780815" y="3595688"/>
                <a:ext cx="202406" cy="666750"/>
              </a:xfrm>
              <a:custGeom>
                <a:avLst/>
                <a:gdLst>
                  <a:gd name="connsiteX0" fmla="*/ 202406 w 202406"/>
                  <a:gd name="connsiteY0" fmla="*/ 0 h 666750"/>
                  <a:gd name="connsiteX1" fmla="*/ 0 w 202406"/>
                  <a:gd name="connsiteY1" fmla="*/ 202406 h 666750"/>
                  <a:gd name="connsiteX2" fmla="*/ 0 w 202406"/>
                  <a:gd name="connsiteY2" fmla="*/ 666750 h 66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406" h="666750">
                    <a:moveTo>
                      <a:pt x="202406" y="0"/>
                    </a:moveTo>
                    <a:lnTo>
                      <a:pt x="0" y="202406"/>
                    </a:lnTo>
                    <a:lnTo>
                      <a:pt x="0" y="666750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BCBC851-6DD2-4D0C-4599-02C788270924}"/>
                  </a:ext>
                </a:extLst>
              </p:cNvPr>
              <p:cNvSpPr/>
              <p:nvPr/>
            </p:nvSpPr>
            <p:spPr bwMode="auto">
              <a:xfrm rot="2700000">
                <a:off x="-844331" y="2438402"/>
                <a:ext cx="921579" cy="322494"/>
              </a:xfrm>
              <a:custGeom>
                <a:avLst/>
                <a:gdLst>
                  <a:gd name="connsiteX0" fmla="*/ 595037 w 1190074"/>
                  <a:gd name="connsiteY0" fmla="*/ 0 h 767898"/>
                  <a:gd name="connsiteX1" fmla="*/ 1135254 w 1190074"/>
                  <a:gd name="connsiteY1" fmla="*/ 284065 h 767898"/>
                  <a:gd name="connsiteX2" fmla="*/ 1190074 w 1190074"/>
                  <a:gd name="connsiteY2" fmla="*/ 383949 h 767898"/>
                  <a:gd name="connsiteX3" fmla="*/ 1135254 w 1190074"/>
                  <a:gd name="connsiteY3" fmla="*/ 483833 h 767898"/>
                  <a:gd name="connsiteX4" fmla="*/ 595037 w 1190074"/>
                  <a:gd name="connsiteY4" fmla="*/ 767898 h 767898"/>
                  <a:gd name="connsiteX5" fmla="*/ 54820 w 1190074"/>
                  <a:gd name="connsiteY5" fmla="*/ 483833 h 767898"/>
                  <a:gd name="connsiteX6" fmla="*/ 0 w 1190074"/>
                  <a:gd name="connsiteY6" fmla="*/ 383949 h 767898"/>
                  <a:gd name="connsiteX7" fmla="*/ 54820 w 1190074"/>
                  <a:gd name="connsiteY7" fmla="*/ 284065 h 767898"/>
                  <a:gd name="connsiteX8" fmla="*/ 595037 w 1190074"/>
                  <a:gd name="connsiteY8" fmla="*/ 0 h 76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0074" h="767898">
                    <a:moveTo>
                      <a:pt x="595037" y="0"/>
                    </a:moveTo>
                    <a:cubicBezTo>
                      <a:pt x="819913" y="0"/>
                      <a:pt x="1018179" y="112681"/>
                      <a:pt x="1135254" y="284065"/>
                    </a:cubicBezTo>
                    <a:lnTo>
                      <a:pt x="1190074" y="383949"/>
                    </a:lnTo>
                    <a:lnTo>
                      <a:pt x="1135254" y="483833"/>
                    </a:lnTo>
                    <a:cubicBezTo>
                      <a:pt x="1018179" y="655218"/>
                      <a:pt x="819913" y="767898"/>
                      <a:pt x="595037" y="767898"/>
                    </a:cubicBezTo>
                    <a:cubicBezTo>
                      <a:pt x="370161" y="767898"/>
                      <a:pt x="171896" y="655218"/>
                      <a:pt x="54820" y="483833"/>
                    </a:cubicBezTo>
                    <a:lnTo>
                      <a:pt x="0" y="383949"/>
                    </a:lnTo>
                    <a:lnTo>
                      <a:pt x="54820" y="284065"/>
                    </a:lnTo>
                    <a:cubicBezTo>
                      <a:pt x="171896" y="112681"/>
                      <a:pt x="370161" y="0"/>
                      <a:pt x="5950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片側の 2 つの角を丸めた四角形 513">
              <a:extLst>
                <a:ext uri="{FF2B5EF4-FFF2-40B4-BE49-F238E27FC236}">
                  <a16:creationId xmlns:a16="http://schemas.microsoft.com/office/drawing/2014/main" id="{879EC04C-B233-7376-4218-7BBB0A17930F}"/>
                </a:ext>
              </a:extLst>
            </p:cNvPr>
            <p:cNvSpPr/>
            <p:nvPr/>
          </p:nvSpPr>
          <p:spPr bwMode="auto">
            <a:xfrm rot="18900000">
              <a:off x="-1836506" y="5487809"/>
              <a:ext cx="270026" cy="332362"/>
            </a:xfrm>
            <a:custGeom>
              <a:avLst/>
              <a:gdLst>
                <a:gd name="connsiteX0" fmla="*/ 135013 w 270026"/>
                <a:gd name="connsiteY0" fmla="*/ 0 h 467375"/>
                <a:gd name="connsiteX1" fmla="*/ 135013 w 270026"/>
                <a:gd name="connsiteY1" fmla="*/ 0 h 467375"/>
                <a:gd name="connsiteX2" fmla="*/ 270026 w 270026"/>
                <a:gd name="connsiteY2" fmla="*/ 135013 h 467375"/>
                <a:gd name="connsiteX3" fmla="*/ 270026 w 270026"/>
                <a:gd name="connsiteY3" fmla="*/ 467375 h 467375"/>
                <a:gd name="connsiteX4" fmla="*/ 270026 w 270026"/>
                <a:gd name="connsiteY4" fmla="*/ 467375 h 467375"/>
                <a:gd name="connsiteX5" fmla="*/ 0 w 270026"/>
                <a:gd name="connsiteY5" fmla="*/ 467375 h 467375"/>
                <a:gd name="connsiteX6" fmla="*/ 0 w 270026"/>
                <a:gd name="connsiteY6" fmla="*/ 467375 h 467375"/>
                <a:gd name="connsiteX7" fmla="*/ 0 w 270026"/>
                <a:gd name="connsiteY7" fmla="*/ 135013 h 467375"/>
                <a:gd name="connsiteX8" fmla="*/ 135013 w 270026"/>
                <a:gd name="connsiteY8" fmla="*/ 0 h 467375"/>
                <a:gd name="connsiteX0" fmla="*/ 135013 w 270026"/>
                <a:gd name="connsiteY0" fmla="*/ 0 h 467375"/>
                <a:gd name="connsiteX1" fmla="*/ 135013 w 270026"/>
                <a:gd name="connsiteY1" fmla="*/ 0 h 467375"/>
                <a:gd name="connsiteX2" fmla="*/ 270026 w 270026"/>
                <a:gd name="connsiteY2" fmla="*/ 135013 h 467375"/>
                <a:gd name="connsiteX3" fmla="*/ 270026 w 270026"/>
                <a:gd name="connsiteY3" fmla="*/ 467375 h 467375"/>
                <a:gd name="connsiteX4" fmla="*/ 270026 w 270026"/>
                <a:gd name="connsiteY4" fmla="*/ 467375 h 467375"/>
                <a:gd name="connsiteX5" fmla="*/ 0 w 270026"/>
                <a:gd name="connsiteY5" fmla="*/ 467375 h 467375"/>
                <a:gd name="connsiteX6" fmla="*/ 0 w 270026"/>
                <a:gd name="connsiteY6" fmla="*/ 467375 h 467375"/>
                <a:gd name="connsiteX7" fmla="*/ 0 w 270026"/>
                <a:gd name="connsiteY7" fmla="*/ 135013 h 467375"/>
                <a:gd name="connsiteX8" fmla="*/ 226453 w 270026"/>
                <a:gd name="connsiteY8" fmla="*/ 91440 h 467375"/>
                <a:gd name="connsiteX0" fmla="*/ 135013 w 270026"/>
                <a:gd name="connsiteY0" fmla="*/ 0 h 467375"/>
                <a:gd name="connsiteX1" fmla="*/ 135013 w 270026"/>
                <a:gd name="connsiteY1" fmla="*/ 0 h 467375"/>
                <a:gd name="connsiteX2" fmla="*/ 270026 w 270026"/>
                <a:gd name="connsiteY2" fmla="*/ 135013 h 467375"/>
                <a:gd name="connsiteX3" fmla="*/ 270026 w 270026"/>
                <a:gd name="connsiteY3" fmla="*/ 467375 h 467375"/>
                <a:gd name="connsiteX4" fmla="*/ 270026 w 270026"/>
                <a:gd name="connsiteY4" fmla="*/ 467375 h 467375"/>
                <a:gd name="connsiteX5" fmla="*/ 0 w 270026"/>
                <a:gd name="connsiteY5" fmla="*/ 467375 h 467375"/>
                <a:gd name="connsiteX6" fmla="*/ 0 w 270026"/>
                <a:gd name="connsiteY6" fmla="*/ 467375 h 467375"/>
                <a:gd name="connsiteX7" fmla="*/ 0 w 270026"/>
                <a:gd name="connsiteY7" fmla="*/ 135013 h 467375"/>
                <a:gd name="connsiteX0" fmla="*/ 135013 w 270026"/>
                <a:gd name="connsiteY0" fmla="*/ 0 h 467375"/>
                <a:gd name="connsiteX1" fmla="*/ 270026 w 270026"/>
                <a:gd name="connsiteY1" fmla="*/ 135013 h 467375"/>
                <a:gd name="connsiteX2" fmla="*/ 270026 w 270026"/>
                <a:gd name="connsiteY2" fmla="*/ 467375 h 467375"/>
                <a:gd name="connsiteX3" fmla="*/ 270026 w 270026"/>
                <a:gd name="connsiteY3" fmla="*/ 467375 h 467375"/>
                <a:gd name="connsiteX4" fmla="*/ 0 w 270026"/>
                <a:gd name="connsiteY4" fmla="*/ 467375 h 467375"/>
                <a:gd name="connsiteX5" fmla="*/ 0 w 270026"/>
                <a:gd name="connsiteY5" fmla="*/ 467375 h 467375"/>
                <a:gd name="connsiteX6" fmla="*/ 0 w 270026"/>
                <a:gd name="connsiteY6" fmla="*/ 135013 h 467375"/>
                <a:gd name="connsiteX0" fmla="*/ 270026 w 270026"/>
                <a:gd name="connsiteY0" fmla="*/ 0 h 332362"/>
                <a:gd name="connsiteX1" fmla="*/ 270026 w 270026"/>
                <a:gd name="connsiteY1" fmla="*/ 332362 h 332362"/>
                <a:gd name="connsiteX2" fmla="*/ 270026 w 270026"/>
                <a:gd name="connsiteY2" fmla="*/ 332362 h 332362"/>
                <a:gd name="connsiteX3" fmla="*/ 0 w 270026"/>
                <a:gd name="connsiteY3" fmla="*/ 332362 h 332362"/>
                <a:gd name="connsiteX4" fmla="*/ 0 w 270026"/>
                <a:gd name="connsiteY4" fmla="*/ 332362 h 332362"/>
                <a:gd name="connsiteX5" fmla="*/ 0 w 270026"/>
                <a:gd name="connsiteY5" fmla="*/ 0 h 332362"/>
                <a:gd name="connsiteX0" fmla="*/ 274517 w 274517"/>
                <a:gd name="connsiteY0" fmla="*/ 0 h 332362"/>
                <a:gd name="connsiteX1" fmla="*/ 274517 w 274517"/>
                <a:gd name="connsiteY1" fmla="*/ 332362 h 332362"/>
                <a:gd name="connsiteX2" fmla="*/ 274517 w 274517"/>
                <a:gd name="connsiteY2" fmla="*/ 332362 h 332362"/>
                <a:gd name="connsiteX3" fmla="*/ 4491 w 274517"/>
                <a:gd name="connsiteY3" fmla="*/ 332362 h 332362"/>
                <a:gd name="connsiteX4" fmla="*/ 4491 w 274517"/>
                <a:gd name="connsiteY4" fmla="*/ 332362 h 332362"/>
                <a:gd name="connsiteX5" fmla="*/ 0 w 274517"/>
                <a:gd name="connsiteY5" fmla="*/ 148175 h 332362"/>
                <a:gd name="connsiteX0" fmla="*/ 270026 w 270026"/>
                <a:gd name="connsiteY0" fmla="*/ 0 h 332362"/>
                <a:gd name="connsiteX1" fmla="*/ 270026 w 270026"/>
                <a:gd name="connsiteY1" fmla="*/ 332362 h 332362"/>
                <a:gd name="connsiteX2" fmla="*/ 270026 w 270026"/>
                <a:gd name="connsiteY2" fmla="*/ 332362 h 332362"/>
                <a:gd name="connsiteX3" fmla="*/ 0 w 270026"/>
                <a:gd name="connsiteY3" fmla="*/ 332362 h 332362"/>
                <a:gd name="connsiteX4" fmla="*/ 0 w 270026"/>
                <a:gd name="connsiteY4" fmla="*/ 332362 h 33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26" h="332362">
                  <a:moveTo>
                    <a:pt x="270026" y="0"/>
                  </a:moveTo>
                  <a:lnTo>
                    <a:pt x="270026" y="332362"/>
                  </a:lnTo>
                  <a:lnTo>
                    <a:pt x="270026" y="332362"/>
                  </a:lnTo>
                  <a:lnTo>
                    <a:pt x="0" y="332362"/>
                  </a:lnTo>
                  <a:lnTo>
                    <a:pt x="0" y="332362"/>
                  </a:lnTo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45FBE36-29A1-9E97-267A-A49E762D4D20}"/>
                </a:ext>
              </a:extLst>
            </p:cNvPr>
            <p:cNvGrpSpPr/>
            <p:nvPr/>
          </p:nvGrpSpPr>
          <p:grpSpPr>
            <a:xfrm rot="350946" flipH="1">
              <a:off x="-1771705" y="5152605"/>
              <a:ext cx="645884" cy="677478"/>
              <a:chOff x="3535136" y="5569681"/>
              <a:chExt cx="1222861" cy="127469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FCA6FACB-D182-C08E-5C1C-175D1BC03C2E}"/>
                  </a:ext>
                </a:extLst>
              </p:cNvPr>
              <p:cNvSpPr/>
              <p:nvPr/>
            </p:nvSpPr>
            <p:spPr>
              <a:xfrm rot="1800000">
                <a:off x="3623200" y="5829533"/>
                <a:ext cx="1134797" cy="1014845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201901"/>
                  <a:gd name="connsiteY0" fmla="*/ 11448 h 1160806"/>
                  <a:gd name="connsiteX1" fmla="*/ 253351 w 1201901"/>
                  <a:gd name="connsiteY1" fmla="*/ 30730 h 1160806"/>
                  <a:gd name="connsiteX2" fmla="*/ 381206 w 1201901"/>
                  <a:gd name="connsiteY2" fmla="*/ 206736 h 1160806"/>
                  <a:gd name="connsiteX3" fmla="*/ 442231 w 1201901"/>
                  <a:gd name="connsiteY3" fmla="*/ 221633 h 1160806"/>
                  <a:gd name="connsiteX4" fmla="*/ 547816 w 1201901"/>
                  <a:gd name="connsiteY4" fmla="*/ 281127 h 1160806"/>
                  <a:gd name="connsiteX5" fmla="*/ 570565 w 1201901"/>
                  <a:gd name="connsiteY5" fmla="*/ 307131 h 1160806"/>
                  <a:gd name="connsiteX6" fmla="*/ 1073870 w 1201901"/>
                  <a:gd name="connsiteY6" fmla="*/ 682242 h 1160806"/>
                  <a:gd name="connsiteX7" fmla="*/ 1197523 w 1201901"/>
                  <a:gd name="connsiteY7" fmla="*/ 1120858 h 1160806"/>
                  <a:gd name="connsiteX8" fmla="*/ 931383 w 1201901"/>
                  <a:gd name="connsiteY8" fmla="*/ 1091108 h 1160806"/>
                  <a:gd name="connsiteX9" fmla="*/ 470898 w 1201901"/>
                  <a:gd name="connsiteY9" fmla="*/ 533274 h 1160806"/>
                  <a:gd name="connsiteX10" fmla="*/ 416052 w 1201901"/>
                  <a:gd name="connsiteY10" fmla="*/ 556215 h 1160806"/>
                  <a:gd name="connsiteX11" fmla="*/ 299481 w 1201901"/>
                  <a:gd name="connsiteY11" fmla="*/ 570817 h 1160806"/>
                  <a:gd name="connsiteX12" fmla="*/ 0 w 1201901"/>
                  <a:gd name="connsiteY12" fmla="*/ 385012 h 1160806"/>
                  <a:gd name="connsiteX13" fmla="*/ 87716 w 1201901"/>
                  <a:gd name="connsiteY13" fmla="*/ 253628 h 1160806"/>
                  <a:gd name="connsiteX14" fmla="*/ 182909 w 1201901"/>
                  <a:gd name="connsiteY14" fmla="*/ 213808 h 1160806"/>
                  <a:gd name="connsiteX15" fmla="*/ 203338 w 1201901"/>
                  <a:gd name="connsiteY15" fmla="*/ 211250 h 1160806"/>
                  <a:gd name="connsiteX16" fmla="*/ 141229 w 1201901"/>
                  <a:gd name="connsiteY16" fmla="*/ 95463 h 1160806"/>
                  <a:gd name="connsiteX17" fmla="*/ 167471 w 1201901"/>
                  <a:gd name="connsiteY17" fmla="*/ 11448 h 1160806"/>
                  <a:gd name="connsiteX0" fmla="*/ 167471 w 1210686"/>
                  <a:gd name="connsiteY0" fmla="*/ 11448 h 1129347"/>
                  <a:gd name="connsiteX1" fmla="*/ 253351 w 1210686"/>
                  <a:gd name="connsiteY1" fmla="*/ 30730 h 1129347"/>
                  <a:gd name="connsiteX2" fmla="*/ 381206 w 1210686"/>
                  <a:gd name="connsiteY2" fmla="*/ 206736 h 1129347"/>
                  <a:gd name="connsiteX3" fmla="*/ 442231 w 1210686"/>
                  <a:gd name="connsiteY3" fmla="*/ 221633 h 1129347"/>
                  <a:gd name="connsiteX4" fmla="*/ 547816 w 1210686"/>
                  <a:gd name="connsiteY4" fmla="*/ 281127 h 1129347"/>
                  <a:gd name="connsiteX5" fmla="*/ 570565 w 1210686"/>
                  <a:gd name="connsiteY5" fmla="*/ 307131 h 1129347"/>
                  <a:gd name="connsiteX6" fmla="*/ 1073870 w 1210686"/>
                  <a:gd name="connsiteY6" fmla="*/ 682242 h 1129347"/>
                  <a:gd name="connsiteX7" fmla="*/ 1197523 w 1210686"/>
                  <a:gd name="connsiteY7" fmla="*/ 1120858 h 1129347"/>
                  <a:gd name="connsiteX8" fmla="*/ 773900 w 1210686"/>
                  <a:gd name="connsiteY8" fmla="*/ 950142 h 1129347"/>
                  <a:gd name="connsiteX9" fmla="*/ 470898 w 1210686"/>
                  <a:gd name="connsiteY9" fmla="*/ 533274 h 1129347"/>
                  <a:gd name="connsiteX10" fmla="*/ 416052 w 1210686"/>
                  <a:gd name="connsiteY10" fmla="*/ 556215 h 1129347"/>
                  <a:gd name="connsiteX11" fmla="*/ 299481 w 1210686"/>
                  <a:gd name="connsiteY11" fmla="*/ 570817 h 1129347"/>
                  <a:gd name="connsiteX12" fmla="*/ 0 w 1210686"/>
                  <a:gd name="connsiteY12" fmla="*/ 385012 h 1129347"/>
                  <a:gd name="connsiteX13" fmla="*/ 87716 w 1210686"/>
                  <a:gd name="connsiteY13" fmla="*/ 253628 h 1129347"/>
                  <a:gd name="connsiteX14" fmla="*/ 182909 w 1210686"/>
                  <a:gd name="connsiteY14" fmla="*/ 213808 h 1129347"/>
                  <a:gd name="connsiteX15" fmla="*/ 203338 w 1210686"/>
                  <a:gd name="connsiteY15" fmla="*/ 211250 h 1129347"/>
                  <a:gd name="connsiteX16" fmla="*/ 141229 w 1210686"/>
                  <a:gd name="connsiteY16" fmla="*/ 95463 h 1129347"/>
                  <a:gd name="connsiteX17" fmla="*/ 167471 w 1210686"/>
                  <a:gd name="connsiteY17" fmla="*/ 11448 h 1129347"/>
                  <a:gd name="connsiteX0" fmla="*/ 167471 w 1210686"/>
                  <a:gd name="connsiteY0" fmla="*/ 11448 h 1129345"/>
                  <a:gd name="connsiteX1" fmla="*/ 253351 w 1210686"/>
                  <a:gd name="connsiteY1" fmla="*/ 30730 h 1129345"/>
                  <a:gd name="connsiteX2" fmla="*/ 381206 w 1210686"/>
                  <a:gd name="connsiteY2" fmla="*/ 206736 h 1129345"/>
                  <a:gd name="connsiteX3" fmla="*/ 442231 w 1210686"/>
                  <a:gd name="connsiteY3" fmla="*/ 221633 h 1129345"/>
                  <a:gd name="connsiteX4" fmla="*/ 547816 w 1210686"/>
                  <a:gd name="connsiteY4" fmla="*/ 281127 h 1129345"/>
                  <a:gd name="connsiteX5" fmla="*/ 570565 w 1210686"/>
                  <a:gd name="connsiteY5" fmla="*/ 307131 h 1129345"/>
                  <a:gd name="connsiteX6" fmla="*/ 1073870 w 1210686"/>
                  <a:gd name="connsiteY6" fmla="*/ 682242 h 1129345"/>
                  <a:gd name="connsiteX7" fmla="*/ 1197523 w 1210686"/>
                  <a:gd name="connsiteY7" fmla="*/ 1120858 h 1129345"/>
                  <a:gd name="connsiteX8" fmla="*/ 773900 w 1210686"/>
                  <a:gd name="connsiteY8" fmla="*/ 950142 h 1129345"/>
                  <a:gd name="connsiteX9" fmla="*/ 470898 w 1210686"/>
                  <a:gd name="connsiteY9" fmla="*/ 533274 h 1129345"/>
                  <a:gd name="connsiteX10" fmla="*/ 416052 w 1210686"/>
                  <a:gd name="connsiteY10" fmla="*/ 556215 h 1129345"/>
                  <a:gd name="connsiteX11" fmla="*/ 299481 w 1210686"/>
                  <a:gd name="connsiteY11" fmla="*/ 570817 h 1129345"/>
                  <a:gd name="connsiteX12" fmla="*/ 0 w 1210686"/>
                  <a:gd name="connsiteY12" fmla="*/ 385012 h 1129345"/>
                  <a:gd name="connsiteX13" fmla="*/ 87716 w 1210686"/>
                  <a:gd name="connsiteY13" fmla="*/ 253628 h 1129345"/>
                  <a:gd name="connsiteX14" fmla="*/ 182909 w 1210686"/>
                  <a:gd name="connsiteY14" fmla="*/ 213808 h 1129345"/>
                  <a:gd name="connsiteX15" fmla="*/ 203338 w 1210686"/>
                  <a:gd name="connsiteY15" fmla="*/ 211250 h 1129345"/>
                  <a:gd name="connsiteX16" fmla="*/ 141229 w 1210686"/>
                  <a:gd name="connsiteY16" fmla="*/ 95463 h 1129345"/>
                  <a:gd name="connsiteX17" fmla="*/ 167471 w 1210686"/>
                  <a:gd name="connsiteY17" fmla="*/ 11448 h 1129345"/>
                  <a:gd name="connsiteX0" fmla="*/ 167471 w 1110009"/>
                  <a:gd name="connsiteY0" fmla="*/ 11448 h 997432"/>
                  <a:gd name="connsiteX1" fmla="*/ 253351 w 1110009"/>
                  <a:gd name="connsiteY1" fmla="*/ 30730 h 997432"/>
                  <a:gd name="connsiteX2" fmla="*/ 381206 w 1110009"/>
                  <a:gd name="connsiteY2" fmla="*/ 206736 h 997432"/>
                  <a:gd name="connsiteX3" fmla="*/ 442231 w 1110009"/>
                  <a:gd name="connsiteY3" fmla="*/ 221633 h 997432"/>
                  <a:gd name="connsiteX4" fmla="*/ 547816 w 1110009"/>
                  <a:gd name="connsiteY4" fmla="*/ 281127 h 997432"/>
                  <a:gd name="connsiteX5" fmla="*/ 570565 w 1110009"/>
                  <a:gd name="connsiteY5" fmla="*/ 307131 h 997432"/>
                  <a:gd name="connsiteX6" fmla="*/ 1073870 w 1110009"/>
                  <a:gd name="connsiteY6" fmla="*/ 682242 h 997432"/>
                  <a:gd name="connsiteX7" fmla="*/ 1049120 w 1110009"/>
                  <a:gd name="connsiteY7" fmla="*/ 956207 h 997432"/>
                  <a:gd name="connsiteX8" fmla="*/ 773900 w 1110009"/>
                  <a:gd name="connsiteY8" fmla="*/ 950142 h 997432"/>
                  <a:gd name="connsiteX9" fmla="*/ 470898 w 1110009"/>
                  <a:gd name="connsiteY9" fmla="*/ 533274 h 997432"/>
                  <a:gd name="connsiteX10" fmla="*/ 416052 w 1110009"/>
                  <a:gd name="connsiteY10" fmla="*/ 556215 h 997432"/>
                  <a:gd name="connsiteX11" fmla="*/ 299481 w 1110009"/>
                  <a:gd name="connsiteY11" fmla="*/ 570817 h 997432"/>
                  <a:gd name="connsiteX12" fmla="*/ 0 w 1110009"/>
                  <a:gd name="connsiteY12" fmla="*/ 385012 h 997432"/>
                  <a:gd name="connsiteX13" fmla="*/ 87716 w 1110009"/>
                  <a:gd name="connsiteY13" fmla="*/ 253628 h 997432"/>
                  <a:gd name="connsiteX14" fmla="*/ 182909 w 1110009"/>
                  <a:gd name="connsiteY14" fmla="*/ 213808 h 997432"/>
                  <a:gd name="connsiteX15" fmla="*/ 203338 w 1110009"/>
                  <a:gd name="connsiteY15" fmla="*/ 211250 h 997432"/>
                  <a:gd name="connsiteX16" fmla="*/ 141229 w 1110009"/>
                  <a:gd name="connsiteY16" fmla="*/ 95463 h 997432"/>
                  <a:gd name="connsiteX17" fmla="*/ 167471 w 1110009"/>
                  <a:gd name="connsiteY17" fmla="*/ 11448 h 997432"/>
                  <a:gd name="connsiteX0" fmla="*/ 167471 w 1115623"/>
                  <a:gd name="connsiteY0" fmla="*/ 11448 h 1013888"/>
                  <a:gd name="connsiteX1" fmla="*/ 253351 w 1115623"/>
                  <a:gd name="connsiteY1" fmla="*/ 30730 h 1013888"/>
                  <a:gd name="connsiteX2" fmla="*/ 381206 w 1115623"/>
                  <a:gd name="connsiteY2" fmla="*/ 206736 h 1013888"/>
                  <a:gd name="connsiteX3" fmla="*/ 442231 w 1115623"/>
                  <a:gd name="connsiteY3" fmla="*/ 221633 h 1013888"/>
                  <a:gd name="connsiteX4" fmla="*/ 547816 w 1115623"/>
                  <a:gd name="connsiteY4" fmla="*/ 281127 h 1013888"/>
                  <a:gd name="connsiteX5" fmla="*/ 570565 w 1115623"/>
                  <a:gd name="connsiteY5" fmla="*/ 307131 h 1013888"/>
                  <a:gd name="connsiteX6" fmla="*/ 1073870 w 1115623"/>
                  <a:gd name="connsiteY6" fmla="*/ 682242 h 1013888"/>
                  <a:gd name="connsiteX7" fmla="*/ 1049120 w 1115623"/>
                  <a:gd name="connsiteY7" fmla="*/ 956207 h 1013888"/>
                  <a:gd name="connsiteX8" fmla="*/ 773900 w 1115623"/>
                  <a:gd name="connsiteY8" fmla="*/ 950142 h 1013888"/>
                  <a:gd name="connsiteX9" fmla="*/ 470898 w 1115623"/>
                  <a:gd name="connsiteY9" fmla="*/ 533274 h 1013888"/>
                  <a:gd name="connsiteX10" fmla="*/ 416052 w 1115623"/>
                  <a:gd name="connsiteY10" fmla="*/ 556215 h 1013888"/>
                  <a:gd name="connsiteX11" fmla="*/ 299481 w 1115623"/>
                  <a:gd name="connsiteY11" fmla="*/ 570817 h 1013888"/>
                  <a:gd name="connsiteX12" fmla="*/ 0 w 1115623"/>
                  <a:gd name="connsiteY12" fmla="*/ 385012 h 1013888"/>
                  <a:gd name="connsiteX13" fmla="*/ 87716 w 1115623"/>
                  <a:gd name="connsiteY13" fmla="*/ 253628 h 1013888"/>
                  <a:gd name="connsiteX14" fmla="*/ 182909 w 1115623"/>
                  <a:gd name="connsiteY14" fmla="*/ 213808 h 1013888"/>
                  <a:gd name="connsiteX15" fmla="*/ 203338 w 1115623"/>
                  <a:gd name="connsiteY15" fmla="*/ 211250 h 1013888"/>
                  <a:gd name="connsiteX16" fmla="*/ 141229 w 1115623"/>
                  <a:gd name="connsiteY16" fmla="*/ 95463 h 1013888"/>
                  <a:gd name="connsiteX17" fmla="*/ 167471 w 1115623"/>
                  <a:gd name="connsiteY17" fmla="*/ 11448 h 1013888"/>
                  <a:gd name="connsiteX0" fmla="*/ 167471 w 1134795"/>
                  <a:gd name="connsiteY0" fmla="*/ 11448 h 1014846"/>
                  <a:gd name="connsiteX1" fmla="*/ 253351 w 1134795"/>
                  <a:gd name="connsiteY1" fmla="*/ 30730 h 1014846"/>
                  <a:gd name="connsiteX2" fmla="*/ 381206 w 1134795"/>
                  <a:gd name="connsiteY2" fmla="*/ 206736 h 1014846"/>
                  <a:gd name="connsiteX3" fmla="*/ 442231 w 1134795"/>
                  <a:gd name="connsiteY3" fmla="*/ 221633 h 1014846"/>
                  <a:gd name="connsiteX4" fmla="*/ 547816 w 1134795"/>
                  <a:gd name="connsiteY4" fmla="*/ 281127 h 1014846"/>
                  <a:gd name="connsiteX5" fmla="*/ 570565 w 1134795"/>
                  <a:gd name="connsiteY5" fmla="*/ 307131 h 1014846"/>
                  <a:gd name="connsiteX6" fmla="*/ 1073870 w 1134795"/>
                  <a:gd name="connsiteY6" fmla="*/ 682242 h 1014846"/>
                  <a:gd name="connsiteX7" fmla="*/ 1089408 w 1134795"/>
                  <a:gd name="connsiteY7" fmla="*/ 957896 h 1014846"/>
                  <a:gd name="connsiteX8" fmla="*/ 773900 w 1134795"/>
                  <a:gd name="connsiteY8" fmla="*/ 950142 h 1014846"/>
                  <a:gd name="connsiteX9" fmla="*/ 470898 w 1134795"/>
                  <a:gd name="connsiteY9" fmla="*/ 533274 h 1014846"/>
                  <a:gd name="connsiteX10" fmla="*/ 416052 w 1134795"/>
                  <a:gd name="connsiteY10" fmla="*/ 556215 h 1014846"/>
                  <a:gd name="connsiteX11" fmla="*/ 299481 w 1134795"/>
                  <a:gd name="connsiteY11" fmla="*/ 570817 h 1014846"/>
                  <a:gd name="connsiteX12" fmla="*/ 0 w 1134795"/>
                  <a:gd name="connsiteY12" fmla="*/ 385012 h 1014846"/>
                  <a:gd name="connsiteX13" fmla="*/ 87716 w 1134795"/>
                  <a:gd name="connsiteY13" fmla="*/ 253628 h 1014846"/>
                  <a:gd name="connsiteX14" fmla="*/ 182909 w 1134795"/>
                  <a:gd name="connsiteY14" fmla="*/ 213808 h 1014846"/>
                  <a:gd name="connsiteX15" fmla="*/ 203338 w 1134795"/>
                  <a:gd name="connsiteY15" fmla="*/ 211250 h 1014846"/>
                  <a:gd name="connsiteX16" fmla="*/ 141229 w 1134795"/>
                  <a:gd name="connsiteY16" fmla="*/ 95463 h 1014846"/>
                  <a:gd name="connsiteX17" fmla="*/ 167471 w 1134795"/>
                  <a:gd name="connsiteY17" fmla="*/ 11448 h 101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34795" h="1014846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lnTo>
                      <a:pt x="1073870" y="682242"/>
                    </a:lnTo>
                    <a:cubicBezTo>
                      <a:pt x="1143920" y="755076"/>
                      <a:pt x="1159401" y="869964"/>
                      <a:pt x="1089408" y="957896"/>
                    </a:cubicBezTo>
                    <a:cubicBezTo>
                      <a:pt x="1019415" y="1045828"/>
                      <a:pt x="843949" y="1022973"/>
                      <a:pt x="773900" y="950142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E2DEE70F-5EB3-FBFE-9D6F-C9BECACCB310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9" name="四角形: 角を丸くする 89">
                  <a:extLst>
                    <a:ext uri="{FF2B5EF4-FFF2-40B4-BE49-F238E27FC236}">
                      <a16:creationId xmlns:a16="http://schemas.microsoft.com/office/drawing/2014/main" id="{8819AC7E-5ABB-DA89-C8B6-03AD59AF4EFA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" name="四角形: 角を丸くする 148">
                  <a:extLst>
                    <a:ext uri="{FF2B5EF4-FFF2-40B4-BE49-F238E27FC236}">
                      <a16:creationId xmlns:a16="http://schemas.microsoft.com/office/drawing/2014/main" id="{B2504ED1-6DCE-8D99-2AA5-08B82B91C980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" name="四角形: 角を丸くする 149">
                  <a:extLst>
                    <a:ext uri="{FF2B5EF4-FFF2-40B4-BE49-F238E27FC236}">
                      <a16:creationId xmlns:a16="http://schemas.microsoft.com/office/drawing/2014/main" id="{926EF506-398C-5DB4-95B1-7BC6ED7B9BFD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" name="四角形: 角を丸くする 150">
                  <a:extLst>
                    <a:ext uri="{FF2B5EF4-FFF2-40B4-BE49-F238E27FC236}">
                      <a16:creationId xmlns:a16="http://schemas.microsoft.com/office/drawing/2014/main" id="{EE35F797-6586-ED04-BEF2-982F41E3F147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4405CE04-38E0-DBD9-2BE1-57582C095608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BBDBBA9C-B707-AB13-B55C-9DEAC7D683E9}"/>
              </a:ext>
            </a:extLst>
          </p:cNvPr>
          <p:cNvSpPr/>
          <p:nvPr/>
        </p:nvSpPr>
        <p:spPr>
          <a:xfrm>
            <a:off x="2249714" y="323654"/>
            <a:ext cx="7327460" cy="6126555"/>
          </a:xfrm>
          <a:custGeom>
            <a:avLst/>
            <a:gdLst>
              <a:gd name="connsiteX0" fmla="*/ 1018865 w 7142280"/>
              <a:gd name="connsiteY0" fmla="*/ 0 h 5850650"/>
              <a:gd name="connsiteX1" fmla="*/ 6652932 w 7142280"/>
              <a:gd name="connsiteY1" fmla="*/ 0 h 5850650"/>
              <a:gd name="connsiteX2" fmla="*/ 7142280 w 7142280"/>
              <a:gd name="connsiteY2" fmla="*/ 489348 h 5850650"/>
              <a:gd name="connsiteX3" fmla="*/ 7142280 w 7142280"/>
              <a:gd name="connsiteY3" fmla="*/ 5361302 h 5850650"/>
              <a:gd name="connsiteX4" fmla="*/ 6652932 w 7142280"/>
              <a:gd name="connsiteY4" fmla="*/ 5850650 h 5850650"/>
              <a:gd name="connsiteX5" fmla="*/ 1018865 w 7142280"/>
              <a:gd name="connsiteY5" fmla="*/ 5850650 h 5850650"/>
              <a:gd name="connsiteX6" fmla="*/ 529517 w 7142280"/>
              <a:gd name="connsiteY6" fmla="*/ 5361302 h 5850650"/>
              <a:gd name="connsiteX7" fmla="*/ 529517 w 7142280"/>
              <a:gd name="connsiteY7" fmla="*/ 3459947 h 5850650"/>
              <a:gd name="connsiteX8" fmla="*/ 384477 w 7142280"/>
              <a:gd name="connsiteY8" fmla="*/ 3512368 h 5850650"/>
              <a:gd name="connsiteX9" fmla="*/ 0 w 7142280"/>
              <a:gd name="connsiteY9" fmla="*/ 3739234 h 5850650"/>
              <a:gd name="connsiteX10" fmla="*/ 355905 w 7142280"/>
              <a:gd name="connsiteY10" fmla="*/ 3198237 h 5850650"/>
              <a:gd name="connsiteX11" fmla="*/ 529517 w 7142280"/>
              <a:gd name="connsiteY11" fmla="*/ 3108047 h 5850650"/>
              <a:gd name="connsiteX12" fmla="*/ 529517 w 7142280"/>
              <a:gd name="connsiteY12" fmla="*/ 489348 h 5850650"/>
              <a:gd name="connsiteX13" fmla="*/ 1018865 w 7142280"/>
              <a:gd name="connsiteY13" fmla="*/ 0 h 585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142280" h="5850650">
                <a:moveTo>
                  <a:pt x="1018865" y="0"/>
                </a:moveTo>
                <a:lnTo>
                  <a:pt x="6652932" y="0"/>
                </a:lnTo>
                <a:cubicBezTo>
                  <a:pt x="6923191" y="0"/>
                  <a:pt x="7142280" y="219089"/>
                  <a:pt x="7142280" y="489348"/>
                </a:cubicBezTo>
                <a:lnTo>
                  <a:pt x="7142280" y="5361302"/>
                </a:lnTo>
                <a:cubicBezTo>
                  <a:pt x="7142280" y="5631561"/>
                  <a:pt x="6923191" y="5850650"/>
                  <a:pt x="6652932" y="5850650"/>
                </a:cubicBezTo>
                <a:lnTo>
                  <a:pt x="1018865" y="5850650"/>
                </a:lnTo>
                <a:cubicBezTo>
                  <a:pt x="748606" y="5850650"/>
                  <a:pt x="529517" y="5631561"/>
                  <a:pt x="529517" y="5361302"/>
                </a:cubicBezTo>
                <a:lnTo>
                  <a:pt x="529517" y="3459947"/>
                </a:lnTo>
                <a:lnTo>
                  <a:pt x="384477" y="3512368"/>
                </a:lnTo>
                <a:cubicBezTo>
                  <a:pt x="238110" y="3572556"/>
                  <a:pt x="107571" y="3648928"/>
                  <a:pt x="0" y="3739234"/>
                </a:cubicBezTo>
                <a:cubicBezTo>
                  <a:pt x="0" y="3527961"/>
                  <a:pt x="136009" y="3336690"/>
                  <a:pt x="355905" y="3198237"/>
                </a:cubicBezTo>
                <a:lnTo>
                  <a:pt x="529517" y="3108047"/>
                </a:lnTo>
                <a:lnTo>
                  <a:pt x="529517" y="489348"/>
                </a:lnTo>
                <a:cubicBezTo>
                  <a:pt x="529517" y="219089"/>
                  <a:pt x="748606" y="0"/>
                  <a:pt x="1018865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26B9E18-7FF1-B434-66AF-05020DA5233A}"/>
              </a:ext>
            </a:extLst>
          </p:cNvPr>
          <p:cNvSpPr txBox="1"/>
          <p:nvPr/>
        </p:nvSpPr>
        <p:spPr>
          <a:xfrm>
            <a:off x="3197805" y="891302"/>
            <a:ext cx="6060621" cy="49679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電子処方箋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希望の方は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申し出ください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A4 210 x 297 mm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電子処方箋希望の方は申し出くださいの貼り紙</dc:title>
  <dc:subject>電子処方箋希望の方は申し出くださいの貼り紙</dc:subject>
  <dc:creator>でじけろお</dc:creator>
  <cp:lastModifiedBy/>
  <cp:revision>1</cp:revision>
  <dcterms:created xsi:type="dcterms:W3CDTF">2014-12-04T06:28:23Z</dcterms:created>
  <dcterms:modified xsi:type="dcterms:W3CDTF">2024-10-22T16:23:14Z</dcterms:modified>
  <cp:version>1</cp:version>
</cp:coreProperties>
</file>