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1" r:id="rId3"/>
    <p:sldId id="320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8161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1792839" y="3744312"/>
            <a:ext cx="8020039" cy="242363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希望の方は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申し出ください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856A1B-11E0-D746-7C70-8FDB288454F6}"/>
              </a:ext>
            </a:extLst>
          </p:cNvPr>
          <p:cNvSpPr txBox="1"/>
          <p:nvPr/>
        </p:nvSpPr>
        <p:spPr>
          <a:xfrm rot="5400000">
            <a:off x="780829" y="3894342"/>
            <a:ext cx="8020039" cy="212357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電子処方箋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FFFFB8-C4CC-C901-492D-F44D63C56E0A}"/>
              </a:ext>
            </a:extLst>
          </p:cNvPr>
          <p:cNvSpPr txBox="1"/>
          <p:nvPr/>
        </p:nvSpPr>
        <p:spPr>
          <a:xfrm rot="5400000">
            <a:off x="-940337" y="2837072"/>
            <a:ext cx="8738676" cy="42318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電子処方箋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希望の方は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96623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E558A52-CDC2-1DB9-7042-0C0E1FDCBC77}"/>
              </a:ext>
            </a:extLst>
          </p:cNvPr>
          <p:cNvGrpSpPr/>
          <p:nvPr/>
        </p:nvGrpSpPr>
        <p:grpSpPr>
          <a:xfrm>
            <a:off x="2139695" y="4952368"/>
            <a:ext cx="2578610" cy="4372424"/>
            <a:chOff x="3737865" y="1043735"/>
            <a:chExt cx="3105345" cy="5265585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D216BD17-53C2-F019-49BE-C2D454FFE9B0}"/>
                </a:ext>
              </a:extLst>
            </p:cNvPr>
            <p:cNvSpPr/>
            <p:nvPr/>
          </p:nvSpPr>
          <p:spPr bwMode="auto">
            <a:xfrm>
              <a:off x="3737865" y="1043735"/>
              <a:ext cx="3105345" cy="5265585"/>
            </a:xfrm>
            <a:prstGeom prst="roundRect">
              <a:avLst>
                <a:gd name="adj" fmla="val 9796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0DCA650D-802F-ECB7-0361-1A6510874AEA}"/>
                </a:ext>
              </a:extLst>
            </p:cNvPr>
            <p:cNvSpPr/>
            <p:nvPr/>
          </p:nvSpPr>
          <p:spPr bwMode="auto">
            <a:xfrm>
              <a:off x="3840480" y="1158240"/>
              <a:ext cx="2900114" cy="5036574"/>
            </a:xfrm>
            <a:prstGeom prst="roundRect">
              <a:avLst>
                <a:gd name="adj" fmla="val 8324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A688F26E-BC5F-6849-AAA2-AD852E32D4AD}"/>
                </a:ext>
              </a:extLst>
            </p:cNvPr>
            <p:cNvSpPr/>
            <p:nvPr/>
          </p:nvSpPr>
          <p:spPr bwMode="auto">
            <a:xfrm>
              <a:off x="3937000" y="5021580"/>
              <a:ext cx="2703050" cy="1080815"/>
            </a:xfrm>
            <a:prstGeom prst="round2SameRect">
              <a:avLst>
                <a:gd name="adj1" fmla="val 0"/>
                <a:gd name="adj2" fmla="val 2061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7E4B9C1-5443-56A7-05BE-CA7D9457B11C}"/>
                </a:ext>
              </a:extLst>
            </p:cNvPr>
            <p:cNvSpPr/>
            <p:nvPr/>
          </p:nvSpPr>
          <p:spPr bwMode="auto">
            <a:xfrm>
              <a:off x="4727975" y="1538791"/>
              <a:ext cx="1755195" cy="31503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EAD860CC-5C2C-E1E5-E2B2-A94718B5A809}"/>
                </a:ext>
              </a:extLst>
            </p:cNvPr>
            <p:cNvSpPr/>
            <p:nvPr/>
          </p:nvSpPr>
          <p:spPr bwMode="auto">
            <a:xfrm>
              <a:off x="4084848" y="1763815"/>
              <a:ext cx="333790" cy="1528025"/>
            </a:xfrm>
            <a:prstGeom prst="roundRect">
              <a:avLst>
                <a:gd name="adj" fmla="val 50000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801C2B3-943E-2CC7-50F4-415868AEE35C}"/>
                </a:ext>
              </a:extLst>
            </p:cNvPr>
            <p:cNvSpPr/>
            <p:nvPr/>
          </p:nvSpPr>
          <p:spPr bwMode="auto">
            <a:xfrm>
              <a:off x="4127810" y="2403894"/>
              <a:ext cx="247866" cy="2478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0B09F024-1DD9-0447-090E-576FD6249360}"/>
                </a:ext>
              </a:extLst>
            </p:cNvPr>
            <p:cNvSpPr/>
            <p:nvPr/>
          </p:nvSpPr>
          <p:spPr bwMode="auto">
            <a:xfrm>
              <a:off x="4179094" y="2455178"/>
              <a:ext cx="145298" cy="14529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8B574B6-6F7A-43F9-92F9-F600AD6C8D45}"/>
                </a:ext>
              </a:extLst>
            </p:cNvPr>
            <p:cNvSpPr/>
            <p:nvPr/>
          </p:nvSpPr>
          <p:spPr bwMode="auto">
            <a:xfrm>
              <a:off x="4019183" y="5454270"/>
              <a:ext cx="2538687" cy="648170"/>
            </a:xfrm>
            <a:custGeom>
              <a:avLst/>
              <a:gdLst>
                <a:gd name="connsiteX0" fmla="*/ 251577 w 2538687"/>
                <a:gd name="connsiteY0" fmla="*/ 0 h 648170"/>
                <a:gd name="connsiteX1" fmla="*/ 2287109 w 2538687"/>
                <a:gd name="connsiteY1" fmla="*/ 0 h 648170"/>
                <a:gd name="connsiteX2" fmla="*/ 2538687 w 2538687"/>
                <a:gd name="connsiteY2" fmla="*/ 596890 h 648170"/>
                <a:gd name="connsiteX3" fmla="*/ 2522648 w 2538687"/>
                <a:gd name="connsiteY3" fmla="*/ 610123 h 648170"/>
                <a:gd name="connsiteX4" fmla="*/ 2398090 w 2538687"/>
                <a:gd name="connsiteY4" fmla="*/ 648170 h 648170"/>
                <a:gd name="connsiteX5" fmla="*/ 140596 w 2538687"/>
                <a:gd name="connsiteY5" fmla="*/ 648170 h 648170"/>
                <a:gd name="connsiteX6" fmla="*/ 16039 w 2538687"/>
                <a:gd name="connsiteY6" fmla="*/ 610123 h 648170"/>
                <a:gd name="connsiteX7" fmla="*/ 0 w 2538687"/>
                <a:gd name="connsiteY7" fmla="*/ 596890 h 648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8687" h="648170">
                  <a:moveTo>
                    <a:pt x="251577" y="0"/>
                  </a:moveTo>
                  <a:lnTo>
                    <a:pt x="2287109" y="0"/>
                  </a:lnTo>
                  <a:lnTo>
                    <a:pt x="2538687" y="596890"/>
                  </a:lnTo>
                  <a:lnTo>
                    <a:pt x="2522648" y="610123"/>
                  </a:lnTo>
                  <a:cubicBezTo>
                    <a:pt x="2487092" y="634144"/>
                    <a:pt x="2444229" y="648170"/>
                    <a:pt x="2398090" y="648170"/>
                  </a:cubicBezTo>
                  <a:lnTo>
                    <a:pt x="140596" y="648170"/>
                  </a:lnTo>
                  <a:cubicBezTo>
                    <a:pt x="94457" y="648170"/>
                    <a:pt x="51594" y="634144"/>
                    <a:pt x="16039" y="610123"/>
                  </a:cubicBezTo>
                  <a:lnTo>
                    <a:pt x="0" y="59689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47F0360E-8F62-7793-AEF6-9787C61607CD}"/>
                </a:ext>
              </a:extLst>
            </p:cNvPr>
            <p:cNvSpPr/>
            <p:nvPr/>
          </p:nvSpPr>
          <p:spPr bwMode="auto">
            <a:xfrm>
              <a:off x="4867105" y="3568577"/>
              <a:ext cx="1495596" cy="36381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00808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4443FDD8-8F8D-CC52-7F34-4DCDAADC60EE}"/>
                </a:ext>
              </a:extLst>
            </p:cNvPr>
            <p:cNvSpPr/>
            <p:nvPr/>
          </p:nvSpPr>
          <p:spPr bwMode="auto">
            <a:xfrm>
              <a:off x="4867105" y="4057527"/>
              <a:ext cx="1495596" cy="363810"/>
            </a:xfrm>
            <a:prstGeom prst="roundRect">
              <a:avLst>
                <a:gd name="adj" fmla="val 50000"/>
              </a:avLst>
            </a:prstGeom>
            <a:solidFill>
              <a:srgbClr val="008080"/>
            </a:solidFill>
            <a:ln w="19050">
              <a:solidFill>
                <a:srgbClr val="00808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C03871AE-2814-1926-11EC-2A1DED4005E6}"/>
                </a:ext>
              </a:extLst>
            </p:cNvPr>
            <p:cNvCxnSpPr/>
            <p:nvPr/>
          </p:nvCxnSpPr>
          <p:spPr bwMode="auto">
            <a:xfrm>
              <a:off x="4827444" y="2403894"/>
              <a:ext cx="1556255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rgbClr val="008080"/>
              </a:solidFill>
              <a:round/>
              <a:headEnd/>
              <a:tailEnd/>
            </a:ln>
            <a:effectLst/>
          </p:spPr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13C0B548-3DF4-35BC-4DEC-AD0E0CBB9177}"/>
                </a:ext>
              </a:extLst>
            </p:cNvPr>
            <p:cNvSpPr txBox="1"/>
            <p:nvPr/>
          </p:nvSpPr>
          <p:spPr>
            <a:xfrm>
              <a:off x="4867105" y="2127285"/>
              <a:ext cx="1485165" cy="168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rgbClr val="00808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処方箋発行方法の選択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AAF8C28-5FB4-74D7-4BBF-E59B3B6C7A84}"/>
                </a:ext>
              </a:extLst>
            </p:cNvPr>
            <p:cNvSpPr txBox="1"/>
            <p:nvPr/>
          </p:nvSpPr>
          <p:spPr>
            <a:xfrm>
              <a:off x="4867105" y="2531145"/>
              <a:ext cx="1485165" cy="30543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処方箋の発行方法を選択して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ください。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6F14A71-B301-7F91-187A-461FAD13703E}"/>
                </a:ext>
              </a:extLst>
            </p:cNvPr>
            <p:cNvSpPr txBox="1"/>
            <p:nvPr/>
          </p:nvSpPr>
          <p:spPr>
            <a:xfrm>
              <a:off x="5066226" y="3671888"/>
              <a:ext cx="1086924" cy="157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rgbClr val="00808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紙の処方箋を希望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4E5933B-D64C-58F5-7F8D-076B27229A32}"/>
                </a:ext>
              </a:extLst>
            </p:cNvPr>
            <p:cNvSpPr txBox="1"/>
            <p:nvPr/>
          </p:nvSpPr>
          <p:spPr>
            <a:xfrm>
              <a:off x="5066226" y="4167188"/>
              <a:ext cx="1086924" cy="157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電子</a:t>
              </a:r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処方箋を希望</a:t>
              </a: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1CC9569B-8DC1-DC72-C05A-624438E199A4}"/>
                </a:ext>
              </a:extLst>
            </p:cNvPr>
            <p:cNvSpPr/>
            <p:nvPr/>
          </p:nvSpPr>
          <p:spPr bwMode="auto">
            <a:xfrm>
              <a:off x="4208204" y="2483795"/>
              <a:ext cx="88064" cy="88064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F243A15-41D6-DE4D-4926-5C863BDE556A}"/>
              </a:ext>
            </a:extLst>
          </p:cNvPr>
          <p:cNvSpPr txBox="1"/>
          <p:nvPr/>
        </p:nvSpPr>
        <p:spPr>
          <a:xfrm>
            <a:off x="365760" y="742210"/>
            <a:ext cx="6126480" cy="362264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電子処方箋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希望の方は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D2EA0698-AE89-EF5A-21DF-0D1B7D5E9EE8}"/>
              </a:ext>
            </a:extLst>
          </p:cNvPr>
          <p:cNvSpPr/>
          <p:nvPr/>
        </p:nvSpPr>
        <p:spPr>
          <a:xfrm>
            <a:off x="2190325" y="272482"/>
            <a:ext cx="4246217" cy="9361036"/>
          </a:xfrm>
          <a:custGeom>
            <a:avLst/>
            <a:gdLst>
              <a:gd name="connsiteX0" fmla="*/ 32437 w 4246217"/>
              <a:gd name="connsiteY0" fmla="*/ 6415073 h 9361036"/>
              <a:gd name="connsiteX1" fmla="*/ 32438 w 4246217"/>
              <a:gd name="connsiteY1" fmla="*/ 6415074 h 9361036"/>
              <a:gd name="connsiteX2" fmla="*/ 32437 w 4246217"/>
              <a:gd name="connsiteY2" fmla="*/ 6415074 h 9361036"/>
              <a:gd name="connsiteX3" fmla="*/ 681022 w 4246217"/>
              <a:gd name="connsiteY3" fmla="*/ 0 h 9361036"/>
              <a:gd name="connsiteX4" fmla="*/ 3965670 w 4246217"/>
              <a:gd name="connsiteY4" fmla="*/ 0 h 9361036"/>
              <a:gd name="connsiteX5" fmla="*/ 4246217 w 4246217"/>
              <a:gd name="connsiteY5" fmla="*/ 280547 h 9361036"/>
              <a:gd name="connsiteX6" fmla="*/ 4246217 w 4246217"/>
              <a:gd name="connsiteY6" fmla="*/ 9080489 h 9361036"/>
              <a:gd name="connsiteX7" fmla="*/ 3965670 w 4246217"/>
              <a:gd name="connsiteY7" fmla="*/ 9361036 h 9361036"/>
              <a:gd name="connsiteX8" fmla="*/ 681022 w 4246217"/>
              <a:gd name="connsiteY8" fmla="*/ 9361036 h 9361036"/>
              <a:gd name="connsiteX9" fmla="*/ 400475 w 4246217"/>
              <a:gd name="connsiteY9" fmla="*/ 9080489 h 9361036"/>
              <a:gd name="connsiteX10" fmla="*/ 400475 w 4246217"/>
              <a:gd name="connsiteY10" fmla="*/ 6033027 h 9361036"/>
              <a:gd name="connsiteX11" fmla="*/ 393458 w 4246217"/>
              <a:gd name="connsiteY11" fmla="*/ 6037148 h 9361036"/>
              <a:gd name="connsiteX12" fmla="*/ 110837 w 4246217"/>
              <a:gd name="connsiteY12" fmla="*/ 6306195 h 9361036"/>
              <a:gd name="connsiteX13" fmla="*/ 32437 w 4246217"/>
              <a:gd name="connsiteY13" fmla="*/ 6415073 h 9361036"/>
              <a:gd name="connsiteX14" fmla="*/ 12141 w 4246217"/>
              <a:gd name="connsiteY14" fmla="*/ 6320472 h 9361036"/>
              <a:gd name="connsiteX15" fmla="*/ 364608 w 4246217"/>
              <a:gd name="connsiteY15" fmla="*/ 5424516 h 9361036"/>
              <a:gd name="connsiteX16" fmla="*/ 400475 w 4246217"/>
              <a:gd name="connsiteY16" fmla="*/ 5401890 h 9361036"/>
              <a:gd name="connsiteX17" fmla="*/ 400475 w 4246217"/>
              <a:gd name="connsiteY17" fmla="*/ 280547 h 9361036"/>
              <a:gd name="connsiteX18" fmla="*/ 681022 w 4246217"/>
              <a:gd name="connsiteY18" fmla="*/ 0 h 936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246217" h="9361036">
                <a:moveTo>
                  <a:pt x="32437" y="6415073"/>
                </a:moveTo>
                <a:lnTo>
                  <a:pt x="32438" y="6415074"/>
                </a:lnTo>
                <a:lnTo>
                  <a:pt x="32437" y="6415074"/>
                </a:lnTo>
                <a:close/>
                <a:moveTo>
                  <a:pt x="681022" y="0"/>
                </a:moveTo>
                <a:lnTo>
                  <a:pt x="3965670" y="0"/>
                </a:lnTo>
                <a:cubicBezTo>
                  <a:pt x="4120612" y="0"/>
                  <a:pt x="4246217" y="125605"/>
                  <a:pt x="4246217" y="280547"/>
                </a:cubicBezTo>
                <a:lnTo>
                  <a:pt x="4246217" y="9080489"/>
                </a:lnTo>
                <a:cubicBezTo>
                  <a:pt x="4246217" y="9235431"/>
                  <a:pt x="4120612" y="9361036"/>
                  <a:pt x="3965670" y="9361036"/>
                </a:cubicBezTo>
                <a:lnTo>
                  <a:pt x="681022" y="9361036"/>
                </a:lnTo>
                <a:cubicBezTo>
                  <a:pt x="526080" y="9361036"/>
                  <a:pt x="400475" y="9235431"/>
                  <a:pt x="400475" y="9080489"/>
                </a:cubicBezTo>
                <a:lnTo>
                  <a:pt x="400475" y="6033027"/>
                </a:lnTo>
                <a:lnTo>
                  <a:pt x="393458" y="6037148"/>
                </a:lnTo>
                <a:cubicBezTo>
                  <a:pt x="288967" y="6112012"/>
                  <a:pt x="193582" y="6202009"/>
                  <a:pt x="110837" y="6306195"/>
                </a:cubicBezTo>
                <a:lnTo>
                  <a:pt x="32437" y="6415073"/>
                </a:lnTo>
                <a:lnTo>
                  <a:pt x="12141" y="6320472"/>
                </a:lnTo>
                <a:cubicBezTo>
                  <a:pt x="-44030" y="5973707"/>
                  <a:pt x="98298" y="5632031"/>
                  <a:pt x="364608" y="5424516"/>
                </a:cubicBezTo>
                <a:lnTo>
                  <a:pt x="400475" y="5401890"/>
                </a:lnTo>
                <a:lnTo>
                  <a:pt x="400475" y="280547"/>
                </a:lnTo>
                <a:cubicBezTo>
                  <a:pt x="400475" y="125605"/>
                  <a:pt x="526080" y="0"/>
                  <a:pt x="681022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C8DF230-1457-6706-BD35-E60E4645DAF1}"/>
              </a:ext>
            </a:extLst>
          </p:cNvPr>
          <p:cNvSpPr txBox="1"/>
          <p:nvPr/>
        </p:nvSpPr>
        <p:spPr>
          <a:xfrm rot="5400000">
            <a:off x="203739" y="3412185"/>
            <a:ext cx="8707545" cy="3076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電子処方箋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希望の方は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E80E164-CFBA-B409-698E-38A02CC92A57}"/>
              </a:ext>
            </a:extLst>
          </p:cNvPr>
          <p:cNvGrpSpPr/>
          <p:nvPr/>
        </p:nvGrpSpPr>
        <p:grpSpPr>
          <a:xfrm>
            <a:off x="281254" y="6373412"/>
            <a:ext cx="2003222" cy="3260106"/>
            <a:chOff x="-2824533" y="4027514"/>
            <a:chExt cx="1698712" cy="276453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3A619D6-6E29-6AE3-F2B5-C7C28698B78D}"/>
                </a:ext>
              </a:extLst>
            </p:cNvPr>
            <p:cNvSpPr/>
            <p:nvPr/>
          </p:nvSpPr>
          <p:spPr>
            <a:xfrm rot="18900000" flipV="1">
              <a:off x="-2824533" y="5739458"/>
              <a:ext cx="599371" cy="387218"/>
            </a:xfrm>
            <a:custGeom>
              <a:avLst/>
              <a:gdLst>
                <a:gd name="connsiteX0" fmla="*/ 167471 w 1243168"/>
                <a:gd name="connsiteY0" fmla="*/ 11448 h 1157942"/>
                <a:gd name="connsiteX1" fmla="*/ 253351 w 1243168"/>
                <a:gd name="connsiteY1" fmla="*/ 30730 h 1157942"/>
                <a:gd name="connsiteX2" fmla="*/ 381206 w 1243168"/>
                <a:gd name="connsiteY2" fmla="*/ 206736 h 1157942"/>
                <a:gd name="connsiteX3" fmla="*/ 442231 w 1243168"/>
                <a:gd name="connsiteY3" fmla="*/ 221633 h 1157942"/>
                <a:gd name="connsiteX4" fmla="*/ 547816 w 1243168"/>
                <a:gd name="connsiteY4" fmla="*/ 281127 h 1157942"/>
                <a:gd name="connsiteX5" fmla="*/ 570565 w 1243168"/>
                <a:gd name="connsiteY5" fmla="*/ 307131 h 1157942"/>
                <a:gd name="connsiteX6" fmla="*/ 1184400 w 1243168"/>
                <a:gd name="connsiteY6" fmla="*/ 883409 h 1157942"/>
                <a:gd name="connsiteX7" fmla="*/ 1197523 w 1243168"/>
                <a:gd name="connsiteY7" fmla="*/ 1120858 h 1157942"/>
                <a:gd name="connsiteX8" fmla="*/ 931383 w 1243168"/>
                <a:gd name="connsiteY8" fmla="*/ 1091108 h 1157942"/>
                <a:gd name="connsiteX9" fmla="*/ 470898 w 1243168"/>
                <a:gd name="connsiteY9" fmla="*/ 533274 h 1157942"/>
                <a:gd name="connsiteX10" fmla="*/ 416052 w 1243168"/>
                <a:gd name="connsiteY10" fmla="*/ 556215 h 1157942"/>
                <a:gd name="connsiteX11" fmla="*/ 299481 w 1243168"/>
                <a:gd name="connsiteY11" fmla="*/ 570817 h 1157942"/>
                <a:gd name="connsiteX12" fmla="*/ 0 w 1243168"/>
                <a:gd name="connsiteY12" fmla="*/ 385012 h 1157942"/>
                <a:gd name="connsiteX13" fmla="*/ 87716 w 1243168"/>
                <a:gd name="connsiteY13" fmla="*/ 253628 h 1157942"/>
                <a:gd name="connsiteX14" fmla="*/ 182909 w 1243168"/>
                <a:gd name="connsiteY14" fmla="*/ 213808 h 1157942"/>
                <a:gd name="connsiteX15" fmla="*/ 203338 w 1243168"/>
                <a:gd name="connsiteY15" fmla="*/ 211250 h 1157942"/>
                <a:gd name="connsiteX16" fmla="*/ 141229 w 1243168"/>
                <a:gd name="connsiteY16" fmla="*/ 95463 h 1157942"/>
                <a:gd name="connsiteX17" fmla="*/ 167471 w 1243168"/>
                <a:gd name="connsiteY17" fmla="*/ 11448 h 1157942"/>
                <a:gd name="connsiteX0" fmla="*/ 167471 w 1201901"/>
                <a:gd name="connsiteY0" fmla="*/ 11448 h 1160806"/>
                <a:gd name="connsiteX1" fmla="*/ 253351 w 1201901"/>
                <a:gd name="connsiteY1" fmla="*/ 30730 h 1160806"/>
                <a:gd name="connsiteX2" fmla="*/ 381206 w 1201901"/>
                <a:gd name="connsiteY2" fmla="*/ 206736 h 1160806"/>
                <a:gd name="connsiteX3" fmla="*/ 442231 w 1201901"/>
                <a:gd name="connsiteY3" fmla="*/ 221633 h 1160806"/>
                <a:gd name="connsiteX4" fmla="*/ 547816 w 1201901"/>
                <a:gd name="connsiteY4" fmla="*/ 281127 h 1160806"/>
                <a:gd name="connsiteX5" fmla="*/ 570565 w 1201901"/>
                <a:gd name="connsiteY5" fmla="*/ 307131 h 1160806"/>
                <a:gd name="connsiteX6" fmla="*/ 1073870 w 1201901"/>
                <a:gd name="connsiteY6" fmla="*/ 682242 h 1160806"/>
                <a:gd name="connsiteX7" fmla="*/ 1197523 w 1201901"/>
                <a:gd name="connsiteY7" fmla="*/ 1120858 h 1160806"/>
                <a:gd name="connsiteX8" fmla="*/ 931383 w 1201901"/>
                <a:gd name="connsiteY8" fmla="*/ 1091108 h 1160806"/>
                <a:gd name="connsiteX9" fmla="*/ 470898 w 1201901"/>
                <a:gd name="connsiteY9" fmla="*/ 533274 h 1160806"/>
                <a:gd name="connsiteX10" fmla="*/ 416052 w 1201901"/>
                <a:gd name="connsiteY10" fmla="*/ 556215 h 1160806"/>
                <a:gd name="connsiteX11" fmla="*/ 299481 w 1201901"/>
                <a:gd name="connsiteY11" fmla="*/ 570817 h 1160806"/>
                <a:gd name="connsiteX12" fmla="*/ 0 w 1201901"/>
                <a:gd name="connsiteY12" fmla="*/ 385012 h 1160806"/>
                <a:gd name="connsiteX13" fmla="*/ 87716 w 1201901"/>
                <a:gd name="connsiteY13" fmla="*/ 253628 h 1160806"/>
                <a:gd name="connsiteX14" fmla="*/ 182909 w 1201901"/>
                <a:gd name="connsiteY14" fmla="*/ 213808 h 1160806"/>
                <a:gd name="connsiteX15" fmla="*/ 203338 w 1201901"/>
                <a:gd name="connsiteY15" fmla="*/ 211250 h 1160806"/>
                <a:gd name="connsiteX16" fmla="*/ 141229 w 1201901"/>
                <a:gd name="connsiteY16" fmla="*/ 95463 h 1160806"/>
                <a:gd name="connsiteX17" fmla="*/ 167471 w 1201901"/>
                <a:gd name="connsiteY17" fmla="*/ 11448 h 1160806"/>
                <a:gd name="connsiteX0" fmla="*/ 167471 w 1210686"/>
                <a:gd name="connsiteY0" fmla="*/ 11448 h 1129347"/>
                <a:gd name="connsiteX1" fmla="*/ 253351 w 1210686"/>
                <a:gd name="connsiteY1" fmla="*/ 30730 h 1129347"/>
                <a:gd name="connsiteX2" fmla="*/ 381206 w 1210686"/>
                <a:gd name="connsiteY2" fmla="*/ 206736 h 1129347"/>
                <a:gd name="connsiteX3" fmla="*/ 442231 w 1210686"/>
                <a:gd name="connsiteY3" fmla="*/ 221633 h 1129347"/>
                <a:gd name="connsiteX4" fmla="*/ 547816 w 1210686"/>
                <a:gd name="connsiteY4" fmla="*/ 281127 h 1129347"/>
                <a:gd name="connsiteX5" fmla="*/ 570565 w 1210686"/>
                <a:gd name="connsiteY5" fmla="*/ 307131 h 1129347"/>
                <a:gd name="connsiteX6" fmla="*/ 1073870 w 1210686"/>
                <a:gd name="connsiteY6" fmla="*/ 682242 h 1129347"/>
                <a:gd name="connsiteX7" fmla="*/ 1197523 w 1210686"/>
                <a:gd name="connsiteY7" fmla="*/ 1120858 h 1129347"/>
                <a:gd name="connsiteX8" fmla="*/ 773900 w 1210686"/>
                <a:gd name="connsiteY8" fmla="*/ 950142 h 1129347"/>
                <a:gd name="connsiteX9" fmla="*/ 470898 w 1210686"/>
                <a:gd name="connsiteY9" fmla="*/ 533274 h 1129347"/>
                <a:gd name="connsiteX10" fmla="*/ 416052 w 1210686"/>
                <a:gd name="connsiteY10" fmla="*/ 556215 h 1129347"/>
                <a:gd name="connsiteX11" fmla="*/ 299481 w 1210686"/>
                <a:gd name="connsiteY11" fmla="*/ 570817 h 1129347"/>
                <a:gd name="connsiteX12" fmla="*/ 0 w 1210686"/>
                <a:gd name="connsiteY12" fmla="*/ 385012 h 1129347"/>
                <a:gd name="connsiteX13" fmla="*/ 87716 w 1210686"/>
                <a:gd name="connsiteY13" fmla="*/ 253628 h 1129347"/>
                <a:gd name="connsiteX14" fmla="*/ 182909 w 1210686"/>
                <a:gd name="connsiteY14" fmla="*/ 213808 h 1129347"/>
                <a:gd name="connsiteX15" fmla="*/ 203338 w 1210686"/>
                <a:gd name="connsiteY15" fmla="*/ 211250 h 1129347"/>
                <a:gd name="connsiteX16" fmla="*/ 141229 w 1210686"/>
                <a:gd name="connsiteY16" fmla="*/ 95463 h 1129347"/>
                <a:gd name="connsiteX17" fmla="*/ 167471 w 1210686"/>
                <a:gd name="connsiteY17" fmla="*/ 11448 h 1129347"/>
                <a:gd name="connsiteX0" fmla="*/ 167471 w 1210686"/>
                <a:gd name="connsiteY0" fmla="*/ 11448 h 1129345"/>
                <a:gd name="connsiteX1" fmla="*/ 253351 w 1210686"/>
                <a:gd name="connsiteY1" fmla="*/ 30730 h 1129345"/>
                <a:gd name="connsiteX2" fmla="*/ 381206 w 1210686"/>
                <a:gd name="connsiteY2" fmla="*/ 206736 h 1129345"/>
                <a:gd name="connsiteX3" fmla="*/ 442231 w 1210686"/>
                <a:gd name="connsiteY3" fmla="*/ 221633 h 1129345"/>
                <a:gd name="connsiteX4" fmla="*/ 547816 w 1210686"/>
                <a:gd name="connsiteY4" fmla="*/ 281127 h 1129345"/>
                <a:gd name="connsiteX5" fmla="*/ 570565 w 1210686"/>
                <a:gd name="connsiteY5" fmla="*/ 307131 h 1129345"/>
                <a:gd name="connsiteX6" fmla="*/ 1073870 w 1210686"/>
                <a:gd name="connsiteY6" fmla="*/ 682242 h 1129345"/>
                <a:gd name="connsiteX7" fmla="*/ 1197523 w 1210686"/>
                <a:gd name="connsiteY7" fmla="*/ 1120858 h 1129345"/>
                <a:gd name="connsiteX8" fmla="*/ 773900 w 1210686"/>
                <a:gd name="connsiteY8" fmla="*/ 950142 h 1129345"/>
                <a:gd name="connsiteX9" fmla="*/ 470898 w 1210686"/>
                <a:gd name="connsiteY9" fmla="*/ 533274 h 1129345"/>
                <a:gd name="connsiteX10" fmla="*/ 416052 w 1210686"/>
                <a:gd name="connsiteY10" fmla="*/ 556215 h 1129345"/>
                <a:gd name="connsiteX11" fmla="*/ 299481 w 1210686"/>
                <a:gd name="connsiteY11" fmla="*/ 570817 h 1129345"/>
                <a:gd name="connsiteX12" fmla="*/ 0 w 1210686"/>
                <a:gd name="connsiteY12" fmla="*/ 385012 h 1129345"/>
                <a:gd name="connsiteX13" fmla="*/ 87716 w 1210686"/>
                <a:gd name="connsiteY13" fmla="*/ 253628 h 1129345"/>
                <a:gd name="connsiteX14" fmla="*/ 182909 w 1210686"/>
                <a:gd name="connsiteY14" fmla="*/ 213808 h 1129345"/>
                <a:gd name="connsiteX15" fmla="*/ 203338 w 1210686"/>
                <a:gd name="connsiteY15" fmla="*/ 211250 h 1129345"/>
                <a:gd name="connsiteX16" fmla="*/ 141229 w 1210686"/>
                <a:gd name="connsiteY16" fmla="*/ 95463 h 1129345"/>
                <a:gd name="connsiteX17" fmla="*/ 167471 w 1210686"/>
                <a:gd name="connsiteY17" fmla="*/ 11448 h 1129345"/>
                <a:gd name="connsiteX0" fmla="*/ 167471 w 1110009"/>
                <a:gd name="connsiteY0" fmla="*/ 11448 h 997432"/>
                <a:gd name="connsiteX1" fmla="*/ 253351 w 1110009"/>
                <a:gd name="connsiteY1" fmla="*/ 30730 h 997432"/>
                <a:gd name="connsiteX2" fmla="*/ 381206 w 1110009"/>
                <a:gd name="connsiteY2" fmla="*/ 206736 h 997432"/>
                <a:gd name="connsiteX3" fmla="*/ 442231 w 1110009"/>
                <a:gd name="connsiteY3" fmla="*/ 221633 h 997432"/>
                <a:gd name="connsiteX4" fmla="*/ 547816 w 1110009"/>
                <a:gd name="connsiteY4" fmla="*/ 281127 h 997432"/>
                <a:gd name="connsiteX5" fmla="*/ 570565 w 1110009"/>
                <a:gd name="connsiteY5" fmla="*/ 307131 h 997432"/>
                <a:gd name="connsiteX6" fmla="*/ 1073870 w 1110009"/>
                <a:gd name="connsiteY6" fmla="*/ 682242 h 997432"/>
                <a:gd name="connsiteX7" fmla="*/ 1049120 w 1110009"/>
                <a:gd name="connsiteY7" fmla="*/ 956207 h 997432"/>
                <a:gd name="connsiteX8" fmla="*/ 773900 w 1110009"/>
                <a:gd name="connsiteY8" fmla="*/ 950142 h 997432"/>
                <a:gd name="connsiteX9" fmla="*/ 470898 w 1110009"/>
                <a:gd name="connsiteY9" fmla="*/ 533274 h 997432"/>
                <a:gd name="connsiteX10" fmla="*/ 416052 w 1110009"/>
                <a:gd name="connsiteY10" fmla="*/ 556215 h 997432"/>
                <a:gd name="connsiteX11" fmla="*/ 299481 w 1110009"/>
                <a:gd name="connsiteY11" fmla="*/ 570817 h 997432"/>
                <a:gd name="connsiteX12" fmla="*/ 0 w 1110009"/>
                <a:gd name="connsiteY12" fmla="*/ 385012 h 997432"/>
                <a:gd name="connsiteX13" fmla="*/ 87716 w 1110009"/>
                <a:gd name="connsiteY13" fmla="*/ 253628 h 997432"/>
                <a:gd name="connsiteX14" fmla="*/ 182909 w 1110009"/>
                <a:gd name="connsiteY14" fmla="*/ 213808 h 997432"/>
                <a:gd name="connsiteX15" fmla="*/ 203338 w 1110009"/>
                <a:gd name="connsiteY15" fmla="*/ 211250 h 997432"/>
                <a:gd name="connsiteX16" fmla="*/ 141229 w 1110009"/>
                <a:gd name="connsiteY16" fmla="*/ 95463 h 997432"/>
                <a:gd name="connsiteX17" fmla="*/ 167471 w 1110009"/>
                <a:gd name="connsiteY17" fmla="*/ 11448 h 997432"/>
                <a:gd name="connsiteX0" fmla="*/ 167471 w 1115623"/>
                <a:gd name="connsiteY0" fmla="*/ 11448 h 1013888"/>
                <a:gd name="connsiteX1" fmla="*/ 253351 w 1115623"/>
                <a:gd name="connsiteY1" fmla="*/ 30730 h 1013888"/>
                <a:gd name="connsiteX2" fmla="*/ 381206 w 1115623"/>
                <a:gd name="connsiteY2" fmla="*/ 206736 h 1013888"/>
                <a:gd name="connsiteX3" fmla="*/ 442231 w 1115623"/>
                <a:gd name="connsiteY3" fmla="*/ 221633 h 1013888"/>
                <a:gd name="connsiteX4" fmla="*/ 547816 w 1115623"/>
                <a:gd name="connsiteY4" fmla="*/ 281127 h 1013888"/>
                <a:gd name="connsiteX5" fmla="*/ 570565 w 1115623"/>
                <a:gd name="connsiteY5" fmla="*/ 307131 h 1013888"/>
                <a:gd name="connsiteX6" fmla="*/ 1073870 w 1115623"/>
                <a:gd name="connsiteY6" fmla="*/ 682242 h 1013888"/>
                <a:gd name="connsiteX7" fmla="*/ 1049120 w 1115623"/>
                <a:gd name="connsiteY7" fmla="*/ 956207 h 1013888"/>
                <a:gd name="connsiteX8" fmla="*/ 773900 w 1115623"/>
                <a:gd name="connsiteY8" fmla="*/ 950142 h 1013888"/>
                <a:gd name="connsiteX9" fmla="*/ 470898 w 1115623"/>
                <a:gd name="connsiteY9" fmla="*/ 533274 h 1013888"/>
                <a:gd name="connsiteX10" fmla="*/ 416052 w 1115623"/>
                <a:gd name="connsiteY10" fmla="*/ 556215 h 1013888"/>
                <a:gd name="connsiteX11" fmla="*/ 299481 w 1115623"/>
                <a:gd name="connsiteY11" fmla="*/ 570817 h 1013888"/>
                <a:gd name="connsiteX12" fmla="*/ 0 w 1115623"/>
                <a:gd name="connsiteY12" fmla="*/ 385012 h 1013888"/>
                <a:gd name="connsiteX13" fmla="*/ 87716 w 1115623"/>
                <a:gd name="connsiteY13" fmla="*/ 253628 h 1013888"/>
                <a:gd name="connsiteX14" fmla="*/ 182909 w 1115623"/>
                <a:gd name="connsiteY14" fmla="*/ 213808 h 1013888"/>
                <a:gd name="connsiteX15" fmla="*/ 203338 w 1115623"/>
                <a:gd name="connsiteY15" fmla="*/ 211250 h 1013888"/>
                <a:gd name="connsiteX16" fmla="*/ 141229 w 1115623"/>
                <a:gd name="connsiteY16" fmla="*/ 95463 h 1013888"/>
                <a:gd name="connsiteX17" fmla="*/ 167471 w 1115623"/>
                <a:gd name="connsiteY17" fmla="*/ 11448 h 1013888"/>
                <a:gd name="connsiteX0" fmla="*/ 167471 w 1134795"/>
                <a:gd name="connsiteY0" fmla="*/ 11448 h 1014846"/>
                <a:gd name="connsiteX1" fmla="*/ 253351 w 1134795"/>
                <a:gd name="connsiteY1" fmla="*/ 30730 h 1014846"/>
                <a:gd name="connsiteX2" fmla="*/ 381206 w 1134795"/>
                <a:gd name="connsiteY2" fmla="*/ 206736 h 1014846"/>
                <a:gd name="connsiteX3" fmla="*/ 442231 w 1134795"/>
                <a:gd name="connsiteY3" fmla="*/ 221633 h 1014846"/>
                <a:gd name="connsiteX4" fmla="*/ 547816 w 1134795"/>
                <a:gd name="connsiteY4" fmla="*/ 281127 h 1014846"/>
                <a:gd name="connsiteX5" fmla="*/ 570565 w 1134795"/>
                <a:gd name="connsiteY5" fmla="*/ 307131 h 1014846"/>
                <a:gd name="connsiteX6" fmla="*/ 1073870 w 1134795"/>
                <a:gd name="connsiteY6" fmla="*/ 682242 h 1014846"/>
                <a:gd name="connsiteX7" fmla="*/ 1089408 w 1134795"/>
                <a:gd name="connsiteY7" fmla="*/ 957896 h 1014846"/>
                <a:gd name="connsiteX8" fmla="*/ 773900 w 1134795"/>
                <a:gd name="connsiteY8" fmla="*/ 950142 h 1014846"/>
                <a:gd name="connsiteX9" fmla="*/ 470898 w 1134795"/>
                <a:gd name="connsiteY9" fmla="*/ 533274 h 1014846"/>
                <a:gd name="connsiteX10" fmla="*/ 416052 w 1134795"/>
                <a:gd name="connsiteY10" fmla="*/ 556215 h 1014846"/>
                <a:gd name="connsiteX11" fmla="*/ 299481 w 1134795"/>
                <a:gd name="connsiteY11" fmla="*/ 570817 h 1014846"/>
                <a:gd name="connsiteX12" fmla="*/ 0 w 1134795"/>
                <a:gd name="connsiteY12" fmla="*/ 385012 h 1014846"/>
                <a:gd name="connsiteX13" fmla="*/ 87716 w 1134795"/>
                <a:gd name="connsiteY13" fmla="*/ 253628 h 1014846"/>
                <a:gd name="connsiteX14" fmla="*/ 182909 w 1134795"/>
                <a:gd name="connsiteY14" fmla="*/ 213808 h 1014846"/>
                <a:gd name="connsiteX15" fmla="*/ 203338 w 1134795"/>
                <a:gd name="connsiteY15" fmla="*/ 211250 h 1014846"/>
                <a:gd name="connsiteX16" fmla="*/ 141229 w 1134795"/>
                <a:gd name="connsiteY16" fmla="*/ 95463 h 1014846"/>
                <a:gd name="connsiteX17" fmla="*/ 167471 w 1134795"/>
                <a:gd name="connsiteY17" fmla="*/ 11448 h 1014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34795" h="1014846">
                  <a:moveTo>
                    <a:pt x="167471" y="11448"/>
                  </a:moveTo>
                  <a:cubicBezTo>
                    <a:pt x="198432" y="-6428"/>
                    <a:pt x="214859" y="-5767"/>
                    <a:pt x="253351" y="30730"/>
                  </a:cubicBezTo>
                  <a:lnTo>
                    <a:pt x="381206" y="206736"/>
                  </a:lnTo>
                  <a:lnTo>
                    <a:pt x="442231" y="221633"/>
                  </a:lnTo>
                  <a:cubicBezTo>
                    <a:pt x="484666" y="235935"/>
                    <a:pt x="520906" y="256415"/>
                    <a:pt x="547816" y="281127"/>
                  </a:cubicBezTo>
                  <a:lnTo>
                    <a:pt x="570565" y="307131"/>
                  </a:lnTo>
                  <a:lnTo>
                    <a:pt x="1073870" y="682242"/>
                  </a:lnTo>
                  <a:cubicBezTo>
                    <a:pt x="1143920" y="755076"/>
                    <a:pt x="1159401" y="869964"/>
                    <a:pt x="1089408" y="957896"/>
                  </a:cubicBezTo>
                  <a:cubicBezTo>
                    <a:pt x="1019415" y="1045828"/>
                    <a:pt x="843949" y="1022973"/>
                    <a:pt x="773900" y="950142"/>
                  </a:cubicBezTo>
                  <a:lnTo>
                    <a:pt x="470898" y="533274"/>
                  </a:lnTo>
                  <a:lnTo>
                    <a:pt x="416052" y="556215"/>
                  </a:lnTo>
                  <a:cubicBezTo>
                    <a:pt x="380223" y="565618"/>
                    <a:pt x="340831" y="570817"/>
                    <a:pt x="299481" y="570817"/>
                  </a:cubicBezTo>
                  <a:cubicBezTo>
                    <a:pt x="134082" y="570817"/>
                    <a:pt x="0" y="487629"/>
                    <a:pt x="0" y="385012"/>
                  </a:cubicBezTo>
                  <a:cubicBezTo>
                    <a:pt x="1" y="333703"/>
                    <a:pt x="33521" y="287252"/>
                    <a:pt x="87716" y="253628"/>
                  </a:cubicBezTo>
                  <a:cubicBezTo>
                    <a:pt x="114814" y="236816"/>
                    <a:pt x="147080" y="223211"/>
                    <a:pt x="182909" y="213808"/>
                  </a:cubicBezTo>
                  <a:lnTo>
                    <a:pt x="203338" y="211250"/>
                  </a:lnTo>
                  <a:lnTo>
                    <a:pt x="141229" y="95463"/>
                  </a:lnTo>
                  <a:cubicBezTo>
                    <a:pt x="124760" y="66938"/>
                    <a:pt x="136509" y="29323"/>
                    <a:pt x="167471" y="1144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DDE55CD-335F-7EEA-5984-EF1B0D39B0F1}"/>
                </a:ext>
              </a:extLst>
            </p:cNvPr>
            <p:cNvGrpSpPr/>
            <p:nvPr/>
          </p:nvGrpSpPr>
          <p:grpSpPr>
            <a:xfrm>
              <a:off x="-2808576" y="4027514"/>
              <a:ext cx="1508415" cy="2764537"/>
              <a:chOff x="-1387486" y="2138859"/>
              <a:chExt cx="1508415" cy="2764537"/>
            </a:xfrm>
          </p:grpSpPr>
          <p:sp>
            <p:nvSpPr>
              <p:cNvPr id="14" name="片側の 2 つの角を丸めた四角形 513">
                <a:extLst>
                  <a:ext uri="{FF2B5EF4-FFF2-40B4-BE49-F238E27FC236}">
                    <a16:creationId xmlns:a16="http://schemas.microsoft.com/office/drawing/2014/main" id="{A6A4D599-790A-5B1D-C451-27710B969ED5}"/>
                  </a:ext>
                </a:extLst>
              </p:cNvPr>
              <p:cNvSpPr/>
              <p:nvPr/>
            </p:nvSpPr>
            <p:spPr bwMode="auto">
              <a:xfrm rot="900000">
                <a:off x="-1108558" y="3496289"/>
                <a:ext cx="327314" cy="4385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フリーフォーム 507">
                <a:extLst>
                  <a:ext uri="{FF2B5EF4-FFF2-40B4-BE49-F238E27FC236}">
                    <a16:creationId xmlns:a16="http://schemas.microsoft.com/office/drawing/2014/main" id="{C016EB9A-FEBA-F31C-DB3B-DBF11A85CB73}"/>
                  </a:ext>
                </a:extLst>
              </p:cNvPr>
              <p:cNvSpPr/>
              <p:nvPr/>
            </p:nvSpPr>
            <p:spPr bwMode="auto">
              <a:xfrm>
                <a:off x="-951488" y="4038627"/>
                <a:ext cx="311557" cy="61065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 508">
                <a:extLst>
                  <a:ext uri="{FF2B5EF4-FFF2-40B4-BE49-F238E27FC236}">
                    <a16:creationId xmlns:a16="http://schemas.microsoft.com/office/drawing/2014/main" id="{CFA3F485-C758-4DEF-0454-92A5836854F1}"/>
                  </a:ext>
                </a:extLst>
              </p:cNvPr>
              <p:cNvSpPr/>
              <p:nvPr/>
            </p:nvSpPr>
            <p:spPr bwMode="auto">
              <a:xfrm flipH="1">
                <a:off x="-633351" y="4038627"/>
                <a:ext cx="330272" cy="61065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片側の 2 つの角を丸めた四角形 513">
                <a:extLst>
                  <a:ext uri="{FF2B5EF4-FFF2-40B4-BE49-F238E27FC236}">
                    <a16:creationId xmlns:a16="http://schemas.microsoft.com/office/drawing/2014/main" id="{92C30656-F512-9CD5-46B5-B55F6E25E136}"/>
                  </a:ext>
                </a:extLst>
              </p:cNvPr>
              <p:cNvSpPr/>
              <p:nvPr/>
            </p:nvSpPr>
            <p:spPr bwMode="auto">
              <a:xfrm>
                <a:off x="-1057426" y="3387335"/>
                <a:ext cx="847404" cy="8868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" name="片側の 2 つの角を丸めた四角形 513">
                <a:extLst>
                  <a:ext uri="{FF2B5EF4-FFF2-40B4-BE49-F238E27FC236}">
                    <a16:creationId xmlns:a16="http://schemas.microsoft.com/office/drawing/2014/main" id="{6757B70A-9A32-465C-87B8-0457A7547AB8}"/>
                  </a:ext>
                </a:extLst>
              </p:cNvPr>
              <p:cNvSpPr/>
              <p:nvPr/>
            </p:nvSpPr>
            <p:spPr bwMode="auto">
              <a:xfrm>
                <a:off x="-855726" y="3319509"/>
                <a:ext cx="444004" cy="27013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/楕円 506">
                <a:extLst>
                  <a:ext uri="{FF2B5EF4-FFF2-40B4-BE49-F238E27FC236}">
                    <a16:creationId xmlns:a16="http://schemas.microsoft.com/office/drawing/2014/main" id="{51FD578E-240A-D5FF-249A-AF6130151847}"/>
                  </a:ext>
                </a:extLst>
              </p:cNvPr>
              <p:cNvSpPr/>
              <p:nvPr/>
            </p:nvSpPr>
            <p:spPr bwMode="auto">
              <a:xfrm>
                <a:off x="-1284758" y="2222788"/>
                <a:ext cx="1302959" cy="128859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涙形 64">
                <a:extLst>
                  <a:ext uri="{FF2B5EF4-FFF2-40B4-BE49-F238E27FC236}">
                    <a16:creationId xmlns:a16="http://schemas.microsoft.com/office/drawing/2014/main" id="{B46D5AAC-FF0C-7A87-A8C1-E9DBB9E412AF}"/>
                  </a:ext>
                </a:extLst>
              </p:cNvPr>
              <p:cNvSpPr/>
              <p:nvPr/>
            </p:nvSpPr>
            <p:spPr bwMode="auto">
              <a:xfrm>
                <a:off x="-1021277" y="4651524"/>
                <a:ext cx="387554" cy="251872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涙形 64">
                <a:extLst>
                  <a:ext uri="{FF2B5EF4-FFF2-40B4-BE49-F238E27FC236}">
                    <a16:creationId xmlns:a16="http://schemas.microsoft.com/office/drawing/2014/main" id="{23394A72-B26C-F557-3E6B-5FE5E4D44E9D}"/>
                  </a:ext>
                </a:extLst>
              </p:cNvPr>
              <p:cNvSpPr/>
              <p:nvPr/>
            </p:nvSpPr>
            <p:spPr bwMode="auto">
              <a:xfrm flipH="1">
                <a:off x="-633723" y="4651524"/>
                <a:ext cx="387554" cy="251872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517">
                <a:extLst>
                  <a:ext uri="{FF2B5EF4-FFF2-40B4-BE49-F238E27FC236}">
                    <a16:creationId xmlns:a16="http://schemas.microsoft.com/office/drawing/2014/main" id="{C14F3EFD-30D8-9262-8FE4-8C0638085035}"/>
                  </a:ext>
                </a:extLst>
              </p:cNvPr>
              <p:cNvSpPr/>
              <p:nvPr/>
            </p:nvSpPr>
            <p:spPr bwMode="auto">
              <a:xfrm>
                <a:off x="-952533" y="4718742"/>
                <a:ext cx="78259" cy="7825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/楕円 518">
                <a:extLst>
                  <a:ext uri="{FF2B5EF4-FFF2-40B4-BE49-F238E27FC236}">
                    <a16:creationId xmlns:a16="http://schemas.microsoft.com/office/drawing/2014/main" id="{909174DA-1B3A-A0A2-8953-93B6DFBE5E25}"/>
                  </a:ext>
                </a:extLst>
              </p:cNvPr>
              <p:cNvSpPr/>
              <p:nvPr/>
            </p:nvSpPr>
            <p:spPr bwMode="auto">
              <a:xfrm>
                <a:off x="-391666" y="4718742"/>
                <a:ext cx="78259" cy="7825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円/楕円 536">
                <a:extLst>
                  <a:ext uri="{FF2B5EF4-FFF2-40B4-BE49-F238E27FC236}">
                    <a16:creationId xmlns:a16="http://schemas.microsoft.com/office/drawing/2014/main" id="{C2591FBD-0028-A3E5-B289-6205E4C6C740}"/>
                  </a:ext>
                </a:extLst>
              </p:cNvPr>
              <p:cNvSpPr/>
              <p:nvPr/>
            </p:nvSpPr>
            <p:spPr bwMode="auto">
              <a:xfrm flipH="1">
                <a:off x="-265359" y="2798363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537">
                <a:extLst>
                  <a:ext uri="{FF2B5EF4-FFF2-40B4-BE49-F238E27FC236}">
                    <a16:creationId xmlns:a16="http://schemas.microsoft.com/office/drawing/2014/main" id="{0BE837EB-27B9-0515-41E8-D517557983FB}"/>
                  </a:ext>
                </a:extLst>
              </p:cNvPr>
              <p:cNvSpPr/>
              <p:nvPr/>
            </p:nvSpPr>
            <p:spPr bwMode="auto">
              <a:xfrm flipH="1">
                <a:off x="-186723" y="2889667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534">
                <a:extLst>
                  <a:ext uri="{FF2B5EF4-FFF2-40B4-BE49-F238E27FC236}">
                    <a16:creationId xmlns:a16="http://schemas.microsoft.com/office/drawing/2014/main" id="{8255A95A-AC6E-6ED6-26CD-477E6B03225F}"/>
                  </a:ext>
                </a:extLst>
              </p:cNvPr>
              <p:cNvSpPr/>
              <p:nvPr/>
            </p:nvSpPr>
            <p:spPr bwMode="auto">
              <a:xfrm>
                <a:off x="-1387486" y="2798363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535">
                <a:extLst>
                  <a:ext uri="{FF2B5EF4-FFF2-40B4-BE49-F238E27FC236}">
                    <a16:creationId xmlns:a16="http://schemas.microsoft.com/office/drawing/2014/main" id="{9EDD1FF4-77E1-9699-DB72-982E9E4D2FA3}"/>
                  </a:ext>
                </a:extLst>
              </p:cNvPr>
              <p:cNvSpPr/>
              <p:nvPr/>
            </p:nvSpPr>
            <p:spPr bwMode="auto">
              <a:xfrm>
                <a:off x="-1270470" y="2891406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525">
                <a:extLst>
                  <a:ext uri="{FF2B5EF4-FFF2-40B4-BE49-F238E27FC236}">
                    <a16:creationId xmlns:a16="http://schemas.microsoft.com/office/drawing/2014/main" id="{DEA548EF-F4ED-FECA-CBAD-45921BA24572}"/>
                  </a:ext>
                </a:extLst>
              </p:cNvPr>
              <p:cNvSpPr/>
              <p:nvPr/>
            </p:nvSpPr>
            <p:spPr bwMode="auto">
              <a:xfrm>
                <a:off x="-1192083" y="2388245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アーチ 28">
                <a:extLst>
                  <a:ext uri="{FF2B5EF4-FFF2-40B4-BE49-F238E27FC236}">
                    <a16:creationId xmlns:a16="http://schemas.microsoft.com/office/drawing/2014/main" id="{EB16B5BC-B8F1-618E-527D-273EC9B4C7F8}"/>
                  </a:ext>
                </a:extLst>
              </p:cNvPr>
              <p:cNvSpPr/>
              <p:nvPr/>
            </p:nvSpPr>
            <p:spPr bwMode="auto">
              <a:xfrm>
                <a:off x="-783644" y="3076040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アーチ 29">
                <a:extLst>
                  <a:ext uri="{FF2B5EF4-FFF2-40B4-BE49-F238E27FC236}">
                    <a16:creationId xmlns:a16="http://schemas.microsoft.com/office/drawing/2014/main" id="{1314CEB3-F5CF-7779-B85A-254AB42C9AC3}"/>
                  </a:ext>
                </a:extLst>
              </p:cNvPr>
              <p:cNvSpPr/>
              <p:nvPr/>
            </p:nvSpPr>
            <p:spPr bwMode="auto">
              <a:xfrm rot="10800000">
                <a:off x="-1086840" y="2896558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アーチ 30">
                <a:extLst>
                  <a:ext uri="{FF2B5EF4-FFF2-40B4-BE49-F238E27FC236}">
                    <a16:creationId xmlns:a16="http://schemas.microsoft.com/office/drawing/2014/main" id="{77CB8E87-BA72-A336-B847-87BC5408BF5D}"/>
                  </a:ext>
                </a:extLst>
              </p:cNvPr>
              <p:cNvSpPr/>
              <p:nvPr/>
            </p:nvSpPr>
            <p:spPr bwMode="auto">
              <a:xfrm rot="10800000">
                <a:off x="-561842" y="2896558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532">
                <a:extLst>
                  <a:ext uri="{FF2B5EF4-FFF2-40B4-BE49-F238E27FC236}">
                    <a16:creationId xmlns:a16="http://schemas.microsoft.com/office/drawing/2014/main" id="{9708C755-7138-9A02-EAB8-7293F4FD73B8}"/>
                  </a:ext>
                </a:extLst>
              </p:cNvPr>
              <p:cNvSpPr/>
              <p:nvPr/>
            </p:nvSpPr>
            <p:spPr bwMode="auto">
              <a:xfrm>
                <a:off x="-1071508" y="3182432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533">
                <a:extLst>
                  <a:ext uri="{FF2B5EF4-FFF2-40B4-BE49-F238E27FC236}">
                    <a16:creationId xmlns:a16="http://schemas.microsoft.com/office/drawing/2014/main" id="{1E3BAE77-3B8F-7D4A-E00E-FB3E73E01096}"/>
                  </a:ext>
                </a:extLst>
              </p:cNvPr>
              <p:cNvSpPr/>
              <p:nvPr/>
            </p:nvSpPr>
            <p:spPr bwMode="auto">
              <a:xfrm>
                <a:off x="-336917" y="3182432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1C720D3B-5C9A-4B8A-23E2-AC3585C82205}"/>
                  </a:ext>
                </a:extLst>
              </p:cNvPr>
              <p:cNvSpPr/>
              <p:nvPr/>
            </p:nvSpPr>
            <p:spPr bwMode="auto">
              <a:xfrm>
                <a:off x="-780815" y="3595688"/>
                <a:ext cx="202406" cy="666750"/>
              </a:xfrm>
              <a:custGeom>
                <a:avLst/>
                <a:gdLst>
                  <a:gd name="connsiteX0" fmla="*/ 202406 w 202406"/>
                  <a:gd name="connsiteY0" fmla="*/ 0 h 666750"/>
                  <a:gd name="connsiteX1" fmla="*/ 0 w 202406"/>
                  <a:gd name="connsiteY1" fmla="*/ 202406 h 666750"/>
                  <a:gd name="connsiteX2" fmla="*/ 0 w 202406"/>
                  <a:gd name="connsiteY2" fmla="*/ 666750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406" h="666750">
                    <a:moveTo>
                      <a:pt x="202406" y="0"/>
                    </a:moveTo>
                    <a:lnTo>
                      <a:pt x="0" y="202406"/>
                    </a:lnTo>
                    <a:lnTo>
                      <a:pt x="0" y="66675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AFC9D154-9483-53E8-B109-D39997E23400}"/>
                  </a:ext>
                </a:extLst>
              </p:cNvPr>
              <p:cNvSpPr/>
              <p:nvPr/>
            </p:nvSpPr>
            <p:spPr bwMode="auto">
              <a:xfrm rot="2700000">
                <a:off x="-844331" y="2438402"/>
                <a:ext cx="921579" cy="322494"/>
              </a:xfrm>
              <a:custGeom>
                <a:avLst/>
                <a:gdLst>
                  <a:gd name="connsiteX0" fmla="*/ 595037 w 1190074"/>
                  <a:gd name="connsiteY0" fmla="*/ 0 h 767898"/>
                  <a:gd name="connsiteX1" fmla="*/ 1135254 w 1190074"/>
                  <a:gd name="connsiteY1" fmla="*/ 284065 h 767898"/>
                  <a:gd name="connsiteX2" fmla="*/ 1190074 w 1190074"/>
                  <a:gd name="connsiteY2" fmla="*/ 383949 h 767898"/>
                  <a:gd name="connsiteX3" fmla="*/ 1135254 w 1190074"/>
                  <a:gd name="connsiteY3" fmla="*/ 483833 h 767898"/>
                  <a:gd name="connsiteX4" fmla="*/ 595037 w 1190074"/>
                  <a:gd name="connsiteY4" fmla="*/ 767898 h 767898"/>
                  <a:gd name="connsiteX5" fmla="*/ 54820 w 1190074"/>
                  <a:gd name="connsiteY5" fmla="*/ 483833 h 767898"/>
                  <a:gd name="connsiteX6" fmla="*/ 0 w 1190074"/>
                  <a:gd name="connsiteY6" fmla="*/ 383949 h 767898"/>
                  <a:gd name="connsiteX7" fmla="*/ 54820 w 1190074"/>
                  <a:gd name="connsiteY7" fmla="*/ 284065 h 767898"/>
                  <a:gd name="connsiteX8" fmla="*/ 595037 w 1190074"/>
                  <a:gd name="connsiteY8" fmla="*/ 0 h 76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0074" h="767898">
                    <a:moveTo>
                      <a:pt x="595037" y="0"/>
                    </a:moveTo>
                    <a:cubicBezTo>
                      <a:pt x="819913" y="0"/>
                      <a:pt x="1018179" y="112681"/>
                      <a:pt x="1135254" y="284065"/>
                    </a:cubicBezTo>
                    <a:lnTo>
                      <a:pt x="1190074" y="383949"/>
                    </a:lnTo>
                    <a:lnTo>
                      <a:pt x="1135254" y="483833"/>
                    </a:lnTo>
                    <a:cubicBezTo>
                      <a:pt x="1018179" y="655218"/>
                      <a:pt x="819913" y="767898"/>
                      <a:pt x="595037" y="767898"/>
                    </a:cubicBezTo>
                    <a:cubicBezTo>
                      <a:pt x="370161" y="767898"/>
                      <a:pt x="171896" y="655218"/>
                      <a:pt x="54820" y="483833"/>
                    </a:cubicBezTo>
                    <a:lnTo>
                      <a:pt x="0" y="383949"/>
                    </a:lnTo>
                    <a:lnTo>
                      <a:pt x="54820" y="284065"/>
                    </a:lnTo>
                    <a:cubicBezTo>
                      <a:pt x="171896" y="112681"/>
                      <a:pt x="370161" y="0"/>
                      <a:pt x="5950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片側の 2 つの角を丸めた四角形 513">
              <a:extLst>
                <a:ext uri="{FF2B5EF4-FFF2-40B4-BE49-F238E27FC236}">
                  <a16:creationId xmlns:a16="http://schemas.microsoft.com/office/drawing/2014/main" id="{2A7F4AC4-2381-3F39-39E3-2ABEC215B2F9}"/>
                </a:ext>
              </a:extLst>
            </p:cNvPr>
            <p:cNvSpPr/>
            <p:nvPr/>
          </p:nvSpPr>
          <p:spPr bwMode="auto">
            <a:xfrm rot="18900000">
              <a:off x="-1836506" y="5487809"/>
              <a:ext cx="270026" cy="332362"/>
            </a:xfrm>
            <a:custGeom>
              <a:avLst/>
              <a:gdLst>
                <a:gd name="connsiteX0" fmla="*/ 135013 w 270026"/>
                <a:gd name="connsiteY0" fmla="*/ 0 h 467375"/>
                <a:gd name="connsiteX1" fmla="*/ 135013 w 270026"/>
                <a:gd name="connsiteY1" fmla="*/ 0 h 467375"/>
                <a:gd name="connsiteX2" fmla="*/ 270026 w 270026"/>
                <a:gd name="connsiteY2" fmla="*/ 135013 h 467375"/>
                <a:gd name="connsiteX3" fmla="*/ 270026 w 270026"/>
                <a:gd name="connsiteY3" fmla="*/ 467375 h 467375"/>
                <a:gd name="connsiteX4" fmla="*/ 270026 w 270026"/>
                <a:gd name="connsiteY4" fmla="*/ 467375 h 467375"/>
                <a:gd name="connsiteX5" fmla="*/ 0 w 270026"/>
                <a:gd name="connsiteY5" fmla="*/ 467375 h 467375"/>
                <a:gd name="connsiteX6" fmla="*/ 0 w 270026"/>
                <a:gd name="connsiteY6" fmla="*/ 467375 h 467375"/>
                <a:gd name="connsiteX7" fmla="*/ 0 w 270026"/>
                <a:gd name="connsiteY7" fmla="*/ 135013 h 467375"/>
                <a:gd name="connsiteX8" fmla="*/ 135013 w 270026"/>
                <a:gd name="connsiteY8" fmla="*/ 0 h 467375"/>
                <a:gd name="connsiteX0" fmla="*/ 135013 w 270026"/>
                <a:gd name="connsiteY0" fmla="*/ 0 h 467375"/>
                <a:gd name="connsiteX1" fmla="*/ 135013 w 270026"/>
                <a:gd name="connsiteY1" fmla="*/ 0 h 467375"/>
                <a:gd name="connsiteX2" fmla="*/ 270026 w 270026"/>
                <a:gd name="connsiteY2" fmla="*/ 135013 h 467375"/>
                <a:gd name="connsiteX3" fmla="*/ 270026 w 270026"/>
                <a:gd name="connsiteY3" fmla="*/ 467375 h 467375"/>
                <a:gd name="connsiteX4" fmla="*/ 270026 w 270026"/>
                <a:gd name="connsiteY4" fmla="*/ 467375 h 467375"/>
                <a:gd name="connsiteX5" fmla="*/ 0 w 270026"/>
                <a:gd name="connsiteY5" fmla="*/ 467375 h 467375"/>
                <a:gd name="connsiteX6" fmla="*/ 0 w 270026"/>
                <a:gd name="connsiteY6" fmla="*/ 467375 h 467375"/>
                <a:gd name="connsiteX7" fmla="*/ 0 w 270026"/>
                <a:gd name="connsiteY7" fmla="*/ 135013 h 467375"/>
                <a:gd name="connsiteX8" fmla="*/ 226453 w 270026"/>
                <a:gd name="connsiteY8" fmla="*/ 91440 h 467375"/>
                <a:gd name="connsiteX0" fmla="*/ 135013 w 270026"/>
                <a:gd name="connsiteY0" fmla="*/ 0 h 467375"/>
                <a:gd name="connsiteX1" fmla="*/ 135013 w 270026"/>
                <a:gd name="connsiteY1" fmla="*/ 0 h 467375"/>
                <a:gd name="connsiteX2" fmla="*/ 270026 w 270026"/>
                <a:gd name="connsiteY2" fmla="*/ 135013 h 467375"/>
                <a:gd name="connsiteX3" fmla="*/ 270026 w 270026"/>
                <a:gd name="connsiteY3" fmla="*/ 467375 h 467375"/>
                <a:gd name="connsiteX4" fmla="*/ 270026 w 270026"/>
                <a:gd name="connsiteY4" fmla="*/ 467375 h 467375"/>
                <a:gd name="connsiteX5" fmla="*/ 0 w 270026"/>
                <a:gd name="connsiteY5" fmla="*/ 467375 h 467375"/>
                <a:gd name="connsiteX6" fmla="*/ 0 w 270026"/>
                <a:gd name="connsiteY6" fmla="*/ 467375 h 467375"/>
                <a:gd name="connsiteX7" fmla="*/ 0 w 270026"/>
                <a:gd name="connsiteY7" fmla="*/ 135013 h 467375"/>
                <a:gd name="connsiteX0" fmla="*/ 135013 w 270026"/>
                <a:gd name="connsiteY0" fmla="*/ 0 h 467375"/>
                <a:gd name="connsiteX1" fmla="*/ 270026 w 270026"/>
                <a:gd name="connsiteY1" fmla="*/ 135013 h 467375"/>
                <a:gd name="connsiteX2" fmla="*/ 270026 w 270026"/>
                <a:gd name="connsiteY2" fmla="*/ 467375 h 467375"/>
                <a:gd name="connsiteX3" fmla="*/ 270026 w 270026"/>
                <a:gd name="connsiteY3" fmla="*/ 467375 h 467375"/>
                <a:gd name="connsiteX4" fmla="*/ 0 w 270026"/>
                <a:gd name="connsiteY4" fmla="*/ 467375 h 467375"/>
                <a:gd name="connsiteX5" fmla="*/ 0 w 270026"/>
                <a:gd name="connsiteY5" fmla="*/ 467375 h 467375"/>
                <a:gd name="connsiteX6" fmla="*/ 0 w 270026"/>
                <a:gd name="connsiteY6" fmla="*/ 135013 h 467375"/>
                <a:gd name="connsiteX0" fmla="*/ 270026 w 270026"/>
                <a:gd name="connsiteY0" fmla="*/ 0 h 332362"/>
                <a:gd name="connsiteX1" fmla="*/ 270026 w 270026"/>
                <a:gd name="connsiteY1" fmla="*/ 332362 h 332362"/>
                <a:gd name="connsiteX2" fmla="*/ 270026 w 270026"/>
                <a:gd name="connsiteY2" fmla="*/ 332362 h 332362"/>
                <a:gd name="connsiteX3" fmla="*/ 0 w 270026"/>
                <a:gd name="connsiteY3" fmla="*/ 332362 h 332362"/>
                <a:gd name="connsiteX4" fmla="*/ 0 w 270026"/>
                <a:gd name="connsiteY4" fmla="*/ 332362 h 332362"/>
                <a:gd name="connsiteX5" fmla="*/ 0 w 270026"/>
                <a:gd name="connsiteY5" fmla="*/ 0 h 332362"/>
                <a:gd name="connsiteX0" fmla="*/ 274517 w 274517"/>
                <a:gd name="connsiteY0" fmla="*/ 0 h 332362"/>
                <a:gd name="connsiteX1" fmla="*/ 274517 w 274517"/>
                <a:gd name="connsiteY1" fmla="*/ 332362 h 332362"/>
                <a:gd name="connsiteX2" fmla="*/ 274517 w 274517"/>
                <a:gd name="connsiteY2" fmla="*/ 332362 h 332362"/>
                <a:gd name="connsiteX3" fmla="*/ 4491 w 274517"/>
                <a:gd name="connsiteY3" fmla="*/ 332362 h 332362"/>
                <a:gd name="connsiteX4" fmla="*/ 4491 w 274517"/>
                <a:gd name="connsiteY4" fmla="*/ 332362 h 332362"/>
                <a:gd name="connsiteX5" fmla="*/ 0 w 274517"/>
                <a:gd name="connsiteY5" fmla="*/ 148175 h 332362"/>
                <a:gd name="connsiteX0" fmla="*/ 270026 w 270026"/>
                <a:gd name="connsiteY0" fmla="*/ 0 h 332362"/>
                <a:gd name="connsiteX1" fmla="*/ 270026 w 270026"/>
                <a:gd name="connsiteY1" fmla="*/ 332362 h 332362"/>
                <a:gd name="connsiteX2" fmla="*/ 270026 w 270026"/>
                <a:gd name="connsiteY2" fmla="*/ 332362 h 332362"/>
                <a:gd name="connsiteX3" fmla="*/ 0 w 270026"/>
                <a:gd name="connsiteY3" fmla="*/ 332362 h 332362"/>
                <a:gd name="connsiteX4" fmla="*/ 0 w 270026"/>
                <a:gd name="connsiteY4" fmla="*/ 332362 h 33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26" h="332362">
                  <a:moveTo>
                    <a:pt x="270026" y="0"/>
                  </a:moveTo>
                  <a:lnTo>
                    <a:pt x="270026" y="332362"/>
                  </a:lnTo>
                  <a:lnTo>
                    <a:pt x="270026" y="332362"/>
                  </a:lnTo>
                  <a:lnTo>
                    <a:pt x="0" y="332362"/>
                  </a:lnTo>
                  <a:lnTo>
                    <a:pt x="0" y="332362"/>
                  </a:lnTo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13389BE-3250-D379-D0C1-09F063715AD5}"/>
                </a:ext>
              </a:extLst>
            </p:cNvPr>
            <p:cNvGrpSpPr/>
            <p:nvPr/>
          </p:nvGrpSpPr>
          <p:grpSpPr>
            <a:xfrm rot="350946" flipH="1">
              <a:off x="-1771705" y="5152605"/>
              <a:ext cx="645884" cy="677478"/>
              <a:chOff x="3535136" y="5569681"/>
              <a:chExt cx="1222861" cy="127469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BDBF3771-2100-FF9B-9274-1578E0D879F7}"/>
                  </a:ext>
                </a:extLst>
              </p:cNvPr>
              <p:cNvSpPr/>
              <p:nvPr/>
            </p:nvSpPr>
            <p:spPr>
              <a:xfrm rot="1800000">
                <a:off x="3623200" y="5829533"/>
                <a:ext cx="1134797" cy="1014845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01901"/>
                  <a:gd name="connsiteY0" fmla="*/ 11448 h 1160806"/>
                  <a:gd name="connsiteX1" fmla="*/ 253351 w 1201901"/>
                  <a:gd name="connsiteY1" fmla="*/ 30730 h 1160806"/>
                  <a:gd name="connsiteX2" fmla="*/ 381206 w 1201901"/>
                  <a:gd name="connsiteY2" fmla="*/ 206736 h 1160806"/>
                  <a:gd name="connsiteX3" fmla="*/ 442231 w 1201901"/>
                  <a:gd name="connsiteY3" fmla="*/ 221633 h 1160806"/>
                  <a:gd name="connsiteX4" fmla="*/ 547816 w 1201901"/>
                  <a:gd name="connsiteY4" fmla="*/ 281127 h 1160806"/>
                  <a:gd name="connsiteX5" fmla="*/ 570565 w 1201901"/>
                  <a:gd name="connsiteY5" fmla="*/ 307131 h 1160806"/>
                  <a:gd name="connsiteX6" fmla="*/ 1073870 w 1201901"/>
                  <a:gd name="connsiteY6" fmla="*/ 682242 h 1160806"/>
                  <a:gd name="connsiteX7" fmla="*/ 1197523 w 1201901"/>
                  <a:gd name="connsiteY7" fmla="*/ 1120858 h 1160806"/>
                  <a:gd name="connsiteX8" fmla="*/ 931383 w 1201901"/>
                  <a:gd name="connsiteY8" fmla="*/ 1091108 h 1160806"/>
                  <a:gd name="connsiteX9" fmla="*/ 470898 w 1201901"/>
                  <a:gd name="connsiteY9" fmla="*/ 533274 h 1160806"/>
                  <a:gd name="connsiteX10" fmla="*/ 416052 w 1201901"/>
                  <a:gd name="connsiteY10" fmla="*/ 556215 h 1160806"/>
                  <a:gd name="connsiteX11" fmla="*/ 299481 w 1201901"/>
                  <a:gd name="connsiteY11" fmla="*/ 570817 h 1160806"/>
                  <a:gd name="connsiteX12" fmla="*/ 0 w 1201901"/>
                  <a:gd name="connsiteY12" fmla="*/ 385012 h 1160806"/>
                  <a:gd name="connsiteX13" fmla="*/ 87716 w 1201901"/>
                  <a:gd name="connsiteY13" fmla="*/ 253628 h 1160806"/>
                  <a:gd name="connsiteX14" fmla="*/ 182909 w 1201901"/>
                  <a:gd name="connsiteY14" fmla="*/ 213808 h 1160806"/>
                  <a:gd name="connsiteX15" fmla="*/ 203338 w 1201901"/>
                  <a:gd name="connsiteY15" fmla="*/ 211250 h 1160806"/>
                  <a:gd name="connsiteX16" fmla="*/ 141229 w 1201901"/>
                  <a:gd name="connsiteY16" fmla="*/ 95463 h 1160806"/>
                  <a:gd name="connsiteX17" fmla="*/ 167471 w 1201901"/>
                  <a:gd name="connsiteY17" fmla="*/ 11448 h 1160806"/>
                  <a:gd name="connsiteX0" fmla="*/ 167471 w 1210686"/>
                  <a:gd name="connsiteY0" fmla="*/ 11448 h 1129347"/>
                  <a:gd name="connsiteX1" fmla="*/ 253351 w 1210686"/>
                  <a:gd name="connsiteY1" fmla="*/ 30730 h 1129347"/>
                  <a:gd name="connsiteX2" fmla="*/ 381206 w 1210686"/>
                  <a:gd name="connsiteY2" fmla="*/ 206736 h 1129347"/>
                  <a:gd name="connsiteX3" fmla="*/ 442231 w 1210686"/>
                  <a:gd name="connsiteY3" fmla="*/ 221633 h 1129347"/>
                  <a:gd name="connsiteX4" fmla="*/ 547816 w 1210686"/>
                  <a:gd name="connsiteY4" fmla="*/ 281127 h 1129347"/>
                  <a:gd name="connsiteX5" fmla="*/ 570565 w 1210686"/>
                  <a:gd name="connsiteY5" fmla="*/ 307131 h 1129347"/>
                  <a:gd name="connsiteX6" fmla="*/ 1073870 w 1210686"/>
                  <a:gd name="connsiteY6" fmla="*/ 682242 h 1129347"/>
                  <a:gd name="connsiteX7" fmla="*/ 1197523 w 1210686"/>
                  <a:gd name="connsiteY7" fmla="*/ 1120858 h 1129347"/>
                  <a:gd name="connsiteX8" fmla="*/ 773900 w 1210686"/>
                  <a:gd name="connsiteY8" fmla="*/ 950142 h 1129347"/>
                  <a:gd name="connsiteX9" fmla="*/ 470898 w 1210686"/>
                  <a:gd name="connsiteY9" fmla="*/ 533274 h 1129347"/>
                  <a:gd name="connsiteX10" fmla="*/ 416052 w 1210686"/>
                  <a:gd name="connsiteY10" fmla="*/ 556215 h 1129347"/>
                  <a:gd name="connsiteX11" fmla="*/ 299481 w 1210686"/>
                  <a:gd name="connsiteY11" fmla="*/ 570817 h 1129347"/>
                  <a:gd name="connsiteX12" fmla="*/ 0 w 1210686"/>
                  <a:gd name="connsiteY12" fmla="*/ 385012 h 1129347"/>
                  <a:gd name="connsiteX13" fmla="*/ 87716 w 1210686"/>
                  <a:gd name="connsiteY13" fmla="*/ 253628 h 1129347"/>
                  <a:gd name="connsiteX14" fmla="*/ 182909 w 1210686"/>
                  <a:gd name="connsiteY14" fmla="*/ 213808 h 1129347"/>
                  <a:gd name="connsiteX15" fmla="*/ 203338 w 1210686"/>
                  <a:gd name="connsiteY15" fmla="*/ 211250 h 1129347"/>
                  <a:gd name="connsiteX16" fmla="*/ 141229 w 1210686"/>
                  <a:gd name="connsiteY16" fmla="*/ 95463 h 1129347"/>
                  <a:gd name="connsiteX17" fmla="*/ 167471 w 1210686"/>
                  <a:gd name="connsiteY17" fmla="*/ 11448 h 1129347"/>
                  <a:gd name="connsiteX0" fmla="*/ 167471 w 1210686"/>
                  <a:gd name="connsiteY0" fmla="*/ 11448 h 1129345"/>
                  <a:gd name="connsiteX1" fmla="*/ 253351 w 1210686"/>
                  <a:gd name="connsiteY1" fmla="*/ 30730 h 1129345"/>
                  <a:gd name="connsiteX2" fmla="*/ 381206 w 1210686"/>
                  <a:gd name="connsiteY2" fmla="*/ 206736 h 1129345"/>
                  <a:gd name="connsiteX3" fmla="*/ 442231 w 1210686"/>
                  <a:gd name="connsiteY3" fmla="*/ 221633 h 1129345"/>
                  <a:gd name="connsiteX4" fmla="*/ 547816 w 1210686"/>
                  <a:gd name="connsiteY4" fmla="*/ 281127 h 1129345"/>
                  <a:gd name="connsiteX5" fmla="*/ 570565 w 1210686"/>
                  <a:gd name="connsiteY5" fmla="*/ 307131 h 1129345"/>
                  <a:gd name="connsiteX6" fmla="*/ 1073870 w 1210686"/>
                  <a:gd name="connsiteY6" fmla="*/ 682242 h 1129345"/>
                  <a:gd name="connsiteX7" fmla="*/ 1197523 w 1210686"/>
                  <a:gd name="connsiteY7" fmla="*/ 1120858 h 1129345"/>
                  <a:gd name="connsiteX8" fmla="*/ 773900 w 1210686"/>
                  <a:gd name="connsiteY8" fmla="*/ 950142 h 1129345"/>
                  <a:gd name="connsiteX9" fmla="*/ 470898 w 1210686"/>
                  <a:gd name="connsiteY9" fmla="*/ 533274 h 1129345"/>
                  <a:gd name="connsiteX10" fmla="*/ 416052 w 1210686"/>
                  <a:gd name="connsiteY10" fmla="*/ 556215 h 1129345"/>
                  <a:gd name="connsiteX11" fmla="*/ 299481 w 1210686"/>
                  <a:gd name="connsiteY11" fmla="*/ 570817 h 1129345"/>
                  <a:gd name="connsiteX12" fmla="*/ 0 w 1210686"/>
                  <a:gd name="connsiteY12" fmla="*/ 385012 h 1129345"/>
                  <a:gd name="connsiteX13" fmla="*/ 87716 w 1210686"/>
                  <a:gd name="connsiteY13" fmla="*/ 253628 h 1129345"/>
                  <a:gd name="connsiteX14" fmla="*/ 182909 w 1210686"/>
                  <a:gd name="connsiteY14" fmla="*/ 213808 h 1129345"/>
                  <a:gd name="connsiteX15" fmla="*/ 203338 w 1210686"/>
                  <a:gd name="connsiteY15" fmla="*/ 211250 h 1129345"/>
                  <a:gd name="connsiteX16" fmla="*/ 141229 w 1210686"/>
                  <a:gd name="connsiteY16" fmla="*/ 95463 h 1129345"/>
                  <a:gd name="connsiteX17" fmla="*/ 167471 w 1210686"/>
                  <a:gd name="connsiteY17" fmla="*/ 11448 h 1129345"/>
                  <a:gd name="connsiteX0" fmla="*/ 167471 w 1110009"/>
                  <a:gd name="connsiteY0" fmla="*/ 11448 h 997432"/>
                  <a:gd name="connsiteX1" fmla="*/ 253351 w 1110009"/>
                  <a:gd name="connsiteY1" fmla="*/ 30730 h 997432"/>
                  <a:gd name="connsiteX2" fmla="*/ 381206 w 1110009"/>
                  <a:gd name="connsiteY2" fmla="*/ 206736 h 997432"/>
                  <a:gd name="connsiteX3" fmla="*/ 442231 w 1110009"/>
                  <a:gd name="connsiteY3" fmla="*/ 221633 h 997432"/>
                  <a:gd name="connsiteX4" fmla="*/ 547816 w 1110009"/>
                  <a:gd name="connsiteY4" fmla="*/ 281127 h 997432"/>
                  <a:gd name="connsiteX5" fmla="*/ 570565 w 1110009"/>
                  <a:gd name="connsiteY5" fmla="*/ 307131 h 997432"/>
                  <a:gd name="connsiteX6" fmla="*/ 1073870 w 1110009"/>
                  <a:gd name="connsiteY6" fmla="*/ 682242 h 997432"/>
                  <a:gd name="connsiteX7" fmla="*/ 1049120 w 1110009"/>
                  <a:gd name="connsiteY7" fmla="*/ 956207 h 997432"/>
                  <a:gd name="connsiteX8" fmla="*/ 773900 w 1110009"/>
                  <a:gd name="connsiteY8" fmla="*/ 950142 h 997432"/>
                  <a:gd name="connsiteX9" fmla="*/ 470898 w 1110009"/>
                  <a:gd name="connsiteY9" fmla="*/ 533274 h 997432"/>
                  <a:gd name="connsiteX10" fmla="*/ 416052 w 1110009"/>
                  <a:gd name="connsiteY10" fmla="*/ 556215 h 997432"/>
                  <a:gd name="connsiteX11" fmla="*/ 299481 w 1110009"/>
                  <a:gd name="connsiteY11" fmla="*/ 570817 h 997432"/>
                  <a:gd name="connsiteX12" fmla="*/ 0 w 1110009"/>
                  <a:gd name="connsiteY12" fmla="*/ 385012 h 997432"/>
                  <a:gd name="connsiteX13" fmla="*/ 87716 w 1110009"/>
                  <a:gd name="connsiteY13" fmla="*/ 253628 h 997432"/>
                  <a:gd name="connsiteX14" fmla="*/ 182909 w 1110009"/>
                  <a:gd name="connsiteY14" fmla="*/ 213808 h 997432"/>
                  <a:gd name="connsiteX15" fmla="*/ 203338 w 1110009"/>
                  <a:gd name="connsiteY15" fmla="*/ 211250 h 997432"/>
                  <a:gd name="connsiteX16" fmla="*/ 141229 w 1110009"/>
                  <a:gd name="connsiteY16" fmla="*/ 95463 h 997432"/>
                  <a:gd name="connsiteX17" fmla="*/ 167471 w 1110009"/>
                  <a:gd name="connsiteY17" fmla="*/ 11448 h 997432"/>
                  <a:gd name="connsiteX0" fmla="*/ 167471 w 1115623"/>
                  <a:gd name="connsiteY0" fmla="*/ 11448 h 1013888"/>
                  <a:gd name="connsiteX1" fmla="*/ 253351 w 1115623"/>
                  <a:gd name="connsiteY1" fmla="*/ 30730 h 1013888"/>
                  <a:gd name="connsiteX2" fmla="*/ 381206 w 1115623"/>
                  <a:gd name="connsiteY2" fmla="*/ 206736 h 1013888"/>
                  <a:gd name="connsiteX3" fmla="*/ 442231 w 1115623"/>
                  <a:gd name="connsiteY3" fmla="*/ 221633 h 1013888"/>
                  <a:gd name="connsiteX4" fmla="*/ 547816 w 1115623"/>
                  <a:gd name="connsiteY4" fmla="*/ 281127 h 1013888"/>
                  <a:gd name="connsiteX5" fmla="*/ 570565 w 1115623"/>
                  <a:gd name="connsiteY5" fmla="*/ 307131 h 1013888"/>
                  <a:gd name="connsiteX6" fmla="*/ 1073870 w 1115623"/>
                  <a:gd name="connsiteY6" fmla="*/ 682242 h 1013888"/>
                  <a:gd name="connsiteX7" fmla="*/ 1049120 w 1115623"/>
                  <a:gd name="connsiteY7" fmla="*/ 956207 h 1013888"/>
                  <a:gd name="connsiteX8" fmla="*/ 773900 w 1115623"/>
                  <a:gd name="connsiteY8" fmla="*/ 950142 h 1013888"/>
                  <a:gd name="connsiteX9" fmla="*/ 470898 w 1115623"/>
                  <a:gd name="connsiteY9" fmla="*/ 533274 h 1013888"/>
                  <a:gd name="connsiteX10" fmla="*/ 416052 w 1115623"/>
                  <a:gd name="connsiteY10" fmla="*/ 556215 h 1013888"/>
                  <a:gd name="connsiteX11" fmla="*/ 299481 w 1115623"/>
                  <a:gd name="connsiteY11" fmla="*/ 570817 h 1013888"/>
                  <a:gd name="connsiteX12" fmla="*/ 0 w 1115623"/>
                  <a:gd name="connsiteY12" fmla="*/ 385012 h 1013888"/>
                  <a:gd name="connsiteX13" fmla="*/ 87716 w 1115623"/>
                  <a:gd name="connsiteY13" fmla="*/ 253628 h 1013888"/>
                  <a:gd name="connsiteX14" fmla="*/ 182909 w 1115623"/>
                  <a:gd name="connsiteY14" fmla="*/ 213808 h 1013888"/>
                  <a:gd name="connsiteX15" fmla="*/ 203338 w 1115623"/>
                  <a:gd name="connsiteY15" fmla="*/ 211250 h 1013888"/>
                  <a:gd name="connsiteX16" fmla="*/ 141229 w 1115623"/>
                  <a:gd name="connsiteY16" fmla="*/ 95463 h 1013888"/>
                  <a:gd name="connsiteX17" fmla="*/ 167471 w 1115623"/>
                  <a:gd name="connsiteY17" fmla="*/ 11448 h 1013888"/>
                  <a:gd name="connsiteX0" fmla="*/ 167471 w 1134795"/>
                  <a:gd name="connsiteY0" fmla="*/ 11448 h 1014846"/>
                  <a:gd name="connsiteX1" fmla="*/ 253351 w 1134795"/>
                  <a:gd name="connsiteY1" fmla="*/ 30730 h 1014846"/>
                  <a:gd name="connsiteX2" fmla="*/ 381206 w 1134795"/>
                  <a:gd name="connsiteY2" fmla="*/ 206736 h 1014846"/>
                  <a:gd name="connsiteX3" fmla="*/ 442231 w 1134795"/>
                  <a:gd name="connsiteY3" fmla="*/ 221633 h 1014846"/>
                  <a:gd name="connsiteX4" fmla="*/ 547816 w 1134795"/>
                  <a:gd name="connsiteY4" fmla="*/ 281127 h 1014846"/>
                  <a:gd name="connsiteX5" fmla="*/ 570565 w 1134795"/>
                  <a:gd name="connsiteY5" fmla="*/ 307131 h 1014846"/>
                  <a:gd name="connsiteX6" fmla="*/ 1073870 w 1134795"/>
                  <a:gd name="connsiteY6" fmla="*/ 682242 h 1014846"/>
                  <a:gd name="connsiteX7" fmla="*/ 1089408 w 1134795"/>
                  <a:gd name="connsiteY7" fmla="*/ 957896 h 1014846"/>
                  <a:gd name="connsiteX8" fmla="*/ 773900 w 1134795"/>
                  <a:gd name="connsiteY8" fmla="*/ 950142 h 1014846"/>
                  <a:gd name="connsiteX9" fmla="*/ 470898 w 1134795"/>
                  <a:gd name="connsiteY9" fmla="*/ 533274 h 1014846"/>
                  <a:gd name="connsiteX10" fmla="*/ 416052 w 1134795"/>
                  <a:gd name="connsiteY10" fmla="*/ 556215 h 1014846"/>
                  <a:gd name="connsiteX11" fmla="*/ 299481 w 1134795"/>
                  <a:gd name="connsiteY11" fmla="*/ 570817 h 1014846"/>
                  <a:gd name="connsiteX12" fmla="*/ 0 w 1134795"/>
                  <a:gd name="connsiteY12" fmla="*/ 385012 h 1014846"/>
                  <a:gd name="connsiteX13" fmla="*/ 87716 w 1134795"/>
                  <a:gd name="connsiteY13" fmla="*/ 253628 h 1014846"/>
                  <a:gd name="connsiteX14" fmla="*/ 182909 w 1134795"/>
                  <a:gd name="connsiteY14" fmla="*/ 213808 h 1014846"/>
                  <a:gd name="connsiteX15" fmla="*/ 203338 w 1134795"/>
                  <a:gd name="connsiteY15" fmla="*/ 211250 h 1014846"/>
                  <a:gd name="connsiteX16" fmla="*/ 141229 w 1134795"/>
                  <a:gd name="connsiteY16" fmla="*/ 95463 h 1014846"/>
                  <a:gd name="connsiteX17" fmla="*/ 167471 w 1134795"/>
                  <a:gd name="connsiteY17" fmla="*/ 11448 h 101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34795" h="1014846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073870" y="682242"/>
                    </a:lnTo>
                    <a:cubicBezTo>
                      <a:pt x="1143920" y="755076"/>
                      <a:pt x="1159401" y="869964"/>
                      <a:pt x="1089408" y="957896"/>
                    </a:cubicBezTo>
                    <a:cubicBezTo>
                      <a:pt x="1019415" y="1045828"/>
                      <a:pt x="843949" y="1022973"/>
                      <a:pt x="773900" y="950142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F52B302C-D63A-89AC-656B-8CF1244D1550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9" name="四角形: 角を丸くする 89">
                  <a:extLst>
                    <a:ext uri="{FF2B5EF4-FFF2-40B4-BE49-F238E27FC236}">
                      <a16:creationId xmlns:a16="http://schemas.microsoft.com/office/drawing/2014/main" id="{A71E9CC5-BE61-2A87-190D-5ECBBC29AA08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" name="四角形: 角を丸くする 148">
                  <a:extLst>
                    <a:ext uri="{FF2B5EF4-FFF2-40B4-BE49-F238E27FC236}">
                      <a16:creationId xmlns:a16="http://schemas.microsoft.com/office/drawing/2014/main" id="{66EB08E2-EA2D-D333-BF26-54D3A3A20CCA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四角形: 角を丸くする 149">
                  <a:extLst>
                    <a:ext uri="{FF2B5EF4-FFF2-40B4-BE49-F238E27FC236}">
                      <a16:creationId xmlns:a16="http://schemas.microsoft.com/office/drawing/2014/main" id="{911D06D8-1AF1-8286-AB0E-8E2E69DE9AEF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四角形: 角を丸くする 150">
                  <a:extLst>
                    <a:ext uri="{FF2B5EF4-FFF2-40B4-BE49-F238E27FC236}">
                      <a16:creationId xmlns:a16="http://schemas.microsoft.com/office/drawing/2014/main" id="{96353C3C-DBAB-E03F-C3A8-7F326A552064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7DA88EBA-2F86-1DC6-872C-8EB025060729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電子処方箋希望の方は申し出くださいの貼り紙</dc:title>
  <dc:subject>電子処方箋希望の方は申し出くださいの貼り紙</dc:subject>
  <dc:creator>でじけろお</dc:creator>
  <cp:lastModifiedBy/>
  <cp:revision>1</cp:revision>
  <dcterms:created xsi:type="dcterms:W3CDTF">2014-12-04T06:28:15Z</dcterms:created>
  <dcterms:modified xsi:type="dcterms:W3CDTF">2024-10-22T16:23:14Z</dcterms:modified>
  <cp:version>1</cp:version>
</cp:coreProperties>
</file>