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68" r:id="rId3"/>
    <p:sldId id="269" r:id="rId4"/>
    <p:sldId id="270" r:id="rId5"/>
    <p:sldId id="271" r:id="rId6"/>
    <p:sldId id="272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76" d="100"/>
          <a:sy n="76" d="100"/>
        </p:scale>
        <p:origin x="342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10/10/2024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515382" y="5590852"/>
            <a:ext cx="5827236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078E5C-68F2-EF8F-F1F8-BC42B2A33425}"/>
              </a:ext>
            </a:extLst>
          </p:cNvPr>
          <p:cNvSpPr txBox="1"/>
          <p:nvPr/>
        </p:nvSpPr>
        <p:spPr>
          <a:xfrm rot="10800000">
            <a:off x="515384" y="2878447"/>
            <a:ext cx="5827236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8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endParaRPr lang="en-US" altLang="ja-JP" sz="8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3BBDFA0-F5F1-0238-1DEA-14B0F3343B8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DD9012BB-1E40-1E6A-A159-13156AC9859F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9221C50-6A96-A84E-DBFA-B411C1D1D406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F6CE4139-CD38-F0E0-2291-6C27564111BD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1351B40-78F2-C71A-BCE9-A61B68892182}"/>
              </a:ext>
            </a:extLst>
          </p:cNvPr>
          <p:cNvSpPr txBox="1"/>
          <p:nvPr/>
        </p:nvSpPr>
        <p:spPr>
          <a:xfrm>
            <a:off x="1028342" y="5716940"/>
            <a:ext cx="480131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6ED4393-95BD-CCC0-B148-4DD584320B2A}"/>
              </a:ext>
            </a:extLst>
          </p:cNvPr>
          <p:cNvSpPr txBox="1"/>
          <p:nvPr/>
        </p:nvSpPr>
        <p:spPr>
          <a:xfrm rot="10800000">
            <a:off x="1028344" y="2955548"/>
            <a:ext cx="480131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476939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D7D6EF5-41AE-ED48-C77E-783B013A79E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2C85193F-4D10-A02A-DB1D-9827F56E0A3C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3B598E4C-459F-C0D6-9C87-EB5673DA39FF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1D26F910-127E-AB5E-42C1-4F4541D7C38E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A4613C6D-7F0A-5274-FE58-831910809138}"/>
              </a:ext>
            </a:extLst>
          </p:cNvPr>
          <p:cNvSpPr txBox="1"/>
          <p:nvPr/>
        </p:nvSpPr>
        <p:spPr>
          <a:xfrm>
            <a:off x="566677" y="5767740"/>
            <a:ext cx="572464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用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A83590A-5A78-85E8-2EA7-20B61B649516}"/>
              </a:ext>
            </a:extLst>
          </p:cNvPr>
          <p:cNvSpPr txBox="1"/>
          <p:nvPr/>
        </p:nvSpPr>
        <p:spPr>
          <a:xfrm rot="10800000">
            <a:off x="566679" y="3006348"/>
            <a:ext cx="572464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r>
              <a:rPr lang="ja-JP" altLang="en-US" sz="7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用</a:t>
            </a:r>
            <a:endParaRPr lang="en-US" altLang="ja-JP" sz="72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11057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EF211A-7DB0-ABD8-53D2-5909659746E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20BDA2A3-20C7-9BBA-8785-4B65CB6A3BA3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0EABEF22-AF0F-B856-94AA-9FFFAA805FE2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525561F0-5445-FC5F-3C24-CBD79F757B86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479A650-C3FD-F9CB-E702-87D168B6C1C2}"/>
              </a:ext>
            </a:extLst>
          </p:cNvPr>
          <p:cNvSpPr txBox="1"/>
          <p:nvPr/>
        </p:nvSpPr>
        <p:spPr>
          <a:xfrm>
            <a:off x="1028341" y="5742340"/>
            <a:ext cx="480131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r>
              <a:rPr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用</a:t>
            </a:r>
            <a:endParaRPr lang="en-US" altLang="ja-JP" sz="60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6A30A71-FE52-CFA6-6B40-AFBC897C89D0}"/>
              </a:ext>
            </a:extLst>
          </p:cNvPr>
          <p:cNvSpPr txBox="1"/>
          <p:nvPr/>
        </p:nvSpPr>
        <p:spPr>
          <a:xfrm rot="10800000">
            <a:off x="1028343" y="3073280"/>
            <a:ext cx="480131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r>
              <a:rPr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用</a:t>
            </a:r>
            <a:endParaRPr lang="en-US" altLang="ja-JP" sz="60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3983248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4185863-8D09-68BF-CE4F-CFAB531A7D7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ED705C89-450C-C159-7269-283C93A6E66A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BCA31AC4-DD9E-457E-7896-68986500BC42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C55D5A-B8DC-F241-20AF-24956C6F0B5C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E3FB3E4-C8FF-1396-E6E4-5996F21D19DC}"/>
              </a:ext>
            </a:extLst>
          </p:cNvPr>
          <p:cNvSpPr txBox="1"/>
          <p:nvPr/>
        </p:nvSpPr>
        <p:spPr>
          <a:xfrm>
            <a:off x="374317" y="5780440"/>
            <a:ext cx="6109366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r>
              <a:rPr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専用</a:t>
            </a:r>
            <a:endParaRPr lang="en-US" altLang="ja-JP" sz="6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8DF7710-166C-177A-D446-0876FBA1D1CF}"/>
              </a:ext>
            </a:extLst>
          </p:cNvPr>
          <p:cNvSpPr txBox="1"/>
          <p:nvPr/>
        </p:nvSpPr>
        <p:spPr>
          <a:xfrm rot="10800000">
            <a:off x="374320" y="3065214"/>
            <a:ext cx="6109366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r>
              <a:rPr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専用</a:t>
            </a:r>
            <a:endParaRPr lang="en-US" altLang="ja-JP" sz="6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912963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A83B003-D730-5988-4F30-E9B3B306AA3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226C1572-9881-164D-68EB-05E9E0CBD156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02F17DA4-3802-C714-D528-F7FCD5E2DC0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D25265BA-5657-B561-A245-200BE3E4CAD9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2748BBE-0520-37B6-1197-1DA079FB4F61}"/>
              </a:ext>
            </a:extLst>
          </p:cNvPr>
          <p:cNvSpPr txBox="1"/>
          <p:nvPr/>
        </p:nvSpPr>
        <p:spPr>
          <a:xfrm>
            <a:off x="912927" y="5831240"/>
            <a:ext cx="503214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r>
              <a:rPr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専用</a:t>
            </a:r>
            <a:endParaRPr lang="en-US" altLang="ja-JP" sz="54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3680780-B084-33AC-4D00-5B016BC8B540}"/>
              </a:ext>
            </a:extLst>
          </p:cNvPr>
          <p:cNvSpPr txBox="1"/>
          <p:nvPr/>
        </p:nvSpPr>
        <p:spPr>
          <a:xfrm rot="10800000">
            <a:off x="912928" y="3208346"/>
            <a:ext cx="503214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常務取締役</a:t>
            </a:r>
            <a:r>
              <a:rPr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専用</a:t>
            </a:r>
            <a:endParaRPr lang="en-US" altLang="ja-JP" sz="54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691605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433</TotalTime>
  <Words>28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std0107_常務取締役の三角プレート</dc:title>
  <dc:subject>std0107_常務取締役の三角プレート</dc:subject>
  <dc:creator>でじけろお</dc:creator>
  <cp:revision>1</cp:revision>
  <dcterms:created xsi:type="dcterms:W3CDTF">2018-05-20T00:31:01Z</dcterms:created>
  <dcterms:modified xsi:type="dcterms:W3CDTF">2024-10-10T14:26:45Z</dcterms:modified>
  <cp:version>1</cp:version>
</cp:coreProperties>
</file>

<file path=docProps/thumbnail.jpeg>
</file>