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8" r:id="rId2"/>
    <p:sldId id="265" r:id="rId3"/>
    <p:sldId id="263" r:id="rId4"/>
    <p:sldId id="266" r:id="rId5"/>
    <p:sldId id="267" r:id="rId6"/>
    <p:sldId id="264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76" d="100"/>
          <a:sy n="76" d="100"/>
        </p:scale>
        <p:origin x="342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1617448" y="5475640"/>
            <a:ext cx="3623107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 長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078E5C-68F2-EF8F-F1F8-BC42B2A33425}"/>
              </a:ext>
            </a:extLst>
          </p:cNvPr>
          <p:cNvSpPr txBox="1"/>
          <p:nvPr/>
        </p:nvSpPr>
        <p:spPr>
          <a:xfrm rot="10800000">
            <a:off x="1617449" y="2573889"/>
            <a:ext cx="3623107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 長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258287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F513F50-BDB2-50FF-9B38-C65C5130F3D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5F9CB3F-744B-3D1A-1197-32CA1CAB4DE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471BE1B7-9D5E-DF53-6FB0-AFB9D8067884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A41B7478-7CE8-7BE3-6EB4-C31BE80799FF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D2D4A79-15AE-C6BA-71D9-152C64577B32}"/>
              </a:ext>
            </a:extLst>
          </p:cNvPr>
          <p:cNvSpPr txBox="1"/>
          <p:nvPr/>
        </p:nvSpPr>
        <p:spPr>
          <a:xfrm>
            <a:off x="1901179" y="5530504"/>
            <a:ext cx="305564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 長</a:t>
            </a:r>
            <a:endParaRPr lang="en-US" altLang="ja-JP" sz="96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29A58A1-A505-CEFA-BE6E-582DECB4025A}"/>
              </a:ext>
            </a:extLst>
          </p:cNvPr>
          <p:cNvSpPr txBox="1"/>
          <p:nvPr/>
        </p:nvSpPr>
        <p:spPr>
          <a:xfrm rot="10800000">
            <a:off x="1901180" y="2774947"/>
            <a:ext cx="305564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 長</a:t>
            </a:r>
            <a:endParaRPr lang="en-US" altLang="ja-JP" sz="96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629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2E6CA94-CE0E-07A1-C21B-AD9098BDFD0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93FD7234-1C0F-F596-C3E1-13A870F27B7C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46CACD37-8D77-A723-DB88-B29620EB71D0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345A565F-8FE1-76F5-3465-770BF20338C1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EB2948DB-217D-0154-BFF9-84B5364E5805}"/>
              </a:ext>
            </a:extLst>
          </p:cNvPr>
          <p:cNvSpPr txBox="1"/>
          <p:nvPr/>
        </p:nvSpPr>
        <p:spPr>
          <a:xfrm>
            <a:off x="1124526" y="5475640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次長用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AE99C4B-3284-CE8C-FA89-7A8767E7486D}"/>
              </a:ext>
            </a:extLst>
          </p:cNvPr>
          <p:cNvSpPr txBox="1"/>
          <p:nvPr/>
        </p:nvSpPr>
        <p:spPr>
          <a:xfrm rot="10800000">
            <a:off x="1124526" y="2573889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次長用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2428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58E2F71-3C59-335B-A0B0-387B112B5F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FE655D11-EB55-960E-1EE4-D81DD09566A4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1FD7D6D3-940B-2B20-C9FD-A5BA6F9BF171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1537B4E9-B34D-60C6-555B-107FA80EB41D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5D0FDE72-DAAE-74EC-DF11-D3510FFB4E98}"/>
              </a:ext>
            </a:extLst>
          </p:cNvPr>
          <p:cNvSpPr txBox="1"/>
          <p:nvPr/>
        </p:nvSpPr>
        <p:spPr>
          <a:xfrm>
            <a:off x="1643898" y="5576726"/>
            <a:ext cx="357020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次長用</a:t>
            </a:r>
            <a:endParaRPr lang="en-US" altLang="ja-JP" sz="8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9A25DC9B-5690-09CD-A93B-13A82BCE7155}"/>
              </a:ext>
            </a:extLst>
          </p:cNvPr>
          <p:cNvSpPr txBox="1"/>
          <p:nvPr/>
        </p:nvSpPr>
        <p:spPr>
          <a:xfrm rot="10800000">
            <a:off x="1643898" y="2882724"/>
            <a:ext cx="357020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次長用</a:t>
            </a:r>
            <a:endParaRPr lang="en-US" altLang="ja-JP" sz="8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77777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3840112-8019-1D04-6D16-E1EBF078D82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58E0DD2-F944-D46F-717D-7570CA55356E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974C7705-580C-92C6-EA8C-467838C7EF5E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31EF2E38-53DB-BC2E-9A8B-1D31B3E1A21E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DF08EE3E-EB20-ADA8-3629-B0FADB61D915}"/>
              </a:ext>
            </a:extLst>
          </p:cNvPr>
          <p:cNvSpPr txBox="1"/>
          <p:nvPr/>
        </p:nvSpPr>
        <p:spPr>
          <a:xfrm>
            <a:off x="387146" y="5475640"/>
            <a:ext cx="6083717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次長専用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59256C9-3FB6-CD40-2440-627F223E01B2}"/>
              </a:ext>
            </a:extLst>
          </p:cNvPr>
          <p:cNvSpPr txBox="1"/>
          <p:nvPr/>
        </p:nvSpPr>
        <p:spPr>
          <a:xfrm rot="10800000">
            <a:off x="387146" y="2573889"/>
            <a:ext cx="6083717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次長専用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9863402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BDEFA96-0015-FD3B-7E5C-542CA7ABF81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0A84BFFA-D463-65B4-8E8C-B235B0CDDC2B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9DEB4438-3D4E-4F0A-24FE-2E4F0572909B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BF22D689-C0DE-C7A2-B5FF-D0929C0A209E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AE8DE294-2757-173E-D1D6-AE38ABA04A47}"/>
              </a:ext>
            </a:extLst>
          </p:cNvPr>
          <p:cNvSpPr txBox="1"/>
          <p:nvPr/>
        </p:nvSpPr>
        <p:spPr>
          <a:xfrm>
            <a:off x="1079643" y="5567080"/>
            <a:ext cx="469872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次長専用</a:t>
            </a:r>
            <a:endParaRPr lang="en-US" altLang="ja-JP" sz="8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E8C4F76-BDDA-1692-EBC3-75CB4BD52A54}"/>
              </a:ext>
            </a:extLst>
          </p:cNvPr>
          <p:cNvSpPr txBox="1"/>
          <p:nvPr/>
        </p:nvSpPr>
        <p:spPr>
          <a:xfrm rot="10800000">
            <a:off x="1079643" y="2873078"/>
            <a:ext cx="469872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次長専用</a:t>
            </a:r>
            <a:endParaRPr lang="en-US" altLang="ja-JP" sz="8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5934525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428</TotalTime>
  <Words>20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std0110_次長の三角プレート</dc:title>
  <dc:subject>std0110_次長の三角プレート</dc:subject>
  <dc:creator>でじけろお</dc:creator>
  <cp:revision>1</cp:revision>
  <dcterms:created xsi:type="dcterms:W3CDTF">2018-05-20T00:31:01Z</dcterms:created>
  <dcterms:modified xsi:type="dcterms:W3CDTF">2024-10-10T14:31:40Z</dcterms:modified>
  <cp:version>1</cp:version>
</cp:coreProperties>
</file>

<file path=docProps/thumbnail.jpeg>
</file>