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5" y="554245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7" y="2768490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284823" y="56915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284825" y="2868593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771861" y="56788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771863" y="28558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220702" y="57296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220704" y="30144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566678" y="5729640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566681" y="2968248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028343" y="575504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028344" y="3085980"/>
            <a:ext cx="48013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課長代理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436</TotalTime>
  <Words>28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std0112_課長代理の三角プレート</dc:title>
  <dc:subject>std0112_課長代理の三角プレート</dc:subject>
  <dc:creator>でじけろお</dc:creator>
  <cp:revision>1</cp:revision>
  <dcterms:created xsi:type="dcterms:W3CDTF">2018-05-20T00:31:01Z</dcterms:created>
  <dcterms:modified xsi:type="dcterms:W3CDTF">2024-10-10T14:32:26Z</dcterms:modified>
  <cp:version>1</cp:version>
</cp:coreProperties>
</file>