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284823" y="56915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284825" y="2868593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771861" y="56788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771863" y="28558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220702" y="57296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220704" y="30144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8" y="57296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1" y="29682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28343" y="57550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28344" y="30859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一般社員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436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std0117_一般社員の三角プレート</dc:title>
  <dc:subject>std0117_一般社員の三角プレート</dc:subject>
  <dc:creator>でじけろお</dc:creator>
  <cp:revision>1</cp:revision>
  <dcterms:created xsi:type="dcterms:W3CDTF">2018-05-20T00:31:01Z</dcterms:created>
  <dcterms:modified xsi:type="dcterms:W3CDTF">2024-10-10T14:35:14Z</dcterms:modified>
  <cp:version>1</cp:version>
</cp:coreProperties>
</file>