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70" r:id="rId5"/>
    <p:sldId id="271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874455" y="554245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874457" y="276849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BDFA0-F5F1-0238-1DEA-14B0F334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D9012BB-1E40-1E6A-A159-13156AC9859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221C50-6A96-A84E-DBFA-B411C1D1D40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CE4139-CD38-F0E0-2291-6C27564111B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351B40-78F2-C71A-BCE9-A61B68892182}"/>
              </a:ext>
            </a:extLst>
          </p:cNvPr>
          <p:cNvSpPr txBox="1"/>
          <p:nvPr/>
        </p:nvSpPr>
        <p:spPr>
          <a:xfrm>
            <a:off x="1284823" y="5691540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ED4393-95BD-CCC0-B148-4DD584320B2A}"/>
              </a:ext>
            </a:extLst>
          </p:cNvPr>
          <p:cNvSpPr txBox="1"/>
          <p:nvPr/>
        </p:nvSpPr>
        <p:spPr>
          <a:xfrm rot="10800000">
            <a:off x="1284825" y="2868593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9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6EF5-41AE-ED48-C77E-783B013A7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C85193F-4D10-A02A-DB1D-9827F56E0A3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B598E4C-459F-C0D6-9C87-EB5673DA39F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D26F910-127E-AB5E-42C1-4F4541D7C38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613C6D-7F0A-5274-FE58-831910809138}"/>
              </a:ext>
            </a:extLst>
          </p:cNvPr>
          <p:cNvSpPr txBox="1"/>
          <p:nvPr/>
        </p:nvSpPr>
        <p:spPr>
          <a:xfrm>
            <a:off x="771861" y="5678840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3590A-5A78-85E8-2EA7-20B61B649516}"/>
              </a:ext>
            </a:extLst>
          </p:cNvPr>
          <p:cNvSpPr txBox="1"/>
          <p:nvPr/>
        </p:nvSpPr>
        <p:spPr>
          <a:xfrm rot="10800000">
            <a:off x="771863" y="2855893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211A-7DB0-ABD8-53D2-59096597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0BDA2A3-20C7-9BBA-8785-4B65CB6A3BA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EABEF22-AF0F-B856-94AA-9FFFAA805FE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25561F0-5445-FC5F-3C24-CBD79F757B86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79A650-C3FD-F9CB-E702-87D168B6C1C2}"/>
              </a:ext>
            </a:extLst>
          </p:cNvPr>
          <p:cNvSpPr txBox="1"/>
          <p:nvPr/>
        </p:nvSpPr>
        <p:spPr>
          <a:xfrm>
            <a:off x="1220702" y="5729640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A30A71-FE52-CFA6-6B40-AFBC897C89D0}"/>
              </a:ext>
            </a:extLst>
          </p:cNvPr>
          <p:cNvSpPr txBox="1"/>
          <p:nvPr/>
        </p:nvSpPr>
        <p:spPr>
          <a:xfrm rot="10800000">
            <a:off x="1220704" y="3014414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3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5863-8D09-68BF-CE4F-CFAB531A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D705C89-450C-C159-7269-283C93A6E66A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CA31AC4-DD9E-457E-7896-68986500BC4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C55D5A-B8DC-F241-20AF-24956C6F0B5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3FB3E4-C8FF-1396-E6E4-5996F21D19DC}"/>
              </a:ext>
            </a:extLst>
          </p:cNvPr>
          <p:cNvSpPr txBox="1"/>
          <p:nvPr/>
        </p:nvSpPr>
        <p:spPr>
          <a:xfrm>
            <a:off x="566678" y="572964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リーダー専用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DF7710-166C-177A-D446-0876FBA1D1CF}"/>
              </a:ext>
            </a:extLst>
          </p:cNvPr>
          <p:cNvSpPr txBox="1"/>
          <p:nvPr/>
        </p:nvSpPr>
        <p:spPr>
          <a:xfrm rot="10800000">
            <a:off x="566681" y="2968248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リーダー専用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29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B003-D730-5988-4F30-E9B3B306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26C1572-9881-164D-68EB-05E9E0CBD15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2F17DA4-3802-C714-D528-F7FCD5E2DC0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5265BA-5657-B561-A245-200BE3E4CAD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748BBE-0520-37B6-1197-1DA079FB4F61}"/>
              </a:ext>
            </a:extLst>
          </p:cNvPr>
          <p:cNvSpPr txBox="1"/>
          <p:nvPr/>
        </p:nvSpPr>
        <p:spPr>
          <a:xfrm>
            <a:off x="1028343" y="575504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リーダー専用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680780-B084-33AC-4D00-5B016BC8B540}"/>
              </a:ext>
            </a:extLst>
          </p:cNvPr>
          <p:cNvSpPr txBox="1"/>
          <p:nvPr/>
        </p:nvSpPr>
        <p:spPr>
          <a:xfrm rot="10800000">
            <a:off x="1028344" y="308598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リーダー専用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436</TotalTime>
  <Words>16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std0119_リーダーの三角プレート</dc:title>
  <dc:subject>std0119_リーダーの三角プレート</dc:subject>
  <dc:creator>でじけろお</dc:creator>
  <cp:revision>1</cp:revision>
  <dcterms:created xsi:type="dcterms:W3CDTF">2018-05-20T00:31:01Z</dcterms:created>
  <dcterms:modified xsi:type="dcterms:W3CDTF">2024-10-10T14:37:00Z</dcterms:modified>
  <cp:version>1</cp:version>
</cp:coreProperties>
</file>