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8" r:id="rId3"/>
    <p:sldId id="269" r:id="rId4"/>
    <p:sldId id="270" r:id="rId5"/>
    <p:sldId id="271" r:id="rId6"/>
    <p:sldId id="272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3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58901" y="5704240"/>
            <a:ext cx="63401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マネージャー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258903" y="2881293"/>
            <a:ext cx="63401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マネージャー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BBDFA0-F5F1-0238-1DEA-14B0F3343B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D9012BB-1E40-1E6A-A159-13156AC9859F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9221C50-6A96-A84E-DBFA-B411C1D1D406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F6CE4139-CD38-F0E0-2291-6C27564111B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1351B40-78F2-C71A-BCE9-A61B68892182}"/>
              </a:ext>
            </a:extLst>
          </p:cNvPr>
          <p:cNvSpPr txBox="1"/>
          <p:nvPr/>
        </p:nvSpPr>
        <p:spPr>
          <a:xfrm>
            <a:off x="797509" y="5742340"/>
            <a:ext cx="526298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マネージャー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6ED4393-95BD-CCC0-B148-4DD584320B2A}"/>
              </a:ext>
            </a:extLst>
          </p:cNvPr>
          <p:cNvSpPr txBox="1"/>
          <p:nvPr/>
        </p:nvSpPr>
        <p:spPr>
          <a:xfrm rot="10800000">
            <a:off x="797511" y="3027114"/>
            <a:ext cx="526298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マネージャー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7693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D6EF5-41AE-ED48-C77E-783B013A79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C85193F-4D10-A02A-DB1D-9827F56E0A3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3B598E4C-459F-C0D6-9C87-EB5673DA39FF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D26F910-127E-AB5E-42C1-4F4541D7C38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4613C6D-7F0A-5274-FE58-831910809138}"/>
              </a:ext>
            </a:extLst>
          </p:cNvPr>
          <p:cNvSpPr txBox="1"/>
          <p:nvPr/>
        </p:nvSpPr>
        <p:spPr>
          <a:xfrm>
            <a:off x="374316" y="5755040"/>
            <a:ext cx="61093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マネージャー用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A83590A-5A78-85E8-2EA7-20B61B649516}"/>
              </a:ext>
            </a:extLst>
          </p:cNvPr>
          <p:cNvSpPr txBox="1"/>
          <p:nvPr/>
        </p:nvSpPr>
        <p:spPr>
          <a:xfrm rot="10800000">
            <a:off x="374318" y="3039814"/>
            <a:ext cx="61093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マネージャー用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105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EF211A-7DB0-ABD8-53D2-5909659746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0BDA2A3-20C7-9BBA-8785-4B65CB6A3BA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EABEF22-AF0F-B856-94AA-9FFFAA805FE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525561F0-5445-FC5F-3C24-CBD79F757B86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479A650-C3FD-F9CB-E702-87D168B6C1C2}"/>
              </a:ext>
            </a:extLst>
          </p:cNvPr>
          <p:cNvSpPr txBox="1"/>
          <p:nvPr/>
        </p:nvSpPr>
        <p:spPr>
          <a:xfrm>
            <a:off x="912924" y="5805840"/>
            <a:ext cx="5032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マネージャー用</a:t>
            </a:r>
            <a:endParaRPr lang="en-US" altLang="ja-JP" sz="5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6A30A71-FE52-CFA6-6B40-AFBC897C89D0}"/>
              </a:ext>
            </a:extLst>
          </p:cNvPr>
          <p:cNvSpPr txBox="1"/>
          <p:nvPr/>
        </p:nvSpPr>
        <p:spPr>
          <a:xfrm rot="10800000">
            <a:off x="912926" y="3182946"/>
            <a:ext cx="5032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マネージャー用</a:t>
            </a:r>
            <a:endParaRPr lang="en-US" altLang="ja-JP" sz="5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8324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85863-8D09-68BF-CE4F-CFAB531A7D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ED705C89-450C-C159-7269-283C93A6E66A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CA31AC4-DD9E-457E-7896-68986500BC4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C55D5A-B8DC-F241-20AF-24956C6F0B5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E3FB3E4-C8FF-1396-E6E4-5996F21D19DC}"/>
              </a:ext>
            </a:extLst>
          </p:cNvPr>
          <p:cNvSpPr txBox="1"/>
          <p:nvPr/>
        </p:nvSpPr>
        <p:spPr>
          <a:xfrm>
            <a:off x="566677" y="5780440"/>
            <a:ext cx="57246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マネージャー専用</a:t>
            </a:r>
            <a:endParaRPr lang="en-US" altLang="ja-JP" sz="5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8DF7710-166C-177A-D446-0876FBA1D1CF}"/>
              </a:ext>
            </a:extLst>
          </p:cNvPr>
          <p:cNvSpPr txBox="1"/>
          <p:nvPr/>
        </p:nvSpPr>
        <p:spPr>
          <a:xfrm rot="10800000">
            <a:off x="566680" y="3157546"/>
            <a:ext cx="57246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マネージャー専用</a:t>
            </a:r>
            <a:endParaRPr lang="en-US" altLang="ja-JP" sz="5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1296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83B003-D730-5988-4F30-E9B3B306A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26C1572-9881-164D-68EB-05E9E0CBD156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2F17DA4-3802-C714-D528-F7FCD5E2DC0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5265BA-5657-B561-A245-200BE3E4CAD9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2748BBE-0520-37B6-1197-1DA079FB4F61}"/>
              </a:ext>
            </a:extLst>
          </p:cNvPr>
          <p:cNvSpPr txBox="1"/>
          <p:nvPr/>
        </p:nvSpPr>
        <p:spPr>
          <a:xfrm>
            <a:off x="1079638" y="5831240"/>
            <a:ext cx="46987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マネージャー専用</a:t>
            </a:r>
            <a:endParaRPr lang="en-US" altLang="ja-JP" sz="4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3680780-B084-33AC-4D00-5B016BC8B540}"/>
              </a:ext>
            </a:extLst>
          </p:cNvPr>
          <p:cNvSpPr txBox="1"/>
          <p:nvPr/>
        </p:nvSpPr>
        <p:spPr>
          <a:xfrm rot="10800000">
            <a:off x="1079639" y="3285290"/>
            <a:ext cx="46987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マネージャー専用</a:t>
            </a:r>
            <a:endParaRPr lang="en-US" altLang="ja-JP" sz="4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9160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437</TotalTime>
  <Words>16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std0120_マネージャーの三角プレート</dc:title>
  <dc:subject>std0120_マネージャーの三角プレート</dc:subject>
  <dc:creator>でじけろお</dc:creator>
  <cp:revision>1</cp:revision>
  <dcterms:created xsi:type="dcterms:W3CDTF">2018-05-20T00:31:01Z</dcterms:created>
  <dcterms:modified xsi:type="dcterms:W3CDTF">2024-10-10T15:29:56Z</dcterms:modified>
  <cp:version>1</cp:version>
</cp:coreProperties>
</file>