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4" y="549165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57149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643895" y="56661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643897" y="2781638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1079637" y="5666140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1079639" y="2781638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490006" y="5729640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490008" y="2968248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771862" y="56915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771865" y="28685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220704" y="57423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220705" y="30271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監査役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475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std0125_監督役の三角プレート</dc:title>
  <dc:subject>std0125_監督役の三角プレート</dc:subject>
  <dc:creator>でじけろお</dc:creator>
  <cp:revision>1</cp:revision>
  <dcterms:created xsi:type="dcterms:W3CDTF">2018-05-20T00:31:01Z</dcterms:created>
  <dcterms:modified xsi:type="dcterms:W3CDTF">2024-10-10T15:21:10Z</dcterms:modified>
  <cp:version>1</cp:version>
</cp:coreProperties>
</file>