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6" r:id="rId5"/>
    <p:sldId id="264" r:id="rId6"/>
    <p:sldId id="27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1259178" y="5412529"/>
            <a:ext cx="4339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1259178" y="2762376"/>
            <a:ext cx="4339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E46AA2-4C6C-330C-592B-DCB9DA97866F}"/>
              </a:ext>
            </a:extLst>
          </p:cNvPr>
          <p:cNvSpPr txBox="1"/>
          <p:nvPr/>
        </p:nvSpPr>
        <p:spPr>
          <a:xfrm>
            <a:off x="233255" y="5806528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不在中につき次へどうぞ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B5FE4E2-8A18-EB7B-4D4E-2F4130121675}"/>
              </a:ext>
            </a:extLst>
          </p:cNvPr>
          <p:cNvSpPr txBox="1"/>
          <p:nvPr/>
        </p:nvSpPr>
        <p:spPr>
          <a:xfrm rot="10800000">
            <a:off x="233255" y="3330028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不在中につき次へどうぞ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6A52EF-EF5D-65AF-0BD7-B74D446E81D1}"/>
              </a:ext>
            </a:extLst>
          </p:cNvPr>
          <p:cNvGrpSpPr/>
          <p:nvPr/>
        </p:nvGrpSpPr>
        <p:grpSpPr>
          <a:xfrm>
            <a:off x="4709131" y="5441988"/>
            <a:ext cx="1498524" cy="1498523"/>
            <a:chOff x="1260713" y="1003418"/>
            <a:chExt cx="2238419" cy="2238420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6DED8DF4-89D1-401D-C66D-61068F7CCC28}"/>
                </a:ext>
              </a:extLst>
            </p:cNvPr>
            <p:cNvSpPr/>
            <p:nvPr/>
          </p:nvSpPr>
          <p:spPr bwMode="auto">
            <a:xfrm>
              <a:off x="1260713" y="1003418"/>
              <a:ext cx="2238419" cy="2238420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4A5EEFFE-46E7-D8E3-16AB-9CB2E9163C33}"/>
                </a:ext>
              </a:extLst>
            </p:cNvPr>
            <p:cNvSpPr/>
            <p:nvPr/>
          </p:nvSpPr>
          <p:spPr>
            <a:xfrm>
              <a:off x="2063456" y="2413905"/>
              <a:ext cx="675602" cy="1973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C797C7A-5C11-8A4F-62FC-DBB502DCE379}"/>
              </a:ext>
            </a:extLst>
          </p:cNvPr>
          <p:cNvGrpSpPr/>
          <p:nvPr/>
        </p:nvGrpSpPr>
        <p:grpSpPr>
          <a:xfrm>
            <a:off x="139478" y="5339197"/>
            <a:ext cx="6579044" cy="1641672"/>
            <a:chOff x="139478" y="5339197"/>
            <a:chExt cx="6579044" cy="1641672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AA2C34F-D487-8EDA-8BBA-B7EC3AEC9A4C}"/>
                </a:ext>
              </a:extLst>
            </p:cNvPr>
            <p:cNvSpPr txBox="1"/>
            <p:nvPr/>
          </p:nvSpPr>
          <p:spPr>
            <a:xfrm>
              <a:off x="139478" y="5339197"/>
              <a:ext cx="657904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不在中につき 次へどうぞ</a:t>
              </a:r>
              <a:endParaRPr lang="en-US" altLang="ja-JP" sz="44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矢印: 右 44">
              <a:extLst>
                <a:ext uri="{FF2B5EF4-FFF2-40B4-BE49-F238E27FC236}">
                  <a16:creationId xmlns:a16="http://schemas.microsoft.com/office/drawing/2014/main" id="{31A07818-31F8-5B6A-2FFA-629DCAA7148C}"/>
                </a:ext>
              </a:extLst>
            </p:cNvPr>
            <p:cNvSpPr/>
            <p:nvPr/>
          </p:nvSpPr>
          <p:spPr>
            <a:xfrm>
              <a:off x="1028699" y="6251810"/>
              <a:ext cx="4800602" cy="729059"/>
            </a:xfrm>
            <a:prstGeom prst="rightArrow">
              <a:avLst>
                <a:gd name="adj1" fmla="val 47387"/>
                <a:gd name="adj2" fmla="val 20065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A0F9CC4-BCA0-8DB4-9504-F2DC0F6E03F5}"/>
              </a:ext>
            </a:extLst>
          </p:cNvPr>
          <p:cNvGrpSpPr/>
          <p:nvPr/>
        </p:nvGrpSpPr>
        <p:grpSpPr>
          <a:xfrm rot="10800000">
            <a:off x="135552" y="2918472"/>
            <a:ext cx="6579044" cy="1651197"/>
            <a:chOff x="139478" y="5329672"/>
            <a:chExt cx="6579044" cy="1651197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E78F3DDB-0B6E-283D-D36D-B8CA9BAEA56C}"/>
                </a:ext>
              </a:extLst>
            </p:cNvPr>
            <p:cNvSpPr txBox="1"/>
            <p:nvPr/>
          </p:nvSpPr>
          <p:spPr>
            <a:xfrm>
              <a:off x="139478" y="5329672"/>
              <a:ext cx="657904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不在中につき 次へどうぞ</a:t>
              </a:r>
              <a:endParaRPr lang="en-US" altLang="ja-JP" sz="44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矢印: 右 49">
              <a:extLst>
                <a:ext uri="{FF2B5EF4-FFF2-40B4-BE49-F238E27FC236}">
                  <a16:creationId xmlns:a16="http://schemas.microsoft.com/office/drawing/2014/main" id="{92EE0073-90F4-5851-BE34-77E7DA4BA8E6}"/>
                </a:ext>
              </a:extLst>
            </p:cNvPr>
            <p:cNvSpPr/>
            <p:nvPr/>
          </p:nvSpPr>
          <p:spPr>
            <a:xfrm>
              <a:off x="1028699" y="6251810"/>
              <a:ext cx="4800602" cy="729059"/>
            </a:xfrm>
            <a:prstGeom prst="rightArrow">
              <a:avLst>
                <a:gd name="adj1" fmla="val 47387"/>
                <a:gd name="adj2" fmla="val 20065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7F235-50D8-BE94-D75C-0644995EB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1AFA5C9-8243-CB1C-67E8-1EB4DE8247BD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F089E02-0FFE-DCA2-D506-B769C1B7A57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816B14B-5489-5C84-B479-904522C22FF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6466467-39AC-64AB-390D-D4230399C209}"/>
              </a:ext>
            </a:extLst>
          </p:cNvPr>
          <p:cNvGrpSpPr/>
          <p:nvPr/>
        </p:nvGrpSpPr>
        <p:grpSpPr>
          <a:xfrm>
            <a:off x="388611" y="5322876"/>
            <a:ext cx="5938156" cy="1736746"/>
            <a:chOff x="388611" y="5322876"/>
            <a:chExt cx="5938156" cy="1736746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E56DFE5-CA46-5A83-5EF6-24333BF852FC}"/>
                </a:ext>
              </a:extLst>
            </p:cNvPr>
            <p:cNvSpPr txBox="1"/>
            <p:nvPr/>
          </p:nvSpPr>
          <p:spPr>
            <a:xfrm>
              <a:off x="388611" y="5406419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不在中につき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次へどうぞ</a:t>
              </a:r>
              <a:endParaRPr lang="en-US" altLang="ja-JP" sz="4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768BDD9-1EE4-AC7F-2EE1-1BD005AB4F33}"/>
                </a:ext>
              </a:extLst>
            </p:cNvPr>
            <p:cNvGrpSpPr/>
            <p:nvPr/>
          </p:nvGrpSpPr>
          <p:grpSpPr>
            <a:xfrm>
              <a:off x="4590019" y="5322876"/>
              <a:ext cx="1736748" cy="1736746"/>
              <a:chOff x="512183" y="5333515"/>
              <a:chExt cx="1736748" cy="1736746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23679EAA-3D9A-6414-C107-36F616B62924}"/>
                  </a:ext>
                </a:extLst>
              </p:cNvPr>
              <p:cNvGrpSpPr/>
              <p:nvPr/>
            </p:nvGrpSpPr>
            <p:grpSpPr>
              <a:xfrm>
                <a:off x="512183" y="5333515"/>
                <a:ext cx="1736748" cy="1736746"/>
                <a:chOff x="1082790" y="825494"/>
                <a:chExt cx="2594266" cy="2594266"/>
              </a:xfrm>
            </p:grpSpPr>
            <p:grpSp>
              <p:nvGrpSpPr>
                <p:cNvPr id="3" name="グループ化 2">
                  <a:extLst>
                    <a:ext uri="{FF2B5EF4-FFF2-40B4-BE49-F238E27FC236}">
                      <a16:creationId xmlns:a16="http://schemas.microsoft.com/office/drawing/2014/main" id="{D6237D8E-872F-4196-9F9C-68289CA3A481}"/>
                    </a:ext>
                  </a:extLst>
                </p:cNvPr>
                <p:cNvGrpSpPr/>
                <p:nvPr/>
              </p:nvGrpSpPr>
              <p:grpSpPr>
                <a:xfrm>
                  <a:off x="1082790" y="825494"/>
                  <a:ext cx="2594266" cy="2594266"/>
                  <a:chOff x="-2547477" y="569558"/>
                  <a:chExt cx="2735056" cy="2735056"/>
                </a:xfrm>
              </p:grpSpPr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B961409E-FE4B-831A-FAEB-BA2EC41E77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547477" y="569558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39ADB082-B601-1622-0CB6-1A1026959B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359898" y="757137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4226774B-2C00-4C21-67B5-1E89951F2806}"/>
                    </a:ext>
                  </a:extLst>
                </p:cNvPr>
                <p:cNvSpPr/>
                <p:nvPr/>
              </p:nvSpPr>
              <p:spPr>
                <a:xfrm>
                  <a:off x="2063456" y="2413905"/>
                  <a:ext cx="675602" cy="1973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458A0B8B-4EDE-6D7D-788B-C9299F1CC3D0}"/>
                    </a:ext>
                  </a:extLst>
                </p:cNvPr>
                <p:cNvSpPr/>
                <p:nvPr/>
              </p:nvSpPr>
              <p:spPr bwMode="auto">
                <a:xfrm>
                  <a:off x="1157687" y="900391"/>
                  <a:ext cx="2444471" cy="2444471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7" name="矢印: 右 16">
                <a:extLst>
                  <a:ext uri="{FF2B5EF4-FFF2-40B4-BE49-F238E27FC236}">
                    <a16:creationId xmlns:a16="http://schemas.microsoft.com/office/drawing/2014/main" id="{F096C6D0-4642-40B8-F9A8-9DE32CD77480}"/>
                  </a:ext>
                </a:extLst>
              </p:cNvPr>
              <p:cNvSpPr/>
              <p:nvPr/>
            </p:nvSpPr>
            <p:spPr>
              <a:xfrm>
                <a:off x="837061" y="5734050"/>
                <a:ext cx="1086990" cy="935672"/>
              </a:xfrm>
              <a:prstGeom prst="rightArrow">
                <a:avLst>
                  <a:gd name="adj1" fmla="val 50000"/>
                  <a:gd name="adj2" fmla="val 53876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F667185-3191-5C92-3C86-B3CDC4645A3D}"/>
              </a:ext>
            </a:extLst>
          </p:cNvPr>
          <p:cNvGrpSpPr/>
          <p:nvPr/>
        </p:nvGrpSpPr>
        <p:grpSpPr>
          <a:xfrm rot="10800000">
            <a:off x="531233" y="2846375"/>
            <a:ext cx="5938156" cy="1736746"/>
            <a:chOff x="388611" y="5322876"/>
            <a:chExt cx="5938156" cy="1736746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AE819AC-A58A-0851-C7BF-019F666B8040}"/>
                </a:ext>
              </a:extLst>
            </p:cNvPr>
            <p:cNvSpPr txBox="1"/>
            <p:nvPr/>
          </p:nvSpPr>
          <p:spPr>
            <a:xfrm>
              <a:off x="388611" y="5406419"/>
              <a:ext cx="387798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不在中につき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次へどうぞ</a:t>
              </a:r>
              <a:endParaRPr lang="en-US" altLang="ja-JP" sz="4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3FFE433-2BAB-D723-7D1A-F2D4677E9CDC}"/>
                </a:ext>
              </a:extLst>
            </p:cNvPr>
            <p:cNvGrpSpPr/>
            <p:nvPr/>
          </p:nvGrpSpPr>
          <p:grpSpPr>
            <a:xfrm>
              <a:off x="4590019" y="5322876"/>
              <a:ext cx="1736748" cy="1736746"/>
              <a:chOff x="512183" y="5333515"/>
              <a:chExt cx="1736748" cy="1736746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43B44F98-5A3F-44FB-052B-1B66CAD815B7}"/>
                  </a:ext>
                </a:extLst>
              </p:cNvPr>
              <p:cNvGrpSpPr/>
              <p:nvPr/>
            </p:nvGrpSpPr>
            <p:grpSpPr>
              <a:xfrm>
                <a:off x="512183" y="5333515"/>
                <a:ext cx="1736748" cy="1736746"/>
                <a:chOff x="1082790" y="825494"/>
                <a:chExt cx="2594266" cy="2594266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9B060BD4-9EBD-20D1-5724-4F4AD18F8160}"/>
                    </a:ext>
                  </a:extLst>
                </p:cNvPr>
                <p:cNvGrpSpPr/>
                <p:nvPr/>
              </p:nvGrpSpPr>
              <p:grpSpPr>
                <a:xfrm>
                  <a:off x="1082790" y="825494"/>
                  <a:ext cx="2594266" cy="2594266"/>
                  <a:chOff x="-2547477" y="569558"/>
                  <a:chExt cx="2735056" cy="2735056"/>
                </a:xfrm>
              </p:grpSpPr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927260F8-2D3A-E064-3EF1-3A9409255B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547477" y="569558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DCD16A21-4D86-B1D4-0C2B-4D70E3FCC9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359898" y="757137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FA6C633-6F07-C13A-4FD0-EE86AD179F00}"/>
                    </a:ext>
                  </a:extLst>
                </p:cNvPr>
                <p:cNvSpPr/>
                <p:nvPr/>
              </p:nvSpPr>
              <p:spPr>
                <a:xfrm>
                  <a:off x="2063456" y="2413905"/>
                  <a:ext cx="675602" cy="1973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113246D7-C64B-3DE5-C449-6EF224DEAFB6}"/>
                    </a:ext>
                  </a:extLst>
                </p:cNvPr>
                <p:cNvSpPr/>
                <p:nvPr/>
              </p:nvSpPr>
              <p:spPr bwMode="auto">
                <a:xfrm>
                  <a:off x="1157687" y="900391"/>
                  <a:ext cx="2444471" cy="2444471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7" name="矢印: 右 36">
                <a:extLst>
                  <a:ext uri="{FF2B5EF4-FFF2-40B4-BE49-F238E27FC236}">
                    <a16:creationId xmlns:a16="http://schemas.microsoft.com/office/drawing/2014/main" id="{B737F923-A87C-26A4-19A3-9BB9F57224D4}"/>
                  </a:ext>
                </a:extLst>
              </p:cNvPr>
              <p:cNvSpPr/>
              <p:nvPr/>
            </p:nvSpPr>
            <p:spPr>
              <a:xfrm>
                <a:off x="837061" y="5734050"/>
                <a:ext cx="1086990" cy="935672"/>
              </a:xfrm>
              <a:prstGeom prst="rightArrow">
                <a:avLst>
                  <a:gd name="adj1" fmla="val 50000"/>
                  <a:gd name="adj2" fmla="val 53876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8848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1DAE1-FCB3-E038-F389-DEF6ED8A343D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98CED0-8ACE-5EF5-530B-8E0EDAF81D84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70939C-8C18-2B79-4A8D-9F88EE64C318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E52FAB0-9E44-6879-6490-909C8A2A7F73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  <a:solidFill>
            <a:srgbClr val="00B0F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119B030-DB42-69A6-DAE5-7AABA592C3C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2B8C0D-8183-E1A7-63B6-2F1393F744E4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E50AD-F094-370F-EC6A-526DA0C58641}"/>
              </a:ext>
            </a:extLst>
          </p:cNvPr>
          <p:cNvSpPr txBox="1"/>
          <p:nvPr/>
        </p:nvSpPr>
        <p:spPr>
          <a:xfrm>
            <a:off x="1490009" y="548226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4800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1BFBC76-38E4-BFA7-C125-86D858D50932}"/>
              </a:ext>
            </a:extLst>
          </p:cNvPr>
          <p:cNvSpPr txBox="1"/>
          <p:nvPr/>
        </p:nvSpPr>
        <p:spPr>
          <a:xfrm rot="10800000">
            <a:off x="1490008" y="288734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4800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636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0428" y="519575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0B124E-FF06-CC64-F06F-495F91F39F0C}"/>
              </a:ext>
            </a:extLst>
          </p:cNvPr>
          <p:cNvSpPr txBox="1"/>
          <p:nvPr/>
        </p:nvSpPr>
        <p:spPr>
          <a:xfrm>
            <a:off x="1259176" y="5417378"/>
            <a:ext cx="4339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68B925-9A38-96BA-E7AB-A76E416FF2B4}"/>
              </a:ext>
            </a:extLst>
          </p:cNvPr>
          <p:cNvSpPr txBox="1"/>
          <p:nvPr/>
        </p:nvSpPr>
        <p:spPr>
          <a:xfrm rot="10800000">
            <a:off x="1259176" y="2721803"/>
            <a:ext cx="4339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不在中につき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次へどうぞ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4800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1529</TotalTime>
  <Words>72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std0127_不在中につき次へどうぞ</dc:title>
  <dc:subject>std0127_不在中につき次へどうぞ</dc:subject>
  <dc:creator>でじけろお</dc:creator>
  <cp:revision>1</cp:revision>
  <dcterms:created xsi:type="dcterms:W3CDTF">2018-05-20T00:31:01Z</dcterms:created>
  <dcterms:modified xsi:type="dcterms:W3CDTF">2024-10-12T15:51:07Z</dcterms:modified>
  <cp:version>1</cp:version>
</cp:coreProperties>
</file>