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8" r:id="rId2"/>
    <p:sldId id="262" r:id="rId3"/>
    <p:sldId id="259" r:id="rId4"/>
    <p:sldId id="263" r:id="rId5"/>
    <p:sldId id="266" r:id="rId6"/>
    <p:sldId id="265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>
        <p:scale>
          <a:sx n="66" d="100"/>
          <a:sy n="66" d="100"/>
        </p:scale>
        <p:origin x="3624" y="4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F4E8771-5E0E-08CB-8CD7-4E25C1BF032B}"/>
              </a:ext>
            </a:extLst>
          </p:cNvPr>
          <p:cNvSpPr txBox="1"/>
          <p:nvPr/>
        </p:nvSpPr>
        <p:spPr>
          <a:xfrm>
            <a:off x="220432" y="5334434"/>
            <a:ext cx="6417142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　日～　　日まで</a:t>
            </a:r>
            <a:br>
              <a:rPr lang="en-US" altLang="ja-JP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出張</a:t>
            </a:r>
            <a:endParaRPr lang="en-US" altLang="ja-JP" sz="54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FF420B2-7C87-7FC6-BFD9-078A77080F6A}"/>
              </a:ext>
            </a:extLst>
          </p:cNvPr>
          <p:cNvSpPr txBox="1"/>
          <p:nvPr/>
        </p:nvSpPr>
        <p:spPr>
          <a:xfrm rot="10800000">
            <a:off x="220431" y="2817240"/>
            <a:ext cx="6417142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　日～　　日まで</a:t>
            </a:r>
            <a:br>
              <a:rPr lang="en-US" altLang="ja-JP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出張</a:t>
            </a:r>
            <a:endParaRPr lang="en-US" altLang="ja-JP" sz="54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258287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47E46AA2-4C6C-330C-592B-DCB9DA97866F}"/>
              </a:ext>
            </a:extLst>
          </p:cNvPr>
          <p:cNvSpPr txBox="1"/>
          <p:nvPr/>
        </p:nvSpPr>
        <p:spPr>
          <a:xfrm>
            <a:off x="422408" y="5865724"/>
            <a:ext cx="601318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  日～  　日まで出張</a:t>
            </a:r>
            <a:endParaRPr lang="en-US" altLang="ja-JP" sz="44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85E6B71-2E43-0A25-1C08-8889314BB84B}"/>
              </a:ext>
            </a:extLst>
          </p:cNvPr>
          <p:cNvSpPr txBox="1"/>
          <p:nvPr/>
        </p:nvSpPr>
        <p:spPr>
          <a:xfrm rot="10800000">
            <a:off x="422408" y="3268828"/>
            <a:ext cx="601318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  日～  　日まで出張</a:t>
            </a:r>
            <a:endParaRPr lang="en-US" altLang="ja-JP" sz="44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5175462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AAA2C34F-D487-8EDA-8BBA-B7EC3AEC9A4C}"/>
              </a:ext>
            </a:extLst>
          </p:cNvPr>
          <p:cNvSpPr txBox="1"/>
          <p:nvPr/>
        </p:nvSpPr>
        <p:spPr>
          <a:xfrm>
            <a:off x="2302513" y="5601722"/>
            <a:ext cx="4339650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　日～　　日まで</a:t>
            </a:r>
            <a:br>
              <a:rPr lang="en-US" altLang="ja-JP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出張</a:t>
            </a:r>
            <a:endParaRPr lang="en-US" altLang="ja-JP" sz="36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3786D0FE-E0B6-8001-5517-A43290FAEA18}"/>
              </a:ext>
            </a:extLst>
          </p:cNvPr>
          <p:cNvSpPr txBox="1"/>
          <p:nvPr/>
        </p:nvSpPr>
        <p:spPr>
          <a:xfrm rot="10800000">
            <a:off x="317438" y="3049106"/>
            <a:ext cx="4339650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　日～　　日まで</a:t>
            </a:r>
            <a:br>
              <a:rPr lang="en-US" altLang="ja-JP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出張</a:t>
            </a:r>
            <a:endParaRPr lang="en-US" altLang="ja-JP" sz="36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32E317B4-9B89-6EA4-03F3-26D6088A3EFB}"/>
              </a:ext>
            </a:extLst>
          </p:cNvPr>
          <p:cNvGrpSpPr/>
          <p:nvPr/>
        </p:nvGrpSpPr>
        <p:grpSpPr>
          <a:xfrm>
            <a:off x="454127" y="5333515"/>
            <a:ext cx="1736748" cy="1736746"/>
            <a:chOff x="512183" y="5333515"/>
            <a:chExt cx="1736748" cy="1736746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166A52EF-EF5D-65AF-0BD7-B74D446E81D1}"/>
                </a:ext>
              </a:extLst>
            </p:cNvPr>
            <p:cNvGrpSpPr/>
            <p:nvPr/>
          </p:nvGrpSpPr>
          <p:grpSpPr>
            <a:xfrm>
              <a:off x="512183" y="5333515"/>
              <a:ext cx="1736748" cy="1736746"/>
              <a:chOff x="1082790" y="825494"/>
              <a:chExt cx="2594266" cy="2594266"/>
            </a:xfrm>
          </p:grpSpPr>
          <p:grpSp>
            <p:nvGrpSpPr>
              <p:cNvPr id="3" name="グループ化 2">
                <a:extLst>
                  <a:ext uri="{FF2B5EF4-FFF2-40B4-BE49-F238E27FC236}">
                    <a16:creationId xmlns:a16="http://schemas.microsoft.com/office/drawing/2014/main" id="{4CBC4A2D-8552-3727-353A-C6CD475212B2}"/>
                  </a:ext>
                </a:extLst>
              </p:cNvPr>
              <p:cNvGrpSpPr/>
              <p:nvPr/>
            </p:nvGrpSpPr>
            <p:grpSpPr>
              <a:xfrm>
                <a:off x="1082790" y="825494"/>
                <a:ext cx="2594266" cy="2594266"/>
                <a:chOff x="-2547477" y="569558"/>
                <a:chExt cx="2735056" cy="2735056"/>
              </a:xfrm>
            </p:grpSpPr>
            <p:sp>
              <p:nvSpPr>
                <p:cNvPr id="14" name="四角形: 角を丸くする 13">
                  <a:extLst>
                    <a:ext uri="{FF2B5EF4-FFF2-40B4-BE49-F238E27FC236}">
                      <a16:creationId xmlns:a16="http://schemas.microsoft.com/office/drawing/2014/main" id="{F9237EE2-9B3C-E63E-1D88-C9DFE1BEEF02}"/>
                    </a:ext>
                  </a:extLst>
                </p:cNvPr>
                <p:cNvSpPr/>
                <p:nvPr/>
              </p:nvSpPr>
              <p:spPr bwMode="auto">
                <a:xfrm>
                  <a:off x="-2547477" y="569558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" name="四角形: 角を丸くする 14">
                  <a:extLst>
                    <a:ext uri="{FF2B5EF4-FFF2-40B4-BE49-F238E27FC236}">
                      <a16:creationId xmlns:a16="http://schemas.microsoft.com/office/drawing/2014/main" id="{6DED8DF4-89D1-401D-C66D-61068F7CCC28}"/>
                    </a:ext>
                  </a:extLst>
                </p:cNvPr>
                <p:cNvSpPr/>
                <p:nvPr/>
              </p:nvSpPr>
              <p:spPr bwMode="auto">
                <a:xfrm>
                  <a:off x="-2359898" y="757137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3" name="楕円 12">
                <a:extLst>
                  <a:ext uri="{FF2B5EF4-FFF2-40B4-BE49-F238E27FC236}">
                    <a16:creationId xmlns:a16="http://schemas.microsoft.com/office/drawing/2014/main" id="{4A5EEFFE-46E7-D8E3-16AB-9CB2E9163C33}"/>
                  </a:ext>
                </a:extLst>
              </p:cNvPr>
              <p:cNvSpPr/>
              <p:nvPr/>
            </p:nvSpPr>
            <p:spPr>
              <a:xfrm>
                <a:off x="2063456" y="2413905"/>
                <a:ext cx="675602" cy="19736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B05768C3-FC77-0540-1546-E7F5A7DFAB6C}"/>
                  </a:ext>
                </a:extLst>
              </p:cNvPr>
              <p:cNvSpPr/>
              <p:nvPr/>
            </p:nvSpPr>
            <p:spPr bwMode="auto">
              <a:xfrm>
                <a:off x="1157687" y="900391"/>
                <a:ext cx="2444471" cy="2444471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4195D961-4CAE-9285-3FC2-D400734D49F7}"/>
                </a:ext>
              </a:extLst>
            </p:cNvPr>
            <p:cNvSpPr/>
            <p:nvPr/>
          </p:nvSpPr>
          <p:spPr bwMode="auto">
            <a:xfrm>
              <a:off x="1140215" y="5543753"/>
              <a:ext cx="480685" cy="1316265"/>
            </a:xfrm>
            <a:custGeom>
              <a:avLst/>
              <a:gdLst>
                <a:gd name="connsiteX0" fmla="*/ 334219 w 699276"/>
                <a:gd name="connsiteY0" fmla="*/ 0 h 1914835"/>
                <a:gd name="connsiteX1" fmla="*/ 621990 w 699276"/>
                <a:gd name="connsiteY1" fmla="*/ 331798 h 1914835"/>
                <a:gd name="connsiteX2" fmla="*/ 446233 w 699276"/>
                <a:gd name="connsiteY2" fmla="*/ 637522 h 1914835"/>
                <a:gd name="connsiteX3" fmla="*/ 396928 w 699276"/>
                <a:gd name="connsiteY3" fmla="*/ 648999 h 1914835"/>
                <a:gd name="connsiteX4" fmla="*/ 406268 w 699276"/>
                <a:gd name="connsiteY4" fmla="*/ 686358 h 1914835"/>
                <a:gd name="connsiteX5" fmla="*/ 450904 w 699276"/>
                <a:gd name="connsiteY5" fmla="*/ 695370 h 1914835"/>
                <a:gd name="connsiteX6" fmla="*/ 510680 w 699276"/>
                <a:gd name="connsiteY6" fmla="*/ 744594 h 1914835"/>
                <a:gd name="connsiteX7" fmla="*/ 519006 w 699276"/>
                <a:gd name="connsiteY7" fmla="*/ 761914 h 1914835"/>
                <a:gd name="connsiteX8" fmla="*/ 519845 w 699276"/>
                <a:gd name="connsiteY8" fmla="*/ 762643 h 1914835"/>
                <a:gd name="connsiteX9" fmla="*/ 529266 w 699276"/>
                <a:gd name="connsiteY9" fmla="*/ 781609 h 1914835"/>
                <a:gd name="connsiteX10" fmla="*/ 690308 w 699276"/>
                <a:gd name="connsiteY10" fmla="*/ 1382629 h 1914835"/>
                <a:gd name="connsiteX11" fmla="*/ 684981 w 699276"/>
                <a:gd name="connsiteY11" fmla="*/ 1423096 h 1914835"/>
                <a:gd name="connsiteX12" fmla="*/ 660055 w 699276"/>
                <a:gd name="connsiteY12" fmla="*/ 1442222 h 1914835"/>
                <a:gd name="connsiteX13" fmla="*/ 660055 w 699276"/>
                <a:gd name="connsiteY13" fmla="*/ 1481906 h 1914835"/>
                <a:gd name="connsiteX14" fmla="*/ 676122 w 699276"/>
                <a:gd name="connsiteY14" fmla="*/ 1481906 h 1914835"/>
                <a:gd name="connsiteX15" fmla="*/ 699276 w 699276"/>
                <a:gd name="connsiteY15" fmla="*/ 1808488 h 1914835"/>
                <a:gd name="connsiteX16" fmla="*/ 580208 w 699276"/>
                <a:gd name="connsiteY16" fmla="*/ 1808488 h 1914835"/>
                <a:gd name="connsiteX17" fmla="*/ 603362 w 699276"/>
                <a:gd name="connsiteY17" fmla="*/ 1481906 h 1914835"/>
                <a:gd name="connsiteX18" fmla="*/ 620272 w 699276"/>
                <a:gd name="connsiteY18" fmla="*/ 1481906 h 1914835"/>
                <a:gd name="connsiteX19" fmla="*/ 620272 w 699276"/>
                <a:gd name="connsiteY19" fmla="*/ 1443688 h 1914835"/>
                <a:gd name="connsiteX20" fmla="*/ 612133 w 699276"/>
                <a:gd name="connsiteY20" fmla="*/ 1442616 h 1914835"/>
                <a:gd name="connsiteX21" fmla="*/ 587286 w 699276"/>
                <a:gd name="connsiteY21" fmla="*/ 1410235 h 1914835"/>
                <a:gd name="connsiteX22" fmla="*/ 533883 w 699276"/>
                <a:gd name="connsiteY22" fmla="*/ 1210935 h 1914835"/>
                <a:gd name="connsiteX23" fmla="*/ 533883 w 699276"/>
                <a:gd name="connsiteY23" fmla="*/ 1278513 h 1914835"/>
                <a:gd name="connsiteX24" fmla="*/ 523206 w 699276"/>
                <a:gd name="connsiteY24" fmla="*/ 1331397 h 1914835"/>
                <a:gd name="connsiteX25" fmla="*/ 519504 w 699276"/>
                <a:gd name="connsiteY25" fmla="*/ 1336889 h 1914835"/>
                <a:gd name="connsiteX26" fmla="*/ 472911 w 699276"/>
                <a:gd name="connsiteY26" fmla="*/ 1806934 h 1914835"/>
                <a:gd name="connsiteX27" fmla="*/ 365639 w 699276"/>
                <a:gd name="connsiteY27" fmla="*/ 1806934 h 1914835"/>
                <a:gd name="connsiteX28" fmla="*/ 352078 w 699276"/>
                <a:gd name="connsiteY28" fmla="*/ 1670124 h 1914835"/>
                <a:gd name="connsiteX29" fmla="*/ 331854 w 699276"/>
                <a:gd name="connsiteY29" fmla="*/ 1914835 h 1914835"/>
                <a:gd name="connsiteX30" fmla="*/ 224582 w 699276"/>
                <a:gd name="connsiteY30" fmla="*/ 1914835 h 1914835"/>
                <a:gd name="connsiteX31" fmla="*/ 180263 w 699276"/>
                <a:gd name="connsiteY31" fmla="*/ 1378569 h 1914835"/>
                <a:gd name="connsiteX32" fmla="*/ 174351 w 699276"/>
                <a:gd name="connsiteY32" fmla="*/ 1374583 h 1914835"/>
                <a:gd name="connsiteX33" fmla="*/ 134557 w 699276"/>
                <a:gd name="connsiteY33" fmla="*/ 1278513 h 1914835"/>
                <a:gd name="connsiteX34" fmla="*/ 134557 w 699276"/>
                <a:gd name="connsiteY34" fmla="*/ 1211787 h 1914835"/>
                <a:gd name="connsiteX35" fmla="*/ 104853 w 699276"/>
                <a:gd name="connsiteY35" fmla="*/ 1322643 h 1914835"/>
                <a:gd name="connsiteX36" fmla="*/ 39538 w 699276"/>
                <a:gd name="connsiteY36" fmla="*/ 1360352 h 1914835"/>
                <a:gd name="connsiteX37" fmla="*/ 39540 w 699276"/>
                <a:gd name="connsiteY37" fmla="*/ 1360351 h 1914835"/>
                <a:gd name="connsiteX38" fmla="*/ 1830 w 699276"/>
                <a:gd name="connsiteY38" fmla="*/ 1295037 h 1914835"/>
                <a:gd name="connsiteX39" fmla="*/ 138368 w 699276"/>
                <a:gd name="connsiteY39" fmla="*/ 785473 h 1914835"/>
                <a:gd name="connsiteX40" fmla="*/ 140515 w 699276"/>
                <a:gd name="connsiteY40" fmla="*/ 781151 h 1914835"/>
                <a:gd name="connsiteX41" fmla="*/ 140665 w 699276"/>
                <a:gd name="connsiteY41" fmla="*/ 780155 h 1914835"/>
                <a:gd name="connsiteX42" fmla="*/ 217536 w 699276"/>
                <a:gd name="connsiteY42" fmla="*/ 695370 h 1914835"/>
                <a:gd name="connsiteX43" fmla="*/ 262172 w 699276"/>
                <a:gd name="connsiteY43" fmla="*/ 686358 h 1914835"/>
                <a:gd name="connsiteX44" fmla="*/ 271512 w 699276"/>
                <a:gd name="connsiteY44" fmla="*/ 648999 h 1914835"/>
                <a:gd name="connsiteX45" fmla="*/ 222206 w 699276"/>
                <a:gd name="connsiteY45" fmla="*/ 637522 h 1914835"/>
                <a:gd name="connsiteX46" fmla="*/ 46448 w 699276"/>
                <a:gd name="connsiteY46" fmla="*/ 331798 h 1914835"/>
                <a:gd name="connsiteX47" fmla="*/ 334219 w 699276"/>
                <a:gd name="connsiteY47" fmla="*/ 0 h 1914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</a:cxnLst>
              <a:rect l="l" t="t" r="r" b="b"/>
              <a:pathLst>
                <a:path w="699276" h="1914835">
                  <a:moveTo>
                    <a:pt x="334219" y="0"/>
                  </a:moveTo>
                  <a:cubicBezTo>
                    <a:pt x="493151" y="0"/>
                    <a:pt x="621990" y="148551"/>
                    <a:pt x="621990" y="331798"/>
                  </a:cubicBezTo>
                  <a:cubicBezTo>
                    <a:pt x="621990" y="469233"/>
                    <a:pt x="549518" y="587152"/>
                    <a:pt x="446233" y="637522"/>
                  </a:cubicBezTo>
                  <a:lnTo>
                    <a:pt x="396928" y="648999"/>
                  </a:lnTo>
                  <a:lnTo>
                    <a:pt x="406268" y="686358"/>
                  </a:lnTo>
                  <a:lnTo>
                    <a:pt x="450904" y="695370"/>
                  </a:lnTo>
                  <a:cubicBezTo>
                    <a:pt x="475286" y="705682"/>
                    <a:pt x="496031" y="722910"/>
                    <a:pt x="510680" y="744594"/>
                  </a:cubicBezTo>
                  <a:lnTo>
                    <a:pt x="519006" y="761914"/>
                  </a:lnTo>
                  <a:lnTo>
                    <a:pt x="519845" y="762643"/>
                  </a:lnTo>
                  <a:cubicBezTo>
                    <a:pt x="524103" y="768108"/>
                    <a:pt x="527360" y="774497"/>
                    <a:pt x="529266" y="781609"/>
                  </a:cubicBezTo>
                  <a:lnTo>
                    <a:pt x="690308" y="1382629"/>
                  </a:lnTo>
                  <a:cubicBezTo>
                    <a:pt x="694120" y="1396854"/>
                    <a:pt x="691805" y="1411276"/>
                    <a:pt x="684981" y="1423096"/>
                  </a:cubicBezTo>
                  <a:lnTo>
                    <a:pt x="660055" y="1442222"/>
                  </a:lnTo>
                  <a:lnTo>
                    <a:pt x="660055" y="1481906"/>
                  </a:lnTo>
                  <a:lnTo>
                    <a:pt x="676122" y="1481906"/>
                  </a:lnTo>
                  <a:lnTo>
                    <a:pt x="699276" y="1808488"/>
                  </a:lnTo>
                  <a:lnTo>
                    <a:pt x="580208" y="1808488"/>
                  </a:lnTo>
                  <a:lnTo>
                    <a:pt x="603362" y="1481906"/>
                  </a:lnTo>
                  <a:lnTo>
                    <a:pt x="620272" y="1481906"/>
                  </a:lnTo>
                  <a:lnTo>
                    <a:pt x="620272" y="1443688"/>
                  </a:lnTo>
                  <a:lnTo>
                    <a:pt x="612133" y="1442616"/>
                  </a:lnTo>
                  <a:cubicBezTo>
                    <a:pt x="600314" y="1435792"/>
                    <a:pt x="591097" y="1424459"/>
                    <a:pt x="587286" y="1410235"/>
                  </a:cubicBezTo>
                  <a:lnTo>
                    <a:pt x="533883" y="1210935"/>
                  </a:lnTo>
                  <a:lnTo>
                    <a:pt x="533883" y="1278513"/>
                  </a:lnTo>
                  <a:cubicBezTo>
                    <a:pt x="533883" y="1297272"/>
                    <a:pt x="530081" y="1315143"/>
                    <a:pt x="523206" y="1331397"/>
                  </a:cubicBezTo>
                  <a:lnTo>
                    <a:pt x="519504" y="1336889"/>
                  </a:lnTo>
                  <a:lnTo>
                    <a:pt x="472911" y="1806934"/>
                  </a:lnTo>
                  <a:lnTo>
                    <a:pt x="365639" y="1806934"/>
                  </a:lnTo>
                  <a:lnTo>
                    <a:pt x="352078" y="1670124"/>
                  </a:lnTo>
                  <a:lnTo>
                    <a:pt x="331854" y="1914835"/>
                  </a:lnTo>
                  <a:lnTo>
                    <a:pt x="224582" y="1914835"/>
                  </a:lnTo>
                  <a:lnTo>
                    <a:pt x="180263" y="1378569"/>
                  </a:lnTo>
                  <a:lnTo>
                    <a:pt x="174351" y="1374583"/>
                  </a:lnTo>
                  <a:cubicBezTo>
                    <a:pt x="149764" y="1349996"/>
                    <a:pt x="134557" y="1316031"/>
                    <a:pt x="134557" y="1278513"/>
                  </a:cubicBezTo>
                  <a:lnTo>
                    <a:pt x="134557" y="1211787"/>
                  </a:lnTo>
                  <a:lnTo>
                    <a:pt x="104853" y="1322643"/>
                  </a:lnTo>
                  <a:cubicBezTo>
                    <a:pt x="97230" y="1351092"/>
                    <a:pt x="67988" y="1367975"/>
                    <a:pt x="39538" y="1360352"/>
                  </a:cubicBezTo>
                  <a:lnTo>
                    <a:pt x="39540" y="1360351"/>
                  </a:lnTo>
                  <a:cubicBezTo>
                    <a:pt x="11090" y="1352728"/>
                    <a:pt x="-5793" y="1323486"/>
                    <a:pt x="1830" y="1295037"/>
                  </a:cubicBezTo>
                  <a:lnTo>
                    <a:pt x="138368" y="785473"/>
                  </a:lnTo>
                  <a:lnTo>
                    <a:pt x="140515" y="781151"/>
                  </a:lnTo>
                  <a:lnTo>
                    <a:pt x="140665" y="780155"/>
                  </a:lnTo>
                  <a:cubicBezTo>
                    <a:pt x="152574" y="741866"/>
                    <a:pt x="180964" y="710839"/>
                    <a:pt x="217536" y="695370"/>
                  </a:cubicBezTo>
                  <a:lnTo>
                    <a:pt x="262172" y="686358"/>
                  </a:lnTo>
                  <a:lnTo>
                    <a:pt x="271512" y="648999"/>
                  </a:lnTo>
                  <a:lnTo>
                    <a:pt x="222206" y="637522"/>
                  </a:lnTo>
                  <a:cubicBezTo>
                    <a:pt x="118920" y="587152"/>
                    <a:pt x="46448" y="469233"/>
                    <a:pt x="46448" y="331798"/>
                  </a:cubicBezTo>
                  <a:cubicBezTo>
                    <a:pt x="46448" y="148551"/>
                    <a:pt x="175287" y="0"/>
                    <a:pt x="334219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06C8F2D1-DCDE-0234-C47A-91699C761F17}"/>
              </a:ext>
            </a:extLst>
          </p:cNvPr>
          <p:cNvGrpSpPr/>
          <p:nvPr/>
        </p:nvGrpSpPr>
        <p:grpSpPr>
          <a:xfrm rot="10800000">
            <a:off x="4768727" y="2859632"/>
            <a:ext cx="1736748" cy="1736746"/>
            <a:chOff x="512183" y="5333515"/>
            <a:chExt cx="1736748" cy="1736746"/>
          </a:xfrm>
        </p:grpSpPr>
        <p:grpSp>
          <p:nvGrpSpPr>
            <p:cNvPr id="37" name="グループ化 36">
              <a:extLst>
                <a:ext uri="{FF2B5EF4-FFF2-40B4-BE49-F238E27FC236}">
                  <a16:creationId xmlns:a16="http://schemas.microsoft.com/office/drawing/2014/main" id="{23292BC3-256D-DD5D-268C-1E89A83D864D}"/>
                </a:ext>
              </a:extLst>
            </p:cNvPr>
            <p:cNvGrpSpPr/>
            <p:nvPr/>
          </p:nvGrpSpPr>
          <p:grpSpPr>
            <a:xfrm>
              <a:off x="512183" y="5333515"/>
              <a:ext cx="1736748" cy="1736746"/>
              <a:chOff x="1082790" y="825494"/>
              <a:chExt cx="2594266" cy="2594266"/>
            </a:xfrm>
          </p:grpSpPr>
          <p:grpSp>
            <p:nvGrpSpPr>
              <p:cNvPr id="39" name="グループ化 38">
                <a:extLst>
                  <a:ext uri="{FF2B5EF4-FFF2-40B4-BE49-F238E27FC236}">
                    <a16:creationId xmlns:a16="http://schemas.microsoft.com/office/drawing/2014/main" id="{DA1B6BDE-9F22-0C6E-F820-FD36C323B117}"/>
                  </a:ext>
                </a:extLst>
              </p:cNvPr>
              <p:cNvGrpSpPr/>
              <p:nvPr/>
            </p:nvGrpSpPr>
            <p:grpSpPr>
              <a:xfrm>
                <a:off x="1082790" y="825494"/>
                <a:ext cx="2594266" cy="2594266"/>
                <a:chOff x="-2547477" y="569558"/>
                <a:chExt cx="2735056" cy="2735056"/>
              </a:xfrm>
            </p:grpSpPr>
            <p:sp>
              <p:nvSpPr>
                <p:cNvPr id="43" name="四角形: 角を丸くする 42">
                  <a:extLst>
                    <a:ext uri="{FF2B5EF4-FFF2-40B4-BE49-F238E27FC236}">
                      <a16:creationId xmlns:a16="http://schemas.microsoft.com/office/drawing/2014/main" id="{BE4CAE25-015E-2C88-C7CB-86F6A3E9B35D}"/>
                    </a:ext>
                  </a:extLst>
                </p:cNvPr>
                <p:cNvSpPr/>
                <p:nvPr/>
              </p:nvSpPr>
              <p:spPr bwMode="auto">
                <a:xfrm>
                  <a:off x="-2547477" y="569558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4" name="四角形: 角を丸くする 43">
                  <a:extLst>
                    <a:ext uri="{FF2B5EF4-FFF2-40B4-BE49-F238E27FC236}">
                      <a16:creationId xmlns:a16="http://schemas.microsoft.com/office/drawing/2014/main" id="{704B9D25-90A8-5C96-7B7E-F3976B564A53}"/>
                    </a:ext>
                  </a:extLst>
                </p:cNvPr>
                <p:cNvSpPr/>
                <p:nvPr/>
              </p:nvSpPr>
              <p:spPr bwMode="auto">
                <a:xfrm>
                  <a:off x="-2359898" y="757137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0" name="楕円 39">
                <a:extLst>
                  <a:ext uri="{FF2B5EF4-FFF2-40B4-BE49-F238E27FC236}">
                    <a16:creationId xmlns:a16="http://schemas.microsoft.com/office/drawing/2014/main" id="{8369B256-B2B4-E86A-B2B9-001C2E47184A}"/>
                  </a:ext>
                </a:extLst>
              </p:cNvPr>
              <p:cNvSpPr/>
              <p:nvPr/>
            </p:nvSpPr>
            <p:spPr>
              <a:xfrm>
                <a:off x="2063456" y="2413905"/>
                <a:ext cx="675602" cy="19736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3509D729-F258-E946-5141-16204CCE88C5}"/>
                  </a:ext>
                </a:extLst>
              </p:cNvPr>
              <p:cNvSpPr/>
              <p:nvPr/>
            </p:nvSpPr>
            <p:spPr bwMode="auto">
              <a:xfrm>
                <a:off x="1157687" y="900391"/>
                <a:ext cx="2444471" cy="2444471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6C03087C-66D7-57C5-73F7-A2E021521C45}"/>
                </a:ext>
              </a:extLst>
            </p:cNvPr>
            <p:cNvSpPr/>
            <p:nvPr/>
          </p:nvSpPr>
          <p:spPr bwMode="auto">
            <a:xfrm>
              <a:off x="1140215" y="5543753"/>
              <a:ext cx="480685" cy="1316265"/>
            </a:xfrm>
            <a:custGeom>
              <a:avLst/>
              <a:gdLst>
                <a:gd name="connsiteX0" fmla="*/ 334219 w 699276"/>
                <a:gd name="connsiteY0" fmla="*/ 0 h 1914835"/>
                <a:gd name="connsiteX1" fmla="*/ 621990 w 699276"/>
                <a:gd name="connsiteY1" fmla="*/ 331798 h 1914835"/>
                <a:gd name="connsiteX2" fmla="*/ 446233 w 699276"/>
                <a:gd name="connsiteY2" fmla="*/ 637522 h 1914835"/>
                <a:gd name="connsiteX3" fmla="*/ 396928 w 699276"/>
                <a:gd name="connsiteY3" fmla="*/ 648999 h 1914835"/>
                <a:gd name="connsiteX4" fmla="*/ 406268 w 699276"/>
                <a:gd name="connsiteY4" fmla="*/ 686358 h 1914835"/>
                <a:gd name="connsiteX5" fmla="*/ 450904 w 699276"/>
                <a:gd name="connsiteY5" fmla="*/ 695370 h 1914835"/>
                <a:gd name="connsiteX6" fmla="*/ 510680 w 699276"/>
                <a:gd name="connsiteY6" fmla="*/ 744594 h 1914835"/>
                <a:gd name="connsiteX7" fmla="*/ 519006 w 699276"/>
                <a:gd name="connsiteY7" fmla="*/ 761914 h 1914835"/>
                <a:gd name="connsiteX8" fmla="*/ 519845 w 699276"/>
                <a:gd name="connsiteY8" fmla="*/ 762643 h 1914835"/>
                <a:gd name="connsiteX9" fmla="*/ 529266 w 699276"/>
                <a:gd name="connsiteY9" fmla="*/ 781609 h 1914835"/>
                <a:gd name="connsiteX10" fmla="*/ 690308 w 699276"/>
                <a:gd name="connsiteY10" fmla="*/ 1382629 h 1914835"/>
                <a:gd name="connsiteX11" fmla="*/ 684981 w 699276"/>
                <a:gd name="connsiteY11" fmla="*/ 1423096 h 1914835"/>
                <a:gd name="connsiteX12" fmla="*/ 660055 w 699276"/>
                <a:gd name="connsiteY12" fmla="*/ 1442222 h 1914835"/>
                <a:gd name="connsiteX13" fmla="*/ 660055 w 699276"/>
                <a:gd name="connsiteY13" fmla="*/ 1481906 h 1914835"/>
                <a:gd name="connsiteX14" fmla="*/ 676122 w 699276"/>
                <a:gd name="connsiteY14" fmla="*/ 1481906 h 1914835"/>
                <a:gd name="connsiteX15" fmla="*/ 699276 w 699276"/>
                <a:gd name="connsiteY15" fmla="*/ 1808488 h 1914835"/>
                <a:gd name="connsiteX16" fmla="*/ 580208 w 699276"/>
                <a:gd name="connsiteY16" fmla="*/ 1808488 h 1914835"/>
                <a:gd name="connsiteX17" fmla="*/ 603362 w 699276"/>
                <a:gd name="connsiteY17" fmla="*/ 1481906 h 1914835"/>
                <a:gd name="connsiteX18" fmla="*/ 620272 w 699276"/>
                <a:gd name="connsiteY18" fmla="*/ 1481906 h 1914835"/>
                <a:gd name="connsiteX19" fmla="*/ 620272 w 699276"/>
                <a:gd name="connsiteY19" fmla="*/ 1443688 h 1914835"/>
                <a:gd name="connsiteX20" fmla="*/ 612133 w 699276"/>
                <a:gd name="connsiteY20" fmla="*/ 1442616 h 1914835"/>
                <a:gd name="connsiteX21" fmla="*/ 587286 w 699276"/>
                <a:gd name="connsiteY21" fmla="*/ 1410235 h 1914835"/>
                <a:gd name="connsiteX22" fmla="*/ 533883 w 699276"/>
                <a:gd name="connsiteY22" fmla="*/ 1210935 h 1914835"/>
                <a:gd name="connsiteX23" fmla="*/ 533883 w 699276"/>
                <a:gd name="connsiteY23" fmla="*/ 1278513 h 1914835"/>
                <a:gd name="connsiteX24" fmla="*/ 523206 w 699276"/>
                <a:gd name="connsiteY24" fmla="*/ 1331397 h 1914835"/>
                <a:gd name="connsiteX25" fmla="*/ 519504 w 699276"/>
                <a:gd name="connsiteY25" fmla="*/ 1336889 h 1914835"/>
                <a:gd name="connsiteX26" fmla="*/ 472911 w 699276"/>
                <a:gd name="connsiteY26" fmla="*/ 1806934 h 1914835"/>
                <a:gd name="connsiteX27" fmla="*/ 365639 w 699276"/>
                <a:gd name="connsiteY27" fmla="*/ 1806934 h 1914835"/>
                <a:gd name="connsiteX28" fmla="*/ 352078 w 699276"/>
                <a:gd name="connsiteY28" fmla="*/ 1670124 h 1914835"/>
                <a:gd name="connsiteX29" fmla="*/ 331854 w 699276"/>
                <a:gd name="connsiteY29" fmla="*/ 1914835 h 1914835"/>
                <a:gd name="connsiteX30" fmla="*/ 224582 w 699276"/>
                <a:gd name="connsiteY30" fmla="*/ 1914835 h 1914835"/>
                <a:gd name="connsiteX31" fmla="*/ 180263 w 699276"/>
                <a:gd name="connsiteY31" fmla="*/ 1378569 h 1914835"/>
                <a:gd name="connsiteX32" fmla="*/ 174351 w 699276"/>
                <a:gd name="connsiteY32" fmla="*/ 1374583 h 1914835"/>
                <a:gd name="connsiteX33" fmla="*/ 134557 w 699276"/>
                <a:gd name="connsiteY33" fmla="*/ 1278513 h 1914835"/>
                <a:gd name="connsiteX34" fmla="*/ 134557 w 699276"/>
                <a:gd name="connsiteY34" fmla="*/ 1211787 h 1914835"/>
                <a:gd name="connsiteX35" fmla="*/ 104853 w 699276"/>
                <a:gd name="connsiteY35" fmla="*/ 1322643 h 1914835"/>
                <a:gd name="connsiteX36" fmla="*/ 39538 w 699276"/>
                <a:gd name="connsiteY36" fmla="*/ 1360352 h 1914835"/>
                <a:gd name="connsiteX37" fmla="*/ 39540 w 699276"/>
                <a:gd name="connsiteY37" fmla="*/ 1360351 h 1914835"/>
                <a:gd name="connsiteX38" fmla="*/ 1830 w 699276"/>
                <a:gd name="connsiteY38" fmla="*/ 1295037 h 1914835"/>
                <a:gd name="connsiteX39" fmla="*/ 138368 w 699276"/>
                <a:gd name="connsiteY39" fmla="*/ 785473 h 1914835"/>
                <a:gd name="connsiteX40" fmla="*/ 140515 w 699276"/>
                <a:gd name="connsiteY40" fmla="*/ 781151 h 1914835"/>
                <a:gd name="connsiteX41" fmla="*/ 140665 w 699276"/>
                <a:gd name="connsiteY41" fmla="*/ 780155 h 1914835"/>
                <a:gd name="connsiteX42" fmla="*/ 217536 w 699276"/>
                <a:gd name="connsiteY42" fmla="*/ 695370 h 1914835"/>
                <a:gd name="connsiteX43" fmla="*/ 262172 w 699276"/>
                <a:gd name="connsiteY43" fmla="*/ 686358 h 1914835"/>
                <a:gd name="connsiteX44" fmla="*/ 271512 w 699276"/>
                <a:gd name="connsiteY44" fmla="*/ 648999 h 1914835"/>
                <a:gd name="connsiteX45" fmla="*/ 222206 w 699276"/>
                <a:gd name="connsiteY45" fmla="*/ 637522 h 1914835"/>
                <a:gd name="connsiteX46" fmla="*/ 46448 w 699276"/>
                <a:gd name="connsiteY46" fmla="*/ 331798 h 1914835"/>
                <a:gd name="connsiteX47" fmla="*/ 334219 w 699276"/>
                <a:gd name="connsiteY47" fmla="*/ 0 h 1914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</a:cxnLst>
              <a:rect l="l" t="t" r="r" b="b"/>
              <a:pathLst>
                <a:path w="699276" h="1914835">
                  <a:moveTo>
                    <a:pt x="334219" y="0"/>
                  </a:moveTo>
                  <a:cubicBezTo>
                    <a:pt x="493151" y="0"/>
                    <a:pt x="621990" y="148551"/>
                    <a:pt x="621990" y="331798"/>
                  </a:cubicBezTo>
                  <a:cubicBezTo>
                    <a:pt x="621990" y="469233"/>
                    <a:pt x="549518" y="587152"/>
                    <a:pt x="446233" y="637522"/>
                  </a:cubicBezTo>
                  <a:lnTo>
                    <a:pt x="396928" y="648999"/>
                  </a:lnTo>
                  <a:lnTo>
                    <a:pt x="406268" y="686358"/>
                  </a:lnTo>
                  <a:lnTo>
                    <a:pt x="450904" y="695370"/>
                  </a:lnTo>
                  <a:cubicBezTo>
                    <a:pt x="475286" y="705682"/>
                    <a:pt x="496031" y="722910"/>
                    <a:pt x="510680" y="744594"/>
                  </a:cubicBezTo>
                  <a:lnTo>
                    <a:pt x="519006" y="761914"/>
                  </a:lnTo>
                  <a:lnTo>
                    <a:pt x="519845" y="762643"/>
                  </a:lnTo>
                  <a:cubicBezTo>
                    <a:pt x="524103" y="768108"/>
                    <a:pt x="527360" y="774497"/>
                    <a:pt x="529266" y="781609"/>
                  </a:cubicBezTo>
                  <a:lnTo>
                    <a:pt x="690308" y="1382629"/>
                  </a:lnTo>
                  <a:cubicBezTo>
                    <a:pt x="694120" y="1396854"/>
                    <a:pt x="691805" y="1411276"/>
                    <a:pt x="684981" y="1423096"/>
                  </a:cubicBezTo>
                  <a:lnTo>
                    <a:pt x="660055" y="1442222"/>
                  </a:lnTo>
                  <a:lnTo>
                    <a:pt x="660055" y="1481906"/>
                  </a:lnTo>
                  <a:lnTo>
                    <a:pt x="676122" y="1481906"/>
                  </a:lnTo>
                  <a:lnTo>
                    <a:pt x="699276" y="1808488"/>
                  </a:lnTo>
                  <a:lnTo>
                    <a:pt x="580208" y="1808488"/>
                  </a:lnTo>
                  <a:lnTo>
                    <a:pt x="603362" y="1481906"/>
                  </a:lnTo>
                  <a:lnTo>
                    <a:pt x="620272" y="1481906"/>
                  </a:lnTo>
                  <a:lnTo>
                    <a:pt x="620272" y="1443688"/>
                  </a:lnTo>
                  <a:lnTo>
                    <a:pt x="612133" y="1442616"/>
                  </a:lnTo>
                  <a:cubicBezTo>
                    <a:pt x="600314" y="1435792"/>
                    <a:pt x="591097" y="1424459"/>
                    <a:pt x="587286" y="1410235"/>
                  </a:cubicBezTo>
                  <a:lnTo>
                    <a:pt x="533883" y="1210935"/>
                  </a:lnTo>
                  <a:lnTo>
                    <a:pt x="533883" y="1278513"/>
                  </a:lnTo>
                  <a:cubicBezTo>
                    <a:pt x="533883" y="1297272"/>
                    <a:pt x="530081" y="1315143"/>
                    <a:pt x="523206" y="1331397"/>
                  </a:cubicBezTo>
                  <a:lnTo>
                    <a:pt x="519504" y="1336889"/>
                  </a:lnTo>
                  <a:lnTo>
                    <a:pt x="472911" y="1806934"/>
                  </a:lnTo>
                  <a:lnTo>
                    <a:pt x="365639" y="1806934"/>
                  </a:lnTo>
                  <a:lnTo>
                    <a:pt x="352078" y="1670124"/>
                  </a:lnTo>
                  <a:lnTo>
                    <a:pt x="331854" y="1914835"/>
                  </a:lnTo>
                  <a:lnTo>
                    <a:pt x="224582" y="1914835"/>
                  </a:lnTo>
                  <a:lnTo>
                    <a:pt x="180263" y="1378569"/>
                  </a:lnTo>
                  <a:lnTo>
                    <a:pt x="174351" y="1374583"/>
                  </a:lnTo>
                  <a:cubicBezTo>
                    <a:pt x="149764" y="1349996"/>
                    <a:pt x="134557" y="1316031"/>
                    <a:pt x="134557" y="1278513"/>
                  </a:cubicBezTo>
                  <a:lnTo>
                    <a:pt x="134557" y="1211787"/>
                  </a:lnTo>
                  <a:lnTo>
                    <a:pt x="104853" y="1322643"/>
                  </a:lnTo>
                  <a:cubicBezTo>
                    <a:pt x="97230" y="1351092"/>
                    <a:pt x="67988" y="1367975"/>
                    <a:pt x="39538" y="1360352"/>
                  </a:cubicBezTo>
                  <a:lnTo>
                    <a:pt x="39540" y="1360351"/>
                  </a:lnTo>
                  <a:cubicBezTo>
                    <a:pt x="11090" y="1352728"/>
                    <a:pt x="-5793" y="1323486"/>
                    <a:pt x="1830" y="1295037"/>
                  </a:cubicBezTo>
                  <a:lnTo>
                    <a:pt x="138368" y="785473"/>
                  </a:lnTo>
                  <a:lnTo>
                    <a:pt x="140515" y="781151"/>
                  </a:lnTo>
                  <a:lnTo>
                    <a:pt x="140665" y="780155"/>
                  </a:lnTo>
                  <a:cubicBezTo>
                    <a:pt x="152574" y="741866"/>
                    <a:pt x="180964" y="710839"/>
                    <a:pt x="217536" y="695370"/>
                  </a:cubicBezTo>
                  <a:lnTo>
                    <a:pt x="262172" y="686358"/>
                  </a:lnTo>
                  <a:lnTo>
                    <a:pt x="271512" y="648999"/>
                  </a:lnTo>
                  <a:lnTo>
                    <a:pt x="222206" y="637522"/>
                  </a:lnTo>
                  <a:cubicBezTo>
                    <a:pt x="118920" y="587152"/>
                    <a:pt x="46448" y="469233"/>
                    <a:pt x="46448" y="331798"/>
                  </a:cubicBezTo>
                  <a:cubicBezTo>
                    <a:pt x="46448" y="148551"/>
                    <a:pt x="175287" y="0"/>
                    <a:pt x="334219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4348917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9580F76-77EE-9ED3-C142-F0B94DBD324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BF76C54-1EA8-CF6E-F722-1921B5D4DDC5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15C68AA1-27D8-4E01-64FE-E5B97558F9B6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2E65E031-5138-3722-F11B-1256CF4DA8A0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3B5162AA-E403-AF65-0642-B64CCC9A3378}"/>
              </a:ext>
            </a:extLst>
          </p:cNvPr>
          <p:cNvSpPr txBox="1"/>
          <p:nvPr/>
        </p:nvSpPr>
        <p:spPr>
          <a:xfrm>
            <a:off x="1527602" y="5830250"/>
            <a:ext cx="510909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日（　）まで出張</a:t>
            </a:r>
            <a:endParaRPr lang="en-US" altLang="ja-JP" sz="4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7C3873D-1360-8F3B-CBFB-31AEBD071811}"/>
              </a:ext>
            </a:extLst>
          </p:cNvPr>
          <p:cNvSpPr txBox="1"/>
          <p:nvPr/>
        </p:nvSpPr>
        <p:spPr>
          <a:xfrm rot="10800000">
            <a:off x="308402" y="3244753"/>
            <a:ext cx="510909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日（　）まで出張</a:t>
            </a:r>
            <a:endParaRPr lang="en-US" altLang="ja-JP" sz="4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8211842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45F393E-DD62-D4FA-8E58-5349F23C25F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9AC63750-356F-E8BA-E39D-C3D011BAA269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672A114F-6E10-300D-3A3F-A59558CDA50A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565E7C03-1362-8FE6-B1C9-55A23B2D34DA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E7A2A28-1DBB-9E8F-8125-99F01C33F564}"/>
              </a:ext>
            </a:extLst>
          </p:cNvPr>
          <p:cNvSpPr txBox="1"/>
          <p:nvPr/>
        </p:nvSpPr>
        <p:spPr>
          <a:xfrm>
            <a:off x="1190130" y="5423851"/>
            <a:ext cx="5450531" cy="16979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6400"/>
              </a:lnSpc>
            </a:pPr>
            <a:r>
              <a:rPr lang="ja-JP" altLang="en-US" sz="4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月 　日～　　日まで</a:t>
            </a:r>
            <a:br>
              <a:rPr lang="en-US" altLang="ja-JP" sz="4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4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出張</a:t>
            </a:r>
            <a:endParaRPr lang="en-US" altLang="ja-JP" sz="44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5A455A7-3330-B7C3-B710-9D0A542572E6}"/>
              </a:ext>
            </a:extLst>
          </p:cNvPr>
          <p:cNvSpPr txBox="1"/>
          <p:nvPr/>
        </p:nvSpPr>
        <p:spPr>
          <a:xfrm rot="10800000">
            <a:off x="217339" y="2784247"/>
            <a:ext cx="5450531" cy="16979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6400"/>
              </a:lnSpc>
            </a:pPr>
            <a:r>
              <a:rPr lang="ja-JP" altLang="en-US" sz="4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月 　日～　　日まで</a:t>
            </a:r>
            <a:br>
              <a:rPr lang="en-US" altLang="ja-JP" sz="4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4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出張</a:t>
            </a:r>
            <a:endParaRPr lang="en-US" altLang="ja-JP" sz="44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224202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2B7E969-9695-8EC7-AA06-7AF2D30181B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0FA25BF5-E155-5BCE-44F3-3E78302D3E30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41721B7B-994E-0586-F952-CAA569C45E40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4E129E2E-F584-8817-DB86-5D53BB78E5BC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804CD105-273D-E928-0F32-BD7020F70AA8}"/>
              </a:ext>
            </a:extLst>
          </p:cNvPr>
          <p:cNvSpPr txBox="1"/>
          <p:nvPr/>
        </p:nvSpPr>
        <p:spPr>
          <a:xfrm>
            <a:off x="2734950" y="5512301"/>
            <a:ext cx="3894016" cy="12772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4800"/>
              </a:lnSpc>
            </a:pPr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月　　日 ～　　日まで</a:t>
            </a:r>
            <a:br>
              <a:rPr lang="en-US" altLang="ja-JP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出張</a:t>
            </a:r>
            <a:endParaRPr lang="en-US" altLang="ja-JP" sz="28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F7996709-8423-9127-882A-D73CA5B96B0B}"/>
              </a:ext>
            </a:extLst>
          </p:cNvPr>
          <p:cNvGrpSpPr/>
          <p:nvPr/>
        </p:nvGrpSpPr>
        <p:grpSpPr>
          <a:xfrm>
            <a:off x="317437" y="5397896"/>
            <a:ext cx="1506084" cy="1506082"/>
            <a:chOff x="512183" y="5333515"/>
            <a:chExt cx="1736748" cy="1736746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A2A0B0F6-B78D-4627-CF49-DF0AC46AD16F}"/>
                </a:ext>
              </a:extLst>
            </p:cNvPr>
            <p:cNvGrpSpPr/>
            <p:nvPr/>
          </p:nvGrpSpPr>
          <p:grpSpPr>
            <a:xfrm>
              <a:off x="512183" y="5333515"/>
              <a:ext cx="1736748" cy="1736746"/>
              <a:chOff x="1082790" y="825494"/>
              <a:chExt cx="2594266" cy="2594266"/>
            </a:xfrm>
          </p:grpSpPr>
          <p:grpSp>
            <p:nvGrpSpPr>
              <p:cNvPr id="3" name="グループ化 2">
                <a:extLst>
                  <a:ext uri="{FF2B5EF4-FFF2-40B4-BE49-F238E27FC236}">
                    <a16:creationId xmlns:a16="http://schemas.microsoft.com/office/drawing/2014/main" id="{F5A7D267-C109-8200-07E3-DB5190B9854B}"/>
                  </a:ext>
                </a:extLst>
              </p:cNvPr>
              <p:cNvGrpSpPr/>
              <p:nvPr/>
            </p:nvGrpSpPr>
            <p:grpSpPr>
              <a:xfrm>
                <a:off x="1082790" y="825494"/>
                <a:ext cx="2594266" cy="2594266"/>
                <a:chOff x="-2547477" y="569558"/>
                <a:chExt cx="2735056" cy="2735056"/>
              </a:xfrm>
            </p:grpSpPr>
            <p:sp>
              <p:nvSpPr>
                <p:cNvPr id="14" name="四角形: 角を丸くする 13">
                  <a:extLst>
                    <a:ext uri="{FF2B5EF4-FFF2-40B4-BE49-F238E27FC236}">
                      <a16:creationId xmlns:a16="http://schemas.microsoft.com/office/drawing/2014/main" id="{9C03B32E-ADAA-F92F-864F-4A11F06F63C0}"/>
                    </a:ext>
                  </a:extLst>
                </p:cNvPr>
                <p:cNvSpPr/>
                <p:nvPr/>
              </p:nvSpPr>
              <p:spPr bwMode="auto">
                <a:xfrm>
                  <a:off x="-2547477" y="569558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5" name="四角形: 角を丸くする 14">
                  <a:extLst>
                    <a:ext uri="{FF2B5EF4-FFF2-40B4-BE49-F238E27FC236}">
                      <a16:creationId xmlns:a16="http://schemas.microsoft.com/office/drawing/2014/main" id="{F3509675-83EA-41D3-9FA4-11E377A4C612}"/>
                    </a:ext>
                  </a:extLst>
                </p:cNvPr>
                <p:cNvSpPr/>
                <p:nvPr/>
              </p:nvSpPr>
              <p:spPr bwMode="auto">
                <a:xfrm>
                  <a:off x="-2359898" y="757137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3" name="楕円 12">
                <a:extLst>
                  <a:ext uri="{FF2B5EF4-FFF2-40B4-BE49-F238E27FC236}">
                    <a16:creationId xmlns:a16="http://schemas.microsoft.com/office/drawing/2014/main" id="{2D4E4F5C-AEB1-5BAA-608F-32F571005AAE}"/>
                  </a:ext>
                </a:extLst>
              </p:cNvPr>
              <p:cNvSpPr/>
              <p:nvPr/>
            </p:nvSpPr>
            <p:spPr>
              <a:xfrm>
                <a:off x="2063456" y="2413905"/>
                <a:ext cx="675602" cy="19736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5A9A6A19-B6F2-1E87-4B73-04F821B6143A}"/>
                  </a:ext>
                </a:extLst>
              </p:cNvPr>
              <p:cNvSpPr/>
              <p:nvPr/>
            </p:nvSpPr>
            <p:spPr bwMode="auto">
              <a:xfrm>
                <a:off x="1157687" y="900391"/>
                <a:ext cx="2444471" cy="2444471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5A87CDCC-C787-6153-D392-7A1E96FDD669}"/>
                </a:ext>
              </a:extLst>
            </p:cNvPr>
            <p:cNvSpPr/>
            <p:nvPr/>
          </p:nvSpPr>
          <p:spPr bwMode="auto">
            <a:xfrm>
              <a:off x="1140215" y="5543753"/>
              <a:ext cx="480685" cy="1316265"/>
            </a:xfrm>
            <a:custGeom>
              <a:avLst/>
              <a:gdLst>
                <a:gd name="connsiteX0" fmla="*/ 334219 w 699276"/>
                <a:gd name="connsiteY0" fmla="*/ 0 h 1914835"/>
                <a:gd name="connsiteX1" fmla="*/ 621990 w 699276"/>
                <a:gd name="connsiteY1" fmla="*/ 331798 h 1914835"/>
                <a:gd name="connsiteX2" fmla="*/ 446233 w 699276"/>
                <a:gd name="connsiteY2" fmla="*/ 637522 h 1914835"/>
                <a:gd name="connsiteX3" fmla="*/ 396928 w 699276"/>
                <a:gd name="connsiteY3" fmla="*/ 648999 h 1914835"/>
                <a:gd name="connsiteX4" fmla="*/ 406268 w 699276"/>
                <a:gd name="connsiteY4" fmla="*/ 686358 h 1914835"/>
                <a:gd name="connsiteX5" fmla="*/ 450904 w 699276"/>
                <a:gd name="connsiteY5" fmla="*/ 695370 h 1914835"/>
                <a:gd name="connsiteX6" fmla="*/ 510680 w 699276"/>
                <a:gd name="connsiteY6" fmla="*/ 744594 h 1914835"/>
                <a:gd name="connsiteX7" fmla="*/ 519006 w 699276"/>
                <a:gd name="connsiteY7" fmla="*/ 761914 h 1914835"/>
                <a:gd name="connsiteX8" fmla="*/ 519845 w 699276"/>
                <a:gd name="connsiteY8" fmla="*/ 762643 h 1914835"/>
                <a:gd name="connsiteX9" fmla="*/ 529266 w 699276"/>
                <a:gd name="connsiteY9" fmla="*/ 781609 h 1914835"/>
                <a:gd name="connsiteX10" fmla="*/ 690308 w 699276"/>
                <a:gd name="connsiteY10" fmla="*/ 1382629 h 1914835"/>
                <a:gd name="connsiteX11" fmla="*/ 684981 w 699276"/>
                <a:gd name="connsiteY11" fmla="*/ 1423096 h 1914835"/>
                <a:gd name="connsiteX12" fmla="*/ 660055 w 699276"/>
                <a:gd name="connsiteY12" fmla="*/ 1442222 h 1914835"/>
                <a:gd name="connsiteX13" fmla="*/ 660055 w 699276"/>
                <a:gd name="connsiteY13" fmla="*/ 1481906 h 1914835"/>
                <a:gd name="connsiteX14" fmla="*/ 676122 w 699276"/>
                <a:gd name="connsiteY14" fmla="*/ 1481906 h 1914835"/>
                <a:gd name="connsiteX15" fmla="*/ 699276 w 699276"/>
                <a:gd name="connsiteY15" fmla="*/ 1808488 h 1914835"/>
                <a:gd name="connsiteX16" fmla="*/ 580208 w 699276"/>
                <a:gd name="connsiteY16" fmla="*/ 1808488 h 1914835"/>
                <a:gd name="connsiteX17" fmla="*/ 603362 w 699276"/>
                <a:gd name="connsiteY17" fmla="*/ 1481906 h 1914835"/>
                <a:gd name="connsiteX18" fmla="*/ 620272 w 699276"/>
                <a:gd name="connsiteY18" fmla="*/ 1481906 h 1914835"/>
                <a:gd name="connsiteX19" fmla="*/ 620272 w 699276"/>
                <a:gd name="connsiteY19" fmla="*/ 1443688 h 1914835"/>
                <a:gd name="connsiteX20" fmla="*/ 612133 w 699276"/>
                <a:gd name="connsiteY20" fmla="*/ 1442616 h 1914835"/>
                <a:gd name="connsiteX21" fmla="*/ 587286 w 699276"/>
                <a:gd name="connsiteY21" fmla="*/ 1410235 h 1914835"/>
                <a:gd name="connsiteX22" fmla="*/ 533883 w 699276"/>
                <a:gd name="connsiteY22" fmla="*/ 1210935 h 1914835"/>
                <a:gd name="connsiteX23" fmla="*/ 533883 w 699276"/>
                <a:gd name="connsiteY23" fmla="*/ 1278513 h 1914835"/>
                <a:gd name="connsiteX24" fmla="*/ 523206 w 699276"/>
                <a:gd name="connsiteY24" fmla="*/ 1331397 h 1914835"/>
                <a:gd name="connsiteX25" fmla="*/ 519504 w 699276"/>
                <a:gd name="connsiteY25" fmla="*/ 1336889 h 1914835"/>
                <a:gd name="connsiteX26" fmla="*/ 472911 w 699276"/>
                <a:gd name="connsiteY26" fmla="*/ 1806934 h 1914835"/>
                <a:gd name="connsiteX27" fmla="*/ 365639 w 699276"/>
                <a:gd name="connsiteY27" fmla="*/ 1806934 h 1914835"/>
                <a:gd name="connsiteX28" fmla="*/ 352078 w 699276"/>
                <a:gd name="connsiteY28" fmla="*/ 1670124 h 1914835"/>
                <a:gd name="connsiteX29" fmla="*/ 331854 w 699276"/>
                <a:gd name="connsiteY29" fmla="*/ 1914835 h 1914835"/>
                <a:gd name="connsiteX30" fmla="*/ 224582 w 699276"/>
                <a:gd name="connsiteY30" fmla="*/ 1914835 h 1914835"/>
                <a:gd name="connsiteX31" fmla="*/ 180263 w 699276"/>
                <a:gd name="connsiteY31" fmla="*/ 1378569 h 1914835"/>
                <a:gd name="connsiteX32" fmla="*/ 174351 w 699276"/>
                <a:gd name="connsiteY32" fmla="*/ 1374583 h 1914835"/>
                <a:gd name="connsiteX33" fmla="*/ 134557 w 699276"/>
                <a:gd name="connsiteY33" fmla="*/ 1278513 h 1914835"/>
                <a:gd name="connsiteX34" fmla="*/ 134557 w 699276"/>
                <a:gd name="connsiteY34" fmla="*/ 1211787 h 1914835"/>
                <a:gd name="connsiteX35" fmla="*/ 104853 w 699276"/>
                <a:gd name="connsiteY35" fmla="*/ 1322643 h 1914835"/>
                <a:gd name="connsiteX36" fmla="*/ 39538 w 699276"/>
                <a:gd name="connsiteY36" fmla="*/ 1360352 h 1914835"/>
                <a:gd name="connsiteX37" fmla="*/ 39540 w 699276"/>
                <a:gd name="connsiteY37" fmla="*/ 1360351 h 1914835"/>
                <a:gd name="connsiteX38" fmla="*/ 1830 w 699276"/>
                <a:gd name="connsiteY38" fmla="*/ 1295037 h 1914835"/>
                <a:gd name="connsiteX39" fmla="*/ 138368 w 699276"/>
                <a:gd name="connsiteY39" fmla="*/ 785473 h 1914835"/>
                <a:gd name="connsiteX40" fmla="*/ 140515 w 699276"/>
                <a:gd name="connsiteY40" fmla="*/ 781151 h 1914835"/>
                <a:gd name="connsiteX41" fmla="*/ 140665 w 699276"/>
                <a:gd name="connsiteY41" fmla="*/ 780155 h 1914835"/>
                <a:gd name="connsiteX42" fmla="*/ 217536 w 699276"/>
                <a:gd name="connsiteY42" fmla="*/ 695370 h 1914835"/>
                <a:gd name="connsiteX43" fmla="*/ 262172 w 699276"/>
                <a:gd name="connsiteY43" fmla="*/ 686358 h 1914835"/>
                <a:gd name="connsiteX44" fmla="*/ 271512 w 699276"/>
                <a:gd name="connsiteY44" fmla="*/ 648999 h 1914835"/>
                <a:gd name="connsiteX45" fmla="*/ 222206 w 699276"/>
                <a:gd name="connsiteY45" fmla="*/ 637522 h 1914835"/>
                <a:gd name="connsiteX46" fmla="*/ 46448 w 699276"/>
                <a:gd name="connsiteY46" fmla="*/ 331798 h 1914835"/>
                <a:gd name="connsiteX47" fmla="*/ 334219 w 699276"/>
                <a:gd name="connsiteY47" fmla="*/ 0 h 1914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</a:cxnLst>
              <a:rect l="l" t="t" r="r" b="b"/>
              <a:pathLst>
                <a:path w="699276" h="1914835">
                  <a:moveTo>
                    <a:pt x="334219" y="0"/>
                  </a:moveTo>
                  <a:cubicBezTo>
                    <a:pt x="493151" y="0"/>
                    <a:pt x="621990" y="148551"/>
                    <a:pt x="621990" y="331798"/>
                  </a:cubicBezTo>
                  <a:cubicBezTo>
                    <a:pt x="621990" y="469233"/>
                    <a:pt x="549518" y="587152"/>
                    <a:pt x="446233" y="637522"/>
                  </a:cubicBezTo>
                  <a:lnTo>
                    <a:pt x="396928" y="648999"/>
                  </a:lnTo>
                  <a:lnTo>
                    <a:pt x="406268" y="686358"/>
                  </a:lnTo>
                  <a:lnTo>
                    <a:pt x="450904" y="695370"/>
                  </a:lnTo>
                  <a:cubicBezTo>
                    <a:pt x="475286" y="705682"/>
                    <a:pt x="496031" y="722910"/>
                    <a:pt x="510680" y="744594"/>
                  </a:cubicBezTo>
                  <a:lnTo>
                    <a:pt x="519006" y="761914"/>
                  </a:lnTo>
                  <a:lnTo>
                    <a:pt x="519845" y="762643"/>
                  </a:lnTo>
                  <a:cubicBezTo>
                    <a:pt x="524103" y="768108"/>
                    <a:pt x="527360" y="774497"/>
                    <a:pt x="529266" y="781609"/>
                  </a:cubicBezTo>
                  <a:lnTo>
                    <a:pt x="690308" y="1382629"/>
                  </a:lnTo>
                  <a:cubicBezTo>
                    <a:pt x="694120" y="1396854"/>
                    <a:pt x="691805" y="1411276"/>
                    <a:pt x="684981" y="1423096"/>
                  </a:cubicBezTo>
                  <a:lnTo>
                    <a:pt x="660055" y="1442222"/>
                  </a:lnTo>
                  <a:lnTo>
                    <a:pt x="660055" y="1481906"/>
                  </a:lnTo>
                  <a:lnTo>
                    <a:pt x="676122" y="1481906"/>
                  </a:lnTo>
                  <a:lnTo>
                    <a:pt x="699276" y="1808488"/>
                  </a:lnTo>
                  <a:lnTo>
                    <a:pt x="580208" y="1808488"/>
                  </a:lnTo>
                  <a:lnTo>
                    <a:pt x="603362" y="1481906"/>
                  </a:lnTo>
                  <a:lnTo>
                    <a:pt x="620272" y="1481906"/>
                  </a:lnTo>
                  <a:lnTo>
                    <a:pt x="620272" y="1443688"/>
                  </a:lnTo>
                  <a:lnTo>
                    <a:pt x="612133" y="1442616"/>
                  </a:lnTo>
                  <a:cubicBezTo>
                    <a:pt x="600314" y="1435792"/>
                    <a:pt x="591097" y="1424459"/>
                    <a:pt x="587286" y="1410235"/>
                  </a:cubicBezTo>
                  <a:lnTo>
                    <a:pt x="533883" y="1210935"/>
                  </a:lnTo>
                  <a:lnTo>
                    <a:pt x="533883" y="1278513"/>
                  </a:lnTo>
                  <a:cubicBezTo>
                    <a:pt x="533883" y="1297272"/>
                    <a:pt x="530081" y="1315143"/>
                    <a:pt x="523206" y="1331397"/>
                  </a:cubicBezTo>
                  <a:lnTo>
                    <a:pt x="519504" y="1336889"/>
                  </a:lnTo>
                  <a:lnTo>
                    <a:pt x="472911" y="1806934"/>
                  </a:lnTo>
                  <a:lnTo>
                    <a:pt x="365639" y="1806934"/>
                  </a:lnTo>
                  <a:lnTo>
                    <a:pt x="352078" y="1670124"/>
                  </a:lnTo>
                  <a:lnTo>
                    <a:pt x="331854" y="1914835"/>
                  </a:lnTo>
                  <a:lnTo>
                    <a:pt x="224582" y="1914835"/>
                  </a:lnTo>
                  <a:lnTo>
                    <a:pt x="180263" y="1378569"/>
                  </a:lnTo>
                  <a:lnTo>
                    <a:pt x="174351" y="1374583"/>
                  </a:lnTo>
                  <a:cubicBezTo>
                    <a:pt x="149764" y="1349996"/>
                    <a:pt x="134557" y="1316031"/>
                    <a:pt x="134557" y="1278513"/>
                  </a:cubicBezTo>
                  <a:lnTo>
                    <a:pt x="134557" y="1211787"/>
                  </a:lnTo>
                  <a:lnTo>
                    <a:pt x="104853" y="1322643"/>
                  </a:lnTo>
                  <a:cubicBezTo>
                    <a:pt x="97230" y="1351092"/>
                    <a:pt x="67988" y="1367975"/>
                    <a:pt x="39538" y="1360352"/>
                  </a:cubicBezTo>
                  <a:lnTo>
                    <a:pt x="39540" y="1360351"/>
                  </a:lnTo>
                  <a:cubicBezTo>
                    <a:pt x="11090" y="1352728"/>
                    <a:pt x="-5793" y="1323486"/>
                    <a:pt x="1830" y="1295037"/>
                  </a:cubicBezTo>
                  <a:lnTo>
                    <a:pt x="138368" y="785473"/>
                  </a:lnTo>
                  <a:lnTo>
                    <a:pt x="140515" y="781151"/>
                  </a:lnTo>
                  <a:lnTo>
                    <a:pt x="140665" y="780155"/>
                  </a:lnTo>
                  <a:cubicBezTo>
                    <a:pt x="152574" y="741866"/>
                    <a:pt x="180964" y="710839"/>
                    <a:pt x="217536" y="695370"/>
                  </a:cubicBezTo>
                  <a:lnTo>
                    <a:pt x="262172" y="686358"/>
                  </a:lnTo>
                  <a:lnTo>
                    <a:pt x="271512" y="648999"/>
                  </a:lnTo>
                  <a:lnTo>
                    <a:pt x="222206" y="637522"/>
                  </a:lnTo>
                  <a:cubicBezTo>
                    <a:pt x="118920" y="587152"/>
                    <a:pt x="46448" y="469233"/>
                    <a:pt x="46448" y="331798"/>
                  </a:cubicBezTo>
                  <a:cubicBezTo>
                    <a:pt x="46448" y="148551"/>
                    <a:pt x="175287" y="0"/>
                    <a:pt x="334219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CE72F535-0614-E8A5-898F-336AE8FA110F}"/>
              </a:ext>
            </a:extLst>
          </p:cNvPr>
          <p:cNvGrpSpPr/>
          <p:nvPr/>
        </p:nvGrpSpPr>
        <p:grpSpPr>
          <a:xfrm rot="10800000">
            <a:off x="229034" y="3005558"/>
            <a:ext cx="6311529" cy="1506082"/>
            <a:chOff x="317437" y="4091610"/>
            <a:chExt cx="6311529" cy="1506082"/>
          </a:xfrm>
        </p:grpSpPr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3A03822A-087E-20A5-274B-D27266725790}"/>
                </a:ext>
              </a:extLst>
            </p:cNvPr>
            <p:cNvSpPr txBox="1"/>
            <p:nvPr/>
          </p:nvSpPr>
          <p:spPr>
            <a:xfrm>
              <a:off x="2734950" y="4206015"/>
              <a:ext cx="3894016" cy="12772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>
                <a:lnSpc>
                  <a:spcPts val="4800"/>
                </a:lnSpc>
              </a:pPr>
              <a:r>
                <a:rPr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月　　日 ～　　日まで</a:t>
              </a:r>
              <a:br>
                <a:rPr lang="en-US" altLang="ja-JP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</a:br>
              <a:r>
                <a:rPr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出張</a:t>
              </a:r>
              <a:endParaRPr lang="en-US" altLang="ja-JP" sz="2800" b="1" i="0" dirty="0"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9F9BA330-99D9-5F23-B526-3516700AD49A}"/>
                </a:ext>
              </a:extLst>
            </p:cNvPr>
            <p:cNvGrpSpPr/>
            <p:nvPr/>
          </p:nvGrpSpPr>
          <p:grpSpPr>
            <a:xfrm>
              <a:off x="317437" y="4091610"/>
              <a:ext cx="1506084" cy="1506082"/>
              <a:chOff x="512183" y="5333515"/>
              <a:chExt cx="1736748" cy="1736746"/>
            </a:xfrm>
          </p:grpSpPr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CCF319AA-F08A-DEEA-814B-F7F3850F3860}"/>
                  </a:ext>
                </a:extLst>
              </p:cNvPr>
              <p:cNvGrpSpPr/>
              <p:nvPr/>
            </p:nvGrpSpPr>
            <p:grpSpPr>
              <a:xfrm>
                <a:off x="512183" y="5333515"/>
                <a:ext cx="1736748" cy="1736746"/>
                <a:chOff x="1082790" y="825494"/>
                <a:chExt cx="2594266" cy="2594266"/>
              </a:xfrm>
            </p:grpSpPr>
            <p:grpSp>
              <p:nvGrpSpPr>
                <p:cNvPr id="20" name="グループ化 19">
                  <a:extLst>
                    <a:ext uri="{FF2B5EF4-FFF2-40B4-BE49-F238E27FC236}">
                      <a16:creationId xmlns:a16="http://schemas.microsoft.com/office/drawing/2014/main" id="{B55837C5-2BF6-A932-FBAA-82F931E9172A}"/>
                    </a:ext>
                  </a:extLst>
                </p:cNvPr>
                <p:cNvGrpSpPr/>
                <p:nvPr/>
              </p:nvGrpSpPr>
              <p:grpSpPr>
                <a:xfrm>
                  <a:off x="1082790" y="825494"/>
                  <a:ext cx="2594266" cy="2594266"/>
                  <a:chOff x="-2547477" y="569558"/>
                  <a:chExt cx="2735056" cy="2735056"/>
                </a:xfrm>
              </p:grpSpPr>
              <p:sp>
                <p:nvSpPr>
                  <p:cNvPr id="23" name="四角形: 角を丸くする 22">
                    <a:extLst>
                      <a:ext uri="{FF2B5EF4-FFF2-40B4-BE49-F238E27FC236}">
                        <a16:creationId xmlns:a16="http://schemas.microsoft.com/office/drawing/2014/main" id="{7FF00B48-BAB9-816A-2697-9DDDACE9EE2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2547477" y="569558"/>
                    <a:ext cx="2735056" cy="2735056"/>
                  </a:xfrm>
                  <a:prstGeom prst="roundRect">
                    <a:avLst>
                      <a:gd name="adj" fmla="val 8810"/>
                    </a:avLst>
                  </a:prstGeom>
                  <a:solidFill>
                    <a:schemeClr val="bg1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4" name="四角形: 角を丸くする 23">
                    <a:extLst>
                      <a:ext uri="{FF2B5EF4-FFF2-40B4-BE49-F238E27FC236}">
                        <a16:creationId xmlns:a16="http://schemas.microsoft.com/office/drawing/2014/main" id="{76EC8B01-B01F-2B60-8B0D-B63E0CCA2F3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-2359898" y="757137"/>
                    <a:ext cx="2359898" cy="2359898"/>
                  </a:xfrm>
                  <a:prstGeom prst="roundRect">
                    <a:avLst>
                      <a:gd name="adj" fmla="val 3020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21" name="楕円 20">
                  <a:extLst>
                    <a:ext uri="{FF2B5EF4-FFF2-40B4-BE49-F238E27FC236}">
                      <a16:creationId xmlns:a16="http://schemas.microsoft.com/office/drawing/2014/main" id="{76DA9701-D00B-4731-653C-44C5B811C252}"/>
                    </a:ext>
                  </a:extLst>
                </p:cNvPr>
                <p:cNvSpPr/>
                <p:nvPr/>
              </p:nvSpPr>
              <p:spPr>
                <a:xfrm>
                  <a:off x="2063456" y="2413905"/>
                  <a:ext cx="675602" cy="197366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 w="57150">
                  <a:noFill/>
                  <a:round/>
                  <a:headEnd/>
                  <a:tailEnd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panose="020B0604020202020204" pitchFamily="34" charset="0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22" name="フリーフォーム: 図形 21">
                  <a:extLst>
                    <a:ext uri="{FF2B5EF4-FFF2-40B4-BE49-F238E27FC236}">
                      <a16:creationId xmlns:a16="http://schemas.microsoft.com/office/drawing/2014/main" id="{0EFC3A69-FCF9-6C71-BC85-EEDFE9466F49}"/>
                    </a:ext>
                  </a:extLst>
                </p:cNvPr>
                <p:cNvSpPr/>
                <p:nvPr/>
              </p:nvSpPr>
              <p:spPr bwMode="auto">
                <a:xfrm>
                  <a:off x="1157687" y="900391"/>
                  <a:ext cx="2444471" cy="2444471"/>
                </a:xfrm>
                <a:custGeom>
                  <a:avLst/>
                  <a:gdLst>
                    <a:gd name="connsiteX0" fmla="*/ 243929 w 2577132"/>
                    <a:gd name="connsiteY0" fmla="*/ 154017 h 2577132"/>
                    <a:gd name="connsiteX1" fmla="*/ 160953 w 2577132"/>
                    <a:gd name="connsiteY1" fmla="*/ 236993 h 2577132"/>
                    <a:gd name="connsiteX2" fmla="*/ 160953 w 2577132"/>
                    <a:gd name="connsiteY2" fmla="*/ 2325359 h 2577132"/>
                    <a:gd name="connsiteX3" fmla="*/ 243929 w 2577132"/>
                    <a:gd name="connsiteY3" fmla="*/ 2408335 h 2577132"/>
                    <a:gd name="connsiteX4" fmla="*/ 2324227 w 2577132"/>
                    <a:gd name="connsiteY4" fmla="*/ 2408335 h 2577132"/>
                    <a:gd name="connsiteX5" fmla="*/ 2407203 w 2577132"/>
                    <a:gd name="connsiteY5" fmla="*/ 2325359 h 2577132"/>
                    <a:gd name="connsiteX6" fmla="*/ 2407203 w 2577132"/>
                    <a:gd name="connsiteY6" fmla="*/ 236993 h 2577132"/>
                    <a:gd name="connsiteX7" fmla="*/ 2324227 w 2577132"/>
                    <a:gd name="connsiteY7" fmla="*/ 154017 h 2577132"/>
                    <a:gd name="connsiteX8" fmla="*/ 160298 w 2577132"/>
                    <a:gd name="connsiteY8" fmla="*/ 0 h 2577132"/>
                    <a:gd name="connsiteX9" fmla="*/ 2416834 w 2577132"/>
                    <a:gd name="connsiteY9" fmla="*/ 0 h 2577132"/>
                    <a:gd name="connsiteX10" fmla="*/ 2577132 w 2577132"/>
                    <a:gd name="connsiteY10" fmla="*/ 160298 h 2577132"/>
                    <a:gd name="connsiteX11" fmla="*/ 2577132 w 2577132"/>
                    <a:gd name="connsiteY11" fmla="*/ 2416834 h 2577132"/>
                    <a:gd name="connsiteX12" fmla="*/ 2416834 w 2577132"/>
                    <a:gd name="connsiteY12" fmla="*/ 2577132 h 2577132"/>
                    <a:gd name="connsiteX13" fmla="*/ 160298 w 2577132"/>
                    <a:gd name="connsiteY13" fmla="*/ 2577132 h 2577132"/>
                    <a:gd name="connsiteX14" fmla="*/ 0 w 2577132"/>
                    <a:gd name="connsiteY14" fmla="*/ 2416834 h 2577132"/>
                    <a:gd name="connsiteX15" fmla="*/ 0 w 2577132"/>
                    <a:gd name="connsiteY15" fmla="*/ 160298 h 2577132"/>
                    <a:gd name="connsiteX16" fmla="*/ 160298 w 2577132"/>
                    <a:gd name="connsiteY16" fmla="*/ 0 h 257713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577132" h="2577132">
                      <a:moveTo>
                        <a:pt x="243929" y="154017"/>
                      </a:moveTo>
                      <a:cubicBezTo>
                        <a:pt x="198103" y="154017"/>
                        <a:pt x="160953" y="191167"/>
                        <a:pt x="160953" y="236993"/>
                      </a:cubicBezTo>
                      <a:lnTo>
                        <a:pt x="160953" y="2325359"/>
                      </a:lnTo>
                      <a:cubicBezTo>
                        <a:pt x="160953" y="2371185"/>
                        <a:pt x="198103" y="2408335"/>
                        <a:pt x="243929" y="2408335"/>
                      </a:cubicBezTo>
                      <a:lnTo>
                        <a:pt x="2324227" y="2408335"/>
                      </a:lnTo>
                      <a:cubicBezTo>
                        <a:pt x="2370053" y="2408335"/>
                        <a:pt x="2407203" y="2371185"/>
                        <a:pt x="2407203" y="2325359"/>
                      </a:cubicBezTo>
                      <a:lnTo>
                        <a:pt x="2407203" y="236993"/>
                      </a:lnTo>
                      <a:cubicBezTo>
                        <a:pt x="2407203" y="191167"/>
                        <a:pt x="2370053" y="154017"/>
                        <a:pt x="2324227" y="154017"/>
                      </a:cubicBezTo>
                      <a:close/>
                      <a:moveTo>
                        <a:pt x="160298" y="0"/>
                      </a:moveTo>
                      <a:lnTo>
                        <a:pt x="2416834" y="0"/>
                      </a:lnTo>
                      <a:cubicBezTo>
                        <a:pt x="2505364" y="0"/>
                        <a:pt x="2577132" y="71768"/>
                        <a:pt x="2577132" y="160298"/>
                      </a:cubicBezTo>
                      <a:lnTo>
                        <a:pt x="2577132" y="2416834"/>
                      </a:lnTo>
                      <a:cubicBezTo>
                        <a:pt x="2577132" y="2505364"/>
                        <a:pt x="2505364" y="2577132"/>
                        <a:pt x="2416834" y="2577132"/>
                      </a:cubicBezTo>
                      <a:lnTo>
                        <a:pt x="160298" y="2577132"/>
                      </a:lnTo>
                      <a:cubicBezTo>
                        <a:pt x="71768" y="2577132"/>
                        <a:pt x="0" y="2505364"/>
                        <a:pt x="0" y="2416834"/>
                      </a:cubicBezTo>
                      <a:lnTo>
                        <a:pt x="0" y="160298"/>
                      </a:lnTo>
                      <a:cubicBezTo>
                        <a:pt x="0" y="71768"/>
                        <a:pt x="71768" y="0"/>
                        <a:pt x="160298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AB6B4064-B9CF-5D12-A208-425F9A3456FB}"/>
                  </a:ext>
                </a:extLst>
              </p:cNvPr>
              <p:cNvSpPr/>
              <p:nvPr/>
            </p:nvSpPr>
            <p:spPr bwMode="auto">
              <a:xfrm>
                <a:off x="1140215" y="5543753"/>
                <a:ext cx="480685" cy="1316265"/>
              </a:xfrm>
              <a:custGeom>
                <a:avLst/>
                <a:gdLst>
                  <a:gd name="connsiteX0" fmla="*/ 334219 w 699276"/>
                  <a:gd name="connsiteY0" fmla="*/ 0 h 1914835"/>
                  <a:gd name="connsiteX1" fmla="*/ 621990 w 699276"/>
                  <a:gd name="connsiteY1" fmla="*/ 331798 h 1914835"/>
                  <a:gd name="connsiteX2" fmla="*/ 446233 w 699276"/>
                  <a:gd name="connsiteY2" fmla="*/ 637522 h 1914835"/>
                  <a:gd name="connsiteX3" fmla="*/ 396928 w 699276"/>
                  <a:gd name="connsiteY3" fmla="*/ 648999 h 1914835"/>
                  <a:gd name="connsiteX4" fmla="*/ 406268 w 699276"/>
                  <a:gd name="connsiteY4" fmla="*/ 686358 h 1914835"/>
                  <a:gd name="connsiteX5" fmla="*/ 450904 w 699276"/>
                  <a:gd name="connsiteY5" fmla="*/ 695370 h 1914835"/>
                  <a:gd name="connsiteX6" fmla="*/ 510680 w 699276"/>
                  <a:gd name="connsiteY6" fmla="*/ 744594 h 1914835"/>
                  <a:gd name="connsiteX7" fmla="*/ 519006 w 699276"/>
                  <a:gd name="connsiteY7" fmla="*/ 761914 h 1914835"/>
                  <a:gd name="connsiteX8" fmla="*/ 519845 w 699276"/>
                  <a:gd name="connsiteY8" fmla="*/ 762643 h 1914835"/>
                  <a:gd name="connsiteX9" fmla="*/ 529266 w 699276"/>
                  <a:gd name="connsiteY9" fmla="*/ 781609 h 1914835"/>
                  <a:gd name="connsiteX10" fmla="*/ 690308 w 699276"/>
                  <a:gd name="connsiteY10" fmla="*/ 1382629 h 1914835"/>
                  <a:gd name="connsiteX11" fmla="*/ 684981 w 699276"/>
                  <a:gd name="connsiteY11" fmla="*/ 1423096 h 1914835"/>
                  <a:gd name="connsiteX12" fmla="*/ 660055 w 699276"/>
                  <a:gd name="connsiteY12" fmla="*/ 1442222 h 1914835"/>
                  <a:gd name="connsiteX13" fmla="*/ 660055 w 699276"/>
                  <a:gd name="connsiteY13" fmla="*/ 1481906 h 1914835"/>
                  <a:gd name="connsiteX14" fmla="*/ 676122 w 699276"/>
                  <a:gd name="connsiteY14" fmla="*/ 1481906 h 1914835"/>
                  <a:gd name="connsiteX15" fmla="*/ 699276 w 699276"/>
                  <a:gd name="connsiteY15" fmla="*/ 1808488 h 1914835"/>
                  <a:gd name="connsiteX16" fmla="*/ 580208 w 699276"/>
                  <a:gd name="connsiteY16" fmla="*/ 1808488 h 1914835"/>
                  <a:gd name="connsiteX17" fmla="*/ 603362 w 699276"/>
                  <a:gd name="connsiteY17" fmla="*/ 1481906 h 1914835"/>
                  <a:gd name="connsiteX18" fmla="*/ 620272 w 699276"/>
                  <a:gd name="connsiteY18" fmla="*/ 1481906 h 1914835"/>
                  <a:gd name="connsiteX19" fmla="*/ 620272 w 699276"/>
                  <a:gd name="connsiteY19" fmla="*/ 1443688 h 1914835"/>
                  <a:gd name="connsiteX20" fmla="*/ 612133 w 699276"/>
                  <a:gd name="connsiteY20" fmla="*/ 1442616 h 1914835"/>
                  <a:gd name="connsiteX21" fmla="*/ 587286 w 699276"/>
                  <a:gd name="connsiteY21" fmla="*/ 1410235 h 1914835"/>
                  <a:gd name="connsiteX22" fmla="*/ 533883 w 699276"/>
                  <a:gd name="connsiteY22" fmla="*/ 1210935 h 1914835"/>
                  <a:gd name="connsiteX23" fmla="*/ 533883 w 699276"/>
                  <a:gd name="connsiteY23" fmla="*/ 1278513 h 1914835"/>
                  <a:gd name="connsiteX24" fmla="*/ 523206 w 699276"/>
                  <a:gd name="connsiteY24" fmla="*/ 1331397 h 1914835"/>
                  <a:gd name="connsiteX25" fmla="*/ 519504 w 699276"/>
                  <a:gd name="connsiteY25" fmla="*/ 1336889 h 1914835"/>
                  <a:gd name="connsiteX26" fmla="*/ 472911 w 699276"/>
                  <a:gd name="connsiteY26" fmla="*/ 1806934 h 1914835"/>
                  <a:gd name="connsiteX27" fmla="*/ 365639 w 699276"/>
                  <a:gd name="connsiteY27" fmla="*/ 1806934 h 1914835"/>
                  <a:gd name="connsiteX28" fmla="*/ 352078 w 699276"/>
                  <a:gd name="connsiteY28" fmla="*/ 1670124 h 1914835"/>
                  <a:gd name="connsiteX29" fmla="*/ 331854 w 699276"/>
                  <a:gd name="connsiteY29" fmla="*/ 1914835 h 1914835"/>
                  <a:gd name="connsiteX30" fmla="*/ 224582 w 699276"/>
                  <a:gd name="connsiteY30" fmla="*/ 1914835 h 1914835"/>
                  <a:gd name="connsiteX31" fmla="*/ 180263 w 699276"/>
                  <a:gd name="connsiteY31" fmla="*/ 1378569 h 1914835"/>
                  <a:gd name="connsiteX32" fmla="*/ 174351 w 699276"/>
                  <a:gd name="connsiteY32" fmla="*/ 1374583 h 1914835"/>
                  <a:gd name="connsiteX33" fmla="*/ 134557 w 699276"/>
                  <a:gd name="connsiteY33" fmla="*/ 1278513 h 1914835"/>
                  <a:gd name="connsiteX34" fmla="*/ 134557 w 699276"/>
                  <a:gd name="connsiteY34" fmla="*/ 1211787 h 1914835"/>
                  <a:gd name="connsiteX35" fmla="*/ 104853 w 699276"/>
                  <a:gd name="connsiteY35" fmla="*/ 1322643 h 1914835"/>
                  <a:gd name="connsiteX36" fmla="*/ 39538 w 699276"/>
                  <a:gd name="connsiteY36" fmla="*/ 1360352 h 1914835"/>
                  <a:gd name="connsiteX37" fmla="*/ 39540 w 699276"/>
                  <a:gd name="connsiteY37" fmla="*/ 1360351 h 1914835"/>
                  <a:gd name="connsiteX38" fmla="*/ 1830 w 699276"/>
                  <a:gd name="connsiteY38" fmla="*/ 1295037 h 1914835"/>
                  <a:gd name="connsiteX39" fmla="*/ 138368 w 699276"/>
                  <a:gd name="connsiteY39" fmla="*/ 785473 h 1914835"/>
                  <a:gd name="connsiteX40" fmla="*/ 140515 w 699276"/>
                  <a:gd name="connsiteY40" fmla="*/ 781151 h 1914835"/>
                  <a:gd name="connsiteX41" fmla="*/ 140665 w 699276"/>
                  <a:gd name="connsiteY41" fmla="*/ 780155 h 1914835"/>
                  <a:gd name="connsiteX42" fmla="*/ 217536 w 699276"/>
                  <a:gd name="connsiteY42" fmla="*/ 695370 h 1914835"/>
                  <a:gd name="connsiteX43" fmla="*/ 262172 w 699276"/>
                  <a:gd name="connsiteY43" fmla="*/ 686358 h 1914835"/>
                  <a:gd name="connsiteX44" fmla="*/ 271512 w 699276"/>
                  <a:gd name="connsiteY44" fmla="*/ 648999 h 1914835"/>
                  <a:gd name="connsiteX45" fmla="*/ 222206 w 699276"/>
                  <a:gd name="connsiteY45" fmla="*/ 637522 h 1914835"/>
                  <a:gd name="connsiteX46" fmla="*/ 46448 w 699276"/>
                  <a:gd name="connsiteY46" fmla="*/ 331798 h 1914835"/>
                  <a:gd name="connsiteX47" fmla="*/ 334219 w 699276"/>
                  <a:gd name="connsiteY47" fmla="*/ 0 h 19148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699276" h="1914835">
                    <a:moveTo>
                      <a:pt x="334219" y="0"/>
                    </a:moveTo>
                    <a:cubicBezTo>
                      <a:pt x="493151" y="0"/>
                      <a:pt x="621990" y="148551"/>
                      <a:pt x="621990" y="331798"/>
                    </a:cubicBezTo>
                    <a:cubicBezTo>
                      <a:pt x="621990" y="469233"/>
                      <a:pt x="549518" y="587152"/>
                      <a:pt x="446233" y="637522"/>
                    </a:cubicBezTo>
                    <a:lnTo>
                      <a:pt x="396928" y="648999"/>
                    </a:lnTo>
                    <a:lnTo>
                      <a:pt x="406268" y="686358"/>
                    </a:lnTo>
                    <a:lnTo>
                      <a:pt x="450904" y="695370"/>
                    </a:lnTo>
                    <a:cubicBezTo>
                      <a:pt x="475286" y="705682"/>
                      <a:pt x="496031" y="722910"/>
                      <a:pt x="510680" y="744594"/>
                    </a:cubicBezTo>
                    <a:lnTo>
                      <a:pt x="519006" y="761914"/>
                    </a:lnTo>
                    <a:lnTo>
                      <a:pt x="519845" y="762643"/>
                    </a:lnTo>
                    <a:cubicBezTo>
                      <a:pt x="524103" y="768108"/>
                      <a:pt x="527360" y="774497"/>
                      <a:pt x="529266" y="781609"/>
                    </a:cubicBezTo>
                    <a:lnTo>
                      <a:pt x="690308" y="1382629"/>
                    </a:lnTo>
                    <a:cubicBezTo>
                      <a:pt x="694120" y="1396854"/>
                      <a:pt x="691805" y="1411276"/>
                      <a:pt x="684981" y="1423096"/>
                    </a:cubicBezTo>
                    <a:lnTo>
                      <a:pt x="660055" y="1442222"/>
                    </a:lnTo>
                    <a:lnTo>
                      <a:pt x="660055" y="1481906"/>
                    </a:lnTo>
                    <a:lnTo>
                      <a:pt x="676122" y="1481906"/>
                    </a:lnTo>
                    <a:lnTo>
                      <a:pt x="699276" y="1808488"/>
                    </a:lnTo>
                    <a:lnTo>
                      <a:pt x="580208" y="1808488"/>
                    </a:lnTo>
                    <a:lnTo>
                      <a:pt x="603362" y="1481906"/>
                    </a:lnTo>
                    <a:lnTo>
                      <a:pt x="620272" y="1481906"/>
                    </a:lnTo>
                    <a:lnTo>
                      <a:pt x="620272" y="1443688"/>
                    </a:lnTo>
                    <a:lnTo>
                      <a:pt x="612133" y="1442616"/>
                    </a:lnTo>
                    <a:cubicBezTo>
                      <a:pt x="600314" y="1435792"/>
                      <a:pt x="591097" y="1424459"/>
                      <a:pt x="587286" y="1410235"/>
                    </a:cubicBezTo>
                    <a:lnTo>
                      <a:pt x="533883" y="1210935"/>
                    </a:lnTo>
                    <a:lnTo>
                      <a:pt x="533883" y="1278513"/>
                    </a:lnTo>
                    <a:cubicBezTo>
                      <a:pt x="533883" y="1297272"/>
                      <a:pt x="530081" y="1315143"/>
                      <a:pt x="523206" y="1331397"/>
                    </a:cubicBezTo>
                    <a:lnTo>
                      <a:pt x="519504" y="1336889"/>
                    </a:lnTo>
                    <a:lnTo>
                      <a:pt x="472911" y="1806934"/>
                    </a:lnTo>
                    <a:lnTo>
                      <a:pt x="365639" y="1806934"/>
                    </a:lnTo>
                    <a:lnTo>
                      <a:pt x="352078" y="1670124"/>
                    </a:lnTo>
                    <a:lnTo>
                      <a:pt x="331854" y="1914835"/>
                    </a:lnTo>
                    <a:lnTo>
                      <a:pt x="224582" y="1914835"/>
                    </a:lnTo>
                    <a:lnTo>
                      <a:pt x="180263" y="1378569"/>
                    </a:lnTo>
                    <a:lnTo>
                      <a:pt x="174351" y="1374583"/>
                    </a:lnTo>
                    <a:cubicBezTo>
                      <a:pt x="149764" y="1349996"/>
                      <a:pt x="134557" y="1316031"/>
                      <a:pt x="134557" y="1278513"/>
                    </a:cubicBezTo>
                    <a:lnTo>
                      <a:pt x="134557" y="1211787"/>
                    </a:lnTo>
                    <a:lnTo>
                      <a:pt x="104853" y="1322643"/>
                    </a:lnTo>
                    <a:cubicBezTo>
                      <a:pt x="97230" y="1351092"/>
                      <a:pt x="67988" y="1367975"/>
                      <a:pt x="39538" y="1360352"/>
                    </a:cubicBezTo>
                    <a:lnTo>
                      <a:pt x="39540" y="1360351"/>
                    </a:lnTo>
                    <a:cubicBezTo>
                      <a:pt x="11090" y="1352728"/>
                      <a:pt x="-5793" y="1323486"/>
                      <a:pt x="1830" y="1295037"/>
                    </a:cubicBezTo>
                    <a:lnTo>
                      <a:pt x="138368" y="785473"/>
                    </a:lnTo>
                    <a:lnTo>
                      <a:pt x="140515" y="781151"/>
                    </a:lnTo>
                    <a:lnTo>
                      <a:pt x="140665" y="780155"/>
                    </a:lnTo>
                    <a:cubicBezTo>
                      <a:pt x="152574" y="741866"/>
                      <a:pt x="180964" y="710839"/>
                      <a:pt x="217536" y="695370"/>
                    </a:cubicBezTo>
                    <a:lnTo>
                      <a:pt x="262172" y="686358"/>
                    </a:lnTo>
                    <a:lnTo>
                      <a:pt x="271512" y="648999"/>
                    </a:lnTo>
                    <a:lnTo>
                      <a:pt x="222206" y="637522"/>
                    </a:lnTo>
                    <a:cubicBezTo>
                      <a:pt x="118920" y="587152"/>
                      <a:pt x="46448" y="469233"/>
                      <a:pt x="46448" y="331798"/>
                    </a:cubicBezTo>
                    <a:cubicBezTo>
                      <a:pt x="46448" y="148551"/>
                      <a:pt x="175287" y="0"/>
                      <a:pt x="334219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5360078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1517</TotalTime>
  <Words>78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std0128_○○日～○○日まで出張</dc:title>
  <dc:subject>std0128_○○日～○○日まで出張</dc:subject>
  <dc:creator>でじけろお</dc:creator>
  <cp:revision>1</cp:revision>
  <dcterms:created xsi:type="dcterms:W3CDTF">2018-05-20T00:31:01Z</dcterms:created>
  <dcterms:modified xsi:type="dcterms:W3CDTF">2024-10-12T16:07:00Z</dcterms:modified>
  <cp:version>1</cp:version>
</cp:coreProperties>
</file>

<file path=docProps/thumbnail.jpeg>
</file>