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295" r:id="rId3"/>
    <p:sldId id="311" r:id="rId4"/>
    <p:sldId id="313" r:id="rId5"/>
    <p:sldId id="314" r:id="rId6"/>
    <p:sldId id="31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  <a:srgbClr val="FF0000"/>
    <a:srgbClr val="FF6600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91312" y="2619153"/>
            <a:ext cx="8040624" cy="46676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自転車でも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-985221" y="2117688"/>
            <a:ext cx="8918452" cy="56706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52501"/>
            <a:ext cx="6073702" cy="41383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8D676B-33C0-47A0-D228-232879E7EF63}"/>
              </a:ext>
            </a:extLst>
          </p:cNvPr>
          <p:cNvGrpSpPr/>
          <p:nvPr/>
        </p:nvGrpSpPr>
        <p:grpSpPr>
          <a:xfrm>
            <a:off x="998730" y="5315166"/>
            <a:ext cx="5325062" cy="4072087"/>
            <a:chOff x="2368094" y="-22815"/>
            <a:chExt cx="4154043" cy="31766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9C422B-14A6-FE8B-489F-48DEDE05CB38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DEE1DDA-C7F5-CEA9-D090-F97557E342BB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452C2983-8E7F-BD5D-019D-71FEDE70B68C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7758B286-AEDF-A7E0-6766-71F234FEAAF5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9DBE8A0-8C2F-464F-F4FA-9D8847585CE8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D376FF-D9C9-9790-4959-0A8EEFDB0521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182" name="AutoShape 368">
                <a:extLst>
                  <a:ext uri="{FF2B5EF4-FFF2-40B4-BE49-F238E27FC236}">
                    <a16:creationId xmlns:a16="http://schemas.microsoft.com/office/drawing/2014/main" id="{35412F95-C15B-FB9E-73E7-42444E7BE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3" name="AutoShape 303">
                <a:extLst>
                  <a:ext uri="{FF2B5EF4-FFF2-40B4-BE49-F238E27FC236}">
                    <a16:creationId xmlns:a16="http://schemas.microsoft.com/office/drawing/2014/main" id="{A3AD95A5-2116-AA4A-EA2B-A36B7770E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6EF480A-A71B-98E6-C92F-7CF1EF6AE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A26AA54-1C09-BAFC-7943-D04CC1A1BB60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248" name="Group 264">
                  <a:extLst>
                    <a:ext uri="{FF2B5EF4-FFF2-40B4-BE49-F238E27FC236}">
                      <a16:creationId xmlns:a16="http://schemas.microsoft.com/office/drawing/2014/main" id="{05E6169C-5122-0FF2-EC4F-134A688DD4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68" name="Group 265">
                    <a:extLst>
                      <a:ext uri="{FF2B5EF4-FFF2-40B4-BE49-F238E27FC236}">
                        <a16:creationId xmlns:a16="http://schemas.microsoft.com/office/drawing/2014/main" id="{147929C2-4D0F-0B92-9050-67D4E4C216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4" name="Line 266">
                      <a:extLst>
                        <a:ext uri="{FF2B5EF4-FFF2-40B4-BE49-F238E27FC236}">
                          <a16:creationId xmlns:a16="http://schemas.microsoft.com/office/drawing/2014/main" id="{BE6B3C63-3D71-A045-829D-65F0B8A83E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5" name="Line 267">
                      <a:extLst>
                        <a:ext uri="{FF2B5EF4-FFF2-40B4-BE49-F238E27FC236}">
                          <a16:creationId xmlns:a16="http://schemas.microsoft.com/office/drawing/2014/main" id="{964739B1-1BBF-BADC-2919-4B36746371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268">
                    <a:extLst>
                      <a:ext uri="{FF2B5EF4-FFF2-40B4-BE49-F238E27FC236}">
                        <a16:creationId xmlns:a16="http://schemas.microsoft.com/office/drawing/2014/main" id="{069C37E4-D510-9255-D87B-914E3EB721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2" name="Line 269">
                      <a:extLst>
                        <a:ext uri="{FF2B5EF4-FFF2-40B4-BE49-F238E27FC236}">
                          <a16:creationId xmlns:a16="http://schemas.microsoft.com/office/drawing/2014/main" id="{87BE1117-FDA5-45A3-1D78-CB1A160478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3" name="Line 270">
                      <a:extLst>
                        <a:ext uri="{FF2B5EF4-FFF2-40B4-BE49-F238E27FC236}">
                          <a16:creationId xmlns:a16="http://schemas.microsoft.com/office/drawing/2014/main" id="{7EC0DB1C-7765-2623-C2C3-2A59DCA3D2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271">
                    <a:extLst>
                      <a:ext uri="{FF2B5EF4-FFF2-40B4-BE49-F238E27FC236}">
                        <a16:creationId xmlns:a16="http://schemas.microsoft.com/office/drawing/2014/main" id="{66E0F428-A9AD-6794-D884-30E5BFC07B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0" name="Line 272">
                      <a:extLst>
                        <a:ext uri="{FF2B5EF4-FFF2-40B4-BE49-F238E27FC236}">
                          <a16:creationId xmlns:a16="http://schemas.microsoft.com/office/drawing/2014/main" id="{3813AFF2-0D69-02B6-D7FF-21687A1BE6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1" name="Line 273">
                      <a:extLst>
                        <a:ext uri="{FF2B5EF4-FFF2-40B4-BE49-F238E27FC236}">
                          <a16:creationId xmlns:a16="http://schemas.microsoft.com/office/drawing/2014/main" id="{B8435BC6-5C26-FB8C-5EDD-26CB4DA22B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274">
                    <a:extLst>
                      <a:ext uri="{FF2B5EF4-FFF2-40B4-BE49-F238E27FC236}">
                        <a16:creationId xmlns:a16="http://schemas.microsoft.com/office/drawing/2014/main" id="{B382DE1A-F330-DF65-E430-94315DA866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8" name="Line 275">
                      <a:extLst>
                        <a:ext uri="{FF2B5EF4-FFF2-40B4-BE49-F238E27FC236}">
                          <a16:creationId xmlns:a16="http://schemas.microsoft.com/office/drawing/2014/main" id="{536E6A94-B8D6-6714-1826-1F992ADB68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9" name="Line 276">
                      <a:extLst>
                        <a:ext uri="{FF2B5EF4-FFF2-40B4-BE49-F238E27FC236}">
                          <a16:creationId xmlns:a16="http://schemas.microsoft.com/office/drawing/2014/main" id="{45905289-6FD2-7326-C9EB-99778D3C69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277">
                    <a:extLst>
                      <a:ext uri="{FF2B5EF4-FFF2-40B4-BE49-F238E27FC236}">
                        <a16:creationId xmlns:a16="http://schemas.microsoft.com/office/drawing/2014/main" id="{F983C6B4-6E7E-CF2B-9B95-0EC9DBDFD0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6" name="Line 278">
                      <a:extLst>
                        <a:ext uri="{FF2B5EF4-FFF2-40B4-BE49-F238E27FC236}">
                          <a16:creationId xmlns:a16="http://schemas.microsoft.com/office/drawing/2014/main" id="{8D23D279-2629-B3B3-4C4B-C9AB70E492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7" name="Line 279">
                      <a:extLst>
                        <a:ext uri="{FF2B5EF4-FFF2-40B4-BE49-F238E27FC236}">
                          <a16:creationId xmlns:a16="http://schemas.microsoft.com/office/drawing/2014/main" id="{A5D14B08-A595-9ED5-21DA-0CE4016A5E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" name="Group 280">
                    <a:extLst>
                      <a:ext uri="{FF2B5EF4-FFF2-40B4-BE49-F238E27FC236}">
                        <a16:creationId xmlns:a16="http://schemas.microsoft.com/office/drawing/2014/main" id="{27DBEDC7-C63A-168A-65FA-283A8C334A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4" name="Line 281">
                      <a:extLst>
                        <a:ext uri="{FF2B5EF4-FFF2-40B4-BE49-F238E27FC236}">
                          <a16:creationId xmlns:a16="http://schemas.microsoft.com/office/drawing/2014/main" id="{7B95793E-491E-D3F5-2091-58567D1352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5" name="Line 282">
                      <a:extLst>
                        <a:ext uri="{FF2B5EF4-FFF2-40B4-BE49-F238E27FC236}">
                          <a16:creationId xmlns:a16="http://schemas.microsoft.com/office/drawing/2014/main" id="{78AFF13B-84F4-5229-16D9-211B10C051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" name="Group 305">
                  <a:extLst>
                    <a:ext uri="{FF2B5EF4-FFF2-40B4-BE49-F238E27FC236}">
                      <a16:creationId xmlns:a16="http://schemas.microsoft.com/office/drawing/2014/main" id="{F5471E9E-8979-936B-F591-D9ED7CDB9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50" name="Group 306">
                    <a:extLst>
                      <a:ext uri="{FF2B5EF4-FFF2-40B4-BE49-F238E27FC236}">
                        <a16:creationId xmlns:a16="http://schemas.microsoft.com/office/drawing/2014/main" id="{BC516723-056D-9765-4C5E-E81B7411DD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6" name="Line 307">
                      <a:extLst>
                        <a:ext uri="{FF2B5EF4-FFF2-40B4-BE49-F238E27FC236}">
                          <a16:creationId xmlns:a16="http://schemas.microsoft.com/office/drawing/2014/main" id="{0F846B71-0D79-9390-0245-BD4AA44534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7" name="Line 308">
                      <a:extLst>
                        <a:ext uri="{FF2B5EF4-FFF2-40B4-BE49-F238E27FC236}">
                          <a16:creationId xmlns:a16="http://schemas.microsoft.com/office/drawing/2014/main" id="{EC8F54B3-CEBD-1816-DD9D-BF2E2BBF36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" name="Group 309">
                    <a:extLst>
                      <a:ext uri="{FF2B5EF4-FFF2-40B4-BE49-F238E27FC236}">
                        <a16:creationId xmlns:a16="http://schemas.microsoft.com/office/drawing/2014/main" id="{F762BAE1-6B97-42B2-DB8A-5669BAB1EF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4" name="Line 310">
                      <a:extLst>
                        <a:ext uri="{FF2B5EF4-FFF2-40B4-BE49-F238E27FC236}">
                          <a16:creationId xmlns:a16="http://schemas.microsoft.com/office/drawing/2014/main" id="{708AC173-900B-81C0-D936-002BA845B6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5" name="Line 311">
                      <a:extLst>
                        <a:ext uri="{FF2B5EF4-FFF2-40B4-BE49-F238E27FC236}">
                          <a16:creationId xmlns:a16="http://schemas.microsoft.com/office/drawing/2014/main" id="{7BF45339-A8B7-49A0-F930-2806B6FF3B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" name="Group 312">
                    <a:extLst>
                      <a:ext uri="{FF2B5EF4-FFF2-40B4-BE49-F238E27FC236}">
                        <a16:creationId xmlns:a16="http://schemas.microsoft.com/office/drawing/2014/main" id="{8D313B5C-0644-1E83-D5D3-53BB039795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2" name="Line 313">
                      <a:extLst>
                        <a:ext uri="{FF2B5EF4-FFF2-40B4-BE49-F238E27FC236}">
                          <a16:creationId xmlns:a16="http://schemas.microsoft.com/office/drawing/2014/main" id="{1CBC8B65-8D6F-B753-D0FB-5ED313B629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3" name="Line 314">
                      <a:extLst>
                        <a:ext uri="{FF2B5EF4-FFF2-40B4-BE49-F238E27FC236}">
                          <a16:creationId xmlns:a16="http://schemas.microsoft.com/office/drawing/2014/main" id="{E23FEDD3-6E07-1050-BECA-ABCA35BF94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" name="Group 315">
                    <a:extLst>
                      <a:ext uri="{FF2B5EF4-FFF2-40B4-BE49-F238E27FC236}">
                        <a16:creationId xmlns:a16="http://schemas.microsoft.com/office/drawing/2014/main" id="{B82EE785-409F-2F3D-8AD3-55C618D8A1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0" name="Line 316">
                      <a:extLst>
                        <a:ext uri="{FF2B5EF4-FFF2-40B4-BE49-F238E27FC236}">
                          <a16:creationId xmlns:a16="http://schemas.microsoft.com/office/drawing/2014/main" id="{0BA00546-1217-3BE0-B087-3B9AFA24A0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1" name="Line 317">
                      <a:extLst>
                        <a:ext uri="{FF2B5EF4-FFF2-40B4-BE49-F238E27FC236}">
                          <a16:creationId xmlns:a16="http://schemas.microsoft.com/office/drawing/2014/main" id="{C27EE2AE-F741-E90C-7913-460B7705F5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" name="Group 318">
                    <a:extLst>
                      <a:ext uri="{FF2B5EF4-FFF2-40B4-BE49-F238E27FC236}">
                        <a16:creationId xmlns:a16="http://schemas.microsoft.com/office/drawing/2014/main" id="{9CC4C1EF-3CA5-A230-6B1D-7C4E1622D0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8" name="Line 319">
                      <a:extLst>
                        <a:ext uri="{FF2B5EF4-FFF2-40B4-BE49-F238E27FC236}">
                          <a16:creationId xmlns:a16="http://schemas.microsoft.com/office/drawing/2014/main" id="{E874BEA4-3BD0-FCE5-76BF-921891E1E0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9" name="Line 320">
                      <a:extLst>
                        <a:ext uri="{FF2B5EF4-FFF2-40B4-BE49-F238E27FC236}">
                          <a16:creationId xmlns:a16="http://schemas.microsoft.com/office/drawing/2014/main" id="{3919E889-DD8D-4F59-7091-B9AD6860C2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321">
                    <a:extLst>
                      <a:ext uri="{FF2B5EF4-FFF2-40B4-BE49-F238E27FC236}">
                        <a16:creationId xmlns:a16="http://schemas.microsoft.com/office/drawing/2014/main" id="{9EC42A27-7F59-DEAE-AE61-70E3D838C3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6" name="Line 322">
                      <a:extLst>
                        <a:ext uri="{FF2B5EF4-FFF2-40B4-BE49-F238E27FC236}">
                          <a16:creationId xmlns:a16="http://schemas.microsoft.com/office/drawing/2014/main" id="{049F633B-8596-A9E1-87FE-C45B12C175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7" name="Line 323">
                      <a:extLst>
                        <a:ext uri="{FF2B5EF4-FFF2-40B4-BE49-F238E27FC236}">
                          <a16:creationId xmlns:a16="http://schemas.microsoft.com/office/drawing/2014/main" id="{2AB12354-2690-8169-9F17-6AB4DA22E8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88" name="Oval 324">
                <a:extLst>
                  <a:ext uri="{FF2B5EF4-FFF2-40B4-BE49-F238E27FC236}">
                    <a16:creationId xmlns:a16="http://schemas.microsoft.com/office/drawing/2014/main" id="{A342D749-47AA-8140-7F43-EDAFCD9F6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EB92949F-96F6-A334-2D88-B75295529ED9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10" name="Group 283">
                  <a:extLst>
                    <a:ext uri="{FF2B5EF4-FFF2-40B4-BE49-F238E27FC236}">
                      <a16:creationId xmlns:a16="http://schemas.microsoft.com/office/drawing/2014/main" id="{B5E3A6C5-4614-D303-AD3B-C8A54455F4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30" name="Group 284">
                    <a:extLst>
                      <a:ext uri="{FF2B5EF4-FFF2-40B4-BE49-F238E27FC236}">
                        <a16:creationId xmlns:a16="http://schemas.microsoft.com/office/drawing/2014/main" id="{95416A60-0062-709D-5CD1-EE67159AD2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6" name="Line 285">
                      <a:extLst>
                        <a:ext uri="{FF2B5EF4-FFF2-40B4-BE49-F238E27FC236}">
                          <a16:creationId xmlns:a16="http://schemas.microsoft.com/office/drawing/2014/main" id="{C46295B1-DE0A-4F63-F26E-C124968DA1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7" name="Line 286">
                      <a:extLst>
                        <a:ext uri="{FF2B5EF4-FFF2-40B4-BE49-F238E27FC236}">
                          <a16:creationId xmlns:a16="http://schemas.microsoft.com/office/drawing/2014/main" id="{982B0116-D341-ECF9-C084-D2F68E88BA2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87">
                    <a:extLst>
                      <a:ext uri="{FF2B5EF4-FFF2-40B4-BE49-F238E27FC236}">
                        <a16:creationId xmlns:a16="http://schemas.microsoft.com/office/drawing/2014/main" id="{AC2794AF-5CAE-F260-2598-90D184ABED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4" name="Line 288">
                      <a:extLst>
                        <a:ext uri="{FF2B5EF4-FFF2-40B4-BE49-F238E27FC236}">
                          <a16:creationId xmlns:a16="http://schemas.microsoft.com/office/drawing/2014/main" id="{8B4EDDC6-522D-83CF-0FA7-BCA9710988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5" name="Line 289">
                      <a:extLst>
                        <a:ext uri="{FF2B5EF4-FFF2-40B4-BE49-F238E27FC236}">
                          <a16:creationId xmlns:a16="http://schemas.microsoft.com/office/drawing/2014/main" id="{7293E75B-E2B0-D732-BA5A-604456E5C0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" name="Group 290">
                    <a:extLst>
                      <a:ext uri="{FF2B5EF4-FFF2-40B4-BE49-F238E27FC236}">
                        <a16:creationId xmlns:a16="http://schemas.microsoft.com/office/drawing/2014/main" id="{552F0640-7E49-BA01-28A5-AF4AE3EA9E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2" name="Line 291">
                      <a:extLst>
                        <a:ext uri="{FF2B5EF4-FFF2-40B4-BE49-F238E27FC236}">
                          <a16:creationId xmlns:a16="http://schemas.microsoft.com/office/drawing/2014/main" id="{4BBDD1DB-F0EC-B6C8-DD09-7347332983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3" name="Line 292">
                      <a:extLst>
                        <a:ext uri="{FF2B5EF4-FFF2-40B4-BE49-F238E27FC236}">
                          <a16:creationId xmlns:a16="http://schemas.microsoft.com/office/drawing/2014/main" id="{F04F0ABB-D1D2-D797-B09B-6784F89745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" name="Group 293">
                    <a:extLst>
                      <a:ext uri="{FF2B5EF4-FFF2-40B4-BE49-F238E27FC236}">
                        <a16:creationId xmlns:a16="http://schemas.microsoft.com/office/drawing/2014/main" id="{8EA9C38A-1B36-A55F-6A01-73AAC5024E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0" name="Line 294">
                      <a:extLst>
                        <a:ext uri="{FF2B5EF4-FFF2-40B4-BE49-F238E27FC236}">
                          <a16:creationId xmlns:a16="http://schemas.microsoft.com/office/drawing/2014/main" id="{09ACFB5C-F919-23D0-3F46-1869991D33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1" name="Line 295">
                      <a:extLst>
                        <a:ext uri="{FF2B5EF4-FFF2-40B4-BE49-F238E27FC236}">
                          <a16:creationId xmlns:a16="http://schemas.microsoft.com/office/drawing/2014/main" id="{4E2624B3-1046-7AF9-8222-412E89CF48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" name="Group 296">
                    <a:extLst>
                      <a:ext uri="{FF2B5EF4-FFF2-40B4-BE49-F238E27FC236}">
                        <a16:creationId xmlns:a16="http://schemas.microsoft.com/office/drawing/2014/main" id="{0C200C87-7FD0-CDAA-BCA4-E201496EAD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8" name="Line 297">
                      <a:extLst>
                        <a:ext uri="{FF2B5EF4-FFF2-40B4-BE49-F238E27FC236}">
                          <a16:creationId xmlns:a16="http://schemas.microsoft.com/office/drawing/2014/main" id="{601B205E-6761-2BC5-C11C-25D7973E6F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9" name="Line 298">
                      <a:extLst>
                        <a:ext uri="{FF2B5EF4-FFF2-40B4-BE49-F238E27FC236}">
                          <a16:creationId xmlns:a16="http://schemas.microsoft.com/office/drawing/2014/main" id="{79217927-BEDD-F365-A3C4-0B11667EA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" name="Group 299">
                    <a:extLst>
                      <a:ext uri="{FF2B5EF4-FFF2-40B4-BE49-F238E27FC236}">
                        <a16:creationId xmlns:a16="http://schemas.microsoft.com/office/drawing/2014/main" id="{20D7628A-FC49-75DB-E9B1-8220640864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6" name="Line 300">
                      <a:extLst>
                        <a:ext uri="{FF2B5EF4-FFF2-40B4-BE49-F238E27FC236}">
                          <a16:creationId xmlns:a16="http://schemas.microsoft.com/office/drawing/2014/main" id="{F6E9BFA3-182F-EE29-8B22-BB35768394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7" name="Line 301">
                      <a:extLst>
                        <a:ext uri="{FF2B5EF4-FFF2-40B4-BE49-F238E27FC236}">
                          <a16:creationId xmlns:a16="http://schemas.microsoft.com/office/drawing/2014/main" id="{7E24D899-D2EF-B889-F154-2742E3CFE7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1" name="Group 326">
                  <a:extLst>
                    <a:ext uri="{FF2B5EF4-FFF2-40B4-BE49-F238E27FC236}">
                      <a16:creationId xmlns:a16="http://schemas.microsoft.com/office/drawing/2014/main" id="{09A85EFA-9AD8-1268-7305-7FC7EEB598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12" name="Group 327">
                    <a:extLst>
                      <a:ext uri="{FF2B5EF4-FFF2-40B4-BE49-F238E27FC236}">
                        <a16:creationId xmlns:a16="http://schemas.microsoft.com/office/drawing/2014/main" id="{0A8EFA75-C5C9-A196-B6A8-7811715B8F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8" name="Line 328">
                      <a:extLst>
                        <a:ext uri="{FF2B5EF4-FFF2-40B4-BE49-F238E27FC236}">
                          <a16:creationId xmlns:a16="http://schemas.microsoft.com/office/drawing/2014/main" id="{86722130-1500-B8B8-E1A6-5C4C2D8E4D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9" name="Line 329">
                      <a:extLst>
                        <a:ext uri="{FF2B5EF4-FFF2-40B4-BE49-F238E27FC236}">
                          <a16:creationId xmlns:a16="http://schemas.microsoft.com/office/drawing/2014/main" id="{22EFE086-0DC5-E862-792E-6C817AA9CA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" name="Group 330">
                    <a:extLst>
                      <a:ext uri="{FF2B5EF4-FFF2-40B4-BE49-F238E27FC236}">
                        <a16:creationId xmlns:a16="http://schemas.microsoft.com/office/drawing/2014/main" id="{69AB8DCF-50BA-F6C9-1DFF-05790FF7BD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6" name="Line 331">
                      <a:extLst>
                        <a:ext uri="{FF2B5EF4-FFF2-40B4-BE49-F238E27FC236}">
                          <a16:creationId xmlns:a16="http://schemas.microsoft.com/office/drawing/2014/main" id="{806BFBC0-0E36-2C40-2390-AC31E491C0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7" name="Line 332">
                      <a:extLst>
                        <a:ext uri="{FF2B5EF4-FFF2-40B4-BE49-F238E27FC236}">
                          <a16:creationId xmlns:a16="http://schemas.microsoft.com/office/drawing/2014/main" id="{A9AD26F8-AECA-2C86-35EE-70591F7D72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" name="Group 333">
                    <a:extLst>
                      <a:ext uri="{FF2B5EF4-FFF2-40B4-BE49-F238E27FC236}">
                        <a16:creationId xmlns:a16="http://schemas.microsoft.com/office/drawing/2014/main" id="{8C7F194D-5916-1B30-D72C-C16EE4FA17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4" name="Line 334">
                      <a:extLst>
                        <a:ext uri="{FF2B5EF4-FFF2-40B4-BE49-F238E27FC236}">
                          <a16:creationId xmlns:a16="http://schemas.microsoft.com/office/drawing/2014/main" id="{89434D99-DDBC-C891-075E-FDD6A1048A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5" name="Line 335">
                      <a:extLst>
                        <a:ext uri="{FF2B5EF4-FFF2-40B4-BE49-F238E27FC236}">
                          <a16:creationId xmlns:a16="http://schemas.microsoft.com/office/drawing/2014/main" id="{3ADF3EB3-C0F5-1545-95BA-EED4B0A969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" name="Group 336">
                    <a:extLst>
                      <a:ext uri="{FF2B5EF4-FFF2-40B4-BE49-F238E27FC236}">
                        <a16:creationId xmlns:a16="http://schemas.microsoft.com/office/drawing/2014/main" id="{64679EEF-50AD-10F5-2666-405BAB1630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2" name="Line 337">
                      <a:extLst>
                        <a:ext uri="{FF2B5EF4-FFF2-40B4-BE49-F238E27FC236}">
                          <a16:creationId xmlns:a16="http://schemas.microsoft.com/office/drawing/2014/main" id="{EE6B2A40-6E23-5829-0E61-2DC02243B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3" name="Line 338">
                      <a:extLst>
                        <a:ext uri="{FF2B5EF4-FFF2-40B4-BE49-F238E27FC236}">
                          <a16:creationId xmlns:a16="http://schemas.microsoft.com/office/drawing/2014/main" id="{AECD622E-3CE2-8593-8B6E-7438FBFC0E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" name="Group 339">
                    <a:extLst>
                      <a:ext uri="{FF2B5EF4-FFF2-40B4-BE49-F238E27FC236}">
                        <a16:creationId xmlns:a16="http://schemas.microsoft.com/office/drawing/2014/main" id="{ECA314C5-90B1-CF32-320F-3032B702E9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0" name="Line 340">
                      <a:extLst>
                        <a:ext uri="{FF2B5EF4-FFF2-40B4-BE49-F238E27FC236}">
                          <a16:creationId xmlns:a16="http://schemas.microsoft.com/office/drawing/2014/main" id="{132E118C-206F-38BA-3EEE-6F2998C19D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1" name="Line 341">
                      <a:extLst>
                        <a:ext uri="{FF2B5EF4-FFF2-40B4-BE49-F238E27FC236}">
                          <a16:creationId xmlns:a16="http://schemas.microsoft.com/office/drawing/2014/main" id="{F012FA4B-4727-42AC-E229-49E5FE8687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" name="Group 342">
                    <a:extLst>
                      <a:ext uri="{FF2B5EF4-FFF2-40B4-BE49-F238E27FC236}">
                        <a16:creationId xmlns:a16="http://schemas.microsoft.com/office/drawing/2014/main" id="{FDE83BF7-FE06-19BD-0DA8-7B669B56D3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18" name="Line 343">
                      <a:extLst>
                        <a:ext uri="{FF2B5EF4-FFF2-40B4-BE49-F238E27FC236}">
                          <a16:creationId xmlns:a16="http://schemas.microsoft.com/office/drawing/2014/main" id="{9A76865B-FD33-4B1B-290E-6276A19D1C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19" name="Line 344">
                      <a:extLst>
                        <a:ext uri="{FF2B5EF4-FFF2-40B4-BE49-F238E27FC236}">
                          <a16:creationId xmlns:a16="http://schemas.microsoft.com/office/drawing/2014/main" id="{F77BBDD3-0C49-6211-B3D7-B287B5F9E1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AutoShape 345">
                <a:extLst>
                  <a:ext uri="{FF2B5EF4-FFF2-40B4-BE49-F238E27FC236}">
                    <a16:creationId xmlns:a16="http://schemas.microsoft.com/office/drawing/2014/main" id="{243E9ED6-ED9D-1B42-ABB2-5977724A3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46">
                <a:extLst>
                  <a:ext uri="{FF2B5EF4-FFF2-40B4-BE49-F238E27FC236}">
                    <a16:creationId xmlns:a16="http://schemas.microsoft.com/office/drawing/2014/main" id="{14FD0C54-A4A8-EFB0-152E-CEFB6A282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347">
                <a:extLst>
                  <a:ext uri="{FF2B5EF4-FFF2-40B4-BE49-F238E27FC236}">
                    <a16:creationId xmlns:a16="http://schemas.microsoft.com/office/drawing/2014/main" id="{CC378658-1159-71BE-8C60-D54FCFB23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348">
                <a:extLst>
                  <a:ext uri="{FF2B5EF4-FFF2-40B4-BE49-F238E27FC236}">
                    <a16:creationId xmlns:a16="http://schemas.microsoft.com/office/drawing/2014/main" id="{D872FCCB-4474-394B-CC58-D4C464E0C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349">
                <a:extLst>
                  <a:ext uri="{FF2B5EF4-FFF2-40B4-BE49-F238E27FC236}">
                    <a16:creationId xmlns:a16="http://schemas.microsoft.com/office/drawing/2014/main" id="{D9611671-41DE-4460-08D3-520D3183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AutoShape 350">
                <a:extLst>
                  <a:ext uri="{FF2B5EF4-FFF2-40B4-BE49-F238E27FC236}">
                    <a16:creationId xmlns:a16="http://schemas.microsoft.com/office/drawing/2014/main" id="{C9147BBF-F793-EA9F-326F-DF6BCBA75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CC609DC-DC16-96F9-A696-463AFB1A1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Oval 357">
                <a:extLst>
                  <a:ext uri="{FF2B5EF4-FFF2-40B4-BE49-F238E27FC236}">
                    <a16:creationId xmlns:a16="http://schemas.microsoft.com/office/drawing/2014/main" id="{A9FD5CFB-61A1-A916-B571-356275DE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358">
                <a:extLst>
                  <a:ext uri="{FF2B5EF4-FFF2-40B4-BE49-F238E27FC236}">
                    <a16:creationId xmlns:a16="http://schemas.microsoft.com/office/drawing/2014/main" id="{57CEF3B6-9EE7-8039-E2DC-02207CD06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59">
                <a:extLst>
                  <a:ext uri="{FF2B5EF4-FFF2-40B4-BE49-F238E27FC236}">
                    <a16:creationId xmlns:a16="http://schemas.microsoft.com/office/drawing/2014/main" id="{5C5849C9-3537-E7C0-91FB-0807ED8F5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Freeform 362">
                <a:extLst>
                  <a:ext uri="{FF2B5EF4-FFF2-40B4-BE49-F238E27FC236}">
                    <a16:creationId xmlns:a16="http://schemas.microsoft.com/office/drawing/2014/main" id="{44A216C8-9067-1CD5-DDC2-57841482E5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Freeform 363">
                <a:extLst>
                  <a:ext uri="{FF2B5EF4-FFF2-40B4-BE49-F238E27FC236}">
                    <a16:creationId xmlns:a16="http://schemas.microsoft.com/office/drawing/2014/main" id="{7614F200-C3B9-59E3-CD7C-C0AF0E0CB6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AutoShape 366">
                <a:extLst>
                  <a:ext uri="{FF2B5EF4-FFF2-40B4-BE49-F238E27FC236}">
                    <a16:creationId xmlns:a16="http://schemas.microsoft.com/office/drawing/2014/main" id="{7DB91546-C9FB-6D1E-0D52-698621B84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3" name="AutoShape 370">
                <a:extLst>
                  <a:ext uri="{FF2B5EF4-FFF2-40B4-BE49-F238E27FC236}">
                    <a16:creationId xmlns:a16="http://schemas.microsoft.com/office/drawing/2014/main" id="{5CDF5883-3886-2A30-9F95-FD3697019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4" name="AutoShape 371">
                <a:extLst>
                  <a:ext uri="{FF2B5EF4-FFF2-40B4-BE49-F238E27FC236}">
                    <a16:creationId xmlns:a16="http://schemas.microsoft.com/office/drawing/2014/main" id="{E427D74B-865E-FB7E-727C-409D677A6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5" name="AutoShape 373" descr="縦線 (反転)">
                <a:extLst>
                  <a:ext uri="{FF2B5EF4-FFF2-40B4-BE49-F238E27FC236}">
                    <a16:creationId xmlns:a16="http://schemas.microsoft.com/office/drawing/2014/main" id="{6D91315F-0F78-EA7B-AE11-8CBDEB3DA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6" name="AutoShape 374">
                <a:extLst>
                  <a:ext uri="{FF2B5EF4-FFF2-40B4-BE49-F238E27FC236}">
                    <a16:creationId xmlns:a16="http://schemas.microsoft.com/office/drawing/2014/main" id="{6DE879C2-0FC3-E7E2-FB88-D1EA53B82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7" name="Oval 376">
                <a:extLst>
                  <a:ext uri="{FF2B5EF4-FFF2-40B4-BE49-F238E27FC236}">
                    <a16:creationId xmlns:a16="http://schemas.microsoft.com/office/drawing/2014/main" id="{2D5B9EC1-FF76-D80B-E9BA-70CDA6738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8" name="AutoShape 379">
                <a:extLst>
                  <a:ext uri="{FF2B5EF4-FFF2-40B4-BE49-F238E27FC236}">
                    <a16:creationId xmlns:a16="http://schemas.microsoft.com/office/drawing/2014/main" id="{A908B56A-559E-7BC5-810C-E0999366E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9" name="AutoShape 380">
                <a:extLst>
                  <a:ext uri="{FF2B5EF4-FFF2-40B4-BE49-F238E27FC236}">
                    <a16:creationId xmlns:a16="http://schemas.microsoft.com/office/drawing/2014/main" id="{406EEFC0-16BF-5EFD-E2D3-7C0E980B0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86FCA59-8729-D7D0-C630-BFBF11723B25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58A68F0-6A35-6471-75FB-B762732E4B68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60A58B-F589-824A-33DC-248AB73205E6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4BD148FA-6548-503B-6499-BE83118FA30B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7CB3C99-B580-BA02-7A98-D50B3FE0703B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83276AF-63AB-3BC9-7645-1F22BD2960BC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964E2F1-3788-E31B-8920-A97932F61A8D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25BB09B-72CE-60EE-EE5E-8C939F1ECCB5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F1AA1BD-E876-A6BF-F1A7-35DC6E6D5DCF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DCD2356-BB1E-E35C-3B75-442CBC3D33C7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13E463B6-E037-1471-6A74-1EB072981DF9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A470BC22-77A0-C3B6-B4D8-3F947CDB75B2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D0DD8E14-B49A-BC92-4465-7702484030EB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46FB8AC5-43B3-FDA3-4C08-F4BBA826674C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BD7EE77-FF93-155B-2068-114995B24A9A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3CAD2D41-33A4-42F8-CCCC-80CDFD52703C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727E98-C87A-A247-EC5B-2E31836A1BB6}"/>
                </a:ext>
              </a:extLst>
            </p:cNvPr>
            <p:cNvSpPr/>
            <p:nvPr/>
          </p:nvSpPr>
          <p:spPr bwMode="auto">
            <a:xfrm>
              <a:off x="4687862" y="1214820"/>
              <a:ext cx="1834275" cy="665483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756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A841CD-4533-0F9D-0625-4FA8CCE22DCE}"/>
              </a:ext>
            </a:extLst>
          </p:cNvPr>
          <p:cNvSpPr txBox="1"/>
          <p:nvPr/>
        </p:nvSpPr>
        <p:spPr>
          <a:xfrm>
            <a:off x="415638" y="452501"/>
            <a:ext cx="6073702" cy="41383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5CED2DE-E38F-FE0A-48F3-3DF93024FA1F}"/>
              </a:ext>
            </a:extLst>
          </p:cNvPr>
          <p:cNvGrpSpPr/>
          <p:nvPr/>
        </p:nvGrpSpPr>
        <p:grpSpPr>
          <a:xfrm>
            <a:off x="548680" y="5193828"/>
            <a:ext cx="5580620" cy="4179878"/>
            <a:chOff x="1082570" y="3824015"/>
            <a:chExt cx="3477299" cy="260449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64DD5B8-A594-9225-A5F7-24ADF682397B}"/>
                </a:ext>
              </a:extLst>
            </p:cNvPr>
            <p:cNvGrpSpPr/>
            <p:nvPr/>
          </p:nvGrpSpPr>
          <p:grpSpPr>
            <a:xfrm>
              <a:off x="1082570" y="3824015"/>
              <a:ext cx="3473823" cy="2604493"/>
              <a:chOff x="6489909" y="4179426"/>
              <a:chExt cx="3473823" cy="2604493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4E46E87C-402A-0322-C551-9DE5AC4861D5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8288BEB5-C87C-D03A-3F1E-046CA059308B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E393E4EA-3DF6-939C-6461-49E9F4C44474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1E3230E3-E53B-3832-4C9E-512D9836FF18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902BE82-8D61-6482-4C8A-95029B146AB8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CD3927F-BC35-14C2-316B-BC09CCFF7BDE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B234CF47-6DAF-A20B-81CE-05C02726A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99193884-A0B1-0ACD-7B59-F87E788969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7CA7C522-98FB-FBC1-A90F-070405DECD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4ABA2181-5588-75BF-5780-FF8619F64733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4697C4E4-55B7-8BF9-B553-8DC2AEBBE79D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1C2D43AA-A945-8B7C-7DB4-0E92E6166082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FF4D80C-6E00-FB64-0FE4-8AF813718FFB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" name="アーチ 8">
                <a:extLst>
                  <a:ext uri="{FF2B5EF4-FFF2-40B4-BE49-F238E27FC236}">
                    <a16:creationId xmlns:a16="http://schemas.microsoft.com/office/drawing/2014/main" id="{582D66C2-33C0-8A59-20D5-92FCD50F3618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D18CCCDC-8AFC-2F2D-166F-328A2A3F3502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アーチ 10">
                <a:extLst>
                  <a:ext uri="{FF2B5EF4-FFF2-40B4-BE49-F238E27FC236}">
                    <a16:creationId xmlns:a16="http://schemas.microsoft.com/office/drawing/2014/main" id="{FFC459D9-47EA-677B-35E6-B1B7BE172C4A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528">
                <a:extLst>
                  <a:ext uri="{FF2B5EF4-FFF2-40B4-BE49-F238E27FC236}">
                    <a16:creationId xmlns:a16="http://schemas.microsoft.com/office/drawing/2014/main" id="{D6182F90-5A2D-6126-B780-955C4AD57779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5A0A81E-A8D0-07F5-8BE2-C0EA41F84D41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473ADA0-B363-C7D1-4B76-AEAC110F2EA2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AF5BFC0-87C5-A71B-33B2-625056EDAE35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71618C-B240-DA4C-C4F4-3DCE22976784}"/>
                </a:ext>
              </a:extLst>
            </p:cNvPr>
            <p:cNvSpPr/>
            <p:nvPr/>
          </p:nvSpPr>
          <p:spPr>
            <a:xfrm>
              <a:off x="2379997" y="4176100"/>
              <a:ext cx="2179872" cy="2179872"/>
            </a:xfrm>
            <a:custGeom>
              <a:avLst/>
              <a:gdLst>
                <a:gd name="connsiteX0" fmla="*/ 126305 w 2179872"/>
                <a:gd name="connsiteY0" fmla="*/ 0 h 2179872"/>
                <a:gd name="connsiteX1" fmla="*/ 1089936 w 2179872"/>
                <a:gd name="connsiteY1" fmla="*/ 963631 h 2179872"/>
                <a:gd name="connsiteX2" fmla="*/ 2053567 w 2179872"/>
                <a:gd name="connsiteY2" fmla="*/ 0 h 2179872"/>
                <a:gd name="connsiteX3" fmla="*/ 2179872 w 2179872"/>
                <a:gd name="connsiteY3" fmla="*/ 126305 h 2179872"/>
                <a:gd name="connsiteX4" fmla="*/ 1216241 w 2179872"/>
                <a:gd name="connsiteY4" fmla="*/ 1089936 h 2179872"/>
                <a:gd name="connsiteX5" fmla="*/ 2179872 w 2179872"/>
                <a:gd name="connsiteY5" fmla="*/ 2053567 h 2179872"/>
                <a:gd name="connsiteX6" fmla="*/ 2053567 w 2179872"/>
                <a:gd name="connsiteY6" fmla="*/ 2179872 h 2179872"/>
                <a:gd name="connsiteX7" fmla="*/ 1089936 w 2179872"/>
                <a:gd name="connsiteY7" fmla="*/ 1216241 h 2179872"/>
                <a:gd name="connsiteX8" fmla="*/ 126305 w 2179872"/>
                <a:gd name="connsiteY8" fmla="*/ 2179872 h 2179872"/>
                <a:gd name="connsiteX9" fmla="*/ 0 w 2179872"/>
                <a:gd name="connsiteY9" fmla="*/ 2053567 h 2179872"/>
                <a:gd name="connsiteX10" fmla="*/ 963631 w 2179872"/>
                <a:gd name="connsiteY10" fmla="*/ 1089936 h 2179872"/>
                <a:gd name="connsiteX11" fmla="*/ 0 w 2179872"/>
                <a:gd name="connsiteY11" fmla="*/ 126305 h 2179872"/>
                <a:gd name="connsiteX12" fmla="*/ 126305 w 2179872"/>
                <a:gd name="connsiteY12" fmla="*/ 0 h 217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9872" h="2179872">
                  <a:moveTo>
                    <a:pt x="126305" y="0"/>
                  </a:moveTo>
                  <a:lnTo>
                    <a:pt x="1089936" y="963631"/>
                  </a:lnTo>
                  <a:lnTo>
                    <a:pt x="2053567" y="0"/>
                  </a:lnTo>
                  <a:lnTo>
                    <a:pt x="2179872" y="126305"/>
                  </a:lnTo>
                  <a:lnTo>
                    <a:pt x="1216241" y="1089936"/>
                  </a:lnTo>
                  <a:lnTo>
                    <a:pt x="2179872" y="2053567"/>
                  </a:lnTo>
                  <a:lnTo>
                    <a:pt x="2053567" y="2179872"/>
                  </a:lnTo>
                  <a:lnTo>
                    <a:pt x="1089936" y="1216241"/>
                  </a:lnTo>
                  <a:lnTo>
                    <a:pt x="126305" y="2179872"/>
                  </a:lnTo>
                  <a:lnTo>
                    <a:pt x="0" y="2053567"/>
                  </a:lnTo>
                  <a:lnTo>
                    <a:pt x="963631" y="1089936"/>
                  </a:lnTo>
                  <a:lnTo>
                    <a:pt x="0" y="126305"/>
                  </a:lnTo>
                  <a:lnTo>
                    <a:pt x="12630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73A9CF-3C24-AC52-7EBB-379F7CF46A9F}"/>
              </a:ext>
            </a:extLst>
          </p:cNvPr>
          <p:cNvSpPr txBox="1"/>
          <p:nvPr/>
        </p:nvSpPr>
        <p:spPr>
          <a:xfrm>
            <a:off x="415638" y="6065440"/>
            <a:ext cx="6073702" cy="34929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自転車でも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酒気帯び運転は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罰則の対象です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D34D75-6D87-4D7B-39C2-B40E241E699E}"/>
              </a:ext>
            </a:extLst>
          </p:cNvPr>
          <p:cNvSpPr txBox="1"/>
          <p:nvPr/>
        </p:nvSpPr>
        <p:spPr>
          <a:xfrm>
            <a:off x="415638" y="372828"/>
            <a:ext cx="6073702" cy="15925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CAEC848-7E41-308B-4B31-C881EA888017}"/>
              </a:ext>
            </a:extLst>
          </p:cNvPr>
          <p:cNvGrpSpPr/>
          <p:nvPr/>
        </p:nvGrpSpPr>
        <p:grpSpPr>
          <a:xfrm>
            <a:off x="233645" y="2432720"/>
            <a:ext cx="4288268" cy="3215121"/>
            <a:chOff x="6489909" y="4179426"/>
            <a:chExt cx="3473823" cy="26044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85AE71C-68CA-FB8B-A2C2-68C9CEA9C7F6}"/>
                </a:ext>
              </a:extLst>
            </p:cNvPr>
            <p:cNvGrpSpPr/>
            <p:nvPr/>
          </p:nvGrpSpPr>
          <p:grpSpPr>
            <a:xfrm>
              <a:off x="7743310" y="4179426"/>
              <a:ext cx="2220422" cy="2604493"/>
              <a:chOff x="9177896" y="4792891"/>
              <a:chExt cx="1902432" cy="2231499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119B2782-0BF1-6CC1-61CE-F090DB5D5EA4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73730E1-AE16-5388-98F1-46F7738637A3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6A02C91F-94A8-7A09-18B2-7A58088EABF9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2115EB8-92C0-743F-C9A8-98EB98E21EEC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D029903-CE19-1E48-16C0-A7F6496F8786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7A9DAAA-C625-16D7-4B48-0DE2029A59DF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4BB5520-A16A-C80A-4A23-E6758AC755E7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4B20F766-76DB-7D7D-A3F0-94EFB1592536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77229016-5DCF-B782-5864-2E94AC152CB2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BF37391B-BB42-2EDA-64BE-8D0AE77B3CA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2E3E1E-A9B9-7A30-CD37-25DB800A6751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5722DCB-3D00-B9E6-9616-18A0AB3439DE}"/>
                  </a:ext>
                </a:extLst>
              </p:cNvPr>
              <p:cNvSpPr/>
              <p:nvPr/>
            </p:nvSpPr>
            <p:spPr bwMode="auto">
              <a:xfrm rot="4500000" flipH="1">
                <a:off x="10188942" y="5602364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9C5A2953-DEC8-759F-D13A-37B4457A5DF1}"/>
                </a:ext>
              </a:extLst>
            </p:cNvPr>
            <p:cNvSpPr/>
            <p:nvPr/>
          </p:nvSpPr>
          <p:spPr bwMode="auto">
            <a:xfrm>
              <a:off x="8906063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265CDA6D-A1D3-DEE6-C02E-D63FD29ACB9E}"/>
                </a:ext>
              </a:extLst>
            </p:cNvPr>
            <p:cNvSpPr/>
            <p:nvPr/>
          </p:nvSpPr>
          <p:spPr bwMode="auto">
            <a:xfrm>
              <a:off x="8554548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7050FD1A-A917-0820-17D0-7C53E3C97916}"/>
                </a:ext>
              </a:extLst>
            </p:cNvPr>
            <p:cNvSpPr/>
            <p:nvPr/>
          </p:nvSpPr>
          <p:spPr bwMode="auto">
            <a:xfrm>
              <a:off x="8570307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528">
              <a:extLst>
                <a:ext uri="{FF2B5EF4-FFF2-40B4-BE49-F238E27FC236}">
                  <a16:creationId xmlns:a16="http://schemas.microsoft.com/office/drawing/2014/main" id="{37054A5D-F571-55B1-49DE-4EFD2539025A}"/>
                </a:ext>
              </a:extLst>
            </p:cNvPr>
            <p:cNvSpPr/>
            <p:nvPr/>
          </p:nvSpPr>
          <p:spPr bwMode="auto">
            <a:xfrm>
              <a:off x="8718505" y="4728101"/>
              <a:ext cx="270030" cy="120890"/>
            </a:xfrm>
            <a:custGeom>
              <a:avLst/>
              <a:gdLst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173426"/>
                <a:gd name="connsiteX1" fmla="*/ 180020 w 360040"/>
                <a:gd name="connsiteY1" fmla="*/ 0 h 173426"/>
                <a:gd name="connsiteX2" fmla="*/ 360040 w 360040"/>
                <a:gd name="connsiteY2" fmla="*/ 39088 h 173426"/>
                <a:gd name="connsiteX3" fmla="*/ 175257 w 360040"/>
                <a:gd name="connsiteY3" fmla="*/ 173426 h 173426"/>
                <a:gd name="connsiteX4" fmla="*/ 0 w 360040"/>
                <a:gd name="connsiteY4" fmla="*/ 39088 h 17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40" h="173426">
                  <a:moveTo>
                    <a:pt x="0" y="39088"/>
                  </a:moveTo>
                  <a:cubicBezTo>
                    <a:pt x="0" y="17500"/>
                    <a:pt x="80598" y="0"/>
                    <a:pt x="180020" y="0"/>
                  </a:cubicBezTo>
                  <a:cubicBezTo>
                    <a:pt x="279442" y="0"/>
                    <a:pt x="360040" y="17500"/>
                    <a:pt x="360040" y="39088"/>
                  </a:cubicBezTo>
                  <a:cubicBezTo>
                    <a:pt x="360040" y="60676"/>
                    <a:pt x="274679" y="173426"/>
                    <a:pt x="175257" y="173426"/>
                  </a:cubicBezTo>
                  <a:cubicBezTo>
                    <a:pt x="75835" y="173426"/>
                    <a:pt x="0" y="60676"/>
                    <a:pt x="0" y="390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2C167746-AF49-0654-7501-D451AF335B21}"/>
                </a:ext>
              </a:extLst>
            </p:cNvPr>
            <p:cNvSpPr/>
            <p:nvPr/>
          </p:nvSpPr>
          <p:spPr bwMode="auto">
            <a:xfrm>
              <a:off x="8961742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8B39EEC-A167-9B5E-17AA-D130BDE9854B}"/>
                </a:ext>
              </a:extLst>
            </p:cNvPr>
            <p:cNvSpPr/>
            <p:nvPr/>
          </p:nvSpPr>
          <p:spPr bwMode="auto">
            <a:xfrm>
              <a:off x="9125700" y="4711200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1AE7A30-0965-2F44-DD33-4B29A410082D}"/>
                </a:ext>
              </a:extLst>
            </p:cNvPr>
            <p:cNvSpPr/>
            <p:nvPr/>
          </p:nvSpPr>
          <p:spPr bwMode="auto">
            <a:xfrm>
              <a:off x="6489909" y="5295620"/>
              <a:ext cx="1988820" cy="1028700"/>
            </a:xfrm>
            <a:custGeom>
              <a:avLst/>
              <a:gdLst>
                <a:gd name="connsiteX0" fmla="*/ 1988820 w 1988820"/>
                <a:gd name="connsiteY0" fmla="*/ 228600 h 1028700"/>
                <a:gd name="connsiteX1" fmla="*/ 1958340 w 1988820"/>
                <a:gd name="connsiteY1" fmla="*/ 182880 h 1028700"/>
                <a:gd name="connsiteX2" fmla="*/ 1859280 w 1988820"/>
                <a:gd name="connsiteY2" fmla="*/ 106680 h 1028700"/>
                <a:gd name="connsiteX3" fmla="*/ 1645920 w 1988820"/>
                <a:gd name="connsiteY3" fmla="*/ 76200 h 1028700"/>
                <a:gd name="connsiteX4" fmla="*/ 1493520 w 1988820"/>
                <a:gd name="connsiteY4" fmla="*/ 182880 h 1028700"/>
                <a:gd name="connsiteX5" fmla="*/ 1516380 w 1988820"/>
                <a:gd name="connsiteY5" fmla="*/ 228600 h 1028700"/>
                <a:gd name="connsiteX6" fmla="*/ 1584960 w 1988820"/>
                <a:gd name="connsiteY6" fmla="*/ 182880 h 1028700"/>
                <a:gd name="connsiteX7" fmla="*/ 1501140 w 1988820"/>
                <a:gd name="connsiteY7" fmla="*/ 60960 h 1028700"/>
                <a:gd name="connsiteX8" fmla="*/ 1272540 w 1988820"/>
                <a:gd name="connsiteY8" fmla="*/ 0 h 1028700"/>
                <a:gd name="connsiteX9" fmla="*/ 1127760 w 1988820"/>
                <a:gd name="connsiteY9" fmla="*/ 30480 h 1028700"/>
                <a:gd name="connsiteX10" fmla="*/ 1120140 w 1988820"/>
                <a:gd name="connsiteY10" fmla="*/ 83820 h 1028700"/>
                <a:gd name="connsiteX11" fmla="*/ 1066800 w 1988820"/>
                <a:gd name="connsiteY11" fmla="*/ 220980 h 1028700"/>
                <a:gd name="connsiteX12" fmla="*/ 876300 w 1988820"/>
                <a:gd name="connsiteY12" fmla="*/ 289560 h 1028700"/>
                <a:gd name="connsiteX13" fmla="*/ 777240 w 1988820"/>
                <a:gd name="connsiteY13" fmla="*/ 243840 h 1028700"/>
                <a:gd name="connsiteX14" fmla="*/ 731520 w 1988820"/>
                <a:gd name="connsiteY14" fmla="*/ 129540 h 1028700"/>
                <a:gd name="connsiteX15" fmla="*/ 876300 w 1988820"/>
                <a:gd name="connsiteY15" fmla="*/ 152400 h 1028700"/>
                <a:gd name="connsiteX16" fmla="*/ 1074420 w 1988820"/>
                <a:gd name="connsiteY16" fmla="*/ 358140 h 1028700"/>
                <a:gd name="connsiteX17" fmla="*/ 1066800 w 1988820"/>
                <a:gd name="connsiteY17" fmla="*/ 487680 h 1028700"/>
                <a:gd name="connsiteX18" fmla="*/ 906780 w 1988820"/>
                <a:gd name="connsiteY18" fmla="*/ 609600 h 1028700"/>
                <a:gd name="connsiteX19" fmla="*/ 541020 w 1988820"/>
                <a:gd name="connsiteY19" fmla="*/ 685800 h 1028700"/>
                <a:gd name="connsiteX20" fmla="*/ 441960 w 1988820"/>
                <a:gd name="connsiteY20" fmla="*/ 708660 h 1028700"/>
                <a:gd name="connsiteX21" fmla="*/ 312420 w 1988820"/>
                <a:gd name="connsiteY21" fmla="*/ 731520 h 1028700"/>
                <a:gd name="connsiteX22" fmla="*/ 274320 w 1988820"/>
                <a:gd name="connsiteY22" fmla="*/ 784860 h 1028700"/>
                <a:gd name="connsiteX23" fmla="*/ 289560 w 1988820"/>
                <a:gd name="connsiteY23" fmla="*/ 899160 h 1028700"/>
                <a:gd name="connsiteX24" fmla="*/ 350520 w 1988820"/>
                <a:gd name="connsiteY24" fmla="*/ 960120 h 1028700"/>
                <a:gd name="connsiteX25" fmla="*/ 563880 w 1988820"/>
                <a:gd name="connsiteY25" fmla="*/ 1028700 h 1028700"/>
                <a:gd name="connsiteX26" fmla="*/ 640080 w 1988820"/>
                <a:gd name="connsiteY26" fmla="*/ 982980 h 1028700"/>
                <a:gd name="connsiteX27" fmla="*/ 609600 w 1988820"/>
                <a:gd name="connsiteY27" fmla="*/ 678180 h 1028700"/>
                <a:gd name="connsiteX28" fmla="*/ 373380 w 1988820"/>
                <a:gd name="connsiteY28" fmla="*/ 601980 h 1028700"/>
                <a:gd name="connsiteX29" fmla="*/ 304800 w 1988820"/>
                <a:gd name="connsiteY29" fmla="*/ 594360 h 1028700"/>
                <a:gd name="connsiteX30" fmla="*/ 167640 w 1988820"/>
                <a:gd name="connsiteY30" fmla="*/ 579120 h 1028700"/>
                <a:gd name="connsiteX31" fmla="*/ 0 w 1988820"/>
                <a:gd name="connsiteY31" fmla="*/ 54102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8820" h="1028700">
                  <a:moveTo>
                    <a:pt x="1988820" y="228600"/>
                  </a:moveTo>
                  <a:cubicBezTo>
                    <a:pt x="1978660" y="213360"/>
                    <a:pt x="1971678" y="195433"/>
                    <a:pt x="1958340" y="182880"/>
                  </a:cubicBezTo>
                  <a:cubicBezTo>
                    <a:pt x="1928004" y="154328"/>
                    <a:pt x="1900130" y="114850"/>
                    <a:pt x="1859280" y="106680"/>
                  </a:cubicBezTo>
                  <a:cubicBezTo>
                    <a:pt x="1737972" y="82418"/>
                    <a:pt x="1808825" y="94301"/>
                    <a:pt x="1645920" y="76200"/>
                  </a:cubicBezTo>
                  <a:cubicBezTo>
                    <a:pt x="1520666" y="95977"/>
                    <a:pt x="1478438" y="54686"/>
                    <a:pt x="1493520" y="182880"/>
                  </a:cubicBezTo>
                  <a:cubicBezTo>
                    <a:pt x="1495511" y="199802"/>
                    <a:pt x="1508760" y="213360"/>
                    <a:pt x="1516380" y="228600"/>
                  </a:cubicBezTo>
                  <a:cubicBezTo>
                    <a:pt x="1539240" y="213360"/>
                    <a:pt x="1577968" y="209450"/>
                    <a:pt x="1584960" y="182880"/>
                  </a:cubicBezTo>
                  <a:cubicBezTo>
                    <a:pt x="1608278" y="94272"/>
                    <a:pt x="1552926" y="81224"/>
                    <a:pt x="1501140" y="60960"/>
                  </a:cubicBezTo>
                  <a:cubicBezTo>
                    <a:pt x="1355794" y="4086"/>
                    <a:pt x="1413739" y="20171"/>
                    <a:pt x="1272540" y="0"/>
                  </a:cubicBezTo>
                  <a:cubicBezTo>
                    <a:pt x="1224280" y="10160"/>
                    <a:pt x="1170973" y="6713"/>
                    <a:pt x="1127760" y="30480"/>
                  </a:cubicBezTo>
                  <a:cubicBezTo>
                    <a:pt x="1112023" y="39136"/>
                    <a:pt x="1124496" y="66396"/>
                    <a:pt x="1120140" y="83820"/>
                  </a:cubicBezTo>
                  <a:cubicBezTo>
                    <a:pt x="1115787" y="101231"/>
                    <a:pt x="1079640" y="208140"/>
                    <a:pt x="1066800" y="220980"/>
                  </a:cubicBezTo>
                  <a:cubicBezTo>
                    <a:pt x="994185" y="293595"/>
                    <a:pt x="964967" y="282171"/>
                    <a:pt x="876300" y="289560"/>
                  </a:cubicBezTo>
                  <a:cubicBezTo>
                    <a:pt x="843280" y="274320"/>
                    <a:pt x="804510" y="267901"/>
                    <a:pt x="777240" y="243840"/>
                  </a:cubicBezTo>
                  <a:cubicBezTo>
                    <a:pt x="764134" y="232276"/>
                    <a:pt x="739324" y="152952"/>
                    <a:pt x="731520" y="129540"/>
                  </a:cubicBezTo>
                  <a:cubicBezTo>
                    <a:pt x="761633" y="54257"/>
                    <a:pt x="744329" y="60753"/>
                    <a:pt x="876300" y="152400"/>
                  </a:cubicBezTo>
                  <a:cubicBezTo>
                    <a:pt x="998382" y="237179"/>
                    <a:pt x="1005874" y="260218"/>
                    <a:pt x="1074420" y="358140"/>
                  </a:cubicBezTo>
                  <a:cubicBezTo>
                    <a:pt x="1081009" y="404264"/>
                    <a:pt x="1092332" y="441258"/>
                    <a:pt x="1066800" y="487680"/>
                  </a:cubicBezTo>
                  <a:cubicBezTo>
                    <a:pt x="1029306" y="555850"/>
                    <a:pt x="975050" y="581865"/>
                    <a:pt x="906780" y="609600"/>
                  </a:cubicBezTo>
                  <a:cubicBezTo>
                    <a:pt x="728225" y="682138"/>
                    <a:pt x="752934" y="663095"/>
                    <a:pt x="541020" y="685800"/>
                  </a:cubicBezTo>
                  <a:cubicBezTo>
                    <a:pt x="508000" y="693420"/>
                    <a:pt x="475422" y="703306"/>
                    <a:pt x="441960" y="708660"/>
                  </a:cubicBezTo>
                  <a:cubicBezTo>
                    <a:pt x="303325" y="730842"/>
                    <a:pt x="393929" y="698917"/>
                    <a:pt x="312420" y="731520"/>
                  </a:cubicBezTo>
                  <a:cubicBezTo>
                    <a:pt x="299720" y="749300"/>
                    <a:pt x="277272" y="763210"/>
                    <a:pt x="274320" y="784860"/>
                  </a:cubicBezTo>
                  <a:cubicBezTo>
                    <a:pt x="269127" y="822945"/>
                    <a:pt x="274234" y="863910"/>
                    <a:pt x="289560" y="899160"/>
                  </a:cubicBezTo>
                  <a:cubicBezTo>
                    <a:pt x="301018" y="925514"/>
                    <a:pt x="325629" y="945760"/>
                    <a:pt x="350520" y="960120"/>
                  </a:cubicBezTo>
                  <a:cubicBezTo>
                    <a:pt x="431354" y="1006755"/>
                    <a:pt x="482067" y="1012337"/>
                    <a:pt x="563880" y="1028700"/>
                  </a:cubicBezTo>
                  <a:cubicBezTo>
                    <a:pt x="589280" y="1013460"/>
                    <a:pt x="627667" y="1009875"/>
                    <a:pt x="640080" y="982980"/>
                  </a:cubicBezTo>
                  <a:cubicBezTo>
                    <a:pt x="671616" y="914651"/>
                    <a:pt x="658543" y="737319"/>
                    <a:pt x="609600" y="678180"/>
                  </a:cubicBezTo>
                  <a:cubicBezTo>
                    <a:pt x="545643" y="600898"/>
                    <a:pt x="456788" y="609563"/>
                    <a:pt x="373380" y="601980"/>
                  </a:cubicBezTo>
                  <a:cubicBezTo>
                    <a:pt x="350474" y="599898"/>
                    <a:pt x="327687" y="596649"/>
                    <a:pt x="304800" y="594360"/>
                  </a:cubicBezTo>
                  <a:cubicBezTo>
                    <a:pt x="252127" y="589093"/>
                    <a:pt x="217362" y="588160"/>
                    <a:pt x="167640" y="579120"/>
                  </a:cubicBezTo>
                  <a:cubicBezTo>
                    <a:pt x="58383" y="559255"/>
                    <a:pt x="79670" y="563783"/>
                    <a:pt x="0" y="54102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269B01-B6E1-D8C5-5ACE-508D4E17D89F}"/>
              </a:ext>
            </a:extLst>
          </p:cNvPr>
          <p:cNvGrpSpPr/>
          <p:nvPr/>
        </p:nvGrpSpPr>
        <p:grpSpPr>
          <a:xfrm>
            <a:off x="4777492" y="2867425"/>
            <a:ext cx="1378262" cy="2804145"/>
            <a:chOff x="4374679" y="3129574"/>
            <a:chExt cx="1062415" cy="2161538"/>
          </a:xfrm>
        </p:grpSpPr>
        <p:sp>
          <p:nvSpPr>
            <p:cNvPr id="27" name="星: 10 pt 26">
              <a:extLst>
                <a:ext uri="{FF2B5EF4-FFF2-40B4-BE49-F238E27FC236}">
                  <a16:creationId xmlns:a16="http://schemas.microsoft.com/office/drawing/2014/main" id="{E2EE5EAE-B23B-2B42-A2E2-8B26B8571FAF}"/>
                </a:ext>
              </a:extLst>
            </p:cNvPr>
            <p:cNvSpPr/>
            <p:nvPr/>
          </p:nvSpPr>
          <p:spPr bwMode="auto">
            <a:xfrm>
              <a:off x="4401979" y="3129574"/>
              <a:ext cx="543916" cy="543916"/>
            </a:xfrm>
            <a:prstGeom prst="star10">
              <a:avLst>
                <a:gd name="adj" fmla="val 32128"/>
                <a:gd name="hf" fmla="val 105146"/>
              </a:avLst>
            </a:pr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B64F6C4-B1DB-6ACE-5F7F-C0191097E17C}"/>
                </a:ext>
              </a:extLst>
            </p:cNvPr>
            <p:cNvGrpSpPr/>
            <p:nvPr/>
          </p:nvGrpSpPr>
          <p:grpSpPr>
            <a:xfrm>
              <a:off x="4374679" y="3286537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57DE115A-ACE8-FA78-063E-16E4E8677010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95566A7B-DF31-2293-E5EA-232091E7DF77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3AA8A86-AD6B-6CFB-99AE-714D3F3A2B0B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489F880-7AD7-4A51-4A3B-51399BF82CF4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0E07AAE9-5233-AF6C-2484-CD0267325FD7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61FFDECE-72D3-1FD9-95CE-24925A2B8082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42864A99-D41F-2D36-8AAF-08E825F2F2B1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ED754536-1335-D4B8-AE91-5F1A9FCD3E5F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A7C6B2C-6FCE-F538-CCEE-03355547B15B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EE6CC894-E5AB-ADBF-7046-D74F5DAE1FBD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BC2462A9-FD6E-6B9E-1264-F2D88CDB178E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23E4AF80-21D4-3EA8-66DB-61E30FE7DA25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6114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D267D06-5FBF-FD2B-D005-646BCE941378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7B70B9-19B4-D63C-7D80-3F715E5C7DF6}"/>
              </a:ext>
            </a:extLst>
          </p:cNvPr>
          <p:cNvSpPr txBox="1"/>
          <p:nvPr/>
        </p:nvSpPr>
        <p:spPr>
          <a:xfrm>
            <a:off x="796786" y="1127575"/>
            <a:ext cx="5311406" cy="42427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自転車でも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酒気帯び運転は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罰則の対象です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586FE80-8067-2B76-D846-21FC9D3C0076}"/>
              </a:ext>
            </a:extLst>
          </p:cNvPr>
          <p:cNvGrpSpPr/>
          <p:nvPr/>
        </p:nvGrpSpPr>
        <p:grpSpPr>
          <a:xfrm>
            <a:off x="2843935" y="5613041"/>
            <a:ext cx="2205245" cy="3975699"/>
            <a:chOff x="296522" y="2374285"/>
            <a:chExt cx="1452773" cy="261911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98A4B65-E358-B117-92D5-443393235192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132" name="二等辺三角形 8">
                <a:extLst>
                  <a:ext uri="{FF2B5EF4-FFF2-40B4-BE49-F238E27FC236}">
                    <a16:creationId xmlns:a16="http://schemas.microsoft.com/office/drawing/2014/main" id="{69010BB9-3C7D-AD41-E4B5-D46F34E32723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二等辺三角形 8">
                <a:extLst>
                  <a:ext uri="{FF2B5EF4-FFF2-40B4-BE49-F238E27FC236}">
                    <a16:creationId xmlns:a16="http://schemas.microsoft.com/office/drawing/2014/main" id="{ADD6EF31-0955-E98B-9F1A-0033F15D436E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B5F5AC-5920-F72A-ECFD-67D881A729B0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130" name="二等辺三角形 8">
                <a:extLst>
                  <a:ext uri="{FF2B5EF4-FFF2-40B4-BE49-F238E27FC236}">
                    <a16:creationId xmlns:a16="http://schemas.microsoft.com/office/drawing/2014/main" id="{97798528-1820-1B6B-F7B5-168E0460FE5A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二等辺三角形 8">
                <a:extLst>
                  <a:ext uri="{FF2B5EF4-FFF2-40B4-BE49-F238E27FC236}">
                    <a16:creationId xmlns:a16="http://schemas.microsoft.com/office/drawing/2014/main" id="{06DCBE89-22B0-6966-AB19-1B1C852D9ED2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" name="四角形: 上の 2 つの角を丸める 145">
              <a:extLst>
                <a:ext uri="{FF2B5EF4-FFF2-40B4-BE49-F238E27FC236}">
                  <a16:creationId xmlns:a16="http://schemas.microsoft.com/office/drawing/2014/main" id="{141D69E4-F196-B3B8-9A16-2F7D7C93CFDF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四角形: 上の 2 つの角を丸める 145">
              <a:extLst>
                <a:ext uri="{FF2B5EF4-FFF2-40B4-BE49-F238E27FC236}">
                  <a16:creationId xmlns:a16="http://schemas.microsoft.com/office/drawing/2014/main" id="{86DB7C8B-922C-FE29-38F0-CF0FC7D16282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86D40FB-A14A-8E70-BD2F-28A94812ACE6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4BABE3C-9213-4C05-DC8C-5C00F82ECC8A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240C4A6D-4496-40AD-C325-93BA54D3C694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F61DAE5-D897-0BDB-8018-186F16F1E18C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74610E55-F052-B6BF-6D90-22AAF2C28540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1E35FC3F-81A4-EFC4-ECBF-9FB14FC90EA2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B625D4B2-0B1E-37F6-676B-E4FDCD2EBE15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E250B848-8032-6940-E215-24F20E4B4B61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2BB9C64-54B9-E6E9-566D-D39597E44D25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B8C0F02-513E-C6A6-112E-035BB5BCFA1D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47F949A-8EED-6FF9-8B12-E24123CA8127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2CD7ABCD-F601-D245-EF85-01F5AB39BE60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1DA6120-DE5A-00F3-7452-CA7DEE8A3ABB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0336E218-9928-9779-3A71-60B5750F7782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12EE4D1-571E-F673-EE8A-E73538E7E305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C75E207-4650-C23C-6A58-47752F26D3CC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3DA2592-3898-47A8-7B38-7F1CD135AD7C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" name="フローチャート: 手作業 203">
              <a:extLst>
                <a:ext uri="{FF2B5EF4-FFF2-40B4-BE49-F238E27FC236}">
                  <a16:creationId xmlns:a16="http://schemas.microsoft.com/office/drawing/2014/main" id="{C4F26E01-CCA8-4C9A-370B-666E48F1BD6F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台形 691">
              <a:extLst>
                <a:ext uri="{FF2B5EF4-FFF2-40B4-BE49-F238E27FC236}">
                  <a16:creationId xmlns:a16="http://schemas.microsoft.com/office/drawing/2014/main" id="{DBBFE751-D422-13F9-0384-A1242F10E462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5EF3F30-F48A-11AE-36C2-956A088F8E5B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16B4EA4E-A44F-28F5-E013-27756577531D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8AF03FAC-C579-5955-FCCD-9F1F29C0D52C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91E5DD95-6595-0B81-A4D4-C22BDBFAA813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E896632C-470E-27C2-1FE1-414FA8C31405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8C76E473-AA6C-3CB1-73D7-780E31FC34DF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B6CB75E0-84B8-D70C-954D-C517080DA4B8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EBC6AEC9-FACD-6118-AC6A-B40323C6A118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181EC6DA-0F1B-CBBE-EBC0-999401389AC5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1502B764-7594-863A-F8D1-CD2916CE6195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74F3A49-355F-4BAC-2F4C-D79A5A618EED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81F0D51-AB35-F402-B8E1-1E8C2CB49622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C228B3E9-3D9A-C63F-81F5-053823F0EA6A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92DBF886-E1FA-480E-866D-510721CC27DC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75D15C2C-6DB3-8914-249B-C9A775D760A6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8F251D87-1684-61EC-11B2-18D93F656D43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759A35-08C6-ECDB-D6B3-20874971B6A7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60849FFC-0FC1-5C85-9507-645BAF26C086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107" name="楕円 8">
                  <a:extLst>
                    <a:ext uri="{FF2B5EF4-FFF2-40B4-BE49-F238E27FC236}">
                      <a16:creationId xmlns:a16="http://schemas.microsoft.com/office/drawing/2014/main" id="{1AD4EF65-A52E-07D4-369F-98308BB2A49A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573442C-DD74-FABC-9646-911A7B1F321A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8">
                  <a:extLst>
                    <a:ext uri="{FF2B5EF4-FFF2-40B4-BE49-F238E27FC236}">
                      <a16:creationId xmlns:a16="http://schemas.microsoft.com/office/drawing/2014/main" id="{B39D3133-C252-6F4A-DBF7-8D87E745A072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F12A26D-7A69-15C5-5510-565FF39B866F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00D2B9F8-229B-838B-FD03-F16BBE73AA9F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0111E3D8-2C10-15E9-00BF-88626C4226BE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081E40E-6283-C9B5-D5A3-1E36628447CC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4079AF93-AC5F-3662-0F0B-3642C6C3602F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9C2E369-29CF-72F4-BFBA-DB16086993FA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423DA81F-C853-2EAC-F26B-CCC06682FF85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92F235D7-7FF8-D8F1-A324-8FCEF18B5418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101" name="フローチャート: 手作業 100">
                    <a:extLst>
                      <a:ext uri="{FF2B5EF4-FFF2-40B4-BE49-F238E27FC236}">
                        <a16:creationId xmlns:a16="http://schemas.microsoft.com/office/drawing/2014/main" id="{F04A6FE6-AEF6-A89F-A9F2-4D91D3A4F6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B05573CF-BF75-BDC8-1E8C-4D6F71D82CE4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B78DC613-BDE5-AB9E-25B8-51E5E4DFF280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0A7B979-557E-1AB2-8907-695B0D4613A9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31DE8F6-E0C7-E241-AF66-19F4517E6727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0DB17009-F87C-ABE4-9330-335A02DCA386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3751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自転車でも酒気帯び運転は罰則の対象ですの貼り紙</dc:title>
  <dc:subject>自転車でも酒気帯び運転は罰則の対象ですの貼り紙</dc:subject>
  <dc:creator>でじけろお</dc:creator>
  <cp:lastModifiedBy/>
  <cp:revision>1</cp:revision>
  <dcterms:created xsi:type="dcterms:W3CDTF">2014-12-04T06:28:15Z</dcterms:created>
  <dcterms:modified xsi:type="dcterms:W3CDTF">2024-11-04T08:03:31Z</dcterms:modified>
  <cp:version>1</cp:version>
</cp:coreProperties>
</file>