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17" r:id="rId2"/>
    <p:sldId id="301" r:id="rId3"/>
    <p:sldId id="315" r:id="rId4"/>
    <p:sldId id="318" r:id="rId5"/>
    <p:sldId id="319" r:id="rId6"/>
    <p:sldId id="330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CCFF"/>
    <a:srgbClr val="FF0000"/>
    <a:srgbClr val="339933"/>
    <a:srgbClr val="FF6600"/>
    <a:srgbClr val="FFFF99"/>
    <a:srgbClr val="006600"/>
    <a:srgbClr val="FFCC66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78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1EC2CA42-053E-B6F3-7F99-BF11B9CED3D6}"/>
              </a:ext>
            </a:extLst>
          </p:cNvPr>
          <p:cNvSpPr txBox="1"/>
          <p:nvPr/>
        </p:nvSpPr>
        <p:spPr>
          <a:xfrm>
            <a:off x="1127758" y="1246008"/>
            <a:ext cx="7650482" cy="446634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自転車でも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酒気帯び運転は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罰則の対象です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292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5805228-474E-B447-A568-A86A24F40B83}"/>
              </a:ext>
            </a:extLst>
          </p:cNvPr>
          <p:cNvSpPr txBox="1"/>
          <p:nvPr/>
        </p:nvSpPr>
        <p:spPr>
          <a:xfrm>
            <a:off x="474615" y="548640"/>
            <a:ext cx="8956768" cy="586108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自転車でも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酒気帯び運転は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罰則の対象です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テキスト ボックス 180">
            <a:extLst>
              <a:ext uri="{FF2B5EF4-FFF2-40B4-BE49-F238E27FC236}">
                <a16:creationId xmlns:a16="http://schemas.microsoft.com/office/drawing/2014/main" id="{0C92871F-F56D-545B-0CB1-8223F8B5854A}"/>
              </a:ext>
            </a:extLst>
          </p:cNvPr>
          <p:cNvSpPr txBox="1"/>
          <p:nvPr/>
        </p:nvSpPr>
        <p:spPr>
          <a:xfrm>
            <a:off x="415637" y="269922"/>
            <a:ext cx="9074726" cy="289663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自転車でも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酒気帯び運転は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罰則の対象です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22DDAB6-E2FB-E991-16AD-4052C3B94AE7}"/>
              </a:ext>
            </a:extLst>
          </p:cNvPr>
          <p:cNvGrpSpPr/>
          <p:nvPr/>
        </p:nvGrpSpPr>
        <p:grpSpPr>
          <a:xfrm>
            <a:off x="2927775" y="3429000"/>
            <a:ext cx="4821900" cy="3023839"/>
            <a:chOff x="2368094" y="-22815"/>
            <a:chExt cx="5065505" cy="317660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ECC521F1-A6D1-871D-7BD3-3386BE065A69}"/>
                </a:ext>
              </a:extLst>
            </p:cNvPr>
            <p:cNvGrpSpPr/>
            <p:nvPr/>
          </p:nvGrpSpPr>
          <p:grpSpPr>
            <a:xfrm rot="619466">
              <a:off x="3607022" y="587513"/>
              <a:ext cx="681936" cy="774363"/>
              <a:chOff x="2304125" y="1955660"/>
              <a:chExt cx="681936" cy="774363"/>
            </a:xfrm>
          </p:grpSpPr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4872F0DA-1DB7-48D6-7AB2-3464DA1C136B}"/>
                  </a:ext>
                </a:extLst>
              </p:cNvPr>
              <p:cNvSpPr/>
              <p:nvPr/>
            </p:nvSpPr>
            <p:spPr bwMode="auto">
              <a:xfrm rot="1961044" flipH="1">
                <a:off x="2304125" y="2493774"/>
                <a:ext cx="210440" cy="224211"/>
              </a:xfrm>
              <a:custGeom>
                <a:avLst/>
                <a:gdLst>
                  <a:gd name="connsiteX0" fmla="*/ 64623 w 194096"/>
                  <a:gd name="connsiteY0" fmla="*/ 0 h 206797"/>
                  <a:gd name="connsiteX1" fmla="*/ 131845 w 194096"/>
                  <a:gd name="connsiteY1" fmla="*/ 65626 h 206797"/>
                  <a:gd name="connsiteX2" fmla="*/ 150414 w 194096"/>
                  <a:gd name="connsiteY2" fmla="*/ 69375 h 206797"/>
                  <a:gd name="connsiteX3" fmla="*/ 194096 w 194096"/>
                  <a:gd name="connsiteY3" fmla="*/ 135276 h 206797"/>
                  <a:gd name="connsiteX4" fmla="*/ 194095 w 194096"/>
                  <a:gd name="connsiteY4" fmla="*/ 178283 h 206797"/>
                  <a:gd name="connsiteX5" fmla="*/ 165581 w 194096"/>
                  <a:gd name="connsiteY5" fmla="*/ 206797 h 206797"/>
                  <a:gd name="connsiteX6" fmla="*/ 73878 w 194096"/>
                  <a:gd name="connsiteY6" fmla="*/ 206797 h 206797"/>
                  <a:gd name="connsiteX7" fmla="*/ 45364 w 194096"/>
                  <a:gd name="connsiteY7" fmla="*/ 178283 h 206797"/>
                  <a:gd name="connsiteX8" fmla="*/ 45364 w 194096"/>
                  <a:gd name="connsiteY8" fmla="*/ 135276 h 206797"/>
                  <a:gd name="connsiteX9" fmla="*/ 49545 w 194096"/>
                  <a:gd name="connsiteY9" fmla="*/ 114564 h 206797"/>
                  <a:gd name="connsiteX10" fmla="*/ 0 w 194096"/>
                  <a:gd name="connsiteY10" fmla="*/ 66196 h 20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096" h="206797">
                    <a:moveTo>
                      <a:pt x="64623" y="0"/>
                    </a:moveTo>
                    <a:lnTo>
                      <a:pt x="131845" y="65626"/>
                    </a:lnTo>
                    <a:lnTo>
                      <a:pt x="150414" y="69375"/>
                    </a:lnTo>
                    <a:cubicBezTo>
                      <a:pt x="176084" y="80232"/>
                      <a:pt x="194096" y="105651"/>
                      <a:pt x="194096" y="135276"/>
                    </a:cubicBezTo>
                    <a:cubicBezTo>
                      <a:pt x="194096" y="149612"/>
                      <a:pt x="194095" y="163947"/>
                      <a:pt x="194095" y="178283"/>
                    </a:cubicBezTo>
                    <a:cubicBezTo>
                      <a:pt x="194095" y="194031"/>
                      <a:pt x="181329" y="206797"/>
                      <a:pt x="165581" y="206797"/>
                    </a:cubicBezTo>
                    <a:lnTo>
                      <a:pt x="73878" y="206797"/>
                    </a:lnTo>
                    <a:cubicBezTo>
                      <a:pt x="58130" y="206797"/>
                      <a:pt x="45364" y="194031"/>
                      <a:pt x="45364" y="178283"/>
                    </a:cubicBezTo>
                    <a:lnTo>
                      <a:pt x="45364" y="135276"/>
                    </a:lnTo>
                    <a:lnTo>
                      <a:pt x="49545" y="114564"/>
                    </a:lnTo>
                    <a:lnTo>
                      <a:pt x="0" y="6619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 dirty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9CC022A7-C481-34A0-C2DD-8218584B0586}"/>
                  </a:ext>
                </a:extLst>
              </p:cNvPr>
              <p:cNvSpPr/>
              <p:nvPr/>
            </p:nvSpPr>
            <p:spPr bwMode="auto">
              <a:xfrm rot="1112624" flipH="1">
                <a:off x="2502852" y="1955660"/>
                <a:ext cx="483209" cy="774363"/>
              </a:xfrm>
              <a:custGeom>
                <a:avLst/>
                <a:gdLst>
                  <a:gd name="connsiteX0" fmla="*/ 123872 w 445679"/>
                  <a:gd name="connsiteY0" fmla="*/ 7007 h 714222"/>
                  <a:gd name="connsiteX1" fmla="*/ 178330 w 445679"/>
                  <a:gd name="connsiteY1" fmla="*/ 89165 h 714222"/>
                  <a:gd name="connsiteX2" fmla="*/ 178330 w 445679"/>
                  <a:gd name="connsiteY2" fmla="*/ 373057 h 714222"/>
                  <a:gd name="connsiteX3" fmla="*/ 434124 w 445679"/>
                  <a:gd name="connsiteY3" fmla="*/ 565992 h 714222"/>
                  <a:gd name="connsiteX4" fmla="*/ 439822 w 445679"/>
                  <a:gd name="connsiteY4" fmla="*/ 606669 h 714222"/>
                  <a:gd name="connsiteX5" fmla="*/ 367414 w 445679"/>
                  <a:gd name="connsiteY5" fmla="*/ 702667 h 714222"/>
                  <a:gd name="connsiteX6" fmla="*/ 326738 w 445679"/>
                  <a:gd name="connsiteY6" fmla="*/ 708365 h 714222"/>
                  <a:gd name="connsiteX7" fmla="*/ 40311 w 445679"/>
                  <a:gd name="connsiteY7" fmla="*/ 492324 h 714222"/>
                  <a:gd name="connsiteX8" fmla="*/ 32228 w 445679"/>
                  <a:gd name="connsiteY8" fmla="*/ 483206 h 714222"/>
                  <a:gd name="connsiteX9" fmla="*/ 26116 w 445679"/>
                  <a:gd name="connsiteY9" fmla="*/ 479086 h 714222"/>
                  <a:gd name="connsiteX10" fmla="*/ 18312 w 445679"/>
                  <a:gd name="connsiteY10" fmla="*/ 467511 h 714222"/>
                  <a:gd name="connsiteX11" fmla="*/ 16822 w 445679"/>
                  <a:gd name="connsiteY11" fmla="*/ 465830 h 714222"/>
                  <a:gd name="connsiteX12" fmla="*/ 16450 w 445679"/>
                  <a:gd name="connsiteY12" fmla="*/ 464749 h 714222"/>
                  <a:gd name="connsiteX13" fmla="*/ 7007 w 445679"/>
                  <a:gd name="connsiteY13" fmla="*/ 450744 h 714222"/>
                  <a:gd name="connsiteX14" fmla="*/ 0 w 445679"/>
                  <a:gd name="connsiteY14" fmla="*/ 416037 h 714222"/>
                  <a:gd name="connsiteX15" fmla="*/ 0 w 445679"/>
                  <a:gd name="connsiteY15" fmla="*/ 89165 h 714222"/>
                  <a:gd name="connsiteX16" fmla="*/ 89165 w 445679"/>
                  <a:gd name="connsiteY16" fmla="*/ 0 h 714222"/>
                  <a:gd name="connsiteX17" fmla="*/ 123872 w 445679"/>
                  <a:gd name="connsiteY17" fmla="*/ 7007 h 714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45679" h="714222">
                    <a:moveTo>
                      <a:pt x="123872" y="7007"/>
                    </a:moveTo>
                    <a:cubicBezTo>
                      <a:pt x="155874" y="20543"/>
                      <a:pt x="178330" y="52232"/>
                      <a:pt x="178330" y="89165"/>
                    </a:cubicBezTo>
                    <a:lnTo>
                      <a:pt x="178330" y="373057"/>
                    </a:lnTo>
                    <a:lnTo>
                      <a:pt x="434124" y="565992"/>
                    </a:lnTo>
                    <a:cubicBezTo>
                      <a:pt x="446929" y="575651"/>
                      <a:pt x="449480" y="593863"/>
                      <a:pt x="439822" y="606669"/>
                    </a:cubicBezTo>
                    <a:lnTo>
                      <a:pt x="367414" y="702667"/>
                    </a:lnTo>
                    <a:cubicBezTo>
                      <a:pt x="357755" y="715473"/>
                      <a:pt x="339543" y="718024"/>
                      <a:pt x="326738" y="708365"/>
                    </a:cubicBezTo>
                    <a:lnTo>
                      <a:pt x="40311" y="492324"/>
                    </a:lnTo>
                    <a:lnTo>
                      <a:pt x="32228" y="483206"/>
                    </a:lnTo>
                    <a:lnTo>
                      <a:pt x="26116" y="479086"/>
                    </a:lnTo>
                    <a:lnTo>
                      <a:pt x="18312" y="467511"/>
                    </a:lnTo>
                    <a:lnTo>
                      <a:pt x="16822" y="465830"/>
                    </a:lnTo>
                    <a:lnTo>
                      <a:pt x="16450" y="464749"/>
                    </a:lnTo>
                    <a:lnTo>
                      <a:pt x="7007" y="450744"/>
                    </a:lnTo>
                    <a:cubicBezTo>
                      <a:pt x="2495" y="440076"/>
                      <a:pt x="0" y="428348"/>
                      <a:pt x="0" y="416037"/>
                    </a:cubicBezTo>
                    <a:lnTo>
                      <a:pt x="0" y="89165"/>
                    </a:lnTo>
                    <a:cubicBezTo>
                      <a:pt x="0" y="39921"/>
                      <a:pt x="39921" y="0"/>
                      <a:pt x="89165" y="0"/>
                    </a:cubicBezTo>
                    <a:cubicBezTo>
                      <a:pt x="101476" y="0"/>
                      <a:pt x="113204" y="2495"/>
                      <a:pt x="123872" y="7007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" name="台形 7">
              <a:extLst>
                <a:ext uri="{FF2B5EF4-FFF2-40B4-BE49-F238E27FC236}">
                  <a16:creationId xmlns:a16="http://schemas.microsoft.com/office/drawing/2014/main" id="{9E577E56-755F-271E-62BC-52C99A481325}"/>
                </a:ext>
              </a:extLst>
            </p:cNvPr>
            <p:cNvSpPr/>
            <p:nvPr/>
          </p:nvSpPr>
          <p:spPr>
            <a:xfrm>
              <a:off x="4204226" y="530555"/>
              <a:ext cx="134259" cy="161985"/>
            </a:xfrm>
            <a:prstGeom prst="trapezoid">
              <a:avLst>
                <a:gd name="adj" fmla="val 13572"/>
              </a:avLst>
            </a:prstGeom>
            <a:solidFill>
              <a:srgbClr val="FFCC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7D2D44C-0A07-019B-4EE1-FE05836D6D51}"/>
                </a:ext>
              </a:extLst>
            </p:cNvPr>
            <p:cNvSpPr/>
            <p:nvPr/>
          </p:nvSpPr>
          <p:spPr>
            <a:xfrm rot="3600000">
              <a:off x="3740381" y="1604044"/>
              <a:ext cx="744574" cy="715609"/>
            </a:xfrm>
            <a:custGeom>
              <a:avLst/>
              <a:gdLst>
                <a:gd name="connsiteX0" fmla="*/ 11457 w 900792"/>
                <a:gd name="connsiteY0" fmla="*/ 89041 h 865751"/>
                <a:gd name="connsiteX1" fmla="*/ 145788 w 900792"/>
                <a:gd name="connsiteY1" fmla="*/ 0 h 865751"/>
                <a:gd name="connsiteX2" fmla="*/ 291576 w 900792"/>
                <a:gd name="connsiteY2" fmla="*/ 145788 h 865751"/>
                <a:gd name="connsiteX3" fmla="*/ 291576 w 900792"/>
                <a:gd name="connsiteY3" fmla="*/ 600480 h 865751"/>
                <a:gd name="connsiteX4" fmla="*/ 900792 w 900792"/>
                <a:gd name="connsiteY4" fmla="*/ 631397 h 865751"/>
                <a:gd name="connsiteX5" fmla="*/ 900792 w 900792"/>
                <a:gd name="connsiteY5" fmla="*/ 826629 h 865751"/>
                <a:gd name="connsiteX6" fmla="*/ 146011 w 900792"/>
                <a:gd name="connsiteY6" fmla="*/ 864934 h 865751"/>
                <a:gd name="connsiteX7" fmla="*/ 145788 w 900792"/>
                <a:gd name="connsiteY7" fmla="*/ 864979 h 865751"/>
                <a:gd name="connsiteX8" fmla="*/ 145654 w 900792"/>
                <a:gd name="connsiteY8" fmla="*/ 864952 h 865751"/>
                <a:gd name="connsiteX9" fmla="*/ 129905 w 900792"/>
                <a:gd name="connsiteY9" fmla="*/ 865751 h 865751"/>
                <a:gd name="connsiteX10" fmla="*/ 116854 w 900792"/>
                <a:gd name="connsiteY10" fmla="*/ 859137 h 865751"/>
                <a:gd name="connsiteX11" fmla="*/ 89041 w 900792"/>
                <a:gd name="connsiteY11" fmla="*/ 853522 h 865751"/>
                <a:gd name="connsiteX12" fmla="*/ 0 w 900792"/>
                <a:gd name="connsiteY12" fmla="*/ 719191 h 865751"/>
                <a:gd name="connsiteX13" fmla="*/ 0 w 900792"/>
                <a:gd name="connsiteY13" fmla="*/ 145788 h 865751"/>
                <a:gd name="connsiteX14" fmla="*/ 11457 w 900792"/>
                <a:gd name="connsiteY14" fmla="*/ 89041 h 86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00792" h="865751">
                  <a:moveTo>
                    <a:pt x="11457" y="89041"/>
                  </a:moveTo>
                  <a:cubicBezTo>
                    <a:pt x="33589" y="36716"/>
                    <a:pt x="85401" y="0"/>
                    <a:pt x="145788" y="0"/>
                  </a:cubicBezTo>
                  <a:cubicBezTo>
                    <a:pt x="226304" y="0"/>
                    <a:pt x="291576" y="65272"/>
                    <a:pt x="291576" y="145788"/>
                  </a:cubicBezTo>
                  <a:lnTo>
                    <a:pt x="291576" y="600480"/>
                  </a:lnTo>
                  <a:lnTo>
                    <a:pt x="900792" y="631397"/>
                  </a:lnTo>
                  <a:lnTo>
                    <a:pt x="900792" y="826629"/>
                  </a:lnTo>
                  <a:lnTo>
                    <a:pt x="146011" y="864934"/>
                  </a:lnTo>
                  <a:lnTo>
                    <a:pt x="145788" y="864979"/>
                  </a:lnTo>
                  <a:lnTo>
                    <a:pt x="145654" y="864952"/>
                  </a:lnTo>
                  <a:lnTo>
                    <a:pt x="129905" y="865751"/>
                  </a:lnTo>
                  <a:lnTo>
                    <a:pt x="116854" y="859137"/>
                  </a:lnTo>
                  <a:lnTo>
                    <a:pt x="89041" y="853522"/>
                  </a:lnTo>
                  <a:cubicBezTo>
                    <a:pt x="36715" y="831390"/>
                    <a:pt x="0" y="779578"/>
                    <a:pt x="0" y="719191"/>
                  </a:cubicBezTo>
                  <a:lnTo>
                    <a:pt x="0" y="145788"/>
                  </a:lnTo>
                  <a:cubicBezTo>
                    <a:pt x="0" y="125659"/>
                    <a:pt x="4080" y="106483"/>
                    <a:pt x="11457" y="89041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9F55CB86-19B2-4952-FAEA-1CB0C6FFFC39}"/>
                </a:ext>
              </a:extLst>
            </p:cNvPr>
            <p:cNvGrpSpPr/>
            <p:nvPr/>
          </p:nvGrpSpPr>
          <p:grpSpPr>
            <a:xfrm>
              <a:off x="2368094" y="1164203"/>
              <a:ext cx="3245741" cy="1989588"/>
              <a:chOff x="850996" y="1683405"/>
              <a:chExt cx="6068504" cy="3719884"/>
            </a:xfrm>
          </p:grpSpPr>
          <p:sp>
            <p:nvSpPr>
              <p:cNvPr id="182" name="AutoShape 368">
                <a:extLst>
                  <a:ext uri="{FF2B5EF4-FFF2-40B4-BE49-F238E27FC236}">
                    <a16:creationId xmlns:a16="http://schemas.microsoft.com/office/drawing/2014/main" id="{90CF5561-6580-B7F7-55DF-0AF6FC8DAF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787806" flipH="1">
                <a:off x="2651300" y="1860464"/>
                <a:ext cx="505895" cy="15177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84" name="AutoShape 303">
                <a:extLst>
                  <a:ext uri="{FF2B5EF4-FFF2-40B4-BE49-F238E27FC236}">
                    <a16:creationId xmlns:a16="http://schemas.microsoft.com/office/drawing/2014/main" id="{C79253EF-8860-8EBA-EBC5-9F0F6ABDE0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68051" flipH="1">
                <a:off x="2448422" y="2270962"/>
                <a:ext cx="162740" cy="7627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4E497339-69A9-A8A9-E791-196588B216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4621196" y="2695479"/>
                <a:ext cx="1697320" cy="610037"/>
              </a:xfrm>
              <a:custGeom>
                <a:avLst/>
                <a:gdLst>
                  <a:gd name="connsiteX0" fmla="*/ 1103752 w 1720309"/>
                  <a:gd name="connsiteY0" fmla="*/ 287958 h 609992"/>
                  <a:gd name="connsiteX1" fmla="*/ 32371 w 1720309"/>
                  <a:gd name="connsiteY1" fmla="*/ 882 h 609992"/>
                  <a:gd name="connsiteX2" fmla="*/ 882 w 1720309"/>
                  <a:gd name="connsiteY2" fmla="*/ 19062 h 609992"/>
                  <a:gd name="connsiteX3" fmla="*/ 19062 w 1720309"/>
                  <a:gd name="connsiteY3" fmla="*/ 50550 h 609992"/>
                  <a:gd name="connsiteX4" fmla="*/ 1090444 w 1720309"/>
                  <a:gd name="connsiteY4" fmla="*/ 337626 h 609992"/>
                  <a:gd name="connsiteX5" fmla="*/ 1092776 w 1720309"/>
                  <a:gd name="connsiteY5" fmla="*/ 337319 h 609992"/>
                  <a:gd name="connsiteX6" fmla="*/ 1319470 w 1720309"/>
                  <a:gd name="connsiteY6" fmla="*/ 564014 h 609992"/>
                  <a:gd name="connsiteX7" fmla="*/ 1176276 w 1720309"/>
                  <a:gd name="connsiteY7" fmla="*/ 564014 h 609992"/>
                  <a:gd name="connsiteX8" fmla="*/ 1153287 w 1720309"/>
                  <a:gd name="connsiteY8" fmla="*/ 587003 h 609992"/>
                  <a:gd name="connsiteX9" fmla="*/ 1176276 w 1720309"/>
                  <a:gd name="connsiteY9" fmla="*/ 609992 h 609992"/>
                  <a:gd name="connsiteX10" fmla="*/ 1697320 w 1720309"/>
                  <a:gd name="connsiteY10" fmla="*/ 609992 h 609992"/>
                  <a:gd name="connsiteX11" fmla="*/ 1720309 w 1720309"/>
                  <a:gd name="connsiteY11" fmla="*/ 587003 h 609992"/>
                  <a:gd name="connsiteX12" fmla="*/ 1697320 w 1720309"/>
                  <a:gd name="connsiteY12" fmla="*/ 564014 h 609992"/>
                  <a:gd name="connsiteX13" fmla="*/ 1380068 w 1720309"/>
                  <a:gd name="connsiteY13" fmla="*/ 564014 h 609992"/>
                  <a:gd name="connsiteX14" fmla="*/ 1377198 w 1720309"/>
                  <a:gd name="connsiteY14" fmla="*/ 557084 h 609992"/>
                  <a:gd name="connsiteX15" fmla="*/ 1121628 w 1720309"/>
                  <a:gd name="connsiteY15" fmla="*/ 301514 h 609992"/>
                  <a:gd name="connsiteX16" fmla="*/ 1119452 w 1720309"/>
                  <a:gd name="connsiteY16" fmla="*/ 300613 h 609992"/>
                  <a:gd name="connsiteX17" fmla="*/ 1119363 w 1720309"/>
                  <a:gd name="connsiteY17" fmla="*/ 299937 h 609992"/>
                  <a:gd name="connsiteX18" fmla="*/ 1103752 w 1720309"/>
                  <a:gd name="connsiteY18" fmla="*/ 287958 h 609992"/>
                  <a:gd name="connsiteX0" fmla="*/ 1103752 w 1720309"/>
                  <a:gd name="connsiteY0" fmla="*/ 287958 h 609992"/>
                  <a:gd name="connsiteX1" fmla="*/ 32371 w 1720309"/>
                  <a:gd name="connsiteY1" fmla="*/ 882 h 609992"/>
                  <a:gd name="connsiteX2" fmla="*/ 882 w 1720309"/>
                  <a:gd name="connsiteY2" fmla="*/ 19062 h 609992"/>
                  <a:gd name="connsiteX3" fmla="*/ 19062 w 1720309"/>
                  <a:gd name="connsiteY3" fmla="*/ 50550 h 609992"/>
                  <a:gd name="connsiteX4" fmla="*/ 1090444 w 1720309"/>
                  <a:gd name="connsiteY4" fmla="*/ 337626 h 609992"/>
                  <a:gd name="connsiteX5" fmla="*/ 1092776 w 1720309"/>
                  <a:gd name="connsiteY5" fmla="*/ 337319 h 609992"/>
                  <a:gd name="connsiteX6" fmla="*/ 1319470 w 1720309"/>
                  <a:gd name="connsiteY6" fmla="*/ 564014 h 609992"/>
                  <a:gd name="connsiteX7" fmla="*/ 1176276 w 1720309"/>
                  <a:gd name="connsiteY7" fmla="*/ 564014 h 609992"/>
                  <a:gd name="connsiteX8" fmla="*/ 1153287 w 1720309"/>
                  <a:gd name="connsiteY8" fmla="*/ 587003 h 609992"/>
                  <a:gd name="connsiteX9" fmla="*/ 1176276 w 1720309"/>
                  <a:gd name="connsiteY9" fmla="*/ 609992 h 609992"/>
                  <a:gd name="connsiteX10" fmla="*/ 1697320 w 1720309"/>
                  <a:gd name="connsiteY10" fmla="*/ 609992 h 609992"/>
                  <a:gd name="connsiteX11" fmla="*/ 1720309 w 1720309"/>
                  <a:gd name="connsiteY11" fmla="*/ 587003 h 609992"/>
                  <a:gd name="connsiteX12" fmla="*/ 1697320 w 1720309"/>
                  <a:gd name="connsiteY12" fmla="*/ 564014 h 609992"/>
                  <a:gd name="connsiteX13" fmla="*/ 1380068 w 1720309"/>
                  <a:gd name="connsiteY13" fmla="*/ 564014 h 609992"/>
                  <a:gd name="connsiteX14" fmla="*/ 1121628 w 1720309"/>
                  <a:gd name="connsiteY14" fmla="*/ 301514 h 609992"/>
                  <a:gd name="connsiteX15" fmla="*/ 1119452 w 1720309"/>
                  <a:gd name="connsiteY15" fmla="*/ 300613 h 609992"/>
                  <a:gd name="connsiteX16" fmla="*/ 1119363 w 1720309"/>
                  <a:gd name="connsiteY16" fmla="*/ 299937 h 609992"/>
                  <a:gd name="connsiteX17" fmla="*/ 1103752 w 1720309"/>
                  <a:gd name="connsiteY17" fmla="*/ 287958 h 609992"/>
                  <a:gd name="connsiteX0" fmla="*/ 1103752 w 1720309"/>
                  <a:gd name="connsiteY0" fmla="*/ 287958 h 609992"/>
                  <a:gd name="connsiteX1" fmla="*/ 32371 w 1720309"/>
                  <a:gd name="connsiteY1" fmla="*/ 882 h 609992"/>
                  <a:gd name="connsiteX2" fmla="*/ 882 w 1720309"/>
                  <a:gd name="connsiteY2" fmla="*/ 19062 h 609992"/>
                  <a:gd name="connsiteX3" fmla="*/ 19062 w 1720309"/>
                  <a:gd name="connsiteY3" fmla="*/ 50550 h 609992"/>
                  <a:gd name="connsiteX4" fmla="*/ 1090444 w 1720309"/>
                  <a:gd name="connsiteY4" fmla="*/ 337626 h 609992"/>
                  <a:gd name="connsiteX5" fmla="*/ 1092776 w 1720309"/>
                  <a:gd name="connsiteY5" fmla="*/ 337319 h 609992"/>
                  <a:gd name="connsiteX6" fmla="*/ 1319470 w 1720309"/>
                  <a:gd name="connsiteY6" fmla="*/ 564014 h 609992"/>
                  <a:gd name="connsiteX7" fmla="*/ 1176276 w 1720309"/>
                  <a:gd name="connsiteY7" fmla="*/ 564014 h 609992"/>
                  <a:gd name="connsiteX8" fmla="*/ 1176276 w 1720309"/>
                  <a:gd name="connsiteY8" fmla="*/ 609992 h 609992"/>
                  <a:gd name="connsiteX9" fmla="*/ 1697320 w 1720309"/>
                  <a:gd name="connsiteY9" fmla="*/ 609992 h 609992"/>
                  <a:gd name="connsiteX10" fmla="*/ 1720309 w 1720309"/>
                  <a:gd name="connsiteY10" fmla="*/ 587003 h 609992"/>
                  <a:gd name="connsiteX11" fmla="*/ 1697320 w 1720309"/>
                  <a:gd name="connsiteY11" fmla="*/ 564014 h 609992"/>
                  <a:gd name="connsiteX12" fmla="*/ 1380068 w 1720309"/>
                  <a:gd name="connsiteY12" fmla="*/ 564014 h 609992"/>
                  <a:gd name="connsiteX13" fmla="*/ 1121628 w 1720309"/>
                  <a:gd name="connsiteY13" fmla="*/ 301514 h 609992"/>
                  <a:gd name="connsiteX14" fmla="*/ 1119452 w 1720309"/>
                  <a:gd name="connsiteY14" fmla="*/ 300613 h 609992"/>
                  <a:gd name="connsiteX15" fmla="*/ 1119363 w 1720309"/>
                  <a:gd name="connsiteY15" fmla="*/ 299937 h 609992"/>
                  <a:gd name="connsiteX16" fmla="*/ 1103752 w 1720309"/>
                  <a:gd name="connsiteY16" fmla="*/ 287958 h 609992"/>
                  <a:gd name="connsiteX0" fmla="*/ 1103752 w 1720309"/>
                  <a:gd name="connsiteY0" fmla="*/ 287958 h 610037"/>
                  <a:gd name="connsiteX1" fmla="*/ 32371 w 1720309"/>
                  <a:gd name="connsiteY1" fmla="*/ 882 h 610037"/>
                  <a:gd name="connsiteX2" fmla="*/ 882 w 1720309"/>
                  <a:gd name="connsiteY2" fmla="*/ 19062 h 610037"/>
                  <a:gd name="connsiteX3" fmla="*/ 19062 w 1720309"/>
                  <a:gd name="connsiteY3" fmla="*/ 50550 h 610037"/>
                  <a:gd name="connsiteX4" fmla="*/ 1090444 w 1720309"/>
                  <a:gd name="connsiteY4" fmla="*/ 337626 h 610037"/>
                  <a:gd name="connsiteX5" fmla="*/ 1092776 w 1720309"/>
                  <a:gd name="connsiteY5" fmla="*/ 337319 h 610037"/>
                  <a:gd name="connsiteX6" fmla="*/ 1319470 w 1720309"/>
                  <a:gd name="connsiteY6" fmla="*/ 564014 h 610037"/>
                  <a:gd name="connsiteX7" fmla="*/ 1176276 w 1720309"/>
                  <a:gd name="connsiteY7" fmla="*/ 564014 h 610037"/>
                  <a:gd name="connsiteX8" fmla="*/ 1213243 w 1720309"/>
                  <a:gd name="connsiteY8" fmla="*/ 610037 h 610037"/>
                  <a:gd name="connsiteX9" fmla="*/ 1697320 w 1720309"/>
                  <a:gd name="connsiteY9" fmla="*/ 609992 h 610037"/>
                  <a:gd name="connsiteX10" fmla="*/ 1720309 w 1720309"/>
                  <a:gd name="connsiteY10" fmla="*/ 587003 h 610037"/>
                  <a:gd name="connsiteX11" fmla="*/ 1697320 w 1720309"/>
                  <a:gd name="connsiteY11" fmla="*/ 564014 h 610037"/>
                  <a:gd name="connsiteX12" fmla="*/ 1380068 w 1720309"/>
                  <a:gd name="connsiteY12" fmla="*/ 564014 h 610037"/>
                  <a:gd name="connsiteX13" fmla="*/ 1121628 w 1720309"/>
                  <a:gd name="connsiteY13" fmla="*/ 301514 h 610037"/>
                  <a:gd name="connsiteX14" fmla="*/ 1119452 w 1720309"/>
                  <a:gd name="connsiteY14" fmla="*/ 300613 h 610037"/>
                  <a:gd name="connsiteX15" fmla="*/ 1119363 w 1720309"/>
                  <a:gd name="connsiteY15" fmla="*/ 299937 h 610037"/>
                  <a:gd name="connsiteX16" fmla="*/ 1103752 w 1720309"/>
                  <a:gd name="connsiteY16" fmla="*/ 287958 h 610037"/>
                  <a:gd name="connsiteX0" fmla="*/ 1103752 w 1720309"/>
                  <a:gd name="connsiteY0" fmla="*/ 287958 h 610037"/>
                  <a:gd name="connsiteX1" fmla="*/ 32371 w 1720309"/>
                  <a:gd name="connsiteY1" fmla="*/ 882 h 610037"/>
                  <a:gd name="connsiteX2" fmla="*/ 882 w 1720309"/>
                  <a:gd name="connsiteY2" fmla="*/ 19062 h 610037"/>
                  <a:gd name="connsiteX3" fmla="*/ 19062 w 1720309"/>
                  <a:gd name="connsiteY3" fmla="*/ 50550 h 610037"/>
                  <a:gd name="connsiteX4" fmla="*/ 1090444 w 1720309"/>
                  <a:gd name="connsiteY4" fmla="*/ 337626 h 610037"/>
                  <a:gd name="connsiteX5" fmla="*/ 1092776 w 1720309"/>
                  <a:gd name="connsiteY5" fmla="*/ 337319 h 610037"/>
                  <a:gd name="connsiteX6" fmla="*/ 1319470 w 1720309"/>
                  <a:gd name="connsiteY6" fmla="*/ 564014 h 610037"/>
                  <a:gd name="connsiteX7" fmla="*/ 1176276 w 1720309"/>
                  <a:gd name="connsiteY7" fmla="*/ 564014 h 610037"/>
                  <a:gd name="connsiteX8" fmla="*/ 1213243 w 1720309"/>
                  <a:gd name="connsiteY8" fmla="*/ 610037 h 610037"/>
                  <a:gd name="connsiteX9" fmla="*/ 1697320 w 1720309"/>
                  <a:gd name="connsiteY9" fmla="*/ 609992 h 610037"/>
                  <a:gd name="connsiteX10" fmla="*/ 1720309 w 1720309"/>
                  <a:gd name="connsiteY10" fmla="*/ 587003 h 610037"/>
                  <a:gd name="connsiteX11" fmla="*/ 1697320 w 1720309"/>
                  <a:gd name="connsiteY11" fmla="*/ 564014 h 610037"/>
                  <a:gd name="connsiteX12" fmla="*/ 1380068 w 1720309"/>
                  <a:gd name="connsiteY12" fmla="*/ 564014 h 610037"/>
                  <a:gd name="connsiteX13" fmla="*/ 1121628 w 1720309"/>
                  <a:gd name="connsiteY13" fmla="*/ 301514 h 610037"/>
                  <a:gd name="connsiteX14" fmla="*/ 1119452 w 1720309"/>
                  <a:gd name="connsiteY14" fmla="*/ 300613 h 610037"/>
                  <a:gd name="connsiteX15" fmla="*/ 1119363 w 1720309"/>
                  <a:gd name="connsiteY15" fmla="*/ 299937 h 610037"/>
                  <a:gd name="connsiteX16" fmla="*/ 1103752 w 1720309"/>
                  <a:gd name="connsiteY16" fmla="*/ 287958 h 610037"/>
                  <a:gd name="connsiteX0" fmla="*/ 1103752 w 1720309"/>
                  <a:gd name="connsiteY0" fmla="*/ 287958 h 610037"/>
                  <a:gd name="connsiteX1" fmla="*/ 32371 w 1720309"/>
                  <a:gd name="connsiteY1" fmla="*/ 882 h 610037"/>
                  <a:gd name="connsiteX2" fmla="*/ 882 w 1720309"/>
                  <a:gd name="connsiteY2" fmla="*/ 19062 h 610037"/>
                  <a:gd name="connsiteX3" fmla="*/ 19062 w 1720309"/>
                  <a:gd name="connsiteY3" fmla="*/ 50550 h 610037"/>
                  <a:gd name="connsiteX4" fmla="*/ 1090444 w 1720309"/>
                  <a:gd name="connsiteY4" fmla="*/ 337626 h 610037"/>
                  <a:gd name="connsiteX5" fmla="*/ 1092776 w 1720309"/>
                  <a:gd name="connsiteY5" fmla="*/ 337319 h 610037"/>
                  <a:gd name="connsiteX6" fmla="*/ 1319470 w 1720309"/>
                  <a:gd name="connsiteY6" fmla="*/ 564014 h 610037"/>
                  <a:gd name="connsiteX7" fmla="*/ 1165843 w 1720309"/>
                  <a:gd name="connsiteY7" fmla="*/ 566150 h 610037"/>
                  <a:gd name="connsiteX8" fmla="*/ 1213243 w 1720309"/>
                  <a:gd name="connsiteY8" fmla="*/ 610037 h 610037"/>
                  <a:gd name="connsiteX9" fmla="*/ 1697320 w 1720309"/>
                  <a:gd name="connsiteY9" fmla="*/ 609992 h 610037"/>
                  <a:gd name="connsiteX10" fmla="*/ 1720309 w 1720309"/>
                  <a:gd name="connsiteY10" fmla="*/ 587003 h 610037"/>
                  <a:gd name="connsiteX11" fmla="*/ 1697320 w 1720309"/>
                  <a:gd name="connsiteY11" fmla="*/ 564014 h 610037"/>
                  <a:gd name="connsiteX12" fmla="*/ 1380068 w 1720309"/>
                  <a:gd name="connsiteY12" fmla="*/ 564014 h 610037"/>
                  <a:gd name="connsiteX13" fmla="*/ 1121628 w 1720309"/>
                  <a:gd name="connsiteY13" fmla="*/ 301514 h 610037"/>
                  <a:gd name="connsiteX14" fmla="*/ 1119452 w 1720309"/>
                  <a:gd name="connsiteY14" fmla="*/ 300613 h 610037"/>
                  <a:gd name="connsiteX15" fmla="*/ 1119363 w 1720309"/>
                  <a:gd name="connsiteY15" fmla="*/ 299937 h 610037"/>
                  <a:gd name="connsiteX16" fmla="*/ 1103752 w 1720309"/>
                  <a:gd name="connsiteY16" fmla="*/ 287958 h 610037"/>
                  <a:gd name="connsiteX0" fmla="*/ 1103752 w 1747934"/>
                  <a:gd name="connsiteY0" fmla="*/ 287958 h 610037"/>
                  <a:gd name="connsiteX1" fmla="*/ 32371 w 1747934"/>
                  <a:gd name="connsiteY1" fmla="*/ 882 h 610037"/>
                  <a:gd name="connsiteX2" fmla="*/ 882 w 1747934"/>
                  <a:gd name="connsiteY2" fmla="*/ 19062 h 610037"/>
                  <a:gd name="connsiteX3" fmla="*/ 19062 w 1747934"/>
                  <a:gd name="connsiteY3" fmla="*/ 50550 h 610037"/>
                  <a:gd name="connsiteX4" fmla="*/ 1090444 w 1747934"/>
                  <a:gd name="connsiteY4" fmla="*/ 337626 h 610037"/>
                  <a:gd name="connsiteX5" fmla="*/ 1092776 w 1747934"/>
                  <a:gd name="connsiteY5" fmla="*/ 337319 h 610037"/>
                  <a:gd name="connsiteX6" fmla="*/ 1319470 w 1747934"/>
                  <a:gd name="connsiteY6" fmla="*/ 564014 h 610037"/>
                  <a:gd name="connsiteX7" fmla="*/ 1165843 w 1747934"/>
                  <a:gd name="connsiteY7" fmla="*/ 566150 h 610037"/>
                  <a:gd name="connsiteX8" fmla="*/ 1213243 w 1747934"/>
                  <a:gd name="connsiteY8" fmla="*/ 610037 h 610037"/>
                  <a:gd name="connsiteX9" fmla="*/ 1697320 w 1747934"/>
                  <a:gd name="connsiteY9" fmla="*/ 609992 h 610037"/>
                  <a:gd name="connsiteX10" fmla="*/ 1697320 w 1747934"/>
                  <a:gd name="connsiteY10" fmla="*/ 564014 h 610037"/>
                  <a:gd name="connsiteX11" fmla="*/ 1380068 w 1747934"/>
                  <a:gd name="connsiteY11" fmla="*/ 564014 h 610037"/>
                  <a:gd name="connsiteX12" fmla="*/ 1121628 w 1747934"/>
                  <a:gd name="connsiteY12" fmla="*/ 301514 h 610037"/>
                  <a:gd name="connsiteX13" fmla="*/ 1119452 w 1747934"/>
                  <a:gd name="connsiteY13" fmla="*/ 300613 h 610037"/>
                  <a:gd name="connsiteX14" fmla="*/ 1119363 w 1747934"/>
                  <a:gd name="connsiteY14" fmla="*/ 299937 h 610037"/>
                  <a:gd name="connsiteX15" fmla="*/ 1103752 w 1747934"/>
                  <a:gd name="connsiteY15" fmla="*/ 287958 h 610037"/>
                  <a:gd name="connsiteX0" fmla="*/ 1103752 w 1748119"/>
                  <a:gd name="connsiteY0" fmla="*/ 287958 h 610037"/>
                  <a:gd name="connsiteX1" fmla="*/ 32371 w 1748119"/>
                  <a:gd name="connsiteY1" fmla="*/ 882 h 610037"/>
                  <a:gd name="connsiteX2" fmla="*/ 882 w 1748119"/>
                  <a:gd name="connsiteY2" fmla="*/ 19062 h 610037"/>
                  <a:gd name="connsiteX3" fmla="*/ 19062 w 1748119"/>
                  <a:gd name="connsiteY3" fmla="*/ 50550 h 610037"/>
                  <a:gd name="connsiteX4" fmla="*/ 1090444 w 1748119"/>
                  <a:gd name="connsiteY4" fmla="*/ 337626 h 610037"/>
                  <a:gd name="connsiteX5" fmla="*/ 1092776 w 1748119"/>
                  <a:gd name="connsiteY5" fmla="*/ 337319 h 610037"/>
                  <a:gd name="connsiteX6" fmla="*/ 1319470 w 1748119"/>
                  <a:gd name="connsiteY6" fmla="*/ 564014 h 610037"/>
                  <a:gd name="connsiteX7" fmla="*/ 1165843 w 1748119"/>
                  <a:gd name="connsiteY7" fmla="*/ 566150 h 610037"/>
                  <a:gd name="connsiteX8" fmla="*/ 1213243 w 1748119"/>
                  <a:gd name="connsiteY8" fmla="*/ 610037 h 610037"/>
                  <a:gd name="connsiteX9" fmla="*/ 1697320 w 1748119"/>
                  <a:gd name="connsiteY9" fmla="*/ 609992 h 610037"/>
                  <a:gd name="connsiteX10" fmla="*/ 1697320 w 1748119"/>
                  <a:gd name="connsiteY10" fmla="*/ 564014 h 610037"/>
                  <a:gd name="connsiteX11" fmla="*/ 1380068 w 1748119"/>
                  <a:gd name="connsiteY11" fmla="*/ 564014 h 610037"/>
                  <a:gd name="connsiteX12" fmla="*/ 1121628 w 1748119"/>
                  <a:gd name="connsiteY12" fmla="*/ 301514 h 610037"/>
                  <a:gd name="connsiteX13" fmla="*/ 1119452 w 1748119"/>
                  <a:gd name="connsiteY13" fmla="*/ 300613 h 610037"/>
                  <a:gd name="connsiteX14" fmla="*/ 1119363 w 1748119"/>
                  <a:gd name="connsiteY14" fmla="*/ 299937 h 610037"/>
                  <a:gd name="connsiteX15" fmla="*/ 1103752 w 1748119"/>
                  <a:gd name="connsiteY15" fmla="*/ 287958 h 610037"/>
                  <a:gd name="connsiteX0" fmla="*/ 1103752 w 1747934"/>
                  <a:gd name="connsiteY0" fmla="*/ 287958 h 615631"/>
                  <a:gd name="connsiteX1" fmla="*/ 32371 w 1747934"/>
                  <a:gd name="connsiteY1" fmla="*/ 882 h 615631"/>
                  <a:gd name="connsiteX2" fmla="*/ 882 w 1747934"/>
                  <a:gd name="connsiteY2" fmla="*/ 19062 h 615631"/>
                  <a:gd name="connsiteX3" fmla="*/ 19062 w 1747934"/>
                  <a:gd name="connsiteY3" fmla="*/ 50550 h 615631"/>
                  <a:gd name="connsiteX4" fmla="*/ 1090444 w 1747934"/>
                  <a:gd name="connsiteY4" fmla="*/ 337626 h 615631"/>
                  <a:gd name="connsiteX5" fmla="*/ 1092776 w 1747934"/>
                  <a:gd name="connsiteY5" fmla="*/ 337319 h 615631"/>
                  <a:gd name="connsiteX6" fmla="*/ 1319470 w 1747934"/>
                  <a:gd name="connsiteY6" fmla="*/ 564014 h 615631"/>
                  <a:gd name="connsiteX7" fmla="*/ 1165843 w 1747934"/>
                  <a:gd name="connsiteY7" fmla="*/ 566150 h 615631"/>
                  <a:gd name="connsiteX8" fmla="*/ 1213243 w 1747934"/>
                  <a:gd name="connsiteY8" fmla="*/ 610037 h 615631"/>
                  <a:gd name="connsiteX9" fmla="*/ 1697320 w 1747934"/>
                  <a:gd name="connsiteY9" fmla="*/ 609992 h 615631"/>
                  <a:gd name="connsiteX10" fmla="*/ 1697320 w 1747934"/>
                  <a:gd name="connsiteY10" fmla="*/ 564014 h 615631"/>
                  <a:gd name="connsiteX11" fmla="*/ 1380068 w 1747934"/>
                  <a:gd name="connsiteY11" fmla="*/ 564014 h 615631"/>
                  <a:gd name="connsiteX12" fmla="*/ 1121628 w 1747934"/>
                  <a:gd name="connsiteY12" fmla="*/ 301514 h 615631"/>
                  <a:gd name="connsiteX13" fmla="*/ 1119452 w 1747934"/>
                  <a:gd name="connsiteY13" fmla="*/ 300613 h 615631"/>
                  <a:gd name="connsiteX14" fmla="*/ 1119363 w 1747934"/>
                  <a:gd name="connsiteY14" fmla="*/ 299937 h 615631"/>
                  <a:gd name="connsiteX15" fmla="*/ 1103752 w 1747934"/>
                  <a:gd name="connsiteY15" fmla="*/ 287958 h 615631"/>
                  <a:gd name="connsiteX0" fmla="*/ 1103752 w 1747934"/>
                  <a:gd name="connsiteY0" fmla="*/ 287958 h 610037"/>
                  <a:gd name="connsiteX1" fmla="*/ 32371 w 1747934"/>
                  <a:gd name="connsiteY1" fmla="*/ 882 h 610037"/>
                  <a:gd name="connsiteX2" fmla="*/ 882 w 1747934"/>
                  <a:gd name="connsiteY2" fmla="*/ 19062 h 610037"/>
                  <a:gd name="connsiteX3" fmla="*/ 19062 w 1747934"/>
                  <a:gd name="connsiteY3" fmla="*/ 50550 h 610037"/>
                  <a:gd name="connsiteX4" fmla="*/ 1090444 w 1747934"/>
                  <a:gd name="connsiteY4" fmla="*/ 337626 h 610037"/>
                  <a:gd name="connsiteX5" fmla="*/ 1092776 w 1747934"/>
                  <a:gd name="connsiteY5" fmla="*/ 337319 h 610037"/>
                  <a:gd name="connsiteX6" fmla="*/ 1319470 w 1747934"/>
                  <a:gd name="connsiteY6" fmla="*/ 564014 h 610037"/>
                  <a:gd name="connsiteX7" fmla="*/ 1165843 w 1747934"/>
                  <a:gd name="connsiteY7" fmla="*/ 566150 h 610037"/>
                  <a:gd name="connsiteX8" fmla="*/ 1213243 w 1747934"/>
                  <a:gd name="connsiteY8" fmla="*/ 610037 h 610037"/>
                  <a:gd name="connsiteX9" fmla="*/ 1697320 w 1747934"/>
                  <a:gd name="connsiteY9" fmla="*/ 609992 h 610037"/>
                  <a:gd name="connsiteX10" fmla="*/ 1697320 w 1747934"/>
                  <a:gd name="connsiteY10" fmla="*/ 564014 h 610037"/>
                  <a:gd name="connsiteX11" fmla="*/ 1380068 w 1747934"/>
                  <a:gd name="connsiteY11" fmla="*/ 564014 h 610037"/>
                  <a:gd name="connsiteX12" fmla="*/ 1121628 w 1747934"/>
                  <a:gd name="connsiteY12" fmla="*/ 301514 h 610037"/>
                  <a:gd name="connsiteX13" fmla="*/ 1119452 w 1747934"/>
                  <a:gd name="connsiteY13" fmla="*/ 300613 h 610037"/>
                  <a:gd name="connsiteX14" fmla="*/ 1119363 w 1747934"/>
                  <a:gd name="connsiteY14" fmla="*/ 299937 h 610037"/>
                  <a:gd name="connsiteX15" fmla="*/ 1103752 w 1747934"/>
                  <a:gd name="connsiteY15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21628 w 1697320"/>
                  <a:gd name="connsiteY12" fmla="*/ 301514 h 610037"/>
                  <a:gd name="connsiteX13" fmla="*/ 1119452 w 1697320"/>
                  <a:gd name="connsiteY13" fmla="*/ 300613 h 610037"/>
                  <a:gd name="connsiteX14" fmla="*/ 1119363 w 1697320"/>
                  <a:gd name="connsiteY14" fmla="*/ 299937 h 610037"/>
                  <a:gd name="connsiteX15" fmla="*/ 1103752 w 1697320"/>
                  <a:gd name="connsiteY15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21628 w 1697320"/>
                  <a:gd name="connsiteY12" fmla="*/ 301514 h 610037"/>
                  <a:gd name="connsiteX13" fmla="*/ 1119452 w 1697320"/>
                  <a:gd name="connsiteY13" fmla="*/ 300613 h 610037"/>
                  <a:gd name="connsiteX14" fmla="*/ 1103752 w 1697320"/>
                  <a:gd name="connsiteY14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21628 w 1697320"/>
                  <a:gd name="connsiteY12" fmla="*/ 301514 h 610037"/>
                  <a:gd name="connsiteX13" fmla="*/ 1103752 w 1697320"/>
                  <a:gd name="connsiteY13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03752 w 1697320"/>
                  <a:gd name="connsiteY12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319470 w 1697320"/>
                  <a:gd name="connsiteY5" fmla="*/ 564014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304437 w 1697320"/>
                  <a:gd name="connsiteY5" fmla="*/ 564916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72660 w 1697320"/>
                  <a:gd name="connsiteY4" fmla="*/ 330396 h 610037"/>
                  <a:gd name="connsiteX5" fmla="*/ 1304437 w 1697320"/>
                  <a:gd name="connsiteY5" fmla="*/ 564916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61160 w 1697320"/>
                  <a:gd name="connsiteY4" fmla="*/ 327314 h 610037"/>
                  <a:gd name="connsiteX5" fmla="*/ 1304437 w 1697320"/>
                  <a:gd name="connsiteY5" fmla="*/ 564916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97320" h="610037">
                    <a:moveTo>
                      <a:pt x="1103752" y="287958"/>
                    </a:moveTo>
                    <a:lnTo>
                      <a:pt x="32371" y="882"/>
                    </a:lnTo>
                    <a:cubicBezTo>
                      <a:pt x="18655" y="-2793"/>
                      <a:pt x="4557" y="5346"/>
                      <a:pt x="882" y="19062"/>
                    </a:cubicBezTo>
                    <a:cubicBezTo>
                      <a:pt x="-2793" y="32777"/>
                      <a:pt x="5347" y="46875"/>
                      <a:pt x="19062" y="50550"/>
                    </a:cubicBezTo>
                    <a:lnTo>
                      <a:pt x="1061160" y="327314"/>
                    </a:lnTo>
                    <a:lnTo>
                      <a:pt x="1304437" y="564916"/>
                    </a:lnTo>
                    <a:lnTo>
                      <a:pt x="1165843" y="566150"/>
                    </a:lnTo>
                    <a:lnTo>
                      <a:pt x="1213243" y="610037"/>
                    </a:lnTo>
                    <a:lnTo>
                      <a:pt x="1697320" y="609992"/>
                    </a:lnTo>
                    <a:lnTo>
                      <a:pt x="1697320" y="564014"/>
                    </a:lnTo>
                    <a:lnTo>
                      <a:pt x="1380068" y="564014"/>
                    </a:lnTo>
                    <a:lnTo>
                      <a:pt x="1103752" y="28795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71EA7611-EC15-0D9D-CA2A-5B74B975A92C}"/>
                  </a:ext>
                </a:extLst>
              </p:cNvPr>
              <p:cNvGrpSpPr/>
              <p:nvPr/>
            </p:nvGrpSpPr>
            <p:grpSpPr>
              <a:xfrm>
                <a:off x="962346" y="3149385"/>
                <a:ext cx="2132755" cy="2121069"/>
                <a:chOff x="962346" y="3149385"/>
                <a:chExt cx="2132755" cy="2121069"/>
              </a:xfrm>
            </p:grpSpPr>
            <p:grpSp>
              <p:nvGrpSpPr>
                <p:cNvPr id="248" name="Group 264">
                  <a:extLst>
                    <a:ext uri="{FF2B5EF4-FFF2-40B4-BE49-F238E27FC236}">
                      <a16:creationId xmlns:a16="http://schemas.microsoft.com/office/drawing/2014/main" id="{3F490440-1DC5-2F8C-B999-0A440D5A8DB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962346" y="3149385"/>
                  <a:ext cx="2119908" cy="2121069"/>
                  <a:chOff x="3575" y="1632"/>
                  <a:chExt cx="1105" cy="1104"/>
                </a:xfrm>
              </p:grpSpPr>
              <p:grpSp>
                <p:nvGrpSpPr>
                  <p:cNvPr id="268" name="Group 265">
                    <a:extLst>
                      <a:ext uri="{FF2B5EF4-FFF2-40B4-BE49-F238E27FC236}">
                        <a16:creationId xmlns:a16="http://schemas.microsoft.com/office/drawing/2014/main" id="{AEEC60BB-B469-DBAE-AE91-D01F2A8C815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84" name="Line 266">
                      <a:extLst>
                        <a:ext uri="{FF2B5EF4-FFF2-40B4-BE49-F238E27FC236}">
                          <a16:creationId xmlns:a16="http://schemas.microsoft.com/office/drawing/2014/main" id="{1454E6D9-67FB-A7E9-1D40-E41E79D2236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85" name="Line 267">
                      <a:extLst>
                        <a:ext uri="{FF2B5EF4-FFF2-40B4-BE49-F238E27FC236}">
                          <a16:creationId xmlns:a16="http://schemas.microsoft.com/office/drawing/2014/main" id="{FB2F72A0-5147-AD76-993A-B5F5014F14B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9" name="Group 268">
                    <a:extLst>
                      <a:ext uri="{FF2B5EF4-FFF2-40B4-BE49-F238E27FC236}">
                        <a16:creationId xmlns:a16="http://schemas.microsoft.com/office/drawing/2014/main" id="{420570D2-19D0-850A-C215-0C9EAB11D83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82" name="Line 269">
                      <a:extLst>
                        <a:ext uri="{FF2B5EF4-FFF2-40B4-BE49-F238E27FC236}">
                          <a16:creationId xmlns:a16="http://schemas.microsoft.com/office/drawing/2014/main" id="{89141B76-700F-DFD4-9BBC-E63D6BAE2CA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83" name="Line 270">
                      <a:extLst>
                        <a:ext uri="{FF2B5EF4-FFF2-40B4-BE49-F238E27FC236}">
                          <a16:creationId xmlns:a16="http://schemas.microsoft.com/office/drawing/2014/main" id="{E924B576-9D01-34ED-CBE2-750E44D6435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0" name="Group 271">
                    <a:extLst>
                      <a:ext uri="{FF2B5EF4-FFF2-40B4-BE49-F238E27FC236}">
                        <a16:creationId xmlns:a16="http://schemas.microsoft.com/office/drawing/2014/main" id="{3DFAC531-B8F1-AC16-FA16-273697188AE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80" name="Line 272">
                      <a:extLst>
                        <a:ext uri="{FF2B5EF4-FFF2-40B4-BE49-F238E27FC236}">
                          <a16:creationId xmlns:a16="http://schemas.microsoft.com/office/drawing/2014/main" id="{9068450E-55E9-ACC9-7679-1819C693625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81" name="Line 273">
                      <a:extLst>
                        <a:ext uri="{FF2B5EF4-FFF2-40B4-BE49-F238E27FC236}">
                          <a16:creationId xmlns:a16="http://schemas.microsoft.com/office/drawing/2014/main" id="{BACD57AD-6C0D-63E0-7ED6-C67BB18EF34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1" name="Group 274">
                    <a:extLst>
                      <a:ext uri="{FF2B5EF4-FFF2-40B4-BE49-F238E27FC236}">
                        <a16:creationId xmlns:a16="http://schemas.microsoft.com/office/drawing/2014/main" id="{7424ED8D-F411-AA7B-41B6-2D47B96C17B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78" name="Line 275">
                      <a:extLst>
                        <a:ext uri="{FF2B5EF4-FFF2-40B4-BE49-F238E27FC236}">
                          <a16:creationId xmlns:a16="http://schemas.microsoft.com/office/drawing/2014/main" id="{2B13D4AE-E6AC-37F1-9CE7-E9607EEFC76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79" name="Line 276">
                      <a:extLst>
                        <a:ext uri="{FF2B5EF4-FFF2-40B4-BE49-F238E27FC236}">
                          <a16:creationId xmlns:a16="http://schemas.microsoft.com/office/drawing/2014/main" id="{049EC519-33C9-2F2D-81D3-39817367B5B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2" name="Group 277">
                    <a:extLst>
                      <a:ext uri="{FF2B5EF4-FFF2-40B4-BE49-F238E27FC236}">
                        <a16:creationId xmlns:a16="http://schemas.microsoft.com/office/drawing/2014/main" id="{18CB6F51-43F6-69A8-C43C-D9E101E3382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76" name="Line 278">
                      <a:extLst>
                        <a:ext uri="{FF2B5EF4-FFF2-40B4-BE49-F238E27FC236}">
                          <a16:creationId xmlns:a16="http://schemas.microsoft.com/office/drawing/2014/main" id="{501DB39F-8798-5A4A-49D7-C1955E1AF8A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77" name="Line 279">
                      <a:extLst>
                        <a:ext uri="{FF2B5EF4-FFF2-40B4-BE49-F238E27FC236}">
                          <a16:creationId xmlns:a16="http://schemas.microsoft.com/office/drawing/2014/main" id="{6897CD1D-24F2-8A0C-5326-59C5F1E3940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3" name="Group 280">
                    <a:extLst>
                      <a:ext uri="{FF2B5EF4-FFF2-40B4-BE49-F238E27FC236}">
                        <a16:creationId xmlns:a16="http://schemas.microsoft.com/office/drawing/2014/main" id="{1CEF47B3-E552-DC1B-812C-A238A06D622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74" name="Line 281">
                      <a:extLst>
                        <a:ext uri="{FF2B5EF4-FFF2-40B4-BE49-F238E27FC236}">
                          <a16:creationId xmlns:a16="http://schemas.microsoft.com/office/drawing/2014/main" id="{6FEA58D5-5978-984C-0EE0-3762CCA11D9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75" name="Line 282">
                      <a:extLst>
                        <a:ext uri="{FF2B5EF4-FFF2-40B4-BE49-F238E27FC236}">
                          <a16:creationId xmlns:a16="http://schemas.microsoft.com/office/drawing/2014/main" id="{A468C0E1-F274-D880-18E5-16C799D98C6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49" name="Group 305">
                  <a:extLst>
                    <a:ext uri="{FF2B5EF4-FFF2-40B4-BE49-F238E27FC236}">
                      <a16:creationId xmlns:a16="http://schemas.microsoft.com/office/drawing/2014/main" id="{C73735E8-CABD-8BC6-ED0A-0E42293E702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975193" y="3149385"/>
                  <a:ext cx="2119908" cy="2121069"/>
                  <a:chOff x="3575" y="1632"/>
                  <a:chExt cx="1105" cy="1104"/>
                </a:xfrm>
              </p:grpSpPr>
              <p:grpSp>
                <p:nvGrpSpPr>
                  <p:cNvPr id="250" name="Group 306">
                    <a:extLst>
                      <a:ext uri="{FF2B5EF4-FFF2-40B4-BE49-F238E27FC236}">
                        <a16:creationId xmlns:a16="http://schemas.microsoft.com/office/drawing/2014/main" id="{F16A3281-D985-E3A0-FFB2-5D33662F657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66" name="Line 307">
                      <a:extLst>
                        <a:ext uri="{FF2B5EF4-FFF2-40B4-BE49-F238E27FC236}">
                          <a16:creationId xmlns:a16="http://schemas.microsoft.com/office/drawing/2014/main" id="{8C34761F-FA6D-939D-A61B-7C163648ABD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67" name="Line 308">
                      <a:extLst>
                        <a:ext uri="{FF2B5EF4-FFF2-40B4-BE49-F238E27FC236}">
                          <a16:creationId xmlns:a16="http://schemas.microsoft.com/office/drawing/2014/main" id="{3750D414-3B0B-3678-F494-BF8A80BC216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1" name="Group 309">
                    <a:extLst>
                      <a:ext uri="{FF2B5EF4-FFF2-40B4-BE49-F238E27FC236}">
                        <a16:creationId xmlns:a16="http://schemas.microsoft.com/office/drawing/2014/main" id="{0528E6AB-FAE7-9E61-BD95-2A64073C311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64" name="Line 310">
                      <a:extLst>
                        <a:ext uri="{FF2B5EF4-FFF2-40B4-BE49-F238E27FC236}">
                          <a16:creationId xmlns:a16="http://schemas.microsoft.com/office/drawing/2014/main" id="{98B629EE-67CA-1E43-F510-B05783E4166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65" name="Line 311">
                      <a:extLst>
                        <a:ext uri="{FF2B5EF4-FFF2-40B4-BE49-F238E27FC236}">
                          <a16:creationId xmlns:a16="http://schemas.microsoft.com/office/drawing/2014/main" id="{46FCA780-0015-EDFB-88A4-DE8DB2E2293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2" name="Group 312">
                    <a:extLst>
                      <a:ext uri="{FF2B5EF4-FFF2-40B4-BE49-F238E27FC236}">
                        <a16:creationId xmlns:a16="http://schemas.microsoft.com/office/drawing/2014/main" id="{4D3D3388-6970-7EB3-F335-37F91C792D2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62" name="Line 313">
                      <a:extLst>
                        <a:ext uri="{FF2B5EF4-FFF2-40B4-BE49-F238E27FC236}">
                          <a16:creationId xmlns:a16="http://schemas.microsoft.com/office/drawing/2014/main" id="{C965BB57-533E-5631-5841-7D55E57CEFA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63" name="Line 314">
                      <a:extLst>
                        <a:ext uri="{FF2B5EF4-FFF2-40B4-BE49-F238E27FC236}">
                          <a16:creationId xmlns:a16="http://schemas.microsoft.com/office/drawing/2014/main" id="{96EABD3F-34B2-77A8-DE7B-6003126F0CD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3" name="Group 315">
                    <a:extLst>
                      <a:ext uri="{FF2B5EF4-FFF2-40B4-BE49-F238E27FC236}">
                        <a16:creationId xmlns:a16="http://schemas.microsoft.com/office/drawing/2014/main" id="{D9D6FCA6-FCAF-2A7C-3F3D-1A115B55D7C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60" name="Line 316">
                      <a:extLst>
                        <a:ext uri="{FF2B5EF4-FFF2-40B4-BE49-F238E27FC236}">
                          <a16:creationId xmlns:a16="http://schemas.microsoft.com/office/drawing/2014/main" id="{9A04FBFE-66BB-8C2D-50CC-6691D636CA8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61" name="Line 317">
                      <a:extLst>
                        <a:ext uri="{FF2B5EF4-FFF2-40B4-BE49-F238E27FC236}">
                          <a16:creationId xmlns:a16="http://schemas.microsoft.com/office/drawing/2014/main" id="{21565C31-3322-4727-B736-4D92DBF34D3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4" name="Group 318">
                    <a:extLst>
                      <a:ext uri="{FF2B5EF4-FFF2-40B4-BE49-F238E27FC236}">
                        <a16:creationId xmlns:a16="http://schemas.microsoft.com/office/drawing/2014/main" id="{1E872235-9F6F-6869-DE1B-77A38056B66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58" name="Line 319">
                      <a:extLst>
                        <a:ext uri="{FF2B5EF4-FFF2-40B4-BE49-F238E27FC236}">
                          <a16:creationId xmlns:a16="http://schemas.microsoft.com/office/drawing/2014/main" id="{6DB0682C-A143-D4E4-96D2-1D8EB208393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59" name="Line 320">
                      <a:extLst>
                        <a:ext uri="{FF2B5EF4-FFF2-40B4-BE49-F238E27FC236}">
                          <a16:creationId xmlns:a16="http://schemas.microsoft.com/office/drawing/2014/main" id="{D279C492-C5E9-A631-37E0-C4F4827B7EF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5" name="Group 321">
                    <a:extLst>
                      <a:ext uri="{FF2B5EF4-FFF2-40B4-BE49-F238E27FC236}">
                        <a16:creationId xmlns:a16="http://schemas.microsoft.com/office/drawing/2014/main" id="{17B8C6CA-CF54-68B9-BA26-8CA3EA605AD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56" name="Line 322">
                      <a:extLst>
                        <a:ext uri="{FF2B5EF4-FFF2-40B4-BE49-F238E27FC236}">
                          <a16:creationId xmlns:a16="http://schemas.microsoft.com/office/drawing/2014/main" id="{723530A4-C4CA-F274-425A-A7B80891CC9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57" name="Line 323">
                      <a:extLst>
                        <a:ext uri="{FF2B5EF4-FFF2-40B4-BE49-F238E27FC236}">
                          <a16:creationId xmlns:a16="http://schemas.microsoft.com/office/drawing/2014/main" id="{D8870A49-7AFE-BBB6-280B-45716D2ADD2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188" name="Oval 324">
                <a:extLst>
                  <a:ext uri="{FF2B5EF4-FFF2-40B4-BE49-F238E27FC236}">
                    <a16:creationId xmlns:a16="http://schemas.microsoft.com/office/drawing/2014/main" id="{46BEE4F9-D3CD-9F74-011E-A799EA78C8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788895" y="3942108"/>
                <a:ext cx="462525" cy="46277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grpSp>
            <p:nvGrpSpPr>
              <p:cNvPr id="189" name="グループ化 188">
                <a:extLst>
                  <a:ext uri="{FF2B5EF4-FFF2-40B4-BE49-F238E27FC236}">
                    <a16:creationId xmlns:a16="http://schemas.microsoft.com/office/drawing/2014/main" id="{F6D1E154-4AB1-7622-25CC-2E22BED83B4C}"/>
                  </a:ext>
                </a:extLst>
              </p:cNvPr>
              <p:cNvGrpSpPr/>
              <p:nvPr/>
            </p:nvGrpSpPr>
            <p:grpSpPr>
              <a:xfrm>
                <a:off x="4512656" y="3149385"/>
                <a:ext cx="2158451" cy="2129639"/>
                <a:chOff x="4512656" y="3149385"/>
                <a:chExt cx="2158451" cy="2129639"/>
              </a:xfrm>
            </p:grpSpPr>
            <p:grpSp>
              <p:nvGrpSpPr>
                <p:cNvPr id="210" name="Group 283">
                  <a:extLst>
                    <a:ext uri="{FF2B5EF4-FFF2-40B4-BE49-F238E27FC236}">
                      <a16:creationId xmlns:a16="http://schemas.microsoft.com/office/drawing/2014/main" id="{81BE9E9F-C198-1C80-8E1A-D332A6A12CC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4512656" y="3149385"/>
                  <a:ext cx="2119908" cy="2121069"/>
                  <a:chOff x="3575" y="1632"/>
                  <a:chExt cx="1105" cy="1104"/>
                </a:xfrm>
              </p:grpSpPr>
              <p:grpSp>
                <p:nvGrpSpPr>
                  <p:cNvPr id="230" name="Group 284">
                    <a:extLst>
                      <a:ext uri="{FF2B5EF4-FFF2-40B4-BE49-F238E27FC236}">
                        <a16:creationId xmlns:a16="http://schemas.microsoft.com/office/drawing/2014/main" id="{E5C3F4C4-4A20-3DDE-8DF2-BC9925D68AD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46" name="Line 285">
                      <a:extLst>
                        <a:ext uri="{FF2B5EF4-FFF2-40B4-BE49-F238E27FC236}">
                          <a16:creationId xmlns:a16="http://schemas.microsoft.com/office/drawing/2014/main" id="{DA3BF16F-BE14-312D-8638-9CF5CE7AC9C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47" name="Line 286">
                      <a:extLst>
                        <a:ext uri="{FF2B5EF4-FFF2-40B4-BE49-F238E27FC236}">
                          <a16:creationId xmlns:a16="http://schemas.microsoft.com/office/drawing/2014/main" id="{D854DBB1-836E-9056-A28B-9FBD91B6183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1" name="Group 287">
                    <a:extLst>
                      <a:ext uri="{FF2B5EF4-FFF2-40B4-BE49-F238E27FC236}">
                        <a16:creationId xmlns:a16="http://schemas.microsoft.com/office/drawing/2014/main" id="{68F2923B-32FD-F2EB-F5C0-DCB737DEB90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44" name="Line 288">
                      <a:extLst>
                        <a:ext uri="{FF2B5EF4-FFF2-40B4-BE49-F238E27FC236}">
                          <a16:creationId xmlns:a16="http://schemas.microsoft.com/office/drawing/2014/main" id="{0C6D8AA1-D9D9-C852-5FC2-C6BEF73E29E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45" name="Line 289">
                      <a:extLst>
                        <a:ext uri="{FF2B5EF4-FFF2-40B4-BE49-F238E27FC236}">
                          <a16:creationId xmlns:a16="http://schemas.microsoft.com/office/drawing/2014/main" id="{2CFD7F47-2853-8196-51AD-5CC2AE22D4B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2" name="Group 290">
                    <a:extLst>
                      <a:ext uri="{FF2B5EF4-FFF2-40B4-BE49-F238E27FC236}">
                        <a16:creationId xmlns:a16="http://schemas.microsoft.com/office/drawing/2014/main" id="{987B1180-8C23-89F0-0B62-2287BADE04F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42" name="Line 291">
                      <a:extLst>
                        <a:ext uri="{FF2B5EF4-FFF2-40B4-BE49-F238E27FC236}">
                          <a16:creationId xmlns:a16="http://schemas.microsoft.com/office/drawing/2014/main" id="{9806E15A-AAB8-325A-331C-D9C05A2F4EB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43" name="Line 292">
                      <a:extLst>
                        <a:ext uri="{FF2B5EF4-FFF2-40B4-BE49-F238E27FC236}">
                          <a16:creationId xmlns:a16="http://schemas.microsoft.com/office/drawing/2014/main" id="{59BB4B03-3E90-F985-8214-8192B4E15B0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3" name="Group 293">
                    <a:extLst>
                      <a:ext uri="{FF2B5EF4-FFF2-40B4-BE49-F238E27FC236}">
                        <a16:creationId xmlns:a16="http://schemas.microsoft.com/office/drawing/2014/main" id="{4BFD6787-2D12-E558-6C95-0CBE7CE9F32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40" name="Line 294">
                      <a:extLst>
                        <a:ext uri="{FF2B5EF4-FFF2-40B4-BE49-F238E27FC236}">
                          <a16:creationId xmlns:a16="http://schemas.microsoft.com/office/drawing/2014/main" id="{9C11D20A-B7B1-2900-069E-F6BE2A38CF3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41" name="Line 295">
                      <a:extLst>
                        <a:ext uri="{FF2B5EF4-FFF2-40B4-BE49-F238E27FC236}">
                          <a16:creationId xmlns:a16="http://schemas.microsoft.com/office/drawing/2014/main" id="{7E78980B-7355-5102-5AD3-95B73057244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4" name="Group 296">
                    <a:extLst>
                      <a:ext uri="{FF2B5EF4-FFF2-40B4-BE49-F238E27FC236}">
                        <a16:creationId xmlns:a16="http://schemas.microsoft.com/office/drawing/2014/main" id="{701B7EF2-EB78-2487-5CD2-37FF83F43FB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38" name="Line 297">
                      <a:extLst>
                        <a:ext uri="{FF2B5EF4-FFF2-40B4-BE49-F238E27FC236}">
                          <a16:creationId xmlns:a16="http://schemas.microsoft.com/office/drawing/2014/main" id="{0572599C-7AF6-3EB2-5A2D-9B25EFB068C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39" name="Line 298">
                      <a:extLst>
                        <a:ext uri="{FF2B5EF4-FFF2-40B4-BE49-F238E27FC236}">
                          <a16:creationId xmlns:a16="http://schemas.microsoft.com/office/drawing/2014/main" id="{3ACA1902-F522-21E9-D683-D196DAC933D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5" name="Group 299">
                    <a:extLst>
                      <a:ext uri="{FF2B5EF4-FFF2-40B4-BE49-F238E27FC236}">
                        <a16:creationId xmlns:a16="http://schemas.microsoft.com/office/drawing/2014/main" id="{E6ABEB50-F6F7-D16F-7BAD-8514C082D69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36" name="Line 300">
                      <a:extLst>
                        <a:ext uri="{FF2B5EF4-FFF2-40B4-BE49-F238E27FC236}">
                          <a16:creationId xmlns:a16="http://schemas.microsoft.com/office/drawing/2014/main" id="{8151F0A4-AA4A-BF34-6812-FF12D81D168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37" name="Line 301">
                      <a:extLst>
                        <a:ext uri="{FF2B5EF4-FFF2-40B4-BE49-F238E27FC236}">
                          <a16:creationId xmlns:a16="http://schemas.microsoft.com/office/drawing/2014/main" id="{423F50F5-A39C-2617-203B-F3B1671B8A8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11" name="Group 326">
                  <a:extLst>
                    <a:ext uri="{FF2B5EF4-FFF2-40B4-BE49-F238E27FC236}">
                      <a16:creationId xmlns:a16="http://schemas.microsoft.com/office/drawing/2014/main" id="{89545829-4C70-416F-56DE-3469D1EEA9F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4551199" y="3162240"/>
                  <a:ext cx="2119908" cy="2116784"/>
                  <a:chOff x="3575" y="1632"/>
                  <a:chExt cx="1105" cy="1104"/>
                </a:xfrm>
              </p:grpSpPr>
              <p:grpSp>
                <p:nvGrpSpPr>
                  <p:cNvPr id="212" name="Group 327">
                    <a:extLst>
                      <a:ext uri="{FF2B5EF4-FFF2-40B4-BE49-F238E27FC236}">
                        <a16:creationId xmlns:a16="http://schemas.microsoft.com/office/drawing/2014/main" id="{65BD9068-5CE0-4D68-7757-3861CB25D00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28" name="Line 328">
                      <a:extLst>
                        <a:ext uri="{FF2B5EF4-FFF2-40B4-BE49-F238E27FC236}">
                          <a16:creationId xmlns:a16="http://schemas.microsoft.com/office/drawing/2014/main" id="{6B0E73EA-420D-035A-0545-7F15772A41D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29" name="Line 329">
                      <a:extLst>
                        <a:ext uri="{FF2B5EF4-FFF2-40B4-BE49-F238E27FC236}">
                          <a16:creationId xmlns:a16="http://schemas.microsoft.com/office/drawing/2014/main" id="{1A12C58D-DFF9-F21C-24A9-E6F9A5D682E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3" name="Group 330">
                    <a:extLst>
                      <a:ext uri="{FF2B5EF4-FFF2-40B4-BE49-F238E27FC236}">
                        <a16:creationId xmlns:a16="http://schemas.microsoft.com/office/drawing/2014/main" id="{AD2A1414-5403-90CF-04E5-B0E6D0273DF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26" name="Line 331">
                      <a:extLst>
                        <a:ext uri="{FF2B5EF4-FFF2-40B4-BE49-F238E27FC236}">
                          <a16:creationId xmlns:a16="http://schemas.microsoft.com/office/drawing/2014/main" id="{4D6FDCB6-356F-525D-87FB-F6DA8679F0E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27" name="Line 332">
                      <a:extLst>
                        <a:ext uri="{FF2B5EF4-FFF2-40B4-BE49-F238E27FC236}">
                          <a16:creationId xmlns:a16="http://schemas.microsoft.com/office/drawing/2014/main" id="{D18FE0B3-B784-801D-AB13-275CC5CE0D0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4" name="Group 333">
                    <a:extLst>
                      <a:ext uri="{FF2B5EF4-FFF2-40B4-BE49-F238E27FC236}">
                        <a16:creationId xmlns:a16="http://schemas.microsoft.com/office/drawing/2014/main" id="{BEE5D2A2-3A5B-D606-CB67-59B51D974F3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24" name="Line 334">
                      <a:extLst>
                        <a:ext uri="{FF2B5EF4-FFF2-40B4-BE49-F238E27FC236}">
                          <a16:creationId xmlns:a16="http://schemas.microsoft.com/office/drawing/2014/main" id="{F651532E-098C-23F3-7043-826CBAEC01A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25" name="Line 335">
                      <a:extLst>
                        <a:ext uri="{FF2B5EF4-FFF2-40B4-BE49-F238E27FC236}">
                          <a16:creationId xmlns:a16="http://schemas.microsoft.com/office/drawing/2014/main" id="{619AE3FD-2E19-F897-1AAD-425B7AFFE4B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5" name="Group 336">
                    <a:extLst>
                      <a:ext uri="{FF2B5EF4-FFF2-40B4-BE49-F238E27FC236}">
                        <a16:creationId xmlns:a16="http://schemas.microsoft.com/office/drawing/2014/main" id="{2410CB09-0020-63D6-7AF3-2B14010CF90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22" name="Line 337">
                      <a:extLst>
                        <a:ext uri="{FF2B5EF4-FFF2-40B4-BE49-F238E27FC236}">
                          <a16:creationId xmlns:a16="http://schemas.microsoft.com/office/drawing/2014/main" id="{E93C9961-5EB0-889A-8BA9-3CA2C7394FD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23" name="Line 338">
                      <a:extLst>
                        <a:ext uri="{FF2B5EF4-FFF2-40B4-BE49-F238E27FC236}">
                          <a16:creationId xmlns:a16="http://schemas.microsoft.com/office/drawing/2014/main" id="{EF0CA45C-3EC4-432E-4176-B40068AED25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6" name="Group 339">
                    <a:extLst>
                      <a:ext uri="{FF2B5EF4-FFF2-40B4-BE49-F238E27FC236}">
                        <a16:creationId xmlns:a16="http://schemas.microsoft.com/office/drawing/2014/main" id="{D85D97D5-BE2C-A540-F267-B23AAEF191E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20" name="Line 340">
                      <a:extLst>
                        <a:ext uri="{FF2B5EF4-FFF2-40B4-BE49-F238E27FC236}">
                          <a16:creationId xmlns:a16="http://schemas.microsoft.com/office/drawing/2014/main" id="{7460910D-0AF0-0D97-35DF-A85AC78F39F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21" name="Line 341">
                      <a:extLst>
                        <a:ext uri="{FF2B5EF4-FFF2-40B4-BE49-F238E27FC236}">
                          <a16:creationId xmlns:a16="http://schemas.microsoft.com/office/drawing/2014/main" id="{D1976136-A5C6-24D6-B21E-60D230ABF55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7" name="Group 342">
                    <a:extLst>
                      <a:ext uri="{FF2B5EF4-FFF2-40B4-BE49-F238E27FC236}">
                        <a16:creationId xmlns:a16="http://schemas.microsoft.com/office/drawing/2014/main" id="{FE4277FA-1C02-5F8C-99AC-42D37045A8B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18" name="Line 343">
                      <a:extLst>
                        <a:ext uri="{FF2B5EF4-FFF2-40B4-BE49-F238E27FC236}">
                          <a16:creationId xmlns:a16="http://schemas.microsoft.com/office/drawing/2014/main" id="{78BAC326-58DE-8A5E-A928-DE8B41D1232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19" name="Line 344">
                      <a:extLst>
                        <a:ext uri="{FF2B5EF4-FFF2-40B4-BE49-F238E27FC236}">
                          <a16:creationId xmlns:a16="http://schemas.microsoft.com/office/drawing/2014/main" id="{C4D18B33-E9F7-3995-B39C-3BBB97E01DE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190" name="AutoShape 345">
                <a:extLst>
                  <a:ext uri="{FF2B5EF4-FFF2-40B4-BE49-F238E27FC236}">
                    <a16:creationId xmlns:a16="http://schemas.microsoft.com/office/drawing/2014/main" id="{C1D6D3D2-CFD9-EDE9-BF5A-45F513A3C3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928084" y="3115105"/>
                <a:ext cx="2209843" cy="2211054"/>
              </a:xfrm>
              <a:custGeom>
                <a:avLst/>
                <a:gdLst>
                  <a:gd name="G0" fmla="+- 1125 0 0"/>
                  <a:gd name="G1" fmla="+- 21600 0 1125"/>
                  <a:gd name="G2" fmla="+- 21600 0 11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5" y="10800"/>
                    </a:moveTo>
                    <a:cubicBezTo>
                      <a:pt x="1125" y="16143"/>
                      <a:pt x="5457" y="20475"/>
                      <a:pt x="10800" y="20475"/>
                    </a:cubicBezTo>
                    <a:cubicBezTo>
                      <a:pt x="16143" y="20475"/>
                      <a:pt x="20475" y="16143"/>
                      <a:pt x="20475" y="10800"/>
                    </a:cubicBezTo>
                    <a:cubicBezTo>
                      <a:pt x="20475" y="5457"/>
                      <a:pt x="16143" y="1125"/>
                      <a:pt x="10800" y="1125"/>
                    </a:cubicBezTo>
                    <a:cubicBezTo>
                      <a:pt x="5457" y="1125"/>
                      <a:pt x="1125" y="5457"/>
                      <a:pt x="1125" y="1080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1" name="AutoShape 346">
                <a:extLst>
                  <a:ext uri="{FF2B5EF4-FFF2-40B4-BE49-F238E27FC236}">
                    <a16:creationId xmlns:a16="http://schemas.microsoft.com/office/drawing/2014/main" id="{4C4C5C27-8FB4-EFD0-A6F8-4FF20A8CA4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504090" y="3115105"/>
                <a:ext cx="2209843" cy="2211054"/>
              </a:xfrm>
              <a:custGeom>
                <a:avLst/>
                <a:gdLst>
                  <a:gd name="G0" fmla="+- 1219 0 0"/>
                  <a:gd name="G1" fmla="+- 21600 0 1219"/>
                  <a:gd name="G2" fmla="+- 21600 0 121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19" y="10800"/>
                    </a:moveTo>
                    <a:cubicBezTo>
                      <a:pt x="1219" y="16091"/>
                      <a:pt x="5509" y="20381"/>
                      <a:pt x="10800" y="20381"/>
                    </a:cubicBezTo>
                    <a:cubicBezTo>
                      <a:pt x="16091" y="20381"/>
                      <a:pt x="20381" y="16091"/>
                      <a:pt x="20381" y="10800"/>
                    </a:cubicBezTo>
                    <a:cubicBezTo>
                      <a:pt x="20381" y="5509"/>
                      <a:pt x="16091" y="1219"/>
                      <a:pt x="10800" y="1219"/>
                    </a:cubicBezTo>
                    <a:cubicBezTo>
                      <a:pt x="5509" y="1219"/>
                      <a:pt x="1219" y="5509"/>
                      <a:pt x="1219" y="1080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2" name="AutoShape 347">
                <a:extLst>
                  <a:ext uri="{FF2B5EF4-FFF2-40B4-BE49-F238E27FC236}">
                    <a16:creationId xmlns:a16="http://schemas.microsoft.com/office/drawing/2014/main" id="{8F90A141-76EA-594C-09BE-1EE743D7B6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928084" y="3115105"/>
                <a:ext cx="2209843" cy="2211054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3" name="AutoShape 348">
                <a:extLst>
                  <a:ext uri="{FF2B5EF4-FFF2-40B4-BE49-F238E27FC236}">
                    <a16:creationId xmlns:a16="http://schemas.microsoft.com/office/drawing/2014/main" id="{0B0BF4B3-B512-4A63-670B-7E88926E20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504090" y="3115105"/>
                <a:ext cx="2209843" cy="2211054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4" name="AutoShape 349">
                <a:extLst>
                  <a:ext uri="{FF2B5EF4-FFF2-40B4-BE49-F238E27FC236}">
                    <a16:creationId xmlns:a16="http://schemas.microsoft.com/office/drawing/2014/main" id="{631BEBDF-500E-EAA5-B215-09FE9AE6B4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427002" y="3037975"/>
                <a:ext cx="2364018" cy="2365314"/>
              </a:xfrm>
              <a:custGeom>
                <a:avLst/>
                <a:gdLst>
                  <a:gd name="G0" fmla="+- 10438 0 0"/>
                  <a:gd name="G1" fmla="+- 11537643 0 0"/>
                  <a:gd name="G2" fmla="+- 0 0 11537643"/>
                  <a:gd name="T0" fmla="*/ 0 256 1"/>
                  <a:gd name="T1" fmla="*/ 180 256 1"/>
                  <a:gd name="G3" fmla="+- 11537643 T0 T1"/>
                  <a:gd name="T2" fmla="*/ 0 256 1"/>
                  <a:gd name="T3" fmla="*/ 90 256 1"/>
                  <a:gd name="G4" fmla="+- 11537643 T2 T3"/>
                  <a:gd name="G5" fmla="*/ G4 2 1"/>
                  <a:gd name="T4" fmla="*/ 90 256 1"/>
                  <a:gd name="T5" fmla="*/ 0 256 1"/>
                  <a:gd name="G6" fmla="+- 11537643 T4 T5"/>
                  <a:gd name="G7" fmla="*/ G6 2 1"/>
                  <a:gd name="G8" fmla="abs 1153764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438"/>
                  <a:gd name="G18" fmla="*/ 10438 1 2"/>
                  <a:gd name="G19" fmla="+- G18 5400 0"/>
                  <a:gd name="G20" fmla="cos G19 11537643"/>
                  <a:gd name="G21" fmla="sin G19 11537643"/>
                  <a:gd name="G22" fmla="+- G20 10800 0"/>
                  <a:gd name="G23" fmla="+- G21 10800 0"/>
                  <a:gd name="G24" fmla="+- 10800 0 G20"/>
                  <a:gd name="G25" fmla="+- 10438 10800 0"/>
                  <a:gd name="G26" fmla="?: G9 G17 G25"/>
                  <a:gd name="G27" fmla="?: G9 0 21600"/>
                  <a:gd name="G28" fmla="cos 10800 11537643"/>
                  <a:gd name="G29" fmla="sin 10800 11537643"/>
                  <a:gd name="G30" fmla="sin 10438 1153764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37643 G34 0"/>
                  <a:gd name="G36" fmla="?: G6 G35 G31"/>
                  <a:gd name="G37" fmla="+- 21600 0 G36"/>
                  <a:gd name="G38" fmla="?: G4 0 G33"/>
                  <a:gd name="G39" fmla="?: 1153764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06 w 21600"/>
                  <a:gd name="T15" fmla="*/ 11531 h 21600"/>
                  <a:gd name="T16" fmla="*/ 10800 w 21600"/>
                  <a:gd name="T17" fmla="*/ 362 h 21600"/>
                  <a:gd name="T18" fmla="*/ 21394 w 21600"/>
                  <a:gd name="T19" fmla="*/ 1153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86" y="11518"/>
                    </a:moveTo>
                    <a:cubicBezTo>
                      <a:pt x="370" y="11279"/>
                      <a:pt x="362" y="11039"/>
                      <a:pt x="362" y="10800"/>
                    </a:cubicBezTo>
                    <a:cubicBezTo>
                      <a:pt x="362" y="5035"/>
                      <a:pt x="5035" y="362"/>
                      <a:pt x="10800" y="362"/>
                    </a:cubicBezTo>
                    <a:cubicBezTo>
                      <a:pt x="16564" y="362"/>
                      <a:pt x="21238" y="5035"/>
                      <a:pt x="21238" y="10800"/>
                    </a:cubicBezTo>
                    <a:cubicBezTo>
                      <a:pt x="21238" y="11039"/>
                      <a:pt x="21229" y="11279"/>
                      <a:pt x="21213" y="11518"/>
                    </a:cubicBezTo>
                    <a:lnTo>
                      <a:pt x="21574" y="11543"/>
                    </a:lnTo>
                    <a:cubicBezTo>
                      <a:pt x="21591" y="11296"/>
                      <a:pt x="21600" y="1104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048"/>
                      <a:pt x="8" y="11296"/>
                      <a:pt x="25" y="1154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5" name="AutoShape 350">
                <a:extLst>
                  <a:ext uri="{FF2B5EF4-FFF2-40B4-BE49-F238E27FC236}">
                    <a16:creationId xmlns:a16="http://schemas.microsoft.com/office/drawing/2014/main" id="{96CB46E8-A8D0-A35D-F1DF-BC4DA0E26F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850996" y="3037975"/>
                <a:ext cx="2364018" cy="2365314"/>
              </a:xfrm>
              <a:custGeom>
                <a:avLst/>
                <a:gdLst>
                  <a:gd name="G0" fmla="+- 10541 0 0"/>
                  <a:gd name="G1" fmla="+- -10661547 0 0"/>
                  <a:gd name="G2" fmla="+- 0 0 -10661547"/>
                  <a:gd name="T0" fmla="*/ 0 256 1"/>
                  <a:gd name="T1" fmla="*/ 180 256 1"/>
                  <a:gd name="G3" fmla="+- -10661547 T0 T1"/>
                  <a:gd name="T2" fmla="*/ 0 256 1"/>
                  <a:gd name="T3" fmla="*/ 90 256 1"/>
                  <a:gd name="G4" fmla="+- -10661547 T2 T3"/>
                  <a:gd name="G5" fmla="*/ G4 2 1"/>
                  <a:gd name="T4" fmla="*/ 90 256 1"/>
                  <a:gd name="T5" fmla="*/ 0 256 1"/>
                  <a:gd name="G6" fmla="+- -10661547 T4 T5"/>
                  <a:gd name="G7" fmla="*/ G6 2 1"/>
                  <a:gd name="G8" fmla="abs -1066154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541"/>
                  <a:gd name="G18" fmla="*/ 10541 1 2"/>
                  <a:gd name="G19" fmla="+- G18 5400 0"/>
                  <a:gd name="G20" fmla="cos G19 -10661547"/>
                  <a:gd name="G21" fmla="sin G19 -10661547"/>
                  <a:gd name="G22" fmla="+- G20 10800 0"/>
                  <a:gd name="G23" fmla="+- G21 10800 0"/>
                  <a:gd name="G24" fmla="+- 10800 0 G20"/>
                  <a:gd name="G25" fmla="+- 10541 10800 0"/>
                  <a:gd name="G26" fmla="?: G9 G17 G25"/>
                  <a:gd name="G27" fmla="?: G9 0 21600"/>
                  <a:gd name="G28" fmla="cos 10800 -10661547"/>
                  <a:gd name="G29" fmla="sin 10800 -10661547"/>
                  <a:gd name="G30" fmla="sin 10541 -1066154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1547 G34 0"/>
                  <a:gd name="G36" fmla="?: G6 G35 G31"/>
                  <a:gd name="G37" fmla="+- 21600 0 G36"/>
                  <a:gd name="G38" fmla="?: G4 0 G33"/>
                  <a:gd name="G39" fmla="?: -1066154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12 w 21600"/>
                  <a:gd name="T15" fmla="*/ 7623 h 21600"/>
                  <a:gd name="T16" fmla="*/ 10800 w 21600"/>
                  <a:gd name="T17" fmla="*/ 259 h 21600"/>
                  <a:gd name="T18" fmla="*/ 20988 w 21600"/>
                  <a:gd name="T19" fmla="*/ 762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6" y="7662"/>
                    </a:moveTo>
                    <a:cubicBezTo>
                      <a:pt x="2109" y="3258"/>
                      <a:pt x="6187" y="259"/>
                      <a:pt x="10800" y="259"/>
                    </a:cubicBezTo>
                    <a:cubicBezTo>
                      <a:pt x="15412" y="259"/>
                      <a:pt x="19490" y="3258"/>
                      <a:pt x="20863" y="7662"/>
                    </a:cubicBezTo>
                    <a:lnTo>
                      <a:pt x="21110" y="7585"/>
                    </a:lnTo>
                    <a:cubicBezTo>
                      <a:pt x="19703" y="3073"/>
                      <a:pt x="15526" y="0"/>
                      <a:pt x="10799" y="0"/>
                    </a:cubicBezTo>
                    <a:cubicBezTo>
                      <a:pt x="6073" y="0"/>
                      <a:pt x="1896" y="3073"/>
                      <a:pt x="489" y="7585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165D601D-A66E-49F5-C52E-CB9B65E192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943056" y="2057604"/>
                <a:ext cx="2758143" cy="2234352"/>
              </a:xfrm>
              <a:custGeom>
                <a:avLst/>
                <a:gdLst>
                  <a:gd name="connsiteX0" fmla="*/ 1869819 w 2758143"/>
                  <a:gd name="connsiteY0" fmla="*/ 0 h 2234352"/>
                  <a:gd name="connsiteX1" fmla="*/ 1809220 w 2758143"/>
                  <a:gd name="connsiteY1" fmla="*/ 25101 h 2234352"/>
                  <a:gd name="connsiteX2" fmla="*/ 1688155 w 2758143"/>
                  <a:gd name="connsiteY2" fmla="*/ 146166 h 2234352"/>
                  <a:gd name="connsiteX3" fmla="*/ 1659805 w 2758143"/>
                  <a:gd name="connsiteY3" fmla="*/ 267589 h 2234352"/>
                  <a:gd name="connsiteX4" fmla="*/ 1896622 w 2758143"/>
                  <a:gd name="connsiteY4" fmla="*/ 743054 h 2234352"/>
                  <a:gd name="connsiteX5" fmla="*/ 1919623 w 2758143"/>
                  <a:gd name="connsiteY5" fmla="*/ 788372 h 2234352"/>
                  <a:gd name="connsiteX6" fmla="*/ 1066456 w 2758143"/>
                  <a:gd name="connsiteY6" fmla="*/ 1527783 h 2234352"/>
                  <a:gd name="connsiteX7" fmla="*/ 1063635 w 2758143"/>
                  <a:gd name="connsiteY7" fmla="*/ 1526615 h 2234352"/>
                  <a:gd name="connsiteX8" fmla="*/ 333878 w 2758143"/>
                  <a:gd name="connsiteY8" fmla="*/ 1526615 h 2234352"/>
                  <a:gd name="connsiteX9" fmla="*/ 106369 w 2758143"/>
                  <a:gd name="connsiteY9" fmla="*/ 677541 h 2234352"/>
                  <a:gd name="connsiteX10" fmla="*/ 84022 w 2758143"/>
                  <a:gd name="connsiteY10" fmla="*/ 664640 h 2234352"/>
                  <a:gd name="connsiteX11" fmla="*/ 13528 w 2758143"/>
                  <a:gd name="connsiteY11" fmla="*/ 683528 h 2234352"/>
                  <a:gd name="connsiteX12" fmla="*/ 626 w 2758143"/>
                  <a:gd name="connsiteY12" fmla="*/ 705875 h 2234352"/>
                  <a:gd name="connsiteX13" fmla="*/ 328800 w 2758143"/>
                  <a:gd name="connsiteY13" fmla="*/ 1930638 h 2234352"/>
                  <a:gd name="connsiteX14" fmla="*/ 351147 w 2758143"/>
                  <a:gd name="connsiteY14" fmla="*/ 1943539 h 2234352"/>
                  <a:gd name="connsiteX15" fmla="*/ 421641 w 2758143"/>
                  <a:gd name="connsiteY15" fmla="*/ 1924651 h 2234352"/>
                  <a:gd name="connsiteX16" fmla="*/ 434543 w 2758143"/>
                  <a:gd name="connsiteY16" fmla="*/ 1902304 h 2234352"/>
                  <a:gd name="connsiteX17" fmla="*/ 348270 w 2758143"/>
                  <a:gd name="connsiteY17" fmla="*/ 1580328 h 2234352"/>
                  <a:gd name="connsiteX18" fmla="*/ 1005826 w 2758143"/>
                  <a:gd name="connsiteY18" fmla="*/ 1580329 h 2234352"/>
                  <a:gd name="connsiteX19" fmla="*/ 605181 w 2758143"/>
                  <a:gd name="connsiteY19" fmla="*/ 1927554 h 2234352"/>
                  <a:gd name="connsiteX20" fmla="*/ 595982 w 2758143"/>
                  <a:gd name="connsiteY20" fmla="*/ 1945937 h 2234352"/>
                  <a:gd name="connsiteX21" fmla="*/ 602475 w 2758143"/>
                  <a:gd name="connsiteY21" fmla="*/ 1965439 h 2234352"/>
                  <a:gd name="connsiteX22" fmla="*/ 620857 w 2758143"/>
                  <a:gd name="connsiteY22" fmla="*/ 1974638 h 2234352"/>
                  <a:gd name="connsiteX23" fmla="*/ 640360 w 2758143"/>
                  <a:gd name="connsiteY23" fmla="*/ 1968145 h 2234352"/>
                  <a:gd name="connsiteX24" fmla="*/ 1944678 w 2758143"/>
                  <a:gd name="connsiteY24" fmla="*/ 837737 h 2234352"/>
                  <a:gd name="connsiteX25" fmla="*/ 1966344 w 2758143"/>
                  <a:gd name="connsiteY25" fmla="*/ 880426 h 2234352"/>
                  <a:gd name="connsiteX26" fmla="*/ 524928 w 2758143"/>
                  <a:gd name="connsiteY26" fmla="*/ 2112800 h 2234352"/>
                  <a:gd name="connsiteX27" fmla="*/ 517315 w 2758143"/>
                  <a:gd name="connsiteY27" fmla="*/ 2210169 h 2234352"/>
                  <a:gd name="connsiteX28" fmla="*/ 517314 w 2758143"/>
                  <a:gd name="connsiteY28" fmla="*/ 2210169 h 2234352"/>
                  <a:gd name="connsiteX29" fmla="*/ 614683 w 2758143"/>
                  <a:gd name="connsiteY29" fmla="*/ 2217781 h 2234352"/>
                  <a:gd name="connsiteX30" fmla="*/ 2030665 w 2758143"/>
                  <a:gd name="connsiteY30" fmla="*/ 1007153 h 2234352"/>
                  <a:gd name="connsiteX31" fmla="*/ 2135224 w 2758143"/>
                  <a:gd name="connsiteY31" fmla="*/ 1213162 h 2234352"/>
                  <a:gd name="connsiteX32" fmla="*/ 2610644 w 2758143"/>
                  <a:gd name="connsiteY32" fmla="*/ 2158735 h 2234352"/>
                  <a:gd name="connsiteX33" fmla="*/ 2714874 w 2758143"/>
                  <a:gd name="connsiteY33" fmla="*/ 2193902 h 2234352"/>
                  <a:gd name="connsiteX34" fmla="*/ 2714874 w 2758143"/>
                  <a:gd name="connsiteY34" fmla="*/ 2193904 h 2234352"/>
                  <a:gd name="connsiteX35" fmla="*/ 2750041 w 2758143"/>
                  <a:gd name="connsiteY35" fmla="*/ 2089673 h 2234352"/>
                  <a:gd name="connsiteX36" fmla="*/ 1834660 w 2758143"/>
                  <a:gd name="connsiteY36" fmla="*/ 242056 h 2234352"/>
                  <a:gd name="connsiteX37" fmla="*/ 1930418 w 2758143"/>
                  <a:gd name="connsiteY37" fmla="*/ 146299 h 2234352"/>
                  <a:gd name="connsiteX38" fmla="*/ 1930419 w 2758143"/>
                  <a:gd name="connsiteY38" fmla="*/ 25101 h 2234352"/>
                  <a:gd name="connsiteX39" fmla="*/ 1869819 w 2758143"/>
                  <a:gd name="connsiteY39" fmla="*/ 0 h 2234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758143" h="2234352">
                    <a:moveTo>
                      <a:pt x="1869819" y="0"/>
                    </a:moveTo>
                    <a:cubicBezTo>
                      <a:pt x="1847887" y="0"/>
                      <a:pt x="1825954" y="8367"/>
                      <a:pt x="1809220" y="25101"/>
                    </a:cubicBezTo>
                    <a:lnTo>
                      <a:pt x="1688155" y="146166"/>
                    </a:lnTo>
                    <a:cubicBezTo>
                      <a:pt x="1663055" y="171267"/>
                      <a:pt x="1647255" y="236639"/>
                      <a:pt x="1659805" y="267589"/>
                    </a:cubicBezTo>
                    <a:cubicBezTo>
                      <a:pt x="1738248" y="427565"/>
                      <a:pt x="1817286" y="585756"/>
                      <a:pt x="1896622" y="743054"/>
                    </a:cubicBezTo>
                    <a:lnTo>
                      <a:pt x="1919623" y="788372"/>
                    </a:lnTo>
                    <a:lnTo>
                      <a:pt x="1066456" y="1527783"/>
                    </a:lnTo>
                    <a:lnTo>
                      <a:pt x="1063635" y="1526615"/>
                    </a:lnTo>
                    <a:lnTo>
                      <a:pt x="333878" y="1526615"/>
                    </a:lnTo>
                    <a:lnTo>
                      <a:pt x="106369" y="677541"/>
                    </a:lnTo>
                    <a:cubicBezTo>
                      <a:pt x="103761" y="667808"/>
                      <a:pt x="93756" y="662032"/>
                      <a:pt x="84022" y="664640"/>
                    </a:cubicBezTo>
                    <a:lnTo>
                      <a:pt x="13528" y="683528"/>
                    </a:lnTo>
                    <a:cubicBezTo>
                      <a:pt x="3794" y="686137"/>
                      <a:pt x="-1982" y="696142"/>
                      <a:pt x="626" y="705875"/>
                    </a:cubicBezTo>
                    <a:lnTo>
                      <a:pt x="328800" y="1930638"/>
                    </a:lnTo>
                    <a:cubicBezTo>
                      <a:pt x="331408" y="1940371"/>
                      <a:pt x="341413" y="1946147"/>
                      <a:pt x="351147" y="1943539"/>
                    </a:cubicBezTo>
                    <a:lnTo>
                      <a:pt x="421641" y="1924651"/>
                    </a:lnTo>
                    <a:cubicBezTo>
                      <a:pt x="431375" y="1922042"/>
                      <a:pt x="437151" y="1912037"/>
                      <a:pt x="434543" y="1902304"/>
                    </a:cubicBezTo>
                    <a:lnTo>
                      <a:pt x="348270" y="1580328"/>
                    </a:lnTo>
                    <a:lnTo>
                      <a:pt x="1005826" y="1580329"/>
                    </a:lnTo>
                    <a:lnTo>
                      <a:pt x="605181" y="1927554"/>
                    </a:lnTo>
                    <a:cubicBezTo>
                      <a:pt x="599577" y="1932412"/>
                      <a:pt x="596472" y="1939081"/>
                      <a:pt x="595982" y="1945937"/>
                    </a:cubicBezTo>
                    <a:lnTo>
                      <a:pt x="602475" y="1965439"/>
                    </a:lnTo>
                    <a:lnTo>
                      <a:pt x="620857" y="1974638"/>
                    </a:lnTo>
                    <a:cubicBezTo>
                      <a:pt x="627713" y="1975128"/>
                      <a:pt x="634755" y="1973002"/>
                      <a:pt x="640360" y="1968145"/>
                    </a:cubicBezTo>
                    <a:lnTo>
                      <a:pt x="1944678" y="837737"/>
                    </a:lnTo>
                    <a:lnTo>
                      <a:pt x="1966344" y="880426"/>
                    </a:lnTo>
                    <a:lnTo>
                      <a:pt x="524928" y="2112800"/>
                    </a:lnTo>
                    <a:cubicBezTo>
                      <a:pt x="495938" y="2137586"/>
                      <a:pt x="492530" y="2181179"/>
                      <a:pt x="517315" y="2210169"/>
                    </a:cubicBezTo>
                    <a:lnTo>
                      <a:pt x="517314" y="2210169"/>
                    </a:lnTo>
                    <a:cubicBezTo>
                      <a:pt x="542100" y="2239158"/>
                      <a:pt x="585693" y="2242567"/>
                      <a:pt x="614683" y="2217781"/>
                    </a:cubicBezTo>
                    <a:lnTo>
                      <a:pt x="2030665" y="1007153"/>
                    </a:lnTo>
                    <a:lnTo>
                      <a:pt x="2135224" y="1213162"/>
                    </a:lnTo>
                    <a:cubicBezTo>
                      <a:pt x="2294491" y="1525972"/>
                      <a:pt x="2453758" y="1838782"/>
                      <a:pt x="2610644" y="2158735"/>
                    </a:cubicBezTo>
                    <a:cubicBezTo>
                      <a:pt x="2629715" y="2197229"/>
                      <a:pt x="2676380" y="2212974"/>
                      <a:pt x="2714874" y="2193902"/>
                    </a:cubicBezTo>
                    <a:lnTo>
                      <a:pt x="2714874" y="2193904"/>
                    </a:lnTo>
                    <a:cubicBezTo>
                      <a:pt x="2753367" y="2174832"/>
                      <a:pt x="2769112" y="2128167"/>
                      <a:pt x="2750041" y="2089673"/>
                    </a:cubicBezTo>
                    <a:cubicBezTo>
                      <a:pt x="2444914" y="1473801"/>
                      <a:pt x="2139787" y="857928"/>
                      <a:pt x="1834660" y="242056"/>
                    </a:cubicBezTo>
                    <a:lnTo>
                      <a:pt x="1930418" y="146299"/>
                    </a:lnTo>
                    <a:cubicBezTo>
                      <a:pt x="1963886" y="112831"/>
                      <a:pt x="1963886" y="58569"/>
                      <a:pt x="1930419" y="25101"/>
                    </a:cubicBezTo>
                    <a:cubicBezTo>
                      <a:pt x="1913684" y="8367"/>
                      <a:pt x="1891752" y="0"/>
                      <a:pt x="1869819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7" name="Oval 357">
                <a:extLst>
                  <a:ext uri="{FF2B5EF4-FFF2-40B4-BE49-F238E27FC236}">
                    <a16:creationId xmlns:a16="http://schemas.microsoft.com/office/drawing/2014/main" id="{11D4E921-69DB-0F76-D8CC-A2F58E9355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964483" y="4117792"/>
                <a:ext cx="115631" cy="115695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alpha val="89999"/>
                    </a:schemeClr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8" name="AutoShape 358">
                <a:extLst>
                  <a:ext uri="{FF2B5EF4-FFF2-40B4-BE49-F238E27FC236}">
                    <a16:creationId xmlns:a16="http://schemas.microsoft.com/office/drawing/2014/main" id="{68FA2542-0610-BEE5-AFAF-08E51C8F70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5557620" y="4353467"/>
                <a:ext cx="1361880" cy="5570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9" name="AutoShape 359">
                <a:extLst>
                  <a:ext uri="{FF2B5EF4-FFF2-40B4-BE49-F238E27FC236}">
                    <a16:creationId xmlns:a16="http://schemas.microsoft.com/office/drawing/2014/main" id="{DA0D44F5-CF08-3B38-C3EE-16BBC4D04E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 flipH="1">
                <a:off x="5107910" y="3558955"/>
                <a:ext cx="1335033" cy="5622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0" name="Freeform 362">
                <a:extLst>
                  <a:ext uri="{FF2B5EF4-FFF2-40B4-BE49-F238E27FC236}">
                    <a16:creationId xmlns:a16="http://schemas.microsoft.com/office/drawing/2014/main" id="{D8119465-7857-3CEB-9A89-642C0EFDA79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035586" y="2628101"/>
                <a:ext cx="888365" cy="335775"/>
              </a:xfrm>
              <a:custGeom>
                <a:avLst/>
                <a:gdLst>
                  <a:gd name="T0" fmla="*/ 33 w 491"/>
                  <a:gd name="T1" fmla="*/ 84 h 207"/>
                  <a:gd name="T2" fmla="*/ 231 w 491"/>
                  <a:gd name="T3" fmla="*/ 198 h 207"/>
                  <a:gd name="T4" fmla="*/ 486 w 491"/>
                  <a:gd name="T5" fmla="*/ 28 h 207"/>
                  <a:gd name="T6" fmla="*/ 203 w 491"/>
                  <a:gd name="T7" fmla="*/ 28 h 207"/>
                  <a:gd name="T8" fmla="*/ 33 w 491"/>
                  <a:gd name="T9" fmla="*/ 28 h 207"/>
                  <a:gd name="T10" fmla="*/ 33 w 491"/>
                  <a:gd name="T11" fmla="*/ 84 h 207"/>
                  <a:gd name="connsiteX0" fmla="*/ 467 w 9731"/>
                  <a:gd name="connsiteY0" fmla="*/ 3307 h 8842"/>
                  <a:gd name="connsiteX1" fmla="*/ 4500 w 9731"/>
                  <a:gd name="connsiteY1" fmla="*/ 8814 h 8842"/>
                  <a:gd name="connsiteX2" fmla="*/ 9693 w 9731"/>
                  <a:gd name="connsiteY2" fmla="*/ 602 h 8842"/>
                  <a:gd name="connsiteX3" fmla="*/ 3929 w 9731"/>
                  <a:gd name="connsiteY3" fmla="*/ 602 h 8842"/>
                  <a:gd name="connsiteX4" fmla="*/ 467 w 9731"/>
                  <a:gd name="connsiteY4" fmla="*/ 602 h 8842"/>
                  <a:gd name="connsiteX5" fmla="*/ 467 w 9731"/>
                  <a:gd name="connsiteY5" fmla="*/ 3307 h 8842"/>
                  <a:gd name="connsiteX0" fmla="*/ 755 w 9768"/>
                  <a:gd name="connsiteY0" fmla="*/ 6419 h 10153"/>
                  <a:gd name="connsiteX1" fmla="*/ 4393 w 9768"/>
                  <a:gd name="connsiteY1" fmla="*/ 9968 h 10153"/>
                  <a:gd name="connsiteX2" fmla="*/ 9730 w 9768"/>
                  <a:gd name="connsiteY2" fmla="*/ 681 h 10153"/>
                  <a:gd name="connsiteX3" fmla="*/ 3807 w 9768"/>
                  <a:gd name="connsiteY3" fmla="*/ 681 h 10153"/>
                  <a:gd name="connsiteX4" fmla="*/ 249 w 9768"/>
                  <a:gd name="connsiteY4" fmla="*/ 681 h 10153"/>
                  <a:gd name="connsiteX5" fmla="*/ 755 w 9768"/>
                  <a:gd name="connsiteY5" fmla="*/ 6419 h 10153"/>
                  <a:gd name="connsiteX0" fmla="*/ 352 w 9579"/>
                  <a:gd name="connsiteY0" fmla="*/ 7322 h 11013"/>
                  <a:gd name="connsiteX1" fmla="*/ 4076 w 9579"/>
                  <a:gd name="connsiteY1" fmla="*/ 10818 h 11013"/>
                  <a:gd name="connsiteX2" fmla="*/ 9540 w 9579"/>
                  <a:gd name="connsiteY2" fmla="*/ 1671 h 11013"/>
                  <a:gd name="connsiteX3" fmla="*/ 3476 w 9579"/>
                  <a:gd name="connsiteY3" fmla="*/ 1671 h 11013"/>
                  <a:gd name="connsiteX4" fmla="*/ 511 w 9579"/>
                  <a:gd name="connsiteY4" fmla="*/ 219 h 11013"/>
                  <a:gd name="connsiteX5" fmla="*/ 352 w 9579"/>
                  <a:gd name="connsiteY5" fmla="*/ 7322 h 11013"/>
                  <a:gd name="connsiteX0" fmla="*/ 367 w 10000"/>
                  <a:gd name="connsiteY0" fmla="*/ 6657 h 10008"/>
                  <a:gd name="connsiteX1" fmla="*/ 4255 w 10000"/>
                  <a:gd name="connsiteY1" fmla="*/ 9831 h 10008"/>
                  <a:gd name="connsiteX2" fmla="*/ 9959 w 10000"/>
                  <a:gd name="connsiteY2" fmla="*/ 1525 h 10008"/>
                  <a:gd name="connsiteX3" fmla="*/ 3629 w 10000"/>
                  <a:gd name="connsiteY3" fmla="*/ 1525 h 10008"/>
                  <a:gd name="connsiteX4" fmla="*/ 533 w 10000"/>
                  <a:gd name="connsiteY4" fmla="*/ 207 h 10008"/>
                  <a:gd name="connsiteX5" fmla="*/ 367 w 10000"/>
                  <a:gd name="connsiteY5" fmla="*/ 6657 h 10008"/>
                  <a:gd name="connsiteX0" fmla="*/ 482 w 9824"/>
                  <a:gd name="connsiteY0" fmla="*/ 8183 h 10336"/>
                  <a:gd name="connsiteX1" fmla="*/ 4079 w 9824"/>
                  <a:gd name="connsiteY1" fmla="*/ 9919 h 10336"/>
                  <a:gd name="connsiteX2" fmla="*/ 9783 w 9824"/>
                  <a:gd name="connsiteY2" fmla="*/ 1613 h 10336"/>
                  <a:gd name="connsiteX3" fmla="*/ 3453 w 9824"/>
                  <a:gd name="connsiteY3" fmla="*/ 1613 h 10336"/>
                  <a:gd name="connsiteX4" fmla="*/ 357 w 9824"/>
                  <a:gd name="connsiteY4" fmla="*/ 295 h 10336"/>
                  <a:gd name="connsiteX5" fmla="*/ 482 w 9824"/>
                  <a:gd name="connsiteY5" fmla="*/ 8183 h 10336"/>
                  <a:gd name="connsiteX0" fmla="*/ 498 w 10008"/>
                  <a:gd name="connsiteY0" fmla="*/ 7917 h 10613"/>
                  <a:gd name="connsiteX1" fmla="*/ 4286 w 10008"/>
                  <a:gd name="connsiteY1" fmla="*/ 10293 h 10613"/>
                  <a:gd name="connsiteX2" fmla="*/ 9965 w 10008"/>
                  <a:gd name="connsiteY2" fmla="*/ 1561 h 10613"/>
                  <a:gd name="connsiteX3" fmla="*/ 3522 w 10008"/>
                  <a:gd name="connsiteY3" fmla="*/ 1561 h 10613"/>
                  <a:gd name="connsiteX4" fmla="*/ 370 w 10008"/>
                  <a:gd name="connsiteY4" fmla="*/ 285 h 10613"/>
                  <a:gd name="connsiteX5" fmla="*/ 498 w 10008"/>
                  <a:gd name="connsiteY5" fmla="*/ 7917 h 10613"/>
                  <a:gd name="connsiteX0" fmla="*/ 498 w 10008"/>
                  <a:gd name="connsiteY0" fmla="*/ 7917 h 10613"/>
                  <a:gd name="connsiteX1" fmla="*/ 4286 w 10008"/>
                  <a:gd name="connsiteY1" fmla="*/ 10293 h 10613"/>
                  <a:gd name="connsiteX2" fmla="*/ 9965 w 10008"/>
                  <a:gd name="connsiteY2" fmla="*/ 1561 h 10613"/>
                  <a:gd name="connsiteX3" fmla="*/ 3522 w 10008"/>
                  <a:gd name="connsiteY3" fmla="*/ 1561 h 10613"/>
                  <a:gd name="connsiteX4" fmla="*/ 370 w 10008"/>
                  <a:gd name="connsiteY4" fmla="*/ 285 h 10613"/>
                  <a:gd name="connsiteX5" fmla="*/ 498 w 10008"/>
                  <a:gd name="connsiteY5" fmla="*/ 7917 h 10613"/>
                  <a:gd name="connsiteX0" fmla="*/ 498 w 10218"/>
                  <a:gd name="connsiteY0" fmla="*/ 7941 h 10577"/>
                  <a:gd name="connsiteX1" fmla="*/ 4286 w 10218"/>
                  <a:gd name="connsiteY1" fmla="*/ 10317 h 10577"/>
                  <a:gd name="connsiteX2" fmla="*/ 10177 w 10218"/>
                  <a:gd name="connsiteY2" fmla="*/ 2512 h 10577"/>
                  <a:gd name="connsiteX3" fmla="*/ 3522 w 10218"/>
                  <a:gd name="connsiteY3" fmla="*/ 1585 h 10577"/>
                  <a:gd name="connsiteX4" fmla="*/ 370 w 10218"/>
                  <a:gd name="connsiteY4" fmla="*/ 309 h 10577"/>
                  <a:gd name="connsiteX5" fmla="*/ 498 w 10218"/>
                  <a:gd name="connsiteY5" fmla="*/ 7941 h 10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18" h="10577">
                    <a:moveTo>
                      <a:pt x="498" y="7941"/>
                    </a:moveTo>
                    <a:cubicBezTo>
                      <a:pt x="1151" y="9609"/>
                      <a:pt x="2673" y="11222"/>
                      <a:pt x="4286" y="10317"/>
                    </a:cubicBezTo>
                    <a:cubicBezTo>
                      <a:pt x="5899" y="9412"/>
                      <a:pt x="10716" y="7776"/>
                      <a:pt x="10177" y="2512"/>
                    </a:cubicBezTo>
                    <a:cubicBezTo>
                      <a:pt x="9937" y="492"/>
                      <a:pt x="5156" y="1952"/>
                      <a:pt x="3522" y="1585"/>
                    </a:cubicBezTo>
                    <a:cubicBezTo>
                      <a:pt x="1888" y="1218"/>
                      <a:pt x="874" y="-750"/>
                      <a:pt x="370" y="309"/>
                    </a:cubicBezTo>
                    <a:cubicBezTo>
                      <a:pt x="-133" y="1369"/>
                      <a:pt x="-155" y="6273"/>
                      <a:pt x="498" y="79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1" name="Freeform 363">
                <a:extLst>
                  <a:ext uri="{FF2B5EF4-FFF2-40B4-BE49-F238E27FC236}">
                    <a16:creationId xmlns:a16="http://schemas.microsoft.com/office/drawing/2014/main" id="{21FED7F5-235A-E2A7-25CB-52E821D41D8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401300" y="3175095"/>
                <a:ext cx="188436" cy="321374"/>
              </a:xfrm>
              <a:custGeom>
                <a:avLst/>
                <a:gdLst>
                  <a:gd name="T0" fmla="*/ 99 w 99"/>
                  <a:gd name="T1" fmla="*/ 71 h 166"/>
                  <a:gd name="T2" fmla="*/ 14 w 99"/>
                  <a:gd name="T3" fmla="*/ 14 h 166"/>
                  <a:gd name="T4" fmla="*/ 14 w 99"/>
                  <a:gd name="T5" fmla="*/ 156 h 166"/>
                  <a:gd name="T6" fmla="*/ 99 w 99"/>
                  <a:gd name="T7" fmla="*/ 7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66">
                    <a:moveTo>
                      <a:pt x="99" y="71"/>
                    </a:moveTo>
                    <a:cubicBezTo>
                      <a:pt x="99" y="47"/>
                      <a:pt x="28" y="0"/>
                      <a:pt x="14" y="14"/>
                    </a:cubicBezTo>
                    <a:cubicBezTo>
                      <a:pt x="0" y="28"/>
                      <a:pt x="0" y="146"/>
                      <a:pt x="14" y="156"/>
                    </a:cubicBezTo>
                    <a:cubicBezTo>
                      <a:pt x="28" y="166"/>
                      <a:pt x="99" y="95"/>
                      <a:pt x="99" y="7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2" name="AutoShape 366">
                <a:extLst>
                  <a:ext uri="{FF2B5EF4-FFF2-40B4-BE49-F238E27FC236}">
                    <a16:creationId xmlns:a16="http://schemas.microsoft.com/office/drawing/2014/main" id="{94628977-94F2-64B6-C069-1FFCEF9594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395357" y="2937347"/>
                <a:ext cx="162052" cy="218534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8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3" name="AutoShape 370">
                <a:extLst>
                  <a:ext uri="{FF2B5EF4-FFF2-40B4-BE49-F238E27FC236}">
                    <a16:creationId xmlns:a16="http://schemas.microsoft.com/office/drawing/2014/main" id="{6851C11D-0F3D-2E57-36E7-E6206E675F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2838142" y="1773904"/>
                <a:ext cx="723767" cy="10712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4" name="AutoShape 371">
                <a:extLst>
                  <a:ext uri="{FF2B5EF4-FFF2-40B4-BE49-F238E27FC236}">
                    <a16:creationId xmlns:a16="http://schemas.microsoft.com/office/drawing/2014/main" id="{93E1CB6A-A470-C1CB-0E5A-9F5AFDE3E9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3077970" y="1825323"/>
                <a:ext cx="475373" cy="13712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5" name="AutoShape 373" descr="縦線 (反転)">
                <a:extLst>
                  <a:ext uri="{FF2B5EF4-FFF2-40B4-BE49-F238E27FC236}">
                    <a16:creationId xmlns:a16="http://schemas.microsoft.com/office/drawing/2014/main" id="{6FAEE280-5F14-06FE-2046-B7D71AA339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484827" y="2112418"/>
                <a:ext cx="1104922" cy="921273"/>
              </a:xfrm>
              <a:custGeom>
                <a:avLst/>
                <a:gdLst>
                  <a:gd name="G0" fmla="+- 1988 0 0"/>
                  <a:gd name="G1" fmla="+- 21600 0 1988"/>
                  <a:gd name="G2" fmla="*/ 1988 1 2"/>
                  <a:gd name="G3" fmla="+- 21600 0 G2"/>
                  <a:gd name="G4" fmla="+/ 1988 21600 2"/>
                  <a:gd name="G5" fmla="+/ G1 0 2"/>
                  <a:gd name="G6" fmla="*/ 21600 21600 1988"/>
                  <a:gd name="G7" fmla="*/ G6 1 2"/>
                  <a:gd name="G8" fmla="+- 21600 0 G7"/>
                  <a:gd name="G9" fmla="*/ 21600 1 2"/>
                  <a:gd name="G10" fmla="+- 1988 0 G9"/>
                  <a:gd name="G11" fmla="?: G10 G8 0"/>
                  <a:gd name="G12" fmla="?: G10 G7 21600"/>
                  <a:gd name="T0" fmla="*/ 20606 w 21600"/>
                  <a:gd name="T1" fmla="*/ 10800 h 21600"/>
                  <a:gd name="T2" fmla="*/ 10800 w 21600"/>
                  <a:gd name="T3" fmla="*/ 21600 h 21600"/>
                  <a:gd name="T4" fmla="*/ 994 w 21600"/>
                  <a:gd name="T5" fmla="*/ 10800 h 21600"/>
                  <a:gd name="T6" fmla="*/ 10800 w 21600"/>
                  <a:gd name="T7" fmla="*/ 0 h 21600"/>
                  <a:gd name="T8" fmla="*/ 2794 w 21600"/>
                  <a:gd name="T9" fmla="*/ 2794 h 21600"/>
                  <a:gd name="T10" fmla="*/ 18806 w 21600"/>
                  <a:gd name="T11" fmla="*/ 18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88" y="21600"/>
                    </a:lnTo>
                    <a:lnTo>
                      <a:pt x="1961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pattFill prst="narVert">
                <a:fgClr>
                  <a:srgbClr val="969696"/>
                </a:fgClr>
                <a:bgClr>
                  <a:srgbClr val="FFFFFF"/>
                </a:bgClr>
              </a:patt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6" name="AutoShape 374">
                <a:extLst>
                  <a:ext uri="{FF2B5EF4-FFF2-40B4-BE49-F238E27FC236}">
                    <a16:creationId xmlns:a16="http://schemas.microsoft.com/office/drawing/2014/main" id="{5AAE3995-A7CE-FF68-F037-251E630360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861693" y="3942108"/>
                <a:ext cx="2025690" cy="552764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7" name="Oval 376">
                <a:extLst>
                  <a:ext uri="{FF2B5EF4-FFF2-40B4-BE49-F238E27FC236}">
                    <a16:creationId xmlns:a16="http://schemas.microsoft.com/office/drawing/2014/main" id="{E71E3AE0-2896-7995-6C30-FBD1F9728B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951629" y="4036378"/>
                <a:ext cx="368307" cy="36850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8" name="AutoShape 379">
                <a:extLst>
                  <a:ext uri="{FF2B5EF4-FFF2-40B4-BE49-F238E27FC236}">
                    <a16:creationId xmlns:a16="http://schemas.microsoft.com/office/drawing/2014/main" id="{F8D80767-2540-C6AE-644E-B08763C7EC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 flipH="1">
                <a:off x="3722545" y="4461248"/>
                <a:ext cx="680030" cy="8865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9" name="AutoShape 380">
                <a:extLst>
                  <a:ext uri="{FF2B5EF4-FFF2-40B4-BE49-F238E27FC236}">
                    <a16:creationId xmlns:a16="http://schemas.microsoft.com/office/drawing/2014/main" id="{31EB7920-24A1-BA95-DB98-66F3168206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804610" y="4739116"/>
                <a:ext cx="341146" cy="11141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8753FEAB-9BF6-1FFF-DC12-F5095F051CB2}"/>
                </a:ext>
              </a:extLst>
            </p:cNvPr>
            <p:cNvSpPr/>
            <p:nvPr/>
          </p:nvSpPr>
          <p:spPr bwMode="auto">
            <a:xfrm flipH="1">
              <a:off x="3967884" y="39010"/>
              <a:ext cx="510263" cy="589596"/>
            </a:xfrm>
            <a:custGeom>
              <a:avLst/>
              <a:gdLst>
                <a:gd name="connsiteX0" fmla="*/ 550009 w 1118622"/>
                <a:gd name="connsiteY0" fmla="*/ 0 h 1160030"/>
                <a:gd name="connsiteX1" fmla="*/ 1074557 w 1118622"/>
                <a:gd name="connsiteY1" fmla="*/ 291672 h 1160030"/>
                <a:gd name="connsiteX2" fmla="*/ 1037164 w 1118622"/>
                <a:gd name="connsiteY2" fmla="*/ 647658 h 1160030"/>
                <a:gd name="connsiteX3" fmla="*/ 1118533 w 1118622"/>
                <a:gd name="connsiteY3" fmla="*/ 862089 h 1160030"/>
                <a:gd name="connsiteX4" fmla="*/ 1018696 w 1118622"/>
                <a:gd name="connsiteY4" fmla="*/ 891508 h 1160030"/>
                <a:gd name="connsiteX5" fmla="*/ 1001638 w 1118622"/>
                <a:gd name="connsiteY5" fmla="*/ 926494 h 1160030"/>
                <a:gd name="connsiteX6" fmla="*/ 879810 w 1118622"/>
                <a:gd name="connsiteY6" fmla="*/ 917726 h 1160030"/>
                <a:gd name="connsiteX7" fmla="*/ 963859 w 1118622"/>
                <a:gd name="connsiteY7" fmla="*/ 990730 h 1160030"/>
                <a:gd name="connsiteX8" fmla="*/ 964030 w 1118622"/>
                <a:gd name="connsiteY8" fmla="*/ 990750 h 1160030"/>
                <a:gd name="connsiteX9" fmla="*/ 942276 w 1118622"/>
                <a:gd name="connsiteY9" fmla="*/ 1021289 h 1160030"/>
                <a:gd name="connsiteX10" fmla="*/ 550009 w 1118622"/>
                <a:gd name="connsiteY10" fmla="*/ 1160030 h 1160030"/>
                <a:gd name="connsiteX11" fmla="*/ 0 w 1118622"/>
                <a:gd name="connsiteY11" fmla="*/ 580015 h 1160030"/>
                <a:gd name="connsiteX12" fmla="*/ 550009 w 1118622"/>
                <a:gd name="connsiteY12" fmla="*/ 0 h 1160030"/>
                <a:gd name="connsiteX0" fmla="*/ 550009 w 1118622"/>
                <a:gd name="connsiteY0" fmla="*/ 9682 h 1169712"/>
                <a:gd name="connsiteX1" fmla="*/ 1074557 w 1118622"/>
                <a:gd name="connsiteY1" fmla="*/ 301354 h 1169712"/>
                <a:gd name="connsiteX2" fmla="*/ 1037164 w 1118622"/>
                <a:gd name="connsiteY2" fmla="*/ 657340 h 1169712"/>
                <a:gd name="connsiteX3" fmla="*/ 1118533 w 1118622"/>
                <a:gd name="connsiteY3" fmla="*/ 871771 h 1169712"/>
                <a:gd name="connsiteX4" fmla="*/ 1018696 w 1118622"/>
                <a:gd name="connsiteY4" fmla="*/ 901190 h 1169712"/>
                <a:gd name="connsiteX5" fmla="*/ 1001638 w 1118622"/>
                <a:gd name="connsiteY5" fmla="*/ 936176 h 1169712"/>
                <a:gd name="connsiteX6" fmla="*/ 879810 w 1118622"/>
                <a:gd name="connsiteY6" fmla="*/ 927408 h 1169712"/>
                <a:gd name="connsiteX7" fmla="*/ 963859 w 1118622"/>
                <a:gd name="connsiteY7" fmla="*/ 1000412 h 1169712"/>
                <a:gd name="connsiteX8" fmla="*/ 964030 w 1118622"/>
                <a:gd name="connsiteY8" fmla="*/ 1000432 h 1169712"/>
                <a:gd name="connsiteX9" fmla="*/ 942276 w 1118622"/>
                <a:gd name="connsiteY9" fmla="*/ 1030971 h 1169712"/>
                <a:gd name="connsiteX10" fmla="*/ 550009 w 1118622"/>
                <a:gd name="connsiteY10" fmla="*/ 1169712 h 1169712"/>
                <a:gd name="connsiteX11" fmla="*/ 0 w 1118622"/>
                <a:gd name="connsiteY11" fmla="*/ 589697 h 1169712"/>
                <a:gd name="connsiteX12" fmla="*/ 550009 w 1118622"/>
                <a:gd name="connsiteY12" fmla="*/ 9682 h 1169712"/>
                <a:gd name="connsiteX0" fmla="*/ 535974 w 1118640"/>
                <a:gd name="connsiteY0" fmla="*/ 0 h 1258399"/>
                <a:gd name="connsiteX1" fmla="*/ 1074575 w 1118640"/>
                <a:gd name="connsiteY1" fmla="*/ 390041 h 1258399"/>
                <a:gd name="connsiteX2" fmla="*/ 1037182 w 1118640"/>
                <a:gd name="connsiteY2" fmla="*/ 746027 h 1258399"/>
                <a:gd name="connsiteX3" fmla="*/ 1118551 w 1118640"/>
                <a:gd name="connsiteY3" fmla="*/ 960458 h 1258399"/>
                <a:gd name="connsiteX4" fmla="*/ 1018714 w 1118640"/>
                <a:gd name="connsiteY4" fmla="*/ 989877 h 1258399"/>
                <a:gd name="connsiteX5" fmla="*/ 1001656 w 1118640"/>
                <a:gd name="connsiteY5" fmla="*/ 1024863 h 1258399"/>
                <a:gd name="connsiteX6" fmla="*/ 879828 w 1118640"/>
                <a:gd name="connsiteY6" fmla="*/ 1016095 h 1258399"/>
                <a:gd name="connsiteX7" fmla="*/ 963877 w 1118640"/>
                <a:gd name="connsiteY7" fmla="*/ 1089099 h 1258399"/>
                <a:gd name="connsiteX8" fmla="*/ 964048 w 1118640"/>
                <a:gd name="connsiteY8" fmla="*/ 1089119 h 1258399"/>
                <a:gd name="connsiteX9" fmla="*/ 942294 w 1118640"/>
                <a:gd name="connsiteY9" fmla="*/ 1119658 h 1258399"/>
                <a:gd name="connsiteX10" fmla="*/ 550027 w 1118640"/>
                <a:gd name="connsiteY10" fmla="*/ 1258399 h 1258399"/>
                <a:gd name="connsiteX11" fmla="*/ 18 w 1118640"/>
                <a:gd name="connsiteY11" fmla="*/ 678384 h 1258399"/>
                <a:gd name="connsiteX12" fmla="*/ 535974 w 1118640"/>
                <a:gd name="connsiteY12" fmla="*/ 0 h 1258399"/>
                <a:gd name="connsiteX0" fmla="*/ 536087 w 1118753"/>
                <a:gd name="connsiteY0" fmla="*/ 0 h 1258399"/>
                <a:gd name="connsiteX1" fmla="*/ 1074688 w 1118753"/>
                <a:gd name="connsiteY1" fmla="*/ 390041 h 1258399"/>
                <a:gd name="connsiteX2" fmla="*/ 1037295 w 1118753"/>
                <a:gd name="connsiteY2" fmla="*/ 746027 h 1258399"/>
                <a:gd name="connsiteX3" fmla="*/ 1118664 w 1118753"/>
                <a:gd name="connsiteY3" fmla="*/ 960458 h 1258399"/>
                <a:gd name="connsiteX4" fmla="*/ 1018827 w 1118753"/>
                <a:gd name="connsiteY4" fmla="*/ 989877 h 1258399"/>
                <a:gd name="connsiteX5" fmla="*/ 1001769 w 1118753"/>
                <a:gd name="connsiteY5" fmla="*/ 1024863 h 1258399"/>
                <a:gd name="connsiteX6" fmla="*/ 879941 w 1118753"/>
                <a:gd name="connsiteY6" fmla="*/ 1016095 h 1258399"/>
                <a:gd name="connsiteX7" fmla="*/ 963990 w 1118753"/>
                <a:gd name="connsiteY7" fmla="*/ 1089099 h 1258399"/>
                <a:gd name="connsiteX8" fmla="*/ 964161 w 1118753"/>
                <a:gd name="connsiteY8" fmla="*/ 1089119 h 1258399"/>
                <a:gd name="connsiteX9" fmla="*/ 942407 w 1118753"/>
                <a:gd name="connsiteY9" fmla="*/ 1119658 h 1258399"/>
                <a:gd name="connsiteX10" fmla="*/ 550140 w 1118753"/>
                <a:gd name="connsiteY10" fmla="*/ 1258399 h 1258399"/>
                <a:gd name="connsiteX11" fmla="*/ 131 w 1118753"/>
                <a:gd name="connsiteY11" fmla="*/ 678384 h 1258399"/>
                <a:gd name="connsiteX12" fmla="*/ 536087 w 1118753"/>
                <a:gd name="connsiteY12" fmla="*/ 0 h 1258399"/>
                <a:gd name="connsiteX0" fmla="*/ 536087 w 1139817"/>
                <a:gd name="connsiteY0" fmla="*/ 0 h 1258399"/>
                <a:gd name="connsiteX1" fmla="*/ 1074688 w 1139817"/>
                <a:gd name="connsiteY1" fmla="*/ 390041 h 1258399"/>
                <a:gd name="connsiteX2" fmla="*/ 1037295 w 1139817"/>
                <a:gd name="connsiteY2" fmla="*/ 746027 h 1258399"/>
                <a:gd name="connsiteX3" fmla="*/ 1139744 w 1139817"/>
                <a:gd name="connsiteY3" fmla="*/ 925325 h 1258399"/>
                <a:gd name="connsiteX4" fmla="*/ 1018827 w 1139817"/>
                <a:gd name="connsiteY4" fmla="*/ 989877 h 1258399"/>
                <a:gd name="connsiteX5" fmla="*/ 1001769 w 1139817"/>
                <a:gd name="connsiteY5" fmla="*/ 1024863 h 1258399"/>
                <a:gd name="connsiteX6" fmla="*/ 879941 w 1139817"/>
                <a:gd name="connsiteY6" fmla="*/ 1016095 h 1258399"/>
                <a:gd name="connsiteX7" fmla="*/ 963990 w 1139817"/>
                <a:gd name="connsiteY7" fmla="*/ 1089099 h 1258399"/>
                <a:gd name="connsiteX8" fmla="*/ 964161 w 1139817"/>
                <a:gd name="connsiteY8" fmla="*/ 1089119 h 1258399"/>
                <a:gd name="connsiteX9" fmla="*/ 942407 w 1139817"/>
                <a:gd name="connsiteY9" fmla="*/ 1119658 h 1258399"/>
                <a:gd name="connsiteX10" fmla="*/ 550140 w 1139817"/>
                <a:gd name="connsiteY10" fmla="*/ 1258399 h 1258399"/>
                <a:gd name="connsiteX11" fmla="*/ 131 w 1139817"/>
                <a:gd name="connsiteY11" fmla="*/ 678384 h 1258399"/>
                <a:gd name="connsiteX12" fmla="*/ 536087 w 1139817"/>
                <a:gd name="connsiteY12" fmla="*/ 0 h 1258399"/>
                <a:gd name="connsiteX0" fmla="*/ 536087 w 1139817"/>
                <a:gd name="connsiteY0" fmla="*/ 0 h 1258399"/>
                <a:gd name="connsiteX1" fmla="*/ 1074688 w 1139817"/>
                <a:gd name="connsiteY1" fmla="*/ 390041 h 1258399"/>
                <a:gd name="connsiteX2" fmla="*/ 1037295 w 1139817"/>
                <a:gd name="connsiteY2" fmla="*/ 746027 h 1258399"/>
                <a:gd name="connsiteX3" fmla="*/ 1139744 w 1139817"/>
                <a:gd name="connsiteY3" fmla="*/ 925325 h 1258399"/>
                <a:gd name="connsiteX4" fmla="*/ 1018827 w 1139817"/>
                <a:gd name="connsiteY4" fmla="*/ 989877 h 1258399"/>
                <a:gd name="connsiteX5" fmla="*/ 1001769 w 1139817"/>
                <a:gd name="connsiteY5" fmla="*/ 1024863 h 1258399"/>
                <a:gd name="connsiteX6" fmla="*/ 879941 w 1139817"/>
                <a:gd name="connsiteY6" fmla="*/ 1016095 h 1258399"/>
                <a:gd name="connsiteX7" fmla="*/ 963990 w 1139817"/>
                <a:gd name="connsiteY7" fmla="*/ 1089099 h 1258399"/>
                <a:gd name="connsiteX8" fmla="*/ 964161 w 1139817"/>
                <a:gd name="connsiteY8" fmla="*/ 1089119 h 1258399"/>
                <a:gd name="connsiteX9" fmla="*/ 942407 w 1139817"/>
                <a:gd name="connsiteY9" fmla="*/ 1119658 h 1258399"/>
                <a:gd name="connsiteX10" fmla="*/ 550140 w 1139817"/>
                <a:gd name="connsiteY10" fmla="*/ 1258399 h 1258399"/>
                <a:gd name="connsiteX11" fmla="*/ 131 w 1139817"/>
                <a:gd name="connsiteY11" fmla="*/ 678384 h 1258399"/>
                <a:gd name="connsiteX12" fmla="*/ 536087 w 1139817"/>
                <a:gd name="connsiteY12" fmla="*/ 0 h 1258399"/>
                <a:gd name="connsiteX0" fmla="*/ 536087 w 1139817"/>
                <a:gd name="connsiteY0" fmla="*/ 3999 h 1262398"/>
                <a:gd name="connsiteX1" fmla="*/ 1074688 w 1139817"/>
                <a:gd name="connsiteY1" fmla="*/ 323777 h 1262398"/>
                <a:gd name="connsiteX2" fmla="*/ 1037295 w 1139817"/>
                <a:gd name="connsiteY2" fmla="*/ 750026 h 1262398"/>
                <a:gd name="connsiteX3" fmla="*/ 1139744 w 1139817"/>
                <a:gd name="connsiteY3" fmla="*/ 929324 h 1262398"/>
                <a:gd name="connsiteX4" fmla="*/ 1018827 w 1139817"/>
                <a:gd name="connsiteY4" fmla="*/ 993876 h 1262398"/>
                <a:gd name="connsiteX5" fmla="*/ 1001769 w 1139817"/>
                <a:gd name="connsiteY5" fmla="*/ 1028862 h 1262398"/>
                <a:gd name="connsiteX6" fmla="*/ 879941 w 1139817"/>
                <a:gd name="connsiteY6" fmla="*/ 1020094 h 1262398"/>
                <a:gd name="connsiteX7" fmla="*/ 963990 w 1139817"/>
                <a:gd name="connsiteY7" fmla="*/ 1093098 h 1262398"/>
                <a:gd name="connsiteX8" fmla="*/ 964161 w 1139817"/>
                <a:gd name="connsiteY8" fmla="*/ 1093118 h 1262398"/>
                <a:gd name="connsiteX9" fmla="*/ 942407 w 1139817"/>
                <a:gd name="connsiteY9" fmla="*/ 1123657 h 1262398"/>
                <a:gd name="connsiteX10" fmla="*/ 550140 w 1139817"/>
                <a:gd name="connsiteY10" fmla="*/ 1262398 h 1262398"/>
                <a:gd name="connsiteX11" fmla="*/ 131 w 1139817"/>
                <a:gd name="connsiteY11" fmla="*/ 682383 h 1262398"/>
                <a:gd name="connsiteX12" fmla="*/ 536087 w 1139817"/>
                <a:gd name="connsiteY12" fmla="*/ 3999 h 1262398"/>
                <a:gd name="connsiteX0" fmla="*/ 536087 w 1139817"/>
                <a:gd name="connsiteY0" fmla="*/ 0 h 1258399"/>
                <a:gd name="connsiteX1" fmla="*/ 1074688 w 1139817"/>
                <a:gd name="connsiteY1" fmla="*/ 319778 h 1258399"/>
                <a:gd name="connsiteX2" fmla="*/ 1037295 w 1139817"/>
                <a:gd name="connsiteY2" fmla="*/ 746027 h 1258399"/>
                <a:gd name="connsiteX3" fmla="*/ 1139744 w 1139817"/>
                <a:gd name="connsiteY3" fmla="*/ 925325 h 1258399"/>
                <a:gd name="connsiteX4" fmla="*/ 1018827 w 1139817"/>
                <a:gd name="connsiteY4" fmla="*/ 989877 h 1258399"/>
                <a:gd name="connsiteX5" fmla="*/ 1001769 w 1139817"/>
                <a:gd name="connsiteY5" fmla="*/ 1024863 h 1258399"/>
                <a:gd name="connsiteX6" fmla="*/ 879941 w 1139817"/>
                <a:gd name="connsiteY6" fmla="*/ 1016095 h 1258399"/>
                <a:gd name="connsiteX7" fmla="*/ 963990 w 1139817"/>
                <a:gd name="connsiteY7" fmla="*/ 1089099 h 1258399"/>
                <a:gd name="connsiteX8" fmla="*/ 964161 w 1139817"/>
                <a:gd name="connsiteY8" fmla="*/ 1089119 h 1258399"/>
                <a:gd name="connsiteX9" fmla="*/ 942407 w 1139817"/>
                <a:gd name="connsiteY9" fmla="*/ 1119658 h 1258399"/>
                <a:gd name="connsiteX10" fmla="*/ 550140 w 1139817"/>
                <a:gd name="connsiteY10" fmla="*/ 1258399 h 1258399"/>
                <a:gd name="connsiteX11" fmla="*/ 131 w 1139817"/>
                <a:gd name="connsiteY11" fmla="*/ 678384 h 1258399"/>
                <a:gd name="connsiteX12" fmla="*/ 536087 w 1139817"/>
                <a:gd name="connsiteY12" fmla="*/ 0 h 1258399"/>
                <a:gd name="connsiteX0" fmla="*/ 536087 w 1139824"/>
                <a:gd name="connsiteY0" fmla="*/ 0 h 1258399"/>
                <a:gd name="connsiteX1" fmla="*/ 1032529 w 1139824"/>
                <a:gd name="connsiteY1" fmla="*/ 249514 h 1258399"/>
                <a:gd name="connsiteX2" fmla="*/ 1037295 w 1139824"/>
                <a:gd name="connsiteY2" fmla="*/ 746027 h 1258399"/>
                <a:gd name="connsiteX3" fmla="*/ 1139744 w 1139824"/>
                <a:gd name="connsiteY3" fmla="*/ 925325 h 1258399"/>
                <a:gd name="connsiteX4" fmla="*/ 1018827 w 1139824"/>
                <a:gd name="connsiteY4" fmla="*/ 989877 h 1258399"/>
                <a:gd name="connsiteX5" fmla="*/ 1001769 w 1139824"/>
                <a:gd name="connsiteY5" fmla="*/ 1024863 h 1258399"/>
                <a:gd name="connsiteX6" fmla="*/ 879941 w 1139824"/>
                <a:gd name="connsiteY6" fmla="*/ 1016095 h 1258399"/>
                <a:gd name="connsiteX7" fmla="*/ 963990 w 1139824"/>
                <a:gd name="connsiteY7" fmla="*/ 1089099 h 1258399"/>
                <a:gd name="connsiteX8" fmla="*/ 964161 w 1139824"/>
                <a:gd name="connsiteY8" fmla="*/ 1089119 h 1258399"/>
                <a:gd name="connsiteX9" fmla="*/ 942407 w 1139824"/>
                <a:gd name="connsiteY9" fmla="*/ 1119658 h 1258399"/>
                <a:gd name="connsiteX10" fmla="*/ 550140 w 1139824"/>
                <a:gd name="connsiteY10" fmla="*/ 1258399 h 1258399"/>
                <a:gd name="connsiteX11" fmla="*/ 131 w 1139824"/>
                <a:gd name="connsiteY11" fmla="*/ 678384 h 1258399"/>
                <a:gd name="connsiteX12" fmla="*/ 536087 w 1139824"/>
                <a:gd name="connsiteY12" fmla="*/ 0 h 1258399"/>
                <a:gd name="connsiteX0" fmla="*/ 536087 w 1139824"/>
                <a:gd name="connsiteY0" fmla="*/ 0 h 1258399"/>
                <a:gd name="connsiteX1" fmla="*/ 1032529 w 1139824"/>
                <a:gd name="connsiteY1" fmla="*/ 249514 h 1258399"/>
                <a:gd name="connsiteX2" fmla="*/ 1037295 w 1139824"/>
                <a:gd name="connsiteY2" fmla="*/ 746027 h 1258399"/>
                <a:gd name="connsiteX3" fmla="*/ 1139744 w 1139824"/>
                <a:gd name="connsiteY3" fmla="*/ 925325 h 1258399"/>
                <a:gd name="connsiteX4" fmla="*/ 1018827 w 1139824"/>
                <a:gd name="connsiteY4" fmla="*/ 989877 h 1258399"/>
                <a:gd name="connsiteX5" fmla="*/ 1001769 w 1139824"/>
                <a:gd name="connsiteY5" fmla="*/ 1024863 h 1258399"/>
                <a:gd name="connsiteX6" fmla="*/ 879941 w 1139824"/>
                <a:gd name="connsiteY6" fmla="*/ 1016095 h 1258399"/>
                <a:gd name="connsiteX7" fmla="*/ 963990 w 1139824"/>
                <a:gd name="connsiteY7" fmla="*/ 1089099 h 1258399"/>
                <a:gd name="connsiteX8" fmla="*/ 964161 w 1139824"/>
                <a:gd name="connsiteY8" fmla="*/ 1089119 h 1258399"/>
                <a:gd name="connsiteX9" fmla="*/ 942407 w 1139824"/>
                <a:gd name="connsiteY9" fmla="*/ 1119658 h 1258399"/>
                <a:gd name="connsiteX10" fmla="*/ 550140 w 1139824"/>
                <a:gd name="connsiteY10" fmla="*/ 1258399 h 1258399"/>
                <a:gd name="connsiteX11" fmla="*/ 131 w 1139824"/>
                <a:gd name="connsiteY11" fmla="*/ 678384 h 1258399"/>
                <a:gd name="connsiteX12" fmla="*/ 536087 w 1139824"/>
                <a:gd name="connsiteY12" fmla="*/ 0 h 1258399"/>
                <a:gd name="connsiteX0" fmla="*/ 545103 w 1148840"/>
                <a:gd name="connsiteY0" fmla="*/ 0 h 1258399"/>
                <a:gd name="connsiteX1" fmla="*/ 1041545 w 1148840"/>
                <a:gd name="connsiteY1" fmla="*/ 249514 h 1258399"/>
                <a:gd name="connsiteX2" fmla="*/ 1046311 w 1148840"/>
                <a:gd name="connsiteY2" fmla="*/ 746027 h 1258399"/>
                <a:gd name="connsiteX3" fmla="*/ 1148760 w 1148840"/>
                <a:gd name="connsiteY3" fmla="*/ 925325 h 1258399"/>
                <a:gd name="connsiteX4" fmla="*/ 1027843 w 1148840"/>
                <a:gd name="connsiteY4" fmla="*/ 989877 h 1258399"/>
                <a:gd name="connsiteX5" fmla="*/ 1010785 w 1148840"/>
                <a:gd name="connsiteY5" fmla="*/ 1024863 h 1258399"/>
                <a:gd name="connsiteX6" fmla="*/ 888957 w 1148840"/>
                <a:gd name="connsiteY6" fmla="*/ 1016095 h 1258399"/>
                <a:gd name="connsiteX7" fmla="*/ 973006 w 1148840"/>
                <a:gd name="connsiteY7" fmla="*/ 1089099 h 1258399"/>
                <a:gd name="connsiteX8" fmla="*/ 973177 w 1148840"/>
                <a:gd name="connsiteY8" fmla="*/ 1089119 h 1258399"/>
                <a:gd name="connsiteX9" fmla="*/ 951423 w 1148840"/>
                <a:gd name="connsiteY9" fmla="*/ 1119658 h 1258399"/>
                <a:gd name="connsiteX10" fmla="*/ 559156 w 1148840"/>
                <a:gd name="connsiteY10" fmla="*/ 1258399 h 1258399"/>
                <a:gd name="connsiteX11" fmla="*/ 9147 w 1148840"/>
                <a:gd name="connsiteY11" fmla="*/ 678384 h 1258399"/>
                <a:gd name="connsiteX12" fmla="*/ 545103 w 1148840"/>
                <a:gd name="connsiteY12" fmla="*/ 0 h 1258399"/>
                <a:gd name="connsiteX0" fmla="*/ 525491 w 1129228"/>
                <a:gd name="connsiteY0" fmla="*/ 0 h 1258399"/>
                <a:gd name="connsiteX1" fmla="*/ 1021933 w 1129228"/>
                <a:gd name="connsiteY1" fmla="*/ 249514 h 1258399"/>
                <a:gd name="connsiteX2" fmla="*/ 1026699 w 1129228"/>
                <a:gd name="connsiteY2" fmla="*/ 746027 h 1258399"/>
                <a:gd name="connsiteX3" fmla="*/ 1129148 w 1129228"/>
                <a:gd name="connsiteY3" fmla="*/ 925325 h 1258399"/>
                <a:gd name="connsiteX4" fmla="*/ 1008231 w 1129228"/>
                <a:gd name="connsiteY4" fmla="*/ 989877 h 1258399"/>
                <a:gd name="connsiteX5" fmla="*/ 991173 w 1129228"/>
                <a:gd name="connsiteY5" fmla="*/ 1024863 h 1258399"/>
                <a:gd name="connsiteX6" fmla="*/ 869345 w 1129228"/>
                <a:gd name="connsiteY6" fmla="*/ 1016095 h 1258399"/>
                <a:gd name="connsiteX7" fmla="*/ 953394 w 1129228"/>
                <a:gd name="connsiteY7" fmla="*/ 1089099 h 1258399"/>
                <a:gd name="connsiteX8" fmla="*/ 953565 w 1129228"/>
                <a:gd name="connsiteY8" fmla="*/ 1089119 h 1258399"/>
                <a:gd name="connsiteX9" fmla="*/ 931811 w 1129228"/>
                <a:gd name="connsiteY9" fmla="*/ 1119658 h 1258399"/>
                <a:gd name="connsiteX10" fmla="*/ 539544 w 1129228"/>
                <a:gd name="connsiteY10" fmla="*/ 1258399 h 1258399"/>
                <a:gd name="connsiteX11" fmla="*/ 10614 w 1129228"/>
                <a:gd name="connsiteY11" fmla="*/ 720543 h 1258399"/>
                <a:gd name="connsiteX12" fmla="*/ 525491 w 1129228"/>
                <a:gd name="connsiteY12" fmla="*/ 0 h 1258399"/>
                <a:gd name="connsiteX0" fmla="*/ 525491 w 1129228"/>
                <a:gd name="connsiteY0" fmla="*/ 0 h 1262907"/>
                <a:gd name="connsiteX1" fmla="*/ 1021933 w 1129228"/>
                <a:gd name="connsiteY1" fmla="*/ 249514 h 1262907"/>
                <a:gd name="connsiteX2" fmla="*/ 1026699 w 1129228"/>
                <a:gd name="connsiteY2" fmla="*/ 746027 h 1262907"/>
                <a:gd name="connsiteX3" fmla="*/ 1129148 w 1129228"/>
                <a:gd name="connsiteY3" fmla="*/ 925325 h 1262907"/>
                <a:gd name="connsiteX4" fmla="*/ 1008231 w 1129228"/>
                <a:gd name="connsiteY4" fmla="*/ 989877 h 1262907"/>
                <a:gd name="connsiteX5" fmla="*/ 991173 w 1129228"/>
                <a:gd name="connsiteY5" fmla="*/ 1024863 h 1262907"/>
                <a:gd name="connsiteX6" fmla="*/ 869345 w 1129228"/>
                <a:gd name="connsiteY6" fmla="*/ 1016095 h 1262907"/>
                <a:gd name="connsiteX7" fmla="*/ 953394 w 1129228"/>
                <a:gd name="connsiteY7" fmla="*/ 1089099 h 1262907"/>
                <a:gd name="connsiteX8" fmla="*/ 953565 w 1129228"/>
                <a:gd name="connsiteY8" fmla="*/ 1089119 h 1262907"/>
                <a:gd name="connsiteX9" fmla="*/ 931811 w 1129228"/>
                <a:gd name="connsiteY9" fmla="*/ 1119658 h 1262907"/>
                <a:gd name="connsiteX10" fmla="*/ 539544 w 1129228"/>
                <a:gd name="connsiteY10" fmla="*/ 1258399 h 1262907"/>
                <a:gd name="connsiteX11" fmla="*/ 10614 w 1129228"/>
                <a:gd name="connsiteY11" fmla="*/ 720543 h 1262907"/>
                <a:gd name="connsiteX12" fmla="*/ 525491 w 1129228"/>
                <a:gd name="connsiteY12" fmla="*/ 0 h 1262907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69345 w 1129228"/>
                <a:gd name="connsiteY6" fmla="*/ 1016095 h 1276006"/>
                <a:gd name="connsiteX7" fmla="*/ 953394 w 1129228"/>
                <a:gd name="connsiteY7" fmla="*/ 1089099 h 1276006"/>
                <a:gd name="connsiteX8" fmla="*/ 953565 w 1129228"/>
                <a:gd name="connsiteY8" fmla="*/ 1089119 h 1276006"/>
                <a:gd name="connsiteX9" fmla="*/ 916000 w 1129228"/>
                <a:gd name="connsiteY9" fmla="*/ 1156545 h 1276006"/>
                <a:gd name="connsiteX10" fmla="*/ 539544 w 1129228"/>
                <a:gd name="connsiteY10" fmla="*/ 1258399 h 1276006"/>
                <a:gd name="connsiteX11" fmla="*/ 10614 w 1129228"/>
                <a:gd name="connsiteY11" fmla="*/ 720543 h 1276006"/>
                <a:gd name="connsiteX12" fmla="*/ 525491 w 1129228"/>
                <a:gd name="connsiteY12" fmla="*/ 0 h 1276006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69345 w 1129228"/>
                <a:gd name="connsiteY6" fmla="*/ 1016095 h 1276006"/>
                <a:gd name="connsiteX7" fmla="*/ 953394 w 1129228"/>
                <a:gd name="connsiteY7" fmla="*/ 1089099 h 1276006"/>
                <a:gd name="connsiteX8" fmla="*/ 964105 w 1129228"/>
                <a:gd name="connsiteY8" fmla="*/ 1141817 h 1276006"/>
                <a:gd name="connsiteX9" fmla="*/ 916000 w 1129228"/>
                <a:gd name="connsiteY9" fmla="*/ 1156545 h 1276006"/>
                <a:gd name="connsiteX10" fmla="*/ 539544 w 1129228"/>
                <a:gd name="connsiteY10" fmla="*/ 1258399 h 1276006"/>
                <a:gd name="connsiteX11" fmla="*/ 10614 w 1129228"/>
                <a:gd name="connsiteY11" fmla="*/ 720543 h 1276006"/>
                <a:gd name="connsiteX12" fmla="*/ 525491 w 1129228"/>
                <a:gd name="connsiteY12" fmla="*/ 0 h 1276006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69345 w 1129228"/>
                <a:gd name="connsiteY6" fmla="*/ 1016095 h 1276006"/>
                <a:gd name="connsiteX7" fmla="*/ 964105 w 1129228"/>
                <a:gd name="connsiteY7" fmla="*/ 1141817 h 1276006"/>
                <a:gd name="connsiteX8" fmla="*/ 916000 w 1129228"/>
                <a:gd name="connsiteY8" fmla="*/ 1156545 h 1276006"/>
                <a:gd name="connsiteX9" fmla="*/ 539544 w 1129228"/>
                <a:gd name="connsiteY9" fmla="*/ 1258399 h 1276006"/>
                <a:gd name="connsiteX10" fmla="*/ 10614 w 1129228"/>
                <a:gd name="connsiteY10" fmla="*/ 720543 h 1276006"/>
                <a:gd name="connsiteX11" fmla="*/ 525491 w 1129228"/>
                <a:gd name="connsiteY11" fmla="*/ 0 h 1276006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42997 w 1129228"/>
                <a:gd name="connsiteY6" fmla="*/ 995016 h 1276006"/>
                <a:gd name="connsiteX7" fmla="*/ 964105 w 1129228"/>
                <a:gd name="connsiteY7" fmla="*/ 1141817 h 1276006"/>
                <a:gd name="connsiteX8" fmla="*/ 916000 w 1129228"/>
                <a:gd name="connsiteY8" fmla="*/ 1156545 h 1276006"/>
                <a:gd name="connsiteX9" fmla="*/ 539544 w 1129228"/>
                <a:gd name="connsiteY9" fmla="*/ 1258399 h 1276006"/>
                <a:gd name="connsiteX10" fmla="*/ 10614 w 1129228"/>
                <a:gd name="connsiteY10" fmla="*/ 720543 h 1276006"/>
                <a:gd name="connsiteX11" fmla="*/ 525491 w 1129228"/>
                <a:gd name="connsiteY11" fmla="*/ 0 h 1276006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42997 w 1129228"/>
                <a:gd name="connsiteY6" fmla="*/ 995016 h 1276006"/>
                <a:gd name="connsiteX7" fmla="*/ 964105 w 1129228"/>
                <a:gd name="connsiteY7" fmla="*/ 1141817 h 1276006"/>
                <a:gd name="connsiteX8" fmla="*/ 916000 w 1129228"/>
                <a:gd name="connsiteY8" fmla="*/ 1156545 h 1276006"/>
                <a:gd name="connsiteX9" fmla="*/ 539544 w 1129228"/>
                <a:gd name="connsiteY9" fmla="*/ 1258399 h 1276006"/>
                <a:gd name="connsiteX10" fmla="*/ 10614 w 1129228"/>
                <a:gd name="connsiteY10" fmla="*/ 720543 h 1276006"/>
                <a:gd name="connsiteX11" fmla="*/ 525491 w 1129228"/>
                <a:gd name="connsiteY11" fmla="*/ 0 h 1276006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37728 w 1129228"/>
                <a:gd name="connsiteY6" fmla="*/ 1037174 h 1276006"/>
                <a:gd name="connsiteX7" fmla="*/ 964105 w 1129228"/>
                <a:gd name="connsiteY7" fmla="*/ 1141817 h 1276006"/>
                <a:gd name="connsiteX8" fmla="*/ 916000 w 1129228"/>
                <a:gd name="connsiteY8" fmla="*/ 1156545 h 1276006"/>
                <a:gd name="connsiteX9" fmla="*/ 539544 w 1129228"/>
                <a:gd name="connsiteY9" fmla="*/ 1258399 h 1276006"/>
                <a:gd name="connsiteX10" fmla="*/ 10614 w 1129228"/>
                <a:gd name="connsiteY10" fmla="*/ 720543 h 1276006"/>
                <a:gd name="connsiteX11" fmla="*/ 525491 w 1129228"/>
                <a:gd name="connsiteY11" fmla="*/ 0 h 1276006"/>
                <a:gd name="connsiteX0" fmla="*/ 525491 w 1129228"/>
                <a:gd name="connsiteY0" fmla="*/ 0 h 1289399"/>
                <a:gd name="connsiteX1" fmla="*/ 1021933 w 1129228"/>
                <a:gd name="connsiteY1" fmla="*/ 249514 h 1289399"/>
                <a:gd name="connsiteX2" fmla="*/ 1026699 w 1129228"/>
                <a:gd name="connsiteY2" fmla="*/ 746027 h 1289399"/>
                <a:gd name="connsiteX3" fmla="*/ 1129148 w 1129228"/>
                <a:gd name="connsiteY3" fmla="*/ 925325 h 1289399"/>
                <a:gd name="connsiteX4" fmla="*/ 1008231 w 1129228"/>
                <a:gd name="connsiteY4" fmla="*/ 989877 h 1289399"/>
                <a:gd name="connsiteX5" fmla="*/ 991173 w 1129228"/>
                <a:gd name="connsiteY5" fmla="*/ 1024863 h 1289399"/>
                <a:gd name="connsiteX6" fmla="*/ 837728 w 1129228"/>
                <a:gd name="connsiteY6" fmla="*/ 1037174 h 1289399"/>
                <a:gd name="connsiteX7" fmla="*/ 964105 w 1129228"/>
                <a:gd name="connsiteY7" fmla="*/ 1141817 h 1289399"/>
                <a:gd name="connsiteX8" fmla="*/ 900190 w 1129228"/>
                <a:gd name="connsiteY8" fmla="*/ 1182893 h 1289399"/>
                <a:gd name="connsiteX9" fmla="*/ 539544 w 1129228"/>
                <a:gd name="connsiteY9" fmla="*/ 1258399 h 1289399"/>
                <a:gd name="connsiteX10" fmla="*/ 10614 w 1129228"/>
                <a:gd name="connsiteY10" fmla="*/ 720543 h 1289399"/>
                <a:gd name="connsiteX11" fmla="*/ 525491 w 1129228"/>
                <a:gd name="connsiteY11" fmla="*/ 0 h 1289399"/>
                <a:gd name="connsiteX0" fmla="*/ 525491 w 1129228"/>
                <a:gd name="connsiteY0" fmla="*/ 0 h 1289399"/>
                <a:gd name="connsiteX1" fmla="*/ 1021933 w 1129228"/>
                <a:gd name="connsiteY1" fmla="*/ 249514 h 1289399"/>
                <a:gd name="connsiteX2" fmla="*/ 1026699 w 1129228"/>
                <a:gd name="connsiteY2" fmla="*/ 746027 h 1289399"/>
                <a:gd name="connsiteX3" fmla="*/ 1129148 w 1129228"/>
                <a:gd name="connsiteY3" fmla="*/ 925325 h 1289399"/>
                <a:gd name="connsiteX4" fmla="*/ 1008231 w 1129228"/>
                <a:gd name="connsiteY4" fmla="*/ 989877 h 1289399"/>
                <a:gd name="connsiteX5" fmla="*/ 991173 w 1129228"/>
                <a:gd name="connsiteY5" fmla="*/ 1024863 h 1289399"/>
                <a:gd name="connsiteX6" fmla="*/ 837728 w 1129228"/>
                <a:gd name="connsiteY6" fmla="*/ 1037174 h 1289399"/>
                <a:gd name="connsiteX7" fmla="*/ 943026 w 1129228"/>
                <a:gd name="connsiteY7" fmla="*/ 1136545 h 1289399"/>
                <a:gd name="connsiteX8" fmla="*/ 900190 w 1129228"/>
                <a:gd name="connsiteY8" fmla="*/ 1182893 h 1289399"/>
                <a:gd name="connsiteX9" fmla="*/ 539544 w 1129228"/>
                <a:gd name="connsiteY9" fmla="*/ 1258399 h 1289399"/>
                <a:gd name="connsiteX10" fmla="*/ 10614 w 1129228"/>
                <a:gd name="connsiteY10" fmla="*/ 720543 h 1289399"/>
                <a:gd name="connsiteX11" fmla="*/ 525491 w 1129228"/>
                <a:gd name="connsiteY11" fmla="*/ 0 h 1289399"/>
                <a:gd name="connsiteX0" fmla="*/ 525491 w 1129228"/>
                <a:gd name="connsiteY0" fmla="*/ 0 h 1289399"/>
                <a:gd name="connsiteX1" fmla="*/ 1021933 w 1129228"/>
                <a:gd name="connsiteY1" fmla="*/ 249514 h 1289399"/>
                <a:gd name="connsiteX2" fmla="*/ 1026699 w 1129228"/>
                <a:gd name="connsiteY2" fmla="*/ 746027 h 1289399"/>
                <a:gd name="connsiteX3" fmla="*/ 1129148 w 1129228"/>
                <a:gd name="connsiteY3" fmla="*/ 925325 h 1289399"/>
                <a:gd name="connsiteX4" fmla="*/ 1008231 w 1129228"/>
                <a:gd name="connsiteY4" fmla="*/ 989877 h 1289399"/>
                <a:gd name="connsiteX5" fmla="*/ 991173 w 1129228"/>
                <a:gd name="connsiteY5" fmla="*/ 1024863 h 1289399"/>
                <a:gd name="connsiteX6" fmla="*/ 837728 w 1129228"/>
                <a:gd name="connsiteY6" fmla="*/ 1037174 h 1289399"/>
                <a:gd name="connsiteX7" fmla="*/ 943026 w 1129228"/>
                <a:gd name="connsiteY7" fmla="*/ 1136545 h 1289399"/>
                <a:gd name="connsiteX8" fmla="*/ 900190 w 1129228"/>
                <a:gd name="connsiteY8" fmla="*/ 1182893 h 1289399"/>
                <a:gd name="connsiteX9" fmla="*/ 539544 w 1129228"/>
                <a:gd name="connsiteY9" fmla="*/ 1258399 h 1289399"/>
                <a:gd name="connsiteX10" fmla="*/ 10614 w 1129228"/>
                <a:gd name="connsiteY10" fmla="*/ 720543 h 1289399"/>
                <a:gd name="connsiteX11" fmla="*/ 525491 w 1129228"/>
                <a:gd name="connsiteY11" fmla="*/ 0 h 1289399"/>
                <a:gd name="connsiteX0" fmla="*/ 525491 w 1129228"/>
                <a:gd name="connsiteY0" fmla="*/ 0 h 1304791"/>
                <a:gd name="connsiteX1" fmla="*/ 1021933 w 1129228"/>
                <a:gd name="connsiteY1" fmla="*/ 249514 h 1304791"/>
                <a:gd name="connsiteX2" fmla="*/ 1026699 w 1129228"/>
                <a:gd name="connsiteY2" fmla="*/ 746027 h 1304791"/>
                <a:gd name="connsiteX3" fmla="*/ 1129148 w 1129228"/>
                <a:gd name="connsiteY3" fmla="*/ 925325 h 1304791"/>
                <a:gd name="connsiteX4" fmla="*/ 1008231 w 1129228"/>
                <a:gd name="connsiteY4" fmla="*/ 989877 h 1304791"/>
                <a:gd name="connsiteX5" fmla="*/ 991173 w 1129228"/>
                <a:gd name="connsiteY5" fmla="*/ 1024863 h 1304791"/>
                <a:gd name="connsiteX6" fmla="*/ 837728 w 1129228"/>
                <a:gd name="connsiteY6" fmla="*/ 1037174 h 1304791"/>
                <a:gd name="connsiteX7" fmla="*/ 943026 w 1129228"/>
                <a:gd name="connsiteY7" fmla="*/ 1136545 h 1304791"/>
                <a:gd name="connsiteX8" fmla="*/ 900190 w 1129228"/>
                <a:gd name="connsiteY8" fmla="*/ 1182893 h 1304791"/>
                <a:gd name="connsiteX9" fmla="*/ 539544 w 1129228"/>
                <a:gd name="connsiteY9" fmla="*/ 1258399 h 1304791"/>
                <a:gd name="connsiteX10" fmla="*/ 10614 w 1129228"/>
                <a:gd name="connsiteY10" fmla="*/ 720543 h 1304791"/>
                <a:gd name="connsiteX11" fmla="*/ 525491 w 1129228"/>
                <a:gd name="connsiteY11" fmla="*/ 0 h 1304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29228" h="1304791">
                  <a:moveTo>
                    <a:pt x="525491" y="0"/>
                  </a:moveTo>
                  <a:cubicBezTo>
                    <a:pt x="791283" y="0"/>
                    <a:pt x="928488" y="55474"/>
                    <a:pt x="1021933" y="249514"/>
                  </a:cubicBezTo>
                  <a:cubicBezTo>
                    <a:pt x="1115378" y="443554"/>
                    <a:pt x="1008830" y="633392"/>
                    <a:pt x="1026699" y="746027"/>
                  </a:cubicBezTo>
                  <a:cubicBezTo>
                    <a:pt x="1044568" y="858662"/>
                    <a:pt x="1132226" y="889049"/>
                    <a:pt x="1129148" y="925325"/>
                  </a:cubicBezTo>
                  <a:cubicBezTo>
                    <a:pt x="1057014" y="952077"/>
                    <a:pt x="1067662" y="972367"/>
                    <a:pt x="1008231" y="989877"/>
                  </a:cubicBezTo>
                  <a:lnTo>
                    <a:pt x="991173" y="1024863"/>
                  </a:lnTo>
                  <a:cubicBezTo>
                    <a:pt x="941781" y="1014914"/>
                    <a:pt x="861562" y="976402"/>
                    <a:pt x="837728" y="1037174"/>
                  </a:cubicBezTo>
                  <a:cubicBezTo>
                    <a:pt x="813894" y="1097946"/>
                    <a:pt x="935250" y="1113137"/>
                    <a:pt x="943026" y="1136545"/>
                  </a:cubicBezTo>
                  <a:lnTo>
                    <a:pt x="900190" y="1182893"/>
                  </a:lnTo>
                  <a:cubicBezTo>
                    <a:pt x="852184" y="1364981"/>
                    <a:pt x="795878" y="1300557"/>
                    <a:pt x="539544" y="1258399"/>
                  </a:cubicBezTo>
                  <a:cubicBezTo>
                    <a:pt x="283210" y="1216241"/>
                    <a:pt x="48087" y="986488"/>
                    <a:pt x="10614" y="720543"/>
                  </a:cubicBezTo>
                  <a:cubicBezTo>
                    <a:pt x="-26859" y="454598"/>
                    <a:pt x="10937" y="7026"/>
                    <a:pt x="525491" y="0"/>
                  </a:cubicBezTo>
                  <a:close/>
                </a:path>
              </a:pathLst>
            </a:custGeom>
            <a:solidFill>
              <a:srgbClr val="FFCC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" name="月 41">
              <a:extLst>
                <a:ext uri="{FF2B5EF4-FFF2-40B4-BE49-F238E27FC236}">
                  <a16:creationId xmlns:a16="http://schemas.microsoft.com/office/drawing/2014/main" id="{D5D54877-B23F-CA08-C6C0-77BC58063A0D}"/>
                </a:ext>
              </a:extLst>
            </p:cNvPr>
            <p:cNvSpPr/>
            <p:nvPr/>
          </p:nvSpPr>
          <p:spPr bwMode="auto">
            <a:xfrm rot="16200000" flipH="1">
              <a:off x="4071082" y="172990"/>
              <a:ext cx="45719" cy="145647"/>
            </a:xfrm>
            <a:prstGeom prst="moon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9AFAAC9F-013D-457B-52CF-932C94CB08D3}"/>
                </a:ext>
              </a:extLst>
            </p:cNvPr>
            <p:cNvSpPr/>
            <p:nvPr/>
          </p:nvSpPr>
          <p:spPr>
            <a:xfrm>
              <a:off x="3969631" y="1332863"/>
              <a:ext cx="531411" cy="1335490"/>
            </a:xfrm>
            <a:custGeom>
              <a:avLst/>
              <a:gdLst>
                <a:gd name="connsiteX0" fmla="*/ 122645 w 642906"/>
                <a:gd name="connsiteY0" fmla="*/ 0 h 1615688"/>
                <a:gd name="connsiteX1" fmla="*/ 642906 w 642906"/>
                <a:gd name="connsiteY1" fmla="*/ 0 h 1615688"/>
                <a:gd name="connsiteX2" fmla="*/ 642906 w 642906"/>
                <a:gd name="connsiteY2" fmla="*/ 281811 h 1615688"/>
                <a:gd name="connsiteX3" fmla="*/ 626145 w 642906"/>
                <a:gd name="connsiteY3" fmla="*/ 364833 h 1615688"/>
                <a:gd name="connsiteX4" fmla="*/ 600197 w 642906"/>
                <a:gd name="connsiteY4" fmla="*/ 403319 h 1615688"/>
                <a:gd name="connsiteX5" fmla="*/ 582821 w 642906"/>
                <a:gd name="connsiteY5" fmla="*/ 446455 h 1615688"/>
                <a:gd name="connsiteX6" fmla="*/ 269539 w 642906"/>
                <a:gd name="connsiteY6" fmla="*/ 922391 h 1615688"/>
                <a:gd name="connsiteX7" fmla="*/ 234354 w 642906"/>
                <a:gd name="connsiteY7" fmla="*/ 1615688 h 1615688"/>
                <a:gd name="connsiteX8" fmla="*/ 39122 w 642906"/>
                <a:gd name="connsiteY8" fmla="*/ 1615688 h 1615688"/>
                <a:gd name="connsiteX9" fmla="*/ 0 w 642906"/>
                <a:gd name="connsiteY9" fmla="*/ 844801 h 1615688"/>
                <a:gd name="connsiteX10" fmla="*/ 2604 w 642906"/>
                <a:gd name="connsiteY10" fmla="*/ 839664 h 1615688"/>
                <a:gd name="connsiteX11" fmla="*/ 2373 w 642906"/>
                <a:gd name="connsiteY11" fmla="*/ 818793 h 1615688"/>
                <a:gd name="connsiteX12" fmla="*/ 24004 w 642906"/>
                <a:gd name="connsiteY12" fmla="*/ 765094 h 1615688"/>
                <a:gd name="connsiteX13" fmla="*/ 225101 w 642906"/>
                <a:gd name="connsiteY13" fmla="*/ 459588 h 1615688"/>
                <a:gd name="connsiteX14" fmla="*/ 185116 w 642906"/>
                <a:gd name="connsiteY14" fmla="*/ 432630 h 1615688"/>
                <a:gd name="connsiteX15" fmla="*/ 122645 w 642906"/>
                <a:gd name="connsiteY15" fmla="*/ 281811 h 1615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42906" h="1615688">
                  <a:moveTo>
                    <a:pt x="122645" y="0"/>
                  </a:moveTo>
                  <a:lnTo>
                    <a:pt x="642906" y="0"/>
                  </a:lnTo>
                  <a:lnTo>
                    <a:pt x="642906" y="281811"/>
                  </a:lnTo>
                  <a:cubicBezTo>
                    <a:pt x="642906" y="311260"/>
                    <a:pt x="636938" y="339316"/>
                    <a:pt x="626145" y="364833"/>
                  </a:cubicBezTo>
                  <a:lnTo>
                    <a:pt x="600197" y="403319"/>
                  </a:lnTo>
                  <a:lnTo>
                    <a:pt x="582821" y="446455"/>
                  </a:lnTo>
                  <a:lnTo>
                    <a:pt x="269539" y="922391"/>
                  </a:lnTo>
                  <a:lnTo>
                    <a:pt x="234354" y="1615688"/>
                  </a:lnTo>
                  <a:lnTo>
                    <a:pt x="39122" y="1615688"/>
                  </a:lnTo>
                  <a:lnTo>
                    <a:pt x="0" y="844801"/>
                  </a:lnTo>
                  <a:lnTo>
                    <a:pt x="2604" y="839664"/>
                  </a:lnTo>
                  <a:lnTo>
                    <a:pt x="2373" y="818793"/>
                  </a:lnTo>
                  <a:cubicBezTo>
                    <a:pt x="5800" y="800168"/>
                    <a:pt x="12936" y="781908"/>
                    <a:pt x="24004" y="765094"/>
                  </a:cubicBezTo>
                  <a:lnTo>
                    <a:pt x="225101" y="459588"/>
                  </a:lnTo>
                  <a:lnTo>
                    <a:pt x="185116" y="432630"/>
                  </a:lnTo>
                  <a:cubicBezTo>
                    <a:pt x="146519" y="394032"/>
                    <a:pt x="122645" y="340710"/>
                    <a:pt x="122645" y="281811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" name="四角形: 上の 2 つの角を丸める 43">
              <a:extLst>
                <a:ext uri="{FF2B5EF4-FFF2-40B4-BE49-F238E27FC236}">
                  <a16:creationId xmlns:a16="http://schemas.microsoft.com/office/drawing/2014/main" id="{E6FB4F08-BF3B-EAE9-9844-EA38657BC7B1}"/>
                </a:ext>
              </a:extLst>
            </p:cNvPr>
            <p:cNvSpPr/>
            <p:nvPr/>
          </p:nvSpPr>
          <p:spPr>
            <a:xfrm flipV="1">
              <a:off x="4051602" y="640016"/>
              <a:ext cx="468848" cy="907546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accent3">
                <a:lumMod val="50000"/>
              </a:scheme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871244C3-663D-2406-7C0C-1F65D81F9268}"/>
                </a:ext>
              </a:extLst>
            </p:cNvPr>
            <p:cNvSpPr/>
            <p:nvPr/>
          </p:nvSpPr>
          <p:spPr bwMode="auto">
            <a:xfrm rot="1961044" flipH="1">
              <a:off x="3662274" y="1143826"/>
              <a:ext cx="210440" cy="224211"/>
            </a:xfrm>
            <a:custGeom>
              <a:avLst/>
              <a:gdLst>
                <a:gd name="connsiteX0" fmla="*/ 64623 w 194096"/>
                <a:gd name="connsiteY0" fmla="*/ 0 h 206797"/>
                <a:gd name="connsiteX1" fmla="*/ 131845 w 194096"/>
                <a:gd name="connsiteY1" fmla="*/ 65626 h 206797"/>
                <a:gd name="connsiteX2" fmla="*/ 150414 w 194096"/>
                <a:gd name="connsiteY2" fmla="*/ 69375 h 206797"/>
                <a:gd name="connsiteX3" fmla="*/ 194096 w 194096"/>
                <a:gd name="connsiteY3" fmla="*/ 135276 h 206797"/>
                <a:gd name="connsiteX4" fmla="*/ 194095 w 194096"/>
                <a:gd name="connsiteY4" fmla="*/ 178283 h 206797"/>
                <a:gd name="connsiteX5" fmla="*/ 165581 w 194096"/>
                <a:gd name="connsiteY5" fmla="*/ 206797 h 206797"/>
                <a:gd name="connsiteX6" fmla="*/ 73878 w 194096"/>
                <a:gd name="connsiteY6" fmla="*/ 206797 h 206797"/>
                <a:gd name="connsiteX7" fmla="*/ 45364 w 194096"/>
                <a:gd name="connsiteY7" fmla="*/ 178283 h 206797"/>
                <a:gd name="connsiteX8" fmla="*/ 45364 w 194096"/>
                <a:gd name="connsiteY8" fmla="*/ 135276 h 206797"/>
                <a:gd name="connsiteX9" fmla="*/ 49545 w 194096"/>
                <a:gd name="connsiteY9" fmla="*/ 114564 h 206797"/>
                <a:gd name="connsiteX10" fmla="*/ 0 w 194096"/>
                <a:gd name="connsiteY10" fmla="*/ 66196 h 206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4096" h="206797">
                  <a:moveTo>
                    <a:pt x="64623" y="0"/>
                  </a:moveTo>
                  <a:lnTo>
                    <a:pt x="131845" y="65626"/>
                  </a:lnTo>
                  <a:lnTo>
                    <a:pt x="150414" y="69375"/>
                  </a:lnTo>
                  <a:cubicBezTo>
                    <a:pt x="176084" y="80232"/>
                    <a:pt x="194096" y="105651"/>
                    <a:pt x="194096" y="135276"/>
                  </a:cubicBezTo>
                  <a:cubicBezTo>
                    <a:pt x="194096" y="149612"/>
                    <a:pt x="194095" y="163947"/>
                    <a:pt x="194095" y="178283"/>
                  </a:cubicBezTo>
                  <a:cubicBezTo>
                    <a:pt x="194095" y="194031"/>
                    <a:pt x="181329" y="206797"/>
                    <a:pt x="165581" y="206797"/>
                  </a:cubicBezTo>
                  <a:lnTo>
                    <a:pt x="73878" y="206797"/>
                  </a:lnTo>
                  <a:cubicBezTo>
                    <a:pt x="58130" y="206797"/>
                    <a:pt x="45364" y="194031"/>
                    <a:pt x="45364" y="178283"/>
                  </a:cubicBezTo>
                  <a:lnTo>
                    <a:pt x="45364" y="135276"/>
                  </a:lnTo>
                  <a:lnTo>
                    <a:pt x="49545" y="114564"/>
                  </a:lnTo>
                  <a:lnTo>
                    <a:pt x="0" y="66196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 dirty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4F1B32CA-A7BF-9A35-4257-C88B575C0039}"/>
                </a:ext>
              </a:extLst>
            </p:cNvPr>
            <p:cNvSpPr/>
            <p:nvPr/>
          </p:nvSpPr>
          <p:spPr bwMode="auto">
            <a:xfrm flipH="1">
              <a:off x="3864162" y="2667844"/>
              <a:ext cx="296892" cy="132079"/>
            </a:xfrm>
            <a:custGeom>
              <a:avLst/>
              <a:gdLst>
                <a:gd name="connsiteX0" fmla="*/ 0 w 372928"/>
                <a:gd name="connsiteY0" fmla="*/ 0 h 191598"/>
                <a:gd name="connsiteX1" fmla="*/ 172287 w 372928"/>
                <a:gd name="connsiteY1" fmla="*/ 0 h 191598"/>
                <a:gd name="connsiteX2" fmla="*/ 206902 w 372928"/>
                <a:gd name="connsiteY2" fmla="*/ 0 h 191598"/>
                <a:gd name="connsiteX3" fmla="*/ 277129 w 372928"/>
                <a:gd name="connsiteY3" fmla="*/ 0 h 191598"/>
                <a:gd name="connsiteX4" fmla="*/ 372928 w 372928"/>
                <a:gd name="connsiteY4" fmla="*/ 95799 h 191598"/>
                <a:gd name="connsiteX5" fmla="*/ 372928 w 372928"/>
                <a:gd name="connsiteY5" fmla="*/ 147147 h 191598"/>
                <a:gd name="connsiteX6" fmla="*/ 328477 w 372928"/>
                <a:gd name="connsiteY6" fmla="*/ 191598 h 191598"/>
                <a:gd name="connsiteX7" fmla="*/ 175152 w 372928"/>
                <a:gd name="connsiteY7" fmla="*/ 191598 h 191598"/>
                <a:gd name="connsiteX8" fmla="*/ 120939 w 372928"/>
                <a:gd name="connsiteY8" fmla="*/ 191598 h 191598"/>
                <a:gd name="connsiteX9" fmla="*/ 31750 w 372928"/>
                <a:gd name="connsiteY9" fmla="*/ 191598 h 191598"/>
                <a:gd name="connsiteX10" fmla="*/ 0 w 372928"/>
                <a:gd name="connsiteY10" fmla="*/ 159848 h 191598"/>
                <a:gd name="connsiteX0" fmla="*/ 0 w 372928"/>
                <a:gd name="connsiteY0" fmla="*/ 0 h 191598"/>
                <a:gd name="connsiteX1" fmla="*/ 206902 w 372928"/>
                <a:gd name="connsiteY1" fmla="*/ 0 h 191598"/>
                <a:gd name="connsiteX2" fmla="*/ 277129 w 372928"/>
                <a:gd name="connsiteY2" fmla="*/ 0 h 191598"/>
                <a:gd name="connsiteX3" fmla="*/ 372928 w 372928"/>
                <a:gd name="connsiteY3" fmla="*/ 95799 h 191598"/>
                <a:gd name="connsiteX4" fmla="*/ 372928 w 372928"/>
                <a:gd name="connsiteY4" fmla="*/ 147147 h 191598"/>
                <a:gd name="connsiteX5" fmla="*/ 328477 w 372928"/>
                <a:gd name="connsiteY5" fmla="*/ 191598 h 191598"/>
                <a:gd name="connsiteX6" fmla="*/ 175152 w 372928"/>
                <a:gd name="connsiteY6" fmla="*/ 191598 h 191598"/>
                <a:gd name="connsiteX7" fmla="*/ 120939 w 372928"/>
                <a:gd name="connsiteY7" fmla="*/ 191598 h 191598"/>
                <a:gd name="connsiteX8" fmla="*/ 31750 w 372928"/>
                <a:gd name="connsiteY8" fmla="*/ 191598 h 191598"/>
                <a:gd name="connsiteX9" fmla="*/ 0 w 372928"/>
                <a:gd name="connsiteY9" fmla="*/ 159848 h 191598"/>
                <a:gd name="connsiteX10" fmla="*/ 0 w 372928"/>
                <a:gd name="connsiteY10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75152 w 372928"/>
                <a:gd name="connsiteY5" fmla="*/ 191598 h 191598"/>
                <a:gd name="connsiteX6" fmla="*/ 120939 w 372928"/>
                <a:gd name="connsiteY6" fmla="*/ 191598 h 191598"/>
                <a:gd name="connsiteX7" fmla="*/ 31750 w 372928"/>
                <a:gd name="connsiteY7" fmla="*/ 191598 h 191598"/>
                <a:gd name="connsiteX8" fmla="*/ 0 w 372928"/>
                <a:gd name="connsiteY8" fmla="*/ 159848 h 191598"/>
                <a:gd name="connsiteX9" fmla="*/ 0 w 372928"/>
                <a:gd name="connsiteY9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20939 w 372928"/>
                <a:gd name="connsiteY5" fmla="*/ 191598 h 191598"/>
                <a:gd name="connsiteX6" fmla="*/ 31750 w 372928"/>
                <a:gd name="connsiteY6" fmla="*/ 191598 h 191598"/>
                <a:gd name="connsiteX7" fmla="*/ 0 w 372928"/>
                <a:gd name="connsiteY7" fmla="*/ 159848 h 191598"/>
                <a:gd name="connsiteX8" fmla="*/ 0 w 372928"/>
                <a:gd name="connsiteY8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31750 w 372928"/>
                <a:gd name="connsiteY5" fmla="*/ 191598 h 191598"/>
                <a:gd name="connsiteX6" fmla="*/ 0 w 372928"/>
                <a:gd name="connsiteY6" fmla="*/ 159848 h 191598"/>
                <a:gd name="connsiteX7" fmla="*/ 0 w 372928"/>
                <a:gd name="connsiteY7" fmla="*/ 0 h 19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2928" h="191598">
                  <a:moveTo>
                    <a:pt x="0" y="0"/>
                  </a:moveTo>
                  <a:lnTo>
                    <a:pt x="277129" y="0"/>
                  </a:lnTo>
                  <a:cubicBezTo>
                    <a:pt x="330037" y="0"/>
                    <a:pt x="372928" y="42891"/>
                    <a:pt x="372928" y="95799"/>
                  </a:cubicBezTo>
                  <a:lnTo>
                    <a:pt x="372928" y="147147"/>
                  </a:lnTo>
                  <a:cubicBezTo>
                    <a:pt x="372928" y="171697"/>
                    <a:pt x="353027" y="191598"/>
                    <a:pt x="328477" y="191598"/>
                  </a:cubicBezTo>
                  <a:lnTo>
                    <a:pt x="31750" y="191598"/>
                  </a:lnTo>
                  <a:cubicBezTo>
                    <a:pt x="14215" y="191598"/>
                    <a:pt x="0" y="177383"/>
                    <a:pt x="0" y="15984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ACF6B1CC-B330-7AC3-A292-2F213F945EBA}"/>
                </a:ext>
              </a:extLst>
            </p:cNvPr>
            <p:cNvSpPr/>
            <p:nvPr/>
          </p:nvSpPr>
          <p:spPr bwMode="auto">
            <a:xfrm rot="1112624" flipH="1">
              <a:off x="3845629" y="699876"/>
              <a:ext cx="483209" cy="677690"/>
            </a:xfrm>
            <a:custGeom>
              <a:avLst/>
              <a:gdLst>
                <a:gd name="connsiteX0" fmla="*/ 123872 w 445679"/>
                <a:gd name="connsiteY0" fmla="*/ 7007 h 714222"/>
                <a:gd name="connsiteX1" fmla="*/ 178330 w 445679"/>
                <a:gd name="connsiteY1" fmla="*/ 89165 h 714222"/>
                <a:gd name="connsiteX2" fmla="*/ 178330 w 445679"/>
                <a:gd name="connsiteY2" fmla="*/ 373057 h 714222"/>
                <a:gd name="connsiteX3" fmla="*/ 434124 w 445679"/>
                <a:gd name="connsiteY3" fmla="*/ 565992 h 714222"/>
                <a:gd name="connsiteX4" fmla="*/ 439822 w 445679"/>
                <a:gd name="connsiteY4" fmla="*/ 606669 h 714222"/>
                <a:gd name="connsiteX5" fmla="*/ 367414 w 445679"/>
                <a:gd name="connsiteY5" fmla="*/ 702667 h 714222"/>
                <a:gd name="connsiteX6" fmla="*/ 326738 w 445679"/>
                <a:gd name="connsiteY6" fmla="*/ 708365 h 714222"/>
                <a:gd name="connsiteX7" fmla="*/ 40311 w 445679"/>
                <a:gd name="connsiteY7" fmla="*/ 492324 h 714222"/>
                <a:gd name="connsiteX8" fmla="*/ 32228 w 445679"/>
                <a:gd name="connsiteY8" fmla="*/ 483206 h 714222"/>
                <a:gd name="connsiteX9" fmla="*/ 26116 w 445679"/>
                <a:gd name="connsiteY9" fmla="*/ 479086 h 714222"/>
                <a:gd name="connsiteX10" fmla="*/ 18312 w 445679"/>
                <a:gd name="connsiteY10" fmla="*/ 467511 h 714222"/>
                <a:gd name="connsiteX11" fmla="*/ 16822 w 445679"/>
                <a:gd name="connsiteY11" fmla="*/ 465830 h 714222"/>
                <a:gd name="connsiteX12" fmla="*/ 16450 w 445679"/>
                <a:gd name="connsiteY12" fmla="*/ 464749 h 714222"/>
                <a:gd name="connsiteX13" fmla="*/ 7007 w 445679"/>
                <a:gd name="connsiteY13" fmla="*/ 450744 h 714222"/>
                <a:gd name="connsiteX14" fmla="*/ 0 w 445679"/>
                <a:gd name="connsiteY14" fmla="*/ 416037 h 714222"/>
                <a:gd name="connsiteX15" fmla="*/ 0 w 445679"/>
                <a:gd name="connsiteY15" fmla="*/ 89165 h 714222"/>
                <a:gd name="connsiteX16" fmla="*/ 89165 w 445679"/>
                <a:gd name="connsiteY16" fmla="*/ 0 h 714222"/>
                <a:gd name="connsiteX17" fmla="*/ 123872 w 445679"/>
                <a:gd name="connsiteY17" fmla="*/ 7007 h 714222"/>
                <a:gd name="connsiteX0" fmla="*/ 89165 w 445679"/>
                <a:gd name="connsiteY0" fmla="*/ 0 h 714222"/>
                <a:gd name="connsiteX1" fmla="*/ 123872 w 445679"/>
                <a:gd name="connsiteY1" fmla="*/ 7007 h 714222"/>
                <a:gd name="connsiteX2" fmla="*/ 178330 w 445679"/>
                <a:gd name="connsiteY2" fmla="*/ 89165 h 714222"/>
                <a:gd name="connsiteX3" fmla="*/ 178330 w 445679"/>
                <a:gd name="connsiteY3" fmla="*/ 373057 h 714222"/>
                <a:gd name="connsiteX4" fmla="*/ 434124 w 445679"/>
                <a:gd name="connsiteY4" fmla="*/ 565992 h 714222"/>
                <a:gd name="connsiteX5" fmla="*/ 439822 w 445679"/>
                <a:gd name="connsiteY5" fmla="*/ 606669 h 714222"/>
                <a:gd name="connsiteX6" fmla="*/ 367414 w 445679"/>
                <a:gd name="connsiteY6" fmla="*/ 702667 h 714222"/>
                <a:gd name="connsiteX7" fmla="*/ 326738 w 445679"/>
                <a:gd name="connsiteY7" fmla="*/ 708365 h 714222"/>
                <a:gd name="connsiteX8" fmla="*/ 40311 w 445679"/>
                <a:gd name="connsiteY8" fmla="*/ 492324 h 714222"/>
                <a:gd name="connsiteX9" fmla="*/ 32228 w 445679"/>
                <a:gd name="connsiteY9" fmla="*/ 483206 h 714222"/>
                <a:gd name="connsiteX10" fmla="*/ 26116 w 445679"/>
                <a:gd name="connsiteY10" fmla="*/ 479086 h 714222"/>
                <a:gd name="connsiteX11" fmla="*/ 18312 w 445679"/>
                <a:gd name="connsiteY11" fmla="*/ 467511 h 714222"/>
                <a:gd name="connsiteX12" fmla="*/ 16822 w 445679"/>
                <a:gd name="connsiteY12" fmla="*/ 465830 h 714222"/>
                <a:gd name="connsiteX13" fmla="*/ 16450 w 445679"/>
                <a:gd name="connsiteY13" fmla="*/ 464749 h 714222"/>
                <a:gd name="connsiteX14" fmla="*/ 7007 w 445679"/>
                <a:gd name="connsiteY14" fmla="*/ 450744 h 714222"/>
                <a:gd name="connsiteX15" fmla="*/ 0 w 445679"/>
                <a:gd name="connsiteY15" fmla="*/ 416037 h 714222"/>
                <a:gd name="connsiteX16" fmla="*/ 0 w 445679"/>
                <a:gd name="connsiteY16" fmla="*/ 89165 h 714222"/>
                <a:gd name="connsiteX17" fmla="*/ 173503 w 445679"/>
                <a:gd name="connsiteY17" fmla="*/ 84338 h 714222"/>
                <a:gd name="connsiteX0" fmla="*/ 123872 w 445679"/>
                <a:gd name="connsiteY0" fmla="*/ 0 h 707215"/>
                <a:gd name="connsiteX1" fmla="*/ 178330 w 445679"/>
                <a:gd name="connsiteY1" fmla="*/ 82158 h 707215"/>
                <a:gd name="connsiteX2" fmla="*/ 178330 w 445679"/>
                <a:gd name="connsiteY2" fmla="*/ 366050 h 707215"/>
                <a:gd name="connsiteX3" fmla="*/ 434124 w 445679"/>
                <a:gd name="connsiteY3" fmla="*/ 558985 h 707215"/>
                <a:gd name="connsiteX4" fmla="*/ 439822 w 445679"/>
                <a:gd name="connsiteY4" fmla="*/ 599662 h 707215"/>
                <a:gd name="connsiteX5" fmla="*/ 367414 w 445679"/>
                <a:gd name="connsiteY5" fmla="*/ 695660 h 707215"/>
                <a:gd name="connsiteX6" fmla="*/ 326738 w 445679"/>
                <a:gd name="connsiteY6" fmla="*/ 701358 h 707215"/>
                <a:gd name="connsiteX7" fmla="*/ 40311 w 445679"/>
                <a:gd name="connsiteY7" fmla="*/ 485317 h 707215"/>
                <a:gd name="connsiteX8" fmla="*/ 32228 w 445679"/>
                <a:gd name="connsiteY8" fmla="*/ 476199 h 707215"/>
                <a:gd name="connsiteX9" fmla="*/ 26116 w 445679"/>
                <a:gd name="connsiteY9" fmla="*/ 472079 h 707215"/>
                <a:gd name="connsiteX10" fmla="*/ 18312 w 445679"/>
                <a:gd name="connsiteY10" fmla="*/ 460504 h 707215"/>
                <a:gd name="connsiteX11" fmla="*/ 16822 w 445679"/>
                <a:gd name="connsiteY11" fmla="*/ 458823 h 707215"/>
                <a:gd name="connsiteX12" fmla="*/ 16450 w 445679"/>
                <a:gd name="connsiteY12" fmla="*/ 457742 h 707215"/>
                <a:gd name="connsiteX13" fmla="*/ 7007 w 445679"/>
                <a:gd name="connsiteY13" fmla="*/ 443737 h 707215"/>
                <a:gd name="connsiteX14" fmla="*/ 0 w 445679"/>
                <a:gd name="connsiteY14" fmla="*/ 409030 h 707215"/>
                <a:gd name="connsiteX15" fmla="*/ 0 w 445679"/>
                <a:gd name="connsiteY15" fmla="*/ 82158 h 707215"/>
                <a:gd name="connsiteX16" fmla="*/ 173503 w 445679"/>
                <a:gd name="connsiteY16" fmla="*/ 77331 h 707215"/>
                <a:gd name="connsiteX0" fmla="*/ 123872 w 445679"/>
                <a:gd name="connsiteY0" fmla="*/ 0 h 707215"/>
                <a:gd name="connsiteX1" fmla="*/ 178330 w 445679"/>
                <a:gd name="connsiteY1" fmla="*/ 82158 h 707215"/>
                <a:gd name="connsiteX2" fmla="*/ 178330 w 445679"/>
                <a:gd name="connsiteY2" fmla="*/ 366050 h 707215"/>
                <a:gd name="connsiteX3" fmla="*/ 434124 w 445679"/>
                <a:gd name="connsiteY3" fmla="*/ 558985 h 707215"/>
                <a:gd name="connsiteX4" fmla="*/ 439822 w 445679"/>
                <a:gd name="connsiteY4" fmla="*/ 599662 h 707215"/>
                <a:gd name="connsiteX5" fmla="*/ 367414 w 445679"/>
                <a:gd name="connsiteY5" fmla="*/ 695660 h 707215"/>
                <a:gd name="connsiteX6" fmla="*/ 326738 w 445679"/>
                <a:gd name="connsiteY6" fmla="*/ 701358 h 707215"/>
                <a:gd name="connsiteX7" fmla="*/ 40311 w 445679"/>
                <a:gd name="connsiteY7" fmla="*/ 485317 h 707215"/>
                <a:gd name="connsiteX8" fmla="*/ 32228 w 445679"/>
                <a:gd name="connsiteY8" fmla="*/ 476199 h 707215"/>
                <a:gd name="connsiteX9" fmla="*/ 26116 w 445679"/>
                <a:gd name="connsiteY9" fmla="*/ 472079 h 707215"/>
                <a:gd name="connsiteX10" fmla="*/ 18312 w 445679"/>
                <a:gd name="connsiteY10" fmla="*/ 460504 h 707215"/>
                <a:gd name="connsiteX11" fmla="*/ 16822 w 445679"/>
                <a:gd name="connsiteY11" fmla="*/ 458823 h 707215"/>
                <a:gd name="connsiteX12" fmla="*/ 16450 w 445679"/>
                <a:gd name="connsiteY12" fmla="*/ 457742 h 707215"/>
                <a:gd name="connsiteX13" fmla="*/ 7007 w 445679"/>
                <a:gd name="connsiteY13" fmla="*/ 443737 h 707215"/>
                <a:gd name="connsiteX14" fmla="*/ 0 w 445679"/>
                <a:gd name="connsiteY14" fmla="*/ 409030 h 707215"/>
                <a:gd name="connsiteX15" fmla="*/ 0 w 445679"/>
                <a:gd name="connsiteY15" fmla="*/ 82158 h 707215"/>
                <a:gd name="connsiteX0" fmla="*/ 178330 w 445679"/>
                <a:gd name="connsiteY0" fmla="*/ 0 h 625057"/>
                <a:gd name="connsiteX1" fmla="*/ 178330 w 445679"/>
                <a:gd name="connsiteY1" fmla="*/ 283892 h 625057"/>
                <a:gd name="connsiteX2" fmla="*/ 434124 w 445679"/>
                <a:gd name="connsiteY2" fmla="*/ 476827 h 625057"/>
                <a:gd name="connsiteX3" fmla="*/ 439822 w 445679"/>
                <a:gd name="connsiteY3" fmla="*/ 517504 h 625057"/>
                <a:gd name="connsiteX4" fmla="*/ 367414 w 445679"/>
                <a:gd name="connsiteY4" fmla="*/ 613502 h 625057"/>
                <a:gd name="connsiteX5" fmla="*/ 326738 w 445679"/>
                <a:gd name="connsiteY5" fmla="*/ 619200 h 625057"/>
                <a:gd name="connsiteX6" fmla="*/ 40311 w 445679"/>
                <a:gd name="connsiteY6" fmla="*/ 403159 h 625057"/>
                <a:gd name="connsiteX7" fmla="*/ 32228 w 445679"/>
                <a:gd name="connsiteY7" fmla="*/ 394041 h 625057"/>
                <a:gd name="connsiteX8" fmla="*/ 26116 w 445679"/>
                <a:gd name="connsiteY8" fmla="*/ 389921 h 625057"/>
                <a:gd name="connsiteX9" fmla="*/ 18312 w 445679"/>
                <a:gd name="connsiteY9" fmla="*/ 378346 h 625057"/>
                <a:gd name="connsiteX10" fmla="*/ 16822 w 445679"/>
                <a:gd name="connsiteY10" fmla="*/ 376665 h 625057"/>
                <a:gd name="connsiteX11" fmla="*/ 16450 w 445679"/>
                <a:gd name="connsiteY11" fmla="*/ 375584 h 625057"/>
                <a:gd name="connsiteX12" fmla="*/ 7007 w 445679"/>
                <a:gd name="connsiteY12" fmla="*/ 361579 h 625057"/>
                <a:gd name="connsiteX13" fmla="*/ 0 w 445679"/>
                <a:gd name="connsiteY13" fmla="*/ 326872 h 625057"/>
                <a:gd name="connsiteX14" fmla="*/ 0 w 445679"/>
                <a:gd name="connsiteY14" fmla="*/ 0 h 625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45679" h="625057">
                  <a:moveTo>
                    <a:pt x="178330" y="0"/>
                  </a:moveTo>
                  <a:lnTo>
                    <a:pt x="178330" y="283892"/>
                  </a:lnTo>
                  <a:lnTo>
                    <a:pt x="434124" y="476827"/>
                  </a:lnTo>
                  <a:cubicBezTo>
                    <a:pt x="446929" y="486486"/>
                    <a:pt x="449480" y="504698"/>
                    <a:pt x="439822" y="517504"/>
                  </a:cubicBezTo>
                  <a:lnTo>
                    <a:pt x="367414" y="613502"/>
                  </a:lnTo>
                  <a:cubicBezTo>
                    <a:pt x="357755" y="626308"/>
                    <a:pt x="339543" y="628859"/>
                    <a:pt x="326738" y="619200"/>
                  </a:cubicBezTo>
                  <a:lnTo>
                    <a:pt x="40311" y="403159"/>
                  </a:lnTo>
                  <a:lnTo>
                    <a:pt x="32228" y="394041"/>
                  </a:lnTo>
                  <a:lnTo>
                    <a:pt x="26116" y="389921"/>
                  </a:lnTo>
                  <a:lnTo>
                    <a:pt x="18312" y="378346"/>
                  </a:lnTo>
                  <a:lnTo>
                    <a:pt x="16822" y="376665"/>
                  </a:lnTo>
                  <a:lnTo>
                    <a:pt x="16450" y="375584"/>
                  </a:lnTo>
                  <a:lnTo>
                    <a:pt x="7007" y="361579"/>
                  </a:lnTo>
                  <a:cubicBezTo>
                    <a:pt x="2495" y="350911"/>
                    <a:pt x="0" y="339183"/>
                    <a:pt x="0" y="326872"/>
                  </a:cubicBezTo>
                  <a:lnTo>
                    <a:pt x="0" y="0"/>
                  </a:lnTo>
                </a:path>
              </a:pathLst>
            </a:custGeom>
            <a:solidFill>
              <a:schemeClr val="accent3">
                <a:lumMod val="50000"/>
              </a:scheme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969D697F-8EA7-7703-6B3D-E69FCF5C59B4}"/>
                </a:ext>
              </a:extLst>
            </p:cNvPr>
            <p:cNvSpPr/>
            <p:nvPr/>
          </p:nvSpPr>
          <p:spPr bwMode="auto">
            <a:xfrm>
              <a:off x="4112668" y="357562"/>
              <a:ext cx="110789" cy="10167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BB1087D1-3D72-BFDE-F3F5-96761A7A5913}"/>
                </a:ext>
              </a:extLst>
            </p:cNvPr>
            <p:cNvSpPr/>
            <p:nvPr/>
          </p:nvSpPr>
          <p:spPr bwMode="auto">
            <a:xfrm flipH="1">
              <a:off x="3659215" y="403349"/>
              <a:ext cx="306054" cy="233878"/>
            </a:xfrm>
            <a:custGeom>
              <a:avLst/>
              <a:gdLst>
                <a:gd name="connsiteX0" fmla="*/ 266864 w 561326"/>
                <a:gd name="connsiteY0" fmla="*/ 0 h 428949"/>
                <a:gd name="connsiteX1" fmla="*/ 341065 w 561326"/>
                <a:gd name="connsiteY1" fmla="*/ 30735 h 428949"/>
                <a:gd name="connsiteX2" fmla="*/ 343602 w 561326"/>
                <a:gd name="connsiteY2" fmla="*/ 34498 h 428949"/>
                <a:gd name="connsiteX3" fmla="*/ 361141 w 561326"/>
                <a:gd name="connsiteY3" fmla="*/ 30957 h 428949"/>
                <a:gd name="connsiteX4" fmla="*/ 457831 w 561326"/>
                <a:gd name="connsiteY4" fmla="*/ 95047 h 428949"/>
                <a:gd name="connsiteX5" fmla="*/ 461443 w 561326"/>
                <a:gd name="connsiteY5" fmla="*/ 112940 h 428949"/>
                <a:gd name="connsiteX6" fmla="*/ 497236 w 561326"/>
                <a:gd name="connsiteY6" fmla="*/ 120166 h 428949"/>
                <a:gd name="connsiteX7" fmla="*/ 561326 w 561326"/>
                <a:gd name="connsiteY7" fmla="*/ 216856 h 428949"/>
                <a:gd name="connsiteX8" fmla="*/ 530591 w 561326"/>
                <a:gd name="connsiteY8" fmla="*/ 291057 h 428949"/>
                <a:gd name="connsiteX9" fmla="*/ 525427 w 561326"/>
                <a:gd name="connsiteY9" fmla="*/ 294539 h 428949"/>
                <a:gd name="connsiteX10" fmla="*/ 525608 w 561326"/>
                <a:gd name="connsiteY10" fmla="*/ 295438 h 428949"/>
                <a:gd name="connsiteX11" fmla="*/ 420672 w 561326"/>
                <a:gd name="connsiteY11" fmla="*/ 400374 h 428949"/>
                <a:gd name="connsiteX12" fmla="*/ 379826 w 561326"/>
                <a:gd name="connsiteY12" fmla="*/ 392128 h 428949"/>
                <a:gd name="connsiteX13" fmla="*/ 347145 w 561326"/>
                <a:gd name="connsiteY13" fmla="*/ 370094 h 428949"/>
                <a:gd name="connsiteX14" fmla="*/ 328186 w 561326"/>
                <a:gd name="connsiteY14" fmla="*/ 398214 h 428949"/>
                <a:gd name="connsiteX15" fmla="*/ 253985 w 561326"/>
                <a:gd name="connsiteY15" fmla="*/ 428949 h 428949"/>
                <a:gd name="connsiteX16" fmla="*/ 195314 w 561326"/>
                <a:gd name="connsiteY16" fmla="*/ 411028 h 428949"/>
                <a:gd name="connsiteX17" fmla="*/ 165392 w 561326"/>
                <a:gd name="connsiteY17" fmla="*/ 374692 h 428949"/>
                <a:gd name="connsiteX18" fmla="*/ 141769 w 561326"/>
                <a:gd name="connsiteY18" fmla="*/ 381966 h 428949"/>
                <a:gd name="connsiteX19" fmla="*/ 17528 w 561326"/>
                <a:gd name="connsiteY19" fmla="*/ 322691 h 428949"/>
                <a:gd name="connsiteX20" fmla="*/ 91226 w 561326"/>
                <a:gd name="connsiteY20" fmla="*/ 334093 h 428949"/>
                <a:gd name="connsiteX21" fmla="*/ 119194 w 561326"/>
                <a:gd name="connsiteY21" fmla="*/ 329375 h 428949"/>
                <a:gd name="connsiteX22" fmla="*/ 83760 w 561326"/>
                <a:gd name="connsiteY22" fmla="*/ 323190 h 428949"/>
                <a:gd name="connsiteX23" fmla="*/ 0 w 561326"/>
                <a:gd name="connsiteY23" fmla="*/ 213950 h 428949"/>
                <a:gd name="connsiteX24" fmla="*/ 97502 w 561326"/>
                <a:gd name="connsiteY24" fmla="*/ 269214 h 428949"/>
                <a:gd name="connsiteX25" fmla="*/ 121190 w 561326"/>
                <a:gd name="connsiteY25" fmla="*/ 271613 h 428949"/>
                <a:gd name="connsiteX26" fmla="*/ 107437 w 561326"/>
                <a:gd name="connsiteY26" fmla="*/ 256477 h 428949"/>
                <a:gd name="connsiteX27" fmla="*/ 89516 w 561326"/>
                <a:gd name="connsiteY27" fmla="*/ 197806 h 428949"/>
                <a:gd name="connsiteX28" fmla="*/ 153606 w 561326"/>
                <a:gd name="connsiteY28" fmla="*/ 101116 h 428949"/>
                <a:gd name="connsiteX29" fmla="*/ 163086 w 561326"/>
                <a:gd name="connsiteY29" fmla="*/ 99203 h 428949"/>
                <a:gd name="connsiteX30" fmla="*/ 170174 w 561326"/>
                <a:gd name="connsiteY30" fmla="*/ 64090 h 428949"/>
                <a:gd name="connsiteX31" fmla="*/ 266864 w 561326"/>
                <a:gd name="connsiteY31" fmla="*/ 0 h 428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61326" h="428949">
                  <a:moveTo>
                    <a:pt x="266864" y="0"/>
                  </a:moveTo>
                  <a:cubicBezTo>
                    <a:pt x="295842" y="0"/>
                    <a:pt x="322076" y="11745"/>
                    <a:pt x="341065" y="30735"/>
                  </a:cubicBezTo>
                  <a:lnTo>
                    <a:pt x="343602" y="34498"/>
                  </a:lnTo>
                  <a:lnTo>
                    <a:pt x="361141" y="30957"/>
                  </a:lnTo>
                  <a:cubicBezTo>
                    <a:pt x="404607" y="30957"/>
                    <a:pt x="441901" y="57384"/>
                    <a:pt x="457831" y="95047"/>
                  </a:cubicBezTo>
                  <a:lnTo>
                    <a:pt x="461443" y="112940"/>
                  </a:lnTo>
                  <a:lnTo>
                    <a:pt x="497236" y="120166"/>
                  </a:lnTo>
                  <a:cubicBezTo>
                    <a:pt x="534899" y="136097"/>
                    <a:pt x="561326" y="173390"/>
                    <a:pt x="561326" y="216856"/>
                  </a:cubicBezTo>
                  <a:cubicBezTo>
                    <a:pt x="561326" y="245834"/>
                    <a:pt x="549581" y="272068"/>
                    <a:pt x="530591" y="291057"/>
                  </a:cubicBezTo>
                  <a:lnTo>
                    <a:pt x="525427" y="294539"/>
                  </a:lnTo>
                  <a:lnTo>
                    <a:pt x="525608" y="295438"/>
                  </a:lnTo>
                  <a:cubicBezTo>
                    <a:pt x="525608" y="353393"/>
                    <a:pt x="478627" y="400374"/>
                    <a:pt x="420672" y="400374"/>
                  </a:cubicBezTo>
                  <a:cubicBezTo>
                    <a:pt x="406183" y="400374"/>
                    <a:pt x="392380" y="397438"/>
                    <a:pt x="379826" y="392128"/>
                  </a:cubicBezTo>
                  <a:lnTo>
                    <a:pt x="347145" y="370094"/>
                  </a:lnTo>
                  <a:lnTo>
                    <a:pt x="328186" y="398214"/>
                  </a:lnTo>
                  <a:cubicBezTo>
                    <a:pt x="309197" y="417204"/>
                    <a:pt x="282963" y="428949"/>
                    <a:pt x="253985" y="428949"/>
                  </a:cubicBezTo>
                  <a:cubicBezTo>
                    <a:pt x="232252" y="428949"/>
                    <a:pt x="212062" y="422343"/>
                    <a:pt x="195314" y="411028"/>
                  </a:cubicBezTo>
                  <a:lnTo>
                    <a:pt x="165392" y="374692"/>
                  </a:lnTo>
                  <a:lnTo>
                    <a:pt x="141769" y="381966"/>
                  </a:lnTo>
                  <a:cubicBezTo>
                    <a:pt x="89742" y="388290"/>
                    <a:pt x="39834" y="366440"/>
                    <a:pt x="17528" y="322691"/>
                  </a:cubicBezTo>
                  <a:cubicBezTo>
                    <a:pt x="40425" y="331961"/>
                    <a:pt x="65683" y="335717"/>
                    <a:pt x="91226" y="334093"/>
                  </a:cubicBezTo>
                  <a:lnTo>
                    <a:pt x="119194" y="329375"/>
                  </a:lnTo>
                  <a:lnTo>
                    <a:pt x="83760" y="323190"/>
                  </a:lnTo>
                  <a:cubicBezTo>
                    <a:pt x="34538" y="305192"/>
                    <a:pt x="0" y="263058"/>
                    <a:pt x="0" y="213950"/>
                  </a:cubicBezTo>
                  <a:cubicBezTo>
                    <a:pt x="24281" y="241938"/>
                    <a:pt x="58932" y="261288"/>
                    <a:pt x="97502" y="269214"/>
                  </a:cubicBezTo>
                  <a:lnTo>
                    <a:pt x="121190" y="271613"/>
                  </a:lnTo>
                  <a:lnTo>
                    <a:pt x="107437" y="256477"/>
                  </a:lnTo>
                  <a:cubicBezTo>
                    <a:pt x="96123" y="239729"/>
                    <a:pt x="89516" y="219540"/>
                    <a:pt x="89516" y="197806"/>
                  </a:cubicBezTo>
                  <a:cubicBezTo>
                    <a:pt x="89516" y="154340"/>
                    <a:pt x="115943" y="117047"/>
                    <a:pt x="153606" y="101116"/>
                  </a:cubicBezTo>
                  <a:lnTo>
                    <a:pt x="163086" y="99203"/>
                  </a:lnTo>
                  <a:lnTo>
                    <a:pt x="170174" y="64090"/>
                  </a:lnTo>
                  <a:cubicBezTo>
                    <a:pt x="186104" y="26427"/>
                    <a:pt x="223398" y="0"/>
                    <a:pt x="266864" y="0"/>
                  </a:cubicBezTo>
                  <a:close/>
                </a:path>
              </a:pathLst>
            </a:cu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B7E426FA-78DF-2C48-047E-FC221EBA9BDA}"/>
                </a:ext>
              </a:extLst>
            </p:cNvPr>
            <p:cNvSpPr/>
            <p:nvPr/>
          </p:nvSpPr>
          <p:spPr bwMode="auto">
            <a:xfrm>
              <a:off x="4031304" y="272556"/>
              <a:ext cx="124466" cy="62233"/>
            </a:xfrm>
            <a:custGeom>
              <a:avLst/>
              <a:gdLst>
                <a:gd name="connsiteX0" fmla="*/ 62233 w 124466"/>
                <a:gd name="connsiteY0" fmla="*/ 0 h 62233"/>
                <a:gd name="connsiteX1" fmla="*/ 124466 w 124466"/>
                <a:gd name="connsiteY1" fmla="*/ 62233 h 62233"/>
                <a:gd name="connsiteX2" fmla="*/ 93350 w 124466"/>
                <a:gd name="connsiteY2" fmla="*/ 62233 h 62233"/>
                <a:gd name="connsiteX3" fmla="*/ 62233 w 124466"/>
                <a:gd name="connsiteY3" fmla="*/ 31116 h 62233"/>
                <a:gd name="connsiteX4" fmla="*/ 31116 w 124466"/>
                <a:gd name="connsiteY4" fmla="*/ 62233 h 62233"/>
                <a:gd name="connsiteX5" fmla="*/ 0 w 124466"/>
                <a:gd name="connsiteY5" fmla="*/ 62233 h 62233"/>
                <a:gd name="connsiteX6" fmla="*/ 62233 w 124466"/>
                <a:gd name="connsiteY6" fmla="*/ 0 h 62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466" h="62233">
                  <a:moveTo>
                    <a:pt x="62233" y="0"/>
                  </a:moveTo>
                  <a:cubicBezTo>
                    <a:pt x="96603" y="0"/>
                    <a:pt x="124466" y="27863"/>
                    <a:pt x="124466" y="62233"/>
                  </a:cubicBezTo>
                  <a:lnTo>
                    <a:pt x="93350" y="62233"/>
                  </a:lnTo>
                  <a:cubicBezTo>
                    <a:pt x="93350" y="45048"/>
                    <a:pt x="79418" y="31116"/>
                    <a:pt x="62233" y="31116"/>
                  </a:cubicBezTo>
                  <a:cubicBezTo>
                    <a:pt x="45048" y="31116"/>
                    <a:pt x="31116" y="45048"/>
                    <a:pt x="31116" y="62233"/>
                  </a:cubicBezTo>
                  <a:lnTo>
                    <a:pt x="0" y="62233"/>
                  </a:lnTo>
                  <a:cubicBezTo>
                    <a:pt x="0" y="27863"/>
                    <a:pt x="27863" y="0"/>
                    <a:pt x="62233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" name="月 50">
              <a:extLst>
                <a:ext uri="{FF2B5EF4-FFF2-40B4-BE49-F238E27FC236}">
                  <a16:creationId xmlns:a16="http://schemas.microsoft.com/office/drawing/2014/main" id="{B35BB588-3785-2505-161F-C44FCE434CF5}"/>
                </a:ext>
              </a:extLst>
            </p:cNvPr>
            <p:cNvSpPr/>
            <p:nvPr/>
          </p:nvSpPr>
          <p:spPr bwMode="auto">
            <a:xfrm rot="10800000">
              <a:off x="4337363" y="36775"/>
              <a:ext cx="188691" cy="527801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" name="月 51">
              <a:extLst>
                <a:ext uri="{FF2B5EF4-FFF2-40B4-BE49-F238E27FC236}">
                  <a16:creationId xmlns:a16="http://schemas.microsoft.com/office/drawing/2014/main" id="{F31A6A52-B9F6-8C9B-45FA-BF3FB037FE8B}"/>
                </a:ext>
              </a:extLst>
            </p:cNvPr>
            <p:cNvSpPr/>
            <p:nvPr/>
          </p:nvSpPr>
          <p:spPr bwMode="auto">
            <a:xfrm rot="5400000">
              <a:off x="4070568" y="-178493"/>
              <a:ext cx="233877" cy="545233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" name="月 52">
              <a:extLst>
                <a:ext uri="{FF2B5EF4-FFF2-40B4-BE49-F238E27FC236}">
                  <a16:creationId xmlns:a16="http://schemas.microsoft.com/office/drawing/2014/main" id="{778C4A6D-8F7D-D10A-91EC-6111BC5E6E50}"/>
                </a:ext>
              </a:extLst>
            </p:cNvPr>
            <p:cNvSpPr/>
            <p:nvPr/>
          </p:nvSpPr>
          <p:spPr bwMode="auto">
            <a:xfrm rot="19800000">
              <a:off x="4228176" y="63215"/>
              <a:ext cx="138775" cy="309992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" name="月 53">
              <a:extLst>
                <a:ext uri="{FF2B5EF4-FFF2-40B4-BE49-F238E27FC236}">
                  <a16:creationId xmlns:a16="http://schemas.microsoft.com/office/drawing/2014/main" id="{936F93F9-5A47-4A9B-6D56-A1CB73661119}"/>
                </a:ext>
              </a:extLst>
            </p:cNvPr>
            <p:cNvSpPr/>
            <p:nvPr/>
          </p:nvSpPr>
          <p:spPr bwMode="auto">
            <a:xfrm rot="19800000">
              <a:off x="4275800" y="53691"/>
              <a:ext cx="138775" cy="309992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70990E46-03D9-5B57-F68B-4D28CFC1F130}"/>
                </a:ext>
              </a:extLst>
            </p:cNvPr>
            <p:cNvSpPr/>
            <p:nvPr/>
          </p:nvSpPr>
          <p:spPr bwMode="auto">
            <a:xfrm rot="21325971" flipH="1">
              <a:off x="4270701" y="284425"/>
              <a:ext cx="108017" cy="147970"/>
            </a:xfrm>
            <a:custGeom>
              <a:avLst/>
              <a:gdLst>
                <a:gd name="connsiteX0" fmla="*/ 189263 w 255154"/>
                <a:gd name="connsiteY0" fmla="*/ 3657 h 360040"/>
                <a:gd name="connsiteX1" fmla="*/ 218831 w 255154"/>
                <a:gd name="connsiteY1" fmla="*/ 14147 h 360040"/>
                <a:gd name="connsiteX2" fmla="*/ 248860 w 255154"/>
                <a:gd name="connsiteY2" fmla="*/ 37286 h 360040"/>
                <a:gd name="connsiteX3" fmla="*/ 235115 w 255154"/>
                <a:gd name="connsiteY3" fmla="*/ 47877 h 360040"/>
                <a:gd name="connsiteX4" fmla="*/ 188979 w 255154"/>
                <a:gd name="connsiteY4" fmla="*/ 175170 h 360040"/>
                <a:gd name="connsiteX5" fmla="*/ 235115 w 255154"/>
                <a:gd name="connsiteY5" fmla="*/ 302464 h 360040"/>
                <a:gd name="connsiteX6" fmla="*/ 255154 w 255154"/>
                <a:gd name="connsiteY6" fmla="*/ 317905 h 360040"/>
                <a:gd name="connsiteX7" fmla="*/ 218831 w 255154"/>
                <a:gd name="connsiteY7" fmla="*/ 345893 h 360040"/>
                <a:gd name="connsiteX8" fmla="*/ 157518 w 255154"/>
                <a:gd name="connsiteY8" fmla="*/ 360040 h 360040"/>
                <a:gd name="connsiteX9" fmla="*/ 0 w 255154"/>
                <a:gd name="connsiteY9" fmla="*/ 180020 h 360040"/>
                <a:gd name="connsiteX10" fmla="*/ 157518 w 255154"/>
                <a:gd name="connsiteY10" fmla="*/ 0 h 360040"/>
                <a:gd name="connsiteX11" fmla="*/ 189263 w 255154"/>
                <a:gd name="connsiteY11" fmla="*/ 3657 h 360040"/>
                <a:gd name="connsiteX0" fmla="*/ 189263 w 255154"/>
                <a:gd name="connsiteY0" fmla="*/ 3657 h 360040"/>
                <a:gd name="connsiteX1" fmla="*/ 218831 w 255154"/>
                <a:gd name="connsiteY1" fmla="*/ 14147 h 360040"/>
                <a:gd name="connsiteX2" fmla="*/ 248860 w 255154"/>
                <a:gd name="connsiteY2" fmla="*/ 37286 h 360040"/>
                <a:gd name="connsiteX3" fmla="*/ 235115 w 255154"/>
                <a:gd name="connsiteY3" fmla="*/ 47877 h 360040"/>
                <a:gd name="connsiteX4" fmla="*/ 235115 w 255154"/>
                <a:gd name="connsiteY4" fmla="*/ 302464 h 360040"/>
                <a:gd name="connsiteX5" fmla="*/ 255154 w 255154"/>
                <a:gd name="connsiteY5" fmla="*/ 317905 h 360040"/>
                <a:gd name="connsiteX6" fmla="*/ 218831 w 255154"/>
                <a:gd name="connsiteY6" fmla="*/ 345893 h 360040"/>
                <a:gd name="connsiteX7" fmla="*/ 157518 w 255154"/>
                <a:gd name="connsiteY7" fmla="*/ 360040 h 360040"/>
                <a:gd name="connsiteX8" fmla="*/ 0 w 255154"/>
                <a:gd name="connsiteY8" fmla="*/ 180020 h 360040"/>
                <a:gd name="connsiteX9" fmla="*/ 157518 w 255154"/>
                <a:gd name="connsiteY9" fmla="*/ 0 h 360040"/>
                <a:gd name="connsiteX10" fmla="*/ 189263 w 255154"/>
                <a:gd name="connsiteY10" fmla="*/ 3657 h 360040"/>
                <a:gd name="connsiteX0" fmla="*/ 189263 w 255154"/>
                <a:gd name="connsiteY0" fmla="*/ 3657 h 360040"/>
                <a:gd name="connsiteX1" fmla="*/ 218831 w 255154"/>
                <a:gd name="connsiteY1" fmla="*/ 14147 h 360040"/>
                <a:gd name="connsiteX2" fmla="*/ 248860 w 255154"/>
                <a:gd name="connsiteY2" fmla="*/ 37286 h 360040"/>
                <a:gd name="connsiteX3" fmla="*/ 235115 w 255154"/>
                <a:gd name="connsiteY3" fmla="*/ 302464 h 360040"/>
                <a:gd name="connsiteX4" fmla="*/ 255154 w 255154"/>
                <a:gd name="connsiteY4" fmla="*/ 317905 h 360040"/>
                <a:gd name="connsiteX5" fmla="*/ 218831 w 255154"/>
                <a:gd name="connsiteY5" fmla="*/ 345893 h 360040"/>
                <a:gd name="connsiteX6" fmla="*/ 157518 w 255154"/>
                <a:gd name="connsiteY6" fmla="*/ 360040 h 360040"/>
                <a:gd name="connsiteX7" fmla="*/ 0 w 255154"/>
                <a:gd name="connsiteY7" fmla="*/ 180020 h 360040"/>
                <a:gd name="connsiteX8" fmla="*/ 157518 w 255154"/>
                <a:gd name="connsiteY8" fmla="*/ 0 h 360040"/>
                <a:gd name="connsiteX9" fmla="*/ 189263 w 255154"/>
                <a:gd name="connsiteY9" fmla="*/ 3657 h 360040"/>
                <a:gd name="connsiteX0" fmla="*/ 248860 w 340300"/>
                <a:gd name="connsiteY0" fmla="*/ 37286 h 360040"/>
                <a:gd name="connsiteX1" fmla="*/ 235115 w 340300"/>
                <a:gd name="connsiteY1" fmla="*/ 302464 h 360040"/>
                <a:gd name="connsiteX2" fmla="*/ 255154 w 340300"/>
                <a:gd name="connsiteY2" fmla="*/ 317905 h 360040"/>
                <a:gd name="connsiteX3" fmla="*/ 218831 w 340300"/>
                <a:gd name="connsiteY3" fmla="*/ 345893 h 360040"/>
                <a:gd name="connsiteX4" fmla="*/ 157518 w 340300"/>
                <a:gd name="connsiteY4" fmla="*/ 360040 h 360040"/>
                <a:gd name="connsiteX5" fmla="*/ 0 w 340300"/>
                <a:gd name="connsiteY5" fmla="*/ 180020 h 360040"/>
                <a:gd name="connsiteX6" fmla="*/ 157518 w 340300"/>
                <a:gd name="connsiteY6" fmla="*/ 0 h 360040"/>
                <a:gd name="connsiteX7" fmla="*/ 189263 w 340300"/>
                <a:gd name="connsiteY7" fmla="*/ 3657 h 360040"/>
                <a:gd name="connsiteX8" fmla="*/ 218831 w 340300"/>
                <a:gd name="connsiteY8" fmla="*/ 14147 h 360040"/>
                <a:gd name="connsiteX9" fmla="*/ 340300 w 340300"/>
                <a:gd name="connsiteY9" fmla="*/ 128726 h 360040"/>
                <a:gd name="connsiteX0" fmla="*/ 248860 w 476054"/>
                <a:gd name="connsiteY0" fmla="*/ 54372 h 377126"/>
                <a:gd name="connsiteX1" fmla="*/ 235115 w 476054"/>
                <a:gd name="connsiteY1" fmla="*/ 319550 h 377126"/>
                <a:gd name="connsiteX2" fmla="*/ 255154 w 476054"/>
                <a:gd name="connsiteY2" fmla="*/ 334991 h 377126"/>
                <a:gd name="connsiteX3" fmla="*/ 218831 w 476054"/>
                <a:gd name="connsiteY3" fmla="*/ 362979 h 377126"/>
                <a:gd name="connsiteX4" fmla="*/ 157518 w 476054"/>
                <a:gd name="connsiteY4" fmla="*/ 377126 h 377126"/>
                <a:gd name="connsiteX5" fmla="*/ 0 w 476054"/>
                <a:gd name="connsiteY5" fmla="*/ 197106 h 377126"/>
                <a:gd name="connsiteX6" fmla="*/ 157518 w 476054"/>
                <a:gd name="connsiteY6" fmla="*/ 17086 h 377126"/>
                <a:gd name="connsiteX7" fmla="*/ 189263 w 476054"/>
                <a:gd name="connsiteY7" fmla="*/ 20743 h 377126"/>
                <a:gd name="connsiteX8" fmla="*/ 475560 w 476054"/>
                <a:gd name="connsiteY8" fmla="*/ 283695 h 377126"/>
                <a:gd name="connsiteX9" fmla="*/ 340300 w 476054"/>
                <a:gd name="connsiteY9" fmla="*/ 145812 h 377126"/>
                <a:gd name="connsiteX0" fmla="*/ 248860 w 340300"/>
                <a:gd name="connsiteY0" fmla="*/ 44215 h 366969"/>
                <a:gd name="connsiteX1" fmla="*/ 235115 w 340300"/>
                <a:gd name="connsiteY1" fmla="*/ 309393 h 366969"/>
                <a:gd name="connsiteX2" fmla="*/ 255154 w 340300"/>
                <a:gd name="connsiteY2" fmla="*/ 324834 h 366969"/>
                <a:gd name="connsiteX3" fmla="*/ 218831 w 340300"/>
                <a:gd name="connsiteY3" fmla="*/ 352822 h 366969"/>
                <a:gd name="connsiteX4" fmla="*/ 157518 w 340300"/>
                <a:gd name="connsiteY4" fmla="*/ 366969 h 366969"/>
                <a:gd name="connsiteX5" fmla="*/ 0 w 340300"/>
                <a:gd name="connsiteY5" fmla="*/ 186949 h 366969"/>
                <a:gd name="connsiteX6" fmla="*/ 157518 w 340300"/>
                <a:gd name="connsiteY6" fmla="*/ 6929 h 366969"/>
                <a:gd name="connsiteX7" fmla="*/ 189263 w 340300"/>
                <a:gd name="connsiteY7" fmla="*/ 10586 h 366969"/>
                <a:gd name="connsiteX8" fmla="*/ 340300 w 340300"/>
                <a:gd name="connsiteY8" fmla="*/ 135655 h 366969"/>
                <a:gd name="connsiteX0" fmla="*/ 235115 w 340300"/>
                <a:gd name="connsiteY0" fmla="*/ 309393 h 366969"/>
                <a:gd name="connsiteX1" fmla="*/ 255154 w 340300"/>
                <a:gd name="connsiteY1" fmla="*/ 324834 h 366969"/>
                <a:gd name="connsiteX2" fmla="*/ 218831 w 340300"/>
                <a:gd name="connsiteY2" fmla="*/ 352822 h 366969"/>
                <a:gd name="connsiteX3" fmla="*/ 157518 w 340300"/>
                <a:gd name="connsiteY3" fmla="*/ 366969 h 366969"/>
                <a:gd name="connsiteX4" fmla="*/ 0 w 340300"/>
                <a:gd name="connsiteY4" fmla="*/ 186949 h 366969"/>
                <a:gd name="connsiteX5" fmla="*/ 157518 w 340300"/>
                <a:gd name="connsiteY5" fmla="*/ 6929 h 366969"/>
                <a:gd name="connsiteX6" fmla="*/ 189263 w 340300"/>
                <a:gd name="connsiteY6" fmla="*/ 10586 h 366969"/>
                <a:gd name="connsiteX7" fmla="*/ 340300 w 340300"/>
                <a:gd name="connsiteY7" fmla="*/ 135655 h 366969"/>
                <a:gd name="connsiteX0" fmla="*/ 235115 w 255154"/>
                <a:gd name="connsiteY0" fmla="*/ 309393 h 366969"/>
                <a:gd name="connsiteX1" fmla="*/ 255154 w 255154"/>
                <a:gd name="connsiteY1" fmla="*/ 324834 h 366969"/>
                <a:gd name="connsiteX2" fmla="*/ 218831 w 255154"/>
                <a:gd name="connsiteY2" fmla="*/ 352822 h 366969"/>
                <a:gd name="connsiteX3" fmla="*/ 157518 w 255154"/>
                <a:gd name="connsiteY3" fmla="*/ 366969 h 366969"/>
                <a:gd name="connsiteX4" fmla="*/ 0 w 255154"/>
                <a:gd name="connsiteY4" fmla="*/ 186949 h 366969"/>
                <a:gd name="connsiteX5" fmla="*/ 157518 w 255154"/>
                <a:gd name="connsiteY5" fmla="*/ 6929 h 366969"/>
                <a:gd name="connsiteX6" fmla="*/ 189263 w 255154"/>
                <a:gd name="connsiteY6" fmla="*/ 10586 h 366969"/>
                <a:gd name="connsiteX0" fmla="*/ 255154 w 255154"/>
                <a:gd name="connsiteY0" fmla="*/ 324834 h 366969"/>
                <a:gd name="connsiteX1" fmla="*/ 218831 w 255154"/>
                <a:gd name="connsiteY1" fmla="*/ 352822 h 366969"/>
                <a:gd name="connsiteX2" fmla="*/ 157518 w 255154"/>
                <a:gd name="connsiteY2" fmla="*/ 366969 h 366969"/>
                <a:gd name="connsiteX3" fmla="*/ 0 w 255154"/>
                <a:gd name="connsiteY3" fmla="*/ 186949 h 366969"/>
                <a:gd name="connsiteX4" fmla="*/ 157518 w 255154"/>
                <a:gd name="connsiteY4" fmla="*/ 6929 h 366969"/>
                <a:gd name="connsiteX5" fmla="*/ 189263 w 255154"/>
                <a:gd name="connsiteY5" fmla="*/ 10586 h 366969"/>
                <a:gd name="connsiteX0" fmla="*/ 255154 w 255154"/>
                <a:gd name="connsiteY0" fmla="*/ 317905 h 360040"/>
                <a:gd name="connsiteX1" fmla="*/ 218831 w 255154"/>
                <a:gd name="connsiteY1" fmla="*/ 345893 h 360040"/>
                <a:gd name="connsiteX2" fmla="*/ 157518 w 255154"/>
                <a:gd name="connsiteY2" fmla="*/ 360040 h 360040"/>
                <a:gd name="connsiteX3" fmla="*/ 0 w 255154"/>
                <a:gd name="connsiteY3" fmla="*/ 180020 h 360040"/>
                <a:gd name="connsiteX4" fmla="*/ 157518 w 255154"/>
                <a:gd name="connsiteY4" fmla="*/ 0 h 36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154" h="360040">
                  <a:moveTo>
                    <a:pt x="255154" y="317905"/>
                  </a:moveTo>
                  <a:lnTo>
                    <a:pt x="218831" y="345893"/>
                  </a:lnTo>
                  <a:cubicBezTo>
                    <a:pt x="199986" y="355003"/>
                    <a:pt x="179267" y="360040"/>
                    <a:pt x="157518" y="360040"/>
                  </a:cubicBezTo>
                  <a:cubicBezTo>
                    <a:pt x="70523" y="360040"/>
                    <a:pt x="0" y="279442"/>
                    <a:pt x="0" y="180020"/>
                  </a:cubicBezTo>
                  <a:cubicBezTo>
                    <a:pt x="0" y="80598"/>
                    <a:pt x="70523" y="0"/>
                    <a:pt x="157518" y="0"/>
                  </a:cubicBezTo>
                </a:path>
              </a:pathLst>
            </a:custGeom>
            <a:solidFill>
              <a:srgbClr val="FFCC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" name="月 55">
              <a:extLst>
                <a:ext uri="{FF2B5EF4-FFF2-40B4-BE49-F238E27FC236}">
                  <a16:creationId xmlns:a16="http://schemas.microsoft.com/office/drawing/2014/main" id="{D0D87096-2EEA-5FF8-9FD5-432B73D4177A}"/>
                </a:ext>
              </a:extLst>
            </p:cNvPr>
            <p:cNvSpPr/>
            <p:nvPr/>
          </p:nvSpPr>
          <p:spPr bwMode="auto">
            <a:xfrm rot="10800000">
              <a:off x="4250877" y="199055"/>
              <a:ext cx="71075" cy="206164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5832380D-E2D4-762B-5CA5-67F6A0F33175}"/>
                </a:ext>
              </a:extLst>
            </p:cNvPr>
            <p:cNvSpPr/>
            <p:nvPr/>
          </p:nvSpPr>
          <p:spPr bwMode="auto">
            <a:xfrm>
              <a:off x="4839624" y="1317177"/>
              <a:ext cx="2593975" cy="907545"/>
            </a:xfrm>
            <a:custGeom>
              <a:avLst/>
              <a:gdLst>
                <a:gd name="connsiteX0" fmla="*/ 0 w 2712720"/>
                <a:gd name="connsiteY0" fmla="*/ 138282 h 877422"/>
                <a:gd name="connsiteX1" fmla="*/ 411480 w 2712720"/>
                <a:gd name="connsiteY1" fmla="*/ 23982 h 877422"/>
                <a:gd name="connsiteX2" fmla="*/ 556260 w 2712720"/>
                <a:gd name="connsiteY2" fmla="*/ 46842 h 877422"/>
                <a:gd name="connsiteX3" fmla="*/ 624840 w 2712720"/>
                <a:gd name="connsiteY3" fmla="*/ 100182 h 877422"/>
                <a:gd name="connsiteX4" fmla="*/ 739140 w 2712720"/>
                <a:gd name="connsiteY4" fmla="*/ 214482 h 877422"/>
                <a:gd name="connsiteX5" fmla="*/ 952500 w 2712720"/>
                <a:gd name="connsiteY5" fmla="*/ 275442 h 877422"/>
                <a:gd name="connsiteX6" fmla="*/ 1272540 w 2712720"/>
                <a:gd name="connsiteY6" fmla="*/ 145902 h 877422"/>
                <a:gd name="connsiteX7" fmla="*/ 1287780 w 2712720"/>
                <a:gd name="connsiteY7" fmla="*/ 84942 h 877422"/>
                <a:gd name="connsiteX8" fmla="*/ 1249680 w 2712720"/>
                <a:gd name="connsiteY8" fmla="*/ 8742 h 877422"/>
                <a:gd name="connsiteX9" fmla="*/ 1028700 w 2712720"/>
                <a:gd name="connsiteY9" fmla="*/ 8742 h 877422"/>
                <a:gd name="connsiteX10" fmla="*/ 982980 w 2712720"/>
                <a:gd name="connsiteY10" fmla="*/ 16362 h 877422"/>
                <a:gd name="connsiteX11" fmla="*/ 891540 w 2712720"/>
                <a:gd name="connsiteY11" fmla="*/ 107802 h 877422"/>
                <a:gd name="connsiteX12" fmla="*/ 876300 w 2712720"/>
                <a:gd name="connsiteY12" fmla="*/ 168762 h 877422"/>
                <a:gd name="connsiteX13" fmla="*/ 975360 w 2712720"/>
                <a:gd name="connsiteY13" fmla="*/ 344022 h 877422"/>
                <a:gd name="connsiteX14" fmla="*/ 1127760 w 2712720"/>
                <a:gd name="connsiteY14" fmla="*/ 374502 h 877422"/>
                <a:gd name="connsiteX15" fmla="*/ 1394460 w 2712720"/>
                <a:gd name="connsiteY15" fmla="*/ 351642 h 877422"/>
                <a:gd name="connsiteX16" fmla="*/ 1562100 w 2712720"/>
                <a:gd name="connsiteY16" fmla="*/ 321162 h 877422"/>
                <a:gd name="connsiteX17" fmla="*/ 1676400 w 2712720"/>
                <a:gd name="connsiteY17" fmla="*/ 351642 h 877422"/>
                <a:gd name="connsiteX18" fmla="*/ 1775460 w 2712720"/>
                <a:gd name="connsiteY18" fmla="*/ 443082 h 877422"/>
                <a:gd name="connsiteX19" fmla="*/ 1905000 w 2712720"/>
                <a:gd name="connsiteY19" fmla="*/ 732642 h 877422"/>
                <a:gd name="connsiteX20" fmla="*/ 1889760 w 2712720"/>
                <a:gd name="connsiteY20" fmla="*/ 816462 h 877422"/>
                <a:gd name="connsiteX21" fmla="*/ 1783080 w 2712720"/>
                <a:gd name="connsiteY21" fmla="*/ 877422 h 877422"/>
                <a:gd name="connsiteX22" fmla="*/ 1744980 w 2712720"/>
                <a:gd name="connsiteY22" fmla="*/ 831702 h 877422"/>
                <a:gd name="connsiteX23" fmla="*/ 1684020 w 2712720"/>
                <a:gd name="connsiteY23" fmla="*/ 648822 h 877422"/>
                <a:gd name="connsiteX24" fmla="*/ 1752600 w 2712720"/>
                <a:gd name="connsiteY24" fmla="*/ 580242 h 877422"/>
                <a:gd name="connsiteX25" fmla="*/ 1889760 w 2712720"/>
                <a:gd name="connsiteY25" fmla="*/ 565002 h 877422"/>
                <a:gd name="connsiteX26" fmla="*/ 2354580 w 2712720"/>
                <a:gd name="connsiteY26" fmla="*/ 580242 h 877422"/>
                <a:gd name="connsiteX27" fmla="*/ 2598420 w 2712720"/>
                <a:gd name="connsiteY27" fmla="*/ 633582 h 877422"/>
                <a:gd name="connsiteX28" fmla="*/ 2712720 w 2712720"/>
                <a:gd name="connsiteY28" fmla="*/ 671682 h 877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712720" h="877422">
                  <a:moveTo>
                    <a:pt x="0" y="138282"/>
                  </a:moveTo>
                  <a:cubicBezTo>
                    <a:pt x="178405" y="62803"/>
                    <a:pt x="213174" y="28201"/>
                    <a:pt x="411480" y="23982"/>
                  </a:cubicBezTo>
                  <a:cubicBezTo>
                    <a:pt x="460327" y="22943"/>
                    <a:pt x="508000" y="39222"/>
                    <a:pt x="556260" y="46842"/>
                  </a:cubicBezTo>
                  <a:cubicBezTo>
                    <a:pt x="579120" y="64622"/>
                    <a:pt x="603492" y="80613"/>
                    <a:pt x="624840" y="100182"/>
                  </a:cubicBezTo>
                  <a:cubicBezTo>
                    <a:pt x="664559" y="136591"/>
                    <a:pt x="695843" y="182410"/>
                    <a:pt x="739140" y="214482"/>
                  </a:cubicBezTo>
                  <a:cubicBezTo>
                    <a:pt x="792827" y="254250"/>
                    <a:pt x="893195" y="264322"/>
                    <a:pt x="952500" y="275442"/>
                  </a:cubicBezTo>
                  <a:cubicBezTo>
                    <a:pt x="1115248" y="242892"/>
                    <a:pt x="1180429" y="270909"/>
                    <a:pt x="1272540" y="145902"/>
                  </a:cubicBezTo>
                  <a:cubicBezTo>
                    <a:pt x="1284965" y="129040"/>
                    <a:pt x="1282700" y="105262"/>
                    <a:pt x="1287780" y="84942"/>
                  </a:cubicBezTo>
                  <a:cubicBezTo>
                    <a:pt x="1275080" y="59542"/>
                    <a:pt x="1274563" y="22428"/>
                    <a:pt x="1249680" y="8742"/>
                  </a:cubicBezTo>
                  <a:cubicBezTo>
                    <a:pt x="1216375" y="-9576"/>
                    <a:pt x="1064636" y="6175"/>
                    <a:pt x="1028700" y="8742"/>
                  </a:cubicBezTo>
                  <a:cubicBezTo>
                    <a:pt x="1013460" y="11282"/>
                    <a:pt x="996613" y="9091"/>
                    <a:pt x="982980" y="16362"/>
                  </a:cubicBezTo>
                  <a:cubicBezTo>
                    <a:pt x="920023" y="49939"/>
                    <a:pt x="920446" y="59626"/>
                    <a:pt x="891540" y="107802"/>
                  </a:cubicBezTo>
                  <a:cubicBezTo>
                    <a:pt x="886460" y="128122"/>
                    <a:pt x="877401" y="147846"/>
                    <a:pt x="876300" y="168762"/>
                  </a:cubicBezTo>
                  <a:cubicBezTo>
                    <a:pt x="871953" y="251362"/>
                    <a:pt x="888465" y="300575"/>
                    <a:pt x="975360" y="344022"/>
                  </a:cubicBezTo>
                  <a:cubicBezTo>
                    <a:pt x="1021697" y="367190"/>
                    <a:pt x="1076960" y="364342"/>
                    <a:pt x="1127760" y="374502"/>
                  </a:cubicBezTo>
                  <a:cubicBezTo>
                    <a:pt x="1216660" y="366882"/>
                    <a:pt x="1305899" y="362518"/>
                    <a:pt x="1394460" y="351642"/>
                  </a:cubicBezTo>
                  <a:cubicBezTo>
                    <a:pt x="1450833" y="344719"/>
                    <a:pt x="1505304" y="321162"/>
                    <a:pt x="1562100" y="321162"/>
                  </a:cubicBezTo>
                  <a:cubicBezTo>
                    <a:pt x="1601531" y="321162"/>
                    <a:pt x="1638300" y="341482"/>
                    <a:pt x="1676400" y="351642"/>
                  </a:cubicBezTo>
                  <a:cubicBezTo>
                    <a:pt x="1709420" y="382122"/>
                    <a:pt x="1748324" y="407263"/>
                    <a:pt x="1775460" y="443082"/>
                  </a:cubicBezTo>
                  <a:cubicBezTo>
                    <a:pt x="1865711" y="562213"/>
                    <a:pt x="1866797" y="602751"/>
                    <a:pt x="1905000" y="732642"/>
                  </a:cubicBezTo>
                  <a:cubicBezTo>
                    <a:pt x="1899920" y="760582"/>
                    <a:pt x="1904568" y="792230"/>
                    <a:pt x="1889760" y="816462"/>
                  </a:cubicBezTo>
                  <a:cubicBezTo>
                    <a:pt x="1858061" y="868333"/>
                    <a:pt x="1828512" y="868336"/>
                    <a:pt x="1783080" y="877422"/>
                  </a:cubicBezTo>
                  <a:cubicBezTo>
                    <a:pt x="1770380" y="862182"/>
                    <a:pt x="1753565" y="849586"/>
                    <a:pt x="1744980" y="831702"/>
                  </a:cubicBezTo>
                  <a:cubicBezTo>
                    <a:pt x="1699670" y="737306"/>
                    <a:pt x="1698577" y="721606"/>
                    <a:pt x="1684020" y="648822"/>
                  </a:cubicBezTo>
                  <a:cubicBezTo>
                    <a:pt x="1706880" y="625962"/>
                    <a:pt x="1722660" y="592440"/>
                    <a:pt x="1752600" y="580242"/>
                  </a:cubicBezTo>
                  <a:cubicBezTo>
                    <a:pt x="1795202" y="562886"/>
                    <a:pt x="1843759" y="565002"/>
                    <a:pt x="1889760" y="565002"/>
                  </a:cubicBezTo>
                  <a:cubicBezTo>
                    <a:pt x="2044783" y="565002"/>
                    <a:pt x="2199640" y="575162"/>
                    <a:pt x="2354580" y="580242"/>
                  </a:cubicBezTo>
                  <a:cubicBezTo>
                    <a:pt x="2435860" y="598022"/>
                    <a:pt x="2517598" y="613825"/>
                    <a:pt x="2598420" y="633582"/>
                  </a:cubicBezTo>
                  <a:cubicBezTo>
                    <a:pt x="2677048" y="652802"/>
                    <a:pt x="2670831" y="650737"/>
                    <a:pt x="2712720" y="671682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7843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D21C8B7-724C-9F5A-A79D-123091AA4F49}"/>
              </a:ext>
            </a:extLst>
          </p:cNvPr>
          <p:cNvSpPr/>
          <p:nvPr/>
        </p:nvSpPr>
        <p:spPr>
          <a:xfrm>
            <a:off x="137465" y="143635"/>
            <a:ext cx="9631070" cy="328536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F91859C-BB05-6060-F89F-447D3570D5F9}"/>
              </a:ext>
            </a:extLst>
          </p:cNvPr>
          <p:cNvSpPr txBox="1"/>
          <p:nvPr/>
        </p:nvSpPr>
        <p:spPr>
          <a:xfrm>
            <a:off x="498766" y="429492"/>
            <a:ext cx="8908470" cy="271365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自転車でも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酒気帯び運転は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罰則の対象です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BC56D7E3-6C7C-7E22-7310-653BED17E622}"/>
              </a:ext>
            </a:extLst>
          </p:cNvPr>
          <p:cNvGrpSpPr/>
          <p:nvPr/>
        </p:nvGrpSpPr>
        <p:grpSpPr>
          <a:xfrm>
            <a:off x="4906424" y="3824015"/>
            <a:ext cx="3473823" cy="2604493"/>
            <a:chOff x="6489909" y="4179426"/>
            <a:chExt cx="3473823" cy="2604493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B2B11838-3E26-D8C8-8BFF-0C38F3F8FE69}"/>
                </a:ext>
              </a:extLst>
            </p:cNvPr>
            <p:cNvGrpSpPr/>
            <p:nvPr/>
          </p:nvGrpSpPr>
          <p:grpSpPr>
            <a:xfrm>
              <a:off x="7743310" y="4179426"/>
              <a:ext cx="2220422" cy="2604493"/>
              <a:chOff x="9177896" y="4792891"/>
              <a:chExt cx="1902432" cy="2231499"/>
            </a:xfrm>
          </p:grpSpPr>
          <p:sp>
            <p:nvSpPr>
              <p:cNvPr id="551" name="四角形: 角を丸くする 550">
                <a:extLst>
                  <a:ext uri="{FF2B5EF4-FFF2-40B4-BE49-F238E27FC236}">
                    <a16:creationId xmlns:a16="http://schemas.microsoft.com/office/drawing/2014/main" id="{D7D04589-8537-6C9C-95EB-7B2551E4C04B}"/>
                  </a:ext>
                </a:extLst>
              </p:cNvPr>
              <p:cNvSpPr/>
              <p:nvPr/>
            </p:nvSpPr>
            <p:spPr bwMode="auto">
              <a:xfrm flipH="1">
                <a:off x="10062522" y="6365843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52" name="四角形: 角を丸くする 551">
                <a:extLst>
                  <a:ext uri="{FF2B5EF4-FFF2-40B4-BE49-F238E27FC236}">
                    <a16:creationId xmlns:a16="http://schemas.microsoft.com/office/drawing/2014/main" id="{9F24D99A-1E99-4181-8E2E-F98550FE6726}"/>
                  </a:ext>
                </a:extLst>
              </p:cNvPr>
              <p:cNvSpPr/>
              <p:nvPr/>
            </p:nvSpPr>
            <p:spPr bwMode="auto">
              <a:xfrm rot="20588486" flipH="1">
                <a:off x="10008149" y="6010348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53" name="四角形: 角を丸くする 552">
                <a:extLst>
                  <a:ext uri="{FF2B5EF4-FFF2-40B4-BE49-F238E27FC236}">
                    <a16:creationId xmlns:a16="http://schemas.microsoft.com/office/drawing/2014/main" id="{89EA5DD2-B3C0-5FF8-AF97-18D097481602}"/>
                  </a:ext>
                </a:extLst>
              </p:cNvPr>
              <p:cNvSpPr/>
              <p:nvPr/>
            </p:nvSpPr>
            <p:spPr bwMode="auto">
              <a:xfrm rot="6807611" flipH="1">
                <a:off x="10254622" y="5496935"/>
                <a:ext cx="133177" cy="4409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フリーフォーム: 図形 553">
                <a:extLst>
                  <a:ext uri="{FF2B5EF4-FFF2-40B4-BE49-F238E27FC236}">
                    <a16:creationId xmlns:a16="http://schemas.microsoft.com/office/drawing/2014/main" id="{D0722DB0-5382-A869-9E68-D648001BD750}"/>
                  </a:ext>
                </a:extLst>
              </p:cNvPr>
              <p:cNvSpPr/>
              <p:nvPr/>
            </p:nvSpPr>
            <p:spPr bwMode="auto">
              <a:xfrm rot="5400000">
                <a:off x="9495263" y="5439326"/>
                <a:ext cx="1267697" cy="1902432"/>
              </a:xfrm>
              <a:custGeom>
                <a:avLst/>
                <a:gdLst>
                  <a:gd name="connsiteX0" fmla="*/ 898504 w 1509399"/>
                  <a:gd name="connsiteY0" fmla="*/ 1752895 h 2265154"/>
                  <a:gd name="connsiteX1" fmla="*/ 1029896 w 1509399"/>
                  <a:gd name="connsiteY1" fmla="*/ 1621503 h 2265154"/>
                  <a:gd name="connsiteX2" fmla="*/ 1161288 w 1509399"/>
                  <a:gd name="connsiteY2" fmla="*/ 1752895 h 2265154"/>
                  <a:gd name="connsiteX3" fmla="*/ 1029896 w 1509399"/>
                  <a:gd name="connsiteY3" fmla="*/ 1884287 h 2265154"/>
                  <a:gd name="connsiteX4" fmla="*/ 898504 w 1509399"/>
                  <a:gd name="connsiteY4" fmla="*/ 1752895 h 2265154"/>
                  <a:gd name="connsiteX5" fmla="*/ 621114 w 1509399"/>
                  <a:gd name="connsiteY5" fmla="*/ 502501 h 2265154"/>
                  <a:gd name="connsiteX6" fmla="*/ 624104 w 1509399"/>
                  <a:gd name="connsiteY6" fmla="*/ 542021 h 2265154"/>
                  <a:gd name="connsiteX7" fmla="*/ 870102 w 1509399"/>
                  <a:gd name="connsiteY7" fmla="*/ 857764 h 2265154"/>
                  <a:gd name="connsiteX8" fmla="*/ 885194 w 1509399"/>
                  <a:gd name="connsiteY8" fmla="*/ 862448 h 2265154"/>
                  <a:gd name="connsiteX9" fmla="*/ 885194 w 1509399"/>
                  <a:gd name="connsiteY9" fmla="*/ 809840 h 2265154"/>
                  <a:gd name="connsiteX10" fmla="*/ 1029896 w 1509399"/>
                  <a:gd name="connsiteY10" fmla="*/ 665138 h 2265154"/>
                  <a:gd name="connsiteX11" fmla="*/ 1174598 w 1509399"/>
                  <a:gd name="connsiteY11" fmla="*/ 809840 h 2265154"/>
                  <a:gd name="connsiteX12" fmla="*/ 1174598 w 1509399"/>
                  <a:gd name="connsiteY12" fmla="*/ 862448 h 2265154"/>
                  <a:gd name="connsiteX13" fmla="*/ 1189689 w 1509399"/>
                  <a:gd name="connsiteY13" fmla="*/ 857764 h 2265154"/>
                  <a:gd name="connsiteX14" fmla="*/ 1440418 w 1509399"/>
                  <a:gd name="connsiteY14" fmla="*/ 479503 h 2265154"/>
                  <a:gd name="connsiteX15" fmla="*/ 1029896 w 1509399"/>
                  <a:gd name="connsiteY15" fmla="*/ 68981 h 2265154"/>
                  <a:gd name="connsiteX16" fmla="*/ 627714 w 1509399"/>
                  <a:gd name="connsiteY16" fmla="*/ 396768 h 2265154"/>
                  <a:gd name="connsiteX17" fmla="*/ 624844 w 1509399"/>
                  <a:gd name="connsiteY17" fmla="*/ 425235 h 2265154"/>
                  <a:gd name="connsiteX18" fmla="*/ 907007 w 1509399"/>
                  <a:gd name="connsiteY18" fmla="*/ 425235 h 2265154"/>
                  <a:gd name="connsiteX19" fmla="*/ 908829 w 1509399"/>
                  <a:gd name="connsiteY19" fmla="*/ 416210 h 2265154"/>
                  <a:gd name="connsiteX20" fmla="*/ 1029896 w 1509399"/>
                  <a:gd name="connsiteY20" fmla="*/ 335962 h 2265154"/>
                  <a:gd name="connsiteX21" fmla="*/ 1161288 w 1509399"/>
                  <a:gd name="connsiteY21" fmla="*/ 467354 h 2265154"/>
                  <a:gd name="connsiteX22" fmla="*/ 1029896 w 1509399"/>
                  <a:gd name="connsiteY22" fmla="*/ 598746 h 2265154"/>
                  <a:gd name="connsiteX23" fmla="*/ 908829 w 1509399"/>
                  <a:gd name="connsiteY23" fmla="*/ 518497 h 2265154"/>
                  <a:gd name="connsiteX24" fmla="*/ 905600 w 1509399"/>
                  <a:gd name="connsiteY24" fmla="*/ 502501 h 2265154"/>
                  <a:gd name="connsiteX25" fmla="*/ 619374 w 1509399"/>
                  <a:gd name="connsiteY25" fmla="*/ 1752895 h 2265154"/>
                  <a:gd name="connsiteX26" fmla="*/ 1029896 w 1509399"/>
                  <a:gd name="connsiteY26" fmla="*/ 2163416 h 2265154"/>
                  <a:gd name="connsiteX27" fmla="*/ 1440418 w 1509399"/>
                  <a:gd name="connsiteY27" fmla="*/ 1752895 h 2265154"/>
                  <a:gd name="connsiteX28" fmla="*/ 1189689 w 1509399"/>
                  <a:gd name="connsiteY28" fmla="*/ 1374633 h 2265154"/>
                  <a:gd name="connsiteX29" fmla="*/ 1174598 w 1509399"/>
                  <a:gd name="connsiteY29" fmla="*/ 1369949 h 2265154"/>
                  <a:gd name="connsiteX30" fmla="*/ 1174598 w 1509399"/>
                  <a:gd name="connsiteY30" fmla="*/ 1385032 h 2265154"/>
                  <a:gd name="connsiteX31" fmla="*/ 1029896 w 1509399"/>
                  <a:gd name="connsiteY31" fmla="*/ 1529734 h 2265154"/>
                  <a:gd name="connsiteX32" fmla="*/ 885194 w 1509399"/>
                  <a:gd name="connsiteY32" fmla="*/ 1385032 h 2265154"/>
                  <a:gd name="connsiteX33" fmla="*/ 885194 w 1509399"/>
                  <a:gd name="connsiteY33" fmla="*/ 1369949 h 2265154"/>
                  <a:gd name="connsiteX34" fmla="*/ 870102 w 1509399"/>
                  <a:gd name="connsiteY34" fmla="*/ 1374633 h 2265154"/>
                  <a:gd name="connsiteX35" fmla="*/ 619374 w 1509399"/>
                  <a:gd name="connsiteY35" fmla="*/ 1752895 h 2265154"/>
                  <a:gd name="connsiteX36" fmla="*/ 0 w 1509399"/>
                  <a:gd name="connsiteY36" fmla="*/ 800389 h 2265154"/>
                  <a:gd name="connsiteX37" fmla="*/ 0 w 1509399"/>
                  <a:gd name="connsiteY37" fmla="*/ 409383 h 2265154"/>
                  <a:gd name="connsiteX38" fmla="*/ 101727 w 1509399"/>
                  <a:gd name="connsiteY38" fmla="*/ 307656 h 2265154"/>
                  <a:gd name="connsiteX39" fmla="*/ 203454 w 1509399"/>
                  <a:gd name="connsiteY39" fmla="*/ 409383 h 2265154"/>
                  <a:gd name="connsiteX40" fmla="*/ 203454 w 1509399"/>
                  <a:gd name="connsiteY40" fmla="*/ 425235 h 2265154"/>
                  <a:gd name="connsiteX41" fmla="*/ 513244 w 1509399"/>
                  <a:gd name="connsiteY41" fmla="*/ 425235 h 2265154"/>
                  <a:gd name="connsiteX42" fmla="*/ 517014 w 1509399"/>
                  <a:gd name="connsiteY42" fmla="*/ 382509 h 2265154"/>
                  <a:gd name="connsiteX43" fmla="*/ 540492 w 1509399"/>
                  <a:gd name="connsiteY43" fmla="*/ 295595 h 2265154"/>
                  <a:gd name="connsiteX44" fmla="*/ 574158 w 1509399"/>
                  <a:gd name="connsiteY44" fmla="*/ 223431 h 2265154"/>
                  <a:gd name="connsiteX45" fmla="*/ 614513 w 1509399"/>
                  <a:gd name="connsiteY45" fmla="*/ 244149 h 2265154"/>
                  <a:gd name="connsiteX46" fmla="*/ 632284 w 1509399"/>
                  <a:gd name="connsiteY46" fmla="*/ 211408 h 2265154"/>
                  <a:gd name="connsiteX47" fmla="*/ 1029896 w 1509399"/>
                  <a:gd name="connsiteY47" fmla="*/ 0 h 2265154"/>
                  <a:gd name="connsiteX48" fmla="*/ 1509399 w 1509399"/>
                  <a:gd name="connsiteY48" fmla="*/ 479503 h 2265154"/>
                  <a:gd name="connsiteX49" fmla="*/ 1216540 w 1509399"/>
                  <a:gd name="connsiteY49" fmla="*/ 921324 h 2265154"/>
                  <a:gd name="connsiteX50" fmla="*/ 1174598 w 1509399"/>
                  <a:gd name="connsiteY50" fmla="*/ 934343 h 2265154"/>
                  <a:gd name="connsiteX51" fmla="*/ 1174598 w 1509399"/>
                  <a:gd name="connsiteY51" fmla="*/ 1298054 h 2265154"/>
                  <a:gd name="connsiteX52" fmla="*/ 1216540 w 1509399"/>
                  <a:gd name="connsiteY52" fmla="*/ 1311073 h 2265154"/>
                  <a:gd name="connsiteX53" fmla="*/ 1509399 w 1509399"/>
                  <a:gd name="connsiteY53" fmla="*/ 1752895 h 2265154"/>
                  <a:gd name="connsiteX54" fmla="*/ 1029896 w 1509399"/>
                  <a:gd name="connsiteY54" fmla="*/ 2232397 h 2265154"/>
                  <a:gd name="connsiteX55" fmla="*/ 943013 w 1509399"/>
                  <a:gd name="connsiteY55" fmla="*/ 2223639 h 2265154"/>
                  <a:gd name="connsiteX56" fmla="*/ 943013 w 1509399"/>
                  <a:gd name="connsiteY56" fmla="*/ 2265154 h 2265154"/>
                  <a:gd name="connsiteX57" fmla="*/ 924892 w 1509399"/>
                  <a:gd name="connsiteY57" fmla="*/ 2263328 h 2265154"/>
                  <a:gd name="connsiteX58" fmla="*/ 540490 w 1509399"/>
                  <a:gd name="connsiteY58" fmla="*/ 1932037 h 2265154"/>
                  <a:gd name="connsiteX59" fmla="*/ 529013 w 1509399"/>
                  <a:gd name="connsiteY59" fmla="*/ 1889548 h 2265154"/>
                  <a:gd name="connsiteX60" fmla="*/ 529013 w 1509399"/>
                  <a:gd name="connsiteY60" fmla="*/ 2109159 h 2265154"/>
                  <a:gd name="connsiteX61" fmla="*/ 502926 w 1509399"/>
                  <a:gd name="connsiteY61" fmla="*/ 2135245 h 2265154"/>
                  <a:gd name="connsiteX62" fmla="*/ 476840 w 1509399"/>
                  <a:gd name="connsiteY62" fmla="*/ 2109159 h 2265154"/>
                  <a:gd name="connsiteX63" fmla="*/ 476840 w 1509399"/>
                  <a:gd name="connsiteY63" fmla="*/ 1506614 h 2265154"/>
                  <a:gd name="connsiteX64" fmla="*/ 502926 w 1509399"/>
                  <a:gd name="connsiteY64" fmla="*/ 1480528 h 2265154"/>
                  <a:gd name="connsiteX65" fmla="*/ 529013 w 1509399"/>
                  <a:gd name="connsiteY65" fmla="*/ 1506614 h 2265154"/>
                  <a:gd name="connsiteX66" fmla="*/ 529013 w 1509399"/>
                  <a:gd name="connsiteY66" fmla="*/ 1612944 h 2265154"/>
                  <a:gd name="connsiteX67" fmla="*/ 533260 w 1509399"/>
                  <a:gd name="connsiteY67" fmla="*/ 1594903 h 2265154"/>
                  <a:gd name="connsiteX68" fmla="*/ 838851 w 1509399"/>
                  <a:gd name="connsiteY68" fmla="*/ 1268013 h 2265154"/>
                  <a:gd name="connsiteX69" fmla="*/ 885194 w 1509399"/>
                  <a:gd name="connsiteY69" fmla="*/ 1254249 h 2265154"/>
                  <a:gd name="connsiteX70" fmla="*/ 885194 w 1509399"/>
                  <a:gd name="connsiteY70" fmla="*/ 1131151 h 2265154"/>
                  <a:gd name="connsiteX71" fmla="*/ 601323 w 1509399"/>
                  <a:gd name="connsiteY71" fmla="*/ 1131151 h 2265154"/>
                  <a:gd name="connsiteX72" fmla="*/ 601323 w 1509399"/>
                  <a:gd name="connsiteY72" fmla="*/ 1212638 h 2265154"/>
                  <a:gd name="connsiteX73" fmla="*/ 529013 w 1509399"/>
                  <a:gd name="connsiteY73" fmla="*/ 1284948 h 2265154"/>
                  <a:gd name="connsiteX74" fmla="*/ 456702 w 1509399"/>
                  <a:gd name="connsiteY74" fmla="*/ 1212638 h 2265154"/>
                  <a:gd name="connsiteX75" fmla="*/ 456702 w 1509399"/>
                  <a:gd name="connsiteY75" fmla="*/ 972398 h 2265154"/>
                  <a:gd name="connsiteX76" fmla="*/ 529013 w 1509399"/>
                  <a:gd name="connsiteY76" fmla="*/ 900088 h 2265154"/>
                  <a:gd name="connsiteX77" fmla="*/ 601323 w 1509399"/>
                  <a:gd name="connsiteY77" fmla="*/ 972398 h 2265154"/>
                  <a:gd name="connsiteX78" fmla="*/ 601323 w 1509399"/>
                  <a:gd name="connsiteY78" fmla="*/ 1053885 h 2265154"/>
                  <a:gd name="connsiteX79" fmla="*/ 885194 w 1509399"/>
                  <a:gd name="connsiteY79" fmla="*/ 1053885 h 2265154"/>
                  <a:gd name="connsiteX80" fmla="*/ 885194 w 1509399"/>
                  <a:gd name="connsiteY80" fmla="*/ 973383 h 2265154"/>
                  <a:gd name="connsiteX81" fmla="*/ 838852 w 1509399"/>
                  <a:gd name="connsiteY81" fmla="*/ 959619 h 2265154"/>
                  <a:gd name="connsiteX82" fmla="*/ 515129 w 1509399"/>
                  <a:gd name="connsiteY82" fmla="*/ 555701 h 2265154"/>
                  <a:gd name="connsiteX83" fmla="*/ 511020 w 1509399"/>
                  <a:gd name="connsiteY83" fmla="*/ 502501 h 2265154"/>
                  <a:gd name="connsiteX84" fmla="*/ 203454 w 1509399"/>
                  <a:gd name="connsiteY84" fmla="*/ 502501 h 2265154"/>
                  <a:gd name="connsiteX85" fmla="*/ 203454 w 1509399"/>
                  <a:gd name="connsiteY85" fmla="*/ 800389 h 2265154"/>
                  <a:gd name="connsiteX86" fmla="*/ 202893 w 1509399"/>
                  <a:gd name="connsiteY86" fmla="*/ 804099 h 2265154"/>
                  <a:gd name="connsiteX87" fmla="*/ 133982 w 1509399"/>
                  <a:gd name="connsiteY87" fmla="*/ 804099 h 2265154"/>
                  <a:gd name="connsiteX88" fmla="*/ 133982 w 1509399"/>
                  <a:gd name="connsiteY88" fmla="*/ 418654 h 2265154"/>
                  <a:gd name="connsiteX89" fmla="*/ 101727 w 1509399"/>
                  <a:gd name="connsiteY89" fmla="*/ 386399 h 2265154"/>
                  <a:gd name="connsiteX90" fmla="*/ 69472 w 1509399"/>
                  <a:gd name="connsiteY90" fmla="*/ 418654 h 2265154"/>
                  <a:gd name="connsiteX91" fmla="*/ 69472 w 1509399"/>
                  <a:gd name="connsiteY91" fmla="*/ 804099 h 2265154"/>
                  <a:gd name="connsiteX92" fmla="*/ 561 w 1509399"/>
                  <a:gd name="connsiteY92" fmla="*/ 804099 h 2265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509399" h="2265154">
                    <a:moveTo>
                      <a:pt x="898504" y="1752895"/>
                    </a:moveTo>
                    <a:cubicBezTo>
                      <a:pt x="898504" y="1680329"/>
                      <a:pt x="957330" y="1621503"/>
                      <a:pt x="1029896" y="1621503"/>
                    </a:cubicBezTo>
                    <a:cubicBezTo>
                      <a:pt x="1102462" y="1621503"/>
                      <a:pt x="1161288" y="1680329"/>
                      <a:pt x="1161288" y="1752895"/>
                    </a:cubicBezTo>
                    <a:cubicBezTo>
                      <a:pt x="1161288" y="1825461"/>
                      <a:pt x="1102462" y="1884287"/>
                      <a:pt x="1029896" y="1884287"/>
                    </a:cubicBezTo>
                    <a:cubicBezTo>
                      <a:pt x="957330" y="1884287"/>
                      <a:pt x="898504" y="1825461"/>
                      <a:pt x="898504" y="1752895"/>
                    </a:cubicBezTo>
                    <a:close/>
                    <a:moveTo>
                      <a:pt x="621114" y="502501"/>
                    </a:moveTo>
                    <a:lnTo>
                      <a:pt x="624104" y="542021"/>
                    </a:lnTo>
                    <a:cubicBezTo>
                      <a:pt x="645907" y="684715"/>
                      <a:pt x="741178" y="803233"/>
                      <a:pt x="870102" y="857764"/>
                    </a:cubicBezTo>
                    <a:lnTo>
                      <a:pt x="885194" y="862448"/>
                    </a:lnTo>
                    <a:lnTo>
                      <a:pt x="885194" y="809840"/>
                    </a:lnTo>
                    <a:cubicBezTo>
                      <a:pt x="885194" y="729923"/>
                      <a:pt x="949979" y="665138"/>
                      <a:pt x="1029896" y="665138"/>
                    </a:cubicBezTo>
                    <a:cubicBezTo>
                      <a:pt x="1109813" y="665138"/>
                      <a:pt x="1174598" y="729923"/>
                      <a:pt x="1174598" y="809840"/>
                    </a:cubicBezTo>
                    <a:lnTo>
                      <a:pt x="1174598" y="862448"/>
                    </a:lnTo>
                    <a:lnTo>
                      <a:pt x="1189689" y="857764"/>
                    </a:lnTo>
                    <a:cubicBezTo>
                      <a:pt x="1337032" y="795443"/>
                      <a:pt x="1440418" y="649546"/>
                      <a:pt x="1440418" y="479503"/>
                    </a:cubicBezTo>
                    <a:cubicBezTo>
                      <a:pt x="1440418" y="252778"/>
                      <a:pt x="1256621" y="68981"/>
                      <a:pt x="1029896" y="68981"/>
                    </a:cubicBezTo>
                    <a:cubicBezTo>
                      <a:pt x="831511" y="68981"/>
                      <a:pt x="665994" y="209700"/>
                      <a:pt x="627714" y="396768"/>
                    </a:cubicBezTo>
                    <a:lnTo>
                      <a:pt x="624844" y="425235"/>
                    </a:lnTo>
                    <a:lnTo>
                      <a:pt x="907007" y="425235"/>
                    </a:lnTo>
                    <a:lnTo>
                      <a:pt x="908829" y="416210"/>
                    </a:lnTo>
                    <a:cubicBezTo>
                      <a:pt x="928776" y="369051"/>
                      <a:pt x="975471" y="335962"/>
                      <a:pt x="1029896" y="335962"/>
                    </a:cubicBezTo>
                    <a:cubicBezTo>
                      <a:pt x="1102462" y="335962"/>
                      <a:pt x="1161288" y="394788"/>
                      <a:pt x="1161288" y="467354"/>
                    </a:cubicBezTo>
                    <a:cubicBezTo>
                      <a:pt x="1161288" y="539920"/>
                      <a:pt x="1102462" y="598746"/>
                      <a:pt x="1029896" y="598746"/>
                    </a:cubicBezTo>
                    <a:cubicBezTo>
                      <a:pt x="975471" y="598746"/>
                      <a:pt x="928776" y="565656"/>
                      <a:pt x="908829" y="518497"/>
                    </a:cubicBezTo>
                    <a:lnTo>
                      <a:pt x="905600" y="502501"/>
                    </a:lnTo>
                    <a:close/>
                    <a:moveTo>
                      <a:pt x="619374" y="1752895"/>
                    </a:moveTo>
                    <a:cubicBezTo>
                      <a:pt x="619374" y="1979620"/>
                      <a:pt x="803171" y="2163416"/>
                      <a:pt x="1029896" y="2163416"/>
                    </a:cubicBezTo>
                    <a:cubicBezTo>
                      <a:pt x="1256621" y="2163416"/>
                      <a:pt x="1440418" y="1979620"/>
                      <a:pt x="1440418" y="1752895"/>
                    </a:cubicBezTo>
                    <a:cubicBezTo>
                      <a:pt x="1440418" y="1582851"/>
                      <a:pt x="1337032" y="1436954"/>
                      <a:pt x="1189689" y="1374633"/>
                    </a:cubicBezTo>
                    <a:lnTo>
                      <a:pt x="1174598" y="1369949"/>
                    </a:lnTo>
                    <a:lnTo>
                      <a:pt x="1174598" y="1385032"/>
                    </a:lnTo>
                    <a:cubicBezTo>
                      <a:pt x="1174598" y="1464949"/>
                      <a:pt x="1109813" y="1529734"/>
                      <a:pt x="1029896" y="1529734"/>
                    </a:cubicBezTo>
                    <a:cubicBezTo>
                      <a:pt x="949979" y="1529734"/>
                      <a:pt x="885194" y="1464949"/>
                      <a:pt x="885194" y="1385032"/>
                    </a:cubicBezTo>
                    <a:lnTo>
                      <a:pt x="885194" y="1369949"/>
                    </a:lnTo>
                    <a:lnTo>
                      <a:pt x="870102" y="1374633"/>
                    </a:lnTo>
                    <a:cubicBezTo>
                      <a:pt x="722760" y="1436954"/>
                      <a:pt x="619374" y="1582851"/>
                      <a:pt x="619374" y="1752895"/>
                    </a:cubicBezTo>
                    <a:close/>
                    <a:moveTo>
                      <a:pt x="0" y="800389"/>
                    </a:moveTo>
                    <a:lnTo>
                      <a:pt x="0" y="409383"/>
                    </a:lnTo>
                    <a:cubicBezTo>
                      <a:pt x="0" y="353201"/>
                      <a:pt x="45545" y="307656"/>
                      <a:pt x="101727" y="307656"/>
                    </a:cubicBezTo>
                    <a:cubicBezTo>
                      <a:pt x="157909" y="307656"/>
                      <a:pt x="203454" y="353201"/>
                      <a:pt x="203454" y="409383"/>
                    </a:cubicBezTo>
                    <a:lnTo>
                      <a:pt x="203454" y="425235"/>
                    </a:lnTo>
                    <a:lnTo>
                      <a:pt x="513244" y="425235"/>
                    </a:lnTo>
                    <a:lnTo>
                      <a:pt x="517014" y="382509"/>
                    </a:lnTo>
                    <a:cubicBezTo>
                      <a:pt x="522361" y="352574"/>
                      <a:pt x="530265" y="323525"/>
                      <a:pt x="540492" y="295595"/>
                    </a:cubicBezTo>
                    <a:lnTo>
                      <a:pt x="574158" y="223431"/>
                    </a:lnTo>
                    <a:lnTo>
                      <a:pt x="614513" y="244149"/>
                    </a:lnTo>
                    <a:lnTo>
                      <a:pt x="632284" y="211408"/>
                    </a:lnTo>
                    <a:cubicBezTo>
                      <a:pt x="718455" y="83859"/>
                      <a:pt x="864382" y="0"/>
                      <a:pt x="1029896" y="0"/>
                    </a:cubicBezTo>
                    <a:cubicBezTo>
                      <a:pt x="1294718" y="0"/>
                      <a:pt x="1509399" y="214681"/>
                      <a:pt x="1509399" y="479503"/>
                    </a:cubicBezTo>
                    <a:cubicBezTo>
                      <a:pt x="1509399" y="678119"/>
                      <a:pt x="1388641" y="848531"/>
                      <a:pt x="1216540" y="921324"/>
                    </a:cubicBezTo>
                    <a:lnTo>
                      <a:pt x="1174598" y="934343"/>
                    </a:lnTo>
                    <a:lnTo>
                      <a:pt x="1174598" y="1298054"/>
                    </a:lnTo>
                    <a:lnTo>
                      <a:pt x="1216540" y="1311073"/>
                    </a:lnTo>
                    <a:cubicBezTo>
                      <a:pt x="1388641" y="1383866"/>
                      <a:pt x="1509399" y="1554278"/>
                      <a:pt x="1509399" y="1752895"/>
                    </a:cubicBezTo>
                    <a:cubicBezTo>
                      <a:pt x="1509399" y="2017717"/>
                      <a:pt x="1294718" y="2232397"/>
                      <a:pt x="1029896" y="2232397"/>
                    </a:cubicBezTo>
                    <a:lnTo>
                      <a:pt x="943013" y="2223639"/>
                    </a:lnTo>
                    <a:lnTo>
                      <a:pt x="943013" y="2265154"/>
                    </a:lnTo>
                    <a:lnTo>
                      <a:pt x="924892" y="2263328"/>
                    </a:lnTo>
                    <a:cubicBezTo>
                      <a:pt x="746827" y="2226890"/>
                      <a:pt x="601850" y="2099617"/>
                      <a:pt x="540490" y="1932037"/>
                    </a:cubicBezTo>
                    <a:lnTo>
                      <a:pt x="529013" y="1889548"/>
                    </a:lnTo>
                    <a:lnTo>
                      <a:pt x="529013" y="2109159"/>
                    </a:lnTo>
                    <a:cubicBezTo>
                      <a:pt x="529013" y="2123567"/>
                      <a:pt x="517334" y="2135245"/>
                      <a:pt x="502926" y="2135245"/>
                    </a:cubicBezTo>
                    <a:cubicBezTo>
                      <a:pt x="488519" y="2135245"/>
                      <a:pt x="476840" y="2123567"/>
                      <a:pt x="476840" y="2109159"/>
                    </a:cubicBezTo>
                    <a:lnTo>
                      <a:pt x="476840" y="1506614"/>
                    </a:lnTo>
                    <a:cubicBezTo>
                      <a:pt x="476840" y="1492207"/>
                      <a:pt x="488519" y="1480528"/>
                      <a:pt x="502926" y="1480528"/>
                    </a:cubicBezTo>
                    <a:cubicBezTo>
                      <a:pt x="517334" y="1480528"/>
                      <a:pt x="529013" y="1492207"/>
                      <a:pt x="529013" y="1506614"/>
                    </a:cubicBezTo>
                    <a:lnTo>
                      <a:pt x="529013" y="1612944"/>
                    </a:lnTo>
                    <a:lnTo>
                      <a:pt x="533260" y="1594903"/>
                    </a:lnTo>
                    <a:cubicBezTo>
                      <a:pt x="580775" y="1445409"/>
                      <a:pt x="693923" y="1325161"/>
                      <a:pt x="838851" y="1268013"/>
                    </a:cubicBezTo>
                    <a:lnTo>
                      <a:pt x="885194" y="1254249"/>
                    </a:lnTo>
                    <a:lnTo>
                      <a:pt x="885194" y="1131151"/>
                    </a:lnTo>
                    <a:lnTo>
                      <a:pt x="601323" y="1131151"/>
                    </a:lnTo>
                    <a:lnTo>
                      <a:pt x="601323" y="1212638"/>
                    </a:lnTo>
                    <a:cubicBezTo>
                      <a:pt x="601323" y="1252574"/>
                      <a:pt x="568949" y="1284948"/>
                      <a:pt x="529013" y="1284948"/>
                    </a:cubicBezTo>
                    <a:cubicBezTo>
                      <a:pt x="489076" y="1284948"/>
                      <a:pt x="456702" y="1252574"/>
                      <a:pt x="456702" y="1212638"/>
                    </a:cubicBezTo>
                    <a:lnTo>
                      <a:pt x="456702" y="972398"/>
                    </a:lnTo>
                    <a:cubicBezTo>
                      <a:pt x="456702" y="932462"/>
                      <a:pt x="489076" y="900088"/>
                      <a:pt x="529013" y="900088"/>
                    </a:cubicBezTo>
                    <a:cubicBezTo>
                      <a:pt x="568949" y="900088"/>
                      <a:pt x="601323" y="932462"/>
                      <a:pt x="601323" y="972398"/>
                    </a:cubicBezTo>
                    <a:lnTo>
                      <a:pt x="601323" y="1053885"/>
                    </a:lnTo>
                    <a:lnTo>
                      <a:pt x="885194" y="1053885"/>
                    </a:lnTo>
                    <a:lnTo>
                      <a:pt x="885194" y="973383"/>
                    </a:lnTo>
                    <a:lnTo>
                      <a:pt x="838852" y="959619"/>
                    </a:lnTo>
                    <a:cubicBezTo>
                      <a:pt x="669769" y="892945"/>
                      <a:pt x="543943" y="740388"/>
                      <a:pt x="515129" y="555701"/>
                    </a:cubicBezTo>
                    <a:lnTo>
                      <a:pt x="511020" y="502501"/>
                    </a:lnTo>
                    <a:lnTo>
                      <a:pt x="203454" y="502501"/>
                    </a:lnTo>
                    <a:lnTo>
                      <a:pt x="203454" y="800389"/>
                    </a:lnTo>
                    <a:lnTo>
                      <a:pt x="202893" y="804099"/>
                    </a:lnTo>
                    <a:lnTo>
                      <a:pt x="133982" y="804099"/>
                    </a:lnTo>
                    <a:lnTo>
                      <a:pt x="133982" y="418654"/>
                    </a:lnTo>
                    <a:cubicBezTo>
                      <a:pt x="133982" y="400840"/>
                      <a:pt x="119541" y="386399"/>
                      <a:pt x="101727" y="386399"/>
                    </a:cubicBezTo>
                    <a:cubicBezTo>
                      <a:pt x="83913" y="386399"/>
                      <a:pt x="69472" y="400840"/>
                      <a:pt x="69472" y="418654"/>
                    </a:cubicBezTo>
                    <a:lnTo>
                      <a:pt x="69472" y="804099"/>
                    </a:lnTo>
                    <a:lnTo>
                      <a:pt x="561" y="804099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55" name="グループ化 554">
                <a:extLst>
                  <a:ext uri="{FF2B5EF4-FFF2-40B4-BE49-F238E27FC236}">
                    <a16:creationId xmlns:a16="http://schemas.microsoft.com/office/drawing/2014/main" id="{25EA5607-BDCC-E959-9CDD-33A6FEEC932E}"/>
                  </a:ext>
                </a:extLst>
              </p:cNvPr>
              <p:cNvGrpSpPr/>
              <p:nvPr/>
            </p:nvGrpSpPr>
            <p:grpSpPr>
              <a:xfrm flipH="1">
                <a:off x="9819341" y="4792891"/>
                <a:ext cx="572176" cy="1407487"/>
                <a:chOff x="10094708" y="1504095"/>
                <a:chExt cx="505191" cy="1242709"/>
              </a:xfrm>
            </p:grpSpPr>
            <p:sp>
              <p:nvSpPr>
                <p:cNvPr id="560" name="楕円 559">
                  <a:extLst>
                    <a:ext uri="{FF2B5EF4-FFF2-40B4-BE49-F238E27FC236}">
                      <a16:creationId xmlns:a16="http://schemas.microsoft.com/office/drawing/2014/main" id="{77FBF2EA-4EAB-21B4-0D1E-35675718EDA8}"/>
                    </a:ext>
                  </a:extLst>
                </p:cNvPr>
                <p:cNvSpPr/>
                <p:nvPr/>
              </p:nvSpPr>
              <p:spPr bwMode="auto">
                <a:xfrm>
                  <a:off x="10094708" y="1504095"/>
                  <a:ext cx="505191" cy="58359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1" name="四角形: 角を丸くする 560">
                  <a:extLst>
                    <a:ext uri="{FF2B5EF4-FFF2-40B4-BE49-F238E27FC236}">
                      <a16:creationId xmlns:a16="http://schemas.microsoft.com/office/drawing/2014/main" id="{37407071-D3F6-3185-CA1E-151EB0257229}"/>
                    </a:ext>
                  </a:extLst>
                </p:cNvPr>
                <p:cNvSpPr/>
                <p:nvPr/>
              </p:nvSpPr>
              <p:spPr bwMode="auto">
                <a:xfrm>
                  <a:off x="10208668" y="2124857"/>
                  <a:ext cx="276341" cy="62194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2" name="台形 561">
                  <a:extLst>
                    <a:ext uri="{FF2B5EF4-FFF2-40B4-BE49-F238E27FC236}">
                      <a16:creationId xmlns:a16="http://schemas.microsoft.com/office/drawing/2014/main" id="{AC84EC3B-90C8-9389-740F-25740772C44B}"/>
                    </a:ext>
                  </a:extLst>
                </p:cNvPr>
                <p:cNvSpPr/>
                <p:nvPr/>
              </p:nvSpPr>
              <p:spPr bwMode="auto">
                <a:xfrm>
                  <a:off x="10290282" y="1996521"/>
                  <a:ext cx="99895" cy="165466"/>
                </a:xfrm>
                <a:prstGeom prst="trapezoid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6" name="グループ化 555">
                <a:extLst>
                  <a:ext uri="{FF2B5EF4-FFF2-40B4-BE49-F238E27FC236}">
                    <a16:creationId xmlns:a16="http://schemas.microsoft.com/office/drawing/2014/main" id="{6D448DDE-2F91-007A-5DA7-71AE560BDE92}"/>
                  </a:ext>
                </a:extLst>
              </p:cNvPr>
              <p:cNvGrpSpPr/>
              <p:nvPr/>
            </p:nvGrpSpPr>
            <p:grpSpPr>
              <a:xfrm rot="20985756">
                <a:off x="9892532" y="6023352"/>
                <a:ext cx="467580" cy="557450"/>
                <a:chOff x="5793100" y="5364239"/>
                <a:chExt cx="467580" cy="557450"/>
              </a:xfrm>
            </p:grpSpPr>
            <p:sp>
              <p:nvSpPr>
                <p:cNvPr id="558" name="四角形: 角を丸くする 557">
                  <a:extLst>
                    <a:ext uri="{FF2B5EF4-FFF2-40B4-BE49-F238E27FC236}">
                      <a16:creationId xmlns:a16="http://schemas.microsoft.com/office/drawing/2014/main" id="{4AE684B4-4CCB-6B16-133B-4A0902CC4A3F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6004872" y="5364239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9" name="四角形: 角を丸くする 558">
                  <a:extLst>
                    <a:ext uri="{FF2B5EF4-FFF2-40B4-BE49-F238E27FC236}">
                      <a16:creationId xmlns:a16="http://schemas.microsoft.com/office/drawing/2014/main" id="{406C8E38-198D-2454-354D-0606B48C7CE7}"/>
                    </a:ext>
                  </a:extLst>
                </p:cNvPr>
                <p:cNvSpPr/>
                <p:nvPr/>
              </p:nvSpPr>
              <p:spPr bwMode="auto">
                <a:xfrm rot="3075288" flipH="1">
                  <a:off x="5960301" y="5621310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080AF73D-D35F-CB51-551B-87B7ABDC600A}"/>
                  </a:ext>
                </a:extLst>
              </p:cNvPr>
              <p:cNvSpPr/>
              <p:nvPr/>
            </p:nvSpPr>
            <p:spPr bwMode="auto">
              <a:xfrm rot="4500000" flipH="1">
                <a:off x="10188942" y="5602364"/>
                <a:ext cx="371974" cy="391452"/>
              </a:xfrm>
              <a:custGeom>
                <a:avLst/>
                <a:gdLst>
                  <a:gd name="connsiteX0" fmla="*/ 113674 w 371974"/>
                  <a:gd name="connsiteY0" fmla="*/ 19504 h 391452"/>
                  <a:gd name="connsiteX1" fmla="*/ 66589 w 371974"/>
                  <a:gd name="connsiteY1" fmla="*/ 0 h 391452"/>
                  <a:gd name="connsiteX2" fmla="*/ 0 w 371974"/>
                  <a:gd name="connsiteY2" fmla="*/ 66589 h 391452"/>
                  <a:gd name="connsiteX3" fmla="*/ 0 w 371974"/>
                  <a:gd name="connsiteY3" fmla="*/ 303304 h 391452"/>
                  <a:gd name="connsiteX4" fmla="*/ 5233 w 371974"/>
                  <a:gd name="connsiteY4" fmla="*/ 329223 h 391452"/>
                  <a:gd name="connsiteX5" fmla="*/ 5589 w 371974"/>
                  <a:gd name="connsiteY5" fmla="*/ 329751 h 391452"/>
                  <a:gd name="connsiteX6" fmla="*/ 6358 w 371974"/>
                  <a:gd name="connsiteY6" fmla="*/ 334973 h 391452"/>
                  <a:gd name="connsiteX7" fmla="*/ 65476 w 371974"/>
                  <a:gd name="connsiteY7" fmla="*/ 378832 h 391452"/>
                  <a:gd name="connsiteX8" fmla="*/ 301861 w 371974"/>
                  <a:gd name="connsiteY8" fmla="*/ 391358 h 391452"/>
                  <a:gd name="connsiteX9" fmla="*/ 371879 w 371974"/>
                  <a:gd name="connsiteY9" fmla="*/ 328386 h 391452"/>
                  <a:gd name="connsiteX10" fmla="*/ 308907 w 371974"/>
                  <a:gd name="connsiteY10" fmla="*/ 258366 h 391452"/>
                  <a:gd name="connsiteX11" fmla="*/ 133177 w 371974"/>
                  <a:gd name="connsiteY11" fmla="*/ 249055 h 391452"/>
                  <a:gd name="connsiteX12" fmla="*/ 133178 w 371974"/>
                  <a:gd name="connsiteY12" fmla="*/ 66589 h 391452"/>
                  <a:gd name="connsiteX13" fmla="*/ 113674 w 371974"/>
                  <a:gd name="connsiteY13" fmla="*/ 19504 h 391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71974" h="391452">
                    <a:moveTo>
                      <a:pt x="113674" y="19504"/>
                    </a:moveTo>
                    <a:cubicBezTo>
                      <a:pt x="101624" y="7453"/>
                      <a:pt x="84977" y="0"/>
                      <a:pt x="66589" y="0"/>
                    </a:cubicBezTo>
                    <a:cubicBezTo>
                      <a:pt x="29813" y="0"/>
                      <a:pt x="0" y="29813"/>
                      <a:pt x="0" y="66589"/>
                    </a:cubicBezTo>
                    <a:lnTo>
                      <a:pt x="0" y="303304"/>
                    </a:lnTo>
                    <a:cubicBezTo>
                      <a:pt x="0" y="312498"/>
                      <a:pt x="1863" y="321257"/>
                      <a:pt x="5233" y="329223"/>
                    </a:cubicBezTo>
                    <a:lnTo>
                      <a:pt x="5589" y="329751"/>
                    </a:lnTo>
                    <a:lnTo>
                      <a:pt x="6358" y="334973"/>
                    </a:lnTo>
                    <a:cubicBezTo>
                      <a:pt x="15189" y="359374"/>
                      <a:pt x="37933" y="377372"/>
                      <a:pt x="65476" y="378832"/>
                    </a:cubicBezTo>
                    <a:cubicBezTo>
                      <a:pt x="144270" y="383007"/>
                      <a:pt x="223066" y="387183"/>
                      <a:pt x="301861" y="391358"/>
                    </a:cubicBezTo>
                    <a:cubicBezTo>
                      <a:pt x="338586" y="393304"/>
                      <a:pt x="369934" y="365110"/>
                      <a:pt x="371879" y="328386"/>
                    </a:cubicBezTo>
                    <a:cubicBezTo>
                      <a:pt x="373826" y="291662"/>
                      <a:pt x="345632" y="260313"/>
                      <a:pt x="308907" y="258366"/>
                    </a:cubicBezTo>
                    <a:lnTo>
                      <a:pt x="133177" y="249055"/>
                    </a:lnTo>
                    <a:lnTo>
                      <a:pt x="133178" y="66589"/>
                    </a:lnTo>
                    <a:cubicBezTo>
                      <a:pt x="133178" y="48202"/>
                      <a:pt x="125724" y="31554"/>
                      <a:pt x="113674" y="1950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" name="アーチ 26">
              <a:extLst>
                <a:ext uri="{FF2B5EF4-FFF2-40B4-BE49-F238E27FC236}">
                  <a16:creationId xmlns:a16="http://schemas.microsoft.com/office/drawing/2014/main" id="{03C67D92-7FC2-660C-F844-D014EEB7FA30}"/>
                </a:ext>
              </a:extLst>
            </p:cNvPr>
            <p:cNvSpPr/>
            <p:nvPr/>
          </p:nvSpPr>
          <p:spPr bwMode="auto">
            <a:xfrm>
              <a:off x="8906063" y="4431303"/>
              <a:ext cx="209871" cy="209871"/>
            </a:xfrm>
            <a:prstGeom prst="blockArc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F6109749-5063-24B9-168B-FC14B4DAE9F1}"/>
                </a:ext>
              </a:extLst>
            </p:cNvPr>
            <p:cNvSpPr/>
            <p:nvPr/>
          </p:nvSpPr>
          <p:spPr bwMode="auto">
            <a:xfrm>
              <a:off x="8554548" y="4598761"/>
              <a:ext cx="163958" cy="7857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アーチ 28">
              <a:extLst>
                <a:ext uri="{FF2B5EF4-FFF2-40B4-BE49-F238E27FC236}">
                  <a16:creationId xmlns:a16="http://schemas.microsoft.com/office/drawing/2014/main" id="{3B9DD1CF-FA19-DC11-6ECF-482627E9003F}"/>
                </a:ext>
              </a:extLst>
            </p:cNvPr>
            <p:cNvSpPr/>
            <p:nvPr/>
          </p:nvSpPr>
          <p:spPr bwMode="auto">
            <a:xfrm>
              <a:off x="8570307" y="4431303"/>
              <a:ext cx="209871" cy="209871"/>
            </a:xfrm>
            <a:prstGeom prst="blockArc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楕円 528">
              <a:extLst>
                <a:ext uri="{FF2B5EF4-FFF2-40B4-BE49-F238E27FC236}">
                  <a16:creationId xmlns:a16="http://schemas.microsoft.com/office/drawing/2014/main" id="{F3148B6B-DE41-495C-AA42-D17A21E2CCAC}"/>
                </a:ext>
              </a:extLst>
            </p:cNvPr>
            <p:cNvSpPr/>
            <p:nvPr/>
          </p:nvSpPr>
          <p:spPr bwMode="auto">
            <a:xfrm>
              <a:off x="8718505" y="4728101"/>
              <a:ext cx="270030" cy="120890"/>
            </a:xfrm>
            <a:custGeom>
              <a:avLst/>
              <a:gdLst>
                <a:gd name="connsiteX0" fmla="*/ 0 w 360040"/>
                <a:gd name="connsiteY0" fmla="*/ 39088 h 78176"/>
                <a:gd name="connsiteX1" fmla="*/ 180020 w 360040"/>
                <a:gd name="connsiteY1" fmla="*/ 0 h 78176"/>
                <a:gd name="connsiteX2" fmla="*/ 360040 w 360040"/>
                <a:gd name="connsiteY2" fmla="*/ 39088 h 78176"/>
                <a:gd name="connsiteX3" fmla="*/ 180020 w 360040"/>
                <a:gd name="connsiteY3" fmla="*/ 78176 h 78176"/>
                <a:gd name="connsiteX4" fmla="*/ 0 w 360040"/>
                <a:gd name="connsiteY4" fmla="*/ 39088 h 78176"/>
                <a:gd name="connsiteX0" fmla="*/ 0 w 360040"/>
                <a:gd name="connsiteY0" fmla="*/ 39088 h 78176"/>
                <a:gd name="connsiteX1" fmla="*/ 180020 w 360040"/>
                <a:gd name="connsiteY1" fmla="*/ 0 h 78176"/>
                <a:gd name="connsiteX2" fmla="*/ 360040 w 360040"/>
                <a:gd name="connsiteY2" fmla="*/ 39088 h 78176"/>
                <a:gd name="connsiteX3" fmla="*/ 180020 w 360040"/>
                <a:gd name="connsiteY3" fmla="*/ 78176 h 78176"/>
                <a:gd name="connsiteX4" fmla="*/ 0 w 360040"/>
                <a:gd name="connsiteY4" fmla="*/ 39088 h 78176"/>
                <a:gd name="connsiteX0" fmla="*/ 0 w 360040"/>
                <a:gd name="connsiteY0" fmla="*/ 39088 h 78176"/>
                <a:gd name="connsiteX1" fmla="*/ 180020 w 360040"/>
                <a:gd name="connsiteY1" fmla="*/ 0 h 78176"/>
                <a:gd name="connsiteX2" fmla="*/ 360040 w 360040"/>
                <a:gd name="connsiteY2" fmla="*/ 39088 h 78176"/>
                <a:gd name="connsiteX3" fmla="*/ 180020 w 360040"/>
                <a:gd name="connsiteY3" fmla="*/ 78176 h 78176"/>
                <a:gd name="connsiteX4" fmla="*/ 0 w 360040"/>
                <a:gd name="connsiteY4" fmla="*/ 39088 h 78176"/>
                <a:gd name="connsiteX0" fmla="*/ 0 w 360040"/>
                <a:gd name="connsiteY0" fmla="*/ 39088 h 78176"/>
                <a:gd name="connsiteX1" fmla="*/ 180020 w 360040"/>
                <a:gd name="connsiteY1" fmla="*/ 0 h 78176"/>
                <a:gd name="connsiteX2" fmla="*/ 360040 w 360040"/>
                <a:gd name="connsiteY2" fmla="*/ 39088 h 78176"/>
                <a:gd name="connsiteX3" fmla="*/ 180020 w 360040"/>
                <a:gd name="connsiteY3" fmla="*/ 78176 h 78176"/>
                <a:gd name="connsiteX4" fmla="*/ 0 w 360040"/>
                <a:gd name="connsiteY4" fmla="*/ 39088 h 78176"/>
                <a:gd name="connsiteX0" fmla="*/ 0 w 360040"/>
                <a:gd name="connsiteY0" fmla="*/ 39088 h 173426"/>
                <a:gd name="connsiteX1" fmla="*/ 180020 w 360040"/>
                <a:gd name="connsiteY1" fmla="*/ 0 h 173426"/>
                <a:gd name="connsiteX2" fmla="*/ 360040 w 360040"/>
                <a:gd name="connsiteY2" fmla="*/ 39088 h 173426"/>
                <a:gd name="connsiteX3" fmla="*/ 175257 w 360040"/>
                <a:gd name="connsiteY3" fmla="*/ 173426 h 173426"/>
                <a:gd name="connsiteX4" fmla="*/ 0 w 360040"/>
                <a:gd name="connsiteY4" fmla="*/ 39088 h 173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040" h="173426">
                  <a:moveTo>
                    <a:pt x="0" y="39088"/>
                  </a:moveTo>
                  <a:cubicBezTo>
                    <a:pt x="0" y="17500"/>
                    <a:pt x="80598" y="0"/>
                    <a:pt x="180020" y="0"/>
                  </a:cubicBezTo>
                  <a:cubicBezTo>
                    <a:pt x="279442" y="0"/>
                    <a:pt x="360040" y="17500"/>
                    <a:pt x="360040" y="39088"/>
                  </a:cubicBezTo>
                  <a:cubicBezTo>
                    <a:pt x="360040" y="60676"/>
                    <a:pt x="274679" y="173426"/>
                    <a:pt x="175257" y="173426"/>
                  </a:cubicBezTo>
                  <a:cubicBezTo>
                    <a:pt x="75835" y="173426"/>
                    <a:pt x="0" y="60676"/>
                    <a:pt x="0" y="39088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9387727A-028D-A94C-4F1B-1757C06E7B35}"/>
                </a:ext>
              </a:extLst>
            </p:cNvPr>
            <p:cNvSpPr/>
            <p:nvPr/>
          </p:nvSpPr>
          <p:spPr bwMode="auto">
            <a:xfrm>
              <a:off x="8961742" y="4598761"/>
              <a:ext cx="163958" cy="7857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9" name="フリーフォーム: 図形 548">
              <a:extLst>
                <a:ext uri="{FF2B5EF4-FFF2-40B4-BE49-F238E27FC236}">
                  <a16:creationId xmlns:a16="http://schemas.microsoft.com/office/drawing/2014/main" id="{4260891E-B1C3-3B87-C058-4881643D01D7}"/>
                </a:ext>
              </a:extLst>
            </p:cNvPr>
            <p:cNvSpPr/>
            <p:nvPr/>
          </p:nvSpPr>
          <p:spPr bwMode="auto">
            <a:xfrm>
              <a:off x="9125700" y="4711200"/>
              <a:ext cx="306054" cy="233878"/>
            </a:xfrm>
            <a:custGeom>
              <a:avLst/>
              <a:gdLst>
                <a:gd name="connsiteX0" fmla="*/ 266864 w 561326"/>
                <a:gd name="connsiteY0" fmla="*/ 0 h 428949"/>
                <a:gd name="connsiteX1" fmla="*/ 341065 w 561326"/>
                <a:gd name="connsiteY1" fmla="*/ 30735 h 428949"/>
                <a:gd name="connsiteX2" fmla="*/ 343602 w 561326"/>
                <a:gd name="connsiteY2" fmla="*/ 34498 h 428949"/>
                <a:gd name="connsiteX3" fmla="*/ 361141 w 561326"/>
                <a:gd name="connsiteY3" fmla="*/ 30957 h 428949"/>
                <a:gd name="connsiteX4" fmla="*/ 457831 w 561326"/>
                <a:gd name="connsiteY4" fmla="*/ 95047 h 428949"/>
                <a:gd name="connsiteX5" fmla="*/ 461443 w 561326"/>
                <a:gd name="connsiteY5" fmla="*/ 112940 h 428949"/>
                <a:gd name="connsiteX6" fmla="*/ 497236 w 561326"/>
                <a:gd name="connsiteY6" fmla="*/ 120166 h 428949"/>
                <a:gd name="connsiteX7" fmla="*/ 561326 w 561326"/>
                <a:gd name="connsiteY7" fmla="*/ 216856 h 428949"/>
                <a:gd name="connsiteX8" fmla="*/ 530591 w 561326"/>
                <a:gd name="connsiteY8" fmla="*/ 291057 h 428949"/>
                <a:gd name="connsiteX9" fmla="*/ 525427 w 561326"/>
                <a:gd name="connsiteY9" fmla="*/ 294539 h 428949"/>
                <a:gd name="connsiteX10" fmla="*/ 525608 w 561326"/>
                <a:gd name="connsiteY10" fmla="*/ 295438 h 428949"/>
                <a:gd name="connsiteX11" fmla="*/ 420672 w 561326"/>
                <a:gd name="connsiteY11" fmla="*/ 400374 h 428949"/>
                <a:gd name="connsiteX12" fmla="*/ 379826 w 561326"/>
                <a:gd name="connsiteY12" fmla="*/ 392128 h 428949"/>
                <a:gd name="connsiteX13" fmla="*/ 347145 w 561326"/>
                <a:gd name="connsiteY13" fmla="*/ 370094 h 428949"/>
                <a:gd name="connsiteX14" fmla="*/ 328186 w 561326"/>
                <a:gd name="connsiteY14" fmla="*/ 398214 h 428949"/>
                <a:gd name="connsiteX15" fmla="*/ 253985 w 561326"/>
                <a:gd name="connsiteY15" fmla="*/ 428949 h 428949"/>
                <a:gd name="connsiteX16" fmla="*/ 195314 w 561326"/>
                <a:gd name="connsiteY16" fmla="*/ 411028 h 428949"/>
                <a:gd name="connsiteX17" fmla="*/ 165392 w 561326"/>
                <a:gd name="connsiteY17" fmla="*/ 374692 h 428949"/>
                <a:gd name="connsiteX18" fmla="*/ 141769 w 561326"/>
                <a:gd name="connsiteY18" fmla="*/ 381966 h 428949"/>
                <a:gd name="connsiteX19" fmla="*/ 17528 w 561326"/>
                <a:gd name="connsiteY19" fmla="*/ 322691 h 428949"/>
                <a:gd name="connsiteX20" fmla="*/ 91226 w 561326"/>
                <a:gd name="connsiteY20" fmla="*/ 334093 h 428949"/>
                <a:gd name="connsiteX21" fmla="*/ 119194 w 561326"/>
                <a:gd name="connsiteY21" fmla="*/ 329375 h 428949"/>
                <a:gd name="connsiteX22" fmla="*/ 83760 w 561326"/>
                <a:gd name="connsiteY22" fmla="*/ 323190 h 428949"/>
                <a:gd name="connsiteX23" fmla="*/ 0 w 561326"/>
                <a:gd name="connsiteY23" fmla="*/ 213950 h 428949"/>
                <a:gd name="connsiteX24" fmla="*/ 97502 w 561326"/>
                <a:gd name="connsiteY24" fmla="*/ 269214 h 428949"/>
                <a:gd name="connsiteX25" fmla="*/ 121190 w 561326"/>
                <a:gd name="connsiteY25" fmla="*/ 271613 h 428949"/>
                <a:gd name="connsiteX26" fmla="*/ 107437 w 561326"/>
                <a:gd name="connsiteY26" fmla="*/ 256477 h 428949"/>
                <a:gd name="connsiteX27" fmla="*/ 89516 w 561326"/>
                <a:gd name="connsiteY27" fmla="*/ 197806 h 428949"/>
                <a:gd name="connsiteX28" fmla="*/ 153606 w 561326"/>
                <a:gd name="connsiteY28" fmla="*/ 101116 h 428949"/>
                <a:gd name="connsiteX29" fmla="*/ 163086 w 561326"/>
                <a:gd name="connsiteY29" fmla="*/ 99203 h 428949"/>
                <a:gd name="connsiteX30" fmla="*/ 170174 w 561326"/>
                <a:gd name="connsiteY30" fmla="*/ 64090 h 428949"/>
                <a:gd name="connsiteX31" fmla="*/ 266864 w 561326"/>
                <a:gd name="connsiteY31" fmla="*/ 0 h 428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61326" h="428949">
                  <a:moveTo>
                    <a:pt x="266864" y="0"/>
                  </a:moveTo>
                  <a:cubicBezTo>
                    <a:pt x="295842" y="0"/>
                    <a:pt x="322076" y="11745"/>
                    <a:pt x="341065" y="30735"/>
                  </a:cubicBezTo>
                  <a:lnTo>
                    <a:pt x="343602" y="34498"/>
                  </a:lnTo>
                  <a:lnTo>
                    <a:pt x="361141" y="30957"/>
                  </a:lnTo>
                  <a:cubicBezTo>
                    <a:pt x="404607" y="30957"/>
                    <a:pt x="441901" y="57384"/>
                    <a:pt x="457831" y="95047"/>
                  </a:cubicBezTo>
                  <a:lnTo>
                    <a:pt x="461443" y="112940"/>
                  </a:lnTo>
                  <a:lnTo>
                    <a:pt x="497236" y="120166"/>
                  </a:lnTo>
                  <a:cubicBezTo>
                    <a:pt x="534899" y="136097"/>
                    <a:pt x="561326" y="173390"/>
                    <a:pt x="561326" y="216856"/>
                  </a:cubicBezTo>
                  <a:cubicBezTo>
                    <a:pt x="561326" y="245834"/>
                    <a:pt x="549581" y="272068"/>
                    <a:pt x="530591" y="291057"/>
                  </a:cubicBezTo>
                  <a:lnTo>
                    <a:pt x="525427" y="294539"/>
                  </a:lnTo>
                  <a:lnTo>
                    <a:pt x="525608" y="295438"/>
                  </a:lnTo>
                  <a:cubicBezTo>
                    <a:pt x="525608" y="353393"/>
                    <a:pt x="478627" y="400374"/>
                    <a:pt x="420672" y="400374"/>
                  </a:cubicBezTo>
                  <a:cubicBezTo>
                    <a:pt x="406183" y="400374"/>
                    <a:pt x="392380" y="397438"/>
                    <a:pt x="379826" y="392128"/>
                  </a:cubicBezTo>
                  <a:lnTo>
                    <a:pt x="347145" y="370094"/>
                  </a:lnTo>
                  <a:lnTo>
                    <a:pt x="328186" y="398214"/>
                  </a:lnTo>
                  <a:cubicBezTo>
                    <a:pt x="309197" y="417204"/>
                    <a:pt x="282963" y="428949"/>
                    <a:pt x="253985" y="428949"/>
                  </a:cubicBezTo>
                  <a:cubicBezTo>
                    <a:pt x="232252" y="428949"/>
                    <a:pt x="212062" y="422343"/>
                    <a:pt x="195314" y="411028"/>
                  </a:cubicBezTo>
                  <a:lnTo>
                    <a:pt x="165392" y="374692"/>
                  </a:lnTo>
                  <a:lnTo>
                    <a:pt x="141769" y="381966"/>
                  </a:lnTo>
                  <a:cubicBezTo>
                    <a:pt x="89742" y="388290"/>
                    <a:pt x="39834" y="366440"/>
                    <a:pt x="17528" y="322691"/>
                  </a:cubicBezTo>
                  <a:cubicBezTo>
                    <a:pt x="40425" y="331961"/>
                    <a:pt x="65683" y="335717"/>
                    <a:pt x="91226" y="334093"/>
                  </a:cubicBezTo>
                  <a:lnTo>
                    <a:pt x="119194" y="329375"/>
                  </a:lnTo>
                  <a:lnTo>
                    <a:pt x="83760" y="323190"/>
                  </a:lnTo>
                  <a:cubicBezTo>
                    <a:pt x="34538" y="305192"/>
                    <a:pt x="0" y="263058"/>
                    <a:pt x="0" y="213950"/>
                  </a:cubicBezTo>
                  <a:cubicBezTo>
                    <a:pt x="24281" y="241938"/>
                    <a:pt x="58932" y="261288"/>
                    <a:pt x="97502" y="269214"/>
                  </a:cubicBezTo>
                  <a:lnTo>
                    <a:pt x="121190" y="271613"/>
                  </a:lnTo>
                  <a:lnTo>
                    <a:pt x="107437" y="256477"/>
                  </a:lnTo>
                  <a:cubicBezTo>
                    <a:pt x="96123" y="239729"/>
                    <a:pt x="89516" y="219540"/>
                    <a:pt x="89516" y="197806"/>
                  </a:cubicBezTo>
                  <a:cubicBezTo>
                    <a:pt x="89516" y="154340"/>
                    <a:pt x="115943" y="117047"/>
                    <a:pt x="153606" y="101116"/>
                  </a:cubicBezTo>
                  <a:lnTo>
                    <a:pt x="163086" y="99203"/>
                  </a:lnTo>
                  <a:lnTo>
                    <a:pt x="170174" y="64090"/>
                  </a:lnTo>
                  <a:cubicBezTo>
                    <a:pt x="186104" y="26427"/>
                    <a:pt x="223398" y="0"/>
                    <a:pt x="266864" y="0"/>
                  </a:cubicBezTo>
                  <a:close/>
                </a:path>
              </a:pathLst>
            </a:cu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0" name="フリーフォーム: 図形 549">
              <a:extLst>
                <a:ext uri="{FF2B5EF4-FFF2-40B4-BE49-F238E27FC236}">
                  <a16:creationId xmlns:a16="http://schemas.microsoft.com/office/drawing/2014/main" id="{CF65A775-C2FA-FBCC-501D-621A2395748B}"/>
                </a:ext>
              </a:extLst>
            </p:cNvPr>
            <p:cNvSpPr/>
            <p:nvPr/>
          </p:nvSpPr>
          <p:spPr bwMode="auto">
            <a:xfrm>
              <a:off x="6489909" y="5295620"/>
              <a:ext cx="1988820" cy="1028700"/>
            </a:xfrm>
            <a:custGeom>
              <a:avLst/>
              <a:gdLst>
                <a:gd name="connsiteX0" fmla="*/ 1988820 w 1988820"/>
                <a:gd name="connsiteY0" fmla="*/ 228600 h 1028700"/>
                <a:gd name="connsiteX1" fmla="*/ 1958340 w 1988820"/>
                <a:gd name="connsiteY1" fmla="*/ 182880 h 1028700"/>
                <a:gd name="connsiteX2" fmla="*/ 1859280 w 1988820"/>
                <a:gd name="connsiteY2" fmla="*/ 106680 h 1028700"/>
                <a:gd name="connsiteX3" fmla="*/ 1645920 w 1988820"/>
                <a:gd name="connsiteY3" fmla="*/ 76200 h 1028700"/>
                <a:gd name="connsiteX4" fmla="*/ 1493520 w 1988820"/>
                <a:gd name="connsiteY4" fmla="*/ 182880 h 1028700"/>
                <a:gd name="connsiteX5" fmla="*/ 1516380 w 1988820"/>
                <a:gd name="connsiteY5" fmla="*/ 228600 h 1028700"/>
                <a:gd name="connsiteX6" fmla="*/ 1584960 w 1988820"/>
                <a:gd name="connsiteY6" fmla="*/ 182880 h 1028700"/>
                <a:gd name="connsiteX7" fmla="*/ 1501140 w 1988820"/>
                <a:gd name="connsiteY7" fmla="*/ 60960 h 1028700"/>
                <a:gd name="connsiteX8" fmla="*/ 1272540 w 1988820"/>
                <a:gd name="connsiteY8" fmla="*/ 0 h 1028700"/>
                <a:gd name="connsiteX9" fmla="*/ 1127760 w 1988820"/>
                <a:gd name="connsiteY9" fmla="*/ 30480 h 1028700"/>
                <a:gd name="connsiteX10" fmla="*/ 1120140 w 1988820"/>
                <a:gd name="connsiteY10" fmla="*/ 83820 h 1028700"/>
                <a:gd name="connsiteX11" fmla="*/ 1066800 w 1988820"/>
                <a:gd name="connsiteY11" fmla="*/ 220980 h 1028700"/>
                <a:gd name="connsiteX12" fmla="*/ 876300 w 1988820"/>
                <a:gd name="connsiteY12" fmla="*/ 289560 h 1028700"/>
                <a:gd name="connsiteX13" fmla="*/ 777240 w 1988820"/>
                <a:gd name="connsiteY13" fmla="*/ 243840 h 1028700"/>
                <a:gd name="connsiteX14" fmla="*/ 731520 w 1988820"/>
                <a:gd name="connsiteY14" fmla="*/ 129540 h 1028700"/>
                <a:gd name="connsiteX15" fmla="*/ 876300 w 1988820"/>
                <a:gd name="connsiteY15" fmla="*/ 152400 h 1028700"/>
                <a:gd name="connsiteX16" fmla="*/ 1074420 w 1988820"/>
                <a:gd name="connsiteY16" fmla="*/ 358140 h 1028700"/>
                <a:gd name="connsiteX17" fmla="*/ 1066800 w 1988820"/>
                <a:gd name="connsiteY17" fmla="*/ 487680 h 1028700"/>
                <a:gd name="connsiteX18" fmla="*/ 906780 w 1988820"/>
                <a:gd name="connsiteY18" fmla="*/ 609600 h 1028700"/>
                <a:gd name="connsiteX19" fmla="*/ 541020 w 1988820"/>
                <a:gd name="connsiteY19" fmla="*/ 685800 h 1028700"/>
                <a:gd name="connsiteX20" fmla="*/ 441960 w 1988820"/>
                <a:gd name="connsiteY20" fmla="*/ 708660 h 1028700"/>
                <a:gd name="connsiteX21" fmla="*/ 312420 w 1988820"/>
                <a:gd name="connsiteY21" fmla="*/ 731520 h 1028700"/>
                <a:gd name="connsiteX22" fmla="*/ 274320 w 1988820"/>
                <a:gd name="connsiteY22" fmla="*/ 784860 h 1028700"/>
                <a:gd name="connsiteX23" fmla="*/ 289560 w 1988820"/>
                <a:gd name="connsiteY23" fmla="*/ 899160 h 1028700"/>
                <a:gd name="connsiteX24" fmla="*/ 350520 w 1988820"/>
                <a:gd name="connsiteY24" fmla="*/ 960120 h 1028700"/>
                <a:gd name="connsiteX25" fmla="*/ 563880 w 1988820"/>
                <a:gd name="connsiteY25" fmla="*/ 1028700 h 1028700"/>
                <a:gd name="connsiteX26" fmla="*/ 640080 w 1988820"/>
                <a:gd name="connsiteY26" fmla="*/ 982980 h 1028700"/>
                <a:gd name="connsiteX27" fmla="*/ 609600 w 1988820"/>
                <a:gd name="connsiteY27" fmla="*/ 678180 h 1028700"/>
                <a:gd name="connsiteX28" fmla="*/ 373380 w 1988820"/>
                <a:gd name="connsiteY28" fmla="*/ 601980 h 1028700"/>
                <a:gd name="connsiteX29" fmla="*/ 304800 w 1988820"/>
                <a:gd name="connsiteY29" fmla="*/ 594360 h 1028700"/>
                <a:gd name="connsiteX30" fmla="*/ 167640 w 1988820"/>
                <a:gd name="connsiteY30" fmla="*/ 579120 h 1028700"/>
                <a:gd name="connsiteX31" fmla="*/ 0 w 1988820"/>
                <a:gd name="connsiteY31" fmla="*/ 541020 h 102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988820" h="1028700">
                  <a:moveTo>
                    <a:pt x="1988820" y="228600"/>
                  </a:moveTo>
                  <a:cubicBezTo>
                    <a:pt x="1978660" y="213360"/>
                    <a:pt x="1971678" y="195433"/>
                    <a:pt x="1958340" y="182880"/>
                  </a:cubicBezTo>
                  <a:cubicBezTo>
                    <a:pt x="1928004" y="154328"/>
                    <a:pt x="1900130" y="114850"/>
                    <a:pt x="1859280" y="106680"/>
                  </a:cubicBezTo>
                  <a:cubicBezTo>
                    <a:pt x="1737972" y="82418"/>
                    <a:pt x="1808825" y="94301"/>
                    <a:pt x="1645920" y="76200"/>
                  </a:cubicBezTo>
                  <a:cubicBezTo>
                    <a:pt x="1520666" y="95977"/>
                    <a:pt x="1478438" y="54686"/>
                    <a:pt x="1493520" y="182880"/>
                  </a:cubicBezTo>
                  <a:cubicBezTo>
                    <a:pt x="1495511" y="199802"/>
                    <a:pt x="1508760" y="213360"/>
                    <a:pt x="1516380" y="228600"/>
                  </a:cubicBezTo>
                  <a:cubicBezTo>
                    <a:pt x="1539240" y="213360"/>
                    <a:pt x="1577968" y="209450"/>
                    <a:pt x="1584960" y="182880"/>
                  </a:cubicBezTo>
                  <a:cubicBezTo>
                    <a:pt x="1608278" y="94272"/>
                    <a:pt x="1552926" y="81224"/>
                    <a:pt x="1501140" y="60960"/>
                  </a:cubicBezTo>
                  <a:cubicBezTo>
                    <a:pt x="1355794" y="4086"/>
                    <a:pt x="1413739" y="20171"/>
                    <a:pt x="1272540" y="0"/>
                  </a:cubicBezTo>
                  <a:cubicBezTo>
                    <a:pt x="1224280" y="10160"/>
                    <a:pt x="1170973" y="6713"/>
                    <a:pt x="1127760" y="30480"/>
                  </a:cubicBezTo>
                  <a:cubicBezTo>
                    <a:pt x="1112023" y="39136"/>
                    <a:pt x="1124496" y="66396"/>
                    <a:pt x="1120140" y="83820"/>
                  </a:cubicBezTo>
                  <a:cubicBezTo>
                    <a:pt x="1115787" y="101231"/>
                    <a:pt x="1079640" y="208140"/>
                    <a:pt x="1066800" y="220980"/>
                  </a:cubicBezTo>
                  <a:cubicBezTo>
                    <a:pt x="994185" y="293595"/>
                    <a:pt x="964967" y="282171"/>
                    <a:pt x="876300" y="289560"/>
                  </a:cubicBezTo>
                  <a:cubicBezTo>
                    <a:pt x="843280" y="274320"/>
                    <a:pt x="804510" y="267901"/>
                    <a:pt x="777240" y="243840"/>
                  </a:cubicBezTo>
                  <a:cubicBezTo>
                    <a:pt x="764134" y="232276"/>
                    <a:pt x="739324" y="152952"/>
                    <a:pt x="731520" y="129540"/>
                  </a:cubicBezTo>
                  <a:cubicBezTo>
                    <a:pt x="761633" y="54257"/>
                    <a:pt x="744329" y="60753"/>
                    <a:pt x="876300" y="152400"/>
                  </a:cubicBezTo>
                  <a:cubicBezTo>
                    <a:pt x="998382" y="237179"/>
                    <a:pt x="1005874" y="260218"/>
                    <a:pt x="1074420" y="358140"/>
                  </a:cubicBezTo>
                  <a:cubicBezTo>
                    <a:pt x="1081009" y="404264"/>
                    <a:pt x="1092332" y="441258"/>
                    <a:pt x="1066800" y="487680"/>
                  </a:cubicBezTo>
                  <a:cubicBezTo>
                    <a:pt x="1029306" y="555850"/>
                    <a:pt x="975050" y="581865"/>
                    <a:pt x="906780" y="609600"/>
                  </a:cubicBezTo>
                  <a:cubicBezTo>
                    <a:pt x="728225" y="682138"/>
                    <a:pt x="752934" y="663095"/>
                    <a:pt x="541020" y="685800"/>
                  </a:cubicBezTo>
                  <a:cubicBezTo>
                    <a:pt x="508000" y="693420"/>
                    <a:pt x="475422" y="703306"/>
                    <a:pt x="441960" y="708660"/>
                  </a:cubicBezTo>
                  <a:cubicBezTo>
                    <a:pt x="303325" y="730842"/>
                    <a:pt x="393929" y="698917"/>
                    <a:pt x="312420" y="731520"/>
                  </a:cubicBezTo>
                  <a:cubicBezTo>
                    <a:pt x="299720" y="749300"/>
                    <a:pt x="277272" y="763210"/>
                    <a:pt x="274320" y="784860"/>
                  </a:cubicBezTo>
                  <a:cubicBezTo>
                    <a:pt x="269127" y="822945"/>
                    <a:pt x="274234" y="863910"/>
                    <a:pt x="289560" y="899160"/>
                  </a:cubicBezTo>
                  <a:cubicBezTo>
                    <a:pt x="301018" y="925514"/>
                    <a:pt x="325629" y="945760"/>
                    <a:pt x="350520" y="960120"/>
                  </a:cubicBezTo>
                  <a:cubicBezTo>
                    <a:pt x="431354" y="1006755"/>
                    <a:pt x="482067" y="1012337"/>
                    <a:pt x="563880" y="1028700"/>
                  </a:cubicBezTo>
                  <a:cubicBezTo>
                    <a:pt x="589280" y="1013460"/>
                    <a:pt x="627667" y="1009875"/>
                    <a:pt x="640080" y="982980"/>
                  </a:cubicBezTo>
                  <a:cubicBezTo>
                    <a:pt x="671616" y="914651"/>
                    <a:pt x="658543" y="737319"/>
                    <a:pt x="609600" y="678180"/>
                  </a:cubicBezTo>
                  <a:cubicBezTo>
                    <a:pt x="545643" y="600898"/>
                    <a:pt x="456788" y="609563"/>
                    <a:pt x="373380" y="601980"/>
                  </a:cubicBezTo>
                  <a:cubicBezTo>
                    <a:pt x="350474" y="599898"/>
                    <a:pt x="327687" y="596649"/>
                    <a:pt x="304800" y="594360"/>
                  </a:cubicBezTo>
                  <a:cubicBezTo>
                    <a:pt x="252127" y="589093"/>
                    <a:pt x="217362" y="588160"/>
                    <a:pt x="167640" y="579120"/>
                  </a:cubicBezTo>
                  <a:cubicBezTo>
                    <a:pt x="58383" y="559255"/>
                    <a:pt x="79670" y="563783"/>
                    <a:pt x="0" y="54102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567" name="グループ化 566">
            <a:extLst>
              <a:ext uri="{FF2B5EF4-FFF2-40B4-BE49-F238E27FC236}">
                <a16:creationId xmlns:a16="http://schemas.microsoft.com/office/drawing/2014/main" id="{F6192535-5945-FFB9-16C7-9ADCC0567971}"/>
              </a:ext>
            </a:extLst>
          </p:cNvPr>
          <p:cNvGrpSpPr/>
          <p:nvPr/>
        </p:nvGrpSpPr>
        <p:grpSpPr>
          <a:xfrm>
            <a:off x="1082570" y="3824015"/>
            <a:ext cx="3477299" cy="2604493"/>
            <a:chOff x="1082570" y="3824015"/>
            <a:chExt cx="3477299" cy="2604493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ADE8802-896E-D3AF-AA16-EFDBE5245A7D}"/>
                </a:ext>
              </a:extLst>
            </p:cNvPr>
            <p:cNvGrpSpPr/>
            <p:nvPr/>
          </p:nvGrpSpPr>
          <p:grpSpPr>
            <a:xfrm>
              <a:off x="1082570" y="3824015"/>
              <a:ext cx="3473823" cy="2604493"/>
              <a:chOff x="6489909" y="4179426"/>
              <a:chExt cx="3473823" cy="2604493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F294028C-E43A-8F61-F252-C0A1D3248A3F}"/>
                  </a:ext>
                </a:extLst>
              </p:cNvPr>
              <p:cNvGrpSpPr/>
              <p:nvPr/>
            </p:nvGrpSpPr>
            <p:grpSpPr>
              <a:xfrm>
                <a:off x="7743310" y="4179426"/>
                <a:ext cx="2220422" cy="2604493"/>
                <a:chOff x="9177896" y="4792891"/>
                <a:chExt cx="1902432" cy="2231499"/>
              </a:xfrm>
            </p:grpSpPr>
            <p:sp>
              <p:nvSpPr>
                <p:cNvPr id="13" name="四角形: 角を丸くする 12">
                  <a:extLst>
                    <a:ext uri="{FF2B5EF4-FFF2-40B4-BE49-F238E27FC236}">
                      <a16:creationId xmlns:a16="http://schemas.microsoft.com/office/drawing/2014/main" id="{33252263-1649-7478-8366-CF90FD152F28}"/>
                    </a:ext>
                  </a:extLst>
                </p:cNvPr>
                <p:cNvSpPr/>
                <p:nvPr/>
              </p:nvSpPr>
              <p:spPr bwMode="auto">
                <a:xfrm flipH="1">
                  <a:off x="10062522" y="6365843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" name="四角形: 角を丸くする 13">
                  <a:extLst>
                    <a:ext uri="{FF2B5EF4-FFF2-40B4-BE49-F238E27FC236}">
                      <a16:creationId xmlns:a16="http://schemas.microsoft.com/office/drawing/2014/main" id="{E8837AF5-DF82-0592-786A-C9965AF32C0C}"/>
                    </a:ext>
                  </a:extLst>
                </p:cNvPr>
                <p:cNvSpPr/>
                <p:nvPr/>
              </p:nvSpPr>
              <p:spPr bwMode="auto">
                <a:xfrm rot="20588486" flipH="1">
                  <a:off x="10008149" y="6010348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5" name="四角形: 角を丸くする 14">
                  <a:extLst>
                    <a:ext uri="{FF2B5EF4-FFF2-40B4-BE49-F238E27FC236}">
                      <a16:creationId xmlns:a16="http://schemas.microsoft.com/office/drawing/2014/main" id="{00FDAAEE-F1B3-FFD4-AD92-88F7E715D522}"/>
                    </a:ext>
                  </a:extLst>
                </p:cNvPr>
                <p:cNvSpPr/>
                <p:nvPr/>
              </p:nvSpPr>
              <p:spPr bwMode="auto">
                <a:xfrm rot="6807611" flipH="1">
                  <a:off x="10254622" y="5496935"/>
                  <a:ext cx="133177" cy="4409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EC4CB472-607D-CDA5-04CA-DCD8F4CBD5D8}"/>
                    </a:ext>
                  </a:extLst>
                </p:cNvPr>
                <p:cNvSpPr/>
                <p:nvPr/>
              </p:nvSpPr>
              <p:spPr bwMode="auto">
                <a:xfrm rot="5400000">
                  <a:off x="9495263" y="5439326"/>
                  <a:ext cx="1267697" cy="1902432"/>
                </a:xfrm>
                <a:custGeom>
                  <a:avLst/>
                  <a:gdLst>
                    <a:gd name="connsiteX0" fmla="*/ 898504 w 1509399"/>
                    <a:gd name="connsiteY0" fmla="*/ 1752895 h 2265154"/>
                    <a:gd name="connsiteX1" fmla="*/ 1029896 w 1509399"/>
                    <a:gd name="connsiteY1" fmla="*/ 1621503 h 2265154"/>
                    <a:gd name="connsiteX2" fmla="*/ 1161288 w 1509399"/>
                    <a:gd name="connsiteY2" fmla="*/ 1752895 h 2265154"/>
                    <a:gd name="connsiteX3" fmla="*/ 1029896 w 1509399"/>
                    <a:gd name="connsiteY3" fmla="*/ 1884287 h 2265154"/>
                    <a:gd name="connsiteX4" fmla="*/ 898504 w 1509399"/>
                    <a:gd name="connsiteY4" fmla="*/ 1752895 h 2265154"/>
                    <a:gd name="connsiteX5" fmla="*/ 621114 w 1509399"/>
                    <a:gd name="connsiteY5" fmla="*/ 502501 h 2265154"/>
                    <a:gd name="connsiteX6" fmla="*/ 624104 w 1509399"/>
                    <a:gd name="connsiteY6" fmla="*/ 542021 h 2265154"/>
                    <a:gd name="connsiteX7" fmla="*/ 870102 w 1509399"/>
                    <a:gd name="connsiteY7" fmla="*/ 857764 h 2265154"/>
                    <a:gd name="connsiteX8" fmla="*/ 885194 w 1509399"/>
                    <a:gd name="connsiteY8" fmla="*/ 862448 h 2265154"/>
                    <a:gd name="connsiteX9" fmla="*/ 885194 w 1509399"/>
                    <a:gd name="connsiteY9" fmla="*/ 809840 h 2265154"/>
                    <a:gd name="connsiteX10" fmla="*/ 1029896 w 1509399"/>
                    <a:gd name="connsiteY10" fmla="*/ 665138 h 2265154"/>
                    <a:gd name="connsiteX11" fmla="*/ 1174598 w 1509399"/>
                    <a:gd name="connsiteY11" fmla="*/ 809840 h 2265154"/>
                    <a:gd name="connsiteX12" fmla="*/ 1174598 w 1509399"/>
                    <a:gd name="connsiteY12" fmla="*/ 862448 h 2265154"/>
                    <a:gd name="connsiteX13" fmla="*/ 1189689 w 1509399"/>
                    <a:gd name="connsiteY13" fmla="*/ 857764 h 2265154"/>
                    <a:gd name="connsiteX14" fmla="*/ 1440418 w 1509399"/>
                    <a:gd name="connsiteY14" fmla="*/ 479503 h 2265154"/>
                    <a:gd name="connsiteX15" fmla="*/ 1029896 w 1509399"/>
                    <a:gd name="connsiteY15" fmla="*/ 68981 h 2265154"/>
                    <a:gd name="connsiteX16" fmla="*/ 627714 w 1509399"/>
                    <a:gd name="connsiteY16" fmla="*/ 396768 h 2265154"/>
                    <a:gd name="connsiteX17" fmla="*/ 624844 w 1509399"/>
                    <a:gd name="connsiteY17" fmla="*/ 425235 h 2265154"/>
                    <a:gd name="connsiteX18" fmla="*/ 907007 w 1509399"/>
                    <a:gd name="connsiteY18" fmla="*/ 425235 h 2265154"/>
                    <a:gd name="connsiteX19" fmla="*/ 908829 w 1509399"/>
                    <a:gd name="connsiteY19" fmla="*/ 416210 h 2265154"/>
                    <a:gd name="connsiteX20" fmla="*/ 1029896 w 1509399"/>
                    <a:gd name="connsiteY20" fmla="*/ 335962 h 2265154"/>
                    <a:gd name="connsiteX21" fmla="*/ 1161288 w 1509399"/>
                    <a:gd name="connsiteY21" fmla="*/ 467354 h 2265154"/>
                    <a:gd name="connsiteX22" fmla="*/ 1029896 w 1509399"/>
                    <a:gd name="connsiteY22" fmla="*/ 598746 h 2265154"/>
                    <a:gd name="connsiteX23" fmla="*/ 908829 w 1509399"/>
                    <a:gd name="connsiteY23" fmla="*/ 518497 h 2265154"/>
                    <a:gd name="connsiteX24" fmla="*/ 905600 w 1509399"/>
                    <a:gd name="connsiteY24" fmla="*/ 502501 h 2265154"/>
                    <a:gd name="connsiteX25" fmla="*/ 619374 w 1509399"/>
                    <a:gd name="connsiteY25" fmla="*/ 1752895 h 2265154"/>
                    <a:gd name="connsiteX26" fmla="*/ 1029896 w 1509399"/>
                    <a:gd name="connsiteY26" fmla="*/ 2163416 h 2265154"/>
                    <a:gd name="connsiteX27" fmla="*/ 1440418 w 1509399"/>
                    <a:gd name="connsiteY27" fmla="*/ 1752895 h 2265154"/>
                    <a:gd name="connsiteX28" fmla="*/ 1189689 w 1509399"/>
                    <a:gd name="connsiteY28" fmla="*/ 1374633 h 2265154"/>
                    <a:gd name="connsiteX29" fmla="*/ 1174598 w 1509399"/>
                    <a:gd name="connsiteY29" fmla="*/ 1369949 h 2265154"/>
                    <a:gd name="connsiteX30" fmla="*/ 1174598 w 1509399"/>
                    <a:gd name="connsiteY30" fmla="*/ 1385032 h 2265154"/>
                    <a:gd name="connsiteX31" fmla="*/ 1029896 w 1509399"/>
                    <a:gd name="connsiteY31" fmla="*/ 1529734 h 2265154"/>
                    <a:gd name="connsiteX32" fmla="*/ 885194 w 1509399"/>
                    <a:gd name="connsiteY32" fmla="*/ 1385032 h 2265154"/>
                    <a:gd name="connsiteX33" fmla="*/ 885194 w 1509399"/>
                    <a:gd name="connsiteY33" fmla="*/ 1369949 h 2265154"/>
                    <a:gd name="connsiteX34" fmla="*/ 870102 w 1509399"/>
                    <a:gd name="connsiteY34" fmla="*/ 1374633 h 2265154"/>
                    <a:gd name="connsiteX35" fmla="*/ 619374 w 1509399"/>
                    <a:gd name="connsiteY35" fmla="*/ 1752895 h 2265154"/>
                    <a:gd name="connsiteX36" fmla="*/ 0 w 1509399"/>
                    <a:gd name="connsiteY36" fmla="*/ 800389 h 2265154"/>
                    <a:gd name="connsiteX37" fmla="*/ 0 w 1509399"/>
                    <a:gd name="connsiteY37" fmla="*/ 409383 h 2265154"/>
                    <a:gd name="connsiteX38" fmla="*/ 101727 w 1509399"/>
                    <a:gd name="connsiteY38" fmla="*/ 307656 h 2265154"/>
                    <a:gd name="connsiteX39" fmla="*/ 203454 w 1509399"/>
                    <a:gd name="connsiteY39" fmla="*/ 409383 h 2265154"/>
                    <a:gd name="connsiteX40" fmla="*/ 203454 w 1509399"/>
                    <a:gd name="connsiteY40" fmla="*/ 425235 h 2265154"/>
                    <a:gd name="connsiteX41" fmla="*/ 513244 w 1509399"/>
                    <a:gd name="connsiteY41" fmla="*/ 425235 h 2265154"/>
                    <a:gd name="connsiteX42" fmla="*/ 517014 w 1509399"/>
                    <a:gd name="connsiteY42" fmla="*/ 382509 h 2265154"/>
                    <a:gd name="connsiteX43" fmla="*/ 540492 w 1509399"/>
                    <a:gd name="connsiteY43" fmla="*/ 295595 h 2265154"/>
                    <a:gd name="connsiteX44" fmla="*/ 574158 w 1509399"/>
                    <a:gd name="connsiteY44" fmla="*/ 223431 h 2265154"/>
                    <a:gd name="connsiteX45" fmla="*/ 614513 w 1509399"/>
                    <a:gd name="connsiteY45" fmla="*/ 244149 h 2265154"/>
                    <a:gd name="connsiteX46" fmla="*/ 632284 w 1509399"/>
                    <a:gd name="connsiteY46" fmla="*/ 211408 h 2265154"/>
                    <a:gd name="connsiteX47" fmla="*/ 1029896 w 1509399"/>
                    <a:gd name="connsiteY47" fmla="*/ 0 h 2265154"/>
                    <a:gd name="connsiteX48" fmla="*/ 1509399 w 1509399"/>
                    <a:gd name="connsiteY48" fmla="*/ 479503 h 2265154"/>
                    <a:gd name="connsiteX49" fmla="*/ 1216540 w 1509399"/>
                    <a:gd name="connsiteY49" fmla="*/ 921324 h 2265154"/>
                    <a:gd name="connsiteX50" fmla="*/ 1174598 w 1509399"/>
                    <a:gd name="connsiteY50" fmla="*/ 934343 h 2265154"/>
                    <a:gd name="connsiteX51" fmla="*/ 1174598 w 1509399"/>
                    <a:gd name="connsiteY51" fmla="*/ 1298054 h 2265154"/>
                    <a:gd name="connsiteX52" fmla="*/ 1216540 w 1509399"/>
                    <a:gd name="connsiteY52" fmla="*/ 1311073 h 2265154"/>
                    <a:gd name="connsiteX53" fmla="*/ 1509399 w 1509399"/>
                    <a:gd name="connsiteY53" fmla="*/ 1752895 h 2265154"/>
                    <a:gd name="connsiteX54" fmla="*/ 1029896 w 1509399"/>
                    <a:gd name="connsiteY54" fmla="*/ 2232397 h 2265154"/>
                    <a:gd name="connsiteX55" fmla="*/ 943013 w 1509399"/>
                    <a:gd name="connsiteY55" fmla="*/ 2223639 h 2265154"/>
                    <a:gd name="connsiteX56" fmla="*/ 943013 w 1509399"/>
                    <a:gd name="connsiteY56" fmla="*/ 2265154 h 2265154"/>
                    <a:gd name="connsiteX57" fmla="*/ 924892 w 1509399"/>
                    <a:gd name="connsiteY57" fmla="*/ 2263328 h 2265154"/>
                    <a:gd name="connsiteX58" fmla="*/ 540490 w 1509399"/>
                    <a:gd name="connsiteY58" fmla="*/ 1932037 h 2265154"/>
                    <a:gd name="connsiteX59" fmla="*/ 529013 w 1509399"/>
                    <a:gd name="connsiteY59" fmla="*/ 1889548 h 2265154"/>
                    <a:gd name="connsiteX60" fmla="*/ 529013 w 1509399"/>
                    <a:gd name="connsiteY60" fmla="*/ 2109159 h 2265154"/>
                    <a:gd name="connsiteX61" fmla="*/ 502926 w 1509399"/>
                    <a:gd name="connsiteY61" fmla="*/ 2135245 h 2265154"/>
                    <a:gd name="connsiteX62" fmla="*/ 476840 w 1509399"/>
                    <a:gd name="connsiteY62" fmla="*/ 2109159 h 2265154"/>
                    <a:gd name="connsiteX63" fmla="*/ 476840 w 1509399"/>
                    <a:gd name="connsiteY63" fmla="*/ 1506614 h 2265154"/>
                    <a:gd name="connsiteX64" fmla="*/ 502926 w 1509399"/>
                    <a:gd name="connsiteY64" fmla="*/ 1480528 h 2265154"/>
                    <a:gd name="connsiteX65" fmla="*/ 529013 w 1509399"/>
                    <a:gd name="connsiteY65" fmla="*/ 1506614 h 2265154"/>
                    <a:gd name="connsiteX66" fmla="*/ 529013 w 1509399"/>
                    <a:gd name="connsiteY66" fmla="*/ 1612944 h 2265154"/>
                    <a:gd name="connsiteX67" fmla="*/ 533260 w 1509399"/>
                    <a:gd name="connsiteY67" fmla="*/ 1594903 h 2265154"/>
                    <a:gd name="connsiteX68" fmla="*/ 838851 w 1509399"/>
                    <a:gd name="connsiteY68" fmla="*/ 1268013 h 2265154"/>
                    <a:gd name="connsiteX69" fmla="*/ 885194 w 1509399"/>
                    <a:gd name="connsiteY69" fmla="*/ 1254249 h 2265154"/>
                    <a:gd name="connsiteX70" fmla="*/ 885194 w 1509399"/>
                    <a:gd name="connsiteY70" fmla="*/ 1131151 h 2265154"/>
                    <a:gd name="connsiteX71" fmla="*/ 601323 w 1509399"/>
                    <a:gd name="connsiteY71" fmla="*/ 1131151 h 2265154"/>
                    <a:gd name="connsiteX72" fmla="*/ 601323 w 1509399"/>
                    <a:gd name="connsiteY72" fmla="*/ 1212638 h 2265154"/>
                    <a:gd name="connsiteX73" fmla="*/ 529013 w 1509399"/>
                    <a:gd name="connsiteY73" fmla="*/ 1284948 h 2265154"/>
                    <a:gd name="connsiteX74" fmla="*/ 456702 w 1509399"/>
                    <a:gd name="connsiteY74" fmla="*/ 1212638 h 2265154"/>
                    <a:gd name="connsiteX75" fmla="*/ 456702 w 1509399"/>
                    <a:gd name="connsiteY75" fmla="*/ 972398 h 2265154"/>
                    <a:gd name="connsiteX76" fmla="*/ 529013 w 1509399"/>
                    <a:gd name="connsiteY76" fmla="*/ 900088 h 2265154"/>
                    <a:gd name="connsiteX77" fmla="*/ 601323 w 1509399"/>
                    <a:gd name="connsiteY77" fmla="*/ 972398 h 2265154"/>
                    <a:gd name="connsiteX78" fmla="*/ 601323 w 1509399"/>
                    <a:gd name="connsiteY78" fmla="*/ 1053885 h 2265154"/>
                    <a:gd name="connsiteX79" fmla="*/ 885194 w 1509399"/>
                    <a:gd name="connsiteY79" fmla="*/ 1053885 h 2265154"/>
                    <a:gd name="connsiteX80" fmla="*/ 885194 w 1509399"/>
                    <a:gd name="connsiteY80" fmla="*/ 973383 h 2265154"/>
                    <a:gd name="connsiteX81" fmla="*/ 838852 w 1509399"/>
                    <a:gd name="connsiteY81" fmla="*/ 959619 h 2265154"/>
                    <a:gd name="connsiteX82" fmla="*/ 515129 w 1509399"/>
                    <a:gd name="connsiteY82" fmla="*/ 555701 h 2265154"/>
                    <a:gd name="connsiteX83" fmla="*/ 511020 w 1509399"/>
                    <a:gd name="connsiteY83" fmla="*/ 502501 h 2265154"/>
                    <a:gd name="connsiteX84" fmla="*/ 203454 w 1509399"/>
                    <a:gd name="connsiteY84" fmla="*/ 502501 h 2265154"/>
                    <a:gd name="connsiteX85" fmla="*/ 203454 w 1509399"/>
                    <a:gd name="connsiteY85" fmla="*/ 800389 h 2265154"/>
                    <a:gd name="connsiteX86" fmla="*/ 202893 w 1509399"/>
                    <a:gd name="connsiteY86" fmla="*/ 804099 h 2265154"/>
                    <a:gd name="connsiteX87" fmla="*/ 133982 w 1509399"/>
                    <a:gd name="connsiteY87" fmla="*/ 804099 h 2265154"/>
                    <a:gd name="connsiteX88" fmla="*/ 133982 w 1509399"/>
                    <a:gd name="connsiteY88" fmla="*/ 418654 h 2265154"/>
                    <a:gd name="connsiteX89" fmla="*/ 101727 w 1509399"/>
                    <a:gd name="connsiteY89" fmla="*/ 386399 h 2265154"/>
                    <a:gd name="connsiteX90" fmla="*/ 69472 w 1509399"/>
                    <a:gd name="connsiteY90" fmla="*/ 418654 h 2265154"/>
                    <a:gd name="connsiteX91" fmla="*/ 69472 w 1509399"/>
                    <a:gd name="connsiteY91" fmla="*/ 804099 h 2265154"/>
                    <a:gd name="connsiteX92" fmla="*/ 561 w 1509399"/>
                    <a:gd name="connsiteY92" fmla="*/ 804099 h 2265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</a:cxnLst>
                  <a:rect l="l" t="t" r="r" b="b"/>
                  <a:pathLst>
                    <a:path w="1509399" h="2265154">
                      <a:moveTo>
                        <a:pt x="898504" y="1752895"/>
                      </a:moveTo>
                      <a:cubicBezTo>
                        <a:pt x="898504" y="1680329"/>
                        <a:pt x="957330" y="1621503"/>
                        <a:pt x="1029896" y="1621503"/>
                      </a:cubicBezTo>
                      <a:cubicBezTo>
                        <a:pt x="1102462" y="1621503"/>
                        <a:pt x="1161288" y="1680329"/>
                        <a:pt x="1161288" y="1752895"/>
                      </a:cubicBezTo>
                      <a:cubicBezTo>
                        <a:pt x="1161288" y="1825461"/>
                        <a:pt x="1102462" y="1884287"/>
                        <a:pt x="1029896" y="1884287"/>
                      </a:cubicBezTo>
                      <a:cubicBezTo>
                        <a:pt x="957330" y="1884287"/>
                        <a:pt x="898504" y="1825461"/>
                        <a:pt x="898504" y="1752895"/>
                      </a:cubicBezTo>
                      <a:close/>
                      <a:moveTo>
                        <a:pt x="621114" y="502501"/>
                      </a:moveTo>
                      <a:lnTo>
                        <a:pt x="624104" y="542021"/>
                      </a:lnTo>
                      <a:cubicBezTo>
                        <a:pt x="645907" y="684715"/>
                        <a:pt x="741178" y="803233"/>
                        <a:pt x="870102" y="857764"/>
                      </a:cubicBezTo>
                      <a:lnTo>
                        <a:pt x="885194" y="862448"/>
                      </a:lnTo>
                      <a:lnTo>
                        <a:pt x="885194" y="809840"/>
                      </a:lnTo>
                      <a:cubicBezTo>
                        <a:pt x="885194" y="729923"/>
                        <a:pt x="949979" y="665138"/>
                        <a:pt x="1029896" y="665138"/>
                      </a:cubicBezTo>
                      <a:cubicBezTo>
                        <a:pt x="1109813" y="665138"/>
                        <a:pt x="1174598" y="729923"/>
                        <a:pt x="1174598" y="809840"/>
                      </a:cubicBezTo>
                      <a:lnTo>
                        <a:pt x="1174598" y="862448"/>
                      </a:lnTo>
                      <a:lnTo>
                        <a:pt x="1189689" y="857764"/>
                      </a:lnTo>
                      <a:cubicBezTo>
                        <a:pt x="1337032" y="795443"/>
                        <a:pt x="1440418" y="649546"/>
                        <a:pt x="1440418" y="479503"/>
                      </a:cubicBezTo>
                      <a:cubicBezTo>
                        <a:pt x="1440418" y="252778"/>
                        <a:pt x="1256621" y="68981"/>
                        <a:pt x="1029896" y="68981"/>
                      </a:cubicBezTo>
                      <a:cubicBezTo>
                        <a:pt x="831511" y="68981"/>
                        <a:pt x="665994" y="209700"/>
                        <a:pt x="627714" y="396768"/>
                      </a:cubicBezTo>
                      <a:lnTo>
                        <a:pt x="624844" y="425235"/>
                      </a:lnTo>
                      <a:lnTo>
                        <a:pt x="907007" y="425235"/>
                      </a:lnTo>
                      <a:lnTo>
                        <a:pt x="908829" y="416210"/>
                      </a:lnTo>
                      <a:cubicBezTo>
                        <a:pt x="928776" y="369051"/>
                        <a:pt x="975471" y="335962"/>
                        <a:pt x="1029896" y="335962"/>
                      </a:cubicBezTo>
                      <a:cubicBezTo>
                        <a:pt x="1102462" y="335962"/>
                        <a:pt x="1161288" y="394788"/>
                        <a:pt x="1161288" y="467354"/>
                      </a:cubicBezTo>
                      <a:cubicBezTo>
                        <a:pt x="1161288" y="539920"/>
                        <a:pt x="1102462" y="598746"/>
                        <a:pt x="1029896" y="598746"/>
                      </a:cubicBezTo>
                      <a:cubicBezTo>
                        <a:pt x="975471" y="598746"/>
                        <a:pt x="928776" y="565656"/>
                        <a:pt x="908829" y="518497"/>
                      </a:cubicBezTo>
                      <a:lnTo>
                        <a:pt x="905600" y="502501"/>
                      </a:lnTo>
                      <a:close/>
                      <a:moveTo>
                        <a:pt x="619374" y="1752895"/>
                      </a:moveTo>
                      <a:cubicBezTo>
                        <a:pt x="619374" y="1979620"/>
                        <a:pt x="803171" y="2163416"/>
                        <a:pt x="1029896" y="2163416"/>
                      </a:cubicBezTo>
                      <a:cubicBezTo>
                        <a:pt x="1256621" y="2163416"/>
                        <a:pt x="1440418" y="1979620"/>
                        <a:pt x="1440418" y="1752895"/>
                      </a:cubicBezTo>
                      <a:cubicBezTo>
                        <a:pt x="1440418" y="1582851"/>
                        <a:pt x="1337032" y="1436954"/>
                        <a:pt x="1189689" y="1374633"/>
                      </a:cubicBezTo>
                      <a:lnTo>
                        <a:pt x="1174598" y="1369949"/>
                      </a:lnTo>
                      <a:lnTo>
                        <a:pt x="1174598" y="1385032"/>
                      </a:lnTo>
                      <a:cubicBezTo>
                        <a:pt x="1174598" y="1464949"/>
                        <a:pt x="1109813" y="1529734"/>
                        <a:pt x="1029896" y="1529734"/>
                      </a:cubicBezTo>
                      <a:cubicBezTo>
                        <a:pt x="949979" y="1529734"/>
                        <a:pt x="885194" y="1464949"/>
                        <a:pt x="885194" y="1385032"/>
                      </a:cubicBezTo>
                      <a:lnTo>
                        <a:pt x="885194" y="1369949"/>
                      </a:lnTo>
                      <a:lnTo>
                        <a:pt x="870102" y="1374633"/>
                      </a:lnTo>
                      <a:cubicBezTo>
                        <a:pt x="722760" y="1436954"/>
                        <a:pt x="619374" y="1582851"/>
                        <a:pt x="619374" y="1752895"/>
                      </a:cubicBezTo>
                      <a:close/>
                      <a:moveTo>
                        <a:pt x="0" y="800389"/>
                      </a:moveTo>
                      <a:lnTo>
                        <a:pt x="0" y="409383"/>
                      </a:lnTo>
                      <a:cubicBezTo>
                        <a:pt x="0" y="353201"/>
                        <a:pt x="45545" y="307656"/>
                        <a:pt x="101727" y="307656"/>
                      </a:cubicBezTo>
                      <a:cubicBezTo>
                        <a:pt x="157909" y="307656"/>
                        <a:pt x="203454" y="353201"/>
                        <a:pt x="203454" y="409383"/>
                      </a:cubicBezTo>
                      <a:lnTo>
                        <a:pt x="203454" y="425235"/>
                      </a:lnTo>
                      <a:lnTo>
                        <a:pt x="513244" y="425235"/>
                      </a:lnTo>
                      <a:lnTo>
                        <a:pt x="517014" y="382509"/>
                      </a:lnTo>
                      <a:cubicBezTo>
                        <a:pt x="522361" y="352574"/>
                        <a:pt x="530265" y="323525"/>
                        <a:pt x="540492" y="295595"/>
                      </a:cubicBezTo>
                      <a:lnTo>
                        <a:pt x="574158" y="223431"/>
                      </a:lnTo>
                      <a:lnTo>
                        <a:pt x="614513" y="244149"/>
                      </a:lnTo>
                      <a:lnTo>
                        <a:pt x="632284" y="211408"/>
                      </a:lnTo>
                      <a:cubicBezTo>
                        <a:pt x="718455" y="83859"/>
                        <a:pt x="864382" y="0"/>
                        <a:pt x="1029896" y="0"/>
                      </a:cubicBezTo>
                      <a:cubicBezTo>
                        <a:pt x="1294718" y="0"/>
                        <a:pt x="1509399" y="214681"/>
                        <a:pt x="1509399" y="479503"/>
                      </a:cubicBezTo>
                      <a:cubicBezTo>
                        <a:pt x="1509399" y="678119"/>
                        <a:pt x="1388641" y="848531"/>
                        <a:pt x="1216540" y="921324"/>
                      </a:cubicBezTo>
                      <a:lnTo>
                        <a:pt x="1174598" y="934343"/>
                      </a:lnTo>
                      <a:lnTo>
                        <a:pt x="1174598" y="1298054"/>
                      </a:lnTo>
                      <a:lnTo>
                        <a:pt x="1216540" y="1311073"/>
                      </a:lnTo>
                      <a:cubicBezTo>
                        <a:pt x="1388641" y="1383866"/>
                        <a:pt x="1509399" y="1554278"/>
                        <a:pt x="1509399" y="1752895"/>
                      </a:cubicBezTo>
                      <a:cubicBezTo>
                        <a:pt x="1509399" y="2017717"/>
                        <a:pt x="1294718" y="2232397"/>
                        <a:pt x="1029896" y="2232397"/>
                      </a:cubicBezTo>
                      <a:lnTo>
                        <a:pt x="943013" y="2223639"/>
                      </a:lnTo>
                      <a:lnTo>
                        <a:pt x="943013" y="2265154"/>
                      </a:lnTo>
                      <a:lnTo>
                        <a:pt x="924892" y="2263328"/>
                      </a:lnTo>
                      <a:cubicBezTo>
                        <a:pt x="746827" y="2226890"/>
                        <a:pt x="601850" y="2099617"/>
                        <a:pt x="540490" y="1932037"/>
                      </a:cubicBezTo>
                      <a:lnTo>
                        <a:pt x="529013" y="1889548"/>
                      </a:lnTo>
                      <a:lnTo>
                        <a:pt x="529013" y="2109159"/>
                      </a:lnTo>
                      <a:cubicBezTo>
                        <a:pt x="529013" y="2123567"/>
                        <a:pt x="517334" y="2135245"/>
                        <a:pt x="502926" y="2135245"/>
                      </a:cubicBezTo>
                      <a:cubicBezTo>
                        <a:pt x="488519" y="2135245"/>
                        <a:pt x="476840" y="2123567"/>
                        <a:pt x="476840" y="2109159"/>
                      </a:cubicBezTo>
                      <a:lnTo>
                        <a:pt x="476840" y="1506614"/>
                      </a:lnTo>
                      <a:cubicBezTo>
                        <a:pt x="476840" y="1492207"/>
                        <a:pt x="488519" y="1480528"/>
                        <a:pt x="502926" y="1480528"/>
                      </a:cubicBezTo>
                      <a:cubicBezTo>
                        <a:pt x="517334" y="1480528"/>
                        <a:pt x="529013" y="1492207"/>
                        <a:pt x="529013" y="1506614"/>
                      </a:cubicBezTo>
                      <a:lnTo>
                        <a:pt x="529013" y="1612944"/>
                      </a:lnTo>
                      <a:lnTo>
                        <a:pt x="533260" y="1594903"/>
                      </a:lnTo>
                      <a:cubicBezTo>
                        <a:pt x="580775" y="1445409"/>
                        <a:pt x="693923" y="1325161"/>
                        <a:pt x="838851" y="1268013"/>
                      </a:cubicBezTo>
                      <a:lnTo>
                        <a:pt x="885194" y="1254249"/>
                      </a:lnTo>
                      <a:lnTo>
                        <a:pt x="885194" y="1131151"/>
                      </a:lnTo>
                      <a:lnTo>
                        <a:pt x="601323" y="1131151"/>
                      </a:lnTo>
                      <a:lnTo>
                        <a:pt x="601323" y="1212638"/>
                      </a:lnTo>
                      <a:cubicBezTo>
                        <a:pt x="601323" y="1252574"/>
                        <a:pt x="568949" y="1284948"/>
                        <a:pt x="529013" y="1284948"/>
                      </a:cubicBezTo>
                      <a:cubicBezTo>
                        <a:pt x="489076" y="1284948"/>
                        <a:pt x="456702" y="1252574"/>
                        <a:pt x="456702" y="1212638"/>
                      </a:cubicBezTo>
                      <a:lnTo>
                        <a:pt x="456702" y="972398"/>
                      </a:lnTo>
                      <a:cubicBezTo>
                        <a:pt x="456702" y="932462"/>
                        <a:pt x="489076" y="900088"/>
                        <a:pt x="529013" y="900088"/>
                      </a:cubicBezTo>
                      <a:cubicBezTo>
                        <a:pt x="568949" y="900088"/>
                        <a:pt x="601323" y="932462"/>
                        <a:pt x="601323" y="972398"/>
                      </a:cubicBezTo>
                      <a:lnTo>
                        <a:pt x="601323" y="1053885"/>
                      </a:lnTo>
                      <a:lnTo>
                        <a:pt x="885194" y="1053885"/>
                      </a:lnTo>
                      <a:lnTo>
                        <a:pt x="885194" y="973383"/>
                      </a:lnTo>
                      <a:lnTo>
                        <a:pt x="838852" y="959619"/>
                      </a:lnTo>
                      <a:cubicBezTo>
                        <a:pt x="669769" y="892945"/>
                        <a:pt x="543943" y="740388"/>
                        <a:pt x="515129" y="555701"/>
                      </a:cubicBezTo>
                      <a:lnTo>
                        <a:pt x="511020" y="502501"/>
                      </a:lnTo>
                      <a:lnTo>
                        <a:pt x="203454" y="502501"/>
                      </a:lnTo>
                      <a:lnTo>
                        <a:pt x="203454" y="800389"/>
                      </a:lnTo>
                      <a:lnTo>
                        <a:pt x="202893" y="804099"/>
                      </a:lnTo>
                      <a:lnTo>
                        <a:pt x="133982" y="804099"/>
                      </a:lnTo>
                      <a:lnTo>
                        <a:pt x="133982" y="418654"/>
                      </a:lnTo>
                      <a:cubicBezTo>
                        <a:pt x="133982" y="400840"/>
                        <a:pt x="119541" y="386399"/>
                        <a:pt x="101727" y="386399"/>
                      </a:cubicBezTo>
                      <a:cubicBezTo>
                        <a:pt x="83913" y="386399"/>
                        <a:pt x="69472" y="400840"/>
                        <a:pt x="69472" y="418654"/>
                      </a:cubicBezTo>
                      <a:lnTo>
                        <a:pt x="69472" y="804099"/>
                      </a:lnTo>
                      <a:lnTo>
                        <a:pt x="561" y="804099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4422BFC3-4703-A1B5-8ED3-2B14786C5E2C}"/>
                    </a:ext>
                  </a:extLst>
                </p:cNvPr>
                <p:cNvGrpSpPr/>
                <p:nvPr/>
              </p:nvGrpSpPr>
              <p:grpSpPr>
                <a:xfrm flipH="1">
                  <a:off x="9819341" y="4792891"/>
                  <a:ext cx="572176" cy="1407487"/>
                  <a:chOff x="10094708" y="1504095"/>
                  <a:chExt cx="505191" cy="1242709"/>
                </a:xfrm>
              </p:grpSpPr>
              <p:sp>
                <p:nvSpPr>
                  <p:cNvPr id="22" name="楕円 21">
                    <a:extLst>
                      <a:ext uri="{FF2B5EF4-FFF2-40B4-BE49-F238E27FC236}">
                        <a16:creationId xmlns:a16="http://schemas.microsoft.com/office/drawing/2014/main" id="{840DEFC1-9E0A-A239-7FB7-ECB138EAEDF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094708" y="1504095"/>
                    <a:ext cx="505191" cy="58359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四角形: 角を丸くする 22">
                    <a:extLst>
                      <a:ext uri="{FF2B5EF4-FFF2-40B4-BE49-F238E27FC236}">
                        <a16:creationId xmlns:a16="http://schemas.microsoft.com/office/drawing/2014/main" id="{1FCC5FA1-3A42-EC9D-3A02-1F08A518AB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08668" y="2124857"/>
                    <a:ext cx="276341" cy="62194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台形 23">
                    <a:extLst>
                      <a:ext uri="{FF2B5EF4-FFF2-40B4-BE49-F238E27FC236}">
                        <a16:creationId xmlns:a16="http://schemas.microsoft.com/office/drawing/2014/main" id="{08348ED1-5609-3B3F-F9B2-26FE388D8D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90282" y="1996521"/>
                    <a:ext cx="99895" cy="165466"/>
                  </a:xfrm>
                  <a:prstGeom prst="trapezoid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78767A78-02DB-6F01-6450-7E17B767519E}"/>
                    </a:ext>
                  </a:extLst>
                </p:cNvPr>
                <p:cNvGrpSpPr/>
                <p:nvPr/>
              </p:nvGrpSpPr>
              <p:grpSpPr>
                <a:xfrm rot="20985756">
                  <a:off x="9892532" y="6023352"/>
                  <a:ext cx="467580" cy="557450"/>
                  <a:chOff x="5793100" y="5364239"/>
                  <a:chExt cx="467580" cy="557450"/>
                </a:xfrm>
              </p:grpSpPr>
              <p:sp>
                <p:nvSpPr>
                  <p:cNvPr id="20" name="四角形: 角を丸くする 19">
                    <a:extLst>
                      <a:ext uri="{FF2B5EF4-FFF2-40B4-BE49-F238E27FC236}">
                        <a16:creationId xmlns:a16="http://schemas.microsoft.com/office/drawing/2014/main" id="{1921D590-A327-9AED-1C61-86558618D93B}"/>
                      </a:ext>
                    </a:extLst>
                  </p:cNvPr>
                  <p:cNvSpPr/>
                  <p:nvPr/>
                </p:nvSpPr>
                <p:spPr bwMode="auto">
                  <a:xfrm rot="19800000" flipH="1">
                    <a:off x="6004872" y="5364239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四角形: 角を丸くする 20">
                    <a:extLst>
                      <a:ext uri="{FF2B5EF4-FFF2-40B4-BE49-F238E27FC236}">
                        <a16:creationId xmlns:a16="http://schemas.microsoft.com/office/drawing/2014/main" id="{7F845D08-0A05-B84A-1481-A08B3BE9986F}"/>
                      </a:ext>
                    </a:extLst>
                  </p:cNvPr>
                  <p:cNvSpPr/>
                  <p:nvPr/>
                </p:nvSpPr>
                <p:spPr bwMode="auto">
                  <a:xfrm rot="3075288" flipH="1">
                    <a:off x="5960301" y="5621310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3613ABE7-4BDD-1856-3E78-94381146C349}"/>
                    </a:ext>
                  </a:extLst>
                </p:cNvPr>
                <p:cNvSpPr/>
                <p:nvPr/>
              </p:nvSpPr>
              <p:spPr bwMode="auto">
                <a:xfrm rot="4500000" flipH="1">
                  <a:off x="10188942" y="5602364"/>
                  <a:ext cx="371974" cy="391452"/>
                </a:xfrm>
                <a:custGeom>
                  <a:avLst/>
                  <a:gdLst>
                    <a:gd name="connsiteX0" fmla="*/ 113674 w 371974"/>
                    <a:gd name="connsiteY0" fmla="*/ 19504 h 391452"/>
                    <a:gd name="connsiteX1" fmla="*/ 66589 w 371974"/>
                    <a:gd name="connsiteY1" fmla="*/ 0 h 391452"/>
                    <a:gd name="connsiteX2" fmla="*/ 0 w 371974"/>
                    <a:gd name="connsiteY2" fmla="*/ 66589 h 391452"/>
                    <a:gd name="connsiteX3" fmla="*/ 0 w 371974"/>
                    <a:gd name="connsiteY3" fmla="*/ 303304 h 391452"/>
                    <a:gd name="connsiteX4" fmla="*/ 5233 w 371974"/>
                    <a:gd name="connsiteY4" fmla="*/ 329223 h 391452"/>
                    <a:gd name="connsiteX5" fmla="*/ 5589 w 371974"/>
                    <a:gd name="connsiteY5" fmla="*/ 329751 h 391452"/>
                    <a:gd name="connsiteX6" fmla="*/ 6358 w 371974"/>
                    <a:gd name="connsiteY6" fmla="*/ 334973 h 391452"/>
                    <a:gd name="connsiteX7" fmla="*/ 65476 w 371974"/>
                    <a:gd name="connsiteY7" fmla="*/ 378832 h 391452"/>
                    <a:gd name="connsiteX8" fmla="*/ 301861 w 371974"/>
                    <a:gd name="connsiteY8" fmla="*/ 391358 h 391452"/>
                    <a:gd name="connsiteX9" fmla="*/ 371879 w 371974"/>
                    <a:gd name="connsiteY9" fmla="*/ 328386 h 391452"/>
                    <a:gd name="connsiteX10" fmla="*/ 308907 w 371974"/>
                    <a:gd name="connsiteY10" fmla="*/ 258366 h 391452"/>
                    <a:gd name="connsiteX11" fmla="*/ 133177 w 371974"/>
                    <a:gd name="connsiteY11" fmla="*/ 249055 h 391452"/>
                    <a:gd name="connsiteX12" fmla="*/ 133178 w 371974"/>
                    <a:gd name="connsiteY12" fmla="*/ 66589 h 391452"/>
                    <a:gd name="connsiteX13" fmla="*/ 113674 w 371974"/>
                    <a:gd name="connsiteY13" fmla="*/ 19504 h 391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71974" h="391452">
                      <a:moveTo>
                        <a:pt x="113674" y="19504"/>
                      </a:moveTo>
                      <a:cubicBezTo>
                        <a:pt x="101624" y="7453"/>
                        <a:pt x="84977" y="0"/>
                        <a:pt x="66589" y="0"/>
                      </a:cubicBezTo>
                      <a:cubicBezTo>
                        <a:pt x="29813" y="0"/>
                        <a:pt x="0" y="29813"/>
                        <a:pt x="0" y="66589"/>
                      </a:cubicBezTo>
                      <a:lnTo>
                        <a:pt x="0" y="303304"/>
                      </a:lnTo>
                      <a:cubicBezTo>
                        <a:pt x="0" y="312498"/>
                        <a:pt x="1863" y="321257"/>
                        <a:pt x="5233" y="329223"/>
                      </a:cubicBezTo>
                      <a:lnTo>
                        <a:pt x="5589" y="329751"/>
                      </a:lnTo>
                      <a:lnTo>
                        <a:pt x="6358" y="334973"/>
                      </a:lnTo>
                      <a:cubicBezTo>
                        <a:pt x="15189" y="359374"/>
                        <a:pt x="37933" y="377372"/>
                        <a:pt x="65476" y="378832"/>
                      </a:cubicBezTo>
                      <a:cubicBezTo>
                        <a:pt x="144270" y="383007"/>
                        <a:pt x="223066" y="387183"/>
                        <a:pt x="301861" y="391358"/>
                      </a:cubicBezTo>
                      <a:cubicBezTo>
                        <a:pt x="338586" y="393304"/>
                        <a:pt x="369934" y="365110"/>
                        <a:pt x="371879" y="328386"/>
                      </a:cubicBezTo>
                      <a:cubicBezTo>
                        <a:pt x="373826" y="291662"/>
                        <a:pt x="345632" y="260313"/>
                        <a:pt x="308907" y="258366"/>
                      </a:cubicBezTo>
                      <a:lnTo>
                        <a:pt x="133177" y="249055"/>
                      </a:lnTo>
                      <a:lnTo>
                        <a:pt x="133178" y="66589"/>
                      </a:lnTo>
                      <a:cubicBezTo>
                        <a:pt x="133178" y="48202"/>
                        <a:pt x="125724" y="31554"/>
                        <a:pt x="113674" y="1950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" name="アーチ 5">
                <a:extLst>
                  <a:ext uri="{FF2B5EF4-FFF2-40B4-BE49-F238E27FC236}">
                    <a16:creationId xmlns:a16="http://schemas.microsoft.com/office/drawing/2014/main" id="{7D91F403-3F11-ECDD-9310-32FEDA0B944D}"/>
                  </a:ext>
                </a:extLst>
              </p:cNvPr>
              <p:cNvSpPr/>
              <p:nvPr/>
            </p:nvSpPr>
            <p:spPr bwMode="auto">
              <a:xfrm>
                <a:off x="8906063" y="4431303"/>
                <a:ext cx="209871" cy="209871"/>
              </a:xfrm>
              <a:prstGeom prst="blockArc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02BB7C1B-CE19-BD57-80A2-332DC9CEB02B}"/>
                  </a:ext>
                </a:extLst>
              </p:cNvPr>
              <p:cNvSpPr/>
              <p:nvPr/>
            </p:nvSpPr>
            <p:spPr bwMode="auto">
              <a:xfrm>
                <a:off x="8554548" y="4598761"/>
                <a:ext cx="163958" cy="7857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" name="アーチ 7">
                <a:extLst>
                  <a:ext uri="{FF2B5EF4-FFF2-40B4-BE49-F238E27FC236}">
                    <a16:creationId xmlns:a16="http://schemas.microsoft.com/office/drawing/2014/main" id="{914C3F9C-FABB-0C21-6DA8-28C27FAC9370}"/>
                  </a:ext>
                </a:extLst>
              </p:cNvPr>
              <p:cNvSpPr/>
              <p:nvPr/>
            </p:nvSpPr>
            <p:spPr bwMode="auto">
              <a:xfrm>
                <a:off x="8570307" y="4431303"/>
                <a:ext cx="209871" cy="209871"/>
              </a:xfrm>
              <a:prstGeom prst="blockArc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" name="楕円 528">
                <a:extLst>
                  <a:ext uri="{FF2B5EF4-FFF2-40B4-BE49-F238E27FC236}">
                    <a16:creationId xmlns:a16="http://schemas.microsoft.com/office/drawing/2014/main" id="{9B0A024E-E2D5-E7A4-41BD-049A94386FBA}"/>
                  </a:ext>
                </a:extLst>
              </p:cNvPr>
              <p:cNvSpPr/>
              <p:nvPr/>
            </p:nvSpPr>
            <p:spPr bwMode="auto">
              <a:xfrm>
                <a:off x="8718505" y="4728101"/>
                <a:ext cx="270030" cy="120890"/>
              </a:xfrm>
              <a:custGeom>
                <a:avLst/>
                <a:gdLst>
                  <a:gd name="connsiteX0" fmla="*/ 0 w 360040"/>
                  <a:gd name="connsiteY0" fmla="*/ 39088 h 78176"/>
                  <a:gd name="connsiteX1" fmla="*/ 180020 w 360040"/>
                  <a:gd name="connsiteY1" fmla="*/ 0 h 78176"/>
                  <a:gd name="connsiteX2" fmla="*/ 360040 w 360040"/>
                  <a:gd name="connsiteY2" fmla="*/ 39088 h 78176"/>
                  <a:gd name="connsiteX3" fmla="*/ 180020 w 360040"/>
                  <a:gd name="connsiteY3" fmla="*/ 78176 h 78176"/>
                  <a:gd name="connsiteX4" fmla="*/ 0 w 360040"/>
                  <a:gd name="connsiteY4" fmla="*/ 39088 h 78176"/>
                  <a:gd name="connsiteX0" fmla="*/ 0 w 360040"/>
                  <a:gd name="connsiteY0" fmla="*/ 39088 h 78176"/>
                  <a:gd name="connsiteX1" fmla="*/ 180020 w 360040"/>
                  <a:gd name="connsiteY1" fmla="*/ 0 h 78176"/>
                  <a:gd name="connsiteX2" fmla="*/ 360040 w 360040"/>
                  <a:gd name="connsiteY2" fmla="*/ 39088 h 78176"/>
                  <a:gd name="connsiteX3" fmla="*/ 180020 w 360040"/>
                  <a:gd name="connsiteY3" fmla="*/ 78176 h 78176"/>
                  <a:gd name="connsiteX4" fmla="*/ 0 w 360040"/>
                  <a:gd name="connsiteY4" fmla="*/ 39088 h 78176"/>
                  <a:gd name="connsiteX0" fmla="*/ 0 w 360040"/>
                  <a:gd name="connsiteY0" fmla="*/ 39088 h 78176"/>
                  <a:gd name="connsiteX1" fmla="*/ 180020 w 360040"/>
                  <a:gd name="connsiteY1" fmla="*/ 0 h 78176"/>
                  <a:gd name="connsiteX2" fmla="*/ 360040 w 360040"/>
                  <a:gd name="connsiteY2" fmla="*/ 39088 h 78176"/>
                  <a:gd name="connsiteX3" fmla="*/ 180020 w 360040"/>
                  <a:gd name="connsiteY3" fmla="*/ 78176 h 78176"/>
                  <a:gd name="connsiteX4" fmla="*/ 0 w 360040"/>
                  <a:gd name="connsiteY4" fmla="*/ 39088 h 78176"/>
                  <a:gd name="connsiteX0" fmla="*/ 0 w 360040"/>
                  <a:gd name="connsiteY0" fmla="*/ 39088 h 78176"/>
                  <a:gd name="connsiteX1" fmla="*/ 180020 w 360040"/>
                  <a:gd name="connsiteY1" fmla="*/ 0 h 78176"/>
                  <a:gd name="connsiteX2" fmla="*/ 360040 w 360040"/>
                  <a:gd name="connsiteY2" fmla="*/ 39088 h 78176"/>
                  <a:gd name="connsiteX3" fmla="*/ 180020 w 360040"/>
                  <a:gd name="connsiteY3" fmla="*/ 78176 h 78176"/>
                  <a:gd name="connsiteX4" fmla="*/ 0 w 360040"/>
                  <a:gd name="connsiteY4" fmla="*/ 39088 h 78176"/>
                  <a:gd name="connsiteX0" fmla="*/ 0 w 360040"/>
                  <a:gd name="connsiteY0" fmla="*/ 39088 h 173426"/>
                  <a:gd name="connsiteX1" fmla="*/ 180020 w 360040"/>
                  <a:gd name="connsiteY1" fmla="*/ 0 h 173426"/>
                  <a:gd name="connsiteX2" fmla="*/ 360040 w 360040"/>
                  <a:gd name="connsiteY2" fmla="*/ 39088 h 173426"/>
                  <a:gd name="connsiteX3" fmla="*/ 175257 w 360040"/>
                  <a:gd name="connsiteY3" fmla="*/ 173426 h 173426"/>
                  <a:gd name="connsiteX4" fmla="*/ 0 w 360040"/>
                  <a:gd name="connsiteY4" fmla="*/ 39088 h 173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0040" h="173426">
                    <a:moveTo>
                      <a:pt x="0" y="39088"/>
                    </a:moveTo>
                    <a:cubicBezTo>
                      <a:pt x="0" y="17500"/>
                      <a:pt x="80598" y="0"/>
                      <a:pt x="180020" y="0"/>
                    </a:cubicBezTo>
                    <a:cubicBezTo>
                      <a:pt x="279442" y="0"/>
                      <a:pt x="360040" y="17500"/>
                      <a:pt x="360040" y="39088"/>
                    </a:cubicBezTo>
                    <a:cubicBezTo>
                      <a:pt x="360040" y="60676"/>
                      <a:pt x="274679" y="173426"/>
                      <a:pt x="175257" y="173426"/>
                    </a:cubicBezTo>
                    <a:cubicBezTo>
                      <a:pt x="75835" y="173426"/>
                      <a:pt x="0" y="60676"/>
                      <a:pt x="0" y="39088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" name="楕円 9">
                <a:extLst>
                  <a:ext uri="{FF2B5EF4-FFF2-40B4-BE49-F238E27FC236}">
                    <a16:creationId xmlns:a16="http://schemas.microsoft.com/office/drawing/2014/main" id="{7C196FBE-0F37-A0D9-286C-38C6F9481D36}"/>
                  </a:ext>
                </a:extLst>
              </p:cNvPr>
              <p:cNvSpPr/>
              <p:nvPr/>
            </p:nvSpPr>
            <p:spPr bwMode="auto">
              <a:xfrm>
                <a:off x="8961742" y="4598761"/>
                <a:ext cx="163958" cy="7857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E6E05733-15E1-C332-D51D-C1F2E6851774}"/>
                  </a:ext>
                </a:extLst>
              </p:cNvPr>
              <p:cNvSpPr/>
              <p:nvPr/>
            </p:nvSpPr>
            <p:spPr bwMode="auto">
              <a:xfrm>
                <a:off x="9125700" y="4711200"/>
                <a:ext cx="306054" cy="233878"/>
              </a:xfrm>
              <a:custGeom>
                <a:avLst/>
                <a:gdLst>
                  <a:gd name="connsiteX0" fmla="*/ 266864 w 561326"/>
                  <a:gd name="connsiteY0" fmla="*/ 0 h 428949"/>
                  <a:gd name="connsiteX1" fmla="*/ 341065 w 561326"/>
                  <a:gd name="connsiteY1" fmla="*/ 30735 h 428949"/>
                  <a:gd name="connsiteX2" fmla="*/ 343602 w 561326"/>
                  <a:gd name="connsiteY2" fmla="*/ 34498 h 428949"/>
                  <a:gd name="connsiteX3" fmla="*/ 361141 w 561326"/>
                  <a:gd name="connsiteY3" fmla="*/ 30957 h 428949"/>
                  <a:gd name="connsiteX4" fmla="*/ 457831 w 561326"/>
                  <a:gd name="connsiteY4" fmla="*/ 95047 h 428949"/>
                  <a:gd name="connsiteX5" fmla="*/ 461443 w 561326"/>
                  <a:gd name="connsiteY5" fmla="*/ 112940 h 428949"/>
                  <a:gd name="connsiteX6" fmla="*/ 497236 w 561326"/>
                  <a:gd name="connsiteY6" fmla="*/ 120166 h 428949"/>
                  <a:gd name="connsiteX7" fmla="*/ 561326 w 561326"/>
                  <a:gd name="connsiteY7" fmla="*/ 216856 h 428949"/>
                  <a:gd name="connsiteX8" fmla="*/ 530591 w 561326"/>
                  <a:gd name="connsiteY8" fmla="*/ 291057 h 428949"/>
                  <a:gd name="connsiteX9" fmla="*/ 525427 w 561326"/>
                  <a:gd name="connsiteY9" fmla="*/ 294539 h 428949"/>
                  <a:gd name="connsiteX10" fmla="*/ 525608 w 561326"/>
                  <a:gd name="connsiteY10" fmla="*/ 295438 h 428949"/>
                  <a:gd name="connsiteX11" fmla="*/ 420672 w 561326"/>
                  <a:gd name="connsiteY11" fmla="*/ 400374 h 428949"/>
                  <a:gd name="connsiteX12" fmla="*/ 379826 w 561326"/>
                  <a:gd name="connsiteY12" fmla="*/ 392128 h 428949"/>
                  <a:gd name="connsiteX13" fmla="*/ 347145 w 561326"/>
                  <a:gd name="connsiteY13" fmla="*/ 370094 h 428949"/>
                  <a:gd name="connsiteX14" fmla="*/ 328186 w 561326"/>
                  <a:gd name="connsiteY14" fmla="*/ 398214 h 428949"/>
                  <a:gd name="connsiteX15" fmla="*/ 253985 w 561326"/>
                  <a:gd name="connsiteY15" fmla="*/ 428949 h 428949"/>
                  <a:gd name="connsiteX16" fmla="*/ 195314 w 561326"/>
                  <a:gd name="connsiteY16" fmla="*/ 411028 h 428949"/>
                  <a:gd name="connsiteX17" fmla="*/ 165392 w 561326"/>
                  <a:gd name="connsiteY17" fmla="*/ 374692 h 428949"/>
                  <a:gd name="connsiteX18" fmla="*/ 141769 w 561326"/>
                  <a:gd name="connsiteY18" fmla="*/ 381966 h 428949"/>
                  <a:gd name="connsiteX19" fmla="*/ 17528 w 561326"/>
                  <a:gd name="connsiteY19" fmla="*/ 322691 h 428949"/>
                  <a:gd name="connsiteX20" fmla="*/ 91226 w 561326"/>
                  <a:gd name="connsiteY20" fmla="*/ 334093 h 428949"/>
                  <a:gd name="connsiteX21" fmla="*/ 119194 w 561326"/>
                  <a:gd name="connsiteY21" fmla="*/ 329375 h 428949"/>
                  <a:gd name="connsiteX22" fmla="*/ 83760 w 561326"/>
                  <a:gd name="connsiteY22" fmla="*/ 323190 h 428949"/>
                  <a:gd name="connsiteX23" fmla="*/ 0 w 561326"/>
                  <a:gd name="connsiteY23" fmla="*/ 213950 h 428949"/>
                  <a:gd name="connsiteX24" fmla="*/ 97502 w 561326"/>
                  <a:gd name="connsiteY24" fmla="*/ 269214 h 428949"/>
                  <a:gd name="connsiteX25" fmla="*/ 121190 w 561326"/>
                  <a:gd name="connsiteY25" fmla="*/ 271613 h 428949"/>
                  <a:gd name="connsiteX26" fmla="*/ 107437 w 561326"/>
                  <a:gd name="connsiteY26" fmla="*/ 256477 h 428949"/>
                  <a:gd name="connsiteX27" fmla="*/ 89516 w 561326"/>
                  <a:gd name="connsiteY27" fmla="*/ 197806 h 428949"/>
                  <a:gd name="connsiteX28" fmla="*/ 153606 w 561326"/>
                  <a:gd name="connsiteY28" fmla="*/ 101116 h 428949"/>
                  <a:gd name="connsiteX29" fmla="*/ 163086 w 561326"/>
                  <a:gd name="connsiteY29" fmla="*/ 99203 h 428949"/>
                  <a:gd name="connsiteX30" fmla="*/ 170174 w 561326"/>
                  <a:gd name="connsiteY30" fmla="*/ 64090 h 428949"/>
                  <a:gd name="connsiteX31" fmla="*/ 266864 w 561326"/>
                  <a:gd name="connsiteY31" fmla="*/ 0 h 42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61326" h="428949">
                    <a:moveTo>
                      <a:pt x="266864" y="0"/>
                    </a:moveTo>
                    <a:cubicBezTo>
                      <a:pt x="295842" y="0"/>
                      <a:pt x="322076" y="11745"/>
                      <a:pt x="341065" y="30735"/>
                    </a:cubicBezTo>
                    <a:lnTo>
                      <a:pt x="343602" y="34498"/>
                    </a:lnTo>
                    <a:lnTo>
                      <a:pt x="361141" y="30957"/>
                    </a:lnTo>
                    <a:cubicBezTo>
                      <a:pt x="404607" y="30957"/>
                      <a:pt x="441901" y="57384"/>
                      <a:pt x="457831" y="95047"/>
                    </a:cubicBezTo>
                    <a:lnTo>
                      <a:pt x="461443" y="112940"/>
                    </a:lnTo>
                    <a:lnTo>
                      <a:pt x="497236" y="120166"/>
                    </a:lnTo>
                    <a:cubicBezTo>
                      <a:pt x="534899" y="136097"/>
                      <a:pt x="561326" y="173390"/>
                      <a:pt x="561326" y="216856"/>
                    </a:cubicBezTo>
                    <a:cubicBezTo>
                      <a:pt x="561326" y="245834"/>
                      <a:pt x="549581" y="272068"/>
                      <a:pt x="530591" y="291057"/>
                    </a:cubicBezTo>
                    <a:lnTo>
                      <a:pt x="525427" y="294539"/>
                    </a:lnTo>
                    <a:lnTo>
                      <a:pt x="525608" y="295438"/>
                    </a:lnTo>
                    <a:cubicBezTo>
                      <a:pt x="525608" y="353393"/>
                      <a:pt x="478627" y="400374"/>
                      <a:pt x="420672" y="400374"/>
                    </a:cubicBezTo>
                    <a:cubicBezTo>
                      <a:pt x="406183" y="400374"/>
                      <a:pt x="392380" y="397438"/>
                      <a:pt x="379826" y="392128"/>
                    </a:cubicBezTo>
                    <a:lnTo>
                      <a:pt x="347145" y="370094"/>
                    </a:lnTo>
                    <a:lnTo>
                      <a:pt x="328186" y="398214"/>
                    </a:lnTo>
                    <a:cubicBezTo>
                      <a:pt x="309197" y="417204"/>
                      <a:pt x="282963" y="428949"/>
                      <a:pt x="253985" y="428949"/>
                    </a:cubicBezTo>
                    <a:cubicBezTo>
                      <a:pt x="232252" y="428949"/>
                      <a:pt x="212062" y="422343"/>
                      <a:pt x="195314" y="411028"/>
                    </a:cubicBezTo>
                    <a:lnTo>
                      <a:pt x="165392" y="374692"/>
                    </a:lnTo>
                    <a:lnTo>
                      <a:pt x="141769" y="381966"/>
                    </a:lnTo>
                    <a:cubicBezTo>
                      <a:pt x="89742" y="388290"/>
                      <a:pt x="39834" y="366440"/>
                      <a:pt x="17528" y="322691"/>
                    </a:cubicBezTo>
                    <a:cubicBezTo>
                      <a:pt x="40425" y="331961"/>
                      <a:pt x="65683" y="335717"/>
                      <a:pt x="91226" y="334093"/>
                    </a:cubicBezTo>
                    <a:lnTo>
                      <a:pt x="119194" y="329375"/>
                    </a:lnTo>
                    <a:lnTo>
                      <a:pt x="83760" y="323190"/>
                    </a:lnTo>
                    <a:cubicBezTo>
                      <a:pt x="34538" y="305192"/>
                      <a:pt x="0" y="263058"/>
                      <a:pt x="0" y="213950"/>
                    </a:cubicBezTo>
                    <a:cubicBezTo>
                      <a:pt x="24281" y="241938"/>
                      <a:pt x="58932" y="261288"/>
                      <a:pt x="97502" y="269214"/>
                    </a:cubicBezTo>
                    <a:lnTo>
                      <a:pt x="121190" y="271613"/>
                    </a:lnTo>
                    <a:lnTo>
                      <a:pt x="107437" y="256477"/>
                    </a:lnTo>
                    <a:cubicBezTo>
                      <a:pt x="96123" y="239729"/>
                      <a:pt x="89516" y="219540"/>
                      <a:pt x="89516" y="197806"/>
                    </a:cubicBezTo>
                    <a:cubicBezTo>
                      <a:pt x="89516" y="154340"/>
                      <a:pt x="115943" y="117047"/>
                      <a:pt x="153606" y="101116"/>
                    </a:cubicBezTo>
                    <a:lnTo>
                      <a:pt x="163086" y="99203"/>
                    </a:lnTo>
                    <a:lnTo>
                      <a:pt x="170174" y="64090"/>
                    </a:lnTo>
                    <a:cubicBezTo>
                      <a:pt x="186104" y="26427"/>
                      <a:pt x="223398" y="0"/>
                      <a:pt x="266864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218DDF12-2D4F-352F-EE42-C246C0126187}"/>
                  </a:ext>
                </a:extLst>
              </p:cNvPr>
              <p:cNvSpPr/>
              <p:nvPr/>
            </p:nvSpPr>
            <p:spPr bwMode="auto">
              <a:xfrm>
                <a:off x="6489909" y="5295620"/>
                <a:ext cx="1988820" cy="1028700"/>
              </a:xfrm>
              <a:custGeom>
                <a:avLst/>
                <a:gdLst>
                  <a:gd name="connsiteX0" fmla="*/ 1988820 w 1988820"/>
                  <a:gd name="connsiteY0" fmla="*/ 228600 h 1028700"/>
                  <a:gd name="connsiteX1" fmla="*/ 1958340 w 1988820"/>
                  <a:gd name="connsiteY1" fmla="*/ 182880 h 1028700"/>
                  <a:gd name="connsiteX2" fmla="*/ 1859280 w 1988820"/>
                  <a:gd name="connsiteY2" fmla="*/ 106680 h 1028700"/>
                  <a:gd name="connsiteX3" fmla="*/ 1645920 w 1988820"/>
                  <a:gd name="connsiteY3" fmla="*/ 76200 h 1028700"/>
                  <a:gd name="connsiteX4" fmla="*/ 1493520 w 1988820"/>
                  <a:gd name="connsiteY4" fmla="*/ 182880 h 1028700"/>
                  <a:gd name="connsiteX5" fmla="*/ 1516380 w 1988820"/>
                  <a:gd name="connsiteY5" fmla="*/ 228600 h 1028700"/>
                  <a:gd name="connsiteX6" fmla="*/ 1584960 w 1988820"/>
                  <a:gd name="connsiteY6" fmla="*/ 182880 h 1028700"/>
                  <a:gd name="connsiteX7" fmla="*/ 1501140 w 1988820"/>
                  <a:gd name="connsiteY7" fmla="*/ 60960 h 1028700"/>
                  <a:gd name="connsiteX8" fmla="*/ 1272540 w 1988820"/>
                  <a:gd name="connsiteY8" fmla="*/ 0 h 1028700"/>
                  <a:gd name="connsiteX9" fmla="*/ 1127760 w 1988820"/>
                  <a:gd name="connsiteY9" fmla="*/ 30480 h 1028700"/>
                  <a:gd name="connsiteX10" fmla="*/ 1120140 w 1988820"/>
                  <a:gd name="connsiteY10" fmla="*/ 83820 h 1028700"/>
                  <a:gd name="connsiteX11" fmla="*/ 1066800 w 1988820"/>
                  <a:gd name="connsiteY11" fmla="*/ 220980 h 1028700"/>
                  <a:gd name="connsiteX12" fmla="*/ 876300 w 1988820"/>
                  <a:gd name="connsiteY12" fmla="*/ 289560 h 1028700"/>
                  <a:gd name="connsiteX13" fmla="*/ 777240 w 1988820"/>
                  <a:gd name="connsiteY13" fmla="*/ 243840 h 1028700"/>
                  <a:gd name="connsiteX14" fmla="*/ 731520 w 1988820"/>
                  <a:gd name="connsiteY14" fmla="*/ 129540 h 1028700"/>
                  <a:gd name="connsiteX15" fmla="*/ 876300 w 1988820"/>
                  <a:gd name="connsiteY15" fmla="*/ 152400 h 1028700"/>
                  <a:gd name="connsiteX16" fmla="*/ 1074420 w 1988820"/>
                  <a:gd name="connsiteY16" fmla="*/ 358140 h 1028700"/>
                  <a:gd name="connsiteX17" fmla="*/ 1066800 w 1988820"/>
                  <a:gd name="connsiteY17" fmla="*/ 487680 h 1028700"/>
                  <a:gd name="connsiteX18" fmla="*/ 906780 w 1988820"/>
                  <a:gd name="connsiteY18" fmla="*/ 609600 h 1028700"/>
                  <a:gd name="connsiteX19" fmla="*/ 541020 w 1988820"/>
                  <a:gd name="connsiteY19" fmla="*/ 685800 h 1028700"/>
                  <a:gd name="connsiteX20" fmla="*/ 441960 w 1988820"/>
                  <a:gd name="connsiteY20" fmla="*/ 708660 h 1028700"/>
                  <a:gd name="connsiteX21" fmla="*/ 312420 w 1988820"/>
                  <a:gd name="connsiteY21" fmla="*/ 731520 h 1028700"/>
                  <a:gd name="connsiteX22" fmla="*/ 274320 w 1988820"/>
                  <a:gd name="connsiteY22" fmla="*/ 784860 h 1028700"/>
                  <a:gd name="connsiteX23" fmla="*/ 289560 w 1988820"/>
                  <a:gd name="connsiteY23" fmla="*/ 899160 h 1028700"/>
                  <a:gd name="connsiteX24" fmla="*/ 350520 w 1988820"/>
                  <a:gd name="connsiteY24" fmla="*/ 960120 h 1028700"/>
                  <a:gd name="connsiteX25" fmla="*/ 563880 w 1988820"/>
                  <a:gd name="connsiteY25" fmla="*/ 1028700 h 1028700"/>
                  <a:gd name="connsiteX26" fmla="*/ 640080 w 1988820"/>
                  <a:gd name="connsiteY26" fmla="*/ 982980 h 1028700"/>
                  <a:gd name="connsiteX27" fmla="*/ 609600 w 1988820"/>
                  <a:gd name="connsiteY27" fmla="*/ 678180 h 1028700"/>
                  <a:gd name="connsiteX28" fmla="*/ 373380 w 1988820"/>
                  <a:gd name="connsiteY28" fmla="*/ 601980 h 1028700"/>
                  <a:gd name="connsiteX29" fmla="*/ 304800 w 1988820"/>
                  <a:gd name="connsiteY29" fmla="*/ 594360 h 1028700"/>
                  <a:gd name="connsiteX30" fmla="*/ 167640 w 1988820"/>
                  <a:gd name="connsiteY30" fmla="*/ 579120 h 1028700"/>
                  <a:gd name="connsiteX31" fmla="*/ 0 w 1988820"/>
                  <a:gd name="connsiteY31" fmla="*/ 541020 h 1028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988820" h="1028700">
                    <a:moveTo>
                      <a:pt x="1988820" y="228600"/>
                    </a:moveTo>
                    <a:cubicBezTo>
                      <a:pt x="1978660" y="213360"/>
                      <a:pt x="1971678" y="195433"/>
                      <a:pt x="1958340" y="182880"/>
                    </a:cubicBezTo>
                    <a:cubicBezTo>
                      <a:pt x="1928004" y="154328"/>
                      <a:pt x="1900130" y="114850"/>
                      <a:pt x="1859280" y="106680"/>
                    </a:cubicBezTo>
                    <a:cubicBezTo>
                      <a:pt x="1737972" y="82418"/>
                      <a:pt x="1808825" y="94301"/>
                      <a:pt x="1645920" y="76200"/>
                    </a:cubicBezTo>
                    <a:cubicBezTo>
                      <a:pt x="1520666" y="95977"/>
                      <a:pt x="1478438" y="54686"/>
                      <a:pt x="1493520" y="182880"/>
                    </a:cubicBezTo>
                    <a:cubicBezTo>
                      <a:pt x="1495511" y="199802"/>
                      <a:pt x="1508760" y="213360"/>
                      <a:pt x="1516380" y="228600"/>
                    </a:cubicBezTo>
                    <a:cubicBezTo>
                      <a:pt x="1539240" y="213360"/>
                      <a:pt x="1577968" y="209450"/>
                      <a:pt x="1584960" y="182880"/>
                    </a:cubicBezTo>
                    <a:cubicBezTo>
                      <a:pt x="1608278" y="94272"/>
                      <a:pt x="1552926" y="81224"/>
                      <a:pt x="1501140" y="60960"/>
                    </a:cubicBezTo>
                    <a:cubicBezTo>
                      <a:pt x="1355794" y="4086"/>
                      <a:pt x="1413739" y="20171"/>
                      <a:pt x="1272540" y="0"/>
                    </a:cubicBezTo>
                    <a:cubicBezTo>
                      <a:pt x="1224280" y="10160"/>
                      <a:pt x="1170973" y="6713"/>
                      <a:pt x="1127760" y="30480"/>
                    </a:cubicBezTo>
                    <a:cubicBezTo>
                      <a:pt x="1112023" y="39136"/>
                      <a:pt x="1124496" y="66396"/>
                      <a:pt x="1120140" y="83820"/>
                    </a:cubicBezTo>
                    <a:cubicBezTo>
                      <a:pt x="1115787" y="101231"/>
                      <a:pt x="1079640" y="208140"/>
                      <a:pt x="1066800" y="220980"/>
                    </a:cubicBezTo>
                    <a:cubicBezTo>
                      <a:pt x="994185" y="293595"/>
                      <a:pt x="964967" y="282171"/>
                      <a:pt x="876300" y="289560"/>
                    </a:cubicBezTo>
                    <a:cubicBezTo>
                      <a:pt x="843280" y="274320"/>
                      <a:pt x="804510" y="267901"/>
                      <a:pt x="777240" y="243840"/>
                    </a:cubicBezTo>
                    <a:cubicBezTo>
                      <a:pt x="764134" y="232276"/>
                      <a:pt x="739324" y="152952"/>
                      <a:pt x="731520" y="129540"/>
                    </a:cubicBezTo>
                    <a:cubicBezTo>
                      <a:pt x="761633" y="54257"/>
                      <a:pt x="744329" y="60753"/>
                      <a:pt x="876300" y="152400"/>
                    </a:cubicBezTo>
                    <a:cubicBezTo>
                      <a:pt x="998382" y="237179"/>
                      <a:pt x="1005874" y="260218"/>
                      <a:pt x="1074420" y="358140"/>
                    </a:cubicBezTo>
                    <a:cubicBezTo>
                      <a:pt x="1081009" y="404264"/>
                      <a:pt x="1092332" y="441258"/>
                      <a:pt x="1066800" y="487680"/>
                    </a:cubicBezTo>
                    <a:cubicBezTo>
                      <a:pt x="1029306" y="555850"/>
                      <a:pt x="975050" y="581865"/>
                      <a:pt x="906780" y="609600"/>
                    </a:cubicBezTo>
                    <a:cubicBezTo>
                      <a:pt x="728225" y="682138"/>
                      <a:pt x="752934" y="663095"/>
                      <a:pt x="541020" y="685800"/>
                    </a:cubicBezTo>
                    <a:cubicBezTo>
                      <a:pt x="508000" y="693420"/>
                      <a:pt x="475422" y="703306"/>
                      <a:pt x="441960" y="708660"/>
                    </a:cubicBezTo>
                    <a:cubicBezTo>
                      <a:pt x="303325" y="730842"/>
                      <a:pt x="393929" y="698917"/>
                      <a:pt x="312420" y="731520"/>
                    </a:cubicBezTo>
                    <a:cubicBezTo>
                      <a:pt x="299720" y="749300"/>
                      <a:pt x="277272" y="763210"/>
                      <a:pt x="274320" y="784860"/>
                    </a:cubicBezTo>
                    <a:cubicBezTo>
                      <a:pt x="269127" y="822945"/>
                      <a:pt x="274234" y="863910"/>
                      <a:pt x="289560" y="899160"/>
                    </a:cubicBezTo>
                    <a:cubicBezTo>
                      <a:pt x="301018" y="925514"/>
                      <a:pt x="325629" y="945760"/>
                      <a:pt x="350520" y="960120"/>
                    </a:cubicBezTo>
                    <a:cubicBezTo>
                      <a:pt x="431354" y="1006755"/>
                      <a:pt x="482067" y="1012337"/>
                      <a:pt x="563880" y="1028700"/>
                    </a:cubicBezTo>
                    <a:cubicBezTo>
                      <a:pt x="589280" y="1013460"/>
                      <a:pt x="627667" y="1009875"/>
                      <a:pt x="640080" y="982980"/>
                    </a:cubicBezTo>
                    <a:cubicBezTo>
                      <a:pt x="671616" y="914651"/>
                      <a:pt x="658543" y="737319"/>
                      <a:pt x="609600" y="678180"/>
                    </a:cubicBezTo>
                    <a:cubicBezTo>
                      <a:pt x="545643" y="600898"/>
                      <a:pt x="456788" y="609563"/>
                      <a:pt x="373380" y="601980"/>
                    </a:cubicBezTo>
                    <a:cubicBezTo>
                      <a:pt x="350474" y="599898"/>
                      <a:pt x="327687" y="596649"/>
                      <a:pt x="304800" y="594360"/>
                    </a:cubicBezTo>
                    <a:cubicBezTo>
                      <a:pt x="252127" y="589093"/>
                      <a:pt x="217362" y="588160"/>
                      <a:pt x="167640" y="579120"/>
                    </a:cubicBezTo>
                    <a:cubicBezTo>
                      <a:pt x="58383" y="559255"/>
                      <a:pt x="79670" y="563783"/>
                      <a:pt x="0" y="541020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566" name="フリーフォーム: 図形 565">
              <a:extLst>
                <a:ext uri="{FF2B5EF4-FFF2-40B4-BE49-F238E27FC236}">
                  <a16:creationId xmlns:a16="http://schemas.microsoft.com/office/drawing/2014/main" id="{DCC88CA0-864E-F224-1DDF-0256FCEE0BD9}"/>
                </a:ext>
              </a:extLst>
            </p:cNvPr>
            <p:cNvSpPr/>
            <p:nvPr/>
          </p:nvSpPr>
          <p:spPr>
            <a:xfrm>
              <a:off x="2379997" y="4176100"/>
              <a:ext cx="2179872" cy="2179872"/>
            </a:xfrm>
            <a:custGeom>
              <a:avLst/>
              <a:gdLst>
                <a:gd name="connsiteX0" fmla="*/ 126305 w 2179872"/>
                <a:gd name="connsiteY0" fmla="*/ 0 h 2179872"/>
                <a:gd name="connsiteX1" fmla="*/ 1089936 w 2179872"/>
                <a:gd name="connsiteY1" fmla="*/ 963631 h 2179872"/>
                <a:gd name="connsiteX2" fmla="*/ 2053567 w 2179872"/>
                <a:gd name="connsiteY2" fmla="*/ 0 h 2179872"/>
                <a:gd name="connsiteX3" fmla="*/ 2179872 w 2179872"/>
                <a:gd name="connsiteY3" fmla="*/ 126305 h 2179872"/>
                <a:gd name="connsiteX4" fmla="*/ 1216241 w 2179872"/>
                <a:gd name="connsiteY4" fmla="*/ 1089936 h 2179872"/>
                <a:gd name="connsiteX5" fmla="*/ 2179872 w 2179872"/>
                <a:gd name="connsiteY5" fmla="*/ 2053567 h 2179872"/>
                <a:gd name="connsiteX6" fmla="*/ 2053567 w 2179872"/>
                <a:gd name="connsiteY6" fmla="*/ 2179872 h 2179872"/>
                <a:gd name="connsiteX7" fmla="*/ 1089936 w 2179872"/>
                <a:gd name="connsiteY7" fmla="*/ 1216241 h 2179872"/>
                <a:gd name="connsiteX8" fmla="*/ 126305 w 2179872"/>
                <a:gd name="connsiteY8" fmla="*/ 2179872 h 2179872"/>
                <a:gd name="connsiteX9" fmla="*/ 0 w 2179872"/>
                <a:gd name="connsiteY9" fmla="*/ 2053567 h 2179872"/>
                <a:gd name="connsiteX10" fmla="*/ 963631 w 2179872"/>
                <a:gd name="connsiteY10" fmla="*/ 1089936 h 2179872"/>
                <a:gd name="connsiteX11" fmla="*/ 0 w 2179872"/>
                <a:gd name="connsiteY11" fmla="*/ 126305 h 2179872"/>
                <a:gd name="connsiteX12" fmla="*/ 126305 w 2179872"/>
                <a:gd name="connsiteY12" fmla="*/ 0 h 2179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79872" h="2179872">
                  <a:moveTo>
                    <a:pt x="126305" y="0"/>
                  </a:moveTo>
                  <a:lnTo>
                    <a:pt x="1089936" y="963631"/>
                  </a:lnTo>
                  <a:lnTo>
                    <a:pt x="2053567" y="0"/>
                  </a:lnTo>
                  <a:lnTo>
                    <a:pt x="2179872" y="126305"/>
                  </a:lnTo>
                  <a:lnTo>
                    <a:pt x="1216241" y="1089936"/>
                  </a:lnTo>
                  <a:lnTo>
                    <a:pt x="2179872" y="2053567"/>
                  </a:lnTo>
                  <a:lnTo>
                    <a:pt x="2053567" y="2179872"/>
                  </a:lnTo>
                  <a:lnTo>
                    <a:pt x="1089936" y="1216241"/>
                  </a:lnTo>
                  <a:lnTo>
                    <a:pt x="126305" y="2179872"/>
                  </a:lnTo>
                  <a:lnTo>
                    <a:pt x="0" y="2053567"/>
                  </a:lnTo>
                  <a:lnTo>
                    <a:pt x="963631" y="1089936"/>
                  </a:lnTo>
                  <a:lnTo>
                    <a:pt x="0" y="126305"/>
                  </a:lnTo>
                  <a:lnTo>
                    <a:pt x="126305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65" name="フリーフォーム: 図形 564">
            <a:extLst>
              <a:ext uri="{FF2B5EF4-FFF2-40B4-BE49-F238E27FC236}">
                <a16:creationId xmlns:a16="http://schemas.microsoft.com/office/drawing/2014/main" id="{1DFA5815-BB13-5041-C912-8301A7D2DC32}"/>
              </a:ext>
            </a:extLst>
          </p:cNvPr>
          <p:cNvSpPr/>
          <p:nvPr/>
        </p:nvSpPr>
        <p:spPr>
          <a:xfrm>
            <a:off x="6169482" y="4176100"/>
            <a:ext cx="2179872" cy="2179872"/>
          </a:xfrm>
          <a:custGeom>
            <a:avLst/>
            <a:gdLst>
              <a:gd name="connsiteX0" fmla="*/ 126305 w 2179872"/>
              <a:gd name="connsiteY0" fmla="*/ 0 h 2179872"/>
              <a:gd name="connsiteX1" fmla="*/ 1089936 w 2179872"/>
              <a:gd name="connsiteY1" fmla="*/ 963631 h 2179872"/>
              <a:gd name="connsiteX2" fmla="*/ 2053567 w 2179872"/>
              <a:gd name="connsiteY2" fmla="*/ 0 h 2179872"/>
              <a:gd name="connsiteX3" fmla="*/ 2179872 w 2179872"/>
              <a:gd name="connsiteY3" fmla="*/ 126305 h 2179872"/>
              <a:gd name="connsiteX4" fmla="*/ 1216241 w 2179872"/>
              <a:gd name="connsiteY4" fmla="*/ 1089936 h 2179872"/>
              <a:gd name="connsiteX5" fmla="*/ 2179872 w 2179872"/>
              <a:gd name="connsiteY5" fmla="*/ 2053567 h 2179872"/>
              <a:gd name="connsiteX6" fmla="*/ 2053567 w 2179872"/>
              <a:gd name="connsiteY6" fmla="*/ 2179872 h 2179872"/>
              <a:gd name="connsiteX7" fmla="*/ 1089936 w 2179872"/>
              <a:gd name="connsiteY7" fmla="*/ 1216241 h 2179872"/>
              <a:gd name="connsiteX8" fmla="*/ 126305 w 2179872"/>
              <a:gd name="connsiteY8" fmla="*/ 2179872 h 2179872"/>
              <a:gd name="connsiteX9" fmla="*/ 0 w 2179872"/>
              <a:gd name="connsiteY9" fmla="*/ 2053567 h 2179872"/>
              <a:gd name="connsiteX10" fmla="*/ 963631 w 2179872"/>
              <a:gd name="connsiteY10" fmla="*/ 1089936 h 2179872"/>
              <a:gd name="connsiteX11" fmla="*/ 0 w 2179872"/>
              <a:gd name="connsiteY11" fmla="*/ 126305 h 2179872"/>
              <a:gd name="connsiteX12" fmla="*/ 126305 w 2179872"/>
              <a:gd name="connsiteY12" fmla="*/ 0 h 2179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79872" h="2179872">
                <a:moveTo>
                  <a:pt x="126305" y="0"/>
                </a:moveTo>
                <a:lnTo>
                  <a:pt x="1089936" y="963631"/>
                </a:lnTo>
                <a:lnTo>
                  <a:pt x="2053567" y="0"/>
                </a:lnTo>
                <a:lnTo>
                  <a:pt x="2179872" y="126305"/>
                </a:lnTo>
                <a:lnTo>
                  <a:pt x="1216241" y="1089936"/>
                </a:lnTo>
                <a:lnTo>
                  <a:pt x="2179872" y="2053567"/>
                </a:lnTo>
                <a:lnTo>
                  <a:pt x="2053567" y="2179872"/>
                </a:lnTo>
                <a:lnTo>
                  <a:pt x="1089936" y="1216241"/>
                </a:lnTo>
                <a:lnTo>
                  <a:pt x="126305" y="2179872"/>
                </a:lnTo>
                <a:lnTo>
                  <a:pt x="0" y="2053567"/>
                </a:lnTo>
                <a:lnTo>
                  <a:pt x="963631" y="1089936"/>
                </a:lnTo>
                <a:lnTo>
                  <a:pt x="0" y="126305"/>
                </a:lnTo>
                <a:lnTo>
                  <a:pt x="126305" y="0"/>
                </a:ln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6188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682892EC-95CB-2689-F0D0-1B55F6E5EDA6}"/>
              </a:ext>
            </a:extLst>
          </p:cNvPr>
          <p:cNvSpPr txBox="1"/>
          <p:nvPr/>
        </p:nvSpPr>
        <p:spPr>
          <a:xfrm>
            <a:off x="2757054" y="290945"/>
            <a:ext cx="4391892" cy="10138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危ない！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18AECE04-FA1C-AC87-57A3-595ABDD7DB30}"/>
              </a:ext>
            </a:extLst>
          </p:cNvPr>
          <p:cNvGrpSpPr/>
          <p:nvPr/>
        </p:nvGrpSpPr>
        <p:grpSpPr>
          <a:xfrm>
            <a:off x="1577625" y="1530494"/>
            <a:ext cx="6008759" cy="3215122"/>
            <a:chOff x="1577625" y="1821439"/>
            <a:chExt cx="6008759" cy="3215122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C80268E7-BA08-7047-0A27-B4A0C1C5E687}"/>
                </a:ext>
              </a:extLst>
            </p:cNvPr>
            <p:cNvGrpSpPr/>
            <p:nvPr/>
          </p:nvGrpSpPr>
          <p:grpSpPr>
            <a:xfrm>
              <a:off x="1577625" y="1821439"/>
              <a:ext cx="4288268" cy="3215121"/>
              <a:chOff x="6489909" y="4179426"/>
              <a:chExt cx="3473823" cy="2604493"/>
            </a:xfrm>
          </p:grpSpPr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1DAC6E18-1302-3AAB-77F5-7EEFDF063EB6}"/>
                  </a:ext>
                </a:extLst>
              </p:cNvPr>
              <p:cNvGrpSpPr/>
              <p:nvPr/>
            </p:nvGrpSpPr>
            <p:grpSpPr>
              <a:xfrm>
                <a:off x="7743310" y="4179426"/>
                <a:ext cx="2220422" cy="2604493"/>
                <a:chOff x="9177896" y="4792891"/>
                <a:chExt cx="1902432" cy="2231499"/>
              </a:xfrm>
            </p:grpSpPr>
            <p:sp>
              <p:nvSpPr>
                <p:cNvPr id="101" name="四角形: 角を丸くする 100">
                  <a:extLst>
                    <a:ext uri="{FF2B5EF4-FFF2-40B4-BE49-F238E27FC236}">
                      <a16:creationId xmlns:a16="http://schemas.microsoft.com/office/drawing/2014/main" id="{041D5DD3-76AC-1C56-5A39-ED0780A03CD6}"/>
                    </a:ext>
                  </a:extLst>
                </p:cNvPr>
                <p:cNvSpPr/>
                <p:nvPr/>
              </p:nvSpPr>
              <p:spPr bwMode="auto">
                <a:xfrm flipH="1">
                  <a:off x="10062522" y="6365843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2" name="四角形: 角を丸くする 101">
                  <a:extLst>
                    <a:ext uri="{FF2B5EF4-FFF2-40B4-BE49-F238E27FC236}">
                      <a16:creationId xmlns:a16="http://schemas.microsoft.com/office/drawing/2014/main" id="{21149AD6-9DC5-622C-B660-698E5FAF0667}"/>
                    </a:ext>
                  </a:extLst>
                </p:cNvPr>
                <p:cNvSpPr/>
                <p:nvPr/>
              </p:nvSpPr>
              <p:spPr bwMode="auto">
                <a:xfrm rot="20588486" flipH="1">
                  <a:off x="10008149" y="6010348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3" name="四角形: 角を丸くする 102">
                  <a:extLst>
                    <a:ext uri="{FF2B5EF4-FFF2-40B4-BE49-F238E27FC236}">
                      <a16:creationId xmlns:a16="http://schemas.microsoft.com/office/drawing/2014/main" id="{2A9B21A2-BAC5-A13B-4688-EC569DB21B53}"/>
                    </a:ext>
                  </a:extLst>
                </p:cNvPr>
                <p:cNvSpPr/>
                <p:nvPr/>
              </p:nvSpPr>
              <p:spPr bwMode="auto">
                <a:xfrm rot="6807611" flipH="1">
                  <a:off x="10254622" y="5496935"/>
                  <a:ext cx="133177" cy="4409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7E8E550E-55E1-8222-77FF-40A168E90B63}"/>
                    </a:ext>
                  </a:extLst>
                </p:cNvPr>
                <p:cNvSpPr/>
                <p:nvPr/>
              </p:nvSpPr>
              <p:spPr bwMode="auto">
                <a:xfrm rot="5400000">
                  <a:off x="9495263" y="5439326"/>
                  <a:ext cx="1267697" cy="1902432"/>
                </a:xfrm>
                <a:custGeom>
                  <a:avLst/>
                  <a:gdLst>
                    <a:gd name="connsiteX0" fmla="*/ 898504 w 1509399"/>
                    <a:gd name="connsiteY0" fmla="*/ 1752895 h 2265154"/>
                    <a:gd name="connsiteX1" fmla="*/ 1029896 w 1509399"/>
                    <a:gd name="connsiteY1" fmla="*/ 1621503 h 2265154"/>
                    <a:gd name="connsiteX2" fmla="*/ 1161288 w 1509399"/>
                    <a:gd name="connsiteY2" fmla="*/ 1752895 h 2265154"/>
                    <a:gd name="connsiteX3" fmla="*/ 1029896 w 1509399"/>
                    <a:gd name="connsiteY3" fmla="*/ 1884287 h 2265154"/>
                    <a:gd name="connsiteX4" fmla="*/ 898504 w 1509399"/>
                    <a:gd name="connsiteY4" fmla="*/ 1752895 h 2265154"/>
                    <a:gd name="connsiteX5" fmla="*/ 621114 w 1509399"/>
                    <a:gd name="connsiteY5" fmla="*/ 502501 h 2265154"/>
                    <a:gd name="connsiteX6" fmla="*/ 624104 w 1509399"/>
                    <a:gd name="connsiteY6" fmla="*/ 542021 h 2265154"/>
                    <a:gd name="connsiteX7" fmla="*/ 870102 w 1509399"/>
                    <a:gd name="connsiteY7" fmla="*/ 857764 h 2265154"/>
                    <a:gd name="connsiteX8" fmla="*/ 885194 w 1509399"/>
                    <a:gd name="connsiteY8" fmla="*/ 862448 h 2265154"/>
                    <a:gd name="connsiteX9" fmla="*/ 885194 w 1509399"/>
                    <a:gd name="connsiteY9" fmla="*/ 809840 h 2265154"/>
                    <a:gd name="connsiteX10" fmla="*/ 1029896 w 1509399"/>
                    <a:gd name="connsiteY10" fmla="*/ 665138 h 2265154"/>
                    <a:gd name="connsiteX11" fmla="*/ 1174598 w 1509399"/>
                    <a:gd name="connsiteY11" fmla="*/ 809840 h 2265154"/>
                    <a:gd name="connsiteX12" fmla="*/ 1174598 w 1509399"/>
                    <a:gd name="connsiteY12" fmla="*/ 862448 h 2265154"/>
                    <a:gd name="connsiteX13" fmla="*/ 1189689 w 1509399"/>
                    <a:gd name="connsiteY13" fmla="*/ 857764 h 2265154"/>
                    <a:gd name="connsiteX14" fmla="*/ 1440418 w 1509399"/>
                    <a:gd name="connsiteY14" fmla="*/ 479503 h 2265154"/>
                    <a:gd name="connsiteX15" fmla="*/ 1029896 w 1509399"/>
                    <a:gd name="connsiteY15" fmla="*/ 68981 h 2265154"/>
                    <a:gd name="connsiteX16" fmla="*/ 627714 w 1509399"/>
                    <a:gd name="connsiteY16" fmla="*/ 396768 h 2265154"/>
                    <a:gd name="connsiteX17" fmla="*/ 624844 w 1509399"/>
                    <a:gd name="connsiteY17" fmla="*/ 425235 h 2265154"/>
                    <a:gd name="connsiteX18" fmla="*/ 907007 w 1509399"/>
                    <a:gd name="connsiteY18" fmla="*/ 425235 h 2265154"/>
                    <a:gd name="connsiteX19" fmla="*/ 908829 w 1509399"/>
                    <a:gd name="connsiteY19" fmla="*/ 416210 h 2265154"/>
                    <a:gd name="connsiteX20" fmla="*/ 1029896 w 1509399"/>
                    <a:gd name="connsiteY20" fmla="*/ 335962 h 2265154"/>
                    <a:gd name="connsiteX21" fmla="*/ 1161288 w 1509399"/>
                    <a:gd name="connsiteY21" fmla="*/ 467354 h 2265154"/>
                    <a:gd name="connsiteX22" fmla="*/ 1029896 w 1509399"/>
                    <a:gd name="connsiteY22" fmla="*/ 598746 h 2265154"/>
                    <a:gd name="connsiteX23" fmla="*/ 908829 w 1509399"/>
                    <a:gd name="connsiteY23" fmla="*/ 518497 h 2265154"/>
                    <a:gd name="connsiteX24" fmla="*/ 905600 w 1509399"/>
                    <a:gd name="connsiteY24" fmla="*/ 502501 h 2265154"/>
                    <a:gd name="connsiteX25" fmla="*/ 619374 w 1509399"/>
                    <a:gd name="connsiteY25" fmla="*/ 1752895 h 2265154"/>
                    <a:gd name="connsiteX26" fmla="*/ 1029896 w 1509399"/>
                    <a:gd name="connsiteY26" fmla="*/ 2163416 h 2265154"/>
                    <a:gd name="connsiteX27" fmla="*/ 1440418 w 1509399"/>
                    <a:gd name="connsiteY27" fmla="*/ 1752895 h 2265154"/>
                    <a:gd name="connsiteX28" fmla="*/ 1189689 w 1509399"/>
                    <a:gd name="connsiteY28" fmla="*/ 1374633 h 2265154"/>
                    <a:gd name="connsiteX29" fmla="*/ 1174598 w 1509399"/>
                    <a:gd name="connsiteY29" fmla="*/ 1369949 h 2265154"/>
                    <a:gd name="connsiteX30" fmla="*/ 1174598 w 1509399"/>
                    <a:gd name="connsiteY30" fmla="*/ 1385032 h 2265154"/>
                    <a:gd name="connsiteX31" fmla="*/ 1029896 w 1509399"/>
                    <a:gd name="connsiteY31" fmla="*/ 1529734 h 2265154"/>
                    <a:gd name="connsiteX32" fmla="*/ 885194 w 1509399"/>
                    <a:gd name="connsiteY32" fmla="*/ 1385032 h 2265154"/>
                    <a:gd name="connsiteX33" fmla="*/ 885194 w 1509399"/>
                    <a:gd name="connsiteY33" fmla="*/ 1369949 h 2265154"/>
                    <a:gd name="connsiteX34" fmla="*/ 870102 w 1509399"/>
                    <a:gd name="connsiteY34" fmla="*/ 1374633 h 2265154"/>
                    <a:gd name="connsiteX35" fmla="*/ 619374 w 1509399"/>
                    <a:gd name="connsiteY35" fmla="*/ 1752895 h 2265154"/>
                    <a:gd name="connsiteX36" fmla="*/ 0 w 1509399"/>
                    <a:gd name="connsiteY36" fmla="*/ 800389 h 2265154"/>
                    <a:gd name="connsiteX37" fmla="*/ 0 w 1509399"/>
                    <a:gd name="connsiteY37" fmla="*/ 409383 h 2265154"/>
                    <a:gd name="connsiteX38" fmla="*/ 101727 w 1509399"/>
                    <a:gd name="connsiteY38" fmla="*/ 307656 h 2265154"/>
                    <a:gd name="connsiteX39" fmla="*/ 203454 w 1509399"/>
                    <a:gd name="connsiteY39" fmla="*/ 409383 h 2265154"/>
                    <a:gd name="connsiteX40" fmla="*/ 203454 w 1509399"/>
                    <a:gd name="connsiteY40" fmla="*/ 425235 h 2265154"/>
                    <a:gd name="connsiteX41" fmla="*/ 513244 w 1509399"/>
                    <a:gd name="connsiteY41" fmla="*/ 425235 h 2265154"/>
                    <a:gd name="connsiteX42" fmla="*/ 517014 w 1509399"/>
                    <a:gd name="connsiteY42" fmla="*/ 382509 h 2265154"/>
                    <a:gd name="connsiteX43" fmla="*/ 540492 w 1509399"/>
                    <a:gd name="connsiteY43" fmla="*/ 295595 h 2265154"/>
                    <a:gd name="connsiteX44" fmla="*/ 574158 w 1509399"/>
                    <a:gd name="connsiteY44" fmla="*/ 223431 h 2265154"/>
                    <a:gd name="connsiteX45" fmla="*/ 614513 w 1509399"/>
                    <a:gd name="connsiteY45" fmla="*/ 244149 h 2265154"/>
                    <a:gd name="connsiteX46" fmla="*/ 632284 w 1509399"/>
                    <a:gd name="connsiteY46" fmla="*/ 211408 h 2265154"/>
                    <a:gd name="connsiteX47" fmla="*/ 1029896 w 1509399"/>
                    <a:gd name="connsiteY47" fmla="*/ 0 h 2265154"/>
                    <a:gd name="connsiteX48" fmla="*/ 1509399 w 1509399"/>
                    <a:gd name="connsiteY48" fmla="*/ 479503 h 2265154"/>
                    <a:gd name="connsiteX49" fmla="*/ 1216540 w 1509399"/>
                    <a:gd name="connsiteY49" fmla="*/ 921324 h 2265154"/>
                    <a:gd name="connsiteX50" fmla="*/ 1174598 w 1509399"/>
                    <a:gd name="connsiteY50" fmla="*/ 934343 h 2265154"/>
                    <a:gd name="connsiteX51" fmla="*/ 1174598 w 1509399"/>
                    <a:gd name="connsiteY51" fmla="*/ 1298054 h 2265154"/>
                    <a:gd name="connsiteX52" fmla="*/ 1216540 w 1509399"/>
                    <a:gd name="connsiteY52" fmla="*/ 1311073 h 2265154"/>
                    <a:gd name="connsiteX53" fmla="*/ 1509399 w 1509399"/>
                    <a:gd name="connsiteY53" fmla="*/ 1752895 h 2265154"/>
                    <a:gd name="connsiteX54" fmla="*/ 1029896 w 1509399"/>
                    <a:gd name="connsiteY54" fmla="*/ 2232397 h 2265154"/>
                    <a:gd name="connsiteX55" fmla="*/ 943013 w 1509399"/>
                    <a:gd name="connsiteY55" fmla="*/ 2223639 h 2265154"/>
                    <a:gd name="connsiteX56" fmla="*/ 943013 w 1509399"/>
                    <a:gd name="connsiteY56" fmla="*/ 2265154 h 2265154"/>
                    <a:gd name="connsiteX57" fmla="*/ 924892 w 1509399"/>
                    <a:gd name="connsiteY57" fmla="*/ 2263328 h 2265154"/>
                    <a:gd name="connsiteX58" fmla="*/ 540490 w 1509399"/>
                    <a:gd name="connsiteY58" fmla="*/ 1932037 h 2265154"/>
                    <a:gd name="connsiteX59" fmla="*/ 529013 w 1509399"/>
                    <a:gd name="connsiteY59" fmla="*/ 1889548 h 2265154"/>
                    <a:gd name="connsiteX60" fmla="*/ 529013 w 1509399"/>
                    <a:gd name="connsiteY60" fmla="*/ 2109159 h 2265154"/>
                    <a:gd name="connsiteX61" fmla="*/ 502926 w 1509399"/>
                    <a:gd name="connsiteY61" fmla="*/ 2135245 h 2265154"/>
                    <a:gd name="connsiteX62" fmla="*/ 476840 w 1509399"/>
                    <a:gd name="connsiteY62" fmla="*/ 2109159 h 2265154"/>
                    <a:gd name="connsiteX63" fmla="*/ 476840 w 1509399"/>
                    <a:gd name="connsiteY63" fmla="*/ 1506614 h 2265154"/>
                    <a:gd name="connsiteX64" fmla="*/ 502926 w 1509399"/>
                    <a:gd name="connsiteY64" fmla="*/ 1480528 h 2265154"/>
                    <a:gd name="connsiteX65" fmla="*/ 529013 w 1509399"/>
                    <a:gd name="connsiteY65" fmla="*/ 1506614 h 2265154"/>
                    <a:gd name="connsiteX66" fmla="*/ 529013 w 1509399"/>
                    <a:gd name="connsiteY66" fmla="*/ 1612944 h 2265154"/>
                    <a:gd name="connsiteX67" fmla="*/ 533260 w 1509399"/>
                    <a:gd name="connsiteY67" fmla="*/ 1594903 h 2265154"/>
                    <a:gd name="connsiteX68" fmla="*/ 838851 w 1509399"/>
                    <a:gd name="connsiteY68" fmla="*/ 1268013 h 2265154"/>
                    <a:gd name="connsiteX69" fmla="*/ 885194 w 1509399"/>
                    <a:gd name="connsiteY69" fmla="*/ 1254249 h 2265154"/>
                    <a:gd name="connsiteX70" fmla="*/ 885194 w 1509399"/>
                    <a:gd name="connsiteY70" fmla="*/ 1131151 h 2265154"/>
                    <a:gd name="connsiteX71" fmla="*/ 601323 w 1509399"/>
                    <a:gd name="connsiteY71" fmla="*/ 1131151 h 2265154"/>
                    <a:gd name="connsiteX72" fmla="*/ 601323 w 1509399"/>
                    <a:gd name="connsiteY72" fmla="*/ 1212638 h 2265154"/>
                    <a:gd name="connsiteX73" fmla="*/ 529013 w 1509399"/>
                    <a:gd name="connsiteY73" fmla="*/ 1284948 h 2265154"/>
                    <a:gd name="connsiteX74" fmla="*/ 456702 w 1509399"/>
                    <a:gd name="connsiteY74" fmla="*/ 1212638 h 2265154"/>
                    <a:gd name="connsiteX75" fmla="*/ 456702 w 1509399"/>
                    <a:gd name="connsiteY75" fmla="*/ 972398 h 2265154"/>
                    <a:gd name="connsiteX76" fmla="*/ 529013 w 1509399"/>
                    <a:gd name="connsiteY76" fmla="*/ 900088 h 2265154"/>
                    <a:gd name="connsiteX77" fmla="*/ 601323 w 1509399"/>
                    <a:gd name="connsiteY77" fmla="*/ 972398 h 2265154"/>
                    <a:gd name="connsiteX78" fmla="*/ 601323 w 1509399"/>
                    <a:gd name="connsiteY78" fmla="*/ 1053885 h 2265154"/>
                    <a:gd name="connsiteX79" fmla="*/ 885194 w 1509399"/>
                    <a:gd name="connsiteY79" fmla="*/ 1053885 h 2265154"/>
                    <a:gd name="connsiteX80" fmla="*/ 885194 w 1509399"/>
                    <a:gd name="connsiteY80" fmla="*/ 973383 h 2265154"/>
                    <a:gd name="connsiteX81" fmla="*/ 838852 w 1509399"/>
                    <a:gd name="connsiteY81" fmla="*/ 959619 h 2265154"/>
                    <a:gd name="connsiteX82" fmla="*/ 515129 w 1509399"/>
                    <a:gd name="connsiteY82" fmla="*/ 555701 h 2265154"/>
                    <a:gd name="connsiteX83" fmla="*/ 511020 w 1509399"/>
                    <a:gd name="connsiteY83" fmla="*/ 502501 h 2265154"/>
                    <a:gd name="connsiteX84" fmla="*/ 203454 w 1509399"/>
                    <a:gd name="connsiteY84" fmla="*/ 502501 h 2265154"/>
                    <a:gd name="connsiteX85" fmla="*/ 203454 w 1509399"/>
                    <a:gd name="connsiteY85" fmla="*/ 800389 h 2265154"/>
                    <a:gd name="connsiteX86" fmla="*/ 202893 w 1509399"/>
                    <a:gd name="connsiteY86" fmla="*/ 804099 h 2265154"/>
                    <a:gd name="connsiteX87" fmla="*/ 133982 w 1509399"/>
                    <a:gd name="connsiteY87" fmla="*/ 804099 h 2265154"/>
                    <a:gd name="connsiteX88" fmla="*/ 133982 w 1509399"/>
                    <a:gd name="connsiteY88" fmla="*/ 418654 h 2265154"/>
                    <a:gd name="connsiteX89" fmla="*/ 101727 w 1509399"/>
                    <a:gd name="connsiteY89" fmla="*/ 386399 h 2265154"/>
                    <a:gd name="connsiteX90" fmla="*/ 69472 w 1509399"/>
                    <a:gd name="connsiteY90" fmla="*/ 418654 h 2265154"/>
                    <a:gd name="connsiteX91" fmla="*/ 69472 w 1509399"/>
                    <a:gd name="connsiteY91" fmla="*/ 804099 h 2265154"/>
                    <a:gd name="connsiteX92" fmla="*/ 561 w 1509399"/>
                    <a:gd name="connsiteY92" fmla="*/ 804099 h 2265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</a:cxnLst>
                  <a:rect l="l" t="t" r="r" b="b"/>
                  <a:pathLst>
                    <a:path w="1509399" h="2265154">
                      <a:moveTo>
                        <a:pt x="898504" y="1752895"/>
                      </a:moveTo>
                      <a:cubicBezTo>
                        <a:pt x="898504" y="1680329"/>
                        <a:pt x="957330" y="1621503"/>
                        <a:pt x="1029896" y="1621503"/>
                      </a:cubicBezTo>
                      <a:cubicBezTo>
                        <a:pt x="1102462" y="1621503"/>
                        <a:pt x="1161288" y="1680329"/>
                        <a:pt x="1161288" y="1752895"/>
                      </a:cubicBezTo>
                      <a:cubicBezTo>
                        <a:pt x="1161288" y="1825461"/>
                        <a:pt x="1102462" y="1884287"/>
                        <a:pt x="1029896" y="1884287"/>
                      </a:cubicBezTo>
                      <a:cubicBezTo>
                        <a:pt x="957330" y="1884287"/>
                        <a:pt x="898504" y="1825461"/>
                        <a:pt x="898504" y="1752895"/>
                      </a:cubicBezTo>
                      <a:close/>
                      <a:moveTo>
                        <a:pt x="621114" y="502501"/>
                      </a:moveTo>
                      <a:lnTo>
                        <a:pt x="624104" y="542021"/>
                      </a:lnTo>
                      <a:cubicBezTo>
                        <a:pt x="645907" y="684715"/>
                        <a:pt x="741178" y="803233"/>
                        <a:pt x="870102" y="857764"/>
                      </a:cubicBezTo>
                      <a:lnTo>
                        <a:pt x="885194" y="862448"/>
                      </a:lnTo>
                      <a:lnTo>
                        <a:pt x="885194" y="809840"/>
                      </a:lnTo>
                      <a:cubicBezTo>
                        <a:pt x="885194" y="729923"/>
                        <a:pt x="949979" y="665138"/>
                        <a:pt x="1029896" y="665138"/>
                      </a:cubicBezTo>
                      <a:cubicBezTo>
                        <a:pt x="1109813" y="665138"/>
                        <a:pt x="1174598" y="729923"/>
                        <a:pt x="1174598" y="809840"/>
                      </a:cubicBezTo>
                      <a:lnTo>
                        <a:pt x="1174598" y="862448"/>
                      </a:lnTo>
                      <a:lnTo>
                        <a:pt x="1189689" y="857764"/>
                      </a:lnTo>
                      <a:cubicBezTo>
                        <a:pt x="1337032" y="795443"/>
                        <a:pt x="1440418" y="649546"/>
                        <a:pt x="1440418" y="479503"/>
                      </a:cubicBezTo>
                      <a:cubicBezTo>
                        <a:pt x="1440418" y="252778"/>
                        <a:pt x="1256621" y="68981"/>
                        <a:pt x="1029896" y="68981"/>
                      </a:cubicBezTo>
                      <a:cubicBezTo>
                        <a:pt x="831511" y="68981"/>
                        <a:pt x="665994" y="209700"/>
                        <a:pt x="627714" y="396768"/>
                      </a:cubicBezTo>
                      <a:lnTo>
                        <a:pt x="624844" y="425235"/>
                      </a:lnTo>
                      <a:lnTo>
                        <a:pt x="907007" y="425235"/>
                      </a:lnTo>
                      <a:lnTo>
                        <a:pt x="908829" y="416210"/>
                      </a:lnTo>
                      <a:cubicBezTo>
                        <a:pt x="928776" y="369051"/>
                        <a:pt x="975471" y="335962"/>
                        <a:pt x="1029896" y="335962"/>
                      </a:cubicBezTo>
                      <a:cubicBezTo>
                        <a:pt x="1102462" y="335962"/>
                        <a:pt x="1161288" y="394788"/>
                        <a:pt x="1161288" y="467354"/>
                      </a:cubicBezTo>
                      <a:cubicBezTo>
                        <a:pt x="1161288" y="539920"/>
                        <a:pt x="1102462" y="598746"/>
                        <a:pt x="1029896" y="598746"/>
                      </a:cubicBezTo>
                      <a:cubicBezTo>
                        <a:pt x="975471" y="598746"/>
                        <a:pt x="928776" y="565656"/>
                        <a:pt x="908829" y="518497"/>
                      </a:cubicBezTo>
                      <a:lnTo>
                        <a:pt x="905600" y="502501"/>
                      </a:lnTo>
                      <a:close/>
                      <a:moveTo>
                        <a:pt x="619374" y="1752895"/>
                      </a:moveTo>
                      <a:cubicBezTo>
                        <a:pt x="619374" y="1979620"/>
                        <a:pt x="803171" y="2163416"/>
                        <a:pt x="1029896" y="2163416"/>
                      </a:cubicBezTo>
                      <a:cubicBezTo>
                        <a:pt x="1256621" y="2163416"/>
                        <a:pt x="1440418" y="1979620"/>
                        <a:pt x="1440418" y="1752895"/>
                      </a:cubicBezTo>
                      <a:cubicBezTo>
                        <a:pt x="1440418" y="1582851"/>
                        <a:pt x="1337032" y="1436954"/>
                        <a:pt x="1189689" y="1374633"/>
                      </a:cubicBezTo>
                      <a:lnTo>
                        <a:pt x="1174598" y="1369949"/>
                      </a:lnTo>
                      <a:lnTo>
                        <a:pt x="1174598" y="1385032"/>
                      </a:lnTo>
                      <a:cubicBezTo>
                        <a:pt x="1174598" y="1464949"/>
                        <a:pt x="1109813" y="1529734"/>
                        <a:pt x="1029896" y="1529734"/>
                      </a:cubicBezTo>
                      <a:cubicBezTo>
                        <a:pt x="949979" y="1529734"/>
                        <a:pt x="885194" y="1464949"/>
                        <a:pt x="885194" y="1385032"/>
                      </a:cubicBezTo>
                      <a:lnTo>
                        <a:pt x="885194" y="1369949"/>
                      </a:lnTo>
                      <a:lnTo>
                        <a:pt x="870102" y="1374633"/>
                      </a:lnTo>
                      <a:cubicBezTo>
                        <a:pt x="722760" y="1436954"/>
                        <a:pt x="619374" y="1582851"/>
                        <a:pt x="619374" y="1752895"/>
                      </a:cubicBezTo>
                      <a:close/>
                      <a:moveTo>
                        <a:pt x="0" y="800389"/>
                      </a:moveTo>
                      <a:lnTo>
                        <a:pt x="0" y="409383"/>
                      </a:lnTo>
                      <a:cubicBezTo>
                        <a:pt x="0" y="353201"/>
                        <a:pt x="45545" y="307656"/>
                        <a:pt x="101727" y="307656"/>
                      </a:cubicBezTo>
                      <a:cubicBezTo>
                        <a:pt x="157909" y="307656"/>
                        <a:pt x="203454" y="353201"/>
                        <a:pt x="203454" y="409383"/>
                      </a:cubicBezTo>
                      <a:lnTo>
                        <a:pt x="203454" y="425235"/>
                      </a:lnTo>
                      <a:lnTo>
                        <a:pt x="513244" y="425235"/>
                      </a:lnTo>
                      <a:lnTo>
                        <a:pt x="517014" y="382509"/>
                      </a:lnTo>
                      <a:cubicBezTo>
                        <a:pt x="522361" y="352574"/>
                        <a:pt x="530265" y="323525"/>
                        <a:pt x="540492" y="295595"/>
                      </a:cubicBezTo>
                      <a:lnTo>
                        <a:pt x="574158" y="223431"/>
                      </a:lnTo>
                      <a:lnTo>
                        <a:pt x="614513" y="244149"/>
                      </a:lnTo>
                      <a:lnTo>
                        <a:pt x="632284" y="211408"/>
                      </a:lnTo>
                      <a:cubicBezTo>
                        <a:pt x="718455" y="83859"/>
                        <a:pt x="864382" y="0"/>
                        <a:pt x="1029896" y="0"/>
                      </a:cubicBezTo>
                      <a:cubicBezTo>
                        <a:pt x="1294718" y="0"/>
                        <a:pt x="1509399" y="214681"/>
                        <a:pt x="1509399" y="479503"/>
                      </a:cubicBezTo>
                      <a:cubicBezTo>
                        <a:pt x="1509399" y="678119"/>
                        <a:pt x="1388641" y="848531"/>
                        <a:pt x="1216540" y="921324"/>
                      </a:cubicBezTo>
                      <a:lnTo>
                        <a:pt x="1174598" y="934343"/>
                      </a:lnTo>
                      <a:lnTo>
                        <a:pt x="1174598" y="1298054"/>
                      </a:lnTo>
                      <a:lnTo>
                        <a:pt x="1216540" y="1311073"/>
                      </a:lnTo>
                      <a:cubicBezTo>
                        <a:pt x="1388641" y="1383866"/>
                        <a:pt x="1509399" y="1554278"/>
                        <a:pt x="1509399" y="1752895"/>
                      </a:cubicBezTo>
                      <a:cubicBezTo>
                        <a:pt x="1509399" y="2017717"/>
                        <a:pt x="1294718" y="2232397"/>
                        <a:pt x="1029896" y="2232397"/>
                      </a:cubicBezTo>
                      <a:lnTo>
                        <a:pt x="943013" y="2223639"/>
                      </a:lnTo>
                      <a:lnTo>
                        <a:pt x="943013" y="2265154"/>
                      </a:lnTo>
                      <a:lnTo>
                        <a:pt x="924892" y="2263328"/>
                      </a:lnTo>
                      <a:cubicBezTo>
                        <a:pt x="746827" y="2226890"/>
                        <a:pt x="601850" y="2099617"/>
                        <a:pt x="540490" y="1932037"/>
                      </a:cubicBezTo>
                      <a:lnTo>
                        <a:pt x="529013" y="1889548"/>
                      </a:lnTo>
                      <a:lnTo>
                        <a:pt x="529013" y="2109159"/>
                      </a:lnTo>
                      <a:cubicBezTo>
                        <a:pt x="529013" y="2123567"/>
                        <a:pt x="517334" y="2135245"/>
                        <a:pt x="502926" y="2135245"/>
                      </a:cubicBezTo>
                      <a:cubicBezTo>
                        <a:pt x="488519" y="2135245"/>
                        <a:pt x="476840" y="2123567"/>
                        <a:pt x="476840" y="2109159"/>
                      </a:cubicBezTo>
                      <a:lnTo>
                        <a:pt x="476840" y="1506614"/>
                      </a:lnTo>
                      <a:cubicBezTo>
                        <a:pt x="476840" y="1492207"/>
                        <a:pt x="488519" y="1480528"/>
                        <a:pt x="502926" y="1480528"/>
                      </a:cubicBezTo>
                      <a:cubicBezTo>
                        <a:pt x="517334" y="1480528"/>
                        <a:pt x="529013" y="1492207"/>
                        <a:pt x="529013" y="1506614"/>
                      </a:cubicBezTo>
                      <a:lnTo>
                        <a:pt x="529013" y="1612944"/>
                      </a:lnTo>
                      <a:lnTo>
                        <a:pt x="533260" y="1594903"/>
                      </a:lnTo>
                      <a:cubicBezTo>
                        <a:pt x="580775" y="1445409"/>
                        <a:pt x="693923" y="1325161"/>
                        <a:pt x="838851" y="1268013"/>
                      </a:cubicBezTo>
                      <a:lnTo>
                        <a:pt x="885194" y="1254249"/>
                      </a:lnTo>
                      <a:lnTo>
                        <a:pt x="885194" y="1131151"/>
                      </a:lnTo>
                      <a:lnTo>
                        <a:pt x="601323" y="1131151"/>
                      </a:lnTo>
                      <a:lnTo>
                        <a:pt x="601323" y="1212638"/>
                      </a:lnTo>
                      <a:cubicBezTo>
                        <a:pt x="601323" y="1252574"/>
                        <a:pt x="568949" y="1284948"/>
                        <a:pt x="529013" y="1284948"/>
                      </a:cubicBezTo>
                      <a:cubicBezTo>
                        <a:pt x="489076" y="1284948"/>
                        <a:pt x="456702" y="1252574"/>
                        <a:pt x="456702" y="1212638"/>
                      </a:cubicBezTo>
                      <a:lnTo>
                        <a:pt x="456702" y="972398"/>
                      </a:lnTo>
                      <a:cubicBezTo>
                        <a:pt x="456702" y="932462"/>
                        <a:pt x="489076" y="900088"/>
                        <a:pt x="529013" y="900088"/>
                      </a:cubicBezTo>
                      <a:cubicBezTo>
                        <a:pt x="568949" y="900088"/>
                        <a:pt x="601323" y="932462"/>
                        <a:pt x="601323" y="972398"/>
                      </a:cubicBezTo>
                      <a:lnTo>
                        <a:pt x="601323" y="1053885"/>
                      </a:lnTo>
                      <a:lnTo>
                        <a:pt x="885194" y="1053885"/>
                      </a:lnTo>
                      <a:lnTo>
                        <a:pt x="885194" y="973383"/>
                      </a:lnTo>
                      <a:lnTo>
                        <a:pt x="838852" y="959619"/>
                      </a:lnTo>
                      <a:cubicBezTo>
                        <a:pt x="669769" y="892945"/>
                        <a:pt x="543943" y="740388"/>
                        <a:pt x="515129" y="555701"/>
                      </a:cubicBezTo>
                      <a:lnTo>
                        <a:pt x="511020" y="502501"/>
                      </a:lnTo>
                      <a:lnTo>
                        <a:pt x="203454" y="502501"/>
                      </a:lnTo>
                      <a:lnTo>
                        <a:pt x="203454" y="800389"/>
                      </a:lnTo>
                      <a:lnTo>
                        <a:pt x="202893" y="804099"/>
                      </a:lnTo>
                      <a:lnTo>
                        <a:pt x="133982" y="804099"/>
                      </a:lnTo>
                      <a:lnTo>
                        <a:pt x="133982" y="418654"/>
                      </a:lnTo>
                      <a:cubicBezTo>
                        <a:pt x="133982" y="400840"/>
                        <a:pt x="119541" y="386399"/>
                        <a:pt x="101727" y="386399"/>
                      </a:cubicBezTo>
                      <a:cubicBezTo>
                        <a:pt x="83913" y="386399"/>
                        <a:pt x="69472" y="400840"/>
                        <a:pt x="69472" y="418654"/>
                      </a:cubicBezTo>
                      <a:lnTo>
                        <a:pt x="69472" y="804099"/>
                      </a:lnTo>
                      <a:lnTo>
                        <a:pt x="561" y="804099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05" name="グループ化 104">
                  <a:extLst>
                    <a:ext uri="{FF2B5EF4-FFF2-40B4-BE49-F238E27FC236}">
                      <a16:creationId xmlns:a16="http://schemas.microsoft.com/office/drawing/2014/main" id="{3430C554-4C0E-35A2-0E00-B2635C5EA2F7}"/>
                    </a:ext>
                  </a:extLst>
                </p:cNvPr>
                <p:cNvGrpSpPr/>
                <p:nvPr/>
              </p:nvGrpSpPr>
              <p:grpSpPr>
                <a:xfrm flipH="1">
                  <a:off x="9819341" y="4792891"/>
                  <a:ext cx="572176" cy="1407487"/>
                  <a:chOff x="10094708" y="1504095"/>
                  <a:chExt cx="505191" cy="1242709"/>
                </a:xfrm>
              </p:grpSpPr>
              <p:sp>
                <p:nvSpPr>
                  <p:cNvPr id="110" name="楕円 109">
                    <a:extLst>
                      <a:ext uri="{FF2B5EF4-FFF2-40B4-BE49-F238E27FC236}">
                        <a16:creationId xmlns:a16="http://schemas.microsoft.com/office/drawing/2014/main" id="{AEA4BB0A-0707-FB3A-8B5E-E71A6258977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094708" y="1504095"/>
                    <a:ext cx="505191" cy="58359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" name="四角形: 角を丸くする 110">
                    <a:extLst>
                      <a:ext uri="{FF2B5EF4-FFF2-40B4-BE49-F238E27FC236}">
                        <a16:creationId xmlns:a16="http://schemas.microsoft.com/office/drawing/2014/main" id="{76B445FC-48F4-DE03-CE11-9EEE8BB97E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08668" y="2124857"/>
                    <a:ext cx="276341" cy="62194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" name="台形 111">
                    <a:extLst>
                      <a:ext uri="{FF2B5EF4-FFF2-40B4-BE49-F238E27FC236}">
                        <a16:creationId xmlns:a16="http://schemas.microsoft.com/office/drawing/2014/main" id="{678E55C3-CCE0-3D8E-83D1-FDBE0F8BB3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90282" y="1996521"/>
                    <a:ext cx="99895" cy="165466"/>
                  </a:xfrm>
                  <a:prstGeom prst="trapezoid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6" name="グループ化 105">
                  <a:extLst>
                    <a:ext uri="{FF2B5EF4-FFF2-40B4-BE49-F238E27FC236}">
                      <a16:creationId xmlns:a16="http://schemas.microsoft.com/office/drawing/2014/main" id="{A1673AF2-70B3-B86D-43CD-127DEBD2DAB4}"/>
                    </a:ext>
                  </a:extLst>
                </p:cNvPr>
                <p:cNvGrpSpPr/>
                <p:nvPr/>
              </p:nvGrpSpPr>
              <p:grpSpPr>
                <a:xfrm rot="20985756">
                  <a:off x="9892532" y="6023352"/>
                  <a:ext cx="467580" cy="557450"/>
                  <a:chOff x="5793100" y="5364239"/>
                  <a:chExt cx="467580" cy="557450"/>
                </a:xfrm>
              </p:grpSpPr>
              <p:sp>
                <p:nvSpPr>
                  <p:cNvPr id="108" name="四角形: 角を丸くする 107">
                    <a:extLst>
                      <a:ext uri="{FF2B5EF4-FFF2-40B4-BE49-F238E27FC236}">
                        <a16:creationId xmlns:a16="http://schemas.microsoft.com/office/drawing/2014/main" id="{10053046-9DE1-EBB2-2087-32C895841093}"/>
                      </a:ext>
                    </a:extLst>
                  </p:cNvPr>
                  <p:cNvSpPr/>
                  <p:nvPr/>
                </p:nvSpPr>
                <p:spPr bwMode="auto">
                  <a:xfrm rot="19800000" flipH="1">
                    <a:off x="6004872" y="5364239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" name="四角形: 角を丸くする 108">
                    <a:extLst>
                      <a:ext uri="{FF2B5EF4-FFF2-40B4-BE49-F238E27FC236}">
                        <a16:creationId xmlns:a16="http://schemas.microsoft.com/office/drawing/2014/main" id="{B044095C-7154-3556-BBB6-111C9A4C72FB}"/>
                      </a:ext>
                    </a:extLst>
                  </p:cNvPr>
                  <p:cNvSpPr/>
                  <p:nvPr/>
                </p:nvSpPr>
                <p:spPr bwMode="auto">
                  <a:xfrm rot="3075288" flipH="1">
                    <a:off x="5960301" y="5621310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2024DC39-AE56-D0FE-800C-74150AA2CD81}"/>
                    </a:ext>
                  </a:extLst>
                </p:cNvPr>
                <p:cNvSpPr/>
                <p:nvPr/>
              </p:nvSpPr>
              <p:spPr bwMode="auto">
                <a:xfrm rot="4500000" flipH="1">
                  <a:off x="10188942" y="5602364"/>
                  <a:ext cx="371974" cy="391452"/>
                </a:xfrm>
                <a:custGeom>
                  <a:avLst/>
                  <a:gdLst>
                    <a:gd name="connsiteX0" fmla="*/ 113674 w 371974"/>
                    <a:gd name="connsiteY0" fmla="*/ 19504 h 391452"/>
                    <a:gd name="connsiteX1" fmla="*/ 66589 w 371974"/>
                    <a:gd name="connsiteY1" fmla="*/ 0 h 391452"/>
                    <a:gd name="connsiteX2" fmla="*/ 0 w 371974"/>
                    <a:gd name="connsiteY2" fmla="*/ 66589 h 391452"/>
                    <a:gd name="connsiteX3" fmla="*/ 0 w 371974"/>
                    <a:gd name="connsiteY3" fmla="*/ 303304 h 391452"/>
                    <a:gd name="connsiteX4" fmla="*/ 5233 w 371974"/>
                    <a:gd name="connsiteY4" fmla="*/ 329223 h 391452"/>
                    <a:gd name="connsiteX5" fmla="*/ 5589 w 371974"/>
                    <a:gd name="connsiteY5" fmla="*/ 329751 h 391452"/>
                    <a:gd name="connsiteX6" fmla="*/ 6358 w 371974"/>
                    <a:gd name="connsiteY6" fmla="*/ 334973 h 391452"/>
                    <a:gd name="connsiteX7" fmla="*/ 65476 w 371974"/>
                    <a:gd name="connsiteY7" fmla="*/ 378832 h 391452"/>
                    <a:gd name="connsiteX8" fmla="*/ 301861 w 371974"/>
                    <a:gd name="connsiteY8" fmla="*/ 391358 h 391452"/>
                    <a:gd name="connsiteX9" fmla="*/ 371879 w 371974"/>
                    <a:gd name="connsiteY9" fmla="*/ 328386 h 391452"/>
                    <a:gd name="connsiteX10" fmla="*/ 308907 w 371974"/>
                    <a:gd name="connsiteY10" fmla="*/ 258366 h 391452"/>
                    <a:gd name="connsiteX11" fmla="*/ 133177 w 371974"/>
                    <a:gd name="connsiteY11" fmla="*/ 249055 h 391452"/>
                    <a:gd name="connsiteX12" fmla="*/ 133178 w 371974"/>
                    <a:gd name="connsiteY12" fmla="*/ 66589 h 391452"/>
                    <a:gd name="connsiteX13" fmla="*/ 113674 w 371974"/>
                    <a:gd name="connsiteY13" fmla="*/ 19504 h 391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71974" h="391452">
                      <a:moveTo>
                        <a:pt x="113674" y="19504"/>
                      </a:moveTo>
                      <a:cubicBezTo>
                        <a:pt x="101624" y="7453"/>
                        <a:pt x="84977" y="0"/>
                        <a:pt x="66589" y="0"/>
                      </a:cubicBezTo>
                      <a:cubicBezTo>
                        <a:pt x="29813" y="0"/>
                        <a:pt x="0" y="29813"/>
                        <a:pt x="0" y="66589"/>
                      </a:cubicBezTo>
                      <a:lnTo>
                        <a:pt x="0" y="303304"/>
                      </a:lnTo>
                      <a:cubicBezTo>
                        <a:pt x="0" y="312498"/>
                        <a:pt x="1863" y="321257"/>
                        <a:pt x="5233" y="329223"/>
                      </a:cubicBezTo>
                      <a:lnTo>
                        <a:pt x="5589" y="329751"/>
                      </a:lnTo>
                      <a:lnTo>
                        <a:pt x="6358" y="334973"/>
                      </a:lnTo>
                      <a:cubicBezTo>
                        <a:pt x="15189" y="359374"/>
                        <a:pt x="37933" y="377372"/>
                        <a:pt x="65476" y="378832"/>
                      </a:cubicBezTo>
                      <a:cubicBezTo>
                        <a:pt x="144270" y="383007"/>
                        <a:pt x="223066" y="387183"/>
                        <a:pt x="301861" y="391358"/>
                      </a:cubicBezTo>
                      <a:cubicBezTo>
                        <a:pt x="338586" y="393304"/>
                        <a:pt x="369934" y="365110"/>
                        <a:pt x="371879" y="328386"/>
                      </a:cubicBezTo>
                      <a:cubicBezTo>
                        <a:pt x="373826" y="291662"/>
                        <a:pt x="345632" y="260313"/>
                        <a:pt x="308907" y="258366"/>
                      </a:cubicBezTo>
                      <a:lnTo>
                        <a:pt x="133177" y="249055"/>
                      </a:lnTo>
                      <a:lnTo>
                        <a:pt x="133178" y="66589"/>
                      </a:lnTo>
                      <a:cubicBezTo>
                        <a:pt x="133178" y="48202"/>
                        <a:pt x="125724" y="31554"/>
                        <a:pt x="113674" y="1950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4" name="アーチ 93">
                <a:extLst>
                  <a:ext uri="{FF2B5EF4-FFF2-40B4-BE49-F238E27FC236}">
                    <a16:creationId xmlns:a16="http://schemas.microsoft.com/office/drawing/2014/main" id="{AACA54EA-FB8E-C129-1DE0-3A31B82E7B33}"/>
                  </a:ext>
                </a:extLst>
              </p:cNvPr>
              <p:cNvSpPr/>
              <p:nvPr/>
            </p:nvSpPr>
            <p:spPr bwMode="auto">
              <a:xfrm>
                <a:off x="8906063" y="4431303"/>
                <a:ext cx="209871" cy="209871"/>
              </a:xfrm>
              <a:prstGeom prst="blockArc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70641114-1251-4B17-F6A8-2238DAAE4908}"/>
                  </a:ext>
                </a:extLst>
              </p:cNvPr>
              <p:cNvSpPr/>
              <p:nvPr/>
            </p:nvSpPr>
            <p:spPr bwMode="auto">
              <a:xfrm>
                <a:off x="8554548" y="4598761"/>
                <a:ext cx="163958" cy="7857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" name="アーチ 95">
                <a:extLst>
                  <a:ext uri="{FF2B5EF4-FFF2-40B4-BE49-F238E27FC236}">
                    <a16:creationId xmlns:a16="http://schemas.microsoft.com/office/drawing/2014/main" id="{8B47119E-AA12-C8EB-70B8-9D31C0ED5061}"/>
                  </a:ext>
                </a:extLst>
              </p:cNvPr>
              <p:cNvSpPr/>
              <p:nvPr/>
            </p:nvSpPr>
            <p:spPr bwMode="auto">
              <a:xfrm>
                <a:off x="8570307" y="4431303"/>
                <a:ext cx="209871" cy="209871"/>
              </a:xfrm>
              <a:prstGeom prst="blockArc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" name="楕円 528">
                <a:extLst>
                  <a:ext uri="{FF2B5EF4-FFF2-40B4-BE49-F238E27FC236}">
                    <a16:creationId xmlns:a16="http://schemas.microsoft.com/office/drawing/2014/main" id="{BA4AFE04-45F9-7A70-7BCF-A733DAF03C4D}"/>
                  </a:ext>
                </a:extLst>
              </p:cNvPr>
              <p:cNvSpPr/>
              <p:nvPr/>
            </p:nvSpPr>
            <p:spPr bwMode="auto">
              <a:xfrm>
                <a:off x="8718505" y="4728101"/>
                <a:ext cx="270030" cy="120890"/>
              </a:xfrm>
              <a:custGeom>
                <a:avLst/>
                <a:gdLst>
                  <a:gd name="connsiteX0" fmla="*/ 0 w 360040"/>
                  <a:gd name="connsiteY0" fmla="*/ 39088 h 78176"/>
                  <a:gd name="connsiteX1" fmla="*/ 180020 w 360040"/>
                  <a:gd name="connsiteY1" fmla="*/ 0 h 78176"/>
                  <a:gd name="connsiteX2" fmla="*/ 360040 w 360040"/>
                  <a:gd name="connsiteY2" fmla="*/ 39088 h 78176"/>
                  <a:gd name="connsiteX3" fmla="*/ 180020 w 360040"/>
                  <a:gd name="connsiteY3" fmla="*/ 78176 h 78176"/>
                  <a:gd name="connsiteX4" fmla="*/ 0 w 360040"/>
                  <a:gd name="connsiteY4" fmla="*/ 39088 h 78176"/>
                  <a:gd name="connsiteX0" fmla="*/ 0 w 360040"/>
                  <a:gd name="connsiteY0" fmla="*/ 39088 h 78176"/>
                  <a:gd name="connsiteX1" fmla="*/ 180020 w 360040"/>
                  <a:gd name="connsiteY1" fmla="*/ 0 h 78176"/>
                  <a:gd name="connsiteX2" fmla="*/ 360040 w 360040"/>
                  <a:gd name="connsiteY2" fmla="*/ 39088 h 78176"/>
                  <a:gd name="connsiteX3" fmla="*/ 180020 w 360040"/>
                  <a:gd name="connsiteY3" fmla="*/ 78176 h 78176"/>
                  <a:gd name="connsiteX4" fmla="*/ 0 w 360040"/>
                  <a:gd name="connsiteY4" fmla="*/ 39088 h 78176"/>
                  <a:gd name="connsiteX0" fmla="*/ 0 w 360040"/>
                  <a:gd name="connsiteY0" fmla="*/ 39088 h 78176"/>
                  <a:gd name="connsiteX1" fmla="*/ 180020 w 360040"/>
                  <a:gd name="connsiteY1" fmla="*/ 0 h 78176"/>
                  <a:gd name="connsiteX2" fmla="*/ 360040 w 360040"/>
                  <a:gd name="connsiteY2" fmla="*/ 39088 h 78176"/>
                  <a:gd name="connsiteX3" fmla="*/ 180020 w 360040"/>
                  <a:gd name="connsiteY3" fmla="*/ 78176 h 78176"/>
                  <a:gd name="connsiteX4" fmla="*/ 0 w 360040"/>
                  <a:gd name="connsiteY4" fmla="*/ 39088 h 78176"/>
                  <a:gd name="connsiteX0" fmla="*/ 0 w 360040"/>
                  <a:gd name="connsiteY0" fmla="*/ 39088 h 78176"/>
                  <a:gd name="connsiteX1" fmla="*/ 180020 w 360040"/>
                  <a:gd name="connsiteY1" fmla="*/ 0 h 78176"/>
                  <a:gd name="connsiteX2" fmla="*/ 360040 w 360040"/>
                  <a:gd name="connsiteY2" fmla="*/ 39088 h 78176"/>
                  <a:gd name="connsiteX3" fmla="*/ 180020 w 360040"/>
                  <a:gd name="connsiteY3" fmla="*/ 78176 h 78176"/>
                  <a:gd name="connsiteX4" fmla="*/ 0 w 360040"/>
                  <a:gd name="connsiteY4" fmla="*/ 39088 h 78176"/>
                  <a:gd name="connsiteX0" fmla="*/ 0 w 360040"/>
                  <a:gd name="connsiteY0" fmla="*/ 39088 h 173426"/>
                  <a:gd name="connsiteX1" fmla="*/ 180020 w 360040"/>
                  <a:gd name="connsiteY1" fmla="*/ 0 h 173426"/>
                  <a:gd name="connsiteX2" fmla="*/ 360040 w 360040"/>
                  <a:gd name="connsiteY2" fmla="*/ 39088 h 173426"/>
                  <a:gd name="connsiteX3" fmla="*/ 175257 w 360040"/>
                  <a:gd name="connsiteY3" fmla="*/ 173426 h 173426"/>
                  <a:gd name="connsiteX4" fmla="*/ 0 w 360040"/>
                  <a:gd name="connsiteY4" fmla="*/ 39088 h 173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0040" h="173426">
                    <a:moveTo>
                      <a:pt x="0" y="39088"/>
                    </a:moveTo>
                    <a:cubicBezTo>
                      <a:pt x="0" y="17500"/>
                      <a:pt x="80598" y="0"/>
                      <a:pt x="180020" y="0"/>
                    </a:cubicBezTo>
                    <a:cubicBezTo>
                      <a:pt x="279442" y="0"/>
                      <a:pt x="360040" y="17500"/>
                      <a:pt x="360040" y="39088"/>
                    </a:cubicBezTo>
                    <a:cubicBezTo>
                      <a:pt x="360040" y="60676"/>
                      <a:pt x="274679" y="173426"/>
                      <a:pt x="175257" y="173426"/>
                    </a:cubicBezTo>
                    <a:cubicBezTo>
                      <a:pt x="75835" y="173426"/>
                      <a:pt x="0" y="60676"/>
                      <a:pt x="0" y="39088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48409C73-B4F6-2182-3FE6-B0B7A063C5BC}"/>
                  </a:ext>
                </a:extLst>
              </p:cNvPr>
              <p:cNvSpPr/>
              <p:nvPr/>
            </p:nvSpPr>
            <p:spPr bwMode="auto">
              <a:xfrm>
                <a:off x="8961742" y="4598761"/>
                <a:ext cx="163958" cy="7857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4AB64821-7475-B078-5C32-3DEC9F97AC7D}"/>
                  </a:ext>
                </a:extLst>
              </p:cNvPr>
              <p:cNvSpPr/>
              <p:nvPr/>
            </p:nvSpPr>
            <p:spPr bwMode="auto">
              <a:xfrm>
                <a:off x="9125700" y="4711200"/>
                <a:ext cx="306054" cy="233878"/>
              </a:xfrm>
              <a:custGeom>
                <a:avLst/>
                <a:gdLst>
                  <a:gd name="connsiteX0" fmla="*/ 266864 w 561326"/>
                  <a:gd name="connsiteY0" fmla="*/ 0 h 428949"/>
                  <a:gd name="connsiteX1" fmla="*/ 341065 w 561326"/>
                  <a:gd name="connsiteY1" fmla="*/ 30735 h 428949"/>
                  <a:gd name="connsiteX2" fmla="*/ 343602 w 561326"/>
                  <a:gd name="connsiteY2" fmla="*/ 34498 h 428949"/>
                  <a:gd name="connsiteX3" fmla="*/ 361141 w 561326"/>
                  <a:gd name="connsiteY3" fmla="*/ 30957 h 428949"/>
                  <a:gd name="connsiteX4" fmla="*/ 457831 w 561326"/>
                  <a:gd name="connsiteY4" fmla="*/ 95047 h 428949"/>
                  <a:gd name="connsiteX5" fmla="*/ 461443 w 561326"/>
                  <a:gd name="connsiteY5" fmla="*/ 112940 h 428949"/>
                  <a:gd name="connsiteX6" fmla="*/ 497236 w 561326"/>
                  <a:gd name="connsiteY6" fmla="*/ 120166 h 428949"/>
                  <a:gd name="connsiteX7" fmla="*/ 561326 w 561326"/>
                  <a:gd name="connsiteY7" fmla="*/ 216856 h 428949"/>
                  <a:gd name="connsiteX8" fmla="*/ 530591 w 561326"/>
                  <a:gd name="connsiteY8" fmla="*/ 291057 h 428949"/>
                  <a:gd name="connsiteX9" fmla="*/ 525427 w 561326"/>
                  <a:gd name="connsiteY9" fmla="*/ 294539 h 428949"/>
                  <a:gd name="connsiteX10" fmla="*/ 525608 w 561326"/>
                  <a:gd name="connsiteY10" fmla="*/ 295438 h 428949"/>
                  <a:gd name="connsiteX11" fmla="*/ 420672 w 561326"/>
                  <a:gd name="connsiteY11" fmla="*/ 400374 h 428949"/>
                  <a:gd name="connsiteX12" fmla="*/ 379826 w 561326"/>
                  <a:gd name="connsiteY12" fmla="*/ 392128 h 428949"/>
                  <a:gd name="connsiteX13" fmla="*/ 347145 w 561326"/>
                  <a:gd name="connsiteY13" fmla="*/ 370094 h 428949"/>
                  <a:gd name="connsiteX14" fmla="*/ 328186 w 561326"/>
                  <a:gd name="connsiteY14" fmla="*/ 398214 h 428949"/>
                  <a:gd name="connsiteX15" fmla="*/ 253985 w 561326"/>
                  <a:gd name="connsiteY15" fmla="*/ 428949 h 428949"/>
                  <a:gd name="connsiteX16" fmla="*/ 195314 w 561326"/>
                  <a:gd name="connsiteY16" fmla="*/ 411028 h 428949"/>
                  <a:gd name="connsiteX17" fmla="*/ 165392 w 561326"/>
                  <a:gd name="connsiteY17" fmla="*/ 374692 h 428949"/>
                  <a:gd name="connsiteX18" fmla="*/ 141769 w 561326"/>
                  <a:gd name="connsiteY18" fmla="*/ 381966 h 428949"/>
                  <a:gd name="connsiteX19" fmla="*/ 17528 w 561326"/>
                  <a:gd name="connsiteY19" fmla="*/ 322691 h 428949"/>
                  <a:gd name="connsiteX20" fmla="*/ 91226 w 561326"/>
                  <a:gd name="connsiteY20" fmla="*/ 334093 h 428949"/>
                  <a:gd name="connsiteX21" fmla="*/ 119194 w 561326"/>
                  <a:gd name="connsiteY21" fmla="*/ 329375 h 428949"/>
                  <a:gd name="connsiteX22" fmla="*/ 83760 w 561326"/>
                  <a:gd name="connsiteY22" fmla="*/ 323190 h 428949"/>
                  <a:gd name="connsiteX23" fmla="*/ 0 w 561326"/>
                  <a:gd name="connsiteY23" fmla="*/ 213950 h 428949"/>
                  <a:gd name="connsiteX24" fmla="*/ 97502 w 561326"/>
                  <a:gd name="connsiteY24" fmla="*/ 269214 h 428949"/>
                  <a:gd name="connsiteX25" fmla="*/ 121190 w 561326"/>
                  <a:gd name="connsiteY25" fmla="*/ 271613 h 428949"/>
                  <a:gd name="connsiteX26" fmla="*/ 107437 w 561326"/>
                  <a:gd name="connsiteY26" fmla="*/ 256477 h 428949"/>
                  <a:gd name="connsiteX27" fmla="*/ 89516 w 561326"/>
                  <a:gd name="connsiteY27" fmla="*/ 197806 h 428949"/>
                  <a:gd name="connsiteX28" fmla="*/ 153606 w 561326"/>
                  <a:gd name="connsiteY28" fmla="*/ 101116 h 428949"/>
                  <a:gd name="connsiteX29" fmla="*/ 163086 w 561326"/>
                  <a:gd name="connsiteY29" fmla="*/ 99203 h 428949"/>
                  <a:gd name="connsiteX30" fmla="*/ 170174 w 561326"/>
                  <a:gd name="connsiteY30" fmla="*/ 64090 h 428949"/>
                  <a:gd name="connsiteX31" fmla="*/ 266864 w 561326"/>
                  <a:gd name="connsiteY31" fmla="*/ 0 h 42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61326" h="428949">
                    <a:moveTo>
                      <a:pt x="266864" y="0"/>
                    </a:moveTo>
                    <a:cubicBezTo>
                      <a:pt x="295842" y="0"/>
                      <a:pt x="322076" y="11745"/>
                      <a:pt x="341065" y="30735"/>
                    </a:cubicBezTo>
                    <a:lnTo>
                      <a:pt x="343602" y="34498"/>
                    </a:lnTo>
                    <a:lnTo>
                      <a:pt x="361141" y="30957"/>
                    </a:lnTo>
                    <a:cubicBezTo>
                      <a:pt x="404607" y="30957"/>
                      <a:pt x="441901" y="57384"/>
                      <a:pt x="457831" y="95047"/>
                    </a:cubicBezTo>
                    <a:lnTo>
                      <a:pt x="461443" y="112940"/>
                    </a:lnTo>
                    <a:lnTo>
                      <a:pt x="497236" y="120166"/>
                    </a:lnTo>
                    <a:cubicBezTo>
                      <a:pt x="534899" y="136097"/>
                      <a:pt x="561326" y="173390"/>
                      <a:pt x="561326" y="216856"/>
                    </a:cubicBezTo>
                    <a:cubicBezTo>
                      <a:pt x="561326" y="245834"/>
                      <a:pt x="549581" y="272068"/>
                      <a:pt x="530591" y="291057"/>
                    </a:cubicBezTo>
                    <a:lnTo>
                      <a:pt x="525427" y="294539"/>
                    </a:lnTo>
                    <a:lnTo>
                      <a:pt x="525608" y="295438"/>
                    </a:lnTo>
                    <a:cubicBezTo>
                      <a:pt x="525608" y="353393"/>
                      <a:pt x="478627" y="400374"/>
                      <a:pt x="420672" y="400374"/>
                    </a:cubicBezTo>
                    <a:cubicBezTo>
                      <a:pt x="406183" y="400374"/>
                      <a:pt x="392380" y="397438"/>
                      <a:pt x="379826" y="392128"/>
                    </a:cubicBezTo>
                    <a:lnTo>
                      <a:pt x="347145" y="370094"/>
                    </a:lnTo>
                    <a:lnTo>
                      <a:pt x="328186" y="398214"/>
                    </a:lnTo>
                    <a:cubicBezTo>
                      <a:pt x="309197" y="417204"/>
                      <a:pt x="282963" y="428949"/>
                      <a:pt x="253985" y="428949"/>
                    </a:cubicBezTo>
                    <a:cubicBezTo>
                      <a:pt x="232252" y="428949"/>
                      <a:pt x="212062" y="422343"/>
                      <a:pt x="195314" y="411028"/>
                    </a:cubicBezTo>
                    <a:lnTo>
                      <a:pt x="165392" y="374692"/>
                    </a:lnTo>
                    <a:lnTo>
                      <a:pt x="141769" y="381966"/>
                    </a:lnTo>
                    <a:cubicBezTo>
                      <a:pt x="89742" y="388290"/>
                      <a:pt x="39834" y="366440"/>
                      <a:pt x="17528" y="322691"/>
                    </a:cubicBezTo>
                    <a:cubicBezTo>
                      <a:pt x="40425" y="331961"/>
                      <a:pt x="65683" y="335717"/>
                      <a:pt x="91226" y="334093"/>
                    </a:cubicBezTo>
                    <a:lnTo>
                      <a:pt x="119194" y="329375"/>
                    </a:lnTo>
                    <a:lnTo>
                      <a:pt x="83760" y="323190"/>
                    </a:lnTo>
                    <a:cubicBezTo>
                      <a:pt x="34538" y="305192"/>
                      <a:pt x="0" y="263058"/>
                      <a:pt x="0" y="213950"/>
                    </a:cubicBezTo>
                    <a:cubicBezTo>
                      <a:pt x="24281" y="241938"/>
                      <a:pt x="58932" y="261288"/>
                      <a:pt x="97502" y="269214"/>
                    </a:cubicBezTo>
                    <a:lnTo>
                      <a:pt x="121190" y="271613"/>
                    </a:lnTo>
                    <a:lnTo>
                      <a:pt x="107437" y="256477"/>
                    </a:lnTo>
                    <a:cubicBezTo>
                      <a:pt x="96123" y="239729"/>
                      <a:pt x="89516" y="219540"/>
                      <a:pt x="89516" y="197806"/>
                    </a:cubicBezTo>
                    <a:cubicBezTo>
                      <a:pt x="89516" y="154340"/>
                      <a:pt x="115943" y="117047"/>
                      <a:pt x="153606" y="101116"/>
                    </a:cubicBezTo>
                    <a:lnTo>
                      <a:pt x="163086" y="99203"/>
                    </a:lnTo>
                    <a:lnTo>
                      <a:pt x="170174" y="64090"/>
                    </a:lnTo>
                    <a:cubicBezTo>
                      <a:pt x="186104" y="26427"/>
                      <a:pt x="223398" y="0"/>
                      <a:pt x="266864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7FEA02B2-C51B-4026-274A-44356D1AEFFD}"/>
                  </a:ext>
                </a:extLst>
              </p:cNvPr>
              <p:cNvSpPr/>
              <p:nvPr/>
            </p:nvSpPr>
            <p:spPr bwMode="auto">
              <a:xfrm>
                <a:off x="6489909" y="5295620"/>
                <a:ext cx="1988820" cy="1028700"/>
              </a:xfrm>
              <a:custGeom>
                <a:avLst/>
                <a:gdLst>
                  <a:gd name="connsiteX0" fmla="*/ 1988820 w 1988820"/>
                  <a:gd name="connsiteY0" fmla="*/ 228600 h 1028700"/>
                  <a:gd name="connsiteX1" fmla="*/ 1958340 w 1988820"/>
                  <a:gd name="connsiteY1" fmla="*/ 182880 h 1028700"/>
                  <a:gd name="connsiteX2" fmla="*/ 1859280 w 1988820"/>
                  <a:gd name="connsiteY2" fmla="*/ 106680 h 1028700"/>
                  <a:gd name="connsiteX3" fmla="*/ 1645920 w 1988820"/>
                  <a:gd name="connsiteY3" fmla="*/ 76200 h 1028700"/>
                  <a:gd name="connsiteX4" fmla="*/ 1493520 w 1988820"/>
                  <a:gd name="connsiteY4" fmla="*/ 182880 h 1028700"/>
                  <a:gd name="connsiteX5" fmla="*/ 1516380 w 1988820"/>
                  <a:gd name="connsiteY5" fmla="*/ 228600 h 1028700"/>
                  <a:gd name="connsiteX6" fmla="*/ 1584960 w 1988820"/>
                  <a:gd name="connsiteY6" fmla="*/ 182880 h 1028700"/>
                  <a:gd name="connsiteX7" fmla="*/ 1501140 w 1988820"/>
                  <a:gd name="connsiteY7" fmla="*/ 60960 h 1028700"/>
                  <a:gd name="connsiteX8" fmla="*/ 1272540 w 1988820"/>
                  <a:gd name="connsiteY8" fmla="*/ 0 h 1028700"/>
                  <a:gd name="connsiteX9" fmla="*/ 1127760 w 1988820"/>
                  <a:gd name="connsiteY9" fmla="*/ 30480 h 1028700"/>
                  <a:gd name="connsiteX10" fmla="*/ 1120140 w 1988820"/>
                  <a:gd name="connsiteY10" fmla="*/ 83820 h 1028700"/>
                  <a:gd name="connsiteX11" fmla="*/ 1066800 w 1988820"/>
                  <a:gd name="connsiteY11" fmla="*/ 220980 h 1028700"/>
                  <a:gd name="connsiteX12" fmla="*/ 876300 w 1988820"/>
                  <a:gd name="connsiteY12" fmla="*/ 289560 h 1028700"/>
                  <a:gd name="connsiteX13" fmla="*/ 777240 w 1988820"/>
                  <a:gd name="connsiteY13" fmla="*/ 243840 h 1028700"/>
                  <a:gd name="connsiteX14" fmla="*/ 731520 w 1988820"/>
                  <a:gd name="connsiteY14" fmla="*/ 129540 h 1028700"/>
                  <a:gd name="connsiteX15" fmla="*/ 876300 w 1988820"/>
                  <a:gd name="connsiteY15" fmla="*/ 152400 h 1028700"/>
                  <a:gd name="connsiteX16" fmla="*/ 1074420 w 1988820"/>
                  <a:gd name="connsiteY16" fmla="*/ 358140 h 1028700"/>
                  <a:gd name="connsiteX17" fmla="*/ 1066800 w 1988820"/>
                  <a:gd name="connsiteY17" fmla="*/ 487680 h 1028700"/>
                  <a:gd name="connsiteX18" fmla="*/ 906780 w 1988820"/>
                  <a:gd name="connsiteY18" fmla="*/ 609600 h 1028700"/>
                  <a:gd name="connsiteX19" fmla="*/ 541020 w 1988820"/>
                  <a:gd name="connsiteY19" fmla="*/ 685800 h 1028700"/>
                  <a:gd name="connsiteX20" fmla="*/ 441960 w 1988820"/>
                  <a:gd name="connsiteY20" fmla="*/ 708660 h 1028700"/>
                  <a:gd name="connsiteX21" fmla="*/ 312420 w 1988820"/>
                  <a:gd name="connsiteY21" fmla="*/ 731520 h 1028700"/>
                  <a:gd name="connsiteX22" fmla="*/ 274320 w 1988820"/>
                  <a:gd name="connsiteY22" fmla="*/ 784860 h 1028700"/>
                  <a:gd name="connsiteX23" fmla="*/ 289560 w 1988820"/>
                  <a:gd name="connsiteY23" fmla="*/ 899160 h 1028700"/>
                  <a:gd name="connsiteX24" fmla="*/ 350520 w 1988820"/>
                  <a:gd name="connsiteY24" fmla="*/ 960120 h 1028700"/>
                  <a:gd name="connsiteX25" fmla="*/ 563880 w 1988820"/>
                  <a:gd name="connsiteY25" fmla="*/ 1028700 h 1028700"/>
                  <a:gd name="connsiteX26" fmla="*/ 640080 w 1988820"/>
                  <a:gd name="connsiteY26" fmla="*/ 982980 h 1028700"/>
                  <a:gd name="connsiteX27" fmla="*/ 609600 w 1988820"/>
                  <a:gd name="connsiteY27" fmla="*/ 678180 h 1028700"/>
                  <a:gd name="connsiteX28" fmla="*/ 373380 w 1988820"/>
                  <a:gd name="connsiteY28" fmla="*/ 601980 h 1028700"/>
                  <a:gd name="connsiteX29" fmla="*/ 304800 w 1988820"/>
                  <a:gd name="connsiteY29" fmla="*/ 594360 h 1028700"/>
                  <a:gd name="connsiteX30" fmla="*/ 167640 w 1988820"/>
                  <a:gd name="connsiteY30" fmla="*/ 579120 h 1028700"/>
                  <a:gd name="connsiteX31" fmla="*/ 0 w 1988820"/>
                  <a:gd name="connsiteY31" fmla="*/ 541020 h 1028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988820" h="1028700">
                    <a:moveTo>
                      <a:pt x="1988820" y="228600"/>
                    </a:moveTo>
                    <a:cubicBezTo>
                      <a:pt x="1978660" y="213360"/>
                      <a:pt x="1971678" y="195433"/>
                      <a:pt x="1958340" y="182880"/>
                    </a:cubicBezTo>
                    <a:cubicBezTo>
                      <a:pt x="1928004" y="154328"/>
                      <a:pt x="1900130" y="114850"/>
                      <a:pt x="1859280" y="106680"/>
                    </a:cubicBezTo>
                    <a:cubicBezTo>
                      <a:pt x="1737972" y="82418"/>
                      <a:pt x="1808825" y="94301"/>
                      <a:pt x="1645920" y="76200"/>
                    </a:cubicBezTo>
                    <a:cubicBezTo>
                      <a:pt x="1520666" y="95977"/>
                      <a:pt x="1478438" y="54686"/>
                      <a:pt x="1493520" y="182880"/>
                    </a:cubicBezTo>
                    <a:cubicBezTo>
                      <a:pt x="1495511" y="199802"/>
                      <a:pt x="1508760" y="213360"/>
                      <a:pt x="1516380" y="228600"/>
                    </a:cubicBezTo>
                    <a:cubicBezTo>
                      <a:pt x="1539240" y="213360"/>
                      <a:pt x="1577968" y="209450"/>
                      <a:pt x="1584960" y="182880"/>
                    </a:cubicBezTo>
                    <a:cubicBezTo>
                      <a:pt x="1608278" y="94272"/>
                      <a:pt x="1552926" y="81224"/>
                      <a:pt x="1501140" y="60960"/>
                    </a:cubicBezTo>
                    <a:cubicBezTo>
                      <a:pt x="1355794" y="4086"/>
                      <a:pt x="1413739" y="20171"/>
                      <a:pt x="1272540" y="0"/>
                    </a:cubicBezTo>
                    <a:cubicBezTo>
                      <a:pt x="1224280" y="10160"/>
                      <a:pt x="1170973" y="6713"/>
                      <a:pt x="1127760" y="30480"/>
                    </a:cubicBezTo>
                    <a:cubicBezTo>
                      <a:pt x="1112023" y="39136"/>
                      <a:pt x="1124496" y="66396"/>
                      <a:pt x="1120140" y="83820"/>
                    </a:cubicBezTo>
                    <a:cubicBezTo>
                      <a:pt x="1115787" y="101231"/>
                      <a:pt x="1079640" y="208140"/>
                      <a:pt x="1066800" y="220980"/>
                    </a:cubicBezTo>
                    <a:cubicBezTo>
                      <a:pt x="994185" y="293595"/>
                      <a:pt x="964967" y="282171"/>
                      <a:pt x="876300" y="289560"/>
                    </a:cubicBezTo>
                    <a:cubicBezTo>
                      <a:pt x="843280" y="274320"/>
                      <a:pt x="804510" y="267901"/>
                      <a:pt x="777240" y="243840"/>
                    </a:cubicBezTo>
                    <a:cubicBezTo>
                      <a:pt x="764134" y="232276"/>
                      <a:pt x="739324" y="152952"/>
                      <a:pt x="731520" y="129540"/>
                    </a:cubicBezTo>
                    <a:cubicBezTo>
                      <a:pt x="761633" y="54257"/>
                      <a:pt x="744329" y="60753"/>
                      <a:pt x="876300" y="152400"/>
                    </a:cubicBezTo>
                    <a:cubicBezTo>
                      <a:pt x="998382" y="237179"/>
                      <a:pt x="1005874" y="260218"/>
                      <a:pt x="1074420" y="358140"/>
                    </a:cubicBezTo>
                    <a:cubicBezTo>
                      <a:pt x="1081009" y="404264"/>
                      <a:pt x="1092332" y="441258"/>
                      <a:pt x="1066800" y="487680"/>
                    </a:cubicBezTo>
                    <a:cubicBezTo>
                      <a:pt x="1029306" y="555850"/>
                      <a:pt x="975050" y="581865"/>
                      <a:pt x="906780" y="609600"/>
                    </a:cubicBezTo>
                    <a:cubicBezTo>
                      <a:pt x="728225" y="682138"/>
                      <a:pt x="752934" y="663095"/>
                      <a:pt x="541020" y="685800"/>
                    </a:cubicBezTo>
                    <a:cubicBezTo>
                      <a:pt x="508000" y="693420"/>
                      <a:pt x="475422" y="703306"/>
                      <a:pt x="441960" y="708660"/>
                    </a:cubicBezTo>
                    <a:cubicBezTo>
                      <a:pt x="303325" y="730842"/>
                      <a:pt x="393929" y="698917"/>
                      <a:pt x="312420" y="731520"/>
                    </a:cubicBezTo>
                    <a:cubicBezTo>
                      <a:pt x="299720" y="749300"/>
                      <a:pt x="277272" y="763210"/>
                      <a:pt x="274320" y="784860"/>
                    </a:cubicBezTo>
                    <a:cubicBezTo>
                      <a:pt x="269127" y="822945"/>
                      <a:pt x="274234" y="863910"/>
                      <a:pt x="289560" y="899160"/>
                    </a:cubicBezTo>
                    <a:cubicBezTo>
                      <a:pt x="301018" y="925514"/>
                      <a:pt x="325629" y="945760"/>
                      <a:pt x="350520" y="960120"/>
                    </a:cubicBezTo>
                    <a:cubicBezTo>
                      <a:pt x="431354" y="1006755"/>
                      <a:pt x="482067" y="1012337"/>
                      <a:pt x="563880" y="1028700"/>
                    </a:cubicBezTo>
                    <a:cubicBezTo>
                      <a:pt x="589280" y="1013460"/>
                      <a:pt x="627667" y="1009875"/>
                      <a:pt x="640080" y="982980"/>
                    </a:cubicBezTo>
                    <a:cubicBezTo>
                      <a:pt x="671616" y="914651"/>
                      <a:pt x="658543" y="737319"/>
                      <a:pt x="609600" y="678180"/>
                    </a:cubicBezTo>
                    <a:cubicBezTo>
                      <a:pt x="545643" y="600898"/>
                      <a:pt x="456788" y="609563"/>
                      <a:pt x="373380" y="601980"/>
                    </a:cubicBezTo>
                    <a:cubicBezTo>
                      <a:pt x="350474" y="599898"/>
                      <a:pt x="327687" y="596649"/>
                      <a:pt x="304800" y="594360"/>
                    </a:cubicBezTo>
                    <a:cubicBezTo>
                      <a:pt x="252127" y="589093"/>
                      <a:pt x="217362" y="588160"/>
                      <a:pt x="167640" y="579120"/>
                    </a:cubicBezTo>
                    <a:cubicBezTo>
                      <a:pt x="58383" y="559255"/>
                      <a:pt x="79670" y="563783"/>
                      <a:pt x="0" y="541020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B35A43CA-144A-2112-6835-B92E5895A88F}"/>
                </a:ext>
              </a:extLst>
            </p:cNvPr>
            <p:cNvGrpSpPr/>
            <p:nvPr/>
          </p:nvGrpSpPr>
          <p:grpSpPr>
            <a:xfrm>
              <a:off x="6208122" y="2232416"/>
              <a:ext cx="1378262" cy="2804145"/>
              <a:chOff x="4374679" y="3129574"/>
              <a:chExt cx="1062415" cy="2161538"/>
            </a:xfrm>
          </p:grpSpPr>
          <p:sp>
            <p:nvSpPr>
              <p:cNvPr id="114" name="星: 10 pt 113">
                <a:extLst>
                  <a:ext uri="{FF2B5EF4-FFF2-40B4-BE49-F238E27FC236}">
                    <a16:creationId xmlns:a16="http://schemas.microsoft.com/office/drawing/2014/main" id="{DFF7B491-7CC1-CC96-C6C6-0A79B9547F03}"/>
                  </a:ext>
                </a:extLst>
              </p:cNvPr>
              <p:cNvSpPr/>
              <p:nvPr/>
            </p:nvSpPr>
            <p:spPr bwMode="auto">
              <a:xfrm>
                <a:off x="4401979" y="3129574"/>
                <a:ext cx="543916" cy="543916"/>
              </a:xfrm>
              <a:prstGeom prst="star10">
                <a:avLst>
                  <a:gd name="adj" fmla="val 32128"/>
                  <a:gd name="hf" fmla="val 105146"/>
                </a:avLst>
              </a:prstGeom>
              <a:solidFill>
                <a:srgbClr val="FFFF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0E55DFD3-C2D6-9F6F-1139-2F761D75B7D8}"/>
                  </a:ext>
                </a:extLst>
              </p:cNvPr>
              <p:cNvGrpSpPr/>
              <p:nvPr/>
            </p:nvGrpSpPr>
            <p:grpSpPr>
              <a:xfrm>
                <a:off x="4374679" y="3286537"/>
                <a:ext cx="1062415" cy="2004575"/>
                <a:chOff x="5416375" y="2913966"/>
                <a:chExt cx="579856" cy="1094078"/>
              </a:xfrm>
              <a:solidFill>
                <a:schemeClr val="tx1"/>
              </a:solidFill>
            </p:grpSpPr>
            <p:sp>
              <p:nvSpPr>
                <p:cNvPr id="116" name="四角形: 角を丸くする 115">
                  <a:extLst>
                    <a:ext uri="{FF2B5EF4-FFF2-40B4-BE49-F238E27FC236}">
                      <a16:creationId xmlns:a16="http://schemas.microsoft.com/office/drawing/2014/main" id="{66A52C4E-C928-E31E-A37E-5898B55DB87E}"/>
                    </a:ext>
                  </a:extLst>
                </p:cNvPr>
                <p:cNvSpPr/>
                <p:nvPr/>
              </p:nvSpPr>
              <p:spPr bwMode="auto">
                <a:xfrm rot="15858237">
                  <a:off x="5498087" y="3394253"/>
                  <a:ext cx="76466" cy="239889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四角形: 角を丸くする 116">
                  <a:extLst>
                    <a:ext uri="{FF2B5EF4-FFF2-40B4-BE49-F238E27FC236}">
                      <a16:creationId xmlns:a16="http://schemas.microsoft.com/office/drawing/2014/main" id="{38E4A15D-B949-DBB7-F5C3-9691FA032CD4}"/>
                    </a:ext>
                  </a:extLst>
                </p:cNvPr>
                <p:cNvSpPr/>
                <p:nvPr/>
              </p:nvSpPr>
              <p:spPr bwMode="auto">
                <a:xfrm rot="2402290">
                  <a:off x="5630637" y="3324445"/>
                  <a:ext cx="76466" cy="239889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C1BC1E00-1495-95E7-FF3C-B69C81E871AC}"/>
                    </a:ext>
                  </a:extLst>
                </p:cNvPr>
                <p:cNvSpPr/>
                <p:nvPr/>
              </p:nvSpPr>
              <p:spPr bwMode="auto">
                <a:xfrm flipH="1">
                  <a:off x="5604724" y="2913966"/>
                  <a:ext cx="328524" cy="379509"/>
                </a:xfrm>
                <a:custGeom>
                  <a:avLst/>
                  <a:gdLst>
                    <a:gd name="connsiteX0" fmla="*/ 323243 w 549626"/>
                    <a:gd name="connsiteY0" fmla="*/ 303449 h 634924"/>
                    <a:gd name="connsiteX1" fmla="*/ 313696 w 549626"/>
                    <a:gd name="connsiteY1" fmla="*/ 304026 h 634924"/>
                    <a:gd name="connsiteX2" fmla="*/ 321055 w 549626"/>
                    <a:gd name="connsiteY2" fmla="*/ 327869 h 634924"/>
                    <a:gd name="connsiteX3" fmla="*/ 292302 w 549626"/>
                    <a:gd name="connsiteY3" fmla="*/ 366455 h 634924"/>
                    <a:gd name="connsiteX4" fmla="*/ 263549 w 549626"/>
                    <a:gd name="connsiteY4" fmla="*/ 327869 h 634924"/>
                    <a:gd name="connsiteX5" fmla="*/ 270095 w 549626"/>
                    <a:gd name="connsiteY5" fmla="*/ 306662 h 634924"/>
                    <a:gd name="connsiteX6" fmla="*/ 241647 w 549626"/>
                    <a:gd name="connsiteY6" fmla="*/ 308382 h 634924"/>
                    <a:gd name="connsiteX7" fmla="*/ 241189 w 549626"/>
                    <a:gd name="connsiteY7" fmla="*/ 308473 h 634924"/>
                    <a:gd name="connsiteX8" fmla="*/ 231898 w 549626"/>
                    <a:gd name="connsiteY8" fmla="*/ 323885 h 634924"/>
                    <a:gd name="connsiteX9" fmla="*/ 323243 w 549626"/>
                    <a:gd name="connsiteY9" fmla="*/ 386645 h 634924"/>
                    <a:gd name="connsiteX10" fmla="*/ 414588 w 549626"/>
                    <a:gd name="connsiteY10" fmla="*/ 323885 h 634924"/>
                    <a:gd name="connsiteX11" fmla="*/ 405297 w 549626"/>
                    <a:gd name="connsiteY11" fmla="*/ 308473 h 634924"/>
                    <a:gd name="connsiteX12" fmla="*/ 404839 w 549626"/>
                    <a:gd name="connsiteY12" fmla="*/ 308382 h 634924"/>
                    <a:gd name="connsiteX13" fmla="*/ 323243 w 549626"/>
                    <a:gd name="connsiteY13" fmla="*/ 303449 h 634924"/>
                    <a:gd name="connsiteX14" fmla="*/ 114737 w 549626"/>
                    <a:gd name="connsiteY14" fmla="*/ 303449 h 634924"/>
                    <a:gd name="connsiteX15" fmla="*/ 105190 w 549626"/>
                    <a:gd name="connsiteY15" fmla="*/ 304026 h 634924"/>
                    <a:gd name="connsiteX16" fmla="*/ 112549 w 549626"/>
                    <a:gd name="connsiteY16" fmla="*/ 327869 h 634924"/>
                    <a:gd name="connsiteX17" fmla="*/ 83796 w 549626"/>
                    <a:gd name="connsiteY17" fmla="*/ 366455 h 634924"/>
                    <a:gd name="connsiteX18" fmla="*/ 55043 w 549626"/>
                    <a:gd name="connsiteY18" fmla="*/ 327869 h 634924"/>
                    <a:gd name="connsiteX19" fmla="*/ 61589 w 549626"/>
                    <a:gd name="connsiteY19" fmla="*/ 306662 h 634924"/>
                    <a:gd name="connsiteX20" fmla="*/ 33141 w 549626"/>
                    <a:gd name="connsiteY20" fmla="*/ 308382 h 634924"/>
                    <a:gd name="connsiteX21" fmla="*/ 32683 w 549626"/>
                    <a:gd name="connsiteY21" fmla="*/ 308473 h 634924"/>
                    <a:gd name="connsiteX22" fmla="*/ 23392 w 549626"/>
                    <a:gd name="connsiteY22" fmla="*/ 323885 h 634924"/>
                    <a:gd name="connsiteX23" fmla="*/ 114737 w 549626"/>
                    <a:gd name="connsiteY23" fmla="*/ 386645 h 634924"/>
                    <a:gd name="connsiteX24" fmla="*/ 206082 w 549626"/>
                    <a:gd name="connsiteY24" fmla="*/ 323885 h 634924"/>
                    <a:gd name="connsiteX25" fmla="*/ 196791 w 549626"/>
                    <a:gd name="connsiteY25" fmla="*/ 308473 h 634924"/>
                    <a:gd name="connsiteX26" fmla="*/ 196333 w 549626"/>
                    <a:gd name="connsiteY26" fmla="*/ 308382 h 634924"/>
                    <a:gd name="connsiteX27" fmla="*/ 114737 w 549626"/>
                    <a:gd name="connsiteY27" fmla="*/ 303449 h 634924"/>
                    <a:gd name="connsiteX28" fmla="*/ 274813 w 549626"/>
                    <a:gd name="connsiteY28" fmla="*/ 0 h 634924"/>
                    <a:gd name="connsiteX29" fmla="*/ 549626 w 549626"/>
                    <a:gd name="connsiteY29" fmla="*/ 317462 h 634924"/>
                    <a:gd name="connsiteX30" fmla="*/ 274813 w 549626"/>
                    <a:gd name="connsiteY30" fmla="*/ 634924 h 634924"/>
                    <a:gd name="connsiteX31" fmla="*/ 0 w 549626"/>
                    <a:gd name="connsiteY31" fmla="*/ 317462 h 634924"/>
                    <a:gd name="connsiteX32" fmla="*/ 274813 w 549626"/>
                    <a:gd name="connsiteY32" fmla="*/ 0 h 634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549626" h="634924">
                      <a:moveTo>
                        <a:pt x="323243" y="303449"/>
                      </a:moveTo>
                      <a:lnTo>
                        <a:pt x="313696" y="304026"/>
                      </a:lnTo>
                      <a:lnTo>
                        <a:pt x="321055" y="327869"/>
                      </a:lnTo>
                      <a:cubicBezTo>
                        <a:pt x="321055" y="349179"/>
                        <a:pt x="308182" y="366455"/>
                        <a:pt x="292302" y="366455"/>
                      </a:cubicBezTo>
                      <a:cubicBezTo>
                        <a:pt x="276422" y="366455"/>
                        <a:pt x="263549" y="349179"/>
                        <a:pt x="263549" y="327869"/>
                      </a:cubicBezTo>
                      <a:lnTo>
                        <a:pt x="270095" y="306662"/>
                      </a:lnTo>
                      <a:lnTo>
                        <a:pt x="241647" y="308382"/>
                      </a:lnTo>
                      <a:lnTo>
                        <a:pt x="241189" y="308473"/>
                      </a:lnTo>
                      <a:lnTo>
                        <a:pt x="231898" y="323885"/>
                      </a:lnTo>
                      <a:cubicBezTo>
                        <a:pt x="231898" y="358547"/>
                        <a:pt x="272794" y="386645"/>
                        <a:pt x="323243" y="386645"/>
                      </a:cubicBezTo>
                      <a:cubicBezTo>
                        <a:pt x="373692" y="386645"/>
                        <a:pt x="414588" y="358547"/>
                        <a:pt x="414588" y="323885"/>
                      </a:cubicBezTo>
                      <a:lnTo>
                        <a:pt x="405297" y="308473"/>
                      </a:lnTo>
                      <a:lnTo>
                        <a:pt x="404839" y="308382"/>
                      </a:lnTo>
                      <a:cubicBezTo>
                        <a:pt x="379760" y="305206"/>
                        <a:pt x="352187" y="303449"/>
                        <a:pt x="323243" y="303449"/>
                      </a:cubicBezTo>
                      <a:close/>
                      <a:moveTo>
                        <a:pt x="114737" y="303449"/>
                      </a:moveTo>
                      <a:lnTo>
                        <a:pt x="105190" y="304026"/>
                      </a:lnTo>
                      <a:lnTo>
                        <a:pt x="112549" y="327869"/>
                      </a:lnTo>
                      <a:cubicBezTo>
                        <a:pt x="112549" y="349179"/>
                        <a:pt x="99676" y="366455"/>
                        <a:pt x="83796" y="366455"/>
                      </a:cubicBezTo>
                      <a:cubicBezTo>
                        <a:pt x="67916" y="366455"/>
                        <a:pt x="55043" y="349179"/>
                        <a:pt x="55043" y="327869"/>
                      </a:cubicBezTo>
                      <a:lnTo>
                        <a:pt x="61589" y="306662"/>
                      </a:lnTo>
                      <a:lnTo>
                        <a:pt x="33141" y="308382"/>
                      </a:lnTo>
                      <a:lnTo>
                        <a:pt x="32683" y="308473"/>
                      </a:lnTo>
                      <a:lnTo>
                        <a:pt x="23392" y="323885"/>
                      </a:lnTo>
                      <a:cubicBezTo>
                        <a:pt x="23392" y="358547"/>
                        <a:pt x="64288" y="386645"/>
                        <a:pt x="114737" y="386645"/>
                      </a:cubicBezTo>
                      <a:cubicBezTo>
                        <a:pt x="165186" y="386645"/>
                        <a:pt x="206082" y="358547"/>
                        <a:pt x="206082" y="323885"/>
                      </a:cubicBezTo>
                      <a:lnTo>
                        <a:pt x="196791" y="308473"/>
                      </a:lnTo>
                      <a:lnTo>
                        <a:pt x="196333" y="308382"/>
                      </a:lnTo>
                      <a:cubicBezTo>
                        <a:pt x="171254" y="305206"/>
                        <a:pt x="143681" y="303449"/>
                        <a:pt x="114737" y="303449"/>
                      </a:cubicBezTo>
                      <a:close/>
                      <a:moveTo>
                        <a:pt x="274813" y="0"/>
                      </a:moveTo>
                      <a:cubicBezTo>
                        <a:pt x="426588" y="0"/>
                        <a:pt x="549626" y="142133"/>
                        <a:pt x="549626" y="317462"/>
                      </a:cubicBezTo>
                      <a:cubicBezTo>
                        <a:pt x="549626" y="492791"/>
                        <a:pt x="426588" y="634924"/>
                        <a:pt x="274813" y="634924"/>
                      </a:cubicBezTo>
                      <a:cubicBezTo>
                        <a:pt x="123038" y="634924"/>
                        <a:pt x="0" y="492791"/>
                        <a:pt x="0" y="317462"/>
                      </a:cubicBezTo>
                      <a:cubicBezTo>
                        <a:pt x="0" y="142133"/>
                        <a:pt x="123038" y="0"/>
                        <a:pt x="27481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四角形: 角を丸くする 118">
                  <a:extLst>
                    <a:ext uri="{FF2B5EF4-FFF2-40B4-BE49-F238E27FC236}">
                      <a16:creationId xmlns:a16="http://schemas.microsoft.com/office/drawing/2014/main" id="{5455D8CA-D8DA-B437-D1B9-186C2C326282}"/>
                    </a:ext>
                  </a:extLst>
                </p:cNvPr>
                <p:cNvSpPr/>
                <p:nvPr/>
              </p:nvSpPr>
              <p:spPr bwMode="auto">
                <a:xfrm rot="20700000">
                  <a:off x="5712037" y="3305507"/>
                  <a:ext cx="179703" cy="40445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台形 119">
                  <a:extLst>
                    <a:ext uri="{FF2B5EF4-FFF2-40B4-BE49-F238E27FC236}">
                      <a16:creationId xmlns:a16="http://schemas.microsoft.com/office/drawing/2014/main" id="{A86CF890-5CD2-BC1B-D373-1664E8E2B345}"/>
                    </a:ext>
                  </a:extLst>
                </p:cNvPr>
                <p:cNvSpPr/>
                <p:nvPr/>
              </p:nvSpPr>
              <p:spPr bwMode="auto">
                <a:xfrm>
                  <a:off x="5734362" y="3235341"/>
                  <a:ext cx="64961" cy="107602"/>
                </a:xfrm>
                <a:prstGeom prst="trapezoid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四角形: 角を丸くする 120">
                  <a:extLst>
                    <a:ext uri="{FF2B5EF4-FFF2-40B4-BE49-F238E27FC236}">
                      <a16:creationId xmlns:a16="http://schemas.microsoft.com/office/drawing/2014/main" id="{0F396DE7-FD7F-EDD9-29DB-5075E7F388B2}"/>
                    </a:ext>
                  </a:extLst>
                </p:cNvPr>
                <p:cNvSpPr/>
                <p:nvPr/>
              </p:nvSpPr>
              <p:spPr bwMode="auto">
                <a:xfrm rot="1544042">
                  <a:off x="5718662" y="3560424"/>
                  <a:ext cx="77994" cy="27532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四角形: 角を丸くする 121">
                  <a:extLst>
                    <a:ext uri="{FF2B5EF4-FFF2-40B4-BE49-F238E27FC236}">
                      <a16:creationId xmlns:a16="http://schemas.microsoft.com/office/drawing/2014/main" id="{433ADBDF-D15F-C003-2D54-797EFCDA0567}"/>
                    </a:ext>
                  </a:extLst>
                </p:cNvPr>
                <p:cNvSpPr/>
                <p:nvPr/>
              </p:nvSpPr>
              <p:spPr bwMode="auto">
                <a:xfrm rot="20700000">
                  <a:off x="5698683" y="3754285"/>
                  <a:ext cx="76466" cy="239889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四角形: 角を丸くする 122">
                  <a:extLst>
                    <a:ext uri="{FF2B5EF4-FFF2-40B4-BE49-F238E27FC236}">
                      <a16:creationId xmlns:a16="http://schemas.microsoft.com/office/drawing/2014/main" id="{3841C2CE-D9A7-E06C-B86E-D6F4BD51CD7E}"/>
                    </a:ext>
                  </a:extLst>
                </p:cNvPr>
                <p:cNvSpPr/>
                <p:nvPr/>
              </p:nvSpPr>
              <p:spPr bwMode="auto">
                <a:xfrm rot="21417040">
                  <a:off x="5846573" y="3586069"/>
                  <a:ext cx="77995" cy="27532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四角形: 角を丸くする 123">
                  <a:extLst>
                    <a:ext uri="{FF2B5EF4-FFF2-40B4-BE49-F238E27FC236}">
                      <a16:creationId xmlns:a16="http://schemas.microsoft.com/office/drawing/2014/main" id="{0BBF4D0C-9591-2DFC-FDAD-AC52A2A826D5}"/>
                    </a:ext>
                  </a:extLst>
                </p:cNvPr>
                <p:cNvSpPr/>
                <p:nvPr/>
              </p:nvSpPr>
              <p:spPr bwMode="auto">
                <a:xfrm rot="18972998">
                  <a:off x="5913971" y="3768155"/>
                  <a:ext cx="76466" cy="239889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四角形: 角を丸くする 124">
                  <a:extLst>
                    <a:ext uri="{FF2B5EF4-FFF2-40B4-BE49-F238E27FC236}">
                      <a16:creationId xmlns:a16="http://schemas.microsoft.com/office/drawing/2014/main" id="{DEDD93A5-BB7D-B99B-86F8-DFE5DEDF9125}"/>
                    </a:ext>
                  </a:extLst>
                </p:cNvPr>
                <p:cNvSpPr/>
                <p:nvPr/>
              </p:nvSpPr>
              <p:spPr bwMode="auto">
                <a:xfrm rot="9829166">
                  <a:off x="5919765" y="3391959"/>
                  <a:ext cx="76466" cy="239889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四角形: 角を丸くする 125">
                  <a:extLst>
                    <a:ext uri="{FF2B5EF4-FFF2-40B4-BE49-F238E27FC236}">
                      <a16:creationId xmlns:a16="http://schemas.microsoft.com/office/drawing/2014/main" id="{A1FF0FFD-0B9F-3FA2-8A05-59DC0E309D2C}"/>
                    </a:ext>
                  </a:extLst>
                </p:cNvPr>
                <p:cNvSpPr/>
                <p:nvPr/>
              </p:nvSpPr>
              <p:spPr bwMode="auto">
                <a:xfrm rot="17973219">
                  <a:off x="5827002" y="3274325"/>
                  <a:ext cx="76466" cy="239889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楕円 126">
                  <a:extLst>
                    <a:ext uri="{FF2B5EF4-FFF2-40B4-BE49-F238E27FC236}">
                      <a16:creationId xmlns:a16="http://schemas.microsoft.com/office/drawing/2014/main" id="{7CF232E4-16DA-6001-ECD2-BCC5AA17FC8E}"/>
                    </a:ext>
                  </a:extLst>
                </p:cNvPr>
                <p:cNvSpPr/>
                <p:nvPr/>
              </p:nvSpPr>
              <p:spPr bwMode="auto">
                <a:xfrm>
                  <a:off x="5664553" y="3023990"/>
                  <a:ext cx="258473" cy="18002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1A1886C1-701A-1A11-FEA8-680DC750B64D}"/>
              </a:ext>
            </a:extLst>
          </p:cNvPr>
          <p:cNvSpPr txBox="1"/>
          <p:nvPr/>
        </p:nvSpPr>
        <p:spPr>
          <a:xfrm>
            <a:off x="581891" y="4977236"/>
            <a:ext cx="8791299" cy="162884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自転車でも酒気帯び運転は罰則の対象です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247093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2AC8A255-C635-04F3-155F-9D99BEB1259E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9E52AD0-FA53-9A15-DE16-5EC72104B9D4}"/>
              </a:ext>
            </a:extLst>
          </p:cNvPr>
          <p:cNvSpPr txBox="1"/>
          <p:nvPr/>
        </p:nvSpPr>
        <p:spPr>
          <a:xfrm>
            <a:off x="682312" y="646244"/>
            <a:ext cx="8586380" cy="280620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自転車でも酒気帯び運転は罰則の対象です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91D47ECF-1B64-A659-1321-77ED51432075}"/>
              </a:ext>
            </a:extLst>
          </p:cNvPr>
          <p:cNvGrpSpPr/>
          <p:nvPr/>
        </p:nvGrpSpPr>
        <p:grpSpPr>
          <a:xfrm>
            <a:off x="7608295" y="2985124"/>
            <a:ext cx="2002803" cy="3610729"/>
            <a:chOff x="296522" y="2374285"/>
            <a:chExt cx="1452773" cy="2619114"/>
          </a:xfrm>
        </p:grpSpPr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C6914C57-AA3D-8B7D-C15A-2E4614BD9C72}"/>
                </a:ext>
              </a:extLst>
            </p:cNvPr>
            <p:cNvGrpSpPr/>
            <p:nvPr/>
          </p:nvGrpSpPr>
          <p:grpSpPr>
            <a:xfrm rot="20700000">
              <a:off x="296522" y="2568324"/>
              <a:ext cx="391657" cy="272849"/>
              <a:chOff x="385348" y="2501593"/>
              <a:chExt cx="391657" cy="272849"/>
            </a:xfrm>
          </p:grpSpPr>
          <p:sp>
            <p:nvSpPr>
              <p:cNvPr id="132" name="二等辺三角形 8">
                <a:extLst>
                  <a:ext uri="{FF2B5EF4-FFF2-40B4-BE49-F238E27FC236}">
                    <a16:creationId xmlns:a16="http://schemas.microsoft.com/office/drawing/2014/main" id="{812D9485-539E-3C9E-0948-739A0BCC9358}"/>
                  </a:ext>
                </a:extLst>
              </p:cNvPr>
              <p:cNvSpPr/>
              <p:nvPr/>
            </p:nvSpPr>
            <p:spPr>
              <a:xfrm rot="19800000">
                <a:off x="385348" y="2501593"/>
                <a:ext cx="391657" cy="272849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" name="二等辺三角形 8">
                <a:extLst>
                  <a:ext uri="{FF2B5EF4-FFF2-40B4-BE49-F238E27FC236}">
                    <a16:creationId xmlns:a16="http://schemas.microsoft.com/office/drawing/2014/main" id="{58A869E8-8838-3CDE-4392-3B93238F3C00}"/>
                  </a:ext>
                </a:extLst>
              </p:cNvPr>
              <p:cNvSpPr/>
              <p:nvPr/>
            </p:nvSpPr>
            <p:spPr>
              <a:xfrm rot="19800000">
                <a:off x="483283" y="2574289"/>
                <a:ext cx="234653" cy="194777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CC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6408EB43-767E-AEE9-7265-25E0C73883D4}"/>
                </a:ext>
              </a:extLst>
            </p:cNvPr>
            <p:cNvGrpSpPr/>
            <p:nvPr/>
          </p:nvGrpSpPr>
          <p:grpSpPr>
            <a:xfrm rot="900000" flipH="1">
              <a:off x="1160490" y="2568325"/>
              <a:ext cx="391657" cy="272849"/>
              <a:chOff x="385348" y="2501593"/>
              <a:chExt cx="391657" cy="272849"/>
            </a:xfrm>
          </p:grpSpPr>
          <p:sp>
            <p:nvSpPr>
              <p:cNvPr id="130" name="二等辺三角形 8">
                <a:extLst>
                  <a:ext uri="{FF2B5EF4-FFF2-40B4-BE49-F238E27FC236}">
                    <a16:creationId xmlns:a16="http://schemas.microsoft.com/office/drawing/2014/main" id="{C79E49FE-0160-C03D-72A6-E781F64D58AE}"/>
                  </a:ext>
                </a:extLst>
              </p:cNvPr>
              <p:cNvSpPr/>
              <p:nvPr/>
            </p:nvSpPr>
            <p:spPr>
              <a:xfrm rot="19800000">
                <a:off x="385348" y="2501593"/>
                <a:ext cx="391657" cy="272849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1" name="二等辺三角形 8">
                <a:extLst>
                  <a:ext uri="{FF2B5EF4-FFF2-40B4-BE49-F238E27FC236}">
                    <a16:creationId xmlns:a16="http://schemas.microsoft.com/office/drawing/2014/main" id="{DE1491AB-CD33-121D-9C7D-AB81713C3A9B}"/>
                  </a:ext>
                </a:extLst>
              </p:cNvPr>
              <p:cNvSpPr/>
              <p:nvPr/>
            </p:nvSpPr>
            <p:spPr>
              <a:xfrm rot="19800000">
                <a:off x="483283" y="2574289"/>
                <a:ext cx="234653" cy="194777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CC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2" name="四角形: 上の 2 つの角を丸める 145">
              <a:extLst>
                <a:ext uri="{FF2B5EF4-FFF2-40B4-BE49-F238E27FC236}">
                  <a16:creationId xmlns:a16="http://schemas.microsoft.com/office/drawing/2014/main" id="{D8C522A0-851D-B0B4-57D5-523B1A7A653A}"/>
                </a:ext>
              </a:extLst>
            </p:cNvPr>
            <p:cNvSpPr/>
            <p:nvPr/>
          </p:nvSpPr>
          <p:spPr>
            <a:xfrm>
              <a:off x="551550" y="4824487"/>
              <a:ext cx="344219" cy="168912"/>
            </a:xfrm>
            <a:custGeom>
              <a:avLst/>
              <a:gdLst>
                <a:gd name="connsiteX0" fmla="*/ 159883 w 817772"/>
                <a:gd name="connsiteY0" fmla="*/ 0 h 319765"/>
                <a:gd name="connsiteX1" fmla="*/ 657890 w 817772"/>
                <a:gd name="connsiteY1" fmla="*/ 0 h 319765"/>
                <a:gd name="connsiteX2" fmla="*/ 817773 w 817772"/>
                <a:gd name="connsiteY2" fmla="*/ 159883 h 319765"/>
                <a:gd name="connsiteX3" fmla="*/ 817772 w 817772"/>
                <a:gd name="connsiteY3" fmla="*/ 279283 h 319765"/>
                <a:gd name="connsiteX4" fmla="*/ 777290 w 817772"/>
                <a:gd name="connsiteY4" fmla="*/ 319765 h 319765"/>
                <a:gd name="connsiteX5" fmla="*/ 40482 w 817772"/>
                <a:gd name="connsiteY5" fmla="*/ 319765 h 319765"/>
                <a:gd name="connsiteX6" fmla="*/ 0 w 817772"/>
                <a:gd name="connsiteY6" fmla="*/ 279283 h 319765"/>
                <a:gd name="connsiteX7" fmla="*/ 0 w 817772"/>
                <a:gd name="connsiteY7" fmla="*/ 159883 h 319765"/>
                <a:gd name="connsiteX8" fmla="*/ 159883 w 817772"/>
                <a:gd name="connsiteY8" fmla="*/ 0 h 319765"/>
                <a:gd name="connsiteX0" fmla="*/ 0 w 817773"/>
                <a:gd name="connsiteY0" fmla="*/ 159883 h 319765"/>
                <a:gd name="connsiteX1" fmla="*/ 657890 w 817773"/>
                <a:gd name="connsiteY1" fmla="*/ 0 h 319765"/>
                <a:gd name="connsiteX2" fmla="*/ 817773 w 817773"/>
                <a:gd name="connsiteY2" fmla="*/ 159883 h 319765"/>
                <a:gd name="connsiteX3" fmla="*/ 817772 w 817773"/>
                <a:gd name="connsiteY3" fmla="*/ 279283 h 319765"/>
                <a:gd name="connsiteX4" fmla="*/ 777290 w 817773"/>
                <a:gd name="connsiteY4" fmla="*/ 319765 h 319765"/>
                <a:gd name="connsiteX5" fmla="*/ 40482 w 817773"/>
                <a:gd name="connsiteY5" fmla="*/ 319765 h 319765"/>
                <a:gd name="connsiteX6" fmla="*/ 0 w 817773"/>
                <a:gd name="connsiteY6" fmla="*/ 279283 h 319765"/>
                <a:gd name="connsiteX7" fmla="*/ 0 w 817773"/>
                <a:gd name="connsiteY7" fmla="*/ 159883 h 319765"/>
                <a:gd name="connsiteX0" fmla="*/ 0 w 819179"/>
                <a:gd name="connsiteY0" fmla="*/ 159883 h 319765"/>
                <a:gd name="connsiteX1" fmla="*/ 657890 w 819179"/>
                <a:gd name="connsiteY1" fmla="*/ 0 h 319765"/>
                <a:gd name="connsiteX2" fmla="*/ 810628 w 819179"/>
                <a:gd name="connsiteY2" fmla="*/ 96282 h 319765"/>
                <a:gd name="connsiteX3" fmla="*/ 817772 w 819179"/>
                <a:gd name="connsiteY3" fmla="*/ 279283 h 319765"/>
                <a:gd name="connsiteX4" fmla="*/ 777290 w 819179"/>
                <a:gd name="connsiteY4" fmla="*/ 319765 h 319765"/>
                <a:gd name="connsiteX5" fmla="*/ 40482 w 819179"/>
                <a:gd name="connsiteY5" fmla="*/ 319765 h 319765"/>
                <a:gd name="connsiteX6" fmla="*/ 0 w 819179"/>
                <a:gd name="connsiteY6" fmla="*/ 279283 h 319765"/>
                <a:gd name="connsiteX7" fmla="*/ 0 w 819179"/>
                <a:gd name="connsiteY7" fmla="*/ 159883 h 319765"/>
                <a:gd name="connsiteX0" fmla="*/ 0 w 820771"/>
                <a:gd name="connsiteY0" fmla="*/ 159883 h 319765"/>
                <a:gd name="connsiteX1" fmla="*/ 657890 w 820771"/>
                <a:gd name="connsiteY1" fmla="*/ 0 h 319765"/>
                <a:gd name="connsiteX2" fmla="*/ 817772 w 820771"/>
                <a:gd name="connsiteY2" fmla="*/ 96282 h 319765"/>
                <a:gd name="connsiteX3" fmla="*/ 817772 w 820771"/>
                <a:gd name="connsiteY3" fmla="*/ 279283 h 319765"/>
                <a:gd name="connsiteX4" fmla="*/ 777290 w 820771"/>
                <a:gd name="connsiteY4" fmla="*/ 319765 h 319765"/>
                <a:gd name="connsiteX5" fmla="*/ 40482 w 820771"/>
                <a:gd name="connsiteY5" fmla="*/ 319765 h 319765"/>
                <a:gd name="connsiteX6" fmla="*/ 0 w 820771"/>
                <a:gd name="connsiteY6" fmla="*/ 279283 h 319765"/>
                <a:gd name="connsiteX7" fmla="*/ 0 w 820771"/>
                <a:gd name="connsiteY7" fmla="*/ 159883 h 31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771" h="319765">
                  <a:moveTo>
                    <a:pt x="0" y="159883"/>
                  </a:moveTo>
                  <a:cubicBezTo>
                    <a:pt x="109648" y="113336"/>
                    <a:pt x="521595" y="0"/>
                    <a:pt x="657890" y="0"/>
                  </a:cubicBezTo>
                  <a:cubicBezTo>
                    <a:pt x="746191" y="0"/>
                    <a:pt x="817772" y="7981"/>
                    <a:pt x="817772" y="96282"/>
                  </a:cubicBezTo>
                  <a:cubicBezTo>
                    <a:pt x="817772" y="136082"/>
                    <a:pt x="824519" y="242036"/>
                    <a:pt x="817772" y="279283"/>
                  </a:cubicBezTo>
                  <a:cubicBezTo>
                    <a:pt x="811025" y="316530"/>
                    <a:pt x="799648" y="319765"/>
                    <a:pt x="777290" y="319765"/>
                  </a:cubicBezTo>
                  <a:lnTo>
                    <a:pt x="40482" y="319765"/>
                  </a:lnTo>
                  <a:cubicBezTo>
                    <a:pt x="18124" y="319765"/>
                    <a:pt x="0" y="301641"/>
                    <a:pt x="0" y="279283"/>
                  </a:cubicBezTo>
                  <a:lnTo>
                    <a:pt x="0" y="159883"/>
                  </a:ln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" name="四角形: 上の 2 つの角を丸める 145">
              <a:extLst>
                <a:ext uri="{FF2B5EF4-FFF2-40B4-BE49-F238E27FC236}">
                  <a16:creationId xmlns:a16="http://schemas.microsoft.com/office/drawing/2014/main" id="{57C6EE9A-21C3-816A-E1C1-F1C36BCC8655}"/>
                </a:ext>
              </a:extLst>
            </p:cNvPr>
            <p:cNvSpPr/>
            <p:nvPr/>
          </p:nvSpPr>
          <p:spPr>
            <a:xfrm flipH="1">
              <a:off x="923838" y="4824487"/>
              <a:ext cx="344219" cy="168912"/>
            </a:xfrm>
            <a:custGeom>
              <a:avLst/>
              <a:gdLst>
                <a:gd name="connsiteX0" fmla="*/ 159883 w 817772"/>
                <a:gd name="connsiteY0" fmla="*/ 0 h 319765"/>
                <a:gd name="connsiteX1" fmla="*/ 657890 w 817772"/>
                <a:gd name="connsiteY1" fmla="*/ 0 h 319765"/>
                <a:gd name="connsiteX2" fmla="*/ 817773 w 817772"/>
                <a:gd name="connsiteY2" fmla="*/ 159883 h 319765"/>
                <a:gd name="connsiteX3" fmla="*/ 817772 w 817772"/>
                <a:gd name="connsiteY3" fmla="*/ 279283 h 319765"/>
                <a:gd name="connsiteX4" fmla="*/ 777290 w 817772"/>
                <a:gd name="connsiteY4" fmla="*/ 319765 h 319765"/>
                <a:gd name="connsiteX5" fmla="*/ 40482 w 817772"/>
                <a:gd name="connsiteY5" fmla="*/ 319765 h 319765"/>
                <a:gd name="connsiteX6" fmla="*/ 0 w 817772"/>
                <a:gd name="connsiteY6" fmla="*/ 279283 h 319765"/>
                <a:gd name="connsiteX7" fmla="*/ 0 w 817772"/>
                <a:gd name="connsiteY7" fmla="*/ 159883 h 319765"/>
                <a:gd name="connsiteX8" fmla="*/ 159883 w 817772"/>
                <a:gd name="connsiteY8" fmla="*/ 0 h 319765"/>
                <a:gd name="connsiteX0" fmla="*/ 0 w 817773"/>
                <a:gd name="connsiteY0" fmla="*/ 159883 h 319765"/>
                <a:gd name="connsiteX1" fmla="*/ 657890 w 817773"/>
                <a:gd name="connsiteY1" fmla="*/ 0 h 319765"/>
                <a:gd name="connsiteX2" fmla="*/ 817773 w 817773"/>
                <a:gd name="connsiteY2" fmla="*/ 159883 h 319765"/>
                <a:gd name="connsiteX3" fmla="*/ 817772 w 817773"/>
                <a:gd name="connsiteY3" fmla="*/ 279283 h 319765"/>
                <a:gd name="connsiteX4" fmla="*/ 777290 w 817773"/>
                <a:gd name="connsiteY4" fmla="*/ 319765 h 319765"/>
                <a:gd name="connsiteX5" fmla="*/ 40482 w 817773"/>
                <a:gd name="connsiteY5" fmla="*/ 319765 h 319765"/>
                <a:gd name="connsiteX6" fmla="*/ 0 w 817773"/>
                <a:gd name="connsiteY6" fmla="*/ 279283 h 319765"/>
                <a:gd name="connsiteX7" fmla="*/ 0 w 817773"/>
                <a:gd name="connsiteY7" fmla="*/ 159883 h 319765"/>
                <a:gd name="connsiteX0" fmla="*/ 0 w 819179"/>
                <a:gd name="connsiteY0" fmla="*/ 159883 h 319765"/>
                <a:gd name="connsiteX1" fmla="*/ 657890 w 819179"/>
                <a:gd name="connsiteY1" fmla="*/ 0 h 319765"/>
                <a:gd name="connsiteX2" fmla="*/ 810628 w 819179"/>
                <a:gd name="connsiteY2" fmla="*/ 96282 h 319765"/>
                <a:gd name="connsiteX3" fmla="*/ 817772 w 819179"/>
                <a:gd name="connsiteY3" fmla="*/ 279283 h 319765"/>
                <a:gd name="connsiteX4" fmla="*/ 777290 w 819179"/>
                <a:gd name="connsiteY4" fmla="*/ 319765 h 319765"/>
                <a:gd name="connsiteX5" fmla="*/ 40482 w 819179"/>
                <a:gd name="connsiteY5" fmla="*/ 319765 h 319765"/>
                <a:gd name="connsiteX6" fmla="*/ 0 w 819179"/>
                <a:gd name="connsiteY6" fmla="*/ 279283 h 319765"/>
                <a:gd name="connsiteX7" fmla="*/ 0 w 819179"/>
                <a:gd name="connsiteY7" fmla="*/ 159883 h 319765"/>
                <a:gd name="connsiteX0" fmla="*/ 0 w 820771"/>
                <a:gd name="connsiteY0" fmla="*/ 159883 h 319765"/>
                <a:gd name="connsiteX1" fmla="*/ 657890 w 820771"/>
                <a:gd name="connsiteY1" fmla="*/ 0 h 319765"/>
                <a:gd name="connsiteX2" fmla="*/ 817772 w 820771"/>
                <a:gd name="connsiteY2" fmla="*/ 96282 h 319765"/>
                <a:gd name="connsiteX3" fmla="*/ 817772 w 820771"/>
                <a:gd name="connsiteY3" fmla="*/ 279283 h 319765"/>
                <a:gd name="connsiteX4" fmla="*/ 777290 w 820771"/>
                <a:gd name="connsiteY4" fmla="*/ 319765 h 319765"/>
                <a:gd name="connsiteX5" fmla="*/ 40482 w 820771"/>
                <a:gd name="connsiteY5" fmla="*/ 319765 h 319765"/>
                <a:gd name="connsiteX6" fmla="*/ 0 w 820771"/>
                <a:gd name="connsiteY6" fmla="*/ 279283 h 319765"/>
                <a:gd name="connsiteX7" fmla="*/ 0 w 820771"/>
                <a:gd name="connsiteY7" fmla="*/ 159883 h 31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771" h="319765">
                  <a:moveTo>
                    <a:pt x="0" y="159883"/>
                  </a:moveTo>
                  <a:cubicBezTo>
                    <a:pt x="109648" y="113336"/>
                    <a:pt x="521595" y="0"/>
                    <a:pt x="657890" y="0"/>
                  </a:cubicBezTo>
                  <a:cubicBezTo>
                    <a:pt x="746191" y="0"/>
                    <a:pt x="817772" y="7981"/>
                    <a:pt x="817772" y="96282"/>
                  </a:cubicBezTo>
                  <a:cubicBezTo>
                    <a:pt x="817772" y="136082"/>
                    <a:pt x="824519" y="242036"/>
                    <a:pt x="817772" y="279283"/>
                  </a:cubicBezTo>
                  <a:cubicBezTo>
                    <a:pt x="811025" y="316530"/>
                    <a:pt x="799648" y="319765"/>
                    <a:pt x="777290" y="319765"/>
                  </a:cubicBezTo>
                  <a:lnTo>
                    <a:pt x="40482" y="319765"/>
                  </a:lnTo>
                  <a:cubicBezTo>
                    <a:pt x="18124" y="319765"/>
                    <a:pt x="0" y="301641"/>
                    <a:pt x="0" y="279283"/>
                  </a:cubicBezTo>
                  <a:lnTo>
                    <a:pt x="0" y="159883"/>
                  </a:ln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FE6B0AF8-69A8-8712-2B49-DC1A944FB31A}"/>
                </a:ext>
              </a:extLst>
            </p:cNvPr>
            <p:cNvSpPr/>
            <p:nvPr/>
          </p:nvSpPr>
          <p:spPr>
            <a:xfrm>
              <a:off x="566775" y="4315433"/>
              <a:ext cx="327744" cy="538496"/>
            </a:xfrm>
            <a:custGeom>
              <a:avLst/>
              <a:gdLst>
                <a:gd name="connsiteX0" fmla="*/ 0 w 511059"/>
                <a:gd name="connsiteY0" fmla="*/ 0 h 839689"/>
                <a:gd name="connsiteX1" fmla="*/ 511059 w 511059"/>
                <a:gd name="connsiteY1" fmla="*/ 0 h 839689"/>
                <a:gd name="connsiteX2" fmla="*/ 511059 w 511059"/>
                <a:gd name="connsiteY2" fmla="*/ 839689 h 839689"/>
                <a:gd name="connsiteX3" fmla="*/ 205993 w 511059"/>
                <a:gd name="connsiteY3" fmla="*/ 839689 h 839689"/>
                <a:gd name="connsiteX4" fmla="*/ 0 w 511059"/>
                <a:gd name="connsiteY4" fmla="*/ 0 h 83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1059" h="839689">
                  <a:moveTo>
                    <a:pt x="0" y="0"/>
                  </a:moveTo>
                  <a:lnTo>
                    <a:pt x="511059" y="0"/>
                  </a:lnTo>
                  <a:lnTo>
                    <a:pt x="511059" y="839689"/>
                  </a:lnTo>
                  <a:lnTo>
                    <a:pt x="205993" y="839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3F6A70F3-9894-4A36-5F5C-EBB5E6D2D3AA}"/>
                </a:ext>
              </a:extLst>
            </p:cNvPr>
            <p:cNvSpPr/>
            <p:nvPr/>
          </p:nvSpPr>
          <p:spPr>
            <a:xfrm>
              <a:off x="923838" y="4315433"/>
              <a:ext cx="327745" cy="538496"/>
            </a:xfrm>
            <a:custGeom>
              <a:avLst/>
              <a:gdLst>
                <a:gd name="connsiteX0" fmla="*/ 0 w 511060"/>
                <a:gd name="connsiteY0" fmla="*/ 0 h 839689"/>
                <a:gd name="connsiteX1" fmla="*/ 511060 w 511060"/>
                <a:gd name="connsiteY1" fmla="*/ 0 h 839689"/>
                <a:gd name="connsiteX2" fmla="*/ 305067 w 511060"/>
                <a:gd name="connsiteY2" fmla="*/ 839689 h 839689"/>
                <a:gd name="connsiteX3" fmla="*/ 0 w 511060"/>
                <a:gd name="connsiteY3" fmla="*/ 839689 h 839689"/>
                <a:gd name="connsiteX4" fmla="*/ 0 w 511060"/>
                <a:gd name="connsiteY4" fmla="*/ 0 h 83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1060" h="839689">
                  <a:moveTo>
                    <a:pt x="0" y="0"/>
                  </a:moveTo>
                  <a:lnTo>
                    <a:pt x="511060" y="0"/>
                  </a:lnTo>
                  <a:lnTo>
                    <a:pt x="305067" y="839689"/>
                  </a:lnTo>
                  <a:lnTo>
                    <a:pt x="0" y="839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72AF3944-0D84-8360-A8A4-D45E6A66E347}"/>
                </a:ext>
              </a:extLst>
            </p:cNvPr>
            <p:cNvSpPr/>
            <p:nvPr/>
          </p:nvSpPr>
          <p:spPr>
            <a:xfrm>
              <a:off x="525942" y="3583425"/>
              <a:ext cx="750409" cy="538000"/>
            </a:xfrm>
            <a:prstGeom prst="round2SameRect">
              <a:avLst>
                <a:gd name="adj1" fmla="val 38272"/>
                <a:gd name="adj2" fmla="val 0"/>
              </a:avLst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566BB62A-A021-77B6-5160-EE6746B86E2B}"/>
                </a:ext>
              </a:extLst>
            </p:cNvPr>
            <p:cNvSpPr/>
            <p:nvPr/>
          </p:nvSpPr>
          <p:spPr>
            <a:xfrm>
              <a:off x="501841" y="4121425"/>
              <a:ext cx="798609" cy="298542"/>
            </a:xfrm>
            <a:custGeom>
              <a:avLst/>
              <a:gdLst>
                <a:gd name="connsiteX0" fmla="*/ 40201 w 1245290"/>
                <a:gd name="connsiteY0" fmla="*/ 0 h 413546"/>
                <a:gd name="connsiteX1" fmla="*/ 1205089 w 1245290"/>
                <a:gd name="connsiteY1" fmla="*/ 0 h 413546"/>
                <a:gd name="connsiteX2" fmla="*/ 1245290 w 1245290"/>
                <a:gd name="connsiteY2" fmla="*/ 413546 h 413546"/>
                <a:gd name="connsiteX3" fmla="*/ 661318 w 1245290"/>
                <a:gd name="connsiteY3" fmla="*/ 413546 h 413546"/>
                <a:gd name="connsiteX4" fmla="*/ 631505 w 1245290"/>
                <a:gd name="connsiteY4" fmla="*/ 330565 h 413546"/>
                <a:gd name="connsiteX5" fmla="*/ 613785 w 1245290"/>
                <a:gd name="connsiteY5" fmla="*/ 330565 h 413546"/>
                <a:gd name="connsiteX6" fmla="*/ 583972 w 1245290"/>
                <a:gd name="connsiteY6" fmla="*/ 413546 h 413546"/>
                <a:gd name="connsiteX7" fmla="*/ 0 w 1245290"/>
                <a:gd name="connsiteY7" fmla="*/ 413546 h 41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5290" h="413546">
                  <a:moveTo>
                    <a:pt x="40201" y="0"/>
                  </a:moveTo>
                  <a:lnTo>
                    <a:pt x="1205089" y="0"/>
                  </a:lnTo>
                  <a:lnTo>
                    <a:pt x="1245290" y="413546"/>
                  </a:lnTo>
                  <a:lnTo>
                    <a:pt x="661318" y="413546"/>
                  </a:lnTo>
                  <a:lnTo>
                    <a:pt x="631505" y="330565"/>
                  </a:lnTo>
                  <a:lnTo>
                    <a:pt x="613785" y="330565"/>
                  </a:lnTo>
                  <a:lnTo>
                    <a:pt x="583972" y="413546"/>
                  </a:lnTo>
                  <a:lnTo>
                    <a:pt x="0" y="413546"/>
                  </a:lnTo>
                  <a:close/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28D4D012-895B-11C1-68DD-1D140FE5C200}"/>
                </a:ext>
              </a:extLst>
            </p:cNvPr>
            <p:cNvSpPr/>
            <p:nvPr/>
          </p:nvSpPr>
          <p:spPr>
            <a:xfrm>
              <a:off x="518639" y="4107415"/>
              <a:ext cx="765014" cy="76355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" name="四角形: 角を丸くする 78">
              <a:extLst>
                <a:ext uri="{FF2B5EF4-FFF2-40B4-BE49-F238E27FC236}">
                  <a16:creationId xmlns:a16="http://schemas.microsoft.com/office/drawing/2014/main" id="{7375F6EF-8FD6-912F-0B8E-352540F217AB}"/>
                </a:ext>
              </a:extLst>
            </p:cNvPr>
            <p:cNvSpPr/>
            <p:nvPr/>
          </p:nvSpPr>
          <p:spPr>
            <a:xfrm>
              <a:off x="810316" y="4099779"/>
              <a:ext cx="181660" cy="91626"/>
            </a:xfrm>
            <a:prstGeom prst="roundRect">
              <a:avLst/>
            </a:prstGeom>
            <a:solidFill>
              <a:sysClr val="window" lastClr="FFFFFF">
                <a:lumMod val="50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F4D38AB7-FA49-7A7F-8E3E-4C8EF3E9EFDE}"/>
                </a:ext>
              </a:extLst>
            </p:cNvPr>
            <p:cNvSpPr/>
            <p:nvPr/>
          </p:nvSpPr>
          <p:spPr>
            <a:xfrm>
              <a:off x="1040857" y="3882519"/>
              <a:ext cx="188009" cy="133819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AE23A70F-777D-C23E-2DA2-26A43ED33549}"/>
                </a:ext>
              </a:extLst>
            </p:cNvPr>
            <p:cNvSpPr/>
            <p:nvPr/>
          </p:nvSpPr>
          <p:spPr>
            <a:xfrm>
              <a:off x="570349" y="3882519"/>
              <a:ext cx="188009" cy="133819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" name="楕円 81">
              <a:extLst>
                <a:ext uri="{FF2B5EF4-FFF2-40B4-BE49-F238E27FC236}">
                  <a16:creationId xmlns:a16="http://schemas.microsoft.com/office/drawing/2014/main" id="{1DC0E813-2496-B8F9-0333-F0218B09FDFE}"/>
                </a:ext>
              </a:extLst>
            </p:cNvPr>
            <p:cNvSpPr/>
            <p:nvPr/>
          </p:nvSpPr>
          <p:spPr>
            <a:xfrm>
              <a:off x="866085" y="3934238"/>
              <a:ext cx="86186" cy="86186"/>
            </a:xfrm>
            <a:prstGeom prst="ellipse">
              <a:avLst/>
            </a:pr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" name="楕円 82">
              <a:extLst>
                <a:ext uri="{FF2B5EF4-FFF2-40B4-BE49-F238E27FC236}">
                  <a16:creationId xmlns:a16="http://schemas.microsoft.com/office/drawing/2014/main" id="{FDF9186E-BF3A-1CAC-1030-412570C6F101}"/>
                </a:ext>
              </a:extLst>
            </p:cNvPr>
            <p:cNvSpPr/>
            <p:nvPr/>
          </p:nvSpPr>
          <p:spPr>
            <a:xfrm>
              <a:off x="866085" y="4227175"/>
              <a:ext cx="86186" cy="86186"/>
            </a:xfrm>
            <a:prstGeom prst="ellipse">
              <a:avLst/>
            </a:pr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064CCC2E-5DD4-8604-2CF8-045BA0D87D30}"/>
                </a:ext>
              </a:extLst>
            </p:cNvPr>
            <p:cNvGrpSpPr/>
            <p:nvPr/>
          </p:nvGrpSpPr>
          <p:grpSpPr>
            <a:xfrm>
              <a:off x="617835" y="3573195"/>
              <a:ext cx="577637" cy="314584"/>
              <a:chOff x="6136481" y="3548063"/>
              <a:chExt cx="900722" cy="490537"/>
            </a:xfrm>
          </p:grpSpPr>
          <p:sp>
            <p:nvSpPr>
              <p:cNvPr id="124" name="台形 123">
                <a:extLst>
                  <a:ext uri="{FF2B5EF4-FFF2-40B4-BE49-F238E27FC236}">
                    <a16:creationId xmlns:a16="http://schemas.microsoft.com/office/drawing/2014/main" id="{6AB83629-D714-B212-6A81-E13DF5C17957}"/>
                  </a:ext>
                </a:extLst>
              </p:cNvPr>
              <p:cNvSpPr/>
              <p:nvPr/>
            </p:nvSpPr>
            <p:spPr>
              <a:xfrm rot="10800000">
                <a:off x="6303250" y="3564014"/>
                <a:ext cx="575062" cy="474585"/>
              </a:xfrm>
              <a:prstGeom prst="trapezoid">
                <a:avLst>
                  <a:gd name="adj" fmla="val 57241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260E6396-798E-77B1-B864-815136BCA354}"/>
                  </a:ext>
                </a:extLst>
              </p:cNvPr>
              <p:cNvSpPr/>
              <p:nvPr/>
            </p:nvSpPr>
            <p:spPr>
              <a:xfrm rot="10800000">
                <a:off x="6516115" y="3672604"/>
                <a:ext cx="149329" cy="361157"/>
              </a:xfrm>
              <a:custGeom>
                <a:avLst/>
                <a:gdLst>
                  <a:gd name="connsiteX0" fmla="*/ 103561 w 149329"/>
                  <a:gd name="connsiteY0" fmla="*/ 365996 h 365996"/>
                  <a:gd name="connsiteX1" fmla="*/ 45767 w 149329"/>
                  <a:gd name="connsiteY1" fmla="*/ 365996 h 365996"/>
                  <a:gd name="connsiteX2" fmla="*/ 0 w 149329"/>
                  <a:gd name="connsiteY2" fmla="*/ 102707 h 365996"/>
                  <a:gd name="connsiteX3" fmla="*/ 58790 w 149329"/>
                  <a:gd name="connsiteY3" fmla="*/ 0 h 365996"/>
                  <a:gd name="connsiteX4" fmla="*/ 90538 w 149329"/>
                  <a:gd name="connsiteY4" fmla="*/ 0 h 365996"/>
                  <a:gd name="connsiteX5" fmla="*/ 149329 w 149329"/>
                  <a:gd name="connsiteY5" fmla="*/ 102707 h 365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329" h="365996">
                    <a:moveTo>
                      <a:pt x="103561" y="365996"/>
                    </a:moveTo>
                    <a:lnTo>
                      <a:pt x="45767" y="365996"/>
                    </a:lnTo>
                    <a:lnTo>
                      <a:pt x="0" y="102707"/>
                    </a:lnTo>
                    <a:lnTo>
                      <a:pt x="58790" y="0"/>
                    </a:lnTo>
                    <a:lnTo>
                      <a:pt x="90538" y="0"/>
                    </a:lnTo>
                    <a:lnTo>
                      <a:pt x="149329" y="102707"/>
                    </a:lnTo>
                    <a:close/>
                  </a:path>
                </a:pathLst>
              </a:cu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" name="台形 125">
                <a:extLst>
                  <a:ext uri="{FF2B5EF4-FFF2-40B4-BE49-F238E27FC236}">
                    <a16:creationId xmlns:a16="http://schemas.microsoft.com/office/drawing/2014/main" id="{631CC002-9A2D-FEE0-E7D2-60623BE1E931}"/>
                  </a:ext>
                </a:extLst>
              </p:cNvPr>
              <p:cNvSpPr/>
              <p:nvPr/>
            </p:nvSpPr>
            <p:spPr>
              <a:xfrm rot="10800000">
                <a:off x="6487915" y="3559175"/>
                <a:ext cx="205732" cy="169786"/>
              </a:xfrm>
              <a:prstGeom prst="trapezoid">
                <a:avLst>
                  <a:gd name="adj" fmla="val 35954"/>
                </a:avLst>
              </a:pr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CA5EF4F8-F75E-A25C-E613-70E95A759B34}"/>
                  </a:ext>
                </a:extLst>
              </p:cNvPr>
              <p:cNvSpPr/>
              <p:nvPr/>
            </p:nvSpPr>
            <p:spPr>
              <a:xfrm rot="10800000">
                <a:off x="6303250" y="3559176"/>
                <a:ext cx="575062" cy="202053"/>
              </a:xfrm>
              <a:custGeom>
                <a:avLst/>
                <a:gdLst>
                  <a:gd name="connsiteX0" fmla="*/ 575062 w 575062"/>
                  <a:gd name="connsiteY0" fmla="*/ 202053 h 202053"/>
                  <a:gd name="connsiteX1" fmla="*/ 0 w 575062"/>
                  <a:gd name="connsiteY1" fmla="*/ 202053 h 202053"/>
                  <a:gd name="connsiteX2" fmla="*/ 115658 w 575062"/>
                  <a:gd name="connsiteY2" fmla="*/ 0 h 202053"/>
                  <a:gd name="connsiteX3" fmla="*/ 278005 w 575062"/>
                  <a:gd name="connsiteY3" fmla="*/ 197992 h 202053"/>
                  <a:gd name="connsiteX4" fmla="*/ 297057 w 575062"/>
                  <a:gd name="connsiteY4" fmla="*/ 197992 h 202053"/>
                  <a:gd name="connsiteX5" fmla="*/ 459405 w 575062"/>
                  <a:gd name="connsiteY5" fmla="*/ 0 h 202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5062" h="202053">
                    <a:moveTo>
                      <a:pt x="575062" y="202053"/>
                    </a:moveTo>
                    <a:lnTo>
                      <a:pt x="0" y="202053"/>
                    </a:lnTo>
                    <a:lnTo>
                      <a:pt x="115658" y="0"/>
                    </a:lnTo>
                    <a:lnTo>
                      <a:pt x="278005" y="197992"/>
                    </a:lnTo>
                    <a:lnTo>
                      <a:pt x="297057" y="197992"/>
                    </a:lnTo>
                    <a:lnTo>
                      <a:pt x="45940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C66A2535-C0C7-E724-BD25-6E2492FE64FA}"/>
                  </a:ext>
                </a:extLst>
              </p:cNvPr>
              <p:cNvSpPr/>
              <p:nvPr/>
            </p:nvSpPr>
            <p:spPr>
              <a:xfrm>
                <a:off x="6136481" y="3548063"/>
                <a:ext cx="442913" cy="490537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4E1A14DA-7444-62A9-6931-F21BA7BA521B}"/>
                  </a:ext>
                </a:extLst>
              </p:cNvPr>
              <p:cNvSpPr/>
              <p:nvPr/>
            </p:nvSpPr>
            <p:spPr>
              <a:xfrm flipH="1">
                <a:off x="6594290" y="3548063"/>
                <a:ext cx="442913" cy="490537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85" name="フローチャート: 手作業 203">
              <a:extLst>
                <a:ext uri="{FF2B5EF4-FFF2-40B4-BE49-F238E27FC236}">
                  <a16:creationId xmlns:a16="http://schemas.microsoft.com/office/drawing/2014/main" id="{D059994B-07B4-9F61-040F-1FC899D08174}"/>
                </a:ext>
              </a:extLst>
            </p:cNvPr>
            <p:cNvSpPr/>
            <p:nvPr/>
          </p:nvSpPr>
          <p:spPr>
            <a:xfrm rot="4162878">
              <a:off x="1280150" y="3509215"/>
              <a:ext cx="226807" cy="317529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770"/>
                <a:gd name="connsiteX1" fmla="*/ 10000 w 10000"/>
                <a:gd name="connsiteY1" fmla="*/ 0 h 10770"/>
                <a:gd name="connsiteX2" fmla="*/ 8000 w 10000"/>
                <a:gd name="connsiteY2" fmla="*/ 10000 h 10770"/>
                <a:gd name="connsiteX3" fmla="*/ 4734 w 10000"/>
                <a:gd name="connsiteY3" fmla="*/ 10770 h 10770"/>
                <a:gd name="connsiteX4" fmla="*/ 2000 w 10000"/>
                <a:gd name="connsiteY4" fmla="*/ 10000 h 10770"/>
                <a:gd name="connsiteX5" fmla="*/ 0 w 10000"/>
                <a:gd name="connsiteY5" fmla="*/ 0 h 10770"/>
                <a:gd name="connsiteX0" fmla="*/ 4734 w 10000"/>
                <a:gd name="connsiteY0" fmla="*/ 10770 h 11834"/>
                <a:gd name="connsiteX1" fmla="*/ 2000 w 10000"/>
                <a:gd name="connsiteY1" fmla="*/ 10000 h 11834"/>
                <a:gd name="connsiteX2" fmla="*/ 0 w 10000"/>
                <a:gd name="connsiteY2" fmla="*/ 0 h 11834"/>
                <a:gd name="connsiteX3" fmla="*/ 10000 w 10000"/>
                <a:gd name="connsiteY3" fmla="*/ 0 h 11834"/>
                <a:gd name="connsiteX4" fmla="*/ 8000 w 10000"/>
                <a:gd name="connsiteY4" fmla="*/ 10000 h 11834"/>
                <a:gd name="connsiteX5" fmla="*/ 8378 w 10000"/>
                <a:gd name="connsiteY5" fmla="*/ 11834 h 11834"/>
                <a:gd name="connsiteX0" fmla="*/ 2000 w 10000"/>
                <a:gd name="connsiteY0" fmla="*/ 10000 h 11834"/>
                <a:gd name="connsiteX1" fmla="*/ 0 w 10000"/>
                <a:gd name="connsiteY1" fmla="*/ 0 h 11834"/>
                <a:gd name="connsiteX2" fmla="*/ 10000 w 10000"/>
                <a:gd name="connsiteY2" fmla="*/ 0 h 11834"/>
                <a:gd name="connsiteX3" fmla="*/ 8000 w 10000"/>
                <a:gd name="connsiteY3" fmla="*/ 10000 h 11834"/>
                <a:gd name="connsiteX4" fmla="*/ 8378 w 10000"/>
                <a:gd name="connsiteY4" fmla="*/ 11834 h 11834"/>
                <a:gd name="connsiteX0" fmla="*/ 2000 w 10000"/>
                <a:gd name="connsiteY0" fmla="*/ 10000 h 10000"/>
                <a:gd name="connsiteX1" fmla="*/ 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2000" y="10000"/>
                  </a:moveTo>
                  <a:lnTo>
                    <a:pt x="0" y="0"/>
                  </a:lnTo>
                  <a:lnTo>
                    <a:pt x="10000" y="0"/>
                  </a:lnTo>
                  <a:lnTo>
                    <a:pt x="8000" y="10000"/>
                  </a:lnTo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" name="台形 691">
              <a:extLst>
                <a:ext uri="{FF2B5EF4-FFF2-40B4-BE49-F238E27FC236}">
                  <a16:creationId xmlns:a16="http://schemas.microsoft.com/office/drawing/2014/main" id="{C15C1E1C-92AC-37A9-2C69-0647E0CDE110}"/>
                </a:ext>
              </a:extLst>
            </p:cNvPr>
            <p:cNvSpPr/>
            <p:nvPr/>
          </p:nvSpPr>
          <p:spPr>
            <a:xfrm rot="1978833">
              <a:off x="458095" y="3739487"/>
              <a:ext cx="195816" cy="245556"/>
            </a:xfrm>
            <a:custGeom>
              <a:avLst/>
              <a:gdLst>
                <a:gd name="connsiteX0" fmla="*/ 0 w 189442"/>
                <a:gd name="connsiteY0" fmla="*/ 447820 h 447820"/>
                <a:gd name="connsiteX1" fmla="*/ 28805 w 189442"/>
                <a:gd name="connsiteY1" fmla="*/ 0 h 447820"/>
                <a:gd name="connsiteX2" fmla="*/ 160637 w 189442"/>
                <a:gd name="connsiteY2" fmla="*/ 0 h 447820"/>
                <a:gd name="connsiteX3" fmla="*/ 189442 w 189442"/>
                <a:gd name="connsiteY3" fmla="*/ 447820 h 447820"/>
                <a:gd name="connsiteX4" fmla="*/ 0 w 189442"/>
                <a:gd name="connsiteY4" fmla="*/ 447820 h 447820"/>
                <a:gd name="connsiteX0" fmla="*/ 0 w 189442"/>
                <a:gd name="connsiteY0" fmla="*/ 580115 h 580115"/>
                <a:gd name="connsiteX1" fmla="*/ 28805 w 189442"/>
                <a:gd name="connsiteY1" fmla="*/ 132295 h 580115"/>
                <a:gd name="connsiteX2" fmla="*/ 112494 w 189442"/>
                <a:gd name="connsiteY2" fmla="*/ 0 h 580115"/>
                <a:gd name="connsiteX3" fmla="*/ 160637 w 189442"/>
                <a:gd name="connsiteY3" fmla="*/ 132295 h 580115"/>
                <a:gd name="connsiteX4" fmla="*/ 189442 w 189442"/>
                <a:gd name="connsiteY4" fmla="*/ 580115 h 580115"/>
                <a:gd name="connsiteX5" fmla="*/ 0 w 189442"/>
                <a:gd name="connsiteY5" fmla="*/ 580115 h 580115"/>
                <a:gd name="connsiteX0" fmla="*/ 112494 w 203934"/>
                <a:gd name="connsiteY0" fmla="*/ 0 h 580115"/>
                <a:gd name="connsiteX1" fmla="*/ 160637 w 203934"/>
                <a:gd name="connsiteY1" fmla="*/ 132295 h 580115"/>
                <a:gd name="connsiteX2" fmla="*/ 189442 w 203934"/>
                <a:gd name="connsiteY2" fmla="*/ 580115 h 580115"/>
                <a:gd name="connsiteX3" fmla="*/ 0 w 203934"/>
                <a:gd name="connsiteY3" fmla="*/ 580115 h 580115"/>
                <a:gd name="connsiteX4" fmla="*/ 28805 w 203934"/>
                <a:gd name="connsiteY4" fmla="*/ 132295 h 580115"/>
                <a:gd name="connsiteX5" fmla="*/ 203934 w 203934"/>
                <a:gd name="connsiteY5" fmla="*/ 91440 h 580115"/>
                <a:gd name="connsiteX0" fmla="*/ 160637 w 203934"/>
                <a:gd name="connsiteY0" fmla="*/ 72535 h 520355"/>
                <a:gd name="connsiteX1" fmla="*/ 189442 w 203934"/>
                <a:gd name="connsiteY1" fmla="*/ 520355 h 520355"/>
                <a:gd name="connsiteX2" fmla="*/ 0 w 203934"/>
                <a:gd name="connsiteY2" fmla="*/ 520355 h 520355"/>
                <a:gd name="connsiteX3" fmla="*/ 28805 w 203934"/>
                <a:gd name="connsiteY3" fmla="*/ 72535 h 520355"/>
                <a:gd name="connsiteX4" fmla="*/ 203934 w 203934"/>
                <a:gd name="connsiteY4" fmla="*/ 31680 h 520355"/>
                <a:gd name="connsiteX0" fmla="*/ 160637 w 189442"/>
                <a:gd name="connsiteY0" fmla="*/ 0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  <a:gd name="connsiteX0" fmla="*/ 175150 w 189442"/>
                <a:gd name="connsiteY0" fmla="*/ 214839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  <a:gd name="connsiteX0" fmla="*/ 237637 w 251929"/>
                <a:gd name="connsiteY0" fmla="*/ 149920 h 382901"/>
                <a:gd name="connsiteX1" fmla="*/ 251929 w 251929"/>
                <a:gd name="connsiteY1" fmla="*/ 382901 h 382901"/>
                <a:gd name="connsiteX2" fmla="*/ 62487 w 251929"/>
                <a:gd name="connsiteY2" fmla="*/ 382901 h 382901"/>
                <a:gd name="connsiteX3" fmla="*/ 0 w 251929"/>
                <a:gd name="connsiteY3" fmla="*/ 0 h 382901"/>
                <a:gd name="connsiteX0" fmla="*/ 305341 w 305341"/>
                <a:gd name="connsiteY0" fmla="*/ 123017 h 382901"/>
                <a:gd name="connsiteX1" fmla="*/ 251929 w 305341"/>
                <a:gd name="connsiteY1" fmla="*/ 382901 h 382901"/>
                <a:gd name="connsiteX2" fmla="*/ 62487 w 305341"/>
                <a:gd name="connsiteY2" fmla="*/ 382901 h 382901"/>
                <a:gd name="connsiteX3" fmla="*/ 0 w 305341"/>
                <a:gd name="connsiteY3" fmla="*/ 0 h 382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5341" h="382901">
                  <a:moveTo>
                    <a:pt x="305341" y="123017"/>
                  </a:moveTo>
                  <a:lnTo>
                    <a:pt x="251929" y="382901"/>
                  </a:lnTo>
                  <a:lnTo>
                    <a:pt x="62487" y="382901"/>
                  </a:lnTo>
                  <a:lnTo>
                    <a:pt x="0" y="0"/>
                  </a:lnTo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2B025619-4270-E4B8-3FC2-94A69DCBC6F5}"/>
                </a:ext>
              </a:extLst>
            </p:cNvPr>
            <p:cNvGrpSpPr/>
            <p:nvPr/>
          </p:nvGrpSpPr>
          <p:grpSpPr>
            <a:xfrm>
              <a:off x="447958" y="2639872"/>
              <a:ext cx="950063" cy="957066"/>
              <a:chOff x="1884667" y="2570756"/>
              <a:chExt cx="1629026" cy="1641034"/>
            </a:xfrm>
          </p:grpSpPr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88B470DB-8058-E2D9-333B-BBC933B29789}"/>
                  </a:ext>
                </a:extLst>
              </p:cNvPr>
              <p:cNvGrpSpPr/>
              <p:nvPr/>
            </p:nvGrpSpPr>
            <p:grpSpPr>
              <a:xfrm>
                <a:off x="1884667" y="2570756"/>
                <a:ext cx="1629026" cy="1641034"/>
                <a:chOff x="4033863" y="3892550"/>
                <a:chExt cx="1684312" cy="1696728"/>
              </a:xfrm>
            </p:grpSpPr>
            <p:sp>
              <p:nvSpPr>
                <p:cNvPr id="118" name="四角形: 角を丸くする 117">
                  <a:extLst>
                    <a:ext uri="{FF2B5EF4-FFF2-40B4-BE49-F238E27FC236}">
                      <a16:creationId xmlns:a16="http://schemas.microsoft.com/office/drawing/2014/main" id="{35DF6B39-1E86-B315-0087-4CEDE851444B}"/>
                    </a:ext>
                  </a:extLst>
                </p:cNvPr>
                <p:cNvSpPr/>
                <p:nvPr/>
              </p:nvSpPr>
              <p:spPr>
                <a:xfrm>
                  <a:off x="4033863" y="3892550"/>
                  <a:ext cx="1684312" cy="1685862"/>
                </a:xfrm>
                <a:prstGeom prst="roundRect">
                  <a:avLst>
                    <a:gd name="adj" fmla="val 40111"/>
                  </a:avLst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19" name="グループ化 118">
                  <a:extLst>
                    <a:ext uri="{FF2B5EF4-FFF2-40B4-BE49-F238E27FC236}">
                      <a16:creationId xmlns:a16="http://schemas.microsoft.com/office/drawing/2014/main" id="{03005303-0AF5-034E-715E-D0B552BD2DD5}"/>
                    </a:ext>
                  </a:extLst>
                </p:cNvPr>
                <p:cNvGrpSpPr/>
                <p:nvPr/>
              </p:nvGrpSpPr>
              <p:grpSpPr>
                <a:xfrm>
                  <a:off x="4373966" y="4385181"/>
                  <a:ext cx="992144" cy="255491"/>
                  <a:chOff x="1577953" y="4385181"/>
                  <a:chExt cx="992144" cy="255491"/>
                </a:xfrm>
              </p:grpSpPr>
              <p:sp>
                <p:nvSpPr>
                  <p:cNvPr id="122" name="楕円 121">
                    <a:extLst>
                      <a:ext uri="{FF2B5EF4-FFF2-40B4-BE49-F238E27FC236}">
                        <a16:creationId xmlns:a16="http://schemas.microsoft.com/office/drawing/2014/main" id="{4BF70539-D34E-7511-80A0-93A718232E25}"/>
                      </a:ext>
                    </a:extLst>
                  </p:cNvPr>
                  <p:cNvSpPr/>
                  <p:nvPr/>
                </p:nvSpPr>
                <p:spPr>
                  <a:xfrm>
                    <a:off x="1577953" y="4385181"/>
                    <a:ext cx="184183" cy="25549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3" name="楕円 122">
                    <a:extLst>
                      <a:ext uri="{FF2B5EF4-FFF2-40B4-BE49-F238E27FC236}">
                        <a16:creationId xmlns:a16="http://schemas.microsoft.com/office/drawing/2014/main" id="{F2D76D52-497E-FA94-1A3E-383C461C1851}"/>
                      </a:ext>
                    </a:extLst>
                  </p:cNvPr>
                  <p:cNvSpPr/>
                  <p:nvPr/>
                </p:nvSpPr>
                <p:spPr>
                  <a:xfrm>
                    <a:off x="2385914" y="4385181"/>
                    <a:ext cx="184183" cy="25549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20" name="四角形: 角を丸くする 119">
                  <a:extLst>
                    <a:ext uri="{FF2B5EF4-FFF2-40B4-BE49-F238E27FC236}">
                      <a16:creationId xmlns:a16="http://schemas.microsoft.com/office/drawing/2014/main" id="{F75CBDC3-C041-D744-2903-EA5DC1223CDE}"/>
                    </a:ext>
                  </a:extLst>
                </p:cNvPr>
                <p:cNvSpPr/>
                <p:nvPr/>
              </p:nvSpPr>
              <p:spPr>
                <a:xfrm>
                  <a:off x="4265873" y="4773356"/>
                  <a:ext cx="1220293" cy="815922"/>
                </a:xfrm>
                <a:prstGeom prst="roundRect">
                  <a:avLst>
                    <a:gd name="adj" fmla="val 40344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" name="四角形: 角を丸くする 120">
                  <a:extLst>
                    <a:ext uri="{FF2B5EF4-FFF2-40B4-BE49-F238E27FC236}">
                      <a16:creationId xmlns:a16="http://schemas.microsoft.com/office/drawing/2014/main" id="{779EF8ED-9399-7707-C27C-B9E34C9E1C08}"/>
                    </a:ext>
                  </a:extLst>
                </p:cNvPr>
                <p:cNvSpPr/>
                <p:nvPr/>
              </p:nvSpPr>
              <p:spPr>
                <a:xfrm>
                  <a:off x="4745155" y="4761528"/>
                  <a:ext cx="261729" cy="185631"/>
                </a:xfrm>
                <a:prstGeom prst="roundRect">
                  <a:avLst>
                    <a:gd name="adj" fmla="val 40344"/>
                  </a:avLst>
                </a:prstGeom>
                <a:solidFill>
                  <a:schemeClr val="tx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6" name="月 115">
                <a:extLst>
                  <a:ext uri="{FF2B5EF4-FFF2-40B4-BE49-F238E27FC236}">
                    <a16:creationId xmlns:a16="http://schemas.microsoft.com/office/drawing/2014/main" id="{5F1661B1-694E-B705-BE9C-3977CD7087AD}"/>
                  </a:ext>
                </a:extLst>
              </p:cNvPr>
              <p:cNvSpPr/>
              <p:nvPr/>
            </p:nvSpPr>
            <p:spPr bwMode="auto">
              <a:xfrm rot="6300000">
                <a:off x="2262930" y="2771321"/>
                <a:ext cx="128885" cy="399539"/>
              </a:xfrm>
              <a:prstGeom prst="moon">
                <a:avLst>
                  <a:gd name="adj" fmla="val 66688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17" name="月 116">
                <a:extLst>
                  <a:ext uri="{FF2B5EF4-FFF2-40B4-BE49-F238E27FC236}">
                    <a16:creationId xmlns:a16="http://schemas.microsoft.com/office/drawing/2014/main" id="{2A9AE1E6-D638-DAAF-1669-BA29E9A2CB1C}"/>
                  </a:ext>
                </a:extLst>
              </p:cNvPr>
              <p:cNvSpPr/>
              <p:nvPr/>
            </p:nvSpPr>
            <p:spPr bwMode="auto">
              <a:xfrm rot="4500000">
                <a:off x="3019673" y="2771321"/>
                <a:ext cx="128885" cy="399539"/>
              </a:xfrm>
              <a:prstGeom prst="moon">
                <a:avLst>
                  <a:gd name="adj" fmla="val 66688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205C5828-EDD7-D6EB-5164-63C47ECB18BD}"/>
                </a:ext>
              </a:extLst>
            </p:cNvPr>
            <p:cNvGrpSpPr/>
            <p:nvPr/>
          </p:nvGrpSpPr>
          <p:grpSpPr>
            <a:xfrm flipH="1">
              <a:off x="1076905" y="3412333"/>
              <a:ext cx="672390" cy="335241"/>
              <a:chOff x="1538286" y="3344653"/>
              <a:chExt cx="1658580" cy="759597"/>
            </a:xfrm>
            <a:solidFill>
              <a:srgbClr val="CC6600"/>
            </a:solidFill>
          </p:grpSpPr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B76C4CAC-EF26-B55F-223D-90047B24994B}"/>
                  </a:ext>
                </a:extLst>
              </p:cNvPr>
              <p:cNvSpPr/>
              <p:nvPr/>
            </p:nvSpPr>
            <p:spPr>
              <a:xfrm>
                <a:off x="1568454" y="3551297"/>
                <a:ext cx="1628412" cy="552953"/>
              </a:xfrm>
              <a:custGeom>
                <a:avLst/>
                <a:gdLst>
                  <a:gd name="connsiteX0" fmla="*/ 1431672 w 1595658"/>
                  <a:gd name="connsiteY0" fmla="*/ 599 h 541864"/>
                  <a:gd name="connsiteX1" fmla="*/ 1595059 w 1595658"/>
                  <a:gd name="connsiteY1" fmla="*/ 137350 h 541864"/>
                  <a:gd name="connsiteX2" fmla="*/ 1458308 w 1595658"/>
                  <a:gd name="connsiteY2" fmla="*/ 300738 h 541864"/>
                  <a:gd name="connsiteX3" fmla="*/ 992413 w 1595658"/>
                  <a:gd name="connsiteY3" fmla="*/ 342083 h 541864"/>
                  <a:gd name="connsiteX4" fmla="*/ 988267 w 1595658"/>
                  <a:gd name="connsiteY4" fmla="*/ 345631 h 541864"/>
                  <a:gd name="connsiteX5" fmla="*/ 505203 w 1595658"/>
                  <a:gd name="connsiteY5" fmla="*/ 541770 h 541864"/>
                  <a:gd name="connsiteX6" fmla="*/ 0 w 1595658"/>
                  <a:gd name="connsiteY6" fmla="*/ 322614 h 541864"/>
                  <a:gd name="connsiteX7" fmla="*/ 10312 w 1595658"/>
                  <a:gd name="connsiteY7" fmla="*/ 176361 h 541864"/>
                  <a:gd name="connsiteX8" fmla="*/ 5810 w 1595658"/>
                  <a:gd name="connsiteY8" fmla="*/ 81050 h 541864"/>
                  <a:gd name="connsiteX9" fmla="*/ 712526 w 1595658"/>
                  <a:gd name="connsiteY9" fmla="*/ 81050 h 541864"/>
                  <a:gd name="connsiteX10" fmla="*/ 711062 w 1595658"/>
                  <a:gd name="connsiteY10" fmla="*/ 64551 h 541864"/>
                  <a:gd name="connsiteX0" fmla="*/ 1431672 w 1595658"/>
                  <a:gd name="connsiteY0" fmla="*/ 599 h 541864"/>
                  <a:gd name="connsiteX1" fmla="*/ 1595059 w 1595658"/>
                  <a:gd name="connsiteY1" fmla="*/ 137350 h 541864"/>
                  <a:gd name="connsiteX2" fmla="*/ 1458308 w 1595658"/>
                  <a:gd name="connsiteY2" fmla="*/ 300738 h 541864"/>
                  <a:gd name="connsiteX3" fmla="*/ 988267 w 1595658"/>
                  <a:gd name="connsiteY3" fmla="*/ 345631 h 541864"/>
                  <a:gd name="connsiteX4" fmla="*/ 505203 w 1595658"/>
                  <a:gd name="connsiteY4" fmla="*/ 541770 h 541864"/>
                  <a:gd name="connsiteX5" fmla="*/ 0 w 1595658"/>
                  <a:gd name="connsiteY5" fmla="*/ 322614 h 541864"/>
                  <a:gd name="connsiteX6" fmla="*/ 10312 w 1595658"/>
                  <a:gd name="connsiteY6" fmla="*/ 176361 h 541864"/>
                  <a:gd name="connsiteX7" fmla="*/ 5810 w 1595658"/>
                  <a:gd name="connsiteY7" fmla="*/ 81050 h 541864"/>
                  <a:gd name="connsiteX8" fmla="*/ 712526 w 1595658"/>
                  <a:gd name="connsiteY8" fmla="*/ 81050 h 541864"/>
                  <a:gd name="connsiteX9" fmla="*/ 711062 w 1595658"/>
                  <a:gd name="connsiteY9" fmla="*/ 64551 h 541864"/>
                  <a:gd name="connsiteX10" fmla="*/ 1431672 w 1595658"/>
                  <a:gd name="connsiteY10" fmla="*/ 599 h 541864"/>
                  <a:gd name="connsiteX0" fmla="*/ 1431672 w 1628800"/>
                  <a:gd name="connsiteY0" fmla="*/ 2064 h 543329"/>
                  <a:gd name="connsiteX1" fmla="*/ 1628397 w 1628800"/>
                  <a:gd name="connsiteY1" fmla="*/ 86428 h 543329"/>
                  <a:gd name="connsiteX2" fmla="*/ 1458308 w 1628800"/>
                  <a:gd name="connsiteY2" fmla="*/ 302203 h 543329"/>
                  <a:gd name="connsiteX3" fmla="*/ 988267 w 1628800"/>
                  <a:gd name="connsiteY3" fmla="*/ 347096 h 543329"/>
                  <a:gd name="connsiteX4" fmla="*/ 505203 w 1628800"/>
                  <a:gd name="connsiteY4" fmla="*/ 543235 h 543329"/>
                  <a:gd name="connsiteX5" fmla="*/ 0 w 1628800"/>
                  <a:gd name="connsiteY5" fmla="*/ 324079 h 543329"/>
                  <a:gd name="connsiteX6" fmla="*/ 10312 w 1628800"/>
                  <a:gd name="connsiteY6" fmla="*/ 177826 h 543329"/>
                  <a:gd name="connsiteX7" fmla="*/ 5810 w 1628800"/>
                  <a:gd name="connsiteY7" fmla="*/ 82515 h 543329"/>
                  <a:gd name="connsiteX8" fmla="*/ 712526 w 1628800"/>
                  <a:gd name="connsiteY8" fmla="*/ 82515 h 543329"/>
                  <a:gd name="connsiteX9" fmla="*/ 711062 w 1628800"/>
                  <a:gd name="connsiteY9" fmla="*/ 66016 h 543329"/>
                  <a:gd name="connsiteX10" fmla="*/ 1431672 w 1628800"/>
                  <a:gd name="connsiteY10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711062 w 1629011"/>
                  <a:gd name="connsiteY9" fmla="*/ 66016 h 543329"/>
                  <a:gd name="connsiteX10" fmla="*/ 1431672 w 1629011"/>
                  <a:gd name="connsiteY10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1431672 w 1629011"/>
                  <a:gd name="connsiteY9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1431672 w 1629011"/>
                  <a:gd name="connsiteY9" fmla="*/ 2064 h 543329"/>
                  <a:gd name="connsiteX0" fmla="*/ 1431672 w 1629011"/>
                  <a:gd name="connsiteY0" fmla="*/ 7647 h 548912"/>
                  <a:gd name="connsiteX1" fmla="*/ 1628397 w 1629011"/>
                  <a:gd name="connsiteY1" fmla="*/ 92011 h 548912"/>
                  <a:gd name="connsiteX2" fmla="*/ 1458308 w 1629011"/>
                  <a:gd name="connsiteY2" fmla="*/ 307786 h 548912"/>
                  <a:gd name="connsiteX3" fmla="*/ 988267 w 1629011"/>
                  <a:gd name="connsiteY3" fmla="*/ 352679 h 548912"/>
                  <a:gd name="connsiteX4" fmla="*/ 505203 w 1629011"/>
                  <a:gd name="connsiteY4" fmla="*/ 548818 h 548912"/>
                  <a:gd name="connsiteX5" fmla="*/ 0 w 1629011"/>
                  <a:gd name="connsiteY5" fmla="*/ 329662 h 548912"/>
                  <a:gd name="connsiteX6" fmla="*/ 10312 w 1629011"/>
                  <a:gd name="connsiteY6" fmla="*/ 183409 h 548912"/>
                  <a:gd name="connsiteX7" fmla="*/ 5810 w 1629011"/>
                  <a:gd name="connsiteY7" fmla="*/ 88098 h 548912"/>
                  <a:gd name="connsiteX8" fmla="*/ 712526 w 1629011"/>
                  <a:gd name="connsiteY8" fmla="*/ 88098 h 548912"/>
                  <a:gd name="connsiteX9" fmla="*/ 1431672 w 1629011"/>
                  <a:gd name="connsiteY9" fmla="*/ 7647 h 548912"/>
                  <a:gd name="connsiteX0" fmla="*/ 1431672 w 1629394"/>
                  <a:gd name="connsiteY0" fmla="*/ 4806 h 546071"/>
                  <a:gd name="connsiteX1" fmla="*/ 1628397 w 1629394"/>
                  <a:gd name="connsiteY1" fmla="*/ 89170 h 546071"/>
                  <a:gd name="connsiteX2" fmla="*/ 1351151 w 1629394"/>
                  <a:gd name="connsiteY2" fmla="*/ 307327 h 546071"/>
                  <a:gd name="connsiteX3" fmla="*/ 988267 w 1629394"/>
                  <a:gd name="connsiteY3" fmla="*/ 349838 h 546071"/>
                  <a:gd name="connsiteX4" fmla="*/ 505203 w 1629394"/>
                  <a:gd name="connsiteY4" fmla="*/ 545977 h 546071"/>
                  <a:gd name="connsiteX5" fmla="*/ 0 w 1629394"/>
                  <a:gd name="connsiteY5" fmla="*/ 326821 h 546071"/>
                  <a:gd name="connsiteX6" fmla="*/ 10312 w 1629394"/>
                  <a:gd name="connsiteY6" fmla="*/ 180568 h 546071"/>
                  <a:gd name="connsiteX7" fmla="*/ 5810 w 1629394"/>
                  <a:gd name="connsiteY7" fmla="*/ 85257 h 546071"/>
                  <a:gd name="connsiteX8" fmla="*/ 712526 w 1629394"/>
                  <a:gd name="connsiteY8" fmla="*/ 85257 h 546071"/>
                  <a:gd name="connsiteX9" fmla="*/ 1431672 w 1629394"/>
                  <a:gd name="connsiteY9" fmla="*/ 4806 h 546071"/>
                  <a:gd name="connsiteX0" fmla="*/ 1431672 w 1630122"/>
                  <a:gd name="connsiteY0" fmla="*/ 7758 h 549023"/>
                  <a:gd name="connsiteX1" fmla="*/ 1628397 w 1630122"/>
                  <a:gd name="connsiteY1" fmla="*/ 92122 h 549023"/>
                  <a:gd name="connsiteX2" fmla="*/ 1351151 w 1630122"/>
                  <a:gd name="connsiteY2" fmla="*/ 310279 h 549023"/>
                  <a:gd name="connsiteX3" fmla="*/ 988267 w 1630122"/>
                  <a:gd name="connsiteY3" fmla="*/ 352790 h 549023"/>
                  <a:gd name="connsiteX4" fmla="*/ 505203 w 1630122"/>
                  <a:gd name="connsiteY4" fmla="*/ 548929 h 549023"/>
                  <a:gd name="connsiteX5" fmla="*/ 0 w 1630122"/>
                  <a:gd name="connsiteY5" fmla="*/ 329773 h 549023"/>
                  <a:gd name="connsiteX6" fmla="*/ 10312 w 1630122"/>
                  <a:gd name="connsiteY6" fmla="*/ 183520 h 549023"/>
                  <a:gd name="connsiteX7" fmla="*/ 5810 w 1630122"/>
                  <a:gd name="connsiteY7" fmla="*/ 88209 h 549023"/>
                  <a:gd name="connsiteX8" fmla="*/ 712526 w 1630122"/>
                  <a:gd name="connsiteY8" fmla="*/ 88209 h 549023"/>
                  <a:gd name="connsiteX9" fmla="*/ 1431672 w 1630122"/>
                  <a:gd name="connsiteY9" fmla="*/ 7758 h 549023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5810 w 1628412"/>
                  <a:gd name="connsiteY6" fmla="*/ 91664 h 552478"/>
                  <a:gd name="connsiteX7" fmla="*/ 712526 w 1628412"/>
                  <a:gd name="connsiteY7" fmla="*/ 91664 h 552478"/>
                  <a:gd name="connsiteX8" fmla="*/ 1431672 w 1628412"/>
                  <a:gd name="connsiteY8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5810 w 1628412"/>
                  <a:gd name="connsiteY6" fmla="*/ 91664 h 552478"/>
                  <a:gd name="connsiteX7" fmla="*/ 712526 w 1628412"/>
                  <a:gd name="connsiteY7" fmla="*/ 91664 h 552478"/>
                  <a:gd name="connsiteX8" fmla="*/ 1431672 w 1628412"/>
                  <a:gd name="connsiteY8" fmla="*/ 11213 h 552478"/>
                  <a:gd name="connsiteX0" fmla="*/ 1431672 w 1628412"/>
                  <a:gd name="connsiteY0" fmla="*/ 11213 h 553027"/>
                  <a:gd name="connsiteX1" fmla="*/ 1628397 w 1628412"/>
                  <a:gd name="connsiteY1" fmla="*/ 95577 h 553027"/>
                  <a:gd name="connsiteX2" fmla="*/ 1351151 w 1628412"/>
                  <a:gd name="connsiteY2" fmla="*/ 313734 h 553027"/>
                  <a:gd name="connsiteX3" fmla="*/ 988267 w 1628412"/>
                  <a:gd name="connsiteY3" fmla="*/ 356245 h 553027"/>
                  <a:gd name="connsiteX4" fmla="*/ 505203 w 1628412"/>
                  <a:gd name="connsiteY4" fmla="*/ 552384 h 553027"/>
                  <a:gd name="connsiteX5" fmla="*/ 0 w 1628412"/>
                  <a:gd name="connsiteY5" fmla="*/ 287984 h 553027"/>
                  <a:gd name="connsiteX6" fmla="*/ 5810 w 1628412"/>
                  <a:gd name="connsiteY6" fmla="*/ 91664 h 553027"/>
                  <a:gd name="connsiteX7" fmla="*/ 712526 w 1628412"/>
                  <a:gd name="connsiteY7" fmla="*/ 91664 h 553027"/>
                  <a:gd name="connsiteX8" fmla="*/ 1431672 w 1628412"/>
                  <a:gd name="connsiteY8" fmla="*/ 11213 h 553027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28412" h="552953">
                    <a:moveTo>
                      <a:pt x="1431672" y="11213"/>
                    </a:moveTo>
                    <a:cubicBezTo>
                      <a:pt x="1516934" y="-10431"/>
                      <a:pt x="1629911" y="-9612"/>
                      <a:pt x="1628397" y="95577"/>
                    </a:cubicBezTo>
                    <a:cubicBezTo>
                      <a:pt x="1626883" y="200766"/>
                      <a:pt x="1469749" y="313522"/>
                      <a:pt x="1351151" y="313734"/>
                    </a:cubicBezTo>
                    <a:cubicBezTo>
                      <a:pt x="1232553" y="313946"/>
                      <a:pt x="1090178" y="341281"/>
                      <a:pt x="988267" y="356245"/>
                    </a:cubicBezTo>
                    <a:cubicBezTo>
                      <a:pt x="932798" y="421379"/>
                      <a:pt x="848508" y="539949"/>
                      <a:pt x="505203" y="552384"/>
                    </a:cubicBezTo>
                    <a:cubicBezTo>
                      <a:pt x="161898" y="564819"/>
                      <a:pt x="30095" y="370317"/>
                      <a:pt x="0" y="287984"/>
                    </a:cubicBezTo>
                    <a:lnTo>
                      <a:pt x="5810" y="91664"/>
                    </a:lnTo>
                    <a:cubicBezTo>
                      <a:pt x="241382" y="91664"/>
                      <a:pt x="313268" y="99431"/>
                      <a:pt x="712526" y="91664"/>
                    </a:cubicBezTo>
                    <a:cubicBezTo>
                      <a:pt x="1111784" y="83897"/>
                      <a:pt x="1346410" y="32857"/>
                      <a:pt x="1431672" y="11213"/>
                    </a:cubicBezTo>
                    <a:close/>
                  </a:path>
                </a:pathLst>
              </a:cu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1" name="四角形: 上の 2 つの角を丸める 110">
                <a:extLst>
                  <a:ext uri="{FF2B5EF4-FFF2-40B4-BE49-F238E27FC236}">
                    <a16:creationId xmlns:a16="http://schemas.microsoft.com/office/drawing/2014/main" id="{8F8F41C9-99A0-303D-75F7-98FF46782C41}"/>
                  </a:ext>
                </a:extLst>
              </p:cNvPr>
              <p:cNvSpPr/>
              <p:nvPr/>
            </p:nvSpPr>
            <p:spPr>
              <a:xfrm rot="5400000">
                <a:off x="1817887" y="3575905"/>
                <a:ext cx="490629" cy="23157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" name="四角形: 上の 2 つの角を丸める 111">
                <a:extLst>
                  <a:ext uri="{FF2B5EF4-FFF2-40B4-BE49-F238E27FC236}">
                    <a16:creationId xmlns:a16="http://schemas.microsoft.com/office/drawing/2014/main" id="{F4FA5995-CC6F-DAFE-8899-CA4CA508F3EF}"/>
                  </a:ext>
                </a:extLst>
              </p:cNvPr>
              <p:cNvSpPr/>
              <p:nvPr/>
            </p:nvSpPr>
            <p:spPr>
              <a:xfrm rot="5400000">
                <a:off x="1594724" y="3583095"/>
                <a:ext cx="476257" cy="23157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3" name="四角形: 上の 2 つの角を丸める 112">
                <a:extLst>
                  <a:ext uri="{FF2B5EF4-FFF2-40B4-BE49-F238E27FC236}">
                    <a16:creationId xmlns:a16="http://schemas.microsoft.com/office/drawing/2014/main" id="{9C46A240-2A94-B2F1-1E9D-07460659F4AC}"/>
                  </a:ext>
                </a:extLst>
              </p:cNvPr>
              <p:cNvSpPr/>
              <p:nvPr/>
            </p:nvSpPr>
            <p:spPr>
              <a:xfrm rot="5400000">
                <a:off x="1416543" y="3614249"/>
                <a:ext cx="422273" cy="17878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4" name="四角形: 上の 2 つの角を丸める 113">
                <a:extLst>
                  <a:ext uri="{FF2B5EF4-FFF2-40B4-BE49-F238E27FC236}">
                    <a16:creationId xmlns:a16="http://schemas.microsoft.com/office/drawing/2014/main" id="{A6885F0A-5FC5-FA2F-EF88-00CCE8E61328}"/>
                  </a:ext>
                </a:extLst>
              </p:cNvPr>
              <p:cNvSpPr/>
              <p:nvPr/>
            </p:nvSpPr>
            <p:spPr>
              <a:xfrm rot="5400000">
                <a:off x="2144787" y="3325317"/>
                <a:ext cx="465078" cy="50375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CBF2B1AD-84A5-A377-A0F6-65B3122FCBAF}"/>
                </a:ext>
              </a:extLst>
            </p:cNvPr>
            <p:cNvGrpSpPr/>
            <p:nvPr/>
          </p:nvGrpSpPr>
          <p:grpSpPr>
            <a:xfrm>
              <a:off x="510816" y="2374285"/>
              <a:ext cx="794378" cy="419648"/>
              <a:chOff x="311260" y="2373359"/>
              <a:chExt cx="1179774" cy="623245"/>
            </a:xfrm>
          </p:grpSpPr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CFD5C3AB-A65F-2D47-54C4-8F89EA06BB88}"/>
                  </a:ext>
                </a:extLst>
              </p:cNvPr>
              <p:cNvGrpSpPr/>
              <p:nvPr/>
            </p:nvGrpSpPr>
            <p:grpSpPr>
              <a:xfrm>
                <a:off x="311260" y="2373359"/>
                <a:ext cx="1179774" cy="623245"/>
                <a:chOff x="5437906" y="836688"/>
                <a:chExt cx="2280700" cy="1204836"/>
              </a:xfrm>
            </p:grpSpPr>
            <p:sp>
              <p:nvSpPr>
                <p:cNvPr id="105" name="楕円 8">
                  <a:extLst>
                    <a:ext uri="{FF2B5EF4-FFF2-40B4-BE49-F238E27FC236}">
                      <a16:creationId xmlns:a16="http://schemas.microsoft.com/office/drawing/2014/main" id="{086CB8B9-2EF9-DD9E-B984-8F3AAAA948D1}"/>
                    </a:ext>
                  </a:extLst>
                </p:cNvPr>
                <p:cNvSpPr/>
                <p:nvPr/>
              </p:nvSpPr>
              <p:spPr>
                <a:xfrm>
                  <a:off x="5437906" y="836688"/>
                  <a:ext cx="2280700" cy="1162627"/>
                </a:xfrm>
                <a:custGeom>
                  <a:avLst/>
                  <a:gdLst>
                    <a:gd name="connsiteX0" fmla="*/ 0 w 2280699"/>
                    <a:gd name="connsiteY0" fmla="*/ 486423 h 972845"/>
                    <a:gd name="connsiteX1" fmla="*/ 1140350 w 2280699"/>
                    <a:gd name="connsiteY1" fmla="*/ 0 h 972845"/>
                    <a:gd name="connsiteX2" fmla="*/ 2280700 w 2280699"/>
                    <a:gd name="connsiteY2" fmla="*/ 486423 h 972845"/>
                    <a:gd name="connsiteX3" fmla="*/ 1140350 w 2280699"/>
                    <a:gd name="connsiteY3" fmla="*/ 972846 h 972845"/>
                    <a:gd name="connsiteX4" fmla="*/ 0 w 2280699"/>
                    <a:gd name="connsiteY4" fmla="*/ 486423 h 972845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676204 h 1162627"/>
                    <a:gd name="connsiteX1" fmla="*/ 1114470 w 2280700"/>
                    <a:gd name="connsiteY1" fmla="*/ 0 h 1162627"/>
                    <a:gd name="connsiteX2" fmla="*/ 2280700 w 2280700"/>
                    <a:gd name="connsiteY2" fmla="*/ 676204 h 1162627"/>
                    <a:gd name="connsiteX3" fmla="*/ 1140350 w 2280700"/>
                    <a:gd name="connsiteY3" fmla="*/ 1162627 h 1162627"/>
                    <a:gd name="connsiteX4" fmla="*/ 0 w 2280700"/>
                    <a:gd name="connsiteY4" fmla="*/ 676204 h 1162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0700" h="1162627">
                      <a:moveTo>
                        <a:pt x="0" y="676204"/>
                      </a:moveTo>
                      <a:cubicBezTo>
                        <a:pt x="0" y="407560"/>
                        <a:pt x="484672" y="0"/>
                        <a:pt x="1114470" y="0"/>
                      </a:cubicBezTo>
                      <a:cubicBezTo>
                        <a:pt x="1744268" y="0"/>
                        <a:pt x="2280700" y="407560"/>
                        <a:pt x="2280700" y="676204"/>
                      </a:cubicBezTo>
                      <a:cubicBezTo>
                        <a:pt x="2280700" y="944848"/>
                        <a:pt x="1770148" y="1162627"/>
                        <a:pt x="1140350" y="1162627"/>
                      </a:cubicBezTo>
                      <a:cubicBezTo>
                        <a:pt x="510552" y="1162627"/>
                        <a:pt x="0" y="944848"/>
                        <a:pt x="0" y="676204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81498758-F77F-097B-E408-FFCAF672614F}"/>
                    </a:ext>
                  </a:extLst>
                </p:cNvPr>
                <p:cNvSpPr/>
                <p:nvPr/>
              </p:nvSpPr>
              <p:spPr>
                <a:xfrm>
                  <a:off x="5590752" y="1579411"/>
                  <a:ext cx="1960745" cy="277964"/>
                </a:xfrm>
                <a:custGeom>
                  <a:avLst/>
                  <a:gdLst>
                    <a:gd name="connsiteX0" fmla="*/ 952406 w 1960745"/>
                    <a:gd name="connsiteY0" fmla="*/ 0 h 284698"/>
                    <a:gd name="connsiteX1" fmla="*/ 1828213 w 1960745"/>
                    <a:gd name="connsiteY1" fmla="*/ 143121 h 284698"/>
                    <a:gd name="connsiteX2" fmla="*/ 1960745 w 1960745"/>
                    <a:gd name="connsiteY2" fmla="*/ 196194 h 284698"/>
                    <a:gd name="connsiteX3" fmla="*/ 1933101 w 1960745"/>
                    <a:gd name="connsiteY3" fmla="*/ 217918 h 284698"/>
                    <a:gd name="connsiteX4" fmla="*/ 1803931 w 1960745"/>
                    <a:gd name="connsiteY4" fmla="*/ 284698 h 284698"/>
                    <a:gd name="connsiteX5" fmla="*/ 1731079 w 1960745"/>
                    <a:gd name="connsiteY5" fmla="*/ 260347 h 284698"/>
                    <a:gd name="connsiteX6" fmla="*/ 952406 w 1960745"/>
                    <a:gd name="connsiteY6" fmla="*/ 151872 h 284698"/>
                    <a:gd name="connsiteX7" fmla="*/ 191448 w 1960745"/>
                    <a:gd name="connsiteY7" fmla="*/ 260347 h 284698"/>
                    <a:gd name="connsiteX8" fmla="*/ 151291 w 1960745"/>
                    <a:gd name="connsiteY8" fmla="*/ 274467 h 284698"/>
                    <a:gd name="connsiteX9" fmla="*/ 41909 w 1960745"/>
                    <a:gd name="connsiteY9" fmla="*/ 217918 h 284698"/>
                    <a:gd name="connsiteX10" fmla="*/ 0 w 1960745"/>
                    <a:gd name="connsiteY10" fmla="*/ 184983 h 284698"/>
                    <a:gd name="connsiteX11" fmla="*/ 98811 w 1960745"/>
                    <a:gd name="connsiteY11" fmla="*/ 143121 h 284698"/>
                    <a:gd name="connsiteX12" fmla="*/ 952406 w 1960745"/>
                    <a:gd name="connsiteY12" fmla="*/ 0 h 284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60745" h="284698">
                      <a:moveTo>
                        <a:pt x="952406" y="0"/>
                      </a:moveTo>
                      <a:cubicBezTo>
                        <a:pt x="1272711" y="0"/>
                        <a:pt x="1575210" y="57313"/>
                        <a:pt x="1828213" y="143121"/>
                      </a:cubicBezTo>
                      <a:lnTo>
                        <a:pt x="1960745" y="196194"/>
                      </a:lnTo>
                      <a:lnTo>
                        <a:pt x="1933101" y="217918"/>
                      </a:lnTo>
                      <a:lnTo>
                        <a:pt x="1803931" y="284698"/>
                      </a:lnTo>
                      <a:lnTo>
                        <a:pt x="1731079" y="260347"/>
                      </a:lnTo>
                      <a:cubicBezTo>
                        <a:pt x="1499307" y="194244"/>
                        <a:pt x="1232673" y="151872"/>
                        <a:pt x="952406" y="151872"/>
                      </a:cubicBezTo>
                      <a:cubicBezTo>
                        <a:pt x="672140" y="151872"/>
                        <a:pt x="413064" y="194244"/>
                        <a:pt x="191448" y="260347"/>
                      </a:cubicBezTo>
                      <a:lnTo>
                        <a:pt x="151291" y="274467"/>
                      </a:lnTo>
                      <a:lnTo>
                        <a:pt x="41909" y="217918"/>
                      </a:lnTo>
                      <a:lnTo>
                        <a:pt x="0" y="184983"/>
                      </a:lnTo>
                      <a:lnTo>
                        <a:pt x="98811" y="143121"/>
                      </a:lnTo>
                      <a:cubicBezTo>
                        <a:pt x="339475" y="57313"/>
                        <a:pt x="632102" y="0"/>
                        <a:pt x="952406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" name="楕円 8">
                  <a:extLst>
                    <a:ext uri="{FF2B5EF4-FFF2-40B4-BE49-F238E27FC236}">
                      <a16:creationId xmlns:a16="http://schemas.microsoft.com/office/drawing/2014/main" id="{BCA5C903-E0DD-29E9-3525-4BD26BBE7FB0}"/>
                    </a:ext>
                  </a:extLst>
                </p:cNvPr>
                <p:cNvSpPr/>
                <p:nvPr/>
              </p:nvSpPr>
              <p:spPr>
                <a:xfrm flipV="1">
                  <a:off x="5555562" y="1721759"/>
                  <a:ext cx="2045388" cy="319765"/>
                </a:xfrm>
                <a:custGeom>
                  <a:avLst/>
                  <a:gdLst>
                    <a:gd name="connsiteX0" fmla="*/ 0 w 2280699"/>
                    <a:gd name="connsiteY0" fmla="*/ 486423 h 972845"/>
                    <a:gd name="connsiteX1" fmla="*/ 1140350 w 2280699"/>
                    <a:gd name="connsiteY1" fmla="*/ 0 h 972845"/>
                    <a:gd name="connsiteX2" fmla="*/ 2280700 w 2280699"/>
                    <a:gd name="connsiteY2" fmla="*/ 486423 h 972845"/>
                    <a:gd name="connsiteX3" fmla="*/ 1140350 w 2280699"/>
                    <a:gd name="connsiteY3" fmla="*/ 972846 h 972845"/>
                    <a:gd name="connsiteX4" fmla="*/ 0 w 2280699"/>
                    <a:gd name="connsiteY4" fmla="*/ 486423 h 972845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676204 h 1162627"/>
                    <a:gd name="connsiteX1" fmla="*/ 1114470 w 2280700"/>
                    <a:gd name="connsiteY1" fmla="*/ 0 h 1162627"/>
                    <a:gd name="connsiteX2" fmla="*/ 2280700 w 2280700"/>
                    <a:gd name="connsiteY2" fmla="*/ 676204 h 1162627"/>
                    <a:gd name="connsiteX3" fmla="*/ 1140350 w 2280700"/>
                    <a:gd name="connsiteY3" fmla="*/ 1162627 h 1162627"/>
                    <a:gd name="connsiteX4" fmla="*/ 0 w 2280700"/>
                    <a:gd name="connsiteY4" fmla="*/ 676204 h 1162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0700" h="1162627">
                      <a:moveTo>
                        <a:pt x="0" y="676204"/>
                      </a:moveTo>
                      <a:cubicBezTo>
                        <a:pt x="0" y="407560"/>
                        <a:pt x="484672" y="0"/>
                        <a:pt x="1114470" y="0"/>
                      </a:cubicBezTo>
                      <a:cubicBezTo>
                        <a:pt x="1744268" y="0"/>
                        <a:pt x="2280700" y="407560"/>
                        <a:pt x="2280700" y="676204"/>
                      </a:cubicBezTo>
                      <a:cubicBezTo>
                        <a:pt x="2280700" y="944848"/>
                        <a:pt x="1770148" y="1162627"/>
                        <a:pt x="1140350" y="1162627"/>
                      </a:cubicBezTo>
                      <a:cubicBezTo>
                        <a:pt x="510552" y="1162627"/>
                        <a:pt x="0" y="944848"/>
                        <a:pt x="0" y="676204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5CF6FC74-37D0-BFDE-7FCC-DD39FF43B435}"/>
                  </a:ext>
                </a:extLst>
              </p:cNvPr>
              <p:cNvSpPr/>
              <p:nvPr/>
            </p:nvSpPr>
            <p:spPr>
              <a:xfrm>
                <a:off x="804840" y="2508508"/>
                <a:ext cx="218710" cy="194108"/>
              </a:xfrm>
              <a:custGeom>
                <a:avLst/>
                <a:gdLst>
                  <a:gd name="connsiteX0" fmla="*/ 237113 w 295216"/>
                  <a:gd name="connsiteY0" fmla="*/ 0 h 262008"/>
                  <a:gd name="connsiteX1" fmla="*/ 251983 w 295216"/>
                  <a:gd name="connsiteY1" fmla="*/ 10025 h 262008"/>
                  <a:gd name="connsiteX2" fmla="*/ 295216 w 295216"/>
                  <a:gd name="connsiteY2" fmla="*/ 114400 h 262008"/>
                  <a:gd name="connsiteX3" fmla="*/ 147608 w 295216"/>
                  <a:gd name="connsiteY3" fmla="*/ 262008 h 262008"/>
                  <a:gd name="connsiteX4" fmla="*/ 0 w 295216"/>
                  <a:gd name="connsiteY4" fmla="*/ 114400 h 262008"/>
                  <a:gd name="connsiteX5" fmla="*/ 43234 w 295216"/>
                  <a:gd name="connsiteY5" fmla="*/ 10025 h 262008"/>
                  <a:gd name="connsiteX6" fmla="*/ 58104 w 295216"/>
                  <a:gd name="connsiteY6" fmla="*/ 0 h 262008"/>
                  <a:gd name="connsiteX7" fmla="*/ 45133 w 295216"/>
                  <a:gd name="connsiteY7" fmla="*/ 22037 h 262008"/>
                  <a:gd name="connsiteX8" fmla="*/ 36393 w 295216"/>
                  <a:gd name="connsiteY8" fmla="*/ 71625 h 262008"/>
                  <a:gd name="connsiteX9" fmla="*/ 147608 w 295216"/>
                  <a:gd name="connsiteY9" fmla="*/ 199022 h 262008"/>
                  <a:gd name="connsiteX10" fmla="*/ 258823 w 295216"/>
                  <a:gd name="connsiteY10" fmla="*/ 71625 h 262008"/>
                  <a:gd name="connsiteX11" fmla="*/ 250083 w 295216"/>
                  <a:gd name="connsiteY11" fmla="*/ 22037 h 262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5216" h="262008">
                    <a:moveTo>
                      <a:pt x="237113" y="0"/>
                    </a:moveTo>
                    <a:lnTo>
                      <a:pt x="251983" y="10025"/>
                    </a:lnTo>
                    <a:cubicBezTo>
                      <a:pt x="278695" y="36737"/>
                      <a:pt x="295216" y="73639"/>
                      <a:pt x="295216" y="114400"/>
                    </a:cubicBezTo>
                    <a:cubicBezTo>
                      <a:pt x="295216" y="195922"/>
                      <a:pt x="229130" y="262008"/>
                      <a:pt x="147608" y="262008"/>
                    </a:cubicBezTo>
                    <a:cubicBezTo>
                      <a:pt x="66086" y="262008"/>
                      <a:pt x="0" y="195922"/>
                      <a:pt x="0" y="114400"/>
                    </a:cubicBezTo>
                    <a:cubicBezTo>
                      <a:pt x="0" y="73639"/>
                      <a:pt x="16522" y="36737"/>
                      <a:pt x="43234" y="10025"/>
                    </a:cubicBezTo>
                    <a:lnTo>
                      <a:pt x="58104" y="0"/>
                    </a:lnTo>
                    <a:lnTo>
                      <a:pt x="45133" y="22037"/>
                    </a:lnTo>
                    <a:cubicBezTo>
                      <a:pt x="39505" y="37278"/>
                      <a:pt x="36393" y="54035"/>
                      <a:pt x="36393" y="71625"/>
                    </a:cubicBezTo>
                    <a:cubicBezTo>
                      <a:pt x="36393" y="141984"/>
                      <a:pt x="86186" y="199022"/>
                      <a:pt x="147608" y="199022"/>
                    </a:cubicBezTo>
                    <a:cubicBezTo>
                      <a:pt x="209030" y="199022"/>
                      <a:pt x="258823" y="141984"/>
                      <a:pt x="258823" y="71625"/>
                    </a:cubicBezTo>
                    <a:cubicBezTo>
                      <a:pt x="258823" y="54035"/>
                      <a:pt x="255711" y="37278"/>
                      <a:pt x="250083" y="2203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" name="楕円 103">
                <a:extLst>
                  <a:ext uri="{FF2B5EF4-FFF2-40B4-BE49-F238E27FC236}">
                    <a16:creationId xmlns:a16="http://schemas.microsoft.com/office/drawing/2014/main" id="{5F12D18D-5E6D-E9A4-D7C6-27E2AC0B3AA9}"/>
                  </a:ext>
                </a:extLst>
              </p:cNvPr>
              <p:cNvSpPr/>
              <p:nvPr/>
            </p:nvSpPr>
            <p:spPr>
              <a:xfrm>
                <a:off x="848737" y="2499534"/>
                <a:ext cx="130918" cy="130917"/>
              </a:xfrm>
              <a:prstGeom prst="ellipse">
                <a:avLst/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90" name="月 89">
              <a:extLst>
                <a:ext uri="{FF2B5EF4-FFF2-40B4-BE49-F238E27FC236}">
                  <a16:creationId xmlns:a16="http://schemas.microsoft.com/office/drawing/2014/main" id="{FBD518BF-2E8D-780E-0D22-BD445ACDB717}"/>
                </a:ext>
              </a:extLst>
            </p:cNvPr>
            <p:cNvSpPr/>
            <p:nvPr/>
          </p:nvSpPr>
          <p:spPr bwMode="auto">
            <a:xfrm rot="5400000">
              <a:off x="889716" y="3228345"/>
              <a:ext cx="68244" cy="434794"/>
            </a:xfrm>
            <a:prstGeom prst="moon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75632183-19BB-2A02-6642-80A86D8B49C1}"/>
                </a:ext>
              </a:extLst>
            </p:cNvPr>
            <p:cNvGrpSpPr/>
            <p:nvPr/>
          </p:nvGrpSpPr>
          <p:grpSpPr>
            <a:xfrm>
              <a:off x="750565" y="3431637"/>
              <a:ext cx="383371" cy="456141"/>
              <a:chOff x="3128121" y="2539151"/>
              <a:chExt cx="1402829" cy="1669107"/>
            </a:xfrm>
          </p:grpSpPr>
          <p:sp>
            <p:nvSpPr>
              <p:cNvPr id="93" name="四角形: 上の 2 つの角を丸める 92">
                <a:extLst>
                  <a:ext uri="{FF2B5EF4-FFF2-40B4-BE49-F238E27FC236}">
                    <a16:creationId xmlns:a16="http://schemas.microsoft.com/office/drawing/2014/main" id="{71C16689-BF3C-ED56-24AA-6C431C5602A2}"/>
                  </a:ext>
                </a:extLst>
              </p:cNvPr>
              <p:cNvSpPr/>
              <p:nvPr/>
            </p:nvSpPr>
            <p:spPr>
              <a:xfrm rot="6729705">
                <a:off x="3906752" y="3202208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" name="四角形: 上の 2 つの角を丸める 93">
                <a:extLst>
                  <a:ext uri="{FF2B5EF4-FFF2-40B4-BE49-F238E27FC236}">
                    <a16:creationId xmlns:a16="http://schemas.microsoft.com/office/drawing/2014/main" id="{E7FE6E32-B0DA-D52F-5798-EEFA7809E172}"/>
                  </a:ext>
                </a:extLst>
              </p:cNvPr>
              <p:cNvSpPr/>
              <p:nvPr/>
            </p:nvSpPr>
            <p:spPr>
              <a:xfrm rot="6729705">
                <a:off x="3806740" y="3321270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6390B457-3F79-72AC-CF6F-C3BE2CBFF30F}"/>
                  </a:ext>
                </a:extLst>
              </p:cNvPr>
              <p:cNvGrpSpPr/>
              <p:nvPr/>
            </p:nvGrpSpPr>
            <p:grpSpPr>
              <a:xfrm>
                <a:off x="3465766" y="2539151"/>
                <a:ext cx="613973" cy="695898"/>
                <a:chOff x="3197805" y="818710"/>
                <a:chExt cx="765085" cy="718438"/>
              </a:xfrm>
            </p:grpSpPr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D47C42EB-0BEC-E953-B6AB-0BBB1F826BB1}"/>
                    </a:ext>
                  </a:extLst>
                </p:cNvPr>
                <p:cNvGrpSpPr/>
                <p:nvPr/>
              </p:nvGrpSpPr>
              <p:grpSpPr>
                <a:xfrm>
                  <a:off x="3197805" y="818710"/>
                  <a:ext cx="765085" cy="718438"/>
                  <a:chOff x="3895813" y="1773724"/>
                  <a:chExt cx="904932" cy="808448"/>
                </a:xfrm>
              </p:grpSpPr>
              <p:sp>
                <p:nvSpPr>
                  <p:cNvPr id="99" name="フローチャート: 手作業 98">
                    <a:extLst>
                      <a:ext uri="{FF2B5EF4-FFF2-40B4-BE49-F238E27FC236}">
                        <a16:creationId xmlns:a16="http://schemas.microsoft.com/office/drawing/2014/main" id="{C40AF7C8-67BD-D537-2FE7-1746D48046C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943234" y="1773724"/>
                    <a:ext cx="810090" cy="315035"/>
                  </a:xfrm>
                  <a:prstGeom prst="flowChartManualOperation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0" name="四角形: 角を丸くする 99">
                    <a:extLst>
                      <a:ext uri="{FF2B5EF4-FFF2-40B4-BE49-F238E27FC236}">
                        <a16:creationId xmlns:a16="http://schemas.microsoft.com/office/drawing/2014/main" id="{B5BE85D3-A88D-2AFA-3973-3B05F57C63A1}"/>
                      </a:ext>
                    </a:extLst>
                  </p:cNvPr>
                  <p:cNvSpPr/>
                  <p:nvPr/>
                </p:nvSpPr>
                <p:spPr>
                  <a:xfrm>
                    <a:off x="3895813" y="1999270"/>
                    <a:ext cx="904932" cy="579892"/>
                  </a:xfrm>
                  <a:prstGeom prst="roundRect">
                    <a:avLst>
                      <a:gd name="adj" fmla="val 4074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1" name="フリーフォーム: 図形 100">
                    <a:extLst>
                      <a:ext uri="{FF2B5EF4-FFF2-40B4-BE49-F238E27FC236}">
                        <a16:creationId xmlns:a16="http://schemas.microsoft.com/office/drawing/2014/main" id="{12AEED3A-8283-30F2-B9AA-DA642BFECE2C}"/>
                      </a:ext>
                    </a:extLst>
                  </p:cNvPr>
                  <p:cNvSpPr/>
                  <p:nvPr/>
                </p:nvSpPr>
                <p:spPr>
                  <a:xfrm>
                    <a:off x="3895813" y="2482345"/>
                    <a:ext cx="904932" cy="99827"/>
                  </a:xfrm>
                  <a:custGeom>
                    <a:avLst/>
                    <a:gdLst>
                      <a:gd name="connsiteX0" fmla="*/ 0 w 904932"/>
                      <a:gd name="connsiteY0" fmla="*/ 0 h 99827"/>
                      <a:gd name="connsiteX1" fmla="*/ 52202 w 904932"/>
                      <a:gd name="connsiteY1" fmla="*/ 52202 h 99827"/>
                      <a:gd name="connsiteX2" fmla="*/ 852730 w 904932"/>
                      <a:gd name="connsiteY2" fmla="*/ 52202 h 99827"/>
                      <a:gd name="connsiteX3" fmla="*/ 904932 w 904932"/>
                      <a:gd name="connsiteY3" fmla="*/ 0 h 99827"/>
                      <a:gd name="connsiteX4" fmla="*/ 904932 w 904932"/>
                      <a:gd name="connsiteY4" fmla="*/ 47625 h 99827"/>
                      <a:gd name="connsiteX5" fmla="*/ 852730 w 904932"/>
                      <a:gd name="connsiteY5" fmla="*/ 99827 h 99827"/>
                      <a:gd name="connsiteX6" fmla="*/ 52202 w 904932"/>
                      <a:gd name="connsiteY6" fmla="*/ 99827 h 99827"/>
                      <a:gd name="connsiteX7" fmla="*/ 0 w 904932"/>
                      <a:gd name="connsiteY7" fmla="*/ 47625 h 998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904932" h="99827">
                        <a:moveTo>
                          <a:pt x="0" y="0"/>
                        </a:moveTo>
                        <a:cubicBezTo>
                          <a:pt x="0" y="28830"/>
                          <a:pt x="23372" y="52202"/>
                          <a:pt x="52202" y="52202"/>
                        </a:cubicBezTo>
                        <a:lnTo>
                          <a:pt x="852730" y="52202"/>
                        </a:lnTo>
                        <a:cubicBezTo>
                          <a:pt x="881560" y="52202"/>
                          <a:pt x="904932" y="28830"/>
                          <a:pt x="904932" y="0"/>
                        </a:cubicBezTo>
                        <a:lnTo>
                          <a:pt x="904932" y="47625"/>
                        </a:lnTo>
                        <a:cubicBezTo>
                          <a:pt x="904932" y="76455"/>
                          <a:pt x="881560" y="99827"/>
                          <a:pt x="852730" y="99827"/>
                        </a:cubicBezTo>
                        <a:lnTo>
                          <a:pt x="52202" y="99827"/>
                        </a:lnTo>
                        <a:cubicBezTo>
                          <a:pt x="23372" y="99827"/>
                          <a:pt x="0" y="76455"/>
                          <a:pt x="0" y="47625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0A66A099-72D7-3601-C58C-0B15B18E91AE}"/>
                    </a:ext>
                  </a:extLst>
                </p:cNvPr>
                <p:cNvSpPr/>
                <p:nvPr/>
              </p:nvSpPr>
              <p:spPr>
                <a:xfrm>
                  <a:off x="3493636" y="1105367"/>
                  <a:ext cx="417274" cy="73360"/>
                </a:xfrm>
                <a:custGeom>
                  <a:avLst/>
                  <a:gdLst>
                    <a:gd name="connsiteX0" fmla="*/ 320132 w 417274"/>
                    <a:gd name="connsiteY0" fmla="*/ 36679 h 73360"/>
                    <a:gd name="connsiteX1" fmla="*/ 320132 w 417274"/>
                    <a:gd name="connsiteY1" fmla="*/ 36680 h 73360"/>
                    <a:gd name="connsiteX2" fmla="*/ 320132 w 417274"/>
                    <a:gd name="connsiteY2" fmla="*/ 36680 h 73360"/>
                    <a:gd name="connsiteX3" fmla="*/ 0 w 417274"/>
                    <a:gd name="connsiteY3" fmla="*/ 36679 h 73360"/>
                    <a:gd name="connsiteX4" fmla="*/ 0 w 417274"/>
                    <a:gd name="connsiteY4" fmla="*/ 36680 h 73360"/>
                    <a:gd name="connsiteX5" fmla="*/ 0 w 417274"/>
                    <a:gd name="connsiteY5" fmla="*/ 36680 h 73360"/>
                    <a:gd name="connsiteX6" fmla="*/ 356812 w 417274"/>
                    <a:gd name="connsiteY6" fmla="*/ 0 h 73360"/>
                    <a:gd name="connsiteX7" fmla="*/ 380594 w 417274"/>
                    <a:gd name="connsiteY7" fmla="*/ 0 h 73360"/>
                    <a:gd name="connsiteX8" fmla="*/ 417274 w 417274"/>
                    <a:gd name="connsiteY8" fmla="*/ 36680 h 73360"/>
                    <a:gd name="connsiteX9" fmla="*/ 417273 w 417274"/>
                    <a:gd name="connsiteY9" fmla="*/ 36680 h 73360"/>
                    <a:gd name="connsiteX10" fmla="*/ 380593 w 417274"/>
                    <a:gd name="connsiteY10" fmla="*/ 73360 h 73360"/>
                    <a:gd name="connsiteX11" fmla="*/ 356812 w 417274"/>
                    <a:gd name="connsiteY11" fmla="*/ 73359 h 73360"/>
                    <a:gd name="connsiteX12" fmla="*/ 330875 w 417274"/>
                    <a:gd name="connsiteY12" fmla="*/ 62616 h 73360"/>
                    <a:gd name="connsiteX13" fmla="*/ 320132 w 417274"/>
                    <a:gd name="connsiteY13" fmla="*/ 36680 h 73360"/>
                    <a:gd name="connsiteX14" fmla="*/ 330875 w 417274"/>
                    <a:gd name="connsiteY14" fmla="*/ 10743 h 73360"/>
                    <a:gd name="connsiteX15" fmla="*/ 356812 w 417274"/>
                    <a:gd name="connsiteY15" fmla="*/ 0 h 73360"/>
                    <a:gd name="connsiteX16" fmla="*/ 36680 w 417274"/>
                    <a:gd name="connsiteY16" fmla="*/ 0 h 73360"/>
                    <a:gd name="connsiteX17" fmla="*/ 244300 w 417274"/>
                    <a:gd name="connsiteY17" fmla="*/ 0 h 73360"/>
                    <a:gd name="connsiteX18" fmla="*/ 280980 w 417274"/>
                    <a:gd name="connsiteY18" fmla="*/ 36680 h 73360"/>
                    <a:gd name="connsiteX19" fmla="*/ 280979 w 417274"/>
                    <a:gd name="connsiteY19" fmla="*/ 36680 h 73360"/>
                    <a:gd name="connsiteX20" fmla="*/ 244299 w 417274"/>
                    <a:gd name="connsiteY20" fmla="*/ 73360 h 73360"/>
                    <a:gd name="connsiteX21" fmla="*/ 36680 w 417274"/>
                    <a:gd name="connsiteY21" fmla="*/ 73359 h 73360"/>
                    <a:gd name="connsiteX22" fmla="*/ 10743 w 417274"/>
                    <a:gd name="connsiteY22" fmla="*/ 62616 h 73360"/>
                    <a:gd name="connsiteX23" fmla="*/ 0 w 417274"/>
                    <a:gd name="connsiteY23" fmla="*/ 36680 h 73360"/>
                    <a:gd name="connsiteX24" fmla="*/ 10743 w 417274"/>
                    <a:gd name="connsiteY24" fmla="*/ 10743 h 73360"/>
                    <a:gd name="connsiteX25" fmla="*/ 36680 w 417274"/>
                    <a:gd name="connsiteY25" fmla="*/ 0 h 73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17274" h="73360">
                      <a:moveTo>
                        <a:pt x="320132" y="36679"/>
                      </a:moveTo>
                      <a:lnTo>
                        <a:pt x="320132" y="36680"/>
                      </a:lnTo>
                      <a:lnTo>
                        <a:pt x="320132" y="36680"/>
                      </a:lnTo>
                      <a:close/>
                      <a:moveTo>
                        <a:pt x="0" y="36679"/>
                      </a:moveTo>
                      <a:lnTo>
                        <a:pt x="0" y="36680"/>
                      </a:lnTo>
                      <a:lnTo>
                        <a:pt x="0" y="36680"/>
                      </a:lnTo>
                      <a:close/>
                      <a:moveTo>
                        <a:pt x="356812" y="0"/>
                      </a:moveTo>
                      <a:lnTo>
                        <a:pt x="380594" y="0"/>
                      </a:lnTo>
                      <a:cubicBezTo>
                        <a:pt x="400852" y="0"/>
                        <a:pt x="417274" y="16422"/>
                        <a:pt x="417274" y="36680"/>
                      </a:cubicBezTo>
                      <a:lnTo>
                        <a:pt x="417273" y="36680"/>
                      </a:lnTo>
                      <a:cubicBezTo>
                        <a:pt x="417273" y="56938"/>
                        <a:pt x="400851" y="73360"/>
                        <a:pt x="380593" y="73360"/>
                      </a:cubicBezTo>
                      <a:lnTo>
                        <a:pt x="356812" y="73359"/>
                      </a:lnTo>
                      <a:cubicBezTo>
                        <a:pt x="346683" y="73359"/>
                        <a:pt x="337513" y="69254"/>
                        <a:pt x="330875" y="62616"/>
                      </a:cubicBezTo>
                      <a:lnTo>
                        <a:pt x="320132" y="36680"/>
                      </a:lnTo>
                      <a:lnTo>
                        <a:pt x="330875" y="10743"/>
                      </a:lnTo>
                      <a:cubicBezTo>
                        <a:pt x="337513" y="4106"/>
                        <a:pt x="346683" y="0"/>
                        <a:pt x="356812" y="0"/>
                      </a:cubicBezTo>
                      <a:close/>
                      <a:moveTo>
                        <a:pt x="36680" y="0"/>
                      </a:moveTo>
                      <a:lnTo>
                        <a:pt x="244300" y="0"/>
                      </a:lnTo>
                      <a:cubicBezTo>
                        <a:pt x="264558" y="0"/>
                        <a:pt x="280980" y="16422"/>
                        <a:pt x="280980" y="36680"/>
                      </a:cubicBezTo>
                      <a:lnTo>
                        <a:pt x="280979" y="36680"/>
                      </a:lnTo>
                      <a:cubicBezTo>
                        <a:pt x="280979" y="56938"/>
                        <a:pt x="264557" y="73360"/>
                        <a:pt x="244299" y="73360"/>
                      </a:cubicBezTo>
                      <a:lnTo>
                        <a:pt x="36680" y="73359"/>
                      </a:lnTo>
                      <a:cubicBezTo>
                        <a:pt x="26551" y="73359"/>
                        <a:pt x="17381" y="69254"/>
                        <a:pt x="10743" y="62616"/>
                      </a:cubicBezTo>
                      <a:lnTo>
                        <a:pt x="0" y="36680"/>
                      </a:lnTo>
                      <a:lnTo>
                        <a:pt x="10743" y="10743"/>
                      </a:lnTo>
                      <a:cubicBezTo>
                        <a:pt x="17381" y="4106"/>
                        <a:pt x="26551" y="0"/>
                        <a:pt x="36680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3E596726-CA10-3BFF-5612-14E0BFF873E0}"/>
                  </a:ext>
                </a:extLst>
              </p:cNvPr>
              <p:cNvSpPr/>
              <p:nvPr/>
            </p:nvSpPr>
            <p:spPr>
              <a:xfrm>
                <a:off x="3128121" y="2884776"/>
                <a:ext cx="1402829" cy="1323482"/>
              </a:xfrm>
              <a:custGeom>
                <a:avLst/>
                <a:gdLst>
                  <a:gd name="connsiteX0" fmla="*/ 1027667 w 1402829"/>
                  <a:gd name="connsiteY0" fmla="*/ 881 h 1323482"/>
                  <a:gd name="connsiteX1" fmla="*/ 1142867 w 1402829"/>
                  <a:gd name="connsiteY1" fmla="*/ 58222 h 1323482"/>
                  <a:gd name="connsiteX2" fmla="*/ 1378829 w 1402829"/>
                  <a:gd name="connsiteY2" fmla="*/ 466919 h 1323482"/>
                  <a:gd name="connsiteX3" fmla="*/ 1383514 w 1402829"/>
                  <a:gd name="connsiteY3" fmla="*/ 472148 h 1323482"/>
                  <a:gd name="connsiteX4" fmla="*/ 1398187 w 1402829"/>
                  <a:gd name="connsiteY4" fmla="*/ 503934 h 1323482"/>
                  <a:gd name="connsiteX5" fmla="*/ 1318835 w 1402829"/>
                  <a:gd name="connsiteY5" fmla="*/ 648170 h 1323482"/>
                  <a:gd name="connsiteX6" fmla="*/ 1286572 w 1402829"/>
                  <a:gd name="connsiteY6" fmla="*/ 657532 h 1323482"/>
                  <a:gd name="connsiteX7" fmla="*/ 1294156 w 1402829"/>
                  <a:gd name="connsiteY7" fmla="*/ 680084 h 1323482"/>
                  <a:gd name="connsiteX8" fmla="*/ 1236815 w 1402829"/>
                  <a:gd name="connsiteY8" fmla="*/ 795285 h 1323482"/>
                  <a:gd name="connsiteX9" fmla="*/ 1221940 w 1402829"/>
                  <a:gd name="connsiteY9" fmla="*/ 803872 h 1323482"/>
                  <a:gd name="connsiteX10" fmla="*/ 1227409 w 1402829"/>
                  <a:gd name="connsiteY10" fmla="*/ 820136 h 1323482"/>
                  <a:gd name="connsiteX11" fmla="*/ 1170068 w 1402829"/>
                  <a:gd name="connsiteY11" fmla="*/ 935336 h 1323482"/>
                  <a:gd name="connsiteX12" fmla="*/ 1077796 w 1402829"/>
                  <a:gd name="connsiteY12" fmla="*/ 988609 h 1323482"/>
                  <a:gd name="connsiteX13" fmla="*/ 1052156 w 1402829"/>
                  <a:gd name="connsiteY13" fmla="*/ 1039426 h 1323482"/>
                  <a:gd name="connsiteX14" fmla="*/ 490152 w 1402829"/>
                  <a:gd name="connsiteY14" fmla="*/ 1312686 h 1323482"/>
                  <a:gd name="connsiteX15" fmla="*/ 251884 w 1402829"/>
                  <a:gd name="connsiteY15" fmla="*/ 1176871 h 1323482"/>
                  <a:gd name="connsiteX16" fmla="*/ 242573 w 1402829"/>
                  <a:gd name="connsiteY16" fmla="*/ 1165222 h 1323482"/>
                  <a:gd name="connsiteX17" fmla="*/ 211914 w 1402829"/>
                  <a:gd name="connsiteY17" fmla="*/ 1133909 h 1323482"/>
                  <a:gd name="connsiteX18" fmla="*/ 46655 w 1402829"/>
                  <a:gd name="connsiteY18" fmla="*/ 766790 h 1323482"/>
                  <a:gd name="connsiteX19" fmla="*/ 1784 w 1402829"/>
                  <a:gd name="connsiteY19" fmla="*/ 403665 h 1323482"/>
                  <a:gd name="connsiteX20" fmla="*/ 8566 w 1402829"/>
                  <a:gd name="connsiteY20" fmla="*/ 353854 h 1323482"/>
                  <a:gd name="connsiteX21" fmla="*/ 8558 w 1402829"/>
                  <a:gd name="connsiteY21" fmla="*/ 348999 h 1323482"/>
                  <a:gd name="connsiteX22" fmla="*/ 27737 w 1402829"/>
                  <a:gd name="connsiteY22" fmla="*/ 259557 h 1323482"/>
                  <a:gd name="connsiteX23" fmla="*/ 54382 w 1402829"/>
                  <a:gd name="connsiteY23" fmla="*/ 200748 h 1323482"/>
                  <a:gd name="connsiteX24" fmla="*/ 56075 w 1402829"/>
                  <a:gd name="connsiteY24" fmla="*/ 192364 h 1323482"/>
                  <a:gd name="connsiteX25" fmla="*/ 62495 w 1402829"/>
                  <a:gd name="connsiteY25" fmla="*/ 182842 h 1323482"/>
                  <a:gd name="connsiteX26" fmla="*/ 65912 w 1402829"/>
                  <a:gd name="connsiteY26" fmla="*/ 175301 h 1323482"/>
                  <a:gd name="connsiteX27" fmla="*/ 67105 w 1402829"/>
                  <a:gd name="connsiteY27" fmla="*/ 176005 h 1323482"/>
                  <a:gd name="connsiteX28" fmla="*/ 87480 w 1402829"/>
                  <a:gd name="connsiteY28" fmla="*/ 145784 h 1323482"/>
                  <a:gd name="connsiteX29" fmla="*/ 191102 w 1402829"/>
                  <a:gd name="connsiteY29" fmla="*/ 102862 h 1323482"/>
                  <a:gd name="connsiteX30" fmla="*/ 337645 w 1402829"/>
                  <a:gd name="connsiteY30" fmla="*/ 249406 h 1323482"/>
                  <a:gd name="connsiteX31" fmla="*/ 312618 w 1402829"/>
                  <a:gd name="connsiteY31" fmla="*/ 331339 h 1323482"/>
                  <a:gd name="connsiteX32" fmla="*/ 310943 w 1402829"/>
                  <a:gd name="connsiteY32" fmla="*/ 333181 h 1323482"/>
                  <a:gd name="connsiteX33" fmla="*/ 295746 w 1402829"/>
                  <a:gd name="connsiteY33" fmla="*/ 379208 h 1323482"/>
                  <a:gd name="connsiteX34" fmla="*/ 302314 w 1402829"/>
                  <a:gd name="connsiteY34" fmla="*/ 439049 h 1323482"/>
                  <a:gd name="connsiteX35" fmla="*/ 382653 w 1402829"/>
                  <a:gd name="connsiteY35" fmla="*/ 524997 h 1323482"/>
                  <a:gd name="connsiteX36" fmla="*/ 382357 w 1402829"/>
                  <a:gd name="connsiteY36" fmla="*/ 525714 h 1323482"/>
                  <a:gd name="connsiteX37" fmla="*/ 448577 w 1402829"/>
                  <a:gd name="connsiteY37" fmla="*/ 559589 h 1323482"/>
                  <a:gd name="connsiteX38" fmla="*/ 662346 w 1402829"/>
                  <a:gd name="connsiteY38" fmla="*/ 588689 h 1323482"/>
                  <a:gd name="connsiteX39" fmla="*/ 751319 w 1402829"/>
                  <a:gd name="connsiteY39" fmla="*/ 570442 h 1323482"/>
                  <a:gd name="connsiteX40" fmla="*/ 1109722 w 1402829"/>
                  <a:gd name="connsiteY40" fmla="*/ 466435 h 1323482"/>
                  <a:gd name="connsiteX41" fmla="*/ 941246 w 1402829"/>
                  <a:gd name="connsiteY41" fmla="*/ 174626 h 1323482"/>
                  <a:gd name="connsiteX42" fmla="*/ 983854 w 1402829"/>
                  <a:gd name="connsiteY42" fmla="*/ 15613 h 1323482"/>
                  <a:gd name="connsiteX43" fmla="*/ 983853 w 1402829"/>
                  <a:gd name="connsiteY43" fmla="*/ 15614 h 1323482"/>
                  <a:gd name="connsiteX44" fmla="*/ 1027667 w 1402829"/>
                  <a:gd name="connsiteY44" fmla="*/ 881 h 1323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402829" h="1323482">
                    <a:moveTo>
                      <a:pt x="1027667" y="881"/>
                    </a:moveTo>
                    <a:cubicBezTo>
                      <a:pt x="1072686" y="-4705"/>
                      <a:pt x="1118758" y="16465"/>
                      <a:pt x="1142867" y="58222"/>
                    </a:cubicBezTo>
                    <a:lnTo>
                      <a:pt x="1378829" y="466919"/>
                    </a:lnTo>
                    <a:lnTo>
                      <a:pt x="1383514" y="472148"/>
                    </a:lnTo>
                    <a:cubicBezTo>
                      <a:pt x="1389828" y="481702"/>
                      <a:pt x="1394827" y="492357"/>
                      <a:pt x="1398187" y="503934"/>
                    </a:cubicBezTo>
                    <a:cubicBezTo>
                      <a:pt x="1416104" y="565676"/>
                      <a:pt x="1380576" y="630252"/>
                      <a:pt x="1318835" y="648170"/>
                    </a:cubicBezTo>
                    <a:lnTo>
                      <a:pt x="1286572" y="657532"/>
                    </a:lnTo>
                    <a:lnTo>
                      <a:pt x="1294156" y="680084"/>
                    </a:lnTo>
                    <a:cubicBezTo>
                      <a:pt x="1299742" y="725103"/>
                      <a:pt x="1278572" y="771176"/>
                      <a:pt x="1236815" y="795285"/>
                    </a:cubicBezTo>
                    <a:lnTo>
                      <a:pt x="1221940" y="803872"/>
                    </a:lnTo>
                    <a:lnTo>
                      <a:pt x="1227409" y="820136"/>
                    </a:lnTo>
                    <a:cubicBezTo>
                      <a:pt x="1232995" y="865154"/>
                      <a:pt x="1211825" y="911228"/>
                      <a:pt x="1170068" y="935336"/>
                    </a:cubicBezTo>
                    <a:lnTo>
                      <a:pt x="1077796" y="988609"/>
                    </a:lnTo>
                    <a:lnTo>
                      <a:pt x="1052156" y="1039426"/>
                    </a:lnTo>
                    <a:cubicBezTo>
                      <a:pt x="927950" y="1244742"/>
                      <a:pt x="707445" y="1360715"/>
                      <a:pt x="490152" y="1312686"/>
                    </a:cubicBezTo>
                    <a:cubicBezTo>
                      <a:pt x="397026" y="1292103"/>
                      <a:pt x="316061" y="1243954"/>
                      <a:pt x="251884" y="1176871"/>
                    </a:cubicBezTo>
                    <a:lnTo>
                      <a:pt x="242573" y="1165222"/>
                    </a:lnTo>
                    <a:lnTo>
                      <a:pt x="211914" y="1133909"/>
                    </a:lnTo>
                    <a:cubicBezTo>
                      <a:pt x="151971" y="1060812"/>
                      <a:pt x="89468" y="926571"/>
                      <a:pt x="46655" y="766790"/>
                    </a:cubicBezTo>
                    <a:cubicBezTo>
                      <a:pt x="9193" y="626981"/>
                      <a:pt x="-5436" y="496569"/>
                      <a:pt x="1784" y="403665"/>
                    </a:cubicBezTo>
                    <a:lnTo>
                      <a:pt x="8566" y="353854"/>
                    </a:lnTo>
                    <a:lnTo>
                      <a:pt x="8558" y="348999"/>
                    </a:lnTo>
                    <a:cubicBezTo>
                      <a:pt x="11748" y="318671"/>
                      <a:pt x="18159" y="288683"/>
                      <a:pt x="27737" y="259557"/>
                    </a:cubicBezTo>
                    <a:lnTo>
                      <a:pt x="54382" y="200748"/>
                    </a:lnTo>
                    <a:lnTo>
                      <a:pt x="56075" y="192364"/>
                    </a:lnTo>
                    <a:lnTo>
                      <a:pt x="62495" y="182842"/>
                    </a:lnTo>
                    <a:lnTo>
                      <a:pt x="65912" y="175301"/>
                    </a:lnTo>
                    <a:lnTo>
                      <a:pt x="67105" y="176005"/>
                    </a:lnTo>
                    <a:lnTo>
                      <a:pt x="87480" y="145784"/>
                    </a:lnTo>
                    <a:cubicBezTo>
                      <a:pt x="113999" y="119265"/>
                      <a:pt x="150635" y="102863"/>
                      <a:pt x="191102" y="102862"/>
                    </a:cubicBezTo>
                    <a:cubicBezTo>
                      <a:pt x="272035" y="102862"/>
                      <a:pt x="337645" y="168473"/>
                      <a:pt x="337645" y="249406"/>
                    </a:cubicBezTo>
                    <a:cubicBezTo>
                      <a:pt x="337645" y="279756"/>
                      <a:pt x="328419" y="307950"/>
                      <a:pt x="312618" y="331339"/>
                    </a:cubicBezTo>
                    <a:lnTo>
                      <a:pt x="310943" y="333181"/>
                    </a:lnTo>
                    <a:lnTo>
                      <a:pt x="295746" y="379208"/>
                    </a:lnTo>
                    <a:cubicBezTo>
                      <a:pt x="293646" y="399170"/>
                      <a:pt x="295787" y="419578"/>
                      <a:pt x="302314" y="439049"/>
                    </a:cubicBezTo>
                    <a:cubicBezTo>
                      <a:pt x="315368" y="477990"/>
                      <a:pt x="344680" y="509349"/>
                      <a:pt x="382653" y="524997"/>
                    </a:cubicBezTo>
                    <a:lnTo>
                      <a:pt x="382357" y="525714"/>
                    </a:lnTo>
                    <a:lnTo>
                      <a:pt x="448577" y="559589"/>
                    </a:lnTo>
                    <a:cubicBezTo>
                      <a:pt x="516159" y="584662"/>
                      <a:pt x="590521" y="594785"/>
                      <a:pt x="662346" y="588689"/>
                    </a:cubicBezTo>
                    <a:lnTo>
                      <a:pt x="751319" y="570442"/>
                    </a:lnTo>
                    <a:lnTo>
                      <a:pt x="1109722" y="466435"/>
                    </a:lnTo>
                    <a:lnTo>
                      <a:pt x="941246" y="174626"/>
                    </a:lnTo>
                    <a:cubicBezTo>
                      <a:pt x="909102" y="118950"/>
                      <a:pt x="928178" y="47757"/>
                      <a:pt x="983854" y="15613"/>
                    </a:cubicBezTo>
                    <a:lnTo>
                      <a:pt x="983853" y="15614"/>
                    </a:lnTo>
                    <a:cubicBezTo>
                      <a:pt x="997772" y="7578"/>
                      <a:pt x="1012661" y="2743"/>
                      <a:pt x="1027667" y="881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92" name="台形 91">
              <a:extLst>
                <a:ext uri="{FF2B5EF4-FFF2-40B4-BE49-F238E27FC236}">
                  <a16:creationId xmlns:a16="http://schemas.microsoft.com/office/drawing/2014/main" id="{F198247C-1FC7-4F26-A35A-A5CB02CE2043}"/>
                </a:ext>
              </a:extLst>
            </p:cNvPr>
            <p:cNvSpPr/>
            <p:nvPr/>
          </p:nvSpPr>
          <p:spPr>
            <a:xfrm rot="14400028">
              <a:off x="512771" y="3698900"/>
              <a:ext cx="244525" cy="393501"/>
            </a:xfrm>
            <a:prstGeom prst="trapezoid">
              <a:avLst/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6788849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</Words>
  <Application>Microsoft Office PowerPoint</Application>
  <PresentationFormat>A4 210 x 297 mm</PresentationFormat>
  <Paragraphs>15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自転車でも酒気帯び運転は罰則の対象ですの貼り紙</dc:title>
  <dc:subject>自転車でも酒気帯び運転は罰則の対象ですの貼り紙</dc:subject>
  <dc:creator>でじけろお</dc:creator>
  <cp:lastModifiedBy/>
  <cp:revision>1</cp:revision>
  <dcterms:created xsi:type="dcterms:W3CDTF">2014-12-04T06:28:23Z</dcterms:created>
  <dcterms:modified xsi:type="dcterms:W3CDTF">2024-11-04T08:03:15Z</dcterms:modified>
  <cp:version>1</cp:version>
</cp:coreProperties>
</file>