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2" r:id="rId2"/>
    <p:sldId id="295" r:id="rId3"/>
    <p:sldId id="311" r:id="rId4"/>
    <p:sldId id="313" r:id="rId5"/>
    <p:sldId id="314" r:id="rId6"/>
    <p:sldId id="31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66"/>
    <a:srgbClr val="FF0000"/>
    <a:srgbClr val="FF6600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384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6B9D025-5FFD-CF62-B801-8E6BDF76E863}"/>
              </a:ext>
            </a:extLst>
          </p:cNvPr>
          <p:cNvSpPr txBox="1"/>
          <p:nvPr/>
        </p:nvSpPr>
        <p:spPr>
          <a:xfrm rot="5400000">
            <a:off x="-1748028" y="3851148"/>
            <a:ext cx="7821168" cy="220370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酒類の提供は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5369D39-432B-ACC3-2130-DE36532BB0F6}"/>
              </a:ext>
            </a:extLst>
          </p:cNvPr>
          <p:cNvSpPr txBox="1"/>
          <p:nvPr/>
        </p:nvSpPr>
        <p:spPr>
          <a:xfrm rot="5400000">
            <a:off x="867156" y="3851148"/>
            <a:ext cx="7821168" cy="220370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車、バイク、自転車で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ご来店の方に</a:t>
            </a: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BCB28D9-9B80-CC2C-2815-9E29A8A9AB55}"/>
              </a:ext>
            </a:extLst>
          </p:cNvPr>
          <p:cNvGrpSpPr/>
          <p:nvPr/>
        </p:nvGrpSpPr>
        <p:grpSpPr>
          <a:xfrm>
            <a:off x="576072" y="512064"/>
            <a:ext cx="5788152" cy="8881872"/>
            <a:chOff x="1060704" y="1042416"/>
            <a:chExt cx="4818888" cy="7821168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D0C26B2-8996-ADF0-351D-54D13B83B583}"/>
                </a:ext>
              </a:extLst>
            </p:cNvPr>
            <p:cNvSpPr txBox="1"/>
            <p:nvPr/>
          </p:nvSpPr>
          <p:spPr>
            <a:xfrm rot="5400000">
              <a:off x="-1748028" y="3851148"/>
              <a:ext cx="7821168" cy="220370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酒類の提供は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できません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C28815BD-5803-7422-317E-905AB71F96AB}"/>
                </a:ext>
              </a:extLst>
            </p:cNvPr>
            <p:cNvSpPr txBox="1"/>
            <p:nvPr/>
          </p:nvSpPr>
          <p:spPr>
            <a:xfrm rot="5400000">
              <a:off x="867156" y="3851148"/>
              <a:ext cx="7821168" cy="220370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車、バイク、自転車で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ご来店の方に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258A48-E555-AAB9-3737-C2ACA7512ABB}"/>
              </a:ext>
            </a:extLst>
          </p:cNvPr>
          <p:cNvSpPr txBox="1"/>
          <p:nvPr/>
        </p:nvSpPr>
        <p:spPr>
          <a:xfrm>
            <a:off x="415638" y="452501"/>
            <a:ext cx="6073702" cy="41383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車、バイク、自転車で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ご来店の方に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酒類の提供はできません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D8D676B-33C0-47A0-D228-232879E7EF63}"/>
              </a:ext>
            </a:extLst>
          </p:cNvPr>
          <p:cNvGrpSpPr/>
          <p:nvPr/>
        </p:nvGrpSpPr>
        <p:grpSpPr>
          <a:xfrm>
            <a:off x="998730" y="5315166"/>
            <a:ext cx="5325062" cy="4072087"/>
            <a:chOff x="2368094" y="-22815"/>
            <a:chExt cx="4154043" cy="317660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89C422B-14A6-FE8B-489F-48DEDE05CB38}"/>
                </a:ext>
              </a:extLst>
            </p:cNvPr>
            <p:cNvGrpSpPr/>
            <p:nvPr/>
          </p:nvGrpSpPr>
          <p:grpSpPr>
            <a:xfrm rot="619466">
              <a:off x="3607022" y="587513"/>
              <a:ext cx="681936" cy="774363"/>
              <a:chOff x="2304125" y="1955660"/>
              <a:chExt cx="681936" cy="774363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0DEE1DDA-C7F5-CEA9-D090-F97557E342BB}"/>
                  </a:ext>
                </a:extLst>
              </p:cNvPr>
              <p:cNvSpPr/>
              <p:nvPr/>
            </p:nvSpPr>
            <p:spPr bwMode="auto">
              <a:xfrm rot="1961044" flipH="1">
                <a:off x="2304125" y="2493774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452C2983-8E7F-BD5D-019D-71FEDE70B68C}"/>
                  </a:ext>
                </a:extLst>
              </p:cNvPr>
              <p:cNvSpPr/>
              <p:nvPr/>
            </p:nvSpPr>
            <p:spPr bwMode="auto">
              <a:xfrm rot="1112624" flipH="1">
                <a:off x="2502852" y="1955660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7758B286-AEDF-A7E0-6766-71F234FEAAF5}"/>
                </a:ext>
              </a:extLst>
            </p:cNvPr>
            <p:cNvSpPr/>
            <p:nvPr/>
          </p:nvSpPr>
          <p:spPr>
            <a:xfrm>
              <a:off x="4204226" y="530555"/>
              <a:ext cx="134259" cy="161985"/>
            </a:xfrm>
            <a:prstGeom prst="trapezoid">
              <a:avLst>
                <a:gd name="adj" fmla="val 13572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9DBE8A0-8C2F-464F-F4FA-9D8847585CE8}"/>
                </a:ext>
              </a:extLst>
            </p:cNvPr>
            <p:cNvSpPr/>
            <p:nvPr/>
          </p:nvSpPr>
          <p:spPr>
            <a:xfrm rot="3600000">
              <a:off x="3740381" y="1604044"/>
              <a:ext cx="744574" cy="715609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2D376FF-D9C9-9790-4959-0A8EEFDB0521}"/>
                </a:ext>
              </a:extLst>
            </p:cNvPr>
            <p:cNvGrpSpPr/>
            <p:nvPr/>
          </p:nvGrpSpPr>
          <p:grpSpPr>
            <a:xfrm>
              <a:off x="2368094" y="1164203"/>
              <a:ext cx="3245741" cy="1989588"/>
              <a:chOff x="850996" y="1683405"/>
              <a:chExt cx="6068504" cy="3719884"/>
            </a:xfrm>
          </p:grpSpPr>
          <p:sp>
            <p:nvSpPr>
              <p:cNvPr id="182" name="AutoShape 368">
                <a:extLst>
                  <a:ext uri="{FF2B5EF4-FFF2-40B4-BE49-F238E27FC236}">
                    <a16:creationId xmlns:a16="http://schemas.microsoft.com/office/drawing/2014/main" id="{35412F95-C15B-FB9E-73E7-42444E7BE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3" name="AutoShape 303">
                <a:extLst>
                  <a:ext uri="{FF2B5EF4-FFF2-40B4-BE49-F238E27FC236}">
                    <a16:creationId xmlns:a16="http://schemas.microsoft.com/office/drawing/2014/main" id="{A3AD95A5-2116-AA4A-EA2B-A36B7770E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C6EF480A-A71B-98E6-C92F-7CF1EF6AE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9A26AA54-1C09-BAFC-7943-D04CC1A1BB60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248" name="Group 264">
                  <a:extLst>
                    <a:ext uri="{FF2B5EF4-FFF2-40B4-BE49-F238E27FC236}">
                      <a16:creationId xmlns:a16="http://schemas.microsoft.com/office/drawing/2014/main" id="{05E6169C-5122-0FF2-EC4F-134A688DD44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68" name="Group 265">
                    <a:extLst>
                      <a:ext uri="{FF2B5EF4-FFF2-40B4-BE49-F238E27FC236}">
                        <a16:creationId xmlns:a16="http://schemas.microsoft.com/office/drawing/2014/main" id="{147929C2-4D0F-0B92-9050-67D4E4C216C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4" name="Line 266">
                      <a:extLst>
                        <a:ext uri="{FF2B5EF4-FFF2-40B4-BE49-F238E27FC236}">
                          <a16:creationId xmlns:a16="http://schemas.microsoft.com/office/drawing/2014/main" id="{BE6B3C63-3D71-A045-829D-65F0B8A83E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5" name="Line 267">
                      <a:extLst>
                        <a:ext uri="{FF2B5EF4-FFF2-40B4-BE49-F238E27FC236}">
                          <a16:creationId xmlns:a16="http://schemas.microsoft.com/office/drawing/2014/main" id="{964739B1-1BBF-BADC-2919-4B36746371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9" name="Group 268">
                    <a:extLst>
                      <a:ext uri="{FF2B5EF4-FFF2-40B4-BE49-F238E27FC236}">
                        <a16:creationId xmlns:a16="http://schemas.microsoft.com/office/drawing/2014/main" id="{069C37E4-D510-9255-D87B-914E3EB7214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2" name="Line 269">
                      <a:extLst>
                        <a:ext uri="{FF2B5EF4-FFF2-40B4-BE49-F238E27FC236}">
                          <a16:creationId xmlns:a16="http://schemas.microsoft.com/office/drawing/2014/main" id="{87BE1117-FDA5-45A3-1D78-CB1A160478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3" name="Line 270">
                      <a:extLst>
                        <a:ext uri="{FF2B5EF4-FFF2-40B4-BE49-F238E27FC236}">
                          <a16:creationId xmlns:a16="http://schemas.microsoft.com/office/drawing/2014/main" id="{7EC0DB1C-7765-2623-C2C3-2A59DCA3D28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0" name="Group 271">
                    <a:extLst>
                      <a:ext uri="{FF2B5EF4-FFF2-40B4-BE49-F238E27FC236}">
                        <a16:creationId xmlns:a16="http://schemas.microsoft.com/office/drawing/2014/main" id="{66E0F428-A9AD-6794-D884-30E5BFC07BA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0" name="Line 272">
                      <a:extLst>
                        <a:ext uri="{FF2B5EF4-FFF2-40B4-BE49-F238E27FC236}">
                          <a16:creationId xmlns:a16="http://schemas.microsoft.com/office/drawing/2014/main" id="{3813AFF2-0D69-02B6-D7FF-21687A1BE65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1" name="Line 273">
                      <a:extLst>
                        <a:ext uri="{FF2B5EF4-FFF2-40B4-BE49-F238E27FC236}">
                          <a16:creationId xmlns:a16="http://schemas.microsoft.com/office/drawing/2014/main" id="{B8435BC6-5C26-FB8C-5EDD-26CB4DA22B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1" name="Group 274">
                    <a:extLst>
                      <a:ext uri="{FF2B5EF4-FFF2-40B4-BE49-F238E27FC236}">
                        <a16:creationId xmlns:a16="http://schemas.microsoft.com/office/drawing/2014/main" id="{B382DE1A-F330-DF65-E430-94315DA8663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8" name="Line 275">
                      <a:extLst>
                        <a:ext uri="{FF2B5EF4-FFF2-40B4-BE49-F238E27FC236}">
                          <a16:creationId xmlns:a16="http://schemas.microsoft.com/office/drawing/2014/main" id="{536E6A94-B8D6-6714-1826-1F992ADB68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9" name="Line 276">
                      <a:extLst>
                        <a:ext uri="{FF2B5EF4-FFF2-40B4-BE49-F238E27FC236}">
                          <a16:creationId xmlns:a16="http://schemas.microsoft.com/office/drawing/2014/main" id="{45905289-6FD2-7326-C9EB-99778D3C693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2" name="Group 277">
                    <a:extLst>
                      <a:ext uri="{FF2B5EF4-FFF2-40B4-BE49-F238E27FC236}">
                        <a16:creationId xmlns:a16="http://schemas.microsoft.com/office/drawing/2014/main" id="{F983C6B4-6E7E-CF2B-9B95-0EC9DBDFD08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6" name="Line 278">
                      <a:extLst>
                        <a:ext uri="{FF2B5EF4-FFF2-40B4-BE49-F238E27FC236}">
                          <a16:creationId xmlns:a16="http://schemas.microsoft.com/office/drawing/2014/main" id="{8D23D279-2629-B3B3-4C4B-C9AB70E492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7" name="Line 279">
                      <a:extLst>
                        <a:ext uri="{FF2B5EF4-FFF2-40B4-BE49-F238E27FC236}">
                          <a16:creationId xmlns:a16="http://schemas.microsoft.com/office/drawing/2014/main" id="{A5D14B08-A595-9ED5-21DA-0CE4016A5E6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3" name="Group 280">
                    <a:extLst>
                      <a:ext uri="{FF2B5EF4-FFF2-40B4-BE49-F238E27FC236}">
                        <a16:creationId xmlns:a16="http://schemas.microsoft.com/office/drawing/2014/main" id="{27DBEDC7-C63A-168A-65FA-283A8C334A3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4" name="Line 281">
                      <a:extLst>
                        <a:ext uri="{FF2B5EF4-FFF2-40B4-BE49-F238E27FC236}">
                          <a16:creationId xmlns:a16="http://schemas.microsoft.com/office/drawing/2014/main" id="{7B95793E-491E-D3F5-2091-58567D1352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5" name="Line 282">
                      <a:extLst>
                        <a:ext uri="{FF2B5EF4-FFF2-40B4-BE49-F238E27FC236}">
                          <a16:creationId xmlns:a16="http://schemas.microsoft.com/office/drawing/2014/main" id="{78AFF13B-84F4-5229-16D9-211B10C051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9" name="Group 305">
                  <a:extLst>
                    <a:ext uri="{FF2B5EF4-FFF2-40B4-BE49-F238E27FC236}">
                      <a16:creationId xmlns:a16="http://schemas.microsoft.com/office/drawing/2014/main" id="{F5471E9E-8979-936B-F591-D9ED7CDB92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50" name="Group 306">
                    <a:extLst>
                      <a:ext uri="{FF2B5EF4-FFF2-40B4-BE49-F238E27FC236}">
                        <a16:creationId xmlns:a16="http://schemas.microsoft.com/office/drawing/2014/main" id="{BC516723-056D-9765-4C5E-E81B7411DDD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6" name="Line 307">
                      <a:extLst>
                        <a:ext uri="{FF2B5EF4-FFF2-40B4-BE49-F238E27FC236}">
                          <a16:creationId xmlns:a16="http://schemas.microsoft.com/office/drawing/2014/main" id="{0F846B71-0D79-9390-0245-BD4AA44534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7" name="Line 308">
                      <a:extLst>
                        <a:ext uri="{FF2B5EF4-FFF2-40B4-BE49-F238E27FC236}">
                          <a16:creationId xmlns:a16="http://schemas.microsoft.com/office/drawing/2014/main" id="{EC8F54B3-CEBD-1816-DD9D-BF2E2BBF36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1" name="Group 309">
                    <a:extLst>
                      <a:ext uri="{FF2B5EF4-FFF2-40B4-BE49-F238E27FC236}">
                        <a16:creationId xmlns:a16="http://schemas.microsoft.com/office/drawing/2014/main" id="{F762BAE1-6B97-42B2-DB8A-5669BAB1EF5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4" name="Line 310">
                      <a:extLst>
                        <a:ext uri="{FF2B5EF4-FFF2-40B4-BE49-F238E27FC236}">
                          <a16:creationId xmlns:a16="http://schemas.microsoft.com/office/drawing/2014/main" id="{708AC173-900B-81C0-D936-002BA845B63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5" name="Line 311">
                      <a:extLst>
                        <a:ext uri="{FF2B5EF4-FFF2-40B4-BE49-F238E27FC236}">
                          <a16:creationId xmlns:a16="http://schemas.microsoft.com/office/drawing/2014/main" id="{7BF45339-A8B7-49A0-F930-2806B6FF3B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2" name="Group 312">
                    <a:extLst>
                      <a:ext uri="{FF2B5EF4-FFF2-40B4-BE49-F238E27FC236}">
                        <a16:creationId xmlns:a16="http://schemas.microsoft.com/office/drawing/2014/main" id="{8D313B5C-0644-1E83-D5D3-53BB0397953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2" name="Line 313">
                      <a:extLst>
                        <a:ext uri="{FF2B5EF4-FFF2-40B4-BE49-F238E27FC236}">
                          <a16:creationId xmlns:a16="http://schemas.microsoft.com/office/drawing/2014/main" id="{1CBC8B65-8D6F-B753-D0FB-5ED313B629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3" name="Line 314">
                      <a:extLst>
                        <a:ext uri="{FF2B5EF4-FFF2-40B4-BE49-F238E27FC236}">
                          <a16:creationId xmlns:a16="http://schemas.microsoft.com/office/drawing/2014/main" id="{E23FEDD3-6E07-1050-BECA-ABCA35BF943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3" name="Group 315">
                    <a:extLst>
                      <a:ext uri="{FF2B5EF4-FFF2-40B4-BE49-F238E27FC236}">
                        <a16:creationId xmlns:a16="http://schemas.microsoft.com/office/drawing/2014/main" id="{B82EE785-409F-2F3D-8AD3-55C618D8A1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0" name="Line 316">
                      <a:extLst>
                        <a:ext uri="{FF2B5EF4-FFF2-40B4-BE49-F238E27FC236}">
                          <a16:creationId xmlns:a16="http://schemas.microsoft.com/office/drawing/2014/main" id="{0BA00546-1217-3BE0-B087-3B9AFA24A0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1" name="Line 317">
                      <a:extLst>
                        <a:ext uri="{FF2B5EF4-FFF2-40B4-BE49-F238E27FC236}">
                          <a16:creationId xmlns:a16="http://schemas.microsoft.com/office/drawing/2014/main" id="{C27EE2AE-F741-E90C-7913-460B7705F57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4" name="Group 318">
                    <a:extLst>
                      <a:ext uri="{FF2B5EF4-FFF2-40B4-BE49-F238E27FC236}">
                        <a16:creationId xmlns:a16="http://schemas.microsoft.com/office/drawing/2014/main" id="{9CC4C1EF-3CA5-A230-6B1D-7C4E1622D0E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58" name="Line 319">
                      <a:extLst>
                        <a:ext uri="{FF2B5EF4-FFF2-40B4-BE49-F238E27FC236}">
                          <a16:creationId xmlns:a16="http://schemas.microsoft.com/office/drawing/2014/main" id="{E874BEA4-3BD0-FCE5-76BF-921891E1E0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59" name="Line 320">
                      <a:extLst>
                        <a:ext uri="{FF2B5EF4-FFF2-40B4-BE49-F238E27FC236}">
                          <a16:creationId xmlns:a16="http://schemas.microsoft.com/office/drawing/2014/main" id="{3919E889-DD8D-4F59-7091-B9AD6860C2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" name="Group 321">
                    <a:extLst>
                      <a:ext uri="{FF2B5EF4-FFF2-40B4-BE49-F238E27FC236}">
                        <a16:creationId xmlns:a16="http://schemas.microsoft.com/office/drawing/2014/main" id="{9EC42A27-7F59-DEAE-AE61-70E3D838C35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56" name="Line 322">
                      <a:extLst>
                        <a:ext uri="{FF2B5EF4-FFF2-40B4-BE49-F238E27FC236}">
                          <a16:creationId xmlns:a16="http://schemas.microsoft.com/office/drawing/2014/main" id="{049F633B-8596-A9E1-87FE-C45B12C175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57" name="Line 323">
                      <a:extLst>
                        <a:ext uri="{FF2B5EF4-FFF2-40B4-BE49-F238E27FC236}">
                          <a16:creationId xmlns:a16="http://schemas.microsoft.com/office/drawing/2014/main" id="{2AB12354-2690-8169-9F17-6AB4DA22E8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88" name="Oval 324">
                <a:extLst>
                  <a:ext uri="{FF2B5EF4-FFF2-40B4-BE49-F238E27FC236}">
                    <a16:creationId xmlns:a16="http://schemas.microsoft.com/office/drawing/2014/main" id="{A342D749-47AA-8140-7F43-EDAFCD9F6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EB92949F-96F6-A334-2D88-B75295529ED9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210" name="Group 283">
                  <a:extLst>
                    <a:ext uri="{FF2B5EF4-FFF2-40B4-BE49-F238E27FC236}">
                      <a16:creationId xmlns:a16="http://schemas.microsoft.com/office/drawing/2014/main" id="{B5E3A6C5-4614-D303-AD3B-C8A54455F4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30" name="Group 284">
                    <a:extLst>
                      <a:ext uri="{FF2B5EF4-FFF2-40B4-BE49-F238E27FC236}">
                        <a16:creationId xmlns:a16="http://schemas.microsoft.com/office/drawing/2014/main" id="{95416A60-0062-709D-5CD1-EE67159AD22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6" name="Line 285">
                      <a:extLst>
                        <a:ext uri="{FF2B5EF4-FFF2-40B4-BE49-F238E27FC236}">
                          <a16:creationId xmlns:a16="http://schemas.microsoft.com/office/drawing/2014/main" id="{C46295B1-DE0A-4F63-F26E-C124968DA1D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7" name="Line 286">
                      <a:extLst>
                        <a:ext uri="{FF2B5EF4-FFF2-40B4-BE49-F238E27FC236}">
                          <a16:creationId xmlns:a16="http://schemas.microsoft.com/office/drawing/2014/main" id="{982B0116-D341-ECF9-C084-D2F68E88BA2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1" name="Group 287">
                    <a:extLst>
                      <a:ext uri="{FF2B5EF4-FFF2-40B4-BE49-F238E27FC236}">
                        <a16:creationId xmlns:a16="http://schemas.microsoft.com/office/drawing/2014/main" id="{AC2794AF-5CAE-F260-2598-90D184ABEDE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4" name="Line 288">
                      <a:extLst>
                        <a:ext uri="{FF2B5EF4-FFF2-40B4-BE49-F238E27FC236}">
                          <a16:creationId xmlns:a16="http://schemas.microsoft.com/office/drawing/2014/main" id="{8B4EDDC6-522D-83CF-0FA7-BCA97109882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5" name="Line 289">
                      <a:extLst>
                        <a:ext uri="{FF2B5EF4-FFF2-40B4-BE49-F238E27FC236}">
                          <a16:creationId xmlns:a16="http://schemas.microsoft.com/office/drawing/2014/main" id="{7293E75B-E2B0-D732-BA5A-604456E5C0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2" name="Group 290">
                    <a:extLst>
                      <a:ext uri="{FF2B5EF4-FFF2-40B4-BE49-F238E27FC236}">
                        <a16:creationId xmlns:a16="http://schemas.microsoft.com/office/drawing/2014/main" id="{552F0640-7E49-BA01-28A5-AF4AE3EA9E0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2" name="Line 291">
                      <a:extLst>
                        <a:ext uri="{FF2B5EF4-FFF2-40B4-BE49-F238E27FC236}">
                          <a16:creationId xmlns:a16="http://schemas.microsoft.com/office/drawing/2014/main" id="{4BBDD1DB-F0EC-B6C8-DD09-7347332983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3" name="Line 292">
                      <a:extLst>
                        <a:ext uri="{FF2B5EF4-FFF2-40B4-BE49-F238E27FC236}">
                          <a16:creationId xmlns:a16="http://schemas.microsoft.com/office/drawing/2014/main" id="{F04F0ABB-D1D2-D797-B09B-6784F89745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3" name="Group 293">
                    <a:extLst>
                      <a:ext uri="{FF2B5EF4-FFF2-40B4-BE49-F238E27FC236}">
                        <a16:creationId xmlns:a16="http://schemas.microsoft.com/office/drawing/2014/main" id="{8EA9C38A-1B36-A55F-6A01-73AAC5024E5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0" name="Line 294">
                      <a:extLst>
                        <a:ext uri="{FF2B5EF4-FFF2-40B4-BE49-F238E27FC236}">
                          <a16:creationId xmlns:a16="http://schemas.microsoft.com/office/drawing/2014/main" id="{09ACFB5C-F919-23D0-3F46-1869991D33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1" name="Line 295">
                      <a:extLst>
                        <a:ext uri="{FF2B5EF4-FFF2-40B4-BE49-F238E27FC236}">
                          <a16:creationId xmlns:a16="http://schemas.microsoft.com/office/drawing/2014/main" id="{4E2624B3-1046-7AF9-8222-412E89CF48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4" name="Group 296">
                    <a:extLst>
                      <a:ext uri="{FF2B5EF4-FFF2-40B4-BE49-F238E27FC236}">
                        <a16:creationId xmlns:a16="http://schemas.microsoft.com/office/drawing/2014/main" id="{0C200C87-7FD0-CDAA-BCA4-E201496EAD3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38" name="Line 297">
                      <a:extLst>
                        <a:ext uri="{FF2B5EF4-FFF2-40B4-BE49-F238E27FC236}">
                          <a16:creationId xmlns:a16="http://schemas.microsoft.com/office/drawing/2014/main" id="{601B205E-6761-2BC5-C11C-25D7973E6F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39" name="Line 298">
                      <a:extLst>
                        <a:ext uri="{FF2B5EF4-FFF2-40B4-BE49-F238E27FC236}">
                          <a16:creationId xmlns:a16="http://schemas.microsoft.com/office/drawing/2014/main" id="{79217927-BEDD-F365-A3C4-0B11667EAB5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5" name="Group 299">
                    <a:extLst>
                      <a:ext uri="{FF2B5EF4-FFF2-40B4-BE49-F238E27FC236}">
                        <a16:creationId xmlns:a16="http://schemas.microsoft.com/office/drawing/2014/main" id="{20D7628A-FC49-75DB-E9B1-82206408642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36" name="Line 300">
                      <a:extLst>
                        <a:ext uri="{FF2B5EF4-FFF2-40B4-BE49-F238E27FC236}">
                          <a16:creationId xmlns:a16="http://schemas.microsoft.com/office/drawing/2014/main" id="{F6E9BFA3-182F-EE29-8B22-BB35768394D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37" name="Line 301">
                      <a:extLst>
                        <a:ext uri="{FF2B5EF4-FFF2-40B4-BE49-F238E27FC236}">
                          <a16:creationId xmlns:a16="http://schemas.microsoft.com/office/drawing/2014/main" id="{7E24D899-D2EF-B889-F154-2742E3CFE7D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1" name="Group 326">
                  <a:extLst>
                    <a:ext uri="{FF2B5EF4-FFF2-40B4-BE49-F238E27FC236}">
                      <a16:creationId xmlns:a16="http://schemas.microsoft.com/office/drawing/2014/main" id="{09A85EFA-9AD8-1268-7305-7FC7EEB598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212" name="Group 327">
                    <a:extLst>
                      <a:ext uri="{FF2B5EF4-FFF2-40B4-BE49-F238E27FC236}">
                        <a16:creationId xmlns:a16="http://schemas.microsoft.com/office/drawing/2014/main" id="{0A8EFA75-C5C9-A196-B6A8-7811715B8F9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8" name="Line 328">
                      <a:extLst>
                        <a:ext uri="{FF2B5EF4-FFF2-40B4-BE49-F238E27FC236}">
                          <a16:creationId xmlns:a16="http://schemas.microsoft.com/office/drawing/2014/main" id="{86722130-1500-B8B8-E1A6-5C4C2D8E4D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9" name="Line 329">
                      <a:extLst>
                        <a:ext uri="{FF2B5EF4-FFF2-40B4-BE49-F238E27FC236}">
                          <a16:creationId xmlns:a16="http://schemas.microsoft.com/office/drawing/2014/main" id="{22EFE086-0DC5-E862-792E-6C817AA9CAB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3" name="Group 330">
                    <a:extLst>
                      <a:ext uri="{FF2B5EF4-FFF2-40B4-BE49-F238E27FC236}">
                        <a16:creationId xmlns:a16="http://schemas.microsoft.com/office/drawing/2014/main" id="{69AB8DCF-50BA-F6C9-1DFF-05790FF7BD7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6" name="Line 331">
                      <a:extLst>
                        <a:ext uri="{FF2B5EF4-FFF2-40B4-BE49-F238E27FC236}">
                          <a16:creationId xmlns:a16="http://schemas.microsoft.com/office/drawing/2014/main" id="{806BFBC0-0E36-2C40-2390-AC31E491C0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7" name="Line 332">
                      <a:extLst>
                        <a:ext uri="{FF2B5EF4-FFF2-40B4-BE49-F238E27FC236}">
                          <a16:creationId xmlns:a16="http://schemas.microsoft.com/office/drawing/2014/main" id="{A9AD26F8-AECA-2C86-35EE-70591F7D72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4" name="Group 333">
                    <a:extLst>
                      <a:ext uri="{FF2B5EF4-FFF2-40B4-BE49-F238E27FC236}">
                        <a16:creationId xmlns:a16="http://schemas.microsoft.com/office/drawing/2014/main" id="{8C7F194D-5916-1B30-D72C-C16EE4FA17A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4" name="Line 334">
                      <a:extLst>
                        <a:ext uri="{FF2B5EF4-FFF2-40B4-BE49-F238E27FC236}">
                          <a16:creationId xmlns:a16="http://schemas.microsoft.com/office/drawing/2014/main" id="{89434D99-DDBC-C891-075E-FDD6A1048A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5" name="Line 335">
                      <a:extLst>
                        <a:ext uri="{FF2B5EF4-FFF2-40B4-BE49-F238E27FC236}">
                          <a16:creationId xmlns:a16="http://schemas.microsoft.com/office/drawing/2014/main" id="{3ADF3EB3-C0F5-1545-95BA-EED4B0A969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5" name="Group 336">
                    <a:extLst>
                      <a:ext uri="{FF2B5EF4-FFF2-40B4-BE49-F238E27FC236}">
                        <a16:creationId xmlns:a16="http://schemas.microsoft.com/office/drawing/2014/main" id="{64679EEF-50AD-10F5-2666-405BAB1630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2" name="Line 337">
                      <a:extLst>
                        <a:ext uri="{FF2B5EF4-FFF2-40B4-BE49-F238E27FC236}">
                          <a16:creationId xmlns:a16="http://schemas.microsoft.com/office/drawing/2014/main" id="{EE6B2A40-6E23-5829-0E61-2DC02243B0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3" name="Line 338">
                      <a:extLst>
                        <a:ext uri="{FF2B5EF4-FFF2-40B4-BE49-F238E27FC236}">
                          <a16:creationId xmlns:a16="http://schemas.microsoft.com/office/drawing/2014/main" id="{AECD622E-3CE2-8593-8B6E-7438FBFC0E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6" name="Group 339">
                    <a:extLst>
                      <a:ext uri="{FF2B5EF4-FFF2-40B4-BE49-F238E27FC236}">
                        <a16:creationId xmlns:a16="http://schemas.microsoft.com/office/drawing/2014/main" id="{ECA314C5-90B1-CF32-320F-3032B702E9A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0" name="Line 340">
                      <a:extLst>
                        <a:ext uri="{FF2B5EF4-FFF2-40B4-BE49-F238E27FC236}">
                          <a16:creationId xmlns:a16="http://schemas.microsoft.com/office/drawing/2014/main" id="{132E118C-206F-38BA-3EEE-6F2998C19D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1" name="Line 341">
                      <a:extLst>
                        <a:ext uri="{FF2B5EF4-FFF2-40B4-BE49-F238E27FC236}">
                          <a16:creationId xmlns:a16="http://schemas.microsoft.com/office/drawing/2014/main" id="{F012FA4B-4727-42AC-E229-49E5FE86875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7" name="Group 342">
                    <a:extLst>
                      <a:ext uri="{FF2B5EF4-FFF2-40B4-BE49-F238E27FC236}">
                        <a16:creationId xmlns:a16="http://schemas.microsoft.com/office/drawing/2014/main" id="{FDE83BF7-FE06-19BD-0DA8-7B669B56D32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18" name="Line 343">
                      <a:extLst>
                        <a:ext uri="{FF2B5EF4-FFF2-40B4-BE49-F238E27FC236}">
                          <a16:creationId xmlns:a16="http://schemas.microsoft.com/office/drawing/2014/main" id="{9A76865B-FD33-4B1B-290E-6276A19D1C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19" name="Line 344">
                      <a:extLst>
                        <a:ext uri="{FF2B5EF4-FFF2-40B4-BE49-F238E27FC236}">
                          <a16:creationId xmlns:a16="http://schemas.microsoft.com/office/drawing/2014/main" id="{F77BBDD3-0C49-6211-B3D7-B287B5F9E1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90" name="AutoShape 345">
                <a:extLst>
                  <a:ext uri="{FF2B5EF4-FFF2-40B4-BE49-F238E27FC236}">
                    <a16:creationId xmlns:a16="http://schemas.microsoft.com/office/drawing/2014/main" id="{243E9ED6-ED9D-1B42-ABB2-5977724A3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1" name="AutoShape 346">
                <a:extLst>
                  <a:ext uri="{FF2B5EF4-FFF2-40B4-BE49-F238E27FC236}">
                    <a16:creationId xmlns:a16="http://schemas.microsoft.com/office/drawing/2014/main" id="{14FD0C54-A4A8-EFB0-152E-CEFB6A282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2" name="AutoShape 347">
                <a:extLst>
                  <a:ext uri="{FF2B5EF4-FFF2-40B4-BE49-F238E27FC236}">
                    <a16:creationId xmlns:a16="http://schemas.microsoft.com/office/drawing/2014/main" id="{CC378658-1159-71BE-8C60-D54FCFB23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3" name="AutoShape 348">
                <a:extLst>
                  <a:ext uri="{FF2B5EF4-FFF2-40B4-BE49-F238E27FC236}">
                    <a16:creationId xmlns:a16="http://schemas.microsoft.com/office/drawing/2014/main" id="{D872FCCB-4474-394B-CC58-D4C464E0C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4" name="AutoShape 349">
                <a:extLst>
                  <a:ext uri="{FF2B5EF4-FFF2-40B4-BE49-F238E27FC236}">
                    <a16:creationId xmlns:a16="http://schemas.microsoft.com/office/drawing/2014/main" id="{D9611671-41DE-4460-08D3-520D3183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5" name="AutoShape 350">
                <a:extLst>
                  <a:ext uri="{FF2B5EF4-FFF2-40B4-BE49-F238E27FC236}">
                    <a16:creationId xmlns:a16="http://schemas.microsoft.com/office/drawing/2014/main" id="{C9147BBF-F793-EA9F-326F-DF6BCBA75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DCC609DC-DC16-96F9-A696-463AFB1A1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7" name="Oval 357">
                <a:extLst>
                  <a:ext uri="{FF2B5EF4-FFF2-40B4-BE49-F238E27FC236}">
                    <a16:creationId xmlns:a16="http://schemas.microsoft.com/office/drawing/2014/main" id="{A9FD5CFB-61A1-A916-B571-356275DEE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8" name="AutoShape 358">
                <a:extLst>
                  <a:ext uri="{FF2B5EF4-FFF2-40B4-BE49-F238E27FC236}">
                    <a16:creationId xmlns:a16="http://schemas.microsoft.com/office/drawing/2014/main" id="{57CEF3B6-9EE7-8039-E2DC-02207CD06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9" name="AutoShape 359">
                <a:extLst>
                  <a:ext uri="{FF2B5EF4-FFF2-40B4-BE49-F238E27FC236}">
                    <a16:creationId xmlns:a16="http://schemas.microsoft.com/office/drawing/2014/main" id="{5C5849C9-3537-E7C0-91FB-0807ED8F5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0" name="Freeform 362">
                <a:extLst>
                  <a:ext uri="{FF2B5EF4-FFF2-40B4-BE49-F238E27FC236}">
                    <a16:creationId xmlns:a16="http://schemas.microsoft.com/office/drawing/2014/main" id="{44A216C8-9067-1CD5-DDC2-57841482E5B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1" name="Freeform 363">
                <a:extLst>
                  <a:ext uri="{FF2B5EF4-FFF2-40B4-BE49-F238E27FC236}">
                    <a16:creationId xmlns:a16="http://schemas.microsoft.com/office/drawing/2014/main" id="{7614F200-C3B9-59E3-CD7C-C0AF0E0CB61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2" name="AutoShape 366">
                <a:extLst>
                  <a:ext uri="{FF2B5EF4-FFF2-40B4-BE49-F238E27FC236}">
                    <a16:creationId xmlns:a16="http://schemas.microsoft.com/office/drawing/2014/main" id="{7DB91546-C9FB-6D1E-0D52-698621B84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3" name="AutoShape 370">
                <a:extLst>
                  <a:ext uri="{FF2B5EF4-FFF2-40B4-BE49-F238E27FC236}">
                    <a16:creationId xmlns:a16="http://schemas.microsoft.com/office/drawing/2014/main" id="{5CDF5883-3886-2A30-9F95-FD3697019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4" name="AutoShape 371">
                <a:extLst>
                  <a:ext uri="{FF2B5EF4-FFF2-40B4-BE49-F238E27FC236}">
                    <a16:creationId xmlns:a16="http://schemas.microsoft.com/office/drawing/2014/main" id="{E427D74B-865E-FB7E-727C-409D677A6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5" name="AutoShape 373" descr="縦線 (反転)">
                <a:extLst>
                  <a:ext uri="{FF2B5EF4-FFF2-40B4-BE49-F238E27FC236}">
                    <a16:creationId xmlns:a16="http://schemas.microsoft.com/office/drawing/2014/main" id="{6D91315F-0F78-EA7B-AE11-8CBDEB3DA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6" name="AutoShape 374">
                <a:extLst>
                  <a:ext uri="{FF2B5EF4-FFF2-40B4-BE49-F238E27FC236}">
                    <a16:creationId xmlns:a16="http://schemas.microsoft.com/office/drawing/2014/main" id="{6DE879C2-0FC3-E7E2-FB88-D1EA53B82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7" name="Oval 376">
                <a:extLst>
                  <a:ext uri="{FF2B5EF4-FFF2-40B4-BE49-F238E27FC236}">
                    <a16:creationId xmlns:a16="http://schemas.microsoft.com/office/drawing/2014/main" id="{2D5B9EC1-FF76-D80B-E9BA-70CDA6738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8" name="AutoShape 379">
                <a:extLst>
                  <a:ext uri="{FF2B5EF4-FFF2-40B4-BE49-F238E27FC236}">
                    <a16:creationId xmlns:a16="http://schemas.microsoft.com/office/drawing/2014/main" id="{A908B56A-559E-7BC5-810C-E0999366E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9" name="AutoShape 380">
                <a:extLst>
                  <a:ext uri="{FF2B5EF4-FFF2-40B4-BE49-F238E27FC236}">
                    <a16:creationId xmlns:a16="http://schemas.microsoft.com/office/drawing/2014/main" id="{406EEFC0-16BF-5EFD-E2D3-7C0E980B0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86FCA59-8729-D7D0-C630-BFBF11723B25}"/>
                </a:ext>
              </a:extLst>
            </p:cNvPr>
            <p:cNvSpPr/>
            <p:nvPr/>
          </p:nvSpPr>
          <p:spPr bwMode="auto">
            <a:xfrm flipH="1">
              <a:off x="3967884" y="39010"/>
              <a:ext cx="510263" cy="589596"/>
            </a:xfrm>
            <a:custGeom>
              <a:avLst/>
              <a:gdLst>
                <a:gd name="connsiteX0" fmla="*/ 550009 w 1118622"/>
                <a:gd name="connsiteY0" fmla="*/ 0 h 1160030"/>
                <a:gd name="connsiteX1" fmla="*/ 1074557 w 1118622"/>
                <a:gd name="connsiteY1" fmla="*/ 291672 h 1160030"/>
                <a:gd name="connsiteX2" fmla="*/ 1037164 w 1118622"/>
                <a:gd name="connsiteY2" fmla="*/ 647658 h 1160030"/>
                <a:gd name="connsiteX3" fmla="*/ 1118533 w 1118622"/>
                <a:gd name="connsiteY3" fmla="*/ 862089 h 1160030"/>
                <a:gd name="connsiteX4" fmla="*/ 1018696 w 1118622"/>
                <a:gd name="connsiteY4" fmla="*/ 891508 h 1160030"/>
                <a:gd name="connsiteX5" fmla="*/ 1001638 w 1118622"/>
                <a:gd name="connsiteY5" fmla="*/ 926494 h 1160030"/>
                <a:gd name="connsiteX6" fmla="*/ 879810 w 1118622"/>
                <a:gd name="connsiteY6" fmla="*/ 917726 h 1160030"/>
                <a:gd name="connsiteX7" fmla="*/ 963859 w 1118622"/>
                <a:gd name="connsiteY7" fmla="*/ 990730 h 1160030"/>
                <a:gd name="connsiteX8" fmla="*/ 964030 w 1118622"/>
                <a:gd name="connsiteY8" fmla="*/ 990750 h 1160030"/>
                <a:gd name="connsiteX9" fmla="*/ 942276 w 1118622"/>
                <a:gd name="connsiteY9" fmla="*/ 1021289 h 1160030"/>
                <a:gd name="connsiteX10" fmla="*/ 550009 w 1118622"/>
                <a:gd name="connsiteY10" fmla="*/ 1160030 h 1160030"/>
                <a:gd name="connsiteX11" fmla="*/ 0 w 1118622"/>
                <a:gd name="connsiteY11" fmla="*/ 580015 h 1160030"/>
                <a:gd name="connsiteX12" fmla="*/ 550009 w 1118622"/>
                <a:gd name="connsiteY12" fmla="*/ 0 h 1160030"/>
                <a:gd name="connsiteX0" fmla="*/ 550009 w 1118622"/>
                <a:gd name="connsiteY0" fmla="*/ 9682 h 1169712"/>
                <a:gd name="connsiteX1" fmla="*/ 1074557 w 1118622"/>
                <a:gd name="connsiteY1" fmla="*/ 301354 h 1169712"/>
                <a:gd name="connsiteX2" fmla="*/ 1037164 w 1118622"/>
                <a:gd name="connsiteY2" fmla="*/ 657340 h 1169712"/>
                <a:gd name="connsiteX3" fmla="*/ 1118533 w 1118622"/>
                <a:gd name="connsiteY3" fmla="*/ 871771 h 1169712"/>
                <a:gd name="connsiteX4" fmla="*/ 1018696 w 1118622"/>
                <a:gd name="connsiteY4" fmla="*/ 901190 h 1169712"/>
                <a:gd name="connsiteX5" fmla="*/ 1001638 w 1118622"/>
                <a:gd name="connsiteY5" fmla="*/ 936176 h 1169712"/>
                <a:gd name="connsiteX6" fmla="*/ 879810 w 1118622"/>
                <a:gd name="connsiteY6" fmla="*/ 927408 h 1169712"/>
                <a:gd name="connsiteX7" fmla="*/ 963859 w 1118622"/>
                <a:gd name="connsiteY7" fmla="*/ 1000412 h 1169712"/>
                <a:gd name="connsiteX8" fmla="*/ 964030 w 1118622"/>
                <a:gd name="connsiteY8" fmla="*/ 1000432 h 1169712"/>
                <a:gd name="connsiteX9" fmla="*/ 942276 w 1118622"/>
                <a:gd name="connsiteY9" fmla="*/ 1030971 h 1169712"/>
                <a:gd name="connsiteX10" fmla="*/ 550009 w 1118622"/>
                <a:gd name="connsiteY10" fmla="*/ 1169712 h 1169712"/>
                <a:gd name="connsiteX11" fmla="*/ 0 w 1118622"/>
                <a:gd name="connsiteY11" fmla="*/ 589697 h 1169712"/>
                <a:gd name="connsiteX12" fmla="*/ 550009 w 1118622"/>
                <a:gd name="connsiteY12" fmla="*/ 9682 h 1169712"/>
                <a:gd name="connsiteX0" fmla="*/ 535974 w 1118640"/>
                <a:gd name="connsiteY0" fmla="*/ 0 h 1258399"/>
                <a:gd name="connsiteX1" fmla="*/ 1074575 w 1118640"/>
                <a:gd name="connsiteY1" fmla="*/ 390041 h 1258399"/>
                <a:gd name="connsiteX2" fmla="*/ 1037182 w 1118640"/>
                <a:gd name="connsiteY2" fmla="*/ 746027 h 1258399"/>
                <a:gd name="connsiteX3" fmla="*/ 1118551 w 1118640"/>
                <a:gd name="connsiteY3" fmla="*/ 960458 h 1258399"/>
                <a:gd name="connsiteX4" fmla="*/ 1018714 w 1118640"/>
                <a:gd name="connsiteY4" fmla="*/ 989877 h 1258399"/>
                <a:gd name="connsiteX5" fmla="*/ 1001656 w 1118640"/>
                <a:gd name="connsiteY5" fmla="*/ 1024863 h 1258399"/>
                <a:gd name="connsiteX6" fmla="*/ 879828 w 1118640"/>
                <a:gd name="connsiteY6" fmla="*/ 1016095 h 1258399"/>
                <a:gd name="connsiteX7" fmla="*/ 963877 w 1118640"/>
                <a:gd name="connsiteY7" fmla="*/ 1089099 h 1258399"/>
                <a:gd name="connsiteX8" fmla="*/ 964048 w 1118640"/>
                <a:gd name="connsiteY8" fmla="*/ 1089119 h 1258399"/>
                <a:gd name="connsiteX9" fmla="*/ 942294 w 1118640"/>
                <a:gd name="connsiteY9" fmla="*/ 1119658 h 1258399"/>
                <a:gd name="connsiteX10" fmla="*/ 550027 w 1118640"/>
                <a:gd name="connsiteY10" fmla="*/ 1258399 h 1258399"/>
                <a:gd name="connsiteX11" fmla="*/ 18 w 1118640"/>
                <a:gd name="connsiteY11" fmla="*/ 678384 h 1258399"/>
                <a:gd name="connsiteX12" fmla="*/ 535974 w 1118640"/>
                <a:gd name="connsiteY12" fmla="*/ 0 h 1258399"/>
                <a:gd name="connsiteX0" fmla="*/ 536087 w 1118753"/>
                <a:gd name="connsiteY0" fmla="*/ 0 h 1258399"/>
                <a:gd name="connsiteX1" fmla="*/ 1074688 w 1118753"/>
                <a:gd name="connsiteY1" fmla="*/ 390041 h 1258399"/>
                <a:gd name="connsiteX2" fmla="*/ 1037295 w 1118753"/>
                <a:gd name="connsiteY2" fmla="*/ 746027 h 1258399"/>
                <a:gd name="connsiteX3" fmla="*/ 1118664 w 1118753"/>
                <a:gd name="connsiteY3" fmla="*/ 960458 h 1258399"/>
                <a:gd name="connsiteX4" fmla="*/ 1018827 w 1118753"/>
                <a:gd name="connsiteY4" fmla="*/ 989877 h 1258399"/>
                <a:gd name="connsiteX5" fmla="*/ 1001769 w 1118753"/>
                <a:gd name="connsiteY5" fmla="*/ 1024863 h 1258399"/>
                <a:gd name="connsiteX6" fmla="*/ 879941 w 1118753"/>
                <a:gd name="connsiteY6" fmla="*/ 1016095 h 1258399"/>
                <a:gd name="connsiteX7" fmla="*/ 963990 w 1118753"/>
                <a:gd name="connsiteY7" fmla="*/ 1089099 h 1258399"/>
                <a:gd name="connsiteX8" fmla="*/ 964161 w 1118753"/>
                <a:gd name="connsiteY8" fmla="*/ 1089119 h 1258399"/>
                <a:gd name="connsiteX9" fmla="*/ 942407 w 1118753"/>
                <a:gd name="connsiteY9" fmla="*/ 1119658 h 1258399"/>
                <a:gd name="connsiteX10" fmla="*/ 550140 w 1118753"/>
                <a:gd name="connsiteY10" fmla="*/ 1258399 h 1258399"/>
                <a:gd name="connsiteX11" fmla="*/ 131 w 1118753"/>
                <a:gd name="connsiteY11" fmla="*/ 678384 h 1258399"/>
                <a:gd name="connsiteX12" fmla="*/ 536087 w 1118753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3999 h 1262398"/>
                <a:gd name="connsiteX1" fmla="*/ 1074688 w 1139817"/>
                <a:gd name="connsiteY1" fmla="*/ 323777 h 1262398"/>
                <a:gd name="connsiteX2" fmla="*/ 1037295 w 1139817"/>
                <a:gd name="connsiteY2" fmla="*/ 750026 h 1262398"/>
                <a:gd name="connsiteX3" fmla="*/ 1139744 w 1139817"/>
                <a:gd name="connsiteY3" fmla="*/ 929324 h 1262398"/>
                <a:gd name="connsiteX4" fmla="*/ 1018827 w 1139817"/>
                <a:gd name="connsiteY4" fmla="*/ 993876 h 1262398"/>
                <a:gd name="connsiteX5" fmla="*/ 1001769 w 1139817"/>
                <a:gd name="connsiteY5" fmla="*/ 1028862 h 1262398"/>
                <a:gd name="connsiteX6" fmla="*/ 879941 w 1139817"/>
                <a:gd name="connsiteY6" fmla="*/ 1020094 h 1262398"/>
                <a:gd name="connsiteX7" fmla="*/ 963990 w 1139817"/>
                <a:gd name="connsiteY7" fmla="*/ 1093098 h 1262398"/>
                <a:gd name="connsiteX8" fmla="*/ 964161 w 1139817"/>
                <a:gd name="connsiteY8" fmla="*/ 1093118 h 1262398"/>
                <a:gd name="connsiteX9" fmla="*/ 942407 w 1139817"/>
                <a:gd name="connsiteY9" fmla="*/ 1123657 h 1262398"/>
                <a:gd name="connsiteX10" fmla="*/ 550140 w 1139817"/>
                <a:gd name="connsiteY10" fmla="*/ 1262398 h 1262398"/>
                <a:gd name="connsiteX11" fmla="*/ 131 w 1139817"/>
                <a:gd name="connsiteY11" fmla="*/ 682383 h 1262398"/>
                <a:gd name="connsiteX12" fmla="*/ 536087 w 1139817"/>
                <a:gd name="connsiteY12" fmla="*/ 3999 h 1262398"/>
                <a:gd name="connsiteX0" fmla="*/ 536087 w 1139817"/>
                <a:gd name="connsiteY0" fmla="*/ 0 h 1258399"/>
                <a:gd name="connsiteX1" fmla="*/ 1074688 w 1139817"/>
                <a:gd name="connsiteY1" fmla="*/ 319778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45103 w 1148840"/>
                <a:gd name="connsiteY0" fmla="*/ 0 h 1258399"/>
                <a:gd name="connsiteX1" fmla="*/ 1041545 w 1148840"/>
                <a:gd name="connsiteY1" fmla="*/ 249514 h 1258399"/>
                <a:gd name="connsiteX2" fmla="*/ 1046311 w 1148840"/>
                <a:gd name="connsiteY2" fmla="*/ 746027 h 1258399"/>
                <a:gd name="connsiteX3" fmla="*/ 1148760 w 1148840"/>
                <a:gd name="connsiteY3" fmla="*/ 925325 h 1258399"/>
                <a:gd name="connsiteX4" fmla="*/ 1027843 w 1148840"/>
                <a:gd name="connsiteY4" fmla="*/ 989877 h 1258399"/>
                <a:gd name="connsiteX5" fmla="*/ 1010785 w 1148840"/>
                <a:gd name="connsiteY5" fmla="*/ 1024863 h 1258399"/>
                <a:gd name="connsiteX6" fmla="*/ 888957 w 1148840"/>
                <a:gd name="connsiteY6" fmla="*/ 1016095 h 1258399"/>
                <a:gd name="connsiteX7" fmla="*/ 973006 w 1148840"/>
                <a:gd name="connsiteY7" fmla="*/ 1089099 h 1258399"/>
                <a:gd name="connsiteX8" fmla="*/ 973177 w 1148840"/>
                <a:gd name="connsiteY8" fmla="*/ 1089119 h 1258399"/>
                <a:gd name="connsiteX9" fmla="*/ 951423 w 1148840"/>
                <a:gd name="connsiteY9" fmla="*/ 1119658 h 1258399"/>
                <a:gd name="connsiteX10" fmla="*/ 559156 w 1148840"/>
                <a:gd name="connsiteY10" fmla="*/ 1258399 h 1258399"/>
                <a:gd name="connsiteX11" fmla="*/ 9147 w 1148840"/>
                <a:gd name="connsiteY11" fmla="*/ 678384 h 1258399"/>
                <a:gd name="connsiteX12" fmla="*/ 545103 w 1148840"/>
                <a:gd name="connsiteY12" fmla="*/ 0 h 1258399"/>
                <a:gd name="connsiteX0" fmla="*/ 525491 w 1129228"/>
                <a:gd name="connsiteY0" fmla="*/ 0 h 1258399"/>
                <a:gd name="connsiteX1" fmla="*/ 1021933 w 1129228"/>
                <a:gd name="connsiteY1" fmla="*/ 249514 h 1258399"/>
                <a:gd name="connsiteX2" fmla="*/ 1026699 w 1129228"/>
                <a:gd name="connsiteY2" fmla="*/ 746027 h 1258399"/>
                <a:gd name="connsiteX3" fmla="*/ 1129148 w 1129228"/>
                <a:gd name="connsiteY3" fmla="*/ 925325 h 1258399"/>
                <a:gd name="connsiteX4" fmla="*/ 1008231 w 1129228"/>
                <a:gd name="connsiteY4" fmla="*/ 989877 h 1258399"/>
                <a:gd name="connsiteX5" fmla="*/ 991173 w 1129228"/>
                <a:gd name="connsiteY5" fmla="*/ 1024863 h 1258399"/>
                <a:gd name="connsiteX6" fmla="*/ 869345 w 1129228"/>
                <a:gd name="connsiteY6" fmla="*/ 1016095 h 1258399"/>
                <a:gd name="connsiteX7" fmla="*/ 953394 w 1129228"/>
                <a:gd name="connsiteY7" fmla="*/ 1089099 h 1258399"/>
                <a:gd name="connsiteX8" fmla="*/ 953565 w 1129228"/>
                <a:gd name="connsiteY8" fmla="*/ 1089119 h 1258399"/>
                <a:gd name="connsiteX9" fmla="*/ 931811 w 1129228"/>
                <a:gd name="connsiteY9" fmla="*/ 1119658 h 1258399"/>
                <a:gd name="connsiteX10" fmla="*/ 539544 w 1129228"/>
                <a:gd name="connsiteY10" fmla="*/ 1258399 h 1258399"/>
                <a:gd name="connsiteX11" fmla="*/ 10614 w 1129228"/>
                <a:gd name="connsiteY11" fmla="*/ 720543 h 1258399"/>
                <a:gd name="connsiteX12" fmla="*/ 525491 w 1129228"/>
                <a:gd name="connsiteY12" fmla="*/ 0 h 1258399"/>
                <a:gd name="connsiteX0" fmla="*/ 525491 w 1129228"/>
                <a:gd name="connsiteY0" fmla="*/ 0 h 1262907"/>
                <a:gd name="connsiteX1" fmla="*/ 1021933 w 1129228"/>
                <a:gd name="connsiteY1" fmla="*/ 249514 h 1262907"/>
                <a:gd name="connsiteX2" fmla="*/ 1026699 w 1129228"/>
                <a:gd name="connsiteY2" fmla="*/ 746027 h 1262907"/>
                <a:gd name="connsiteX3" fmla="*/ 1129148 w 1129228"/>
                <a:gd name="connsiteY3" fmla="*/ 925325 h 1262907"/>
                <a:gd name="connsiteX4" fmla="*/ 1008231 w 1129228"/>
                <a:gd name="connsiteY4" fmla="*/ 989877 h 1262907"/>
                <a:gd name="connsiteX5" fmla="*/ 991173 w 1129228"/>
                <a:gd name="connsiteY5" fmla="*/ 1024863 h 1262907"/>
                <a:gd name="connsiteX6" fmla="*/ 869345 w 1129228"/>
                <a:gd name="connsiteY6" fmla="*/ 1016095 h 1262907"/>
                <a:gd name="connsiteX7" fmla="*/ 953394 w 1129228"/>
                <a:gd name="connsiteY7" fmla="*/ 1089099 h 1262907"/>
                <a:gd name="connsiteX8" fmla="*/ 953565 w 1129228"/>
                <a:gd name="connsiteY8" fmla="*/ 1089119 h 1262907"/>
                <a:gd name="connsiteX9" fmla="*/ 931811 w 1129228"/>
                <a:gd name="connsiteY9" fmla="*/ 1119658 h 1262907"/>
                <a:gd name="connsiteX10" fmla="*/ 539544 w 1129228"/>
                <a:gd name="connsiteY10" fmla="*/ 1258399 h 1262907"/>
                <a:gd name="connsiteX11" fmla="*/ 10614 w 1129228"/>
                <a:gd name="connsiteY11" fmla="*/ 720543 h 1262907"/>
                <a:gd name="connsiteX12" fmla="*/ 525491 w 1129228"/>
                <a:gd name="connsiteY12" fmla="*/ 0 h 1262907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53565 w 1129228"/>
                <a:gd name="connsiteY8" fmla="*/ 1089119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64105 w 1129228"/>
                <a:gd name="connsiteY8" fmla="*/ 1141817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37728 w 1129228"/>
                <a:gd name="connsiteY6" fmla="*/ 1037174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64105 w 1129228"/>
                <a:gd name="connsiteY7" fmla="*/ 1141817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304791"/>
                <a:gd name="connsiteX1" fmla="*/ 1021933 w 1129228"/>
                <a:gd name="connsiteY1" fmla="*/ 249514 h 1304791"/>
                <a:gd name="connsiteX2" fmla="*/ 1026699 w 1129228"/>
                <a:gd name="connsiteY2" fmla="*/ 746027 h 1304791"/>
                <a:gd name="connsiteX3" fmla="*/ 1129148 w 1129228"/>
                <a:gd name="connsiteY3" fmla="*/ 925325 h 1304791"/>
                <a:gd name="connsiteX4" fmla="*/ 1008231 w 1129228"/>
                <a:gd name="connsiteY4" fmla="*/ 989877 h 1304791"/>
                <a:gd name="connsiteX5" fmla="*/ 991173 w 1129228"/>
                <a:gd name="connsiteY5" fmla="*/ 1024863 h 1304791"/>
                <a:gd name="connsiteX6" fmla="*/ 837728 w 1129228"/>
                <a:gd name="connsiteY6" fmla="*/ 1037174 h 1304791"/>
                <a:gd name="connsiteX7" fmla="*/ 943026 w 1129228"/>
                <a:gd name="connsiteY7" fmla="*/ 1136545 h 1304791"/>
                <a:gd name="connsiteX8" fmla="*/ 900190 w 1129228"/>
                <a:gd name="connsiteY8" fmla="*/ 1182893 h 1304791"/>
                <a:gd name="connsiteX9" fmla="*/ 539544 w 1129228"/>
                <a:gd name="connsiteY9" fmla="*/ 1258399 h 1304791"/>
                <a:gd name="connsiteX10" fmla="*/ 10614 w 1129228"/>
                <a:gd name="connsiteY10" fmla="*/ 720543 h 1304791"/>
                <a:gd name="connsiteX11" fmla="*/ 525491 w 1129228"/>
                <a:gd name="connsiteY11" fmla="*/ 0 h 130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9228" h="1304791">
                  <a:moveTo>
                    <a:pt x="525491" y="0"/>
                  </a:moveTo>
                  <a:cubicBezTo>
                    <a:pt x="791283" y="0"/>
                    <a:pt x="928488" y="55474"/>
                    <a:pt x="1021933" y="249514"/>
                  </a:cubicBezTo>
                  <a:cubicBezTo>
                    <a:pt x="1115378" y="443554"/>
                    <a:pt x="1008830" y="633392"/>
                    <a:pt x="1026699" y="746027"/>
                  </a:cubicBezTo>
                  <a:cubicBezTo>
                    <a:pt x="1044568" y="858662"/>
                    <a:pt x="1132226" y="889049"/>
                    <a:pt x="1129148" y="925325"/>
                  </a:cubicBezTo>
                  <a:cubicBezTo>
                    <a:pt x="1057014" y="952077"/>
                    <a:pt x="1067662" y="972367"/>
                    <a:pt x="1008231" y="989877"/>
                  </a:cubicBezTo>
                  <a:lnTo>
                    <a:pt x="991173" y="1024863"/>
                  </a:lnTo>
                  <a:cubicBezTo>
                    <a:pt x="941781" y="1014914"/>
                    <a:pt x="861562" y="976402"/>
                    <a:pt x="837728" y="1037174"/>
                  </a:cubicBezTo>
                  <a:cubicBezTo>
                    <a:pt x="813894" y="1097946"/>
                    <a:pt x="935250" y="1113137"/>
                    <a:pt x="943026" y="1136545"/>
                  </a:cubicBezTo>
                  <a:lnTo>
                    <a:pt x="900190" y="1182893"/>
                  </a:lnTo>
                  <a:cubicBezTo>
                    <a:pt x="852184" y="1364981"/>
                    <a:pt x="795878" y="1300557"/>
                    <a:pt x="539544" y="1258399"/>
                  </a:cubicBezTo>
                  <a:cubicBezTo>
                    <a:pt x="283210" y="1216241"/>
                    <a:pt x="48087" y="986488"/>
                    <a:pt x="10614" y="720543"/>
                  </a:cubicBezTo>
                  <a:cubicBezTo>
                    <a:pt x="-26859" y="454598"/>
                    <a:pt x="10937" y="7026"/>
                    <a:pt x="52549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158A68F0-6A35-6471-75FB-B762732E4B68}"/>
                </a:ext>
              </a:extLst>
            </p:cNvPr>
            <p:cNvSpPr/>
            <p:nvPr/>
          </p:nvSpPr>
          <p:spPr bwMode="auto">
            <a:xfrm rot="16200000" flipH="1">
              <a:off x="4071082" y="172990"/>
              <a:ext cx="45719" cy="145647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060A58B-F589-824A-33DC-248AB73205E6}"/>
                </a:ext>
              </a:extLst>
            </p:cNvPr>
            <p:cNvSpPr/>
            <p:nvPr/>
          </p:nvSpPr>
          <p:spPr>
            <a:xfrm>
              <a:off x="3969631" y="1332863"/>
              <a:ext cx="531411" cy="1335490"/>
            </a:xfrm>
            <a:custGeom>
              <a:avLst/>
              <a:gdLst>
                <a:gd name="connsiteX0" fmla="*/ 122645 w 642906"/>
                <a:gd name="connsiteY0" fmla="*/ 0 h 1615688"/>
                <a:gd name="connsiteX1" fmla="*/ 642906 w 642906"/>
                <a:gd name="connsiteY1" fmla="*/ 0 h 1615688"/>
                <a:gd name="connsiteX2" fmla="*/ 642906 w 642906"/>
                <a:gd name="connsiteY2" fmla="*/ 281811 h 1615688"/>
                <a:gd name="connsiteX3" fmla="*/ 626145 w 642906"/>
                <a:gd name="connsiteY3" fmla="*/ 364833 h 1615688"/>
                <a:gd name="connsiteX4" fmla="*/ 600197 w 642906"/>
                <a:gd name="connsiteY4" fmla="*/ 403319 h 1615688"/>
                <a:gd name="connsiteX5" fmla="*/ 582821 w 642906"/>
                <a:gd name="connsiteY5" fmla="*/ 446455 h 1615688"/>
                <a:gd name="connsiteX6" fmla="*/ 269539 w 642906"/>
                <a:gd name="connsiteY6" fmla="*/ 922391 h 1615688"/>
                <a:gd name="connsiteX7" fmla="*/ 234354 w 642906"/>
                <a:gd name="connsiteY7" fmla="*/ 1615688 h 1615688"/>
                <a:gd name="connsiteX8" fmla="*/ 39122 w 642906"/>
                <a:gd name="connsiteY8" fmla="*/ 1615688 h 1615688"/>
                <a:gd name="connsiteX9" fmla="*/ 0 w 642906"/>
                <a:gd name="connsiteY9" fmla="*/ 844801 h 1615688"/>
                <a:gd name="connsiteX10" fmla="*/ 2604 w 642906"/>
                <a:gd name="connsiteY10" fmla="*/ 839664 h 1615688"/>
                <a:gd name="connsiteX11" fmla="*/ 2373 w 642906"/>
                <a:gd name="connsiteY11" fmla="*/ 818793 h 1615688"/>
                <a:gd name="connsiteX12" fmla="*/ 24004 w 642906"/>
                <a:gd name="connsiteY12" fmla="*/ 765094 h 1615688"/>
                <a:gd name="connsiteX13" fmla="*/ 225101 w 642906"/>
                <a:gd name="connsiteY13" fmla="*/ 459588 h 1615688"/>
                <a:gd name="connsiteX14" fmla="*/ 185116 w 642906"/>
                <a:gd name="connsiteY14" fmla="*/ 432630 h 1615688"/>
                <a:gd name="connsiteX15" fmla="*/ 122645 w 642906"/>
                <a:gd name="connsiteY15" fmla="*/ 281811 h 16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2906" h="1615688">
                  <a:moveTo>
                    <a:pt x="122645" y="0"/>
                  </a:moveTo>
                  <a:lnTo>
                    <a:pt x="642906" y="0"/>
                  </a:lnTo>
                  <a:lnTo>
                    <a:pt x="642906" y="281811"/>
                  </a:lnTo>
                  <a:cubicBezTo>
                    <a:pt x="642906" y="311260"/>
                    <a:pt x="636938" y="339316"/>
                    <a:pt x="626145" y="364833"/>
                  </a:cubicBezTo>
                  <a:lnTo>
                    <a:pt x="600197" y="403319"/>
                  </a:lnTo>
                  <a:lnTo>
                    <a:pt x="582821" y="446455"/>
                  </a:lnTo>
                  <a:lnTo>
                    <a:pt x="269539" y="922391"/>
                  </a:lnTo>
                  <a:lnTo>
                    <a:pt x="234354" y="1615688"/>
                  </a:lnTo>
                  <a:lnTo>
                    <a:pt x="39122" y="1615688"/>
                  </a:lnTo>
                  <a:lnTo>
                    <a:pt x="0" y="844801"/>
                  </a:lnTo>
                  <a:lnTo>
                    <a:pt x="2604" y="839664"/>
                  </a:lnTo>
                  <a:lnTo>
                    <a:pt x="2373" y="818793"/>
                  </a:lnTo>
                  <a:cubicBezTo>
                    <a:pt x="5800" y="800168"/>
                    <a:pt x="12936" y="781908"/>
                    <a:pt x="24004" y="765094"/>
                  </a:cubicBezTo>
                  <a:lnTo>
                    <a:pt x="225101" y="459588"/>
                  </a:lnTo>
                  <a:lnTo>
                    <a:pt x="185116" y="432630"/>
                  </a:lnTo>
                  <a:cubicBezTo>
                    <a:pt x="146519" y="394032"/>
                    <a:pt x="122645" y="340710"/>
                    <a:pt x="122645" y="2818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4BD148FA-6548-503B-6499-BE83118FA30B}"/>
                </a:ext>
              </a:extLst>
            </p:cNvPr>
            <p:cNvSpPr/>
            <p:nvPr/>
          </p:nvSpPr>
          <p:spPr>
            <a:xfrm flipV="1">
              <a:off x="4051602" y="640016"/>
              <a:ext cx="468848" cy="9075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7CB3C99-B580-BA02-7A98-D50B3FE0703B}"/>
                </a:ext>
              </a:extLst>
            </p:cNvPr>
            <p:cNvSpPr/>
            <p:nvPr/>
          </p:nvSpPr>
          <p:spPr bwMode="auto">
            <a:xfrm rot="1961044" flipH="1">
              <a:off x="3662274" y="1143826"/>
              <a:ext cx="210440" cy="224211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83276AF-63AB-3BC9-7645-1F22BD2960BC}"/>
                </a:ext>
              </a:extLst>
            </p:cNvPr>
            <p:cNvSpPr/>
            <p:nvPr/>
          </p:nvSpPr>
          <p:spPr bwMode="auto">
            <a:xfrm flipH="1">
              <a:off x="3864162" y="2667844"/>
              <a:ext cx="296892" cy="132079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964E2F1-3788-E31B-8920-A97932F61A8D}"/>
                </a:ext>
              </a:extLst>
            </p:cNvPr>
            <p:cNvSpPr/>
            <p:nvPr/>
          </p:nvSpPr>
          <p:spPr bwMode="auto">
            <a:xfrm rot="1112624" flipH="1">
              <a:off x="3845629" y="699876"/>
              <a:ext cx="483209" cy="677690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F25BB09B-72CE-60EE-EE5E-8C939F1ECCB5}"/>
                </a:ext>
              </a:extLst>
            </p:cNvPr>
            <p:cNvSpPr/>
            <p:nvPr/>
          </p:nvSpPr>
          <p:spPr bwMode="auto">
            <a:xfrm>
              <a:off x="4112668" y="357562"/>
              <a:ext cx="110789" cy="1016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F1AA1BD-E876-A6BF-F1A7-35DC6E6D5DCF}"/>
                </a:ext>
              </a:extLst>
            </p:cNvPr>
            <p:cNvSpPr/>
            <p:nvPr/>
          </p:nvSpPr>
          <p:spPr bwMode="auto">
            <a:xfrm flipH="1">
              <a:off x="3659215" y="403349"/>
              <a:ext cx="306054" cy="233878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DCD2356-BB1E-E35C-3B75-442CBC3D33C7}"/>
                </a:ext>
              </a:extLst>
            </p:cNvPr>
            <p:cNvSpPr/>
            <p:nvPr/>
          </p:nvSpPr>
          <p:spPr bwMode="auto">
            <a:xfrm>
              <a:off x="4031304" y="272556"/>
              <a:ext cx="124466" cy="62233"/>
            </a:xfrm>
            <a:custGeom>
              <a:avLst/>
              <a:gdLst>
                <a:gd name="connsiteX0" fmla="*/ 62233 w 124466"/>
                <a:gd name="connsiteY0" fmla="*/ 0 h 62233"/>
                <a:gd name="connsiteX1" fmla="*/ 124466 w 124466"/>
                <a:gd name="connsiteY1" fmla="*/ 62233 h 62233"/>
                <a:gd name="connsiteX2" fmla="*/ 93350 w 124466"/>
                <a:gd name="connsiteY2" fmla="*/ 62233 h 62233"/>
                <a:gd name="connsiteX3" fmla="*/ 62233 w 124466"/>
                <a:gd name="connsiteY3" fmla="*/ 31116 h 62233"/>
                <a:gd name="connsiteX4" fmla="*/ 31116 w 124466"/>
                <a:gd name="connsiteY4" fmla="*/ 62233 h 62233"/>
                <a:gd name="connsiteX5" fmla="*/ 0 w 124466"/>
                <a:gd name="connsiteY5" fmla="*/ 62233 h 62233"/>
                <a:gd name="connsiteX6" fmla="*/ 62233 w 124466"/>
                <a:gd name="connsiteY6" fmla="*/ 0 h 62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466" h="62233">
                  <a:moveTo>
                    <a:pt x="62233" y="0"/>
                  </a:moveTo>
                  <a:cubicBezTo>
                    <a:pt x="96603" y="0"/>
                    <a:pt x="124466" y="27863"/>
                    <a:pt x="124466" y="62233"/>
                  </a:cubicBezTo>
                  <a:lnTo>
                    <a:pt x="93350" y="62233"/>
                  </a:lnTo>
                  <a:cubicBezTo>
                    <a:pt x="93350" y="45048"/>
                    <a:pt x="79418" y="31116"/>
                    <a:pt x="62233" y="31116"/>
                  </a:cubicBezTo>
                  <a:cubicBezTo>
                    <a:pt x="45048" y="31116"/>
                    <a:pt x="31116" y="45048"/>
                    <a:pt x="31116" y="62233"/>
                  </a:cubicBezTo>
                  <a:lnTo>
                    <a:pt x="0" y="62233"/>
                  </a:lnTo>
                  <a:cubicBezTo>
                    <a:pt x="0" y="27863"/>
                    <a:pt x="27863" y="0"/>
                    <a:pt x="6223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13E463B6-E037-1471-6A74-1EB072981DF9}"/>
                </a:ext>
              </a:extLst>
            </p:cNvPr>
            <p:cNvSpPr/>
            <p:nvPr/>
          </p:nvSpPr>
          <p:spPr bwMode="auto">
            <a:xfrm rot="10800000">
              <a:off x="4337363" y="36775"/>
              <a:ext cx="188691" cy="52780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A470BC22-77A0-C3B6-B4D8-3F947CDB75B2}"/>
                </a:ext>
              </a:extLst>
            </p:cNvPr>
            <p:cNvSpPr/>
            <p:nvPr/>
          </p:nvSpPr>
          <p:spPr bwMode="auto">
            <a:xfrm rot="5400000">
              <a:off x="4070568" y="-178493"/>
              <a:ext cx="233877" cy="54523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D0DD8E14-B49A-BC92-4465-7702484030EB}"/>
                </a:ext>
              </a:extLst>
            </p:cNvPr>
            <p:cNvSpPr/>
            <p:nvPr/>
          </p:nvSpPr>
          <p:spPr bwMode="auto">
            <a:xfrm rot="19800000">
              <a:off x="4228176" y="63215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46FB8AC5-43B3-FDA3-4C08-F4BBA826674C}"/>
                </a:ext>
              </a:extLst>
            </p:cNvPr>
            <p:cNvSpPr/>
            <p:nvPr/>
          </p:nvSpPr>
          <p:spPr bwMode="auto">
            <a:xfrm rot="19800000">
              <a:off x="4275800" y="53691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BD7EE77-FF93-155B-2068-114995B24A9A}"/>
                </a:ext>
              </a:extLst>
            </p:cNvPr>
            <p:cNvSpPr/>
            <p:nvPr/>
          </p:nvSpPr>
          <p:spPr bwMode="auto">
            <a:xfrm rot="21325971" flipH="1">
              <a:off x="4270701" y="284425"/>
              <a:ext cx="108017" cy="147970"/>
            </a:xfrm>
            <a:custGeom>
              <a:avLst/>
              <a:gdLst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188979 w 255154"/>
                <a:gd name="connsiteY4" fmla="*/ 175170 h 360040"/>
                <a:gd name="connsiteX5" fmla="*/ 235115 w 255154"/>
                <a:gd name="connsiteY5" fmla="*/ 302464 h 360040"/>
                <a:gd name="connsiteX6" fmla="*/ 255154 w 255154"/>
                <a:gd name="connsiteY6" fmla="*/ 317905 h 360040"/>
                <a:gd name="connsiteX7" fmla="*/ 218831 w 255154"/>
                <a:gd name="connsiteY7" fmla="*/ 345893 h 360040"/>
                <a:gd name="connsiteX8" fmla="*/ 157518 w 255154"/>
                <a:gd name="connsiteY8" fmla="*/ 360040 h 360040"/>
                <a:gd name="connsiteX9" fmla="*/ 0 w 255154"/>
                <a:gd name="connsiteY9" fmla="*/ 180020 h 360040"/>
                <a:gd name="connsiteX10" fmla="*/ 157518 w 255154"/>
                <a:gd name="connsiteY10" fmla="*/ 0 h 360040"/>
                <a:gd name="connsiteX11" fmla="*/ 189263 w 255154"/>
                <a:gd name="connsiteY11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235115 w 255154"/>
                <a:gd name="connsiteY4" fmla="*/ 302464 h 360040"/>
                <a:gd name="connsiteX5" fmla="*/ 255154 w 255154"/>
                <a:gd name="connsiteY5" fmla="*/ 317905 h 360040"/>
                <a:gd name="connsiteX6" fmla="*/ 218831 w 255154"/>
                <a:gd name="connsiteY6" fmla="*/ 345893 h 360040"/>
                <a:gd name="connsiteX7" fmla="*/ 157518 w 255154"/>
                <a:gd name="connsiteY7" fmla="*/ 360040 h 360040"/>
                <a:gd name="connsiteX8" fmla="*/ 0 w 255154"/>
                <a:gd name="connsiteY8" fmla="*/ 180020 h 360040"/>
                <a:gd name="connsiteX9" fmla="*/ 157518 w 255154"/>
                <a:gd name="connsiteY9" fmla="*/ 0 h 360040"/>
                <a:gd name="connsiteX10" fmla="*/ 189263 w 255154"/>
                <a:gd name="connsiteY10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302464 h 360040"/>
                <a:gd name="connsiteX4" fmla="*/ 255154 w 255154"/>
                <a:gd name="connsiteY4" fmla="*/ 317905 h 360040"/>
                <a:gd name="connsiteX5" fmla="*/ 218831 w 255154"/>
                <a:gd name="connsiteY5" fmla="*/ 345893 h 360040"/>
                <a:gd name="connsiteX6" fmla="*/ 157518 w 255154"/>
                <a:gd name="connsiteY6" fmla="*/ 360040 h 360040"/>
                <a:gd name="connsiteX7" fmla="*/ 0 w 255154"/>
                <a:gd name="connsiteY7" fmla="*/ 180020 h 360040"/>
                <a:gd name="connsiteX8" fmla="*/ 157518 w 255154"/>
                <a:gd name="connsiteY8" fmla="*/ 0 h 360040"/>
                <a:gd name="connsiteX9" fmla="*/ 189263 w 255154"/>
                <a:gd name="connsiteY9" fmla="*/ 3657 h 360040"/>
                <a:gd name="connsiteX0" fmla="*/ 248860 w 340300"/>
                <a:gd name="connsiteY0" fmla="*/ 37286 h 360040"/>
                <a:gd name="connsiteX1" fmla="*/ 235115 w 340300"/>
                <a:gd name="connsiteY1" fmla="*/ 302464 h 360040"/>
                <a:gd name="connsiteX2" fmla="*/ 255154 w 340300"/>
                <a:gd name="connsiteY2" fmla="*/ 317905 h 360040"/>
                <a:gd name="connsiteX3" fmla="*/ 218831 w 340300"/>
                <a:gd name="connsiteY3" fmla="*/ 345893 h 360040"/>
                <a:gd name="connsiteX4" fmla="*/ 157518 w 340300"/>
                <a:gd name="connsiteY4" fmla="*/ 360040 h 360040"/>
                <a:gd name="connsiteX5" fmla="*/ 0 w 340300"/>
                <a:gd name="connsiteY5" fmla="*/ 180020 h 360040"/>
                <a:gd name="connsiteX6" fmla="*/ 157518 w 340300"/>
                <a:gd name="connsiteY6" fmla="*/ 0 h 360040"/>
                <a:gd name="connsiteX7" fmla="*/ 189263 w 340300"/>
                <a:gd name="connsiteY7" fmla="*/ 3657 h 360040"/>
                <a:gd name="connsiteX8" fmla="*/ 218831 w 340300"/>
                <a:gd name="connsiteY8" fmla="*/ 14147 h 360040"/>
                <a:gd name="connsiteX9" fmla="*/ 340300 w 340300"/>
                <a:gd name="connsiteY9" fmla="*/ 128726 h 360040"/>
                <a:gd name="connsiteX0" fmla="*/ 248860 w 476054"/>
                <a:gd name="connsiteY0" fmla="*/ 54372 h 377126"/>
                <a:gd name="connsiteX1" fmla="*/ 235115 w 476054"/>
                <a:gd name="connsiteY1" fmla="*/ 319550 h 377126"/>
                <a:gd name="connsiteX2" fmla="*/ 255154 w 476054"/>
                <a:gd name="connsiteY2" fmla="*/ 334991 h 377126"/>
                <a:gd name="connsiteX3" fmla="*/ 218831 w 476054"/>
                <a:gd name="connsiteY3" fmla="*/ 362979 h 377126"/>
                <a:gd name="connsiteX4" fmla="*/ 157518 w 476054"/>
                <a:gd name="connsiteY4" fmla="*/ 377126 h 377126"/>
                <a:gd name="connsiteX5" fmla="*/ 0 w 476054"/>
                <a:gd name="connsiteY5" fmla="*/ 197106 h 377126"/>
                <a:gd name="connsiteX6" fmla="*/ 157518 w 476054"/>
                <a:gd name="connsiteY6" fmla="*/ 17086 h 377126"/>
                <a:gd name="connsiteX7" fmla="*/ 189263 w 476054"/>
                <a:gd name="connsiteY7" fmla="*/ 20743 h 377126"/>
                <a:gd name="connsiteX8" fmla="*/ 475560 w 476054"/>
                <a:gd name="connsiteY8" fmla="*/ 283695 h 377126"/>
                <a:gd name="connsiteX9" fmla="*/ 340300 w 476054"/>
                <a:gd name="connsiteY9" fmla="*/ 145812 h 377126"/>
                <a:gd name="connsiteX0" fmla="*/ 248860 w 340300"/>
                <a:gd name="connsiteY0" fmla="*/ 44215 h 366969"/>
                <a:gd name="connsiteX1" fmla="*/ 235115 w 340300"/>
                <a:gd name="connsiteY1" fmla="*/ 309393 h 366969"/>
                <a:gd name="connsiteX2" fmla="*/ 255154 w 340300"/>
                <a:gd name="connsiteY2" fmla="*/ 324834 h 366969"/>
                <a:gd name="connsiteX3" fmla="*/ 218831 w 340300"/>
                <a:gd name="connsiteY3" fmla="*/ 352822 h 366969"/>
                <a:gd name="connsiteX4" fmla="*/ 157518 w 340300"/>
                <a:gd name="connsiteY4" fmla="*/ 366969 h 366969"/>
                <a:gd name="connsiteX5" fmla="*/ 0 w 340300"/>
                <a:gd name="connsiteY5" fmla="*/ 186949 h 366969"/>
                <a:gd name="connsiteX6" fmla="*/ 157518 w 340300"/>
                <a:gd name="connsiteY6" fmla="*/ 6929 h 366969"/>
                <a:gd name="connsiteX7" fmla="*/ 189263 w 340300"/>
                <a:gd name="connsiteY7" fmla="*/ 10586 h 366969"/>
                <a:gd name="connsiteX8" fmla="*/ 340300 w 340300"/>
                <a:gd name="connsiteY8" fmla="*/ 135655 h 366969"/>
                <a:gd name="connsiteX0" fmla="*/ 235115 w 340300"/>
                <a:gd name="connsiteY0" fmla="*/ 309393 h 366969"/>
                <a:gd name="connsiteX1" fmla="*/ 255154 w 340300"/>
                <a:gd name="connsiteY1" fmla="*/ 324834 h 366969"/>
                <a:gd name="connsiteX2" fmla="*/ 218831 w 340300"/>
                <a:gd name="connsiteY2" fmla="*/ 352822 h 366969"/>
                <a:gd name="connsiteX3" fmla="*/ 157518 w 340300"/>
                <a:gd name="connsiteY3" fmla="*/ 366969 h 366969"/>
                <a:gd name="connsiteX4" fmla="*/ 0 w 340300"/>
                <a:gd name="connsiteY4" fmla="*/ 186949 h 366969"/>
                <a:gd name="connsiteX5" fmla="*/ 157518 w 340300"/>
                <a:gd name="connsiteY5" fmla="*/ 6929 h 366969"/>
                <a:gd name="connsiteX6" fmla="*/ 189263 w 340300"/>
                <a:gd name="connsiteY6" fmla="*/ 10586 h 366969"/>
                <a:gd name="connsiteX7" fmla="*/ 340300 w 340300"/>
                <a:gd name="connsiteY7" fmla="*/ 135655 h 366969"/>
                <a:gd name="connsiteX0" fmla="*/ 235115 w 255154"/>
                <a:gd name="connsiteY0" fmla="*/ 309393 h 366969"/>
                <a:gd name="connsiteX1" fmla="*/ 255154 w 255154"/>
                <a:gd name="connsiteY1" fmla="*/ 324834 h 366969"/>
                <a:gd name="connsiteX2" fmla="*/ 218831 w 255154"/>
                <a:gd name="connsiteY2" fmla="*/ 352822 h 366969"/>
                <a:gd name="connsiteX3" fmla="*/ 157518 w 255154"/>
                <a:gd name="connsiteY3" fmla="*/ 366969 h 366969"/>
                <a:gd name="connsiteX4" fmla="*/ 0 w 255154"/>
                <a:gd name="connsiteY4" fmla="*/ 186949 h 366969"/>
                <a:gd name="connsiteX5" fmla="*/ 157518 w 255154"/>
                <a:gd name="connsiteY5" fmla="*/ 6929 h 366969"/>
                <a:gd name="connsiteX6" fmla="*/ 189263 w 255154"/>
                <a:gd name="connsiteY6" fmla="*/ 10586 h 366969"/>
                <a:gd name="connsiteX0" fmla="*/ 255154 w 255154"/>
                <a:gd name="connsiteY0" fmla="*/ 324834 h 366969"/>
                <a:gd name="connsiteX1" fmla="*/ 218831 w 255154"/>
                <a:gd name="connsiteY1" fmla="*/ 352822 h 366969"/>
                <a:gd name="connsiteX2" fmla="*/ 157518 w 255154"/>
                <a:gd name="connsiteY2" fmla="*/ 366969 h 366969"/>
                <a:gd name="connsiteX3" fmla="*/ 0 w 255154"/>
                <a:gd name="connsiteY3" fmla="*/ 186949 h 366969"/>
                <a:gd name="connsiteX4" fmla="*/ 157518 w 255154"/>
                <a:gd name="connsiteY4" fmla="*/ 6929 h 366969"/>
                <a:gd name="connsiteX5" fmla="*/ 189263 w 255154"/>
                <a:gd name="connsiteY5" fmla="*/ 10586 h 366969"/>
                <a:gd name="connsiteX0" fmla="*/ 255154 w 255154"/>
                <a:gd name="connsiteY0" fmla="*/ 317905 h 360040"/>
                <a:gd name="connsiteX1" fmla="*/ 218831 w 255154"/>
                <a:gd name="connsiteY1" fmla="*/ 345893 h 360040"/>
                <a:gd name="connsiteX2" fmla="*/ 157518 w 255154"/>
                <a:gd name="connsiteY2" fmla="*/ 360040 h 360040"/>
                <a:gd name="connsiteX3" fmla="*/ 0 w 255154"/>
                <a:gd name="connsiteY3" fmla="*/ 180020 h 360040"/>
                <a:gd name="connsiteX4" fmla="*/ 157518 w 255154"/>
                <a:gd name="connsiteY4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154" h="360040">
                  <a:moveTo>
                    <a:pt x="255154" y="317905"/>
                  </a:moveTo>
                  <a:lnTo>
                    <a:pt x="218831" y="345893"/>
                  </a:lnTo>
                  <a:cubicBezTo>
                    <a:pt x="199986" y="355003"/>
                    <a:pt x="179267" y="360040"/>
                    <a:pt x="157518" y="360040"/>
                  </a:cubicBezTo>
                  <a:cubicBezTo>
                    <a:pt x="70523" y="360040"/>
                    <a:pt x="0" y="279442"/>
                    <a:pt x="0" y="180020"/>
                  </a:cubicBezTo>
                  <a:cubicBezTo>
                    <a:pt x="0" y="80598"/>
                    <a:pt x="70523" y="0"/>
                    <a:pt x="157518" y="0"/>
                  </a:cubicBezTo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3CAD2D41-33A4-42F8-CCCC-80CDFD52703C}"/>
                </a:ext>
              </a:extLst>
            </p:cNvPr>
            <p:cNvSpPr/>
            <p:nvPr/>
          </p:nvSpPr>
          <p:spPr bwMode="auto">
            <a:xfrm rot="10800000">
              <a:off x="4250877" y="199055"/>
              <a:ext cx="71075" cy="2061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8727E98-C87A-A247-EC5B-2E31836A1BB6}"/>
                </a:ext>
              </a:extLst>
            </p:cNvPr>
            <p:cNvSpPr/>
            <p:nvPr/>
          </p:nvSpPr>
          <p:spPr bwMode="auto">
            <a:xfrm>
              <a:off x="4687862" y="1214820"/>
              <a:ext cx="1834275" cy="665483"/>
            </a:xfrm>
            <a:custGeom>
              <a:avLst/>
              <a:gdLst>
                <a:gd name="connsiteX0" fmla="*/ 0 w 2712720"/>
                <a:gd name="connsiteY0" fmla="*/ 138282 h 877422"/>
                <a:gd name="connsiteX1" fmla="*/ 411480 w 2712720"/>
                <a:gd name="connsiteY1" fmla="*/ 23982 h 877422"/>
                <a:gd name="connsiteX2" fmla="*/ 556260 w 2712720"/>
                <a:gd name="connsiteY2" fmla="*/ 46842 h 877422"/>
                <a:gd name="connsiteX3" fmla="*/ 624840 w 2712720"/>
                <a:gd name="connsiteY3" fmla="*/ 100182 h 877422"/>
                <a:gd name="connsiteX4" fmla="*/ 739140 w 2712720"/>
                <a:gd name="connsiteY4" fmla="*/ 214482 h 877422"/>
                <a:gd name="connsiteX5" fmla="*/ 952500 w 2712720"/>
                <a:gd name="connsiteY5" fmla="*/ 275442 h 877422"/>
                <a:gd name="connsiteX6" fmla="*/ 1272540 w 2712720"/>
                <a:gd name="connsiteY6" fmla="*/ 145902 h 877422"/>
                <a:gd name="connsiteX7" fmla="*/ 1287780 w 2712720"/>
                <a:gd name="connsiteY7" fmla="*/ 84942 h 877422"/>
                <a:gd name="connsiteX8" fmla="*/ 1249680 w 2712720"/>
                <a:gd name="connsiteY8" fmla="*/ 8742 h 877422"/>
                <a:gd name="connsiteX9" fmla="*/ 1028700 w 2712720"/>
                <a:gd name="connsiteY9" fmla="*/ 8742 h 877422"/>
                <a:gd name="connsiteX10" fmla="*/ 982980 w 2712720"/>
                <a:gd name="connsiteY10" fmla="*/ 16362 h 877422"/>
                <a:gd name="connsiteX11" fmla="*/ 891540 w 2712720"/>
                <a:gd name="connsiteY11" fmla="*/ 107802 h 877422"/>
                <a:gd name="connsiteX12" fmla="*/ 876300 w 2712720"/>
                <a:gd name="connsiteY12" fmla="*/ 168762 h 877422"/>
                <a:gd name="connsiteX13" fmla="*/ 975360 w 2712720"/>
                <a:gd name="connsiteY13" fmla="*/ 344022 h 877422"/>
                <a:gd name="connsiteX14" fmla="*/ 1127760 w 2712720"/>
                <a:gd name="connsiteY14" fmla="*/ 374502 h 877422"/>
                <a:gd name="connsiteX15" fmla="*/ 1394460 w 2712720"/>
                <a:gd name="connsiteY15" fmla="*/ 351642 h 877422"/>
                <a:gd name="connsiteX16" fmla="*/ 1562100 w 2712720"/>
                <a:gd name="connsiteY16" fmla="*/ 321162 h 877422"/>
                <a:gd name="connsiteX17" fmla="*/ 1676400 w 2712720"/>
                <a:gd name="connsiteY17" fmla="*/ 351642 h 877422"/>
                <a:gd name="connsiteX18" fmla="*/ 1775460 w 2712720"/>
                <a:gd name="connsiteY18" fmla="*/ 443082 h 877422"/>
                <a:gd name="connsiteX19" fmla="*/ 1905000 w 2712720"/>
                <a:gd name="connsiteY19" fmla="*/ 732642 h 877422"/>
                <a:gd name="connsiteX20" fmla="*/ 1889760 w 2712720"/>
                <a:gd name="connsiteY20" fmla="*/ 816462 h 877422"/>
                <a:gd name="connsiteX21" fmla="*/ 1783080 w 2712720"/>
                <a:gd name="connsiteY21" fmla="*/ 877422 h 877422"/>
                <a:gd name="connsiteX22" fmla="*/ 1744980 w 2712720"/>
                <a:gd name="connsiteY22" fmla="*/ 831702 h 877422"/>
                <a:gd name="connsiteX23" fmla="*/ 1684020 w 2712720"/>
                <a:gd name="connsiteY23" fmla="*/ 648822 h 877422"/>
                <a:gd name="connsiteX24" fmla="*/ 1752600 w 2712720"/>
                <a:gd name="connsiteY24" fmla="*/ 580242 h 877422"/>
                <a:gd name="connsiteX25" fmla="*/ 1889760 w 2712720"/>
                <a:gd name="connsiteY25" fmla="*/ 565002 h 877422"/>
                <a:gd name="connsiteX26" fmla="*/ 2354580 w 2712720"/>
                <a:gd name="connsiteY26" fmla="*/ 580242 h 877422"/>
                <a:gd name="connsiteX27" fmla="*/ 2598420 w 2712720"/>
                <a:gd name="connsiteY27" fmla="*/ 633582 h 877422"/>
                <a:gd name="connsiteX28" fmla="*/ 2712720 w 2712720"/>
                <a:gd name="connsiteY28" fmla="*/ 671682 h 87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12720" h="877422">
                  <a:moveTo>
                    <a:pt x="0" y="138282"/>
                  </a:moveTo>
                  <a:cubicBezTo>
                    <a:pt x="178405" y="62803"/>
                    <a:pt x="213174" y="28201"/>
                    <a:pt x="411480" y="23982"/>
                  </a:cubicBezTo>
                  <a:cubicBezTo>
                    <a:pt x="460327" y="22943"/>
                    <a:pt x="508000" y="39222"/>
                    <a:pt x="556260" y="46842"/>
                  </a:cubicBezTo>
                  <a:cubicBezTo>
                    <a:pt x="579120" y="64622"/>
                    <a:pt x="603492" y="80613"/>
                    <a:pt x="624840" y="100182"/>
                  </a:cubicBezTo>
                  <a:cubicBezTo>
                    <a:pt x="664559" y="136591"/>
                    <a:pt x="695843" y="182410"/>
                    <a:pt x="739140" y="214482"/>
                  </a:cubicBezTo>
                  <a:cubicBezTo>
                    <a:pt x="792827" y="254250"/>
                    <a:pt x="893195" y="264322"/>
                    <a:pt x="952500" y="275442"/>
                  </a:cubicBezTo>
                  <a:cubicBezTo>
                    <a:pt x="1115248" y="242892"/>
                    <a:pt x="1180429" y="270909"/>
                    <a:pt x="1272540" y="145902"/>
                  </a:cubicBezTo>
                  <a:cubicBezTo>
                    <a:pt x="1284965" y="129040"/>
                    <a:pt x="1282700" y="105262"/>
                    <a:pt x="1287780" y="84942"/>
                  </a:cubicBezTo>
                  <a:cubicBezTo>
                    <a:pt x="1275080" y="59542"/>
                    <a:pt x="1274563" y="22428"/>
                    <a:pt x="1249680" y="8742"/>
                  </a:cubicBezTo>
                  <a:cubicBezTo>
                    <a:pt x="1216375" y="-9576"/>
                    <a:pt x="1064636" y="6175"/>
                    <a:pt x="1028700" y="8742"/>
                  </a:cubicBezTo>
                  <a:cubicBezTo>
                    <a:pt x="1013460" y="11282"/>
                    <a:pt x="996613" y="9091"/>
                    <a:pt x="982980" y="16362"/>
                  </a:cubicBezTo>
                  <a:cubicBezTo>
                    <a:pt x="920023" y="49939"/>
                    <a:pt x="920446" y="59626"/>
                    <a:pt x="891540" y="107802"/>
                  </a:cubicBezTo>
                  <a:cubicBezTo>
                    <a:pt x="886460" y="128122"/>
                    <a:pt x="877401" y="147846"/>
                    <a:pt x="876300" y="168762"/>
                  </a:cubicBezTo>
                  <a:cubicBezTo>
                    <a:pt x="871953" y="251362"/>
                    <a:pt x="888465" y="300575"/>
                    <a:pt x="975360" y="344022"/>
                  </a:cubicBezTo>
                  <a:cubicBezTo>
                    <a:pt x="1021697" y="367190"/>
                    <a:pt x="1076960" y="364342"/>
                    <a:pt x="1127760" y="374502"/>
                  </a:cubicBezTo>
                  <a:cubicBezTo>
                    <a:pt x="1216660" y="366882"/>
                    <a:pt x="1305899" y="362518"/>
                    <a:pt x="1394460" y="351642"/>
                  </a:cubicBezTo>
                  <a:cubicBezTo>
                    <a:pt x="1450833" y="344719"/>
                    <a:pt x="1505304" y="321162"/>
                    <a:pt x="1562100" y="321162"/>
                  </a:cubicBezTo>
                  <a:cubicBezTo>
                    <a:pt x="1601531" y="321162"/>
                    <a:pt x="1638300" y="341482"/>
                    <a:pt x="1676400" y="351642"/>
                  </a:cubicBezTo>
                  <a:cubicBezTo>
                    <a:pt x="1709420" y="382122"/>
                    <a:pt x="1748324" y="407263"/>
                    <a:pt x="1775460" y="443082"/>
                  </a:cubicBezTo>
                  <a:cubicBezTo>
                    <a:pt x="1865711" y="562213"/>
                    <a:pt x="1866797" y="602751"/>
                    <a:pt x="1905000" y="732642"/>
                  </a:cubicBezTo>
                  <a:cubicBezTo>
                    <a:pt x="1899920" y="760582"/>
                    <a:pt x="1904568" y="792230"/>
                    <a:pt x="1889760" y="816462"/>
                  </a:cubicBezTo>
                  <a:cubicBezTo>
                    <a:pt x="1858061" y="868333"/>
                    <a:pt x="1828512" y="868336"/>
                    <a:pt x="1783080" y="877422"/>
                  </a:cubicBezTo>
                  <a:cubicBezTo>
                    <a:pt x="1770380" y="862182"/>
                    <a:pt x="1753565" y="849586"/>
                    <a:pt x="1744980" y="831702"/>
                  </a:cubicBezTo>
                  <a:cubicBezTo>
                    <a:pt x="1699670" y="737306"/>
                    <a:pt x="1698577" y="721606"/>
                    <a:pt x="1684020" y="648822"/>
                  </a:cubicBezTo>
                  <a:cubicBezTo>
                    <a:pt x="1706880" y="625962"/>
                    <a:pt x="1722660" y="592440"/>
                    <a:pt x="1752600" y="580242"/>
                  </a:cubicBezTo>
                  <a:cubicBezTo>
                    <a:pt x="1795202" y="562886"/>
                    <a:pt x="1843759" y="565002"/>
                    <a:pt x="1889760" y="565002"/>
                  </a:cubicBezTo>
                  <a:cubicBezTo>
                    <a:pt x="2044783" y="565002"/>
                    <a:pt x="2199640" y="575162"/>
                    <a:pt x="2354580" y="580242"/>
                  </a:cubicBezTo>
                  <a:cubicBezTo>
                    <a:pt x="2435860" y="598022"/>
                    <a:pt x="2517598" y="613825"/>
                    <a:pt x="2598420" y="633582"/>
                  </a:cubicBezTo>
                  <a:cubicBezTo>
                    <a:pt x="2677048" y="652802"/>
                    <a:pt x="2670831" y="650737"/>
                    <a:pt x="2712720" y="67168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793BDF6-6FF8-D61E-0BCD-0E304803374A}"/>
              </a:ext>
            </a:extLst>
          </p:cNvPr>
          <p:cNvSpPr/>
          <p:nvPr/>
        </p:nvSpPr>
        <p:spPr>
          <a:xfrm>
            <a:off x="137465" y="143635"/>
            <a:ext cx="6573886" cy="30091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24298EC-DB0C-0693-1F4A-F82C280F3023}"/>
              </a:ext>
            </a:extLst>
          </p:cNvPr>
          <p:cNvGrpSpPr/>
          <p:nvPr/>
        </p:nvGrpSpPr>
        <p:grpSpPr>
          <a:xfrm>
            <a:off x="2156700" y="352429"/>
            <a:ext cx="2591578" cy="2591575"/>
            <a:chOff x="-6953735" y="669077"/>
            <a:chExt cx="3623931" cy="3623927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AB08640E-85BE-3079-8521-E23D781E11C8}"/>
                </a:ext>
              </a:extLst>
            </p:cNvPr>
            <p:cNvGrpSpPr/>
            <p:nvPr/>
          </p:nvGrpSpPr>
          <p:grpSpPr>
            <a:xfrm>
              <a:off x="-6953735" y="669077"/>
              <a:ext cx="3623931" cy="3623927"/>
              <a:chOff x="2857122" y="3843765"/>
              <a:chExt cx="1629386" cy="1629384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3231F028-47AE-3BAC-ACDF-703B7AAF20E4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E05EFDBC-CD8D-EE35-FBE0-A436BE06C18B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D474D469-E2A0-33C3-72B3-879269F37E8D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71" name="&quot;禁止&quot;マーク 70">
                <a:extLst>
                  <a:ext uri="{FF2B5EF4-FFF2-40B4-BE49-F238E27FC236}">
                    <a16:creationId xmlns:a16="http://schemas.microsoft.com/office/drawing/2014/main" id="{7E9521FB-4F36-1AE4-83B6-857A5CE5C226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1D6FADA-DC53-B0CA-6510-5264F0A73DEF}"/>
                </a:ext>
              </a:extLst>
            </p:cNvPr>
            <p:cNvGrpSpPr/>
            <p:nvPr/>
          </p:nvGrpSpPr>
          <p:grpSpPr>
            <a:xfrm>
              <a:off x="-6544499" y="1111382"/>
              <a:ext cx="2541504" cy="2382085"/>
              <a:chOff x="5893905" y="1914034"/>
              <a:chExt cx="3116721" cy="2921220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02316F0-A372-474A-C785-D968C035FAA0}"/>
                  </a:ext>
                </a:extLst>
              </p:cNvPr>
              <p:cNvGrpSpPr/>
              <p:nvPr/>
            </p:nvGrpSpPr>
            <p:grpSpPr>
              <a:xfrm>
                <a:off x="6798205" y="2140743"/>
                <a:ext cx="664419" cy="2568900"/>
                <a:chOff x="4142910" y="2140743"/>
                <a:chExt cx="676739" cy="2616534"/>
              </a:xfrm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C588B438-403B-1FC0-1235-C3FAF63A4E2C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四角形: 上の 2 つの角を丸める 67">
                  <a:extLst>
                    <a:ext uri="{FF2B5EF4-FFF2-40B4-BE49-F238E27FC236}">
                      <a16:creationId xmlns:a16="http://schemas.microsoft.com/office/drawing/2014/main" id="{E9120333-9E1E-05E6-5AEF-8D7803D80415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F2164CC2-A9AC-5BD8-ABDB-F9E8D5001888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E965BD7E-432C-FB90-DA42-3D73F9F69035}"/>
                  </a:ext>
                </a:extLst>
              </p:cNvPr>
              <p:cNvGrpSpPr/>
              <p:nvPr/>
            </p:nvGrpSpPr>
            <p:grpSpPr>
              <a:xfrm>
                <a:off x="7923073" y="2140743"/>
                <a:ext cx="676739" cy="2616534"/>
                <a:chOff x="4142910" y="2140743"/>
                <a:chExt cx="676739" cy="2616534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D0E75B1F-AA5A-4DE0-7E8D-A2CE529D5640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四角形: 上の 2 つの角を丸める 64">
                  <a:extLst>
                    <a:ext uri="{FF2B5EF4-FFF2-40B4-BE49-F238E27FC236}">
                      <a16:creationId xmlns:a16="http://schemas.microsoft.com/office/drawing/2014/main" id="{DE269DB9-D94D-5A05-0B86-D6FF0DF32FE1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53145070-E6C1-5951-19A9-D0CEAEF170BD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9ECF3B72-C735-3AFD-9BDB-932942D70462}"/>
                  </a:ext>
                </a:extLst>
              </p:cNvPr>
              <p:cNvGrpSpPr/>
              <p:nvPr/>
            </p:nvGrpSpPr>
            <p:grpSpPr>
              <a:xfrm>
                <a:off x="7314607" y="1914034"/>
                <a:ext cx="735375" cy="2843243"/>
                <a:chOff x="4142910" y="2140743"/>
                <a:chExt cx="676739" cy="2616534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8B4B9A02-E424-24BA-6582-B3E0C78EE494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56E974E2-4C4B-97FF-4114-1905FF945977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1FBB23FE-40FF-5FEF-735F-B52AD11071A4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53721774-561E-A576-7945-2D4E929C3E22}"/>
                  </a:ext>
                </a:extLst>
              </p:cNvPr>
              <p:cNvGrpSpPr/>
              <p:nvPr/>
            </p:nvGrpSpPr>
            <p:grpSpPr>
              <a:xfrm>
                <a:off x="7072329" y="3119205"/>
                <a:ext cx="1485166" cy="1651637"/>
                <a:chOff x="4907994" y="3119205"/>
                <a:chExt cx="1485166" cy="1651637"/>
              </a:xfrm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4D925E9A-97DA-EB99-88A1-4503F086000A}"/>
                    </a:ext>
                  </a:extLst>
                </p:cNvPr>
                <p:cNvSpPr/>
                <p:nvPr/>
              </p:nvSpPr>
              <p:spPr bwMode="auto">
                <a:xfrm>
                  <a:off x="4907994" y="3245405"/>
                  <a:ext cx="1485166" cy="1525437"/>
                </a:xfrm>
                <a:custGeom>
                  <a:avLst/>
                  <a:gdLst>
                    <a:gd name="connsiteX0" fmla="*/ 605540 w 1485166"/>
                    <a:gd name="connsiteY0" fmla="*/ 0 h 1525437"/>
                    <a:gd name="connsiteX1" fmla="*/ 879626 w 1485166"/>
                    <a:gd name="connsiteY1" fmla="*/ 0 h 1525437"/>
                    <a:gd name="connsiteX2" fmla="*/ 895906 w 1485166"/>
                    <a:gd name="connsiteY2" fmla="*/ 16280 h 1525437"/>
                    <a:gd name="connsiteX3" fmla="*/ 895906 w 1485166"/>
                    <a:gd name="connsiteY3" fmla="*/ 183595 h 1525437"/>
                    <a:gd name="connsiteX4" fmla="*/ 912280 w 1485166"/>
                    <a:gd name="connsiteY4" fmla="*/ 183595 h 1525437"/>
                    <a:gd name="connsiteX5" fmla="*/ 1485166 w 1485166"/>
                    <a:gd name="connsiteY5" fmla="*/ 756481 h 1525437"/>
                    <a:gd name="connsiteX6" fmla="*/ 1485166 w 1485166"/>
                    <a:gd name="connsiteY6" fmla="*/ 1404792 h 1525437"/>
                    <a:gd name="connsiteX7" fmla="*/ 1364521 w 1485166"/>
                    <a:gd name="connsiteY7" fmla="*/ 1525437 h 1525437"/>
                    <a:gd name="connsiteX8" fmla="*/ 120645 w 1485166"/>
                    <a:gd name="connsiteY8" fmla="*/ 1525437 h 1525437"/>
                    <a:gd name="connsiteX9" fmla="*/ 0 w 1485166"/>
                    <a:gd name="connsiteY9" fmla="*/ 1404792 h 1525437"/>
                    <a:gd name="connsiteX10" fmla="*/ 0 w 1485166"/>
                    <a:gd name="connsiteY10" fmla="*/ 756481 h 1525437"/>
                    <a:gd name="connsiteX11" fmla="*/ 572886 w 1485166"/>
                    <a:gd name="connsiteY11" fmla="*/ 183595 h 1525437"/>
                    <a:gd name="connsiteX12" fmla="*/ 589260 w 1485166"/>
                    <a:gd name="connsiteY12" fmla="*/ 183595 h 1525437"/>
                    <a:gd name="connsiteX13" fmla="*/ 589260 w 1485166"/>
                    <a:gd name="connsiteY13" fmla="*/ 16280 h 1525437"/>
                    <a:gd name="connsiteX14" fmla="*/ 605540 w 1485166"/>
                    <a:gd name="connsiteY14" fmla="*/ 0 h 1525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85166" h="1525437">
                      <a:moveTo>
                        <a:pt x="605540" y="0"/>
                      </a:moveTo>
                      <a:lnTo>
                        <a:pt x="879626" y="0"/>
                      </a:lnTo>
                      <a:cubicBezTo>
                        <a:pt x="888617" y="0"/>
                        <a:pt x="895906" y="7289"/>
                        <a:pt x="895906" y="16280"/>
                      </a:cubicBezTo>
                      <a:lnTo>
                        <a:pt x="895906" y="183595"/>
                      </a:lnTo>
                      <a:lnTo>
                        <a:pt x="912280" y="183595"/>
                      </a:lnTo>
                      <a:cubicBezTo>
                        <a:pt x="1228676" y="183595"/>
                        <a:pt x="1485166" y="440085"/>
                        <a:pt x="1485166" y="756481"/>
                      </a:cubicBezTo>
                      <a:lnTo>
                        <a:pt x="1485166" y="1404792"/>
                      </a:lnTo>
                      <a:cubicBezTo>
                        <a:pt x="1485166" y="1471422"/>
                        <a:pt x="1431151" y="1525437"/>
                        <a:pt x="1364521" y="1525437"/>
                      </a:cubicBezTo>
                      <a:lnTo>
                        <a:pt x="120645" y="1525437"/>
                      </a:lnTo>
                      <a:cubicBezTo>
                        <a:pt x="54015" y="1525437"/>
                        <a:pt x="0" y="1471422"/>
                        <a:pt x="0" y="1404792"/>
                      </a:cubicBezTo>
                      <a:lnTo>
                        <a:pt x="0" y="756481"/>
                      </a:lnTo>
                      <a:cubicBezTo>
                        <a:pt x="0" y="440085"/>
                        <a:pt x="256490" y="183595"/>
                        <a:pt x="572886" y="183595"/>
                      </a:cubicBezTo>
                      <a:lnTo>
                        <a:pt x="589260" y="183595"/>
                      </a:lnTo>
                      <a:lnTo>
                        <a:pt x="589260" y="16280"/>
                      </a:lnTo>
                      <a:cubicBezTo>
                        <a:pt x="589260" y="7289"/>
                        <a:pt x="596549" y="0"/>
                        <a:pt x="60554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四角形: 上の 2 つの角を丸める 57">
                  <a:extLst>
                    <a:ext uri="{FF2B5EF4-FFF2-40B4-BE49-F238E27FC236}">
                      <a16:creationId xmlns:a16="http://schemas.microsoft.com/office/drawing/2014/main" id="{EB675650-8730-2DA0-07A1-025777EE1578}"/>
                    </a:ext>
                  </a:extLst>
                </p:cNvPr>
                <p:cNvSpPr/>
                <p:nvPr/>
              </p:nvSpPr>
              <p:spPr bwMode="auto">
                <a:xfrm>
                  <a:off x="5408909" y="3119205"/>
                  <a:ext cx="483336" cy="180020"/>
                </a:xfrm>
                <a:prstGeom prst="round2SameRect">
                  <a:avLst/>
                </a:prstGeom>
                <a:solidFill>
                  <a:schemeClr val="accent5">
                    <a:lumMod val="1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D9B89C38-FF1C-F466-4937-00D3CFEDAD07}"/>
                    </a:ext>
                  </a:extLst>
                </p:cNvPr>
                <p:cNvSpPr/>
                <p:nvPr/>
              </p:nvSpPr>
              <p:spPr bwMode="auto">
                <a:xfrm>
                  <a:off x="5059103" y="3892551"/>
                  <a:ext cx="1182948" cy="676314"/>
                </a:xfrm>
                <a:prstGeom prst="roundRect">
                  <a:avLst>
                    <a:gd name="adj" fmla="val 17371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D48D72A5-9804-E43D-AF21-03047272DC68}"/>
                    </a:ext>
                  </a:extLst>
                </p:cNvPr>
                <p:cNvSpPr/>
                <p:nvPr/>
              </p:nvSpPr>
              <p:spPr bwMode="auto">
                <a:xfrm>
                  <a:off x="5135304" y="3981450"/>
                  <a:ext cx="1030546" cy="498516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A82C01B6-B92A-F172-698A-49A48A0E97B6}"/>
                  </a:ext>
                </a:extLst>
              </p:cNvPr>
              <p:cNvGrpSpPr/>
              <p:nvPr/>
            </p:nvGrpSpPr>
            <p:grpSpPr>
              <a:xfrm>
                <a:off x="5893905" y="3206970"/>
                <a:ext cx="1439584" cy="1628284"/>
                <a:chOff x="2609121" y="3121825"/>
                <a:chExt cx="1439584" cy="162828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A1C1C578-C6C9-BF28-01FB-E954669A900F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円: 塗りつぶしなし 44">
                  <a:extLst>
                    <a:ext uri="{FF2B5EF4-FFF2-40B4-BE49-F238E27FC236}">
                      <a16:creationId xmlns:a16="http://schemas.microsoft.com/office/drawing/2014/main" id="{5D980029-222A-07F2-7A25-A8817AC79D43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四角形: 上の 2 つの角を丸める 45">
                  <a:extLst>
                    <a:ext uri="{FF2B5EF4-FFF2-40B4-BE49-F238E27FC236}">
                      <a16:creationId xmlns:a16="http://schemas.microsoft.com/office/drawing/2014/main" id="{164BE39C-AE44-927A-1508-3BA6D241867F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四角形: 上の 2 つの角を丸める 46">
                  <a:extLst>
                    <a:ext uri="{FF2B5EF4-FFF2-40B4-BE49-F238E27FC236}">
                      <a16:creationId xmlns:a16="http://schemas.microsoft.com/office/drawing/2014/main" id="{722F505A-555C-2B68-9A0B-8019AA2BAFE5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41D5F146-17F4-54AA-7ACC-F4BDD944B19B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251698BC-CEB3-6D9D-32D7-2C37B02F166C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685748B1-F4B9-3C16-8062-062E0DA11D15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3FF8CB8A-C85D-D3FD-293A-973EF825C202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0E25FEB9-42A1-4109-B4DA-294813E6CDD2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714D65AD-D9C1-5E16-0C02-B70B505FC8EE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AAB013A4-C41B-EAD3-022B-8EABD77DAF3B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E3508228-1E64-F56D-7C6C-34FDC368971D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B6FB028B-AA61-35E4-51EB-5319F7316B03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B637E7EC-26C5-6BF1-15F3-865546B962F4}"/>
                  </a:ext>
                </a:extLst>
              </p:cNvPr>
              <p:cNvGrpSpPr/>
              <p:nvPr/>
            </p:nvGrpSpPr>
            <p:grpSpPr>
              <a:xfrm>
                <a:off x="8027799" y="3191534"/>
                <a:ext cx="982827" cy="1633177"/>
                <a:chOff x="6052629" y="2701884"/>
                <a:chExt cx="1246490" cy="2071308"/>
              </a:xfrm>
            </p:grpSpPr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F171E2B0-C28D-0709-8669-00793F2D5D36}"/>
                    </a:ext>
                  </a:extLst>
                </p:cNvPr>
                <p:cNvGrpSpPr/>
                <p:nvPr/>
              </p:nvGrpSpPr>
              <p:grpSpPr>
                <a:xfrm>
                  <a:off x="6052629" y="2701884"/>
                  <a:ext cx="1246490" cy="2071308"/>
                  <a:chOff x="6052629" y="2701884"/>
                  <a:chExt cx="1246490" cy="2071308"/>
                </a:xfrm>
              </p:grpSpPr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1E56D32A-9074-E300-710E-30B16B49632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489029" y="2701884"/>
                    <a:ext cx="810090" cy="2068958"/>
                  </a:xfrm>
                  <a:custGeom>
                    <a:avLst/>
                    <a:gdLst>
                      <a:gd name="connsiteX0" fmla="*/ 692908 w 810090"/>
                      <a:gd name="connsiteY0" fmla="*/ 2068958 h 2068958"/>
                      <a:gd name="connsiteX1" fmla="*/ 117182 w 810090"/>
                      <a:gd name="connsiteY1" fmla="*/ 2068958 h 2068958"/>
                      <a:gd name="connsiteX2" fmla="*/ 276060 w 810090"/>
                      <a:gd name="connsiteY2" fmla="*/ 1813037 h 2068958"/>
                      <a:gd name="connsiteX3" fmla="*/ 198012 w 810090"/>
                      <a:gd name="connsiteY3" fmla="*/ 1346255 h 2068958"/>
                      <a:gd name="connsiteX4" fmla="*/ 178580 w 810090"/>
                      <a:gd name="connsiteY4" fmla="*/ 1324643 h 2068958"/>
                      <a:gd name="connsiteX5" fmla="*/ 0 w 810090"/>
                      <a:gd name="connsiteY5" fmla="*/ 636417 h 2068958"/>
                      <a:gd name="connsiteX6" fmla="*/ 118635 w 810090"/>
                      <a:gd name="connsiteY6" fmla="*/ 49537 h 2068958"/>
                      <a:gd name="connsiteX7" fmla="*/ 147936 w 810090"/>
                      <a:gd name="connsiteY7" fmla="*/ 0 h 2068958"/>
                      <a:gd name="connsiteX8" fmla="*/ 662154 w 810090"/>
                      <a:gd name="connsiteY8" fmla="*/ 0 h 2068958"/>
                      <a:gd name="connsiteX9" fmla="*/ 691455 w 810090"/>
                      <a:gd name="connsiteY9" fmla="*/ 49537 h 2068958"/>
                      <a:gd name="connsiteX10" fmla="*/ 810090 w 810090"/>
                      <a:gd name="connsiteY10" fmla="*/ 636417 h 2068958"/>
                      <a:gd name="connsiteX11" fmla="*/ 631509 w 810090"/>
                      <a:gd name="connsiteY11" fmla="*/ 1324643 h 2068958"/>
                      <a:gd name="connsiteX12" fmla="*/ 612079 w 810090"/>
                      <a:gd name="connsiteY12" fmla="*/ 1346254 h 2068958"/>
                      <a:gd name="connsiteX13" fmla="*/ 534031 w 810090"/>
                      <a:gd name="connsiteY13" fmla="*/ 1813038 h 20689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10090" h="2068958">
                        <a:moveTo>
                          <a:pt x="692908" y="2068958"/>
                        </a:moveTo>
                        <a:lnTo>
                          <a:pt x="117182" y="2068958"/>
                        </a:lnTo>
                        <a:lnTo>
                          <a:pt x="276060" y="1813037"/>
                        </a:lnTo>
                        <a:lnTo>
                          <a:pt x="198012" y="1346255"/>
                        </a:lnTo>
                        <a:lnTo>
                          <a:pt x="178580" y="1324643"/>
                        </a:lnTo>
                        <a:cubicBezTo>
                          <a:pt x="70838" y="1175491"/>
                          <a:pt x="0" y="922905"/>
                          <a:pt x="0" y="636417"/>
                        </a:cubicBezTo>
                        <a:cubicBezTo>
                          <a:pt x="0" y="407226"/>
                          <a:pt x="45336" y="199733"/>
                          <a:pt x="118635" y="49537"/>
                        </a:cubicBezTo>
                        <a:lnTo>
                          <a:pt x="147936" y="0"/>
                        </a:lnTo>
                        <a:lnTo>
                          <a:pt x="662154" y="0"/>
                        </a:lnTo>
                        <a:lnTo>
                          <a:pt x="691455" y="49537"/>
                        </a:lnTo>
                        <a:cubicBezTo>
                          <a:pt x="764753" y="199733"/>
                          <a:pt x="810090" y="407226"/>
                          <a:pt x="810090" y="636417"/>
                        </a:cubicBezTo>
                        <a:cubicBezTo>
                          <a:pt x="810090" y="922905"/>
                          <a:pt x="739252" y="1175491"/>
                          <a:pt x="631509" y="1324643"/>
                        </a:cubicBezTo>
                        <a:lnTo>
                          <a:pt x="612079" y="1346254"/>
                        </a:lnTo>
                        <a:lnTo>
                          <a:pt x="534031" y="1813038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65000"/>
                      <a:lumOff val="3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" name="台形 41">
                    <a:extLst>
                      <a:ext uri="{FF2B5EF4-FFF2-40B4-BE49-F238E27FC236}">
                        <a16:creationId xmlns:a16="http://schemas.microsoft.com/office/drawing/2014/main" id="{97C512FF-7B93-8A6D-8B74-DBC8BCAC035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6278095" y="4644135"/>
                    <a:ext cx="269149" cy="129057"/>
                  </a:xfrm>
                  <a:prstGeom prst="trapezoid">
                    <a:avLst>
                      <a:gd name="adj" fmla="val 3712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台形 42">
                    <a:extLst>
                      <a:ext uri="{FF2B5EF4-FFF2-40B4-BE49-F238E27FC236}">
                        <a16:creationId xmlns:a16="http://schemas.microsoft.com/office/drawing/2014/main" id="{1CAC47CA-5586-BACB-CB59-B5E1A37830A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052629" y="4298060"/>
                    <a:ext cx="720080" cy="405046"/>
                  </a:xfrm>
                  <a:prstGeom prst="trapezoid">
                    <a:avLst>
                      <a:gd name="adj" fmla="val 51041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0E231C8-9601-27C4-43B8-C6C43ECB3D33}"/>
                    </a:ext>
                  </a:extLst>
                </p:cNvPr>
                <p:cNvSpPr/>
                <p:nvPr/>
              </p:nvSpPr>
              <p:spPr bwMode="auto">
                <a:xfrm rot="10800000">
                  <a:off x="6894073" y="3552618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71740431-DA43-8F48-8D2C-CCBC84722DC6}"/>
                    </a:ext>
                  </a:extLst>
                </p:cNvPr>
                <p:cNvSpPr/>
                <p:nvPr/>
              </p:nvSpPr>
              <p:spPr bwMode="auto">
                <a:xfrm rot="10800000">
                  <a:off x="6545081" y="3892551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23FADB0-8668-D8C5-2907-3AC8BB4139BD}"/>
                    </a:ext>
                  </a:extLst>
                </p:cNvPr>
                <p:cNvSpPr/>
                <p:nvPr/>
              </p:nvSpPr>
              <p:spPr bwMode="auto">
                <a:xfrm rot="10800000">
                  <a:off x="6773681" y="4387851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30" name="&quot;禁止&quot;マーク 29">
              <a:extLst>
                <a:ext uri="{FF2B5EF4-FFF2-40B4-BE49-F238E27FC236}">
                  <a16:creationId xmlns:a16="http://schemas.microsoft.com/office/drawing/2014/main" id="{7CD7B7BE-17DD-D315-F6A5-90BB374F21E8}"/>
                </a:ext>
              </a:extLst>
            </p:cNvPr>
            <p:cNvSpPr/>
            <p:nvPr/>
          </p:nvSpPr>
          <p:spPr bwMode="auto">
            <a:xfrm>
              <a:off x="-6872422" y="751405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E6678234-E149-3051-7375-4D7F4245E324}"/>
              </a:ext>
            </a:extLst>
          </p:cNvPr>
          <p:cNvGrpSpPr/>
          <p:nvPr/>
        </p:nvGrpSpPr>
        <p:grpSpPr>
          <a:xfrm>
            <a:off x="438912" y="3549630"/>
            <a:ext cx="5850474" cy="5876152"/>
            <a:chOff x="3382259" y="467667"/>
            <a:chExt cx="6108104" cy="5876152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6A8C5D57-089D-52FE-77FA-2554986E72D4}"/>
                </a:ext>
              </a:extLst>
            </p:cNvPr>
            <p:cNvSpPr txBox="1"/>
            <p:nvPr/>
          </p:nvSpPr>
          <p:spPr>
            <a:xfrm>
              <a:off x="3382259" y="3668032"/>
              <a:ext cx="6108104" cy="267578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酒類の提供は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できません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94FD5287-58EB-AEBF-2D73-B7EABA693E09}"/>
                </a:ext>
              </a:extLst>
            </p:cNvPr>
            <p:cNvSpPr txBox="1"/>
            <p:nvPr/>
          </p:nvSpPr>
          <p:spPr>
            <a:xfrm>
              <a:off x="3382259" y="467667"/>
              <a:ext cx="6108104" cy="267578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車･バイク･自転車で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ご来店の方に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2768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C73A9CF-3C24-AC52-7EBB-379F7CF46A9F}"/>
              </a:ext>
            </a:extLst>
          </p:cNvPr>
          <p:cNvSpPr txBox="1"/>
          <p:nvPr/>
        </p:nvSpPr>
        <p:spPr>
          <a:xfrm>
            <a:off x="415638" y="6065440"/>
            <a:ext cx="6073702" cy="34929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車、バイク、自転車で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ご来店の方に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酒類の提供はできません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D34D75-6D87-4D7B-39C2-B40E241E699E}"/>
              </a:ext>
            </a:extLst>
          </p:cNvPr>
          <p:cNvSpPr txBox="1"/>
          <p:nvPr/>
        </p:nvSpPr>
        <p:spPr>
          <a:xfrm>
            <a:off x="415638" y="372828"/>
            <a:ext cx="6073702" cy="15925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危ない！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CAEC848-7E41-308B-4B31-C881EA888017}"/>
              </a:ext>
            </a:extLst>
          </p:cNvPr>
          <p:cNvGrpSpPr/>
          <p:nvPr/>
        </p:nvGrpSpPr>
        <p:grpSpPr>
          <a:xfrm>
            <a:off x="233645" y="2432720"/>
            <a:ext cx="4288268" cy="3215121"/>
            <a:chOff x="6489909" y="4179426"/>
            <a:chExt cx="3473823" cy="2604493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85AE71C-68CA-FB8B-A2C2-68C9CEA9C7F6}"/>
                </a:ext>
              </a:extLst>
            </p:cNvPr>
            <p:cNvGrpSpPr/>
            <p:nvPr/>
          </p:nvGrpSpPr>
          <p:grpSpPr>
            <a:xfrm>
              <a:off x="7743310" y="4179426"/>
              <a:ext cx="2220422" cy="2604493"/>
              <a:chOff x="9177896" y="4792891"/>
              <a:chExt cx="1902432" cy="2231499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119B2782-0BF1-6CC1-61CE-F090DB5D5EA4}"/>
                  </a:ext>
                </a:extLst>
              </p:cNvPr>
              <p:cNvSpPr/>
              <p:nvPr/>
            </p:nvSpPr>
            <p:spPr bwMode="auto">
              <a:xfrm flipH="1">
                <a:off x="1006252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C73730E1-AE16-5388-98F1-46F7738637A3}"/>
                  </a:ext>
                </a:extLst>
              </p:cNvPr>
              <p:cNvSpPr/>
              <p:nvPr/>
            </p:nvSpPr>
            <p:spPr bwMode="auto">
              <a:xfrm rot="20588486" flipH="1">
                <a:off x="1000814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6A02C91F-94A8-7A09-18B2-7A58088EABF9}"/>
                  </a:ext>
                </a:extLst>
              </p:cNvPr>
              <p:cNvSpPr/>
              <p:nvPr/>
            </p:nvSpPr>
            <p:spPr bwMode="auto">
              <a:xfrm rot="6807611" flipH="1">
                <a:off x="10254622" y="5496935"/>
                <a:ext cx="133177" cy="4409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42115EB8-92C0-743F-C9A8-98EB98E21EEC}"/>
                  </a:ext>
                </a:extLst>
              </p:cNvPr>
              <p:cNvSpPr/>
              <p:nvPr/>
            </p:nvSpPr>
            <p:spPr bwMode="auto">
              <a:xfrm rot="5400000">
                <a:off x="949526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CD029903-CE19-1E48-16C0-A7F6496F8786}"/>
                  </a:ext>
                </a:extLst>
              </p:cNvPr>
              <p:cNvGrpSpPr/>
              <p:nvPr/>
            </p:nvGrpSpPr>
            <p:grpSpPr>
              <a:xfrm flipH="1">
                <a:off x="9819341" y="4792891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F7A9DAAA-C625-16D7-4B48-0DE2029A59DF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E4BB5520-A16A-C80A-4A23-E6758AC755E7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台形 25">
                  <a:extLst>
                    <a:ext uri="{FF2B5EF4-FFF2-40B4-BE49-F238E27FC236}">
                      <a16:creationId xmlns:a16="http://schemas.microsoft.com/office/drawing/2014/main" id="{4B20F766-76DB-7D7D-A3F0-94EFB1592536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77229016-5DCF-B782-5864-2E94AC152CB2}"/>
                  </a:ext>
                </a:extLst>
              </p:cNvPr>
              <p:cNvGrpSpPr/>
              <p:nvPr/>
            </p:nvGrpSpPr>
            <p:grpSpPr>
              <a:xfrm rot="20985756">
                <a:off x="989253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BF37391B-BB42-2EDA-64BE-8D0AE77B3CA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2E3E1E-A9B9-7A30-CD37-25DB800A6751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5722DCB-3D00-B9E6-9616-18A0AB3439DE}"/>
                  </a:ext>
                </a:extLst>
              </p:cNvPr>
              <p:cNvSpPr/>
              <p:nvPr/>
            </p:nvSpPr>
            <p:spPr bwMode="auto">
              <a:xfrm rot="4500000" flipH="1">
                <a:off x="10188942" y="5602364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アーチ 7">
              <a:extLst>
                <a:ext uri="{FF2B5EF4-FFF2-40B4-BE49-F238E27FC236}">
                  <a16:creationId xmlns:a16="http://schemas.microsoft.com/office/drawing/2014/main" id="{9C5A2953-DEC8-759F-D13A-37B4457A5DF1}"/>
                </a:ext>
              </a:extLst>
            </p:cNvPr>
            <p:cNvSpPr/>
            <p:nvPr/>
          </p:nvSpPr>
          <p:spPr bwMode="auto">
            <a:xfrm>
              <a:off x="8906063" y="4431303"/>
              <a:ext cx="209871" cy="209871"/>
            </a:xfrm>
            <a:prstGeom prst="blockArc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265CDA6D-A1D3-DEE6-C02E-D63FD29ACB9E}"/>
                </a:ext>
              </a:extLst>
            </p:cNvPr>
            <p:cNvSpPr/>
            <p:nvPr/>
          </p:nvSpPr>
          <p:spPr bwMode="auto">
            <a:xfrm>
              <a:off x="8554548" y="4598761"/>
              <a:ext cx="163958" cy="7857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7050FD1A-A917-0820-17D0-7C53E3C97916}"/>
                </a:ext>
              </a:extLst>
            </p:cNvPr>
            <p:cNvSpPr/>
            <p:nvPr/>
          </p:nvSpPr>
          <p:spPr bwMode="auto">
            <a:xfrm>
              <a:off x="8570307" y="4431303"/>
              <a:ext cx="209871" cy="209871"/>
            </a:xfrm>
            <a:prstGeom prst="blockArc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楕円 528">
              <a:extLst>
                <a:ext uri="{FF2B5EF4-FFF2-40B4-BE49-F238E27FC236}">
                  <a16:creationId xmlns:a16="http://schemas.microsoft.com/office/drawing/2014/main" id="{37054A5D-F571-55B1-49DE-4EFD2539025A}"/>
                </a:ext>
              </a:extLst>
            </p:cNvPr>
            <p:cNvSpPr/>
            <p:nvPr/>
          </p:nvSpPr>
          <p:spPr bwMode="auto">
            <a:xfrm>
              <a:off x="8718505" y="4728101"/>
              <a:ext cx="270030" cy="120890"/>
            </a:xfrm>
            <a:custGeom>
              <a:avLst/>
              <a:gdLst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173426"/>
                <a:gd name="connsiteX1" fmla="*/ 180020 w 360040"/>
                <a:gd name="connsiteY1" fmla="*/ 0 h 173426"/>
                <a:gd name="connsiteX2" fmla="*/ 360040 w 360040"/>
                <a:gd name="connsiteY2" fmla="*/ 39088 h 173426"/>
                <a:gd name="connsiteX3" fmla="*/ 175257 w 360040"/>
                <a:gd name="connsiteY3" fmla="*/ 173426 h 173426"/>
                <a:gd name="connsiteX4" fmla="*/ 0 w 360040"/>
                <a:gd name="connsiteY4" fmla="*/ 39088 h 173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40" h="173426">
                  <a:moveTo>
                    <a:pt x="0" y="39088"/>
                  </a:moveTo>
                  <a:cubicBezTo>
                    <a:pt x="0" y="17500"/>
                    <a:pt x="80598" y="0"/>
                    <a:pt x="180020" y="0"/>
                  </a:cubicBezTo>
                  <a:cubicBezTo>
                    <a:pt x="279442" y="0"/>
                    <a:pt x="360040" y="17500"/>
                    <a:pt x="360040" y="39088"/>
                  </a:cubicBezTo>
                  <a:cubicBezTo>
                    <a:pt x="360040" y="60676"/>
                    <a:pt x="274679" y="173426"/>
                    <a:pt x="175257" y="173426"/>
                  </a:cubicBezTo>
                  <a:cubicBezTo>
                    <a:pt x="75835" y="173426"/>
                    <a:pt x="0" y="60676"/>
                    <a:pt x="0" y="39088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2C167746-AF49-0654-7501-D451AF335B21}"/>
                </a:ext>
              </a:extLst>
            </p:cNvPr>
            <p:cNvSpPr/>
            <p:nvPr/>
          </p:nvSpPr>
          <p:spPr bwMode="auto">
            <a:xfrm>
              <a:off x="8961742" y="4598761"/>
              <a:ext cx="163958" cy="7857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8B39EEC-A167-9B5E-17AA-D130BDE9854B}"/>
                </a:ext>
              </a:extLst>
            </p:cNvPr>
            <p:cNvSpPr/>
            <p:nvPr/>
          </p:nvSpPr>
          <p:spPr bwMode="auto">
            <a:xfrm>
              <a:off x="9125700" y="4711200"/>
              <a:ext cx="306054" cy="233878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1AE7A30-0965-2F44-DD33-4B29A410082D}"/>
                </a:ext>
              </a:extLst>
            </p:cNvPr>
            <p:cNvSpPr/>
            <p:nvPr/>
          </p:nvSpPr>
          <p:spPr bwMode="auto">
            <a:xfrm>
              <a:off x="6489909" y="5295620"/>
              <a:ext cx="1988820" cy="1028700"/>
            </a:xfrm>
            <a:custGeom>
              <a:avLst/>
              <a:gdLst>
                <a:gd name="connsiteX0" fmla="*/ 1988820 w 1988820"/>
                <a:gd name="connsiteY0" fmla="*/ 228600 h 1028700"/>
                <a:gd name="connsiteX1" fmla="*/ 1958340 w 1988820"/>
                <a:gd name="connsiteY1" fmla="*/ 182880 h 1028700"/>
                <a:gd name="connsiteX2" fmla="*/ 1859280 w 1988820"/>
                <a:gd name="connsiteY2" fmla="*/ 106680 h 1028700"/>
                <a:gd name="connsiteX3" fmla="*/ 1645920 w 1988820"/>
                <a:gd name="connsiteY3" fmla="*/ 76200 h 1028700"/>
                <a:gd name="connsiteX4" fmla="*/ 1493520 w 1988820"/>
                <a:gd name="connsiteY4" fmla="*/ 182880 h 1028700"/>
                <a:gd name="connsiteX5" fmla="*/ 1516380 w 1988820"/>
                <a:gd name="connsiteY5" fmla="*/ 228600 h 1028700"/>
                <a:gd name="connsiteX6" fmla="*/ 1584960 w 1988820"/>
                <a:gd name="connsiteY6" fmla="*/ 182880 h 1028700"/>
                <a:gd name="connsiteX7" fmla="*/ 1501140 w 1988820"/>
                <a:gd name="connsiteY7" fmla="*/ 60960 h 1028700"/>
                <a:gd name="connsiteX8" fmla="*/ 1272540 w 1988820"/>
                <a:gd name="connsiteY8" fmla="*/ 0 h 1028700"/>
                <a:gd name="connsiteX9" fmla="*/ 1127760 w 1988820"/>
                <a:gd name="connsiteY9" fmla="*/ 30480 h 1028700"/>
                <a:gd name="connsiteX10" fmla="*/ 1120140 w 1988820"/>
                <a:gd name="connsiteY10" fmla="*/ 83820 h 1028700"/>
                <a:gd name="connsiteX11" fmla="*/ 1066800 w 1988820"/>
                <a:gd name="connsiteY11" fmla="*/ 220980 h 1028700"/>
                <a:gd name="connsiteX12" fmla="*/ 876300 w 1988820"/>
                <a:gd name="connsiteY12" fmla="*/ 289560 h 1028700"/>
                <a:gd name="connsiteX13" fmla="*/ 777240 w 1988820"/>
                <a:gd name="connsiteY13" fmla="*/ 243840 h 1028700"/>
                <a:gd name="connsiteX14" fmla="*/ 731520 w 1988820"/>
                <a:gd name="connsiteY14" fmla="*/ 129540 h 1028700"/>
                <a:gd name="connsiteX15" fmla="*/ 876300 w 1988820"/>
                <a:gd name="connsiteY15" fmla="*/ 152400 h 1028700"/>
                <a:gd name="connsiteX16" fmla="*/ 1074420 w 1988820"/>
                <a:gd name="connsiteY16" fmla="*/ 358140 h 1028700"/>
                <a:gd name="connsiteX17" fmla="*/ 1066800 w 1988820"/>
                <a:gd name="connsiteY17" fmla="*/ 487680 h 1028700"/>
                <a:gd name="connsiteX18" fmla="*/ 906780 w 1988820"/>
                <a:gd name="connsiteY18" fmla="*/ 609600 h 1028700"/>
                <a:gd name="connsiteX19" fmla="*/ 541020 w 1988820"/>
                <a:gd name="connsiteY19" fmla="*/ 685800 h 1028700"/>
                <a:gd name="connsiteX20" fmla="*/ 441960 w 1988820"/>
                <a:gd name="connsiteY20" fmla="*/ 708660 h 1028700"/>
                <a:gd name="connsiteX21" fmla="*/ 312420 w 1988820"/>
                <a:gd name="connsiteY21" fmla="*/ 731520 h 1028700"/>
                <a:gd name="connsiteX22" fmla="*/ 274320 w 1988820"/>
                <a:gd name="connsiteY22" fmla="*/ 784860 h 1028700"/>
                <a:gd name="connsiteX23" fmla="*/ 289560 w 1988820"/>
                <a:gd name="connsiteY23" fmla="*/ 899160 h 1028700"/>
                <a:gd name="connsiteX24" fmla="*/ 350520 w 1988820"/>
                <a:gd name="connsiteY24" fmla="*/ 960120 h 1028700"/>
                <a:gd name="connsiteX25" fmla="*/ 563880 w 1988820"/>
                <a:gd name="connsiteY25" fmla="*/ 1028700 h 1028700"/>
                <a:gd name="connsiteX26" fmla="*/ 640080 w 1988820"/>
                <a:gd name="connsiteY26" fmla="*/ 982980 h 1028700"/>
                <a:gd name="connsiteX27" fmla="*/ 609600 w 1988820"/>
                <a:gd name="connsiteY27" fmla="*/ 678180 h 1028700"/>
                <a:gd name="connsiteX28" fmla="*/ 373380 w 1988820"/>
                <a:gd name="connsiteY28" fmla="*/ 601980 h 1028700"/>
                <a:gd name="connsiteX29" fmla="*/ 304800 w 1988820"/>
                <a:gd name="connsiteY29" fmla="*/ 594360 h 1028700"/>
                <a:gd name="connsiteX30" fmla="*/ 167640 w 1988820"/>
                <a:gd name="connsiteY30" fmla="*/ 579120 h 1028700"/>
                <a:gd name="connsiteX31" fmla="*/ 0 w 1988820"/>
                <a:gd name="connsiteY31" fmla="*/ 54102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88820" h="1028700">
                  <a:moveTo>
                    <a:pt x="1988820" y="228600"/>
                  </a:moveTo>
                  <a:cubicBezTo>
                    <a:pt x="1978660" y="213360"/>
                    <a:pt x="1971678" y="195433"/>
                    <a:pt x="1958340" y="182880"/>
                  </a:cubicBezTo>
                  <a:cubicBezTo>
                    <a:pt x="1928004" y="154328"/>
                    <a:pt x="1900130" y="114850"/>
                    <a:pt x="1859280" y="106680"/>
                  </a:cubicBezTo>
                  <a:cubicBezTo>
                    <a:pt x="1737972" y="82418"/>
                    <a:pt x="1808825" y="94301"/>
                    <a:pt x="1645920" y="76200"/>
                  </a:cubicBezTo>
                  <a:cubicBezTo>
                    <a:pt x="1520666" y="95977"/>
                    <a:pt x="1478438" y="54686"/>
                    <a:pt x="1493520" y="182880"/>
                  </a:cubicBezTo>
                  <a:cubicBezTo>
                    <a:pt x="1495511" y="199802"/>
                    <a:pt x="1508760" y="213360"/>
                    <a:pt x="1516380" y="228600"/>
                  </a:cubicBezTo>
                  <a:cubicBezTo>
                    <a:pt x="1539240" y="213360"/>
                    <a:pt x="1577968" y="209450"/>
                    <a:pt x="1584960" y="182880"/>
                  </a:cubicBezTo>
                  <a:cubicBezTo>
                    <a:pt x="1608278" y="94272"/>
                    <a:pt x="1552926" y="81224"/>
                    <a:pt x="1501140" y="60960"/>
                  </a:cubicBezTo>
                  <a:cubicBezTo>
                    <a:pt x="1355794" y="4086"/>
                    <a:pt x="1413739" y="20171"/>
                    <a:pt x="1272540" y="0"/>
                  </a:cubicBezTo>
                  <a:cubicBezTo>
                    <a:pt x="1224280" y="10160"/>
                    <a:pt x="1170973" y="6713"/>
                    <a:pt x="1127760" y="30480"/>
                  </a:cubicBezTo>
                  <a:cubicBezTo>
                    <a:pt x="1112023" y="39136"/>
                    <a:pt x="1124496" y="66396"/>
                    <a:pt x="1120140" y="83820"/>
                  </a:cubicBezTo>
                  <a:cubicBezTo>
                    <a:pt x="1115787" y="101231"/>
                    <a:pt x="1079640" y="208140"/>
                    <a:pt x="1066800" y="220980"/>
                  </a:cubicBezTo>
                  <a:cubicBezTo>
                    <a:pt x="994185" y="293595"/>
                    <a:pt x="964967" y="282171"/>
                    <a:pt x="876300" y="289560"/>
                  </a:cubicBezTo>
                  <a:cubicBezTo>
                    <a:pt x="843280" y="274320"/>
                    <a:pt x="804510" y="267901"/>
                    <a:pt x="777240" y="243840"/>
                  </a:cubicBezTo>
                  <a:cubicBezTo>
                    <a:pt x="764134" y="232276"/>
                    <a:pt x="739324" y="152952"/>
                    <a:pt x="731520" y="129540"/>
                  </a:cubicBezTo>
                  <a:cubicBezTo>
                    <a:pt x="761633" y="54257"/>
                    <a:pt x="744329" y="60753"/>
                    <a:pt x="876300" y="152400"/>
                  </a:cubicBezTo>
                  <a:cubicBezTo>
                    <a:pt x="998382" y="237179"/>
                    <a:pt x="1005874" y="260218"/>
                    <a:pt x="1074420" y="358140"/>
                  </a:cubicBezTo>
                  <a:cubicBezTo>
                    <a:pt x="1081009" y="404264"/>
                    <a:pt x="1092332" y="441258"/>
                    <a:pt x="1066800" y="487680"/>
                  </a:cubicBezTo>
                  <a:cubicBezTo>
                    <a:pt x="1029306" y="555850"/>
                    <a:pt x="975050" y="581865"/>
                    <a:pt x="906780" y="609600"/>
                  </a:cubicBezTo>
                  <a:cubicBezTo>
                    <a:pt x="728225" y="682138"/>
                    <a:pt x="752934" y="663095"/>
                    <a:pt x="541020" y="685800"/>
                  </a:cubicBezTo>
                  <a:cubicBezTo>
                    <a:pt x="508000" y="693420"/>
                    <a:pt x="475422" y="703306"/>
                    <a:pt x="441960" y="708660"/>
                  </a:cubicBezTo>
                  <a:cubicBezTo>
                    <a:pt x="303325" y="730842"/>
                    <a:pt x="393929" y="698917"/>
                    <a:pt x="312420" y="731520"/>
                  </a:cubicBezTo>
                  <a:cubicBezTo>
                    <a:pt x="299720" y="749300"/>
                    <a:pt x="277272" y="763210"/>
                    <a:pt x="274320" y="784860"/>
                  </a:cubicBezTo>
                  <a:cubicBezTo>
                    <a:pt x="269127" y="822945"/>
                    <a:pt x="274234" y="863910"/>
                    <a:pt x="289560" y="899160"/>
                  </a:cubicBezTo>
                  <a:cubicBezTo>
                    <a:pt x="301018" y="925514"/>
                    <a:pt x="325629" y="945760"/>
                    <a:pt x="350520" y="960120"/>
                  </a:cubicBezTo>
                  <a:cubicBezTo>
                    <a:pt x="431354" y="1006755"/>
                    <a:pt x="482067" y="1012337"/>
                    <a:pt x="563880" y="1028700"/>
                  </a:cubicBezTo>
                  <a:cubicBezTo>
                    <a:pt x="589280" y="1013460"/>
                    <a:pt x="627667" y="1009875"/>
                    <a:pt x="640080" y="982980"/>
                  </a:cubicBezTo>
                  <a:cubicBezTo>
                    <a:pt x="671616" y="914651"/>
                    <a:pt x="658543" y="737319"/>
                    <a:pt x="609600" y="678180"/>
                  </a:cubicBezTo>
                  <a:cubicBezTo>
                    <a:pt x="545643" y="600898"/>
                    <a:pt x="456788" y="609563"/>
                    <a:pt x="373380" y="601980"/>
                  </a:cubicBezTo>
                  <a:cubicBezTo>
                    <a:pt x="350474" y="599898"/>
                    <a:pt x="327687" y="596649"/>
                    <a:pt x="304800" y="594360"/>
                  </a:cubicBezTo>
                  <a:cubicBezTo>
                    <a:pt x="252127" y="589093"/>
                    <a:pt x="217362" y="588160"/>
                    <a:pt x="167640" y="579120"/>
                  </a:cubicBezTo>
                  <a:cubicBezTo>
                    <a:pt x="58383" y="559255"/>
                    <a:pt x="79670" y="563783"/>
                    <a:pt x="0" y="54102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269B01-B6E1-D8C5-5ACE-508D4E17D89F}"/>
              </a:ext>
            </a:extLst>
          </p:cNvPr>
          <p:cNvGrpSpPr/>
          <p:nvPr/>
        </p:nvGrpSpPr>
        <p:grpSpPr>
          <a:xfrm>
            <a:off x="4777492" y="2867425"/>
            <a:ext cx="1378262" cy="2804145"/>
            <a:chOff x="4374679" y="3129574"/>
            <a:chExt cx="1062415" cy="2161538"/>
          </a:xfrm>
        </p:grpSpPr>
        <p:sp>
          <p:nvSpPr>
            <p:cNvPr id="27" name="星: 10 pt 26">
              <a:extLst>
                <a:ext uri="{FF2B5EF4-FFF2-40B4-BE49-F238E27FC236}">
                  <a16:creationId xmlns:a16="http://schemas.microsoft.com/office/drawing/2014/main" id="{E2EE5EAE-B23B-2B42-A2E2-8B26B8571FAF}"/>
                </a:ext>
              </a:extLst>
            </p:cNvPr>
            <p:cNvSpPr/>
            <p:nvPr/>
          </p:nvSpPr>
          <p:spPr bwMode="auto">
            <a:xfrm>
              <a:off x="4401979" y="3129574"/>
              <a:ext cx="543916" cy="543916"/>
            </a:xfrm>
            <a:prstGeom prst="star10">
              <a:avLst>
                <a:gd name="adj" fmla="val 32128"/>
                <a:gd name="hf" fmla="val 105146"/>
              </a:avLst>
            </a:pr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B64F6C4-B1DB-6ACE-5F7F-C0191097E17C}"/>
                </a:ext>
              </a:extLst>
            </p:cNvPr>
            <p:cNvGrpSpPr/>
            <p:nvPr/>
          </p:nvGrpSpPr>
          <p:grpSpPr>
            <a:xfrm>
              <a:off x="4374679" y="3286537"/>
              <a:ext cx="1062415" cy="2004575"/>
              <a:chOff x="5416375" y="2913966"/>
              <a:chExt cx="579856" cy="1094078"/>
            </a:xfrm>
            <a:solidFill>
              <a:schemeClr val="tx1"/>
            </a:solidFill>
          </p:grpSpPr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57DE115A-ACE8-FA78-063E-16E4E8677010}"/>
                  </a:ext>
                </a:extLst>
              </p:cNvPr>
              <p:cNvSpPr/>
              <p:nvPr/>
            </p:nvSpPr>
            <p:spPr bwMode="auto">
              <a:xfrm rot="15858237">
                <a:off x="5498087" y="3394253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95566A7B-DF31-2293-E5EA-232091E7DF77}"/>
                  </a:ext>
                </a:extLst>
              </p:cNvPr>
              <p:cNvSpPr/>
              <p:nvPr/>
            </p:nvSpPr>
            <p:spPr bwMode="auto">
              <a:xfrm rot="2402290">
                <a:off x="5630637" y="332444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3AA8A86-AD6B-6CFB-99AE-714D3F3A2B0B}"/>
                  </a:ext>
                </a:extLst>
              </p:cNvPr>
              <p:cNvSpPr/>
              <p:nvPr/>
            </p:nvSpPr>
            <p:spPr bwMode="auto">
              <a:xfrm flipH="1">
                <a:off x="5604724" y="2913966"/>
                <a:ext cx="328524" cy="379509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A489F880-7AD7-4A51-4A3B-51399BF82CF4}"/>
                  </a:ext>
                </a:extLst>
              </p:cNvPr>
              <p:cNvSpPr/>
              <p:nvPr/>
            </p:nvSpPr>
            <p:spPr bwMode="auto">
              <a:xfrm rot="20700000">
                <a:off x="5712037" y="3305507"/>
                <a:ext cx="179703" cy="404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0E07AAE9-5233-AF6C-2484-CD0267325FD7}"/>
                  </a:ext>
                </a:extLst>
              </p:cNvPr>
              <p:cNvSpPr/>
              <p:nvPr/>
            </p:nvSpPr>
            <p:spPr bwMode="auto">
              <a:xfrm>
                <a:off x="5734362" y="3235341"/>
                <a:ext cx="64961" cy="107602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61FFDECE-72D3-1FD9-95CE-24925A2B8082}"/>
                  </a:ext>
                </a:extLst>
              </p:cNvPr>
              <p:cNvSpPr/>
              <p:nvPr/>
            </p:nvSpPr>
            <p:spPr bwMode="auto">
              <a:xfrm rot="1544042">
                <a:off x="5718662" y="3560424"/>
                <a:ext cx="77994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42864A99-D41F-2D36-8AAF-08E825F2F2B1}"/>
                  </a:ext>
                </a:extLst>
              </p:cNvPr>
              <p:cNvSpPr/>
              <p:nvPr/>
            </p:nvSpPr>
            <p:spPr bwMode="auto">
              <a:xfrm rot="20700000">
                <a:off x="5698683" y="375428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ED754536-1335-D4B8-AE91-5F1A9FCD3E5F}"/>
                  </a:ext>
                </a:extLst>
              </p:cNvPr>
              <p:cNvSpPr/>
              <p:nvPr/>
            </p:nvSpPr>
            <p:spPr bwMode="auto">
              <a:xfrm rot="21417040">
                <a:off x="5846573" y="3586069"/>
                <a:ext cx="77995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EA7C6B2C-6FCE-F538-CCEE-03355547B15B}"/>
                  </a:ext>
                </a:extLst>
              </p:cNvPr>
              <p:cNvSpPr/>
              <p:nvPr/>
            </p:nvSpPr>
            <p:spPr bwMode="auto">
              <a:xfrm rot="18972998">
                <a:off x="5913971" y="376815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EE6CC894-E5AB-ADBF-7046-D74F5DAE1FBD}"/>
                  </a:ext>
                </a:extLst>
              </p:cNvPr>
              <p:cNvSpPr/>
              <p:nvPr/>
            </p:nvSpPr>
            <p:spPr bwMode="auto">
              <a:xfrm rot="9829166">
                <a:off x="5919765" y="3391959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BC2462A9-FD6E-6B9E-1264-F2D88CDB178E}"/>
                  </a:ext>
                </a:extLst>
              </p:cNvPr>
              <p:cNvSpPr/>
              <p:nvPr/>
            </p:nvSpPr>
            <p:spPr bwMode="auto">
              <a:xfrm rot="17973219">
                <a:off x="5827002" y="327432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23E4AF80-21D4-3EA8-66DB-61E30FE7DA25}"/>
                  </a:ext>
                </a:extLst>
              </p:cNvPr>
              <p:cNvSpPr/>
              <p:nvPr/>
            </p:nvSpPr>
            <p:spPr bwMode="auto">
              <a:xfrm>
                <a:off x="5664553" y="3023990"/>
                <a:ext cx="258473" cy="18002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6114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0D267D06-5FBF-FD2B-D005-646BCE941378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7B70B9-19B4-D63C-7D80-3F715E5C7DF6}"/>
              </a:ext>
            </a:extLst>
          </p:cNvPr>
          <p:cNvSpPr txBox="1"/>
          <p:nvPr/>
        </p:nvSpPr>
        <p:spPr>
          <a:xfrm>
            <a:off x="796786" y="1127575"/>
            <a:ext cx="5311406" cy="42427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車、バイク、自転車で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ご来店の方に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酒類の提供はできません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53C4BC8-C5B8-283C-9D9D-85203A039967}"/>
              </a:ext>
            </a:extLst>
          </p:cNvPr>
          <p:cNvGrpSpPr/>
          <p:nvPr/>
        </p:nvGrpSpPr>
        <p:grpSpPr>
          <a:xfrm>
            <a:off x="2753925" y="5998870"/>
            <a:ext cx="2205245" cy="3600478"/>
            <a:chOff x="3459466" y="863715"/>
            <a:chExt cx="2970330" cy="4849623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E4D592E-9ED6-ED41-A799-A1DA65A29697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672500FB-DF18-54B5-C2B6-A0E1B44E6EDC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093A06F-E026-C452-75CD-704DD65D9BED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191B84C9-6E90-755A-BC77-B80956FE0C38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97" name="月 96">
                  <a:extLst>
                    <a:ext uri="{FF2B5EF4-FFF2-40B4-BE49-F238E27FC236}">
                      <a16:creationId xmlns:a16="http://schemas.microsoft.com/office/drawing/2014/main" id="{BDB7AD56-715F-0DAE-452E-41DDD7F21B5C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月 97">
                  <a:extLst>
                    <a:ext uri="{FF2B5EF4-FFF2-40B4-BE49-F238E27FC236}">
                      <a16:creationId xmlns:a16="http://schemas.microsoft.com/office/drawing/2014/main" id="{15778A6D-267E-F33C-5941-CDFD664207B1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06157D56-9FA3-C514-AF37-52260D41D3F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3" name="月 62">
                  <a:extLst>
                    <a:ext uri="{FF2B5EF4-FFF2-40B4-BE49-F238E27FC236}">
                      <a16:creationId xmlns:a16="http://schemas.microsoft.com/office/drawing/2014/main" id="{5070B46D-2FB2-61A4-5973-BE147216648F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月 95">
                  <a:extLst>
                    <a:ext uri="{FF2B5EF4-FFF2-40B4-BE49-F238E27FC236}">
                      <a16:creationId xmlns:a16="http://schemas.microsoft.com/office/drawing/2014/main" id="{00971EF6-1B0E-0C56-FBD2-E0BA76C3562A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" name="涙形 64">
                <a:extLst>
                  <a:ext uri="{FF2B5EF4-FFF2-40B4-BE49-F238E27FC236}">
                    <a16:creationId xmlns:a16="http://schemas.microsoft.com/office/drawing/2014/main" id="{13928B96-9FA7-3AB7-B98C-47CAD9AEA2FE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片側の 2 つの角を丸めた四角形 298">
                <a:extLst>
                  <a:ext uri="{FF2B5EF4-FFF2-40B4-BE49-F238E27FC236}">
                    <a16:creationId xmlns:a16="http://schemas.microsoft.com/office/drawing/2014/main" id="{9396EC62-4257-D609-4DFD-E2703DED9B7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涙形 64">
                <a:extLst>
                  <a:ext uri="{FF2B5EF4-FFF2-40B4-BE49-F238E27FC236}">
                    <a16:creationId xmlns:a16="http://schemas.microsoft.com/office/drawing/2014/main" id="{BB118597-6A8F-5E38-B3AD-29E492EACFE2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304">
                <a:extLst>
                  <a:ext uri="{FF2B5EF4-FFF2-40B4-BE49-F238E27FC236}">
                    <a16:creationId xmlns:a16="http://schemas.microsoft.com/office/drawing/2014/main" id="{8342A9E9-4185-DC32-A198-8FA861BEB5B5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305">
                <a:extLst>
                  <a:ext uri="{FF2B5EF4-FFF2-40B4-BE49-F238E27FC236}">
                    <a16:creationId xmlns:a16="http://schemas.microsoft.com/office/drawing/2014/main" id="{95A08C82-B5FA-918D-97AC-6A061C872B71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BC7F70AF-9549-58E1-F55F-795A22B5106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61" name="円/楕円 342">
                  <a:extLst>
                    <a:ext uri="{FF2B5EF4-FFF2-40B4-BE49-F238E27FC236}">
                      <a16:creationId xmlns:a16="http://schemas.microsoft.com/office/drawing/2014/main" id="{1CD6F25E-C41A-562E-519B-17E4D83063C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円/楕円 343">
                  <a:extLst>
                    <a:ext uri="{FF2B5EF4-FFF2-40B4-BE49-F238E27FC236}">
                      <a16:creationId xmlns:a16="http://schemas.microsoft.com/office/drawing/2014/main" id="{7AB2064C-4A51-0AB0-56A9-B6C1B7CB8DB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4563B627-FBAA-8299-FF65-BC20CBD948C5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9" name="円/楕円 340">
                  <a:extLst>
                    <a:ext uri="{FF2B5EF4-FFF2-40B4-BE49-F238E27FC236}">
                      <a16:creationId xmlns:a16="http://schemas.microsoft.com/office/drawing/2014/main" id="{DB9F8F02-70F3-92CE-367E-C52ECE2D692F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円/楕円 341">
                  <a:extLst>
                    <a:ext uri="{FF2B5EF4-FFF2-40B4-BE49-F238E27FC236}">
                      <a16:creationId xmlns:a16="http://schemas.microsoft.com/office/drawing/2014/main" id="{20F8469C-DA05-4F07-D9EA-2CEE6140E82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F4F8389-463F-34EF-B2C5-8771B648CD22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4BE69522-8018-E9EF-76D5-4BAA1A53D4A5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台形 25">
              <a:extLst>
                <a:ext uri="{FF2B5EF4-FFF2-40B4-BE49-F238E27FC236}">
                  <a16:creationId xmlns:a16="http://schemas.microsoft.com/office/drawing/2014/main" id="{AD3BDADB-70FA-9D6D-0081-AD0936B799DF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559">
              <a:extLst>
                <a:ext uri="{FF2B5EF4-FFF2-40B4-BE49-F238E27FC236}">
                  <a16:creationId xmlns:a16="http://schemas.microsoft.com/office/drawing/2014/main" id="{9C9FD86A-E62B-A0DE-97FE-C4400AC4FC0C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台形 441">
              <a:extLst>
                <a:ext uri="{FF2B5EF4-FFF2-40B4-BE49-F238E27FC236}">
                  <a16:creationId xmlns:a16="http://schemas.microsoft.com/office/drawing/2014/main" id="{13DE991F-4FF1-6896-92D3-3A0894F1873C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26683659-F904-6FA0-3C1D-2735970EAAB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33" name="円/楕円 303">
                <a:extLst>
                  <a:ext uri="{FF2B5EF4-FFF2-40B4-BE49-F238E27FC236}">
                    <a16:creationId xmlns:a16="http://schemas.microsoft.com/office/drawing/2014/main" id="{A11AB6C5-C734-2D38-EA63-8BA75C2A0383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台形 33">
                <a:extLst>
                  <a:ext uri="{FF2B5EF4-FFF2-40B4-BE49-F238E27FC236}">
                    <a16:creationId xmlns:a16="http://schemas.microsoft.com/office/drawing/2014/main" id="{2A354FB8-E93F-7A3D-9A79-471597B946D8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アーチ 34">
                <a:extLst>
                  <a:ext uri="{FF2B5EF4-FFF2-40B4-BE49-F238E27FC236}">
                    <a16:creationId xmlns:a16="http://schemas.microsoft.com/office/drawing/2014/main" id="{DBFA2AC4-3DDD-77C8-2E9D-B01D026B7C3F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アーチ 35">
                <a:extLst>
                  <a:ext uri="{FF2B5EF4-FFF2-40B4-BE49-F238E27FC236}">
                    <a16:creationId xmlns:a16="http://schemas.microsoft.com/office/drawing/2014/main" id="{4E5B6119-4006-518F-5954-12834F3DAD3D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40">
                <a:extLst>
                  <a:ext uri="{FF2B5EF4-FFF2-40B4-BE49-F238E27FC236}">
                    <a16:creationId xmlns:a16="http://schemas.microsoft.com/office/drawing/2014/main" id="{F1DF43A1-6F56-9CC4-08EE-05924548093E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3344F89A-AAE4-56F9-ADB7-2A5A74618E35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31" name="角丸四角形 559">
                <a:extLst>
                  <a:ext uri="{FF2B5EF4-FFF2-40B4-BE49-F238E27FC236}">
                    <a16:creationId xmlns:a16="http://schemas.microsoft.com/office/drawing/2014/main" id="{F06606D8-6EE4-15C1-1700-3B626A540213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台形 441">
                <a:extLst>
                  <a:ext uri="{FF2B5EF4-FFF2-40B4-BE49-F238E27FC236}">
                    <a16:creationId xmlns:a16="http://schemas.microsoft.com/office/drawing/2014/main" id="{DAF517EC-9A18-B581-3F7F-C922033CF1DD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1BE95FA-7126-67A4-8A14-CF2BA9ED77E6}"/>
              </a:ext>
            </a:extLst>
          </p:cNvPr>
          <p:cNvGrpSpPr/>
          <p:nvPr/>
        </p:nvGrpSpPr>
        <p:grpSpPr>
          <a:xfrm>
            <a:off x="1524752" y="8465009"/>
            <a:ext cx="1449614" cy="1232762"/>
            <a:chOff x="413522" y="7264219"/>
            <a:chExt cx="1832878" cy="1558692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85376FC-F93C-53C2-8197-0B84F2630F2C}"/>
                </a:ext>
              </a:extLst>
            </p:cNvPr>
            <p:cNvSpPr/>
            <p:nvPr/>
          </p:nvSpPr>
          <p:spPr bwMode="auto">
            <a:xfrm flipH="1">
              <a:off x="413522" y="7523431"/>
              <a:ext cx="1832878" cy="1091550"/>
            </a:xfrm>
            <a:custGeom>
              <a:avLst/>
              <a:gdLst>
                <a:gd name="connsiteX0" fmla="*/ 330969 w 1535004"/>
                <a:gd name="connsiteY0" fmla="*/ 599528 h 914154"/>
                <a:gd name="connsiteX1" fmla="*/ 173656 w 1535004"/>
                <a:gd name="connsiteY1" fmla="*/ 756841 h 914154"/>
                <a:gd name="connsiteX2" fmla="*/ 330969 w 1535004"/>
                <a:gd name="connsiteY2" fmla="*/ 914154 h 914154"/>
                <a:gd name="connsiteX3" fmla="*/ 488282 w 1535004"/>
                <a:gd name="connsiteY3" fmla="*/ 756841 h 914154"/>
                <a:gd name="connsiteX4" fmla="*/ 330969 w 1535004"/>
                <a:gd name="connsiteY4" fmla="*/ 599528 h 914154"/>
                <a:gd name="connsiteX5" fmla="*/ 1238754 w 1535004"/>
                <a:gd name="connsiteY5" fmla="*/ 599528 h 914154"/>
                <a:gd name="connsiteX6" fmla="*/ 1081441 w 1535004"/>
                <a:gd name="connsiteY6" fmla="*/ 756841 h 914154"/>
                <a:gd name="connsiteX7" fmla="*/ 1238754 w 1535004"/>
                <a:gd name="connsiteY7" fmla="*/ 914154 h 914154"/>
                <a:gd name="connsiteX8" fmla="*/ 1396067 w 1535004"/>
                <a:gd name="connsiteY8" fmla="*/ 756841 h 914154"/>
                <a:gd name="connsiteX9" fmla="*/ 1238754 w 1535004"/>
                <a:gd name="connsiteY9" fmla="*/ 599528 h 914154"/>
                <a:gd name="connsiteX10" fmla="*/ 824425 w 1535004"/>
                <a:gd name="connsiteY10" fmla="*/ 58375 h 914154"/>
                <a:gd name="connsiteX11" fmla="*/ 824425 w 1535004"/>
                <a:gd name="connsiteY11" fmla="*/ 390171 h 914154"/>
                <a:gd name="connsiteX12" fmla="*/ 402982 w 1535004"/>
                <a:gd name="connsiteY12" fmla="*/ 390171 h 914154"/>
                <a:gd name="connsiteX13" fmla="*/ 485931 w 1535004"/>
                <a:gd name="connsiteY13" fmla="*/ 58375 h 914154"/>
                <a:gd name="connsiteX14" fmla="*/ 1225983 w 1535004"/>
                <a:gd name="connsiteY14" fmla="*/ 58375 h 914154"/>
                <a:gd name="connsiteX15" fmla="*/ 1308932 w 1535004"/>
                <a:gd name="connsiteY15" fmla="*/ 390171 h 914154"/>
                <a:gd name="connsiteX16" fmla="*/ 906790 w 1535004"/>
                <a:gd name="connsiteY16" fmla="*/ 390171 h 914154"/>
                <a:gd name="connsiteX17" fmla="*/ 906790 w 1535004"/>
                <a:gd name="connsiteY17" fmla="*/ 58375 h 914154"/>
                <a:gd name="connsiteX18" fmla="*/ 1284425 w 1535004"/>
                <a:gd name="connsiteY18" fmla="*/ 0 h 914154"/>
                <a:gd name="connsiteX19" fmla="*/ 427489 w 1535004"/>
                <a:gd name="connsiteY19" fmla="*/ 0 h 914154"/>
                <a:gd name="connsiteX20" fmla="*/ 329946 w 1535004"/>
                <a:gd name="connsiteY20" fmla="*/ 390171 h 914154"/>
                <a:gd name="connsiteX21" fmla="*/ 133512 w 1535004"/>
                <a:gd name="connsiteY21" fmla="*/ 390171 h 914154"/>
                <a:gd name="connsiteX22" fmla="*/ 36090 w 1535004"/>
                <a:gd name="connsiteY22" fmla="*/ 487593 h 914154"/>
                <a:gd name="connsiteX23" fmla="*/ 36090 w 1535004"/>
                <a:gd name="connsiteY23" fmla="*/ 652554 h 914154"/>
                <a:gd name="connsiteX24" fmla="*/ 33086 w 1535004"/>
                <a:gd name="connsiteY24" fmla="*/ 652554 h 914154"/>
                <a:gd name="connsiteX25" fmla="*/ 0 w 1535004"/>
                <a:gd name="connsiteY25" fmla="*/ 685640 h 914154"/>
                <a:gd name="connsiteX26" fmla="*/ 0 w 1535004"/>
                <a:gd name="connsiteY26" fmla="*/ 763936 h 914154"/>
                <a:gd name="connsiteX27" fmla="*/ 13404 w 1535004"/>
                <a:gd name="connsiteY27" fmla="*/ 777340 h 914154"/>
                <a:gd name="connsiteX28" fmla="*/ 137530 w 1535004"/>
                <a:gd name="connsiteY28" fmla="*/ 777340 h 914154"/>
                <a:gd name="connsiteX29" fmla="*/ 133391 w 1535004"/>
                <a:gd name="connsiteY29" fmla="*/ 756842 h 914154"/>
                <a:gd name="connsiteX30" fmla="*/ 330969 w 1535004"/>
                <a:gd name="connsiteY30" fmla="*/ 559265 h 914154"/>
                <a:gd name="connsiteX31" fmla="*/ 528547 w 1535004"/>
                <a:gd name="connsiteY31" fmla="*/ 756842 h 914154"/>
                <a:gd name="connsiteX32" fmla="*/ 524409 w 1535004"/>
                <a:gd name="connsiteY32" fmla="*/ 777340 h 914154"/>
                <a:gd name="connsiteX33" fmla="*/ 1045315 w 1535004"/>
                <a:gd name="connsiteY33" fmla="*/ 777340 h 914154"/>
                <a:gd name="connsiteX34" fmla="*/ 1041176 w 1535004"/>
                <a:gd name="connsiteY34" fmla="*/ 756842 h 914154"/>
                <a:gd name="connsiteX35" fmla="*/ 1238754 w 1535004"/>
                <a:gd name="connsiteY35" fmla="*/ 559265 h 914154"/>
                <a:gd name="connsiteX36" fmla="*/ 1436333 w 1535004"/>
                <a:gd name="connsiteY36" fmla="*/ 756842 h 914154"/>
                <a:gd name="connsiteX37" fmla="*/ 1432194 w 1535004"/>
                <a:gd name="connsiteY37" fmla="*/ 777340 h 914154"/>
                <a:gd name="connsiteX38" fmla="*/ 1521600 w 1535004"/>
                <a:gd name="connsiteY38" fmla="*/ 777340 h 914154"/>
                <a:gd name="connsiteX39" fmla="*/ 1535004 w 1535004"/>
                <a:gd name="connsiteY39" fmla="*/ 763936 h 914154"/>
                <a:gd name="connsiteX40" fmla="*/ 1535004 w 1535004"/>
                <a:gd name="connsiteY40" fmla="*/ 685640 h 914154"/>
                <a:gd name="connsiteX41" fmla="*/ 1501919 w 1535004"/>
                <a:gd name="connsiteY41" fmla="*/ 652554 h 914154"/>
                <a:gd name="connsiteX42" fmla="*/ 1498914 w 1535004"/>
                <a:gd name="connsiteY42" fmla="*/ 652554 h 914154"/>
                <a:gd name="connsiteX43" fmla="*/ 1498914 w 1535004"/>
                <a:gd name="connsiteY43" fmla="*/ 487593 h 914154"/>
                <a:gd name="connsiteX44" fmla="*/ 1401492 w 1535004"/>
                <a:gd name="connsiteY44" fmla="*/ 390171 h 914154"/>
                <a:gd name="connsiteX45" fmla="*/ 1381968 w 1535004"/>
                <a:gd name="connsiteY45" fmla="*/ 390171 h 91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35004" h="914154">
                  <a:moveTo>
                    <a:pt x="330969" y="599528"/>
                  </a:moveTo>
                  <a:cubicBezTo>
                    <a:pt x="244087" y="599528"/>
                    <a:pt x="173656" y="669959"/>
                    <a:pt x="173656" y="756841"/>
                  </a:cubicBezTo>
                  <a:cubicBezTo>
                    <a:pt x="173656" y="843723"/>
                    <a:pt x="244087" y="914154"/>
                    <a:pt x="330969" y="914154"/>
                  </a:cubicBezTo>
                  <a:cubicBezTo>
                    <a:pt x="417851" y="914154"/>
                    <a:pt x="488282" y="843723"/>
                    <a:pt x="488282" y="756841"/>
                  </a:cubicBezTo>
                  <a:cubicBezTo>
                    <a:pt x="488282" y="669959"/>
                    <a:pt x="417851" y="599528"/>
                    <a:pt x="330969" y="599528"/>
                  </a:cubicBezTo>
                  <a:close/>
                  <a:moveTo>
                    <a:pt x="1238754" y="599528"/>
                  </a:moveTo>
                  <a:cubicBezTo>
                    <a:pt x="1151872" y="599528"/>
                    <a:pt x="1081441" y="669959"/>
                    <a:pt x="1081441" y="756841"/>
                  </a:cubicBezTo>
                  <a:cubicBezTo>
                    <a:pt x="1081441" y="843723"/>
                    <a:pt x="1151872" y="914154"/>
                    <a:pt x="1238754" y="914154"/>
                  </a:cubicBezTo>
                  <a:cubicBezTo>
                    <a:pt x="1325636" y="914154"/>
                    <a:pt x="1396067" y="843723"/>
                    <a:pt x="1396067" y="756841"/>
                  </a:cubicBezTo>
                  <a:cubicBezTo>
                    <a:pt x="1396067" y="669959"/>
                    <a:pt x="1325636" y="599528"/>
                    <a:pt x="1238754" y="599528"/>
                  </a:cubicBezTo>
                  <a:close/>
                  <a:moveTo>
                    <a:pt x="824425" y="58375"/>
                  </a:moveTo>
                  <a:lnTo>
                    <a:pt x="824425" y="390171"/>
                  </a:lnTo>
                  <a:lnTo>
                    <a:pt x="402982" y="390171"/>
                  </a:lnTo>
                  <a:lnTo>
                    <a:pt x="485931" y="58375"/>
                  </a:lnTo>
                  <a:close/>
                  <a:moveTo>
                    <a:pt x="1225983" y="58375"/>
                  </a:moveTo>
                  <a:lnTo>
                    <a:pt x="1308932" y="390171"/>
                  </a:lnTo>
                  <a:lnTo>
                    <a:pt x="906790" y="390171"/>
                  </a:lnTo>
                  <a:lnTo>
                    <a:pt x="906790" y="58375"/>
                  </a:lnTo>
                  <a:close/>
                  <a:moveTo>
                    <a:pt x="1284425" y="0"/>
                  </a:moveTo>
                  <a:lnTo>
                    <a:pt x="427489" y="0"/>
                  </a:lnTo>
                  <a:lnTo>
                    <a:pt x="329946" y="390171"/>
                  </a:lnTo>
                  <a:lnTo>
                    <a:pt x="133512" y="390171"/>
                  </a:lnTo>
                  <a:cubicBezTo>
                    <a:pt x="79707" y="390171"/>
                    <a:pt x="36090" y="433788"/>
                    <a:pt x="36090" y="487593"/>
                  </a:cubicBezTo>
                  <a:lnTo>
                    <a:pt x="36090" y="652554"/>
                  </a:lnTo>
                  <a:lnTo>
                    <a:pt x="33086" y="652554"/>
                  </a:lnTo>
                  <a:cubicBezTo>
                    <a:pt x="14813" y="652554"/>
                    <a:pt x="0" y="667367"/>
                    <a:pt x="0" y="685640"/>
                  </a:cubicBezTo>
                  <a:lnTo>
                    <a:pt x="0" y="763936"/>
                  </a:lnTo>
                  <a:cubicBezTo>
                    <a:pt x="0" y="771339"/>
                    <a:pt x="6002" y="777340"/>
                    <a:pt x="13404" y="777340"/>
                  </a:cubicBezTo>
                  <a:lnTo>
                    <a:pt x="137530" y="777340"/>
                  </a:lnTo>
                  <a:lnTo>
                    <a:pt x="133391" y="756842"/>
                  </a:lnTo>
                  <a:cubicBezTo>
                    <a:pt x="133391" y="647723"/>
                    <a:pt x="221850" y="559265"/>
                    <a:pt x="330969" y="559265"/>
                  </a:cubicBezTo>
                  <a:cubicBezTo>
                    <a:pt x="440088" y="559265"/>
                    <a:pt x="528547" y="647723"/>
                    <a:pt x="528547" y="756842"/>
                  </a:cubicBezTo>
                  <a:lnTo>
                    <a:pt x="524409" y="777340"/>
                  </a:lnTo>
                  <a:lnTo>
                    <a:pt x="1045315" y="777340"/>
                  </a:lnTo>
                  <a:lnTo>
                    <a:pt x="1041176" y="756842"/>
                  </a:lnTo>
                  <a:cubicBezTo>
                    <a:pt x="1041176" y="647723"/>
                    <a:pt x="1129635" y="559265"/>
                    <a:pt x="1238754" y="559265"/>
                  </a:cubicBezTo>
                  <a:cubicBezTo>
                    <a:pt x="1347874" y="559265"/>
                    <a:pt x="1436333" y="647723"/>
                    <a:pt x="1436333" y="756842"/>
                  </a:cubicBezTo>
                  <a:lnTo>
                    <a:pt x="1432194" y="777340"/>
                  </a:lnTo>
                  <a:lnTo>
                    <a:pt x="1521600" y="777340"/>
                  </a:lnTo>
                  <a:cubicBezTo>
                    <a:pt x="1529003" y="777340"/>
                    <a:pt x="1535004" y="771339"/>
                    <a:pt x="1535004" y="763936"/>
                  </a:cubicBezTo>
                  <a:lnTo>
                    <a:pt x="1535004" y="685640"/>
                  </a:lnTo>
                  <a:cubicBezTo>
                    <a:pt x="1535004" y="667367"/>
                    <a:pt x="1520191" y="652554"/>
                    <a:pt x="1501919" y="652554"/>
                  </a:cubicBezTo>
                  <a:lnTo>
                    <a:pt x="1498914" y="652554"/>
                  </a:lnTo>
                  <a:lnTo>
                    <a:pt x="1498914" y="487593"/>
                  </a:lnTo>
                  <a:cubicBezTo>
                    <a:pt x="1498914" y="433788"/>
                    <a:pt x="1455297" y="390171"/>
                    <a:pt x="1401492" y="390171"/>
                  </a:cubicBezTo>
                  <a:lnTo>
                    <a:pt x="1381968" y="39017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325E5AE-31A5-D661-B8F4-495261AA8B0F}"/>
                </a:ext>
              </a:extLst>
            </p:cNvPr>
            <p:cNvSpPr/>
            <p:nvPr/>
          </p:nvSpPr>
          <p:spPr bwMode="auto">
            <a:xfrm>
              <a:off x="516549" y="7264219"/>
              <a:ext cx="1561454" cy="1558692"/>
            </a:xfrm>
            <a:custGeom>
              <a:avLst/>
              <a:gdLst>
                <a:gd name="connsiteX0" fmla="*/ 109334 w 1801077"/>
                <a:gd name="connsiteY0" fmla="*/ 0 h 1797891"/>
                <a:gd name="connsiteX1" fmla="*/ 900539 w 1801077"/>
                <a:gd name="connsiteY1" fmla="*/ 791204 h 1797891"/>
                <a:gd name="connsiteX2" fmla="*/ 1691743 w 1801077"/>
                <a:gd name="connsiteY2" fmla="*/ 0 h 1797891"/>
                <a:gd name="connsiteX3" fmla="*/ 1797891 w 1801077"/>
                <a:gd name="connsiteY3" fmla="*/ 106148 h 1797891"/>
                <a:gd name="connsiteX4" fmla="*/ 1006687 w 1801077"/>
                <a:gd name="connsiteY4" fmla="*/ 897353 h 1797891"/>
                <a:gd name="connsiteX5" fmla="*/ 1801077 w 1801077"/>
                <a:gd name="connsiteY5" fmla="*/ 1691743 h 1797891"/>
                <a:gd name="connsiteX6" fmla="*/ 1694929 w 1801077"/>
                <a:gd name="connsiteY6" fmla="*/ 1797891 h 1797891"/>
                <a:gd name="connsiteX7" fmla="*/ 900539 w 1801077"/>
                <a:gd name="connsiteY7" fmla="*/ 1003501 h 1797891"/>
                <a:gd name="connsiteX8" fmla="*/ 106148 w 1801077"/>
                <a:gd name="connsiteY8" fmla="*/ 1797891 h 1797891"/>
                <a:gd name="connsiteX9" fmla="*/ 0 w 1801077"/>
                <a:gd name="connsiteY9" fmla="*/ 1691743 h 1797891"/>
                <a:gd name="connsiteX10" fmla="*/ 794391 w 1801077"/>
                <a:gd name="connsiteY10" fmla="*/ 897353 h 1797891"/>
                <a:gd name="connsiteX11" fmla="*/ 3186 w 1801077"/>
                <a:gd name="connsiteY11" fmla="*/ 106148 h 1797891"/>
                <a:gd name="connsiteX12" fmla="*/ 109334 w 1801077"/>
                <a:gd name="connsiteY12" fmla="*/ 0 h 179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1077" h="1797891">
                  <a:moveTo>
                    <a:pt x="109334" y="0"/>
                  </a:moveTo>
                  <a:lnTo>
                    <a:pt x="900539" y="791204"/>
                  </a:lnTo>
                  <a:lnTo>
                    <a:pt x="1691743" y="0"/>
                  </a:lnTo>
                  <a:lnTo>
                    <a:pt x="1797891" y="106148"/>
                  </a:lnTo>
                  <a:lnTo>
                    <a:pt x="1006687" y="897353"/>
                  </a:lnTo>
                  <a:lnTo>
                    <a:pt x="1801077" y="1691743"/>
                  </a:lnTo>
                  <a:lnTo>
                    <a:pt x="1694929" y="1797891"/>
                  </a:lnTo>
                  <a:lnTo>
                    <a:pt x="900539" y="1003501"/>
                  </a:lnTo>
                  <a:lnTo>
                    <a:pt x="106148" y="1797891"/>
                  </a:lnTo>
                  <a:lnTo>
                    <a:pt x="0" y="1691743"/>
                  </a:lnTo>
                  <a:lnTo>
                    <a:pt x="794391" y="897353"/>
                  </a:lnTo>
                  <a:lnTo>
                    <a:pt x="3186" y="106148"/>
                  </a:lnTo>
                  <a:lnTo>
                    <a:pt x="109334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4B1759-269A-7A5C-DEFE-1500AD4AE8F3}"/>
              </a:ext>
            </a:extLst>
          </p:cNvPr>
          <p:cNvGrpSpPr/>
          <p:nvPr/>
        </p:nvGrpSpPr>
        <p:grpSpPr>
          <a:xfrm>
            <a:off x="4946677" y="7611699"/>
            <a:ext cx="1640770" cy="1844504"/>
            <a:chOff x="4647675" y="7052332"/>
            <a:chExt cx="1576131" cy="1771839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0D05276-5C33-8360-A0A9-BC47BC0530D5}"/>
                </a:ext>
              </a:extLst>
            </p:cNvPr>
            <p:cNvGrpSpPr/>
            <p:nvPr/>
          </p:nvGrpSpPr>
          <p:grpSpPr>
            <a:xfrm>
              <a:off x="4647675" y="7052332"/>
              <a:ext cx="1510550" cy="1771839"/>
              <a:chOff x="2274786" y="3282266"/>
              <a:chExt cx="1902432" cy="2231503"/>
            </a:xfrm>
            <a:solidFill>
              <a:schemeClr val="tx1"/>
            </a:solidFill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14A12F8-D9F6-FFAD-8614-A32454E5A3F5}"/>
                  </a:ext>
                </a:extLst>
              </p:cNvPr>
              <p:cNvSpPr/>
              <p:nvPr/>
            </p:nvSpPr>
            <p:spPr bwMode="auto">
              <a:xfrm rot="9508236">
                <a:off x="3090720" y="4567583"/>
                <a:ext cx="274585" cy="714615"/>
              </a:xfrm>
              <a:custGeom>
                <a:avLst/>
                <a:gdLst>
                  <a:gd name="connsiteX0" fmla="*/ 0 w 274585"/>
                  <a:gd name="connsiteY0" fmla="*/ 714615 h 714615"/>
                  <a:gd name="connsiteX1" fmla="*/ 27890 w 274585"/>
                  <a:gd name="connsiteY1" fmla="*/ 361310 h 714615"/>
                  <a:gd name="connsiteX2" fmla="*/ 27408 w 274585"/>
                  <a:gd name="connsiteY2" fmla="*/ 361120 h 714615"/>
                  <a:gd name="connsiteX3" fmla="*/ 28008 w 274585"/>
                  <a:gd name="connsiteY3" fmla="*/ 359810 h 714615"/>
                  <a:gd name="connsiteX4" fmla="*/ 28213 w 274585"/>
                  <a:gd name="connsiteY4" fmla="*/ 357219 h 714615"/>
                  <a:gd name="connsiteX5" fmla="*/ 29196 w 274585"/>
                  <a:gd name="connsiteY5" fmla="*/ 357219 h 714615"/>
                  <a:gd name="connsiteX6" fmla="*/ 192862 w 274585"/>
                  <a:gd name="connsiteY6" fmla="*/ 0 h 714615"/>
                  <a:gd name="connsiteX7" fmla="*/ 274585 w 274585"/>
                  <a:gd name="connsiteY7" fmla="*/ 32240 h 714615"/>
                  <a:gd name="connsiteX8" fmla="*/ 148919 w 274585"/>
                  <a:gd name="connsiteY8" fmla="*/ 409057 h 714615"/>
                  <a:gd name="connsiteX9" fmla="*/ 148183 w 274585"/>
                  <a:gd name="connsiteY9" fmla="*/ 408767 h 714615"/>
                  <a:gd name="connsiteX10" fmla="*/ 172327 w 274585"/>
                  <a:gd name="connsiteY10" fmla="*/ 714615 h 714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4585" h="714615">
                    <a:moveTo>
                      <a:pt x="0" y="714615"/>
                    </a:moveTo>
                    <a:lnTo>
                      <a:pt x="27890" y="361310"/>
                    </a:lnTo>
                    <a:lnTo>
                      <a:pt x="27408" y="361120"/>
                    </a:lnTo>
                    <a:lnTo>
                      <a:pt x="28008" y="359810"/>
                    </a:lnTo>
                    <a:lnTo>
                      <a:pt x="28213" y="357219"/>
                    </a:lnTo>
                    <a:lnTo>
                      <a:pt x="29196" y="357219"/>
                    </a:lnTo>
                    <a:lnTo>
                      <a:pt x="192862" y="0"/>
                    </a:lnTo>
                    <a:lnTo>
                      <a:pt x="274585" y="32240"/>
                    </a:lnTo>
                    <a:lnTo>
                      <a:pt x="148919" y="409057"/>
                    </a:lnTo>
                    <a:lnTo>
                      <a:pt x="148183" y="408767"/>
                    </a:lnTo>
                    <a:lnTo>
                      <a:pt x="172327" y="7146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0F5C3DE-8245-370B-0D62-440E072D0636}"/>
                  </a:ext>
                </a:extLst>
              </p:cNvPr>
              <p:cNvSpPr/>
              <p:nvPr/>
            </p:nvSpPr>
            <p:spPr bwMode="auto">
              <a:xfrm rot="6403318" flipH="1">
                <a:off x="3361872" y="4033925"/>
                <a:ext cx="139377" cy="4064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FF1D2DC7-DA17-9159-94D5-7A1555A9A59A}"/>
                  </a:ext>
                </a:extLst>
              </p:cNvPr>
              <p:cNvSpPr/>
              <p:nvPr/>
            </p:nvSpPr>
            <p:spPr bwMode="auto">
              <a:xfrm rot="5400000">
                <a:off x="2592153" y="3928704"/>
                <a:ext cx="1267698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419B416-52E9-3E76-664A-32CEF17C4724}"/>
                  </a:ext>
                </a:extLst>
              </p:cNvPr>
              <p:cNvSpPr/>
              <p:nvPr/>
            </p:nvSpPr>
            <p:spPr bwMode="auto">
              <a:xfrm flipH="1">
                <a:off x="2916230" y="3282266"/>
                <a:ext cx="803251" cy="1862196"/>
              </a:xfrm>
              <a:custGeom>
                <a:avLst/>
                <a:gdLst>
                  <a:gd name="connsiteX0" fmla="*/ 517162 w 803250"/>
                  <a:gd name="connsiteY0" fmla="*/ 0 h 1862197"/>
                  <a:gd name="connsiteX1" fmla="*/ 231074 w 803250"/>
                  <a:gd name="connsiteY1" fmla="*/ 330488 h 1862197"/>
                  <a:gd name="connsiteX2" fmla="*/ 405804 w 803250"/>
                  <a:gd name="connsiteY2" fmla="*/ 635004 h 1862197"/>
                  <a:gd name="connsiteX3" fmla="*/ 467045 w 803250"/>
                  <a:gd name="connsiteY3" fmla="*/ 649287 h 1862197"/>
                  <a:gd name="connsiteX4" fmla="*/ 457113 w 803250"/>
                  <a:gd name="connsiteY4" fmla="*/ 715089 h 1862197"/>
                  <a:gd name="connsiteX5" fmla="*/ 455722 w 803250"/>
                  <a:gd name="connsiteY5" fmla="*/ 715370 h 1862197"/>
                  <a:gd name="connsiteX6" fmla="*/ 360144 w 803250"/>
                  <a:gd name="connsiteY6" fmla="*/ 859563 h 1862197"/>
                  <a:gd name="connsiteX7" fmla="*/ 360144 w 803250"/>
                  <a:gd name="connsiteY7" fmla="*/ 909595 h 1862197"/>
                  <a:gd name="connsiteX8" fmla="*/ 277878 w 803250"/>
                  <a:gd name="connsiteY8" fmla="*/ 988889 h 1862197"/>
                  <a:gd name="connsiteX9" fmla="*/ 57397 w 803250"/>
                  <a:gd name="connsiteY9" fmla="*/ 1028435 h 1862197"/>
                  <a:gd name="connsiteX10" fmla="*/ 1106 w 803250"/>
                  <a:gd name="connsiteY10" fmla="*/ 1109333 h 1862197"/>
                  <a:gd name="connsiteX11" fmla="*/ 82004 w 803250"/>
                  <a:gd name="connsiteY11" fmla="*/ 1165623 h 1862197"/>
                  <a:gd name="connsiteX12" fmla="*/ 308898 w 803250"/>
                  <a:gd name="connsiteY12" fmla="*/ 1124926 h 1862197"/>
                  <a:gd name="connsiteX13" fmla="*/ 334631 w 803250"/>
                  <a:gd name="connsiteY13" fmla="*/ 1114746 h 1862197"/>
                  <a:gd name="connsiteX14" fmla="*/ 341683 w 803250"/>
                  <a:gd name="connsiteY14" fmla="*/ 1107899 h 1862197"/>
                  <a:gd name="connsiteX15" fmla="*/ 360144 w 803250"/>
                  <a:gd name="connsiteY15" fmla="*/ 1100647 h 1862197"/>
                  <a:gd name="connsiteX16" fmla="*/ 360144 w 803250"/>
                  <a:gd name="connsiteY16" fmla="*/ 1250995 h 1862197"/>
                  <a:gd name="connsiteX17" fmla="*/ 368940 w 803250"/>
                  <a:gd name="connsiteY17" fmla="*/ 1294565 h 1862197"/>
                  <a:gd name="connsiteX18" fmla="*/ 173045 w 803250"/>
                  <a:gd name="connsiteY18" fmla="*/ 1524040 h 1862197"/>
                  <a:gd name="connsiteX19" fmla="*/ 176796 w 803250"/>
                  <a:gd name="connsiteY19" fmla="*/ 1527791 h 1862197"/>
                  <a:gd name="connsiteX20" fmla="*/ 174031 w 803250"/>
                  <a:gd name="connsiteY20" fmla="*/ 1529388 h 1862197"/>
                  <a:gd name="connsiteX21" fmla="*/ 390874 w 803250"/>
                  <a:gd name="connsiteY21" fmla="*/ 1862197 h 1862197"/>
                  <a:gd name="connsiteX22" fmla="*/ 466957 w 803250"/>
                  <a:gd name="connsiteY22" fmla="*/ 1818271 h 1862197"/>
                  <a:gd name="connsiteX23" fmla="*/ 327695 w 803250"/>
                  <a:gd name="connsiteY23" fmla="*/ 1543935 h 1862197"/>
                  <a:gd name="connsiteX24" fmla="*/ 493099 w 803250"/>
                  <a:gd name="connsiteY24" fmla="*/ 1402735 h 1862197"/>
                  <a:gd name="connsiteX25" fmla="*/ 516635 w 803250"/>
                  <a:gd name="connsiteY25" fmla="*/ 1407486 h 1862197"/>
                  <a:gd name="connsiteX26" fmla="*/ 673126 w 803250"/>
                  <a:gd name="connsiteY26" fmla="*/ 1250995 h 1862197"/>
                  <a:gd name="connsiteX27" fmla="*/ 673126 w 803250"/>
                  <a:gd name="connsiteY27" fmla="*/ 859563 h 1862197"/>
                  <a:gd name="connsiteX28" fmla="*/ 577549 w 803250"/>
                  <a:gd name="connsiteY28" fmla="*/ 715370 h 1862197"/>
                  <a:gd name="connsiteX29" fmla="*/ 560716 w 803250"/>
                  <a:gd name="connsiteY29" fmla="*/ 711972 h 1862197"/>
                  <a:gd name="connsiteX30" fmla="*/ 551800 w 803250"/>
                  <a:gd name="connsiteY30" fmla="*/ 652897 h 1862197"/>
                  <a:gd name="connsiteX31" fmla="*/ 628520 w 803250"/>
                  <a:gd name="connsiteY31" fmla="*/ 635004 h 1862197"/>
                  <a:gd name="connsiteX32" fmla="*/ 803250 w 803250"/>
                  <a:gd name="connsiteY32" fmla="*/ 330488 h 1862197"/>
                  <a:gd name="connsiteX33" fmla="*/ 517162 w 803250"/>
                  <a:gd name="connsiteY33" fmla="*/ 0 h 186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03250" h="1862197">
                    <a:moveTo>
                      <a:pt x="517162" y="0"/>
                    </a:moveTo>
                    <a:cubicBezTo>
                      <a:pt x="359160" y="0"/>
                      <a:pt x="231074" y="147965"/>
                      <a:pt x="231074" y="330488"/>
                    </a:cubicBezTo>
                    <a:cubicBezTo>
                      <a:pt x="231074" y="467380"/>
                      <a:pt x="303122" y="584834"/>
                      <a:pt x="405804" y="635004"/>
                    </a:cubicBezTo>
                    <a:lnTo>
                      <a:pt x="467045" y="649287"/>
                    </a:lnTo>
                    <a:lnTo>
                      <a:pt x="457113" y="715089"/>
                    </a:lnTo>
                    <a:lnTo>
                      <a:pt x="455722" y="715370"/>
                    </a:lnTo>
                    <a:cubicBezTo>
                      <a:pt x="399555" y="739126"/>
                      <a:pt x="360144" y="794742"/>
                      <a:pt x="360144" y="859563"/>
                    </a:cubicBezTo>
                    <a:lnTo>
                      <a:pt x="360144" y="909595"/>
                    </a:lnTo>
                    <a:lnTo>
                      <a:pt x="277878" y="988889"/>
                    </a:lnTo>
                    <a:lnTo>
                      <a:pt x="57397" y="1028435"/>
                    </a:lnTo>
                    <a:cubicBezTo>
                      <a:pt x="19513" y="1035230"/>
                      <a:pt x="-5689" y="1071449"/>
                      <a:pt x="1106" y="1109333"/>
                    </a:cubicBezTo>
                    <a:cubicBezTo>
                      <a:pt x="7901" y="1147216"/>
                      <a:pt x="44120" y="1172418"/>
                      <a:pt x="82004" y="1165623"/>
                    </a:cubicBezTo>
                    <a:lnTo>
                      <a:pt x="308898" y="1124926"/>
                    </a:lnTo>
                    <a:cubicBezTo>
                      <a:pt x="318369" y="1123227"/>
                      <a:pt x="327047" y="1119689"/>
                      <a:pt x="334631" y="1114746"/>
                    </a:cubicBezTo>
                    <a:lnTo>
                      <a:pt x="341683" y="1107899"/>
                    </a:lnTo>
                    <a:lnTo>
                      <a:pt x="360144" y="1100647"/>
                    </a:lnTo>
                    <a:lnTo>
                      <a:pt x="360144" y="1250995"/>
                    </a:lnTo>
                    <a:lnTo>
                      <a:pt x="368940" y="1294565"/>
                    </a:lnTo>
                    <a:lnTo>
                      <a:pt x="173045" y="1524040"/>
                    </a:lnTo>
                    <a:lnTo>
                      <a:pt x="176796" y="1527791"/>
                    </a:lnTo>
                    <a:lnTo>
                      <a:pt x="174031" y="1529388"/>
                    </a:lnTo>
                    <a:lnTo>
                      <a:pt x="390874" y="1862197"/>
                    </a:lnTo>
                    <a:lnTo>
                      <a:pt x="466957" y="1818271"/>
                    </a:lnTo>
                    <a:lnTo>
                      <a:pt x="327695" y="1543935"/>
                    </a:lnTo>
                    <a:lnTo>
                      <a:pt x="493099" y="1402735"/>
                    </a:lnTo>
                    <a:lnTo>
                      <a:pt x="516635" y="1407486"/>
                    </a:lnTo>
                    <a:cubicBezTo>
                      <a:pt x="603063" y="1407486"/>
                      <a:pt x="673126" y="1337423"/>
                      <a:pt x="673126" y="1250995"/>
                    </a:cubicBezTo>
                    <a:lnTo>
                      <a:pt x="673126" y="859563"/>
                    </a:lnTo>
                    <a:cubicBezTo>
                      <a:pt x="673126" y="794742"/>
                      <a:pt x="633716" y="739126"/>
                      <a:pt x="577549" y="715370"/>
                    </a:cubicBezTo>
                    <a:lnTo>
                      <a:pt x="560716" y="711972"/>
                    </a:lnTo>
                    <a:lnTo>
                      <a:pt x="551800" y="652897"/>
                    </a:lnTo>
                    <a:lnTo>
                      <a:pt x="628520" y="635004"/>
                    </a:lnTo>
                    <a:cubicBezTo>
                      <a:pt x="731202" y="584834"/>
                      <a:pt x="803250" y="467380"/>
                      <a:pt x="803250" y="330488"/>
                    </a:cubicBezTo>
                    <a:cubicBezTo>
                      <a:pt x="803250" y="147965"/>
                      <a:pt x="675164" y="0"/>
                      <a:pt x="51716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69A8D282-30FD-6BFA-B535-01B50EA9CD5F}"/>
                  </a:ext>
                </a:extLst>
              </p:cNvPr>
              <p:cNvSpPr/>
              <p:nvPr/>
            </p:nvSpPr>
            <p:spPr bwMode="auto">
              <a:xfrm>
                <a:off x="3183730" y="5276851"/>
                <a:ext cx="166689" cy="45719"/>
              </a:xfrm>
              <a:prstGeom prst="roundRect">
                <a:avLst>
                  <a:gd name="adj" fmla="val 1249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1FC57CA-419F-EACC-7656-876A6D9435DF}"/>
                </a:ext>
              </a:extLst>
            </p:cNvPr>
            <p:cNvSpPr/>
            <p:nvPr/>
          </p:nvSpPr>
          <p:spPr bwMode="auto">
            <a:xfrm>
              <a:off x="4662352" y="7264219"/>
              <a:ext cx="1561454" cy="1558692"/>
            </a:xfrm>
            <a:custGeom>
              <a:avLst/>
              <a:gdLst>
                <a:gd name="connsiteX0" fmla="*/ 109333 w 1801077"/>
                <a:gd name="connsiteY0" fmla="*/ 0 h 1797891"/>
                <a:gd name="connsiteX1" fmla="*/ 900539 w 1801077"/>
                <a:gd name="connsiteY1" fmla="*/ 791204 h 1797891"/>
                <a:gd name="connsiteX2" fmla="*/ 1691743 w 1801077"/>
                <a:gd name="connsiteY2" fmla="*/ 0 h 1797891"/>
                <a:gd name="connsiteX3" fmla="*/ 1797891 w 1801077"/>
                <a:gd name="connsiteY3" fmla="*/ 106148 h 1797891"/>
                <a:gd name="connsiteX4" fmla="*/ 1006687 w 1801077"/>
                <a:gd name="connsiteY4" fmla="*/ 897353 h 1797891"/>
                <a:gd name="connsiteX5" fmla="*/ 1801077 w 1801077"/>
                <a:gd name="connsiteY5" fmla="*/ 1691743 h 1797891"/>
                <a:gd name="connsiteX6" fmla="*/ 1694929 w 1801077"/>
                <a:gd name="connsiteY6" fmla="*/ 1797891 h 1797891"/>
                <a:gd name="connsiteX7" fmla="*/ 900539 w 1801077"/>
                <a:gd name="connsiteY7" fmla="*/ 1003501 h 1797891"/>
                <a:gd name="connsiteX8" fmla="*/ 106148 w 1801077"/>
                <a:gd name="connsiteY8" fmla="*/ 1797891 h 1797891"/>
                <a:gd name="connsiteX9" fmla="*/ 0 w 1801077"/>
                <a:gd name="connsiteY9" fmla="*/ 1691743 h 1797891"/>
                <a:gd name="connsiteX10" fmla="*/ 794391 w 1801077"/>
                <a:gd name="connsiteY10" fmla="*/ 897353 h 1797891"/>
                <a:gd name="connsiteX11" fmla="*/ 3185 w 1801077"/>
                <a:gd name="connsiteY11" fmla="*/ 106148 h 1797891"/>
                <a:gd name="connsiteX12" fmla="*/ 109333 w 1801077"/>
                <a:gd name="connsiteY12" fmla="*/ 0 h 179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1077" h="1797891">
                  <a:moveTo>
                    <a:pt x="109333" y="0"/>
                  </a:moveTo>
                  <a:lnTo>
                    <a:pt x="900539" y="791204"/>
                  </a:lnTo>
                  <a:lnTo>
                    <a:pt x="1691743" y="0"/>
                  </a:lnTo>
                  <a:lnTo>
                    <a:pt x="1797891" y="106148"/>
                  </a:lnTo>
                  <a:lnTo>
                    <a:pt x="1006687" y="897353"/>
                  </a:lnTo>
                  <a:lnTo>
                    <a:pt x="1801077" y="1691743"/>
                  </a:lnTo>
                  <a:lnTo>
                    <a:pt x="1694929" y="1797891"/>
                  </a:lnTo>
                  <a:lnTo>
                    <a:pt x="900539" y="1003501"/>
                  </a:lnTo>
                  <a:lnTo>
                    <a:pt x="106148" y="1797891"/>
                  </a:lnTo>
                  <a:lnTo>
                    <a:pt x="0" y="1691743"/>
                  </a:lnTo>
                  <a:lnTo>
                    <a:pt x="794391" y="897353"/>
                  </a:lnTo>
                  <a:lnTo>
                    <a:pt x="3185" y="106148"/>
                  </a:lnTo>
                  <a:lnTo>
                    <a:pt x="109333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2E158B60-239E-D1FD-5754-844E373A95E8}"/>
              </a:ext>
            </a:extLst>
          </p:cNvPr>
          <p:cNvGrpSpPr/>
          <p:nvPr/>
        </p:nvGrpSpPr>
        <p:grpSpPr>
          <a:xfrm>
            <a:off x="405129" y="6904686"/>
            <a:ext cx="1285632" cy="1476635"/>
            <a:chOff x="2632405" y="7035620"/>
            <a:chExt cx="1625541" cy="186704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FE54CE4-A66A-282C-A57F-2921244C2607}"/>
                </a:ext>
              </a:extLst>
            </p:cNvPr>
            <p:cNvGrpSpPr/>
            <p:nvPr/>
          </p:nvGrpSpPr>
          <p:grpSpPr>
            <a:xfrm>
              <a:off x="2632405" y="7035620"/>
              <a:ext cx="1475547" cy="1867044"/>
              <a:chOff x="5911515" y="3226660"/>
              <a:chExt cx="751974" cy="951490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2F15B6F-0849-B01F-4F28-80873D23C2C0}"/>
                  </a:ext>
                </a:extLst>
              </p:cNvPr>
              <p:cNvSpPr/>
              <p:nvPr/>
            </p:nvSpPr>
            <p:spPr bwMode="auto">
              <a:xfrm rot="10800000">
                <a:off x="6023557" y="3226660"/>
                <a:ext cx="410695" cy="768690"/>
              </a:xfrm>
              <a:custGeom>
                <a:avLst/>
                <a:gdLst>
                  <a:gd name="connsiteX0" fmla="*/ 706848 w 1131482"/>
                  <a:gd name="connsiteY0" fmla="*/ 2117772 h 2117772"/>
                  <a:gd name="connsiteX1" fmla="*/ 282214 w 1131482"/>
                  <a:gd name="connsiteY1" fmla="*/ 1693138 h 2117772"/>
                  <a:gd name="connsiteX2" fmla="*/ 321117 w 1131482"/>
                  <a:gd name="connsiteY2" fmla="*/ 1693138 h 2117772"/>
                  <a:gd name="connsiteX3" fmla="*/ 315507 w 1131482"/>
                  <a:gd name="connsiteY3" fmla="*/ 1631872 h 2117772"/>
                  <a:gd name="connsiteX4" fmla="*/ 580486 w 1131482"/>
                  <a:gd name="connsiteY4" fmla="*/ 1273952 h 2117772"/>
                  <a:gd name="connsiteX5" fmla="*/ 584748 w 1131482"/>
                  <a:gd name="connsiteY5" fmla="*/ 1273479 h 2117772"/>
                  <a:gd name="connsiteX6" fmla="*/ 574621 w 1131482"/>
                  <a:gd name="connsiteY6" fmla="*/ 1201690 h 2117772"/>
                  <a:gd name="connsiteX7" fmla="*/ 550820 w 1131482"/>
                  <a:gd name="connsiteY7" fmla="*/ 1190248 h 2117772"/>
                  <a:gd name="connsiteX8" fmla="*/ 488257 w 1131482"/>
                  <a:gd name="connsiteY8" fmla="*/ 1114274 h 2117772"/>
                  <a:gd name="connsiteX9" fmla="*/ 480281 w 1131482"/>
                  <a:gd name="connsiteY9" fmla="*/ 1074768 h 2117772"/>
                  <a:gd name="connsiteX10" fmla="*/ 369476 w 1131482"/>
                  <a:gd name="connsiteY10" fmla="*/ 1010794 h 2117772"/>
                  <a:gd name="connsiteX11" fmla="*/ 79010 w 1131482"/>
                  <a:gd name="connsiteY11" fmla="*/ 1010793 h 2117772"/>
                  <a:gd name="connsiteX12" fmla="*/ 0 w 1131482"/>
                  <a:gd name="connsiteY12" fmla="*/ 931783 h 2117772"/>
                  <a:gd name="connsiteX13" fmla="*/ 1 w 1131482"/>
                  <a:gd name="connsiteY13" fmla="*/ 931784 h 2117772"/>
                  <a:gd name="connsiteX14" fmla="*/ 79011 w 1131482"/>
                  <a:gd name="connsiteY14" fmla="*/ 852774 h 2117772"/>
                  <a:gd name="connsiteX15" fmla="*/ 373514 w 1131482"/>
                  <a:gd name="connsiteY15" fmla="*/ 852774 h 2117772"/>
                  <a:gd name="connsiteX16" fmla="*/ 379444 w 1131482"/>
                  <a:gd name="connsiteY16" fmla="*/ 853972 h 2117772"/>
                  <a:gd name="connsiteX17" fmla="*/ 399098 w 1131482"/>
                  <a:gd name="connsiteY17" fmla="*/ 852601 h 2117772"/>
                  <a:gd name="connsiteX18" fmla="*/ 428836 w 1131482"/>
                  <a:gd name="connsiteY18" fmla="*/ 862601 h 2117772"/>
                  <a:gd name="connsiteX19" fmla="*/ 474688 w 1131482"/>
                  <a:gd name="connsiteY19" fmla="*/ 889074 h 2117772"/>
                  <a:gd name="connsiteX20" fmla="*/ 474688 w 1131482"/>
                  <a:gd name="connsiteY20" fmla="*/ 666015 h 2117772"/>
                  <a:gd name="connsiteX21" fmla="*/ 185919 w 1131482"/>
                  <a:gd name="connsiteY21" fmla="*/ 500475 h 2117772"/>
                  <a:gd name="connsiteX22" fmla="*/ 192444 w 1131482"/>
                  <a:gd name="connsiteY22" fmla="*/ 484083 h 2117772"/>
                  <a:gd name="connsiteX23" fmla="*/ 237126 w 1131482"/>
                  <a:gd name="connsiteY23" fmla="*/ 0 h 2117772"/>
                  <a:gd name="connsiteX24" fmla="*/ 328827 w 1131482"/>
                  <a:gd name="connsiteY24" fmla="*/ 0 h 2117772"/>
                  <a:gd name="connsiteX25" fmla="*/ 366882 w 1131482"/>
                  <a:gd name="connsiteY25" fmla="*/ 412292 h 2117772"/>
                  <a:gd name="connsiteX26" fmla="*/ 679667 w 1131482"/>
                  <a:gd name="connsiteY26" fmla="*/ 487902 h 2117772"/>
                  <a:gd name="connsiteX27" fmla="*/ 676839 w 1131482"/>
                  <a:gd name="connsiteY27" fmla="*/ 495006 h 2117772"/>
                  <a:gd name="connsiteX28" fmla="*/ 714582 w 1131482"/>
                  <a:gd name="connsiteY28" fmla="*/ 502626 h 2117772"/>
                  <a:gd name="connsiteX29" fmla="*/ 820047 w 1131482"/>
                  <a:gd name="connsiteY29" fmla="*/ 661736 h 2117772"/>
                  <a:gd name="connsiteX30" fmla="*/ 820047 w 1131482"/>
                  <a:gd name="connsiteY30" fmla="*/ 1047059 h 2117772"/>
                  <a:gd name="connsiteX31" fmla="*/ 769470 w 1131482"/>
                  <a:gd name="connsiteY31" fmla="*/ 1169162 h 2117772"/>
                  <a:gd name="connsiteX32" fmla="*/ 719996 w 1131482"/>
                  <a:gd name="connsiteY32" fmla="*/ 1202519 h 2117772"/>
                  <a:gd name="connsiteX33" fmla="*/ 709986 w 1131482"/>
                  <a:gd name="connsiteY33" fmla="*/ 1273479 h 2117772"/>
                  <a:gd name="connsiteX34" fmla="*/ 714248 w 1131482"/>
                  <a:gd name="connsiteY34" fmla="*/ 1273952 h 2117772"/>
                  <a:gd name="connsiteX35" fmla="*/ 819448 w 1131482"/>
                  <a:gd name="connsiteY35" fmla="*/ 1319422 h 2117772"/>
                  <a:gd name="connsiteX36" fmla="*/ 835833 w 1131482"/>
                  <a:gd name="connsiteY36" fmla="*/ 1335037 h 2117772"/>
                  <a:gd name="connsiteX37" fmla="*/ 933233 w 1131482"/>
                  <a:gd name="connsiteY37" fmla="*/ 1335037 h 2117772"/>
                  <a:gd name="connsiteX38" fmla="*/ 944265 w 1131482"/>
                  <a:gd name="connsiteY38" fmla="*/ 1341025 h 2117772"/>
                  <a:gd name="connsiteX39" fmla="*/ 1131482 w 1131482"/>
                  <a:gd name="connsiteY39" fmla="*/ 1693138 h 2117772"/>
                  <a:gd name="connsiteX40" fmla="*/ 706848 w 1131482"/>
                  <a:gd name="connsiteY40" fmla="*/ 2117772 h 2117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31482" h="2117772">
                    <a:moveTo>
                      <a:pt x="706848" y="2117772"/>
                    </a:moveTo>
                    <a:cubicBezTo>
                      <a:pt x="472329" y="2117772"/>
                      <a:pt x="282214" y="1927657"/>
                      <a:pt x="282214" y="1693138"/>
                    </a:cubicBezTo>
                    <a:lnTo>
                      <a:pt x="321117" y="1693138"/>
                    </a:lnTo>
                    <a:lnTo>
                      <a:pt x="315507" y="1631872"/>
                    </a:lnTo>
                    <a:cubicBezTo>
                      <a:pt x="315507" y="1455320"/>
                      <a:pt x="429263" y="1308019"/>
                      <a:pt x="580486" y="1273952"/>
                    </a:cubicBezTo>
                    <a:lnTo>
                      <a:pt x="584748" y="1273479"/>
                    </a:lnTo>
                    <a:lnTo>
                      <a:pt x="574621" y="1201690"/>
                    </a:lnTo>
                    <a:lnTo>
                      <a:pt x="550820" y="1190248"/>
                    </a:lnTo>
                    <a:cubicBezTo>
                      <a:pt x="523260" y="1171629"/>
                      <a:pt x="501364" y="1145263"/>
                      <a:pt x="488257" y="1114274"/>
                    </a:cubicBezTo>
                    <a:lnTo>
                      <a:pt x="480281" y="1074768"/>
                    </a:lnTo>
                    <a:lnTo>
                      <a:pt x="369476" y="1010794"/>
                    </a:lnTo>
                    <a:lnTo>
                      <a:pt x="79010" y="1010793"/>
                    </a:lnTo>
                    <a:cubicBezTo>
                      <a:pt x="35374" y="1010793"/>
                      <a:pt x="0" y="975419"/>
                      <a:pt x="0" y="931783"/>
                    </a:cubicBezTo>
                    <a:lnTo>
                      <a:pt x="1" y="931784"/>
                    </a:lnTo>
                    <a:cubicBezTo>
                      <a:pt x="1" y="888148"/>
                      <a:pt x="35375" y="852774"/>
                      <a:pt x="79011" y="852774"/>
                    </a:cubicBezTo>
                    <a:lnTo>
                      <a:pt x="373514" y="852774"/>
                    </a:lnTo>
                    <a:lnTo>
                      <a:pt x="379444" y="853972"/>
                    </a:lnTo>
                    <a:lnTo>
                      <a:pt x="399098" y="852601"/>
                    </a:lnTo>
                    <a:cubicBezTo>
                      <a:pt x="409283" y="853865"/>
                      <a:pt x="419389" y="857147"/>
                      <a:pt x="428836" y="862601"/>
                    </a:cubicBezTo>
                    <a:lnTo>
                      <a:pt x="474688" y="889074"/>
                    </a:lnTo>
                    <a:lnTo>
                      <a:pt x="474688" y="666015"/>
                    </a:lnTo>
                    <a:lnTo>
                      <a:pt x="185919" y="500475"/>
                    </a:lnTo>
                    <a:lnTo>
                      <a:pt x="192444" y="484083"/>
                    </a:lnTo>
                    <a:lnTo>
                      <a:pt x="237126" y="0"/>
                    </a:lnTo>
                    <a:lnTo>
                      <a:pt x="328827" y="0"/>
                    </a:lnTo>
                    <a:lnTo>
                      <a:pt x="366882" y="412292"/>
                    </a:lnTo>
                    <a:lnTo>
                      <a:pt x="679667" y="487902"/>
                    </a:lnTo>
                    <a:lnTo>
                      <a:pt x="676839" y="495006"/>
                    </a:lnTo>
                    <a:lnTo>
                      <a:pt x="714582" y="502626"/>
                    </a:lnTo>
                    <a:cubicBezTo>
                      <a:pt x="776560" y="528840"/>
                      <a:pt x="820047" y="590209"/>
                      <a:pt x="820047" y="661736"/>
                    </a:cubicBezTo>
                    <a:lnTo>
                      <a:pt x="820047" y="1047059"/>
                    </a:lnTo>
                    <a:cubicBezTo>
                      <a:pt x="820047" y="1094744"/>
                      <a:pt x="800719" y="1137913"/>
                      <a:pt x="769470" y="1169162"/>
                    </a:cubicBezTo>
                    <a:lnTo>
                      <a:pt x="719996" y="1202519"/>
                    </a:lnTo>
                    <a:lnTo>
                      <a:pt x="709986" y="1273479"/>
                    </a:lnTo>
                    <a:lnTo>
                      <a:pt x="714248" y="1273952"/>
                    </a:lnTo>
                    <a:cubicBezTo>
                      <a:pt x="752054" y="1282469"/>
                      <a:pt x="787518" y="1298063"/>
                      <a:pt x="819448" y="1319422"/>
                    </a:cubicBezTo>
                    <a:lnTo>
                      <a:pt x="835833" y="1335037"/>
                    </a:lnTo>
                    <a:lnTo>
                      <a:pt x="933233" y="1335037"/>
                    </a:lnTo>
                    <a:lnTo>
                      <a:pt x="944265" y="1341025"/>
                    </a:lnTo>
                    <a:cubicBezTo>
                      <a:pt x="1057218" y="1417334"/>
                      <a:pt x="1131482" y="1546563"/>
                      <a:pt x="1131482" y="1693138"/>
                    </a:cubicBezTo>
                    <a:cubicBezTo>
                      <a:pt x="1131482" y="1927657"/>
                      <a:pt x="941367" y="2117772"/>
                      <a:pt x="706848" y="21177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8309237-EB66-E872-CCD9-39E18DD53C79}"/>
                  </a:ext>
                </a:extLst>
              </p:cNvPr>
              <p:cNvSpPr/>
              <p:nvPr/>
            </p:nvSpPr>
            <p:spPr bwMode="auto">
              <a:xfrm rot="5400000">
                <a:off x="5940579" y="3455241"/>
                <a:ext cx="693845" cy="751974"/>
              </a:xfrm>
              <a:custGeom>
                <a:avLst/>
                <a:gdLst>
                  <a:gd name="connsiteX0" fmla="*/ 1394296 w 1911571"/>
                  <a:gd name="connsiteY0" fmla="*/ 350785 h 2071718"/>
                  <a:gd name="connsiteX1" fmla="*/ 1560786 w 1911571"/>
                  <a:gd name="connsiteY1" fmla="*/ 517275 h 2071718"/>
                  <a:gd name="connsiteX2" fmla="*/ 1727276 w 1911571"/>
                  <a:gd name="connsiteY2" fmla="*/ 350785 h 2071718"/>
                  <a:gd name="connsiteX3" fmla="*/ 1560786 w 1911571"/>
                  <a:gd name="connsiteY3" fmla="*/ 184295 h 2071718"/>
                  <a:gd name="connsiteX4" fmla="*/ 1394296 w 1911571"/>
                  <a:gd name="connsiteY4" fmla="*/ 350785 h 2071718"/>
                  <a:gd name="connsiteX5" fmla="*/ 1394296 w 1911571"/>
                  <a:gd name="connsiteY5" fmla="*/ 1591284 h 2071718"/>
                  <a:gd name="connsiteX6" fmla="*/ 1495980 w 1911571"/>
                  <a:gd name="connsiteY6" fmla="*/ 1744691 h 2071718"/>
                  <a:gd name="connsiteX7" fmla="*/ 1505287 w 1911571"/>
                  <a:gd name="connsiteY7" fmla="*/ 1746569 h 2071718"/>
                  <a:gd name="connsiteX8" fmla="*/ 1505287 w 1911571"/>
                  <a:gd name="connsiteY8" fmla="*/ 1590029 h 2071718"/>
                  <a:gd name="connsiteX9" fmla="*/ 1566460 w 1911571"/>
                  <a:gd name="connsiteY9" fmla="*/ 1528856 h 2071718"/>
                  <a:gd name="connsiteX10" fmla="*/ 1627633 w 1911571"/>
                  <a:gd name="connsiteY10" fmla="*/ 1590029 h 2071718"/>
                  <a:gd name="connsiteX11" fmla="*/ 1627633 w 1911571"/>
                  <a:gd name="connsiteY11" fmla="*/ 1743314 h 2071718"/>
                  <a:gd name="connsiteX12" fmla="*/ 1678512 w 1911571"/>
                  <a:gd name="connsiteY12" fmla="*/ 1709010 h 2071718"/>
                  <a:gd name="connsiteX13" fmla="*/ 1727276 w 1911571"/>
                  <a:gd name="connsiteY13" fmla="*/ 1591284 h 2071718"/>
                  <a:gd name="connsiteX14" fmla="*/ 1560786 w 1911571"/>
                  <a:gd name="connsiteY14" fmla="*/ 1424794 h 2071718"/>
                  <a:gd name="connsiteX15" fmla="*/ 1394296 w 1911571"/>
                  <a:gd name="connsiteY15" fmla="*/ 1591284 h 2071718"/>
                  <a:gd name="connsiteX16" fmla="*/ 0 w 1911571"/>
                  <a:gd name="connsiteY16" fmla="*/ 677517 h 2071718"/>
                  <a:gd name="connsiteX17" fmla="*/ 0 w 1911571"/>
                  <a:gd name="connsiteY17" fmla="*/ 631557 h 2071718"/>
                  <a:gd name="connsiteX18" fmla="*/ 45961 w 1911571"/>
                  <a:gd name="connsiteY18" fmla="*/ 585596 h 2071718"/>
                  <a:gd name="connsiteX19" fmla="*/ 163662 w 1911571"/>
                  <a:gd name="connsiteY19" fmla="*/ 585596 h 2071718"/>
                  <a:gd name="connsiteX20" fmla="*/ 209623 w 1911571"/>
                  <a:gd name="connsiteY20" fmla="*/ 631557 h 2071718"/>
                  <a:gd name="connsiteX21" fmla="*/ 209623 w 1911571"/>
                  <a:gd name="connsiteY21" fmla="*/ 632375 h 2071718"/>
                  <a:gd name="connsiteX22" fmla="*/ 269822 w 1911571"/>
                  <a:gd name="connsiteY22" fmla="*/ 632375 h 2071718"/>
                  <a:gd name="connsiteX23" fmla="*/ 344019 w 1911571"/>
                  <a:gd name="connsiteY23" fmla="*/ 335584 h 2071718"/>
                  <a:gd name="connsiteX24" fmla="*/ 549048 w 1911571"/>
                  <a:gd name="connsiteY24" fmla="*/ 335584 h 2071718"/>
                  <a:gd name="connsiteX25" fmla="*/ 584854 w 1911571"/>
                  <a:gd name="connsiteY25" fmla="*/ 478806 h 2071718"/>
                  <a:gd name="connsiteX26" fmla="*/ 584854 w 1911571"/>
                  <a:gd name="connsiteY26" fmla="*/ 469454 h 2071718"/>
                  <a:gd name="connsiteX27" fmla="*/ 1105867 w 1911571"/>
                  <a:gd name="connsiteY27" fmla="*/ 318361 h 2071718"/>
                  <a:gd name="connsiteX28" fmla="*/ 1212432 w 1911571"/>
                  <a:gd name="connsiteY28" fmla="*/ 382922 h 2071718"/>
                  <a:gd name="connsiteX29" fmla="*/ 1210001 w 1911571"/>
                  <a:gd name="connsiteY29" fmla="*/ 350785 h 2071718"/>
                  <a:gd name="connsiteX30" fmla="*/ 1560786 w 1911571"/>
                  <a:gd name="connsiteY30" fmla="*/ 0 h 2071718"/>
                  <a:gd name="connsiteX31" fmla="*/ 1911571 w 1911571"/>
                  <a:gd name="connsiteY31" fmla="*/ 350785 h 2071718"/>
                  <a:gd name="connsiteX32" fmla="*/ 1560786 w 1911571"/>
                  <a:gd name="connsiteY32" fmla="*/ 701570 h 2071718"/>
                  <a:gd name="connsiteX33" fmla="*/ 1531107 w 1911571"/>
                  <a:gd name="connsiteY33" fmla="*/ 695578 h 2071718"/>
                  <a:gd name="connsiteX34" fmla="*/ 1531107 w 1911571"/>
                  <a:gd name="connsiteY34" fmla="*/ 732922 h 2071718"/>
                  <a:gd name="connsiteX35" fmla="*/ 1529191 w 1911571"/>
                  <a:gd name="connsiteY35" fmla="*/ 732922 h 2071718"/>
                  <a:gd name="connsiteX36" fmla="*/ 1529191 w 1911571"/>
                  <a:gd name="connsiteY36" fmla="*/ 1049947 h 2071718"/>
                  <a:gd name="connsiteX37" fmla="*/ 1529191 w 1911571"/>
                  <a:gd name="connsiteY37" fmla="*/ 1243684 h 2071718"/>
                  <a:gd name="connsiteX38" fmla="*/ 1560786 w 1911571"/>
                  <a:gd name="connsiteY38" fmla="*/ 1240499 h 2071718"/>
                  <a:gd name="connsiteX39" fmla="*/ 1911571 w 1911571"/>
                  <a:gd name="connsiteY39" fmla="*/ 1591284 h 2071718"/>
                  <a:gd name="connsiteX40" fmla="*/ 1631482 w 1911571"/>
                  <a:gd name="connsiteY40" fmla="*/ 1934942 h 2071718"/>
                  <a:gd name="connsiteX41" fmla="*/ 1627633 w 1911571"/>
                  <a:gd name="connsiteY41" fmla="*/ 1935330 h 2071718"/>
                  <a:gd name="connsiteX42" fmla="*/ 1627633 w 1911571"/>
                  <a:gd name="connsiteY42" fmla="*/ 2071718 h 2071718"/>
                  <a:gd name="connsiteX43" fmla="*/ 1505287 w 1911571"/>
                  <a:gd name="connsiteY43" fmla="*/ 2071718 h 2071718"/>
                  <a:gd name="connsiteX44" fmla="*/ 1505287 w 1911571"/>
                  <a:gd name="connsiteY44" fmla="*/ 1936474 h 2071718"/>
                  <a:gd name="connsiteX45" fmla="*/ 1490090 w 1911571"/>
                  <a:gd name="connsiteY45" fmla="*/ 1934942 h 2071718"/>
                  <a:gd name="connsiteX46" fmla="*/ 1290103 w 1911571"/>
                  <a:gd name="connsiteY46" fmla="*/ 1814416 h 2071718"/>
                  <a:gd name="connsiteX47" fmla="*/ 1278547 w 1911571"/>
                  <a:gd name="connsiteY47" fmla="*/ 1797739 h 2071718"/>
                  <a:gd name="connsiteX48" fmla="*/ 1257353 w 1911571"/>
                  <a:gd name="connsiteY48" fmla="*/ 1942068 h 2071718"/>
                  <a:gd name="connsiteX49" fmla="*/ 1084674 w 1911571"/>
                  <a:gd name="connsiteY49" fmla="*/ 1942068 h 2071718"/>
                  <a:gd name="connsiteX50" fmla="*/ 1000903 w 1911571"/>
                  <a:gd name="connsiteY50" fmla="*/ 1371582 h 2071718"/>
                  <a:gd name="connsiteX51" fmla="*/ 999600 w 1911571"/>
                  <a:gd name="connsiteY51" fmla="*/ 1369649 h 2071718"/>
                  <a:gd name="connsiteX52" fmla="*/ 994938 w 1911571"/>
                  <a:gd name="connsiteY52" fmla="*/ 1346557 h 2071718"/>
                  <a:gd name="connsiteX53" fmla="*/ 994938 w 1911571"/>
                  <a:gd name="connsiteY53" fmla="*/ 1109271 h 2071718"/>
                  <a:gd name="connsiteX54" fmla="*/ 1054262 w 1911571"/>
                  <a:gd name="connsiteY54" fmla="*/ 1049947 h 2071718"/>
                  <a:gd name="connsiteX55" fmla="*/ 1448035 w 1911571"/>
                  <a:gd name="connsiteY55" fmla="*/ 1049947 h 2071718"/>
                  <a:gd name="connsiteX56" fmla="*/ 1448035 w 1911571"/>
                  <a:gd name="connsiteY56" fmla="*/ 732922 h 2071718"/>
                  <a:gd name="connsiteX57" fmla="*/ 648383 w 1911571"/>
                  <a:gd name="connsiteY57" fmla="*/ 732922 h 2071718"/>
                  <a:gd name="connsiteX58" fmla="*/ 648383 w 1911571"/>
                  <a:gd name="connsiteY58" fmla="*/ 732924 h 2071718"/>
                  <a:gd name="connsiteX59" fmla="*/ 244684 w 1911571"/>
                  <a:gd name="connsiteY59" fmla="*/ 732924 h 2071718"/>
                  <a:gd name="connsiteX60" fmla="*/ 258392 w 1911571"/>
                  <a:gd name="connsiteY60" fmla="*/ 678094 h 2071718"/>
                  <a:gd name="connsiteX61" fmla="*/ 158891 w 1911571"/>
                  <a:gd name="connsiteY61" fmla="*/ 678094 h 2071718"/>
                  <a:gd name="connsiteX62" fmla="*/ 158891 w 1911571"/>
                  <a:gd name="connsiteY62" fmla="*/ 677517 h 207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911571" h="2071718">
                    <a:moveTo>
                      <a:pt x="1394296" y="350785"/>
                    </a:moveTo>
                    <a:cubicBezTo>
                      <a:pt x="1394296" y="442735"/>
                      <a:pt x="1468836" y="517275"/>
                      <a:pt x="1560786" y="517275"/>
                    </a:cubicBezTo>
                    <a:cubicBezTo>
                      <a:pt x="1652736" y="517275"/>
                      <a:pt x="1727276" y="442735"/>
                      <a:pt x="1727276" y="350785"/>
                    </a:cubicBezTo>
                    <a:cubicBezTo>
                      <a:pt x="1727276" y="258835"/>
                      <a:pt x="1652736" y="184295"/>
                      <a:pt x="1560786" y="184295"/>
                    </a:cubicBezTo>
                    <a:cubicBezTo>
                      <a:pt x="1468836" y="184295"/>
                      <a:pt x="1394296" y="258835"/>
                      <a:pt x="1394296" y="350785"/>
                    </a:cubicBezTo>
                    <a:close/>
                    <a:moveTo>
                      <a:pt x="1394296" y="1591284"/>
                    </a:moveTo>
                    <a:cubicBezTo>
                      <a:pt x="1394296" y="1660247"/>
                      <a:pt x="1436225" y="1719416"/>
                      <a:pt x="1495980" y="1744691"/>
                    </a:cubicBezTo>
                    <a:lnTo>
                      <a:pt x="1505287" y="1746569"/>
                    </a:lnTo>
                    <a:lnTo>
                      <a:pt x="1505287" y="1590029"/>
                    </a:lnTo>
                    <a:cubicBezTo>
                      <a:pt x="1505287" y="1556244"/>
                      <a:pt x="1532675" y="1528856"/>
                      <a:pt x="1566460" y="1528856"/>
                    </a:cubicBezTo>
                    <a:cubicBezTo>
                      <a:pt x="1600245" y="1528856"/>
                      <a:pt x="1627633" y="1556244"/>
                      <a:pt x="1627633" y="1590029"/>
                    </a:cubicBezTo>
                    <a:lnTo>
                      <a:pt x="1627633" y="1743314"/>
                    </a:lnTo>
                    <a:lnTo>
                      <a:pt x="1678512" y="1709010"/>
                    </a:lnTo>
                    <a:cubicBezTo>
                      <a:pt x="1708641" y="1678882"/>
                      <a:pt x="1727276" y="1637259"/>
                      <a:pt x="1727276" y="1591284"/>
                    </a:cubicBezTo>
                    <a:cubicBezTo>
                      <a:pt x="1727276" y="1499334"/>
                      <a:pt x="1652736" y="1424794"/>
                      <a:pt x="1560786" y="1424794"/>
                    </a:cubicBezTo>
                    <a:cubicBezTo>
                      <a:pt x="1468836" y="1424794"/>
                      <a:pt x="1394296" y="1499334"/>
                      <a:pt x="1394296" y="1591284"/>
                    </a:cubicBezTo>
                    <a:close/>
                    <a:moveTo>
                      <a:pt x="0" y="677517"/>
                    </a:moveTo>
                    <a:lnTo>
                      <a:pt x="0" y="631557"/>
                    </a:lnTo>
                    <a:cubicBezTo>
                      <a:pt x="0" y="606173"/>
                      <a:pt x="20577" y="585596"/>
                      <a:pt x="45961" y="585596"/>
                    </a:cubicBezTo>
                    <a:lnTo>
                      <a:pt x="163662" y="585596"/>
                    </a:lnTo>
                    <a:cubicBezTo>
                      <a:pt x="189046" y="585596"/>
                      <a:pt x="209623" y="606173"/>
                      <a:pt x="209623" y="631557"/>
                    </a:cubicBezTo>
                    <a:lnTo>
                      <a:pt x="209623" y="632375"/>
                    </a:lnTo>
                    <a:lnTo>
                      <a:pt x="269822" y="632375"/>
                    </a:lnTo>
                    <a:lnTo>
                      <a:pt x="344019" y="335584"/>
                    </a:lnTo>
                    <a:lnTo>
                      <a:pt x="549048" y="335584"/>
                    </a:lnTo>
                    <a:lnTo>
                      <a:pt x="584854" y="478806"/>
                    </a:lnTo>
                    <a:lnTo>
                      <a:pt x="584854" y="469454"/>
                    </a:lnTo>
                    <a:lnTo>
                      <a:pt x="1105867" y="318361"/>
                    </a:lnTo>
                    <a:lnTo>
                      <a:pt x="1212432" y="382922"/>
                    </a:lnTo>
                    <a:lnTo>
                      <a:pt x="1210001" y="350785"/>
                    </a:lnTo>
                    <a:cubicBezTo>
                      <a:pt x="1210001" y="157052"/>
                      <a:pt x="1367053" y="0"/>
                      <a:pt x="1560786" y="0"/>
                    </a:cubicBezTo>
                    <a:cubicBezTo>
                      <a:pt x="1754519" y="0"/>
                      <a:pt x="1911571" y="157052"/>
                      <a:pt x="1911571" y="350785"/>
                    </a:cubicBezTo>
                    <a:cubicBezTo>
                      <a:pt x="1911571" y="544518"/>
                      <a:pt x="1754519" y="701570"/>
                      <a:pt x="1560786" y="701570"/>
                    </a:cubicBezTo>
                    <a:lnTo>
                      <a:pt x="1531107" y="695578"/>
                    </a:lnTo>
                    <a:lnTo>
                      <a:pt x="1531107" y="732922"/>
                    </a:lnTo>
                    <a:lnTo>
                      <a:pt x="1529191" y="732922"/>
                    </a:lnTo>
                    <a:lnTo>
                      <a:pt x="1529191" y="1049947"/>
                    </a:lnTo>
                    <a:lnTo>
                      <a:pt x="1529191" y="1243684"/>
                    </a:lnTo>
                    <a:lnTo>
                      <a:pt x="1560786" y="1240499"/>
                    </a:lnTo>
                    <a:cubicBezTo>
                      <a:pt x="1754519" y="1240499"/>
                      <a:pt x="1911571" y="1397551"/>
                      <a:pt x="1911571" y="1591284"/>
                    </a:cubicBezTo>
                    <a:cubicBezTo>
                      <a:pt x="1911571" y="1760800"/>
                      <a:pt x="1791328" y="1902233"/>
                      <a:pt x="1631482" y="1934942"/>
                    </a:cubicBezTo>
                    <a:lnTo>
                      <a:pt x="1627633" y="1935330"/>
                    </a:lnTo>
                    <a:lnTo>
                      <a:pt x="1627633" y="2071718"/>
                    </a:lnTo>
                    <a:lnTo>
                      <a:pt x="1505287" y="2071718"/>
                    </a:lnTo>
                    <a:lnTo>
                      <a:pt x="1505287" y="1936474"/>
                    </a:lnTo>
                    <a:lnTo>
                      <a:pt x="1490090" y="1934942"/>
                    </a:lnTo>
                    <a:cubicBezTo>
                      <a:pt x="1410167" y="1918588"/>
                      <a:pt x="1340145" y="1875052"/>
                      <a:pt x="1290103" y="1814416"/>
                    </a:cubicBezTo>
                    <a:lnTo>
                      <a:pt x="1278547" y="1797739"/>
                    </a:lnTo>
                    <a:lnTo>
                      <a:pt x="1257353" y="1942068"/>
                    </a:lnTo>
                    <a:lnTo>
                      <a:pt x="1084674" y="1942068"/>
                    </a:lnTo>
                    <a:lnTo>
                      <a:pt x="1000903" y="1371582"/>
                    </a:lnTo>
                    <a:lnTo>
                      <a:pt x="999600" y="1369649"/>
                    </a:lnTo>
                    <a:cubicBezTo>
                      <a:pt x="996598" y="1362551"/>
                      <a:pt x="994938" y="1354748"/>
                      <a:pt x="994938" y="1346557"/>
                    </a:cubicBezTo>
                    <a:lnTo>
                      <a:pt x="994938" y="1109271"/>
                    </a:lnTo>
                    <a:cubicBezTo>
                      <a:pt x="994938" y="1076507"/>
                      <a:pt x="1021498" y="1049947"/>
                      <a:pt x="1054262" y="1049947"/>
                    </a:cubicBezTo>
                    <a:lnTo>
                      <a:pt x="1448035" y="1049947"/>
                    </a:lnTo>
                    <a:lnTo>
                      <a:pt x="1448035" y="732922"/>
                    </a:lnTo>
                    <a:lnTo>
                      <a:pt x="648383" y="732922"/>
                    </a:lnTo>
                    <a:lnTo>
                      <a:pt x="648383" y="732924"/>
                    </a:lnTo>
                    <a:lnTo>
                      <a:pt x="244684" y="732924"/>
                    </a:lnTo>
                    <a:lnTo>
                      <a:pt x="258392" y="678094"/>
                    </a:lnTo>
                    <a:lnTo>
                      <a:pt x="158891" y="678094"/>
                    </a:lnTo>
                    <a:lnTo>
                      <a:pt x="158891" y="67751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56F34EA-095F-3365-5E15-678AF76B93FB}"/>
                </a:ext>
              </a:extLst>
            </p:cNvPr>
            <p:cNvSpPr/>
            <p:nvPr/>
          </p:nvSpPr>
          <p:spPr bwMode="auto">
            <a:xfrm>
              <a:off x="2696492" y="7271320"/>
              <a:ext cx="1561454" cy="1558692"/>
            </a:xfrm>
            <a:custGeom>
              <a:avLst/>
              <a:gdLst>
                <a:gd name="connsiteX0" fmla="*/ 109333 w 1801077"/>
                <a:gd name="connsiteY0" fmla="*/ 0 h 1797890"/>
                <a:gd name="connsiteX1" fmla="*/ 900538 w 1801077"/>
                <a:gd name="connsiteY1" fmla="*/ 791203 h 1797890"/>
                <a:gd name="connsiteX2" fmla="*/ 1691743 w 1801077"/>
                <a:gd name="connsiteY2" fmla="*/ 0 h 1797890"/>
                <a:gd name="connsiteX3" fmla="*/ 1797891 w 1801077"/>
                <a:gd name="connsiteY3" fmla="*/ 106148 h 1797890"/>
                <a:gd name="connsiteX4" fmla="*/ 1006686 w 1801077"/>
                <a:gd name="connsiteY4" fmla="*/ 897351 h 1797890"/>
                <a:gd name="connsiteX5" fmla="*/ 1801077 w 1801077"/>
                <a:gd name="connsiteY5" fmla="*/ 1691742 h 1797890"/>
                <a:gd name="connsiteX6" fmla="*/ 1694929 w 1801077"/>
                <a:gd name="connsiteY6" fmla="*/ 1797890 h 1797890"/>
                <a:gd name="connsiteX7" fmla="*/ 900538 w 1801077"/>
                <a:gd name="connsiteY7" fmla="*/ 1003499 h 1797890"/>
                <a:gd name="connsiteX8" fmla="*/ 106148 w 1801077"/>
                <a:gd name="connsiteY8" fmla="*/ 1797890 h 1797890"/>
                <a:gd name="connsiteX9" fmla="*/ 0 w 1801077"/>
                <a:gd name="connsiteY9" fmla="*/ 1691742 h 1797890"/>
                <a:gd name="connsiteX10" fmla="*/ 794390 w 1801077"/>
                <a:gd name="connsiteY10" fmla="*/ 897351 h 1797890"/>
                <a:gd name="connsiteX11" fmla="*/ 3185 w 1801077"/>
                <a:gd name="connsiteY11" fmla="*/ 106148 h 1797890"/>
                <a:gd name="connsiteX12" fmla="*/ 109333 w 1801077"/>
                <a:gd name="connsiteY12" fmla="*/ 0 h 179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1077" h="1797890">
                  <a:moveTo>
                    <a:pt x="109333" y="0"/>
                  </a:moveTo>
                  <a:lnTo>
                    <a:pt x="900538" y="791203"/>
                  </a:lnTo>
                  <a:lnTo>
                    <a:pt x="1691743" y="0"/>
                  </a:lnTo>
                  <a:lnTo>
                    <a:pt x="1797891" y="106148"/>
                  </a:lnTo>
                  <a:lnTo>
                    <a:pt x="1006686" y="897351"/>
                  </a:lnTo>
                  <a:lnTo>
                    <a:pt x="1801077" y="1691742"/>
                  </a:lnTo>
                  <a:lnTo>
                    <a:pt x="1694929" y="1797890"/>
                  </a:lnTo>
                  <a:lnTo>
                    <a:pt x="900538" y="1003499"/>
                  </a:lnTo>
                  <a:lnTo>
                    <a:pt x="106148" y="1797890"/>
                  </a:lnTo>
                  <a:lnTo>
                    <a:pt x="0" y="1691742"/>
                  </a:lnTo>
                  <a:lnTo>
                    <a:pt x="794390" y="897351"/>
                  </a:lnTo>
                  <a:lnTo>
                    <a:pt x="3185" y="106148"/>
                  </a:lnTo>
                  <a:lnTo>
                    <a:pt x="109333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/>
              <a:endParaRPr lang="ja-JP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437511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車、バイク、自転車でご来店の方に酒類の提供はできませんの貼り紙</dc:title>
  <dc:subject>車、バイク、自転車でご来店の方に酒類の提供はできませんの貼り紙</dc:subject>
  <dc:creator>でじけろお</dc:creator>
  <cp:lastModifiedBy/>
  <cp:revision>1</cp:revision>
  <dcterms:created xsi:type="dcterms:W3CDTF">2014-12-04T06:28:15Z</dcterms:created>
  <dcterms:modified xsi:type="dcterms:W3CDTF">2024-11-04T08:02:17Z</dcterms:modified>
  <cp:version>1</cp:version>
</cp:coreProperties>
</file>