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7" r:id="rId2"/>
    <p:sldId id="301" r:id="rId3"/>
    <p:sldId id="315" r:id="rId4"/>
    <p:sldId id="318" r:id="rId5"/>
    <p:sldId id="319" r:id="rId6"/>
    <p:sldId id="330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FF0000"/>
    <a:srgbClr val="339933"/>
    <a:srgbClr val="FF6600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6" d="100"/>
          <a:sy n="46" d="100"/>
        </p:scale>
        <p:origin x="66" y="72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EC2CA42-053E-B6F3-7F99-BF11B9CED3D6}"/>
              </a:ext>
            </a:extLst>
          </p:cNvPr>
          <p:cNvSpPr txBox="1"/>
          <p:nvPr/>
        </p:nvSpPr>
        <p:spPr>
          <a:xfrm>
            <a:off x="1428204" y="3823853"/>
            <a:ext cx="7049590" cy="224704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酒類の提供は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53AF0A4-2C2C-3352-9C8E-94CAC4BE1EB4}"/>
              </a:ext>
            </a:extLst>
          </p:cNvPr>
          <p:cNvSpPr txBox="1"/>
          <p:nvPr/>
        </p:nvSpPr>
        <p:spPr>
          <a:xfrm>
            <a:off x="1428204" y="1101435"/>
            <a:ext cx="7049590" cy="224704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車、バイク、自転車で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ご来店の方に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0169EED-EB60-58EF-451B-9200975C6FBA}"/>
              </a:ext>
            </a:extLst>
          </p:cNvPr>
          <p:cNvGrpSpPr/>
          <p:nvPr/>
        </p:nvGrpSpPr>
        <p:grpSpPr>
          <a:xfrm>
            <a:off x="512616" y="528635"/>
            <a:ext cx="8880766" cy="5800730"/>
            <a:chOff x="1428204" y="1101435"/>
            <a:chExt cx="7049590" cy="4969461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3770CF3B-8B54-1255-CE0C-648A866ED5CE}"/>
                </a:ext>
              </a:extLst>
            </p:cNvPr>
            <p:cNvSpPr txBox="1"/>
            <p:nvPr/>
          </p:nvSpPr>
          <p:spPr>
            <a:xfrm>
              <a:off x="1428204" y="3823853"/>
              <a:ext cx="7049590" cy="224704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酒類の提供は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できません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8FD137D-2D00-4DE8-B885-8FE9981E6FA7}"/>
                </a:ext>
              </a:extLst>
            </p:cNvPr>
            <p:cNvSpPr txBox="1"/>
            <p:nvPr/>
          </p:nvSpPr>
          <p:spPr>
            <a:xfrm>
              <a:off x="1428204" y="1101435"/>
              <a:ext cx="7049590" cy="224704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車、バイク、自転車で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ご来店の方に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0C92871F-F56D-545B-0CB1-8223F8B5854A}"/>
              </a:ext>
            </a:extLst>
          </p:cNvPr>
          <p:cNvSpPr txBox="1"/>
          <p:nvPr/>
        </p:nvSpPr>
        <p:spPr>
          <a:xfrm>
            <a:off x="415637" y="269922"/>
            <a:ext cx="9074726" cy="28966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車、バイク、自転車でご来店の方に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酒類の提供はできません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62CB7025-DB7A-9BB1-4F16-5DD5F79E0107}"/>
              </a:ext>
            </a:extLst>
          </p:cNvPr>
          <p:cNvGrpSpPr/>
          <p:nvPr/>
        </p:nvGrpSpPr>
        <p:grpSpPr>
          <a:xfrm>
            <a:off x="635941" y="3691445"/>
            <a:ext cx="2591578" cy="2591575"/>
            <a:chOff x="4790092" y="237906"/>
            <a:chExt cx="2591578" cy="2591575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298BB78D-2AF0-5939-F94F-09514D96C82C}"/>
                </a:ext>
              </a:extLst>
            </p:cNvPr>
            <p:cNvGrpSpPr/>
            <p:nvPr/>
          </p:nvGrpSpPr>
          <p:grpSpPr>
            <a:xfrm>
              <a:off x="4790092" y="237906"/>
              <a:ext cx="2591578" cy="2591575"/>
              <a:chOff x="668511" y="237906"/>
              <a:chExt cx="2591578" cy="2591575"/>
            </a:xfrm>
          </p:grpSpPr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0AF5EF4E-606C-9BA9-49D8-2E5E7F7F9AAC}"/>
                  </a:ext>
                </a:extLst>
              </p:cNvPr>
              <p:cNvGrpSpPr/>
              <p:nvPr/>
            </p:nvGrpSpPr>
            <p:grpSpPr>
              <a:xfrm>
                <a:off x="668511" y="237906"/>
                <a:ext cx="2591578" cy="2591575"/>
                <a:chOff x="2857122" y="3843765"/>
                <a:chExt cx="1629386" cy="1629384"/>
              </a:xfrm>
            </p:grpSpPr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472947B1-BADC-A80D-DDC3-B98634903847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76" name="楕円 175">
                    <a:extLst>
                      <a:ext uri="{FF2B5EF4-FFF2-40B4-BE49-F238E27FC236}">
                        <a16:creationId xmlns:a16="http://schemas.microsoft.com/office/drawing/2014/main" id="{78A1FD82-08F2-6E08-2169-985F781B13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9E862337-E434-1DF1-DDAF-EF9E47851E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75" name="&quot;禁止&quot;マーク 174">
                  <a:extLst>
                    <a:ext uri="{FF2B5EF4-FFF2-40B4-BE49-F238E27FC236}">
                      <a16:creationId xmlns:a16="http://schemas.microsoft.com/office/drawing/2014/main" id="{3A47BF0C-B57D-00B6-EE89-E78667CA66B5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2" name="&quot;禁止&quot;マーク 171">
                <a:extLst>
                  <a:ext uri="{FF2B5EF4-FFF2-40B4-BE49-F238E27FC236}">
                    <a16:creationId xmlns:a16="http://schemas.microsoft.com/office/drawing/2014/main" id="{14271955-5CF0-890B-EE1A-B3675863E5AB}"/>
                  </a:ext>
                </a:extLst>
              </p:cNvPr>
              <p:cNvSpPr/>
              <p:nvPr/>
            </p:nvSpPr>
            <p:spPr bwMode="auto">
              <a:xfrm>
                <a:off x="726663" y="296058"/>
                <a:ext cx="2475276" cy="2475273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  <p:sp>
            <p:nvSpPr>
              <p:cNvPr id="173" name="&quot;禁止&quot;マーク 172">
                <a:extLst>
                  <a:ext uri="{FF2B5EF4-FFF2-40B4-BE49-F238E27FC236}">
                    <a16:creationId xmlns:a16="http://schemas.microsoft.com/office/drawing/2014/main" id="{ED3B1E52-1DCD-4B89-1962-8BBC3D85D737}"/>
                  </a:ext>
                </a:extLst>
              </p:cNvPr>
              <p:cNvSpPr/>
              <p:nvPr/>
            </p:nvSpPr>
            <p:spPr bwMode="auto">
              <a:xfrm>
                <a:off x="726661" y="296058"/>
                <a:ext cx="2475276" cy="2475273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39DD2A93-275F-E367-654A-68629105B517}"/>
                </a:ext>
              </a:extLst>
            </p:cNvPr>
            <p:cNvSpPr/>
            <p:nvPr/>
          </p:nvSpPr>
          <p:spPr bwMode="auto">
            <a:xfrm flipH="1">
              <a:off x="5198020" y="1026543"/>
              <a:ext cx="1832878" cy="1091550"/>
            </a:xfrm>
            <a:custGeom>
              <a:avLst/>
              <a:gdLst>
                <a:gd name="connsiteX0" fmla="*/ 330969 w 1535004"/>
                <a:gd name="connsiteY0" fmla="*/ 599528 h 914154"/>
                <a:gd name="connsiteX1" fmla="*/ 173656 w 1535004"/>
                <a:gd name="connsiteY1" fmla="*/ 756841 h 914154"/>
                <a:gd name="connsiteX2" fmla="*/ 330969 w 1535004"/>
                <a:gd name="connsiteY2" fmla="*/ 914154 h 914154"/>
                <a:gd name="connsiteX3" fmla="*/ 488282 w 1535004"/>
                <a:gd name="connsiteY3" fmla="*/ 756841 h 914154"/>
                <a:gd name="connsiteX4" fmla="*/ 330969 w 1535004"/>
                <a:gd name="connsiteY4" fmla="*/ 599528 h 914154"/>
                <a:gd name="connsiteX5" fmla="*/ 1238754 w 1535004"/>
                <a:gd name="connsiteY5" fmla="*/ 599528 h 914154"/>
                <a:gd name="connsiteX6" fmla="*/ 1081441 w 1535004"/>
                <a:gd name="connsiteY6" fmla="*/ 756841 h 914154"/>
                <a:gd name="connsiteX7" fmla="*/ 1238754 w 1535004"/>
                <a:gd name="connsiteY7" fmla="*/ 914154 h 914154"/>
                <a:gd name="connsiteX8" fmla="*/ 1396067 w 1535004"/>
                <a:gd name="connsiteY8" fmla="*/ 756841 h 914154"/>
                <a:gd name="connsiteX9" fmla="*/ 1238754 w 1535004"/>
                <a:gd name="connsiteY9" fmla="*/ 599528 h 914154"/>
                <a:gd name="connsiteX10" fmla="*/ 824425 w 1535004"/>
                <a:gd name="connsiteY10" fmla="*/ 58375 h 914154"/>
                <a:gd name="connsiteX11" fmla="*/ 824425 w 1535004"/>
                <a:gd name="connsiteY11" fmla="*/ 390171 h 914154"/>
                <a:gd name="connsiteX12" fmla="*/ 402982 w 1535004"/>
                <a:gd name="connsiteY12" fmla="*/ 390171 h 914154"/>
                <a:gd name="connsiteX13" fmla="*/ 485931 w 1535004"/>
                <a:gd name="connsiteY13" fmla="*/ 58375 h 914154"/>
                <a:gd name="connsiteX14" fmla="*/ 1225983 w 1535004"/>
                <a:gd name="connsiteY14" fmla="*/ 58375 h 914154"/>
                <a:gd name="connsiteX15" fmla="*/ 1308932 w 1535004"/>
                <a:gd name="connsiteY15" fmla="*/ 390171 h 914154"/>
                <a:gd name="connsiteX16" fmla="*/ 906790 w 1535004"/>
                <a:gd name="connsiteY16" fmla="*/ 390171 h 914154"/>
                <a:gd name="connsiteX17" fmla="*/ 906790 w 1535004"/>
                <a:gd name="connsiteY17" fmla="*/ 58375 h 914154"/>
                <a:gd name="connsiteX18" fmla="*/ 1284425 w 1535004"/>
                <a:gd name="connsiteY18" fmla="*/ 0 h 914154"/>
                <a:gd name="connsiteX19" fmla="*/ 427489 w 1535004"/>
                <a:gd name="connsiteY19" fmla="*/ 0 h 914154"/>
                <a:gd name="connsiteX20" fmla="*/ 329946 w 1535004"/>
                <a:gd name="connsiteY20" fmla="*/ 390171 h 914154"/>
                <a:gd name="connsiteX21" fmla="*/ 133512 w 1535004"/>
                <a:gd name="connsiteY21" fmla="*/ 390171 h 914154"/>
                <a:gd name="connsiteX22" fmla="*/ 36090 w 1535004"/>
                <a:gd name="connsiteY22" fmla="*/ 487593 h 914154"/>
                <a:gd name="connsiteX23" fmla="*/ 36090 w 1535004"/>
                <a:gd name="connsiteY23" fmla="*/ 652554 h 914154"/>
                <a:gd name="connsiteX24" fmla="*/ 33086 w 1535004"/>
                <a:gd name="connsiteY24" fmla="*/ 652554 h 914154"/>
                <a:gd name="connsiteX25" fmla="*/ 0 w 1535004"/>
                <a:gd name="connsiteY25" fmla="*/ 685640 h 914154"/>
                <a:gd name="connsiteX26" fmla="*/ 0 w 1535004"/>
                <a:gd name="connsiteY26" fmla="*/ 763936 h 914154"/>
                <a:gd name="connsiteX27" fmla="*/ 13404 w 1535004"/>
                <a:gd name="connsiteY27" fmla="*/ 777340 h 914154"/>
                <a:gd name="connsiteX28" fmla="*/ 137530 w 1535004"/>
                <a:gd name="connsiteY28" fmla="*/ 777340 h 914154"/>
                <a:gd name="connsiteX29" fmla="*/ 133391 w 1535004"/>
                <a:gd name="connsiteY29" fmla="*/ 756842 h 914154"/>
                <a:gd name="connsiteX30" fmla="*/ 330969 w 1535004"/>
                <a:gd name="connsiteY30" fmla="*/ 559265 h 914154"/>
                <a:gd name="connsiteX31" fmla="*/ 528547 w 1535004"/>
                <a:gd name="connsiteY31" fmla="*/ 756842 h 914154"/>
                <a:gd name="connsiteX32" fmla="*/ 524409 w 1535004"/>
                <a:gd name="connsiteY32" fmla="*/ 777340 h 914154"/>
                <a:gd name="connsiteX33" fmla="*/ 1045315 w 1535004"/>
                <a:gd name="connsiteY33" fmla="*/ 777340 h 914154"/>
                <a:gd name="connsiteX34" fmla="*/ 1041176 w 1535004"/>
                <a:gd name="connsiteY34" fmla="*/ 756842 h 914154"/>
                <a:gd name="connsiteX35" fmla="*/ 1238754 w 1535004"/>
                <a:gd name="connsiteY35" fmla="*/ 559265 h 914154"/>
                <a:gd name="connsiteX36" fmla="*/ 1436333 w 1535004"/>
                <a:gd name="connsiteY36" fmla="*/ 756842 h 914154"/>
                <a:gd name="connsiteX37" fmla="*/ 1432194 w 1535004"/>
                <a:gd name="connsiteY37" fmla="*/ 777340 h 914154"/>
                <a:gd name="connsiteX38" fmla="*/ 1521600 w 1535004"/>
                <a:gd name="connsiteY38" fmla="*/ 777340 h 914154"/>
                <a:gd name="connsiteX39" fmla="*/ 1535004 w 1535004"/>
                <a:gd name="connsiteY39" fmla="*/ 763936 h 914154"/>
                <a:gd name="connsiteX40" fmla="*/ 1535004 w 1535004"/>
                <a:gd name="connsiteY40" fmla="*/ 685640 h 914154"/>
                <a:gd name="connsiteX41" fmla="*/ 1501919 w 1535004"/>
                <a:gd name="connsiteY41" fmla="*/ 652554 h 914154"/>
                <a:gd name="connsiteX42" fmla="*/ 1498914 w 1535004"/>
                <a:gd name="connsiteY42" fmla="*/ 652554 h 914154"/>
                <a:gd name="connsiteX43" fmla="*/ 1498914 w 1535004"/>
                <a:gd name="connsiteY43" fmla="*/ 487593 h 914154"/>
                <a:gd name="connsiteX44" fmla="*/ 1401492 w 1535004"/>
                <a:gd name="connsiteY44" fmla="*/ 390171 h 914154"/>
                <a:gd name="connsiteX45" fmla="*/ 1381968 w 1535004"/>
                <a:gd name="connsiteY45" fmla="*/ 390171 h 914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35004" h="914154">
                  <a:moveTo>
                    <a:pt x="330969" y="599528"/>
                  </a:moveTo>
                  <a:cubicBezTo>
                    <a:pt x="244087" y="599528"/>
                    <a:pt x="173656" y="669959"/>
                    <a:pt x="173656" y="756841"/>
                  </a:cubicBezTo>
                  <a:cubicBezTo>
                    <a:pt x="173656" y="843723"/>
                    <a:pt x="244087" y="914154"/>
                    <a:pt x="330969" y="914154"/>
                  </a:cubicBezTo>
                  <a:cubicBezTo>
                    <a:pt x="417851" y="914154"/>
                    <a:pt x="488282" y="843723"/>
                    <a:pt x="488282" y="756841"/>
                  </a:cubicBezTo>
                  <a:cubicBezTo>
                    <a:pt x="488282" y="669959"/>
                    <a:pt x="417851" y="599528"/>
                    <a:pt x="330969" y="599528"/>
                  </a:cubicBezTo>
                  <a:close/>
                  <a:moveTo>
                    <a:pt x="1238754" y="599528"/>
                  </a:moveTo>
                  <a:cubicBezTo>
                    <a:pt x="1151872" y="599528"/>
                    <a:pt x="1081441" y="669959"/>
                    <a:pt x="1081441" y="756841"/>
                  </a:cubicBezTo>
                  <a:cubicBezTo>
                    <a:pt x="1081441" y="843723"/>
                    <a:pt x="1151872" y="914154"/>
                    <a:pt x="1238754" y="914154"/>
                  </a:cubicBezTo>
                  <a:cubicBezTo>
                    <a:pt x="1325636" y="914154"/>
                    <a:pt x="1396067" y="843723"/>
                    <a:pt x="1396067" y="756841"/>
                  </a:cubicBezTo>
                  <a:cubicBezTo>
                    <a:pt x="1396067" y="669959"/>
                    <a:pt x="1325636" y="599528"/>
                    <a:pt x="1238754" y="599528"/>
                  </a:cubicBezTo>
                  <a:close/>
                  <a:moveTo>
                    <a:pt x="824425" y="58375"/>
                  </a:moveTo>
                  <a:lnTo>
                    <a:pt x="824425" y="390171"/>
                  </a:lnTo>
                  <a:lnTo>
                    <a:pt x="402982" y="390171"/>
                  </a:lnTo>
                  <a:lnTo>
                    <a:pt x="485931" y="58375"/>
                  </a:lnTo>
                  <a:close/>
                  <a:moveTo>
                    <a:pt x="1225983" y="58375"/>
                  </a:moveTo>
                  <a:lnTo>
                    <a:pt x="1308932" y="390171"/>
                  </a:lnTo>
                  <a:lnTo>
                    <a:pt x="906790" y="390171"/>
                  </a:lnTo>
                  <a:lnTo>
                    <a:pt x="906790" y="58375"/>
                  </a:lnTo>
                  <a:close/>
                  <a:moveTo>
                    <a:pt x="1284425" y="0"/>
                  </a:moveTo>
                  <a:lnTo>
                    <a:pt x="427489" y="0"/>
                  </a:lnTo>
                  <a:lnTo>
                    <a:pt x="329946" y="390171"/>
                  </a:lnTo>
                  <a:lnTo>
                    <a:pt x="133512" y="390171"/>
                  </a:lnTo>
                  <a:cubicBezTo>
                    <a:pt x="79707" y="390171"/>
                    <a:pt x="36090" y="433788"/>
                    <a:pt x="36090" y="487593"/>
                  </a:cubicBezTo>
                  <a:lnTo>
                    <a:pt x="36090" y="652554"/>
                  </a:lnTo>
                  <a:lnTo>
                    <a:pt x="33086" y="652554"/>
                  </a:lnTo>
                  <a:cubicBezTo>
                    <a:pt x="14813" y="652554"/>
                    <a:pt x="0" y="667367"/>
                    <a:pt x="0" y="685640"/>
                  </a:cubicBezTo>
                  <a:lnTo>
                    <a:pt x="0" y="763936"/>
                  </a:lnTo>
                  <a:cubicBezTo>
                    <a:pt x="0" y="771339"/>
                    <a:pt x="6002" y="777340"/>
                    <a:pt x="13404" y="777340"/>
                  </a:cubicBezTo>
                  <a:lnTo>
                    <a:pt x="137530" y="777340"/>
                  </a:lnTo>
                  <a:lnTo>
                    <a:pt x="133391" y="756842"/>
                  </a:lnTo>
                  <a:cubicBezTo>
                    <a:pt x="133391" y="647723"/>
                    <a:pt x="221850" y="559265"/>
                    <a:pt x="330969" y="559265"/>
                  </a:cubicBezTo>
                  <a:cubicBezTo>
                    <a:pt x="440088" y="559265"/>
                    <a:pt x="528547" y="647723"/>
                    <a:pt x="528547" y="756842"/>
                  </a:cubicBezTo>
                  <a:lnTo>
                    <a:pt x="524409" y="777340"/>
                  </a:lnTo>
                  <a:lnTo>
                    <a:pt x="1045315" y="777340"/>
                  </a:lnTo>
                  <a:lnTo>
                    <a:pt x="1041176" y="756842"/>
                  </a:lnTo>
                  <a:cubicBezTo>
                    <a:pt x="1041176" y="647723"/>
                    <a:pt x="1129635" y="559265"/>
                    <a:pt x="1238754" y="559265"/>
                  </a:cubicBezTo>
                  <a:cubicBezTo>
                    <a:pt x="1347874" y="559265"/>
                    <a:pt x="1436333" y="647723"/>
                    <a:pt x="1436333" y="756842"/>
                  </a:cubicBezTo>
                  <a:lnTo>
                    <a:pt x="1432194" y="777340"/>
                  </a:lnTo>
                  <a:lnTo>
                    <a:pt x="1521600" y="777340"/>
                  </a:lnTo>
                  <a:cubicBezTo>
                    <a:pt x="1529003" y="777340"/>
                    <a:pt x="1535004" y="771339"/>
                    <a:pt x="1535004" y="763936"/>
                  </a:cubicBezTo>
                  <a:lnTo>
                    <a:pt x="1535004" y="685640"/>
                  </a:lnTo>
                  <a:cubicBezTo>
                    <a:pt x="1535004" y="667367"/>
                    <a:pt x="1520191" y="652554"/>
                    <a:pt x="1501919" y="652554"/>
                  </a:cubicBezTo>
                  <a:lnTo>
                    <a:pt x="1498914" y="652554"/>
                  </a:lnTo>
                  <a:lnTo>
                    <a:pt x="1498914" y="487593"/>
                  </a:lnTo>
                  <a:cubicBezTo>
                    <a:pt x="1498914" y="433788"/>
                    <a:pt x="1455297" y="390171"/>
                    <a:pt x="1401492" y="390171"/>
                  </a:cubicBezTo>
                  <a:lnTo>
                    <a:pt x="1381968" y="39017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0" name="正方形/長方形 169">
              <a:extLst>
                <a:ext uri="{FF2B5EF4-FFF2-40B4-BE49-F238E27FC236}">
                  <a16:creationId xmlns:a16="http://schemas.microsoft.com/office/drawing/2014/main" id="{034449EF-3AC6-532C-FF48-C05B2CC4BFEF}"/>
                </a:ext>
              </a:extLst>
            </p:cNvPr>
            <p:cNvSpPr/>
            <p:nvPr/>
          </p:nvSpPr>
          <p:spPr bwMode="auto">
            <a:xfrm rot="2700000">
              <a:off x="4897431" y="1471618"/>
              <a:ext cx="2392486" cy="150116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6F739FB8-B210-0037-3272-ACE13D91387F}"/>
              </a:ext>
            </a:extLst>
          </p:cNvPr>
          <p:cNvGrpSpPr/>
          <p:nvPr/>
        </p:nvGrpSpPr>
        <p:grpSpPr>
          <a:xfrm>
            <a:off x="6299729" y="3691445"/>
            <a:ext cx="2591578" cy="2591575"/>
            <a:chOff x="7480763" y="2524077"/>
            <a:chExt cx="2591578" cy="2591575"/>
          </a:xfrm>
        </p:grpSpPr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DB889B37-9713-F288-3662-007C9F3D47F5}"/>
                </a:ext>
              </a:extLst>
            </p:cNvPr>
            <p:cNvGrpSpPr/>
            <p:nvPr/>
          </p:nvGrpSpPr>
          <p:grpSpPr>
            <a:xfrm>
              <a:off x="7480763" y="2524077"/>
              <a:ext cx="2591578" cy="2591575"/>
              <a:chOff x="668511" y="237906"/>
              <a:chExt cx="2591578" cy="2591575"/>
            </a:xfrm>
          </p:grpSpPr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536C54AA-69C2-38B0-100C-A5DA3ACCA9C3}"/>
                  </a:ext>
                </a:extLst>
              </p:cNvPr>
              <p:cNvGrpSpPr/>
              <p:nvPr/>
            </p:nvGrpSpPr>
            <p:grpSpPr>
              <a:xfrm>
                <a:off x="668511" y="237906"/>
                <a:ext cx="2591578" cy="2591575"/>
                <a:chOff x="2857122" y="3843765"/>
                <a:chExt cx="1629386" cy="1629384"/>
              </a:xfrm>
            </p:grpSpPr>
            <p:grpSp>
              <p:nvGrpSpPr>
                <p:cNvPr id="295" name="グループ化 294">
                  <a:extLst>
                    <a:ext uri="{FF2B5EF4-FFF2-40B4-BE49-F238E27FC236}">
                      <a16:creationId xmlns:a16="http://schemas.microsoft.com/office/drawing/2014/main" id="{93EEAC70-94E8-61F0-39A2-6725436020F5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297" name="楕円 296">
                    <a:extLst>
                      <a:ext uri="{FF2B5EF4-FFF2-40B4-BE49-F238E27FC236}">
                        <a16:creationId xmlns:a16="http://schemas.microsoft.com/office/drawing/2014/main" id="{F975DB71-CC2E-FBA3-AB75-FDF7C6236B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楕円 297">
                    <a:extLst>
                      <a:ext uri="{FF2B5EF4-FFF2-40B4-BE49-F238E27FC236}">
                        <a16:creationId xmlns:a16="http://schemas.microsoft.com/office/drawing/2014/main" id="{5F1EF4DC-FD20-3EC9-BCD5-B8065CB8A9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96" name="&quot;禁止&quot;マーク 295">
                  <a:extLst>
                    <a:ext uri="{FF2B5EF4-FFF2-40B4-BE49-F238E27FC236}">
                      <a16:creationId xmlns:a16="http://schemas.microsoft.com/office/drawing/2014/main" id="{C794F550-D528-4F18-563B-F6CE3FD03A13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3" name="&quot;禁止&quot;マーク 292">
                <a:extLst>
                  <a:ext uri="{FF2B5EF4-FFF2-40B4-BE49-F238E27FC236}">
                    <a16:creationId xmlns:a16="http://schemas.microsoft.com/office/drawing/2014/main" id="{F790E9D1-D5B2-5F78-1DEC-E3AC62FA1E10}"/>
                  </a:ext>
                </a:extLst>
              </p:cNvPr>
              <p:cNvSpPr/>
              <p:nvPr/>
            </p:nvSpPr>
            <p:spPr bwMode="auto">
              <a:xfrm>
                <a:off x="726663" y="296058"/>
                <a:ext cx="2475276" cy="2475273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  <p:sp>
            <p:nvSpPr>
              <p:cNvPr id="294" name="&quot;禁止&quot;マーク 293">
                <a:extLst>
                  <a:ext uri="{FF2B5EF4-FFF2-40B4-BE49-F238E27FC236}">
                    <a16:creationId xmlns:a16="http://schemas.microsoft.com/office/drawing/2014/main" id="{462B0817-33BF-C5D9-C462-0747F9483D5A}"/>
                  </a:ext>
                </a:extLst>
              </p:cNvPr>
              <p:cNvSpPr/>
              <p:nvPr/>
            </p:nvSpPr>
            <p:spPr bwMode="auto">
              <a:xfrm>
                <a:off x="726661" y="296058"/>
                <a:ext cx="2475276" cy="2475273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9860603A-5383-F3F9-0782-ED28F66DC6F2}"/>
                </a:ext>
              </a:extLst>
            </p:cNvPr>
            <p:cNvGrpSpPr/>
            <p:nvPr/>
          </p:nvGrpSpPr>
          <p:grpSpPr>
            <a:xfrm>
              <a:off x="8001750" y="2841615"/>
              <a:ext cx="1510550" cy="1771839"/>
              <a:chOff x="2274786" y="3282266"/>
              <a:chExt cx="1902432" cy="2231503"/>
            </a:xfrm>
            <a:solidFill>
              <a:schemeClr val="tx1"/>
            </a:solidFill>
          </p:grpSpPr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83852863-6311-E33C-1FD5-D376EB7BBBC9}"/>
                  </a:ext>
                </a:extLst>
              </p:cNvPr>
              <p:cNvSpPr/>
              <p:nvPr/>
            </p:nvSpPr>
            <p:spPr bwMode="auto">
              <a:xfrm rot="9508236">
                <a:off x="3090720" y="4567583"/>
                <a:ext cx="274585" cy="714615"/>
              </a:xfrm>
              <a:custGeom>
                <a:avLst/>
                <a:gdLst>
                  <a:gd name="connsiteX0" fmla="*/ 0 w 274585"/>
                  <a:gd name="connsiteY0" fmla="*/ 714615 h 714615"/>
                  <a:gd name="connsiteX1" fmla="*/ 27890 w 274585"/>
                  <a:gd name="connsiteY1" fmla="*/ 361310 h 714615"/>
                  <a:gd name="connsiteX2" fmla="*/ 27408 w 274585"/>
                  <a:gd name="connsiteY2" fmla="*/ 361120 h 714615"/>
                  <a:gd name="connsiteX3" fmla="*/ 28008 w 274585"/>
                  <a:gd name="connsiteY3" fmla="*/ 359810 h 714615"/>
                  <a:gd name="connsiteX4" fmla="*/ 28213 w 274585"/>
                  <a:gd name="connsiteY4" fmla="*/ 357219 h 714615"/>
                  <a:gd name="connsiteX5" fmla="*/ 29196 w 274585"/>
                  <a:gd name="connsiteY5" fmla="*/ 357219 h 714615"/>
                  <a:gd name="connsiteX6" fmla="*/ 192862 w 274585"/>
                  <a:gd name="connsiteY6" fmla="*/ 0 h 714615"/>
                  <a:gd name="connsiteX7" fmla="*/ 274585 w 274585"/>
                  <a:gd name="connsiteY7" fmla="*/ 32240 h 714615"/>
                  <a:gd name="connsiteX8" fmla="*/ 148919 w 274585"/>
                  <a:gd name="connsiteY8" fmla="*/ 409057 h 714615"/>
                  <a:gd name="connsiteX9" fmla="*/ 148183 w 274585"/>
                  <a:gd name="connsiteY9" fmla="*/ 408767 h 714615"/>
                  <a:gd name="connsiteX10" fmla="*/ 172327 w 274585"/>
                  <a:gd name="connsiteY10" fmla="*/ 714615 h 714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4585" h="714615">
                    <a:moveTo>
                      <a:pt x="0" y="714615"/>
                    </a:moveTo>
                    <a:lnTo>
                      <a:pt x="27890" y="361310"/>
                    </a:lnTo>
                    <a:lnTo>
                      <a:pt x="27408" y="361120"/>
                    </a:lnTo>
                    <a:lnTo>
                      <a:pt x="28008" y="359810"/>
                    </a:lnTo>
                    <a:lnTo>
                      <a:pt x="28213" y="357219"/>
                    </a:lnTo>
                    <a:lnTo>
                      <a:pt x="29196" y="357219"/>
                    </a:lnTo>
                    <a:lnTo>
                      <a:pt x="192862" y="0"/>
                    </a:lnTo>
                    <a:lnTo>
                      <a:pt x="274585" y="32240"/>
                    </a:lnTo>
                    <a:lnTo>
                      <a:pt x="148919" y="409057"/>
                    </a:lnTo>
                    <a:lnTo>
                      <a:pt x="148183" y="408767"/>
                    </a:lnTo>
                    <a:lnTo>
                      <a:pt x="172327" y="7146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88" name="四角形: 角を丸くする 287">
                <a:extLst>
                  <a:ext uri="{FF2B5EF4-FFF2-40B4-BE49-F238E27FC236}">
                    <a16:creationId xmlns:a16="http://schemas.microsoft.com/office/drawing/2014/main" id="{F68E136F-5296-026E-A2CA-926FAD6419FA}"/>
                  </a:ext>
                </a:extLst>
              </p:cNvPr>
              <p:cNvSpPr/>
              <p:nvPr/>
            </p:nvSpPr>
            <p:spPr bwMode="auto">
              <a:xfrm rot="6403318" flipH="1">
                <a:off x="3361872" y="4033925"/>
                <a:ext cx="139377" cy="40640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97AFE25F-5F60-E66B-029B-E4A7D3C10132}"/>
                  </a:ext>
                </a:extLst>
              </p:cNvPr>
              <p:cNvSpPr/>
              <p:nvPr/>
            </p:nvSpPr>
            <p:spPr bwMode="auto">
              <a:xfrm rot="5400000">
                <a:off x="2592153" y="3928704"/>
                <a:ext cx="1267698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AE189334-BBA0-2C20-98B3-70251CC25E26}"/>
                  </a:ext>
                </a:extLst>
              </p:cNvPr>
              <p:cNvSpPr/>
              <p:nvPr/>
            </p:nvSpPr>
            <p:spPr bwMode="auto">
              <a:xfrm flipH="1">
                <a:off x="2916230" y="3282266"/>
                <a:ext cx="803251" cy="1862196"/>
              </a:xfrm>
              <a:custGeom>
                <a:avLst/>
                <a:gdLst>
                  <a:gd name="connsiteX0" fmla="*/ 517162 w 803250"/>
                  <a:gd name="connsiteY0" fmla="*/ 0 h 1862197"/>
                  <a:gd name="connsiteX1" fmla="*/ 231074 w 803250"/>
                  <a:gd name="connsiteY1" fmla="*/ 330488 h 1862197"/>
                  <a:gd name="connsiteX2" fmla="*/ 405804 w 803250"/>
                  <a:gd name="connsiteY2" fmla="*/ 635004 h 1862197"/>
                  <a:gd name="connsiteX3" fmla="*/ 467045 w 803250"/>
                  <a:gd name="connsiteY3" fmla="*/ 649287 h 1862197"/>
                  <a:gd name="connsiteX4" fmla="*/ 457113 w 803250"/>
                  <a:gd name="connsiteY4" fmla="*/ 715089 h 1862197"/>
                  <a:gd name="connsiteX5" fmla="*/ 455722 w 803250"/>
                  <a:gd name="connsiteY5" fmla="*/ 715370 h 1862197"/>
                  <a:gd name="connsiteX6" fmla="*/ 360144 w 803250"/>
                  <a:gd name="connsiteY6" fmla="*/ 859563 h 1862197"/>
                  <a:gd name="connsiteX7" fmla="*/ 360144 w 803250"/>
                  <a:gd name="connsiteY7" fmla="*/ 909595 h 1862197"/>
                  <a:gd name="connsiteX8" fmla="*/ 277878 w 803250"/>
                  <a:gd name="connsiteY8" fmla="*/ 988889 h 1862197"/>
                  <a:gd name="connsiteX9" fmla="*/ 57397 w 803250"/>
                  <a:gd name="connsiteY9" fmla="*/ 1028435 h 1862197"/>
                  <a:gd name="connsiteX10" fmla="*/ 1106 w 803250"/>
                  <a:gd name="connsiteY10" fmla="*/ 1109333 h 1862197"/>
                  <a:gd name="connsiteX11" fmla="*/ 82004 w 803250"/>
                  <a:gd name="connsiteY11" fmla="*/ 1165623 h 1862197"/>
                  <a:gd name="connsiteX12" fmla="*/ 308898 w 803250"/>
                  <a:gd name="connsiteY12" fmla="*/ 1124926 h 1862197"/>
                  <a:gd name="connsiteX13" fmla="*/ 334631 w 803250"/>
                  <a:gd name="connsiteY13" fmla="*/ 1114746 h 1862197"/>
                  <a:gd name="connsiteX14" fmla="*/ 341683 w 803250"/>
                  <a:gd name="connsiteY14" fmla="*/ 1107899 h 1862197"/>
                  <a:gd name="connsiteX15" fmla="*/ 360144 w 803250"/>
                  <a:gd name="connsiteY15" fmla="*/ 1100647 h 1862197"/>
                  <a:gd name="connsiteX16" fmla="*/ 360144 w 803250"/>
                  <a:gd name="connsiteY16" fmla="*/ 1250995 h 1862197"/>
                  <a:gd name="connsiteX17" fmla="*/ 368940 w 803250"/>
                  <a:gd name="connsiteY17" fmla="*/ 1294565 h 1862197"/>
                  <a:gd name="connsiteX18" fmla="*/ 173045 w 803250"/>
                  <a:gd name="connsiteY18" fmla="*/ 1524040 h 1862197"/>
                  <a:gd name="connsiteX19" fmla="*/ 176796 w 803250"/>
                  <a:gd name="connsiteY19" fmla="*/ 1527791 h 1862197"/>
                  <a:gd name="connsiteX20" fmla="*/ 174031 w 803250"/>
                  <a:gd name="connsiteY20" fmla="*/ 1529388 h 1862197"/>
                  <a:gd name="connsiteX21" fmla="*/ 390874 w 803250"/>
                  <a:gd name="connsiteY21" fmla="*/ 1862197 h 1862197"/>
                  <a:gd name="connsiteX22" fmla="*/ 466957 w 803250"/>
                  <a:gd name="connsiteY22" fmla="*/ 1818271 h 1862197"/>
                  <a:gd name="connsiteX23" fmla="*/ 327695 w 803250"/>
                  <a:gd name="connsiteY23" fmla="*/ 1543935 h 1862197"/>
                  <a:gd name="connsiteX24" fmla="*/ 493099 w 803250"/>
                  <a:gd name="connsiteY24" fmla="*/ 1402735 h 1862197"/>
                  <a:gd name="connsiteX25" fmla="*/ 516635 w 803250"/>
                  <a:gd name="connsiteY25" fmla="*/ 1407486 h 1862197"/>
                  <a:gd name="connsiteX26" fmla="*/ 673126 w 803250"/>
                  <a:gd name="connsiteY26" fmla="*/ 1250995 h 1862197"/>
                  <a:gd name="connsiteX27" fmla="*/ 673126 w 803250"/>
                  <a:gd name="connsiteY27" fmla="*/ 859563 h 1862197"/>
                  <a:gd name="connsiteX28" fmla="*/ 577549 w 803250"/>
                  <a:gd name="connsiteY28" fmla="*/ 715370 h 1862197"/>
                  <a:gd name="connsiteX29" fmla="*/ 560716 w 803250"/>
                  <a:gd name="connsiteY29" fmla="*/ 711972 h 1862197"/>
                  <a:gd name="connsiteX30" fmla="*/ 551800 w 803250"/>
                  <a:gd name="connsiteY30" fmla="*/ 652897 h 1862197"/>
                  <a:gd name="connsiteX31" fmla="*/ 628520 w 803250"/>
                  <a:gd name="connsiteY31" fmla="*/ 635004 h 1862197"/>
                  <a:gd name="connsiteX32" fmla="*/ 803250 w 803250"/>
                  <a:gd name="connsiteY32" fmla="*/ 330488 h 1862197"/>
                  <a:gd name="connsiteX33" fmla="*/ 517162 w 803250"/>
                  <a:gd name="connsiteY33" fmla="*/ 0 h 1862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03250" h="1862197">
                    <a:moveTo>
                      <a:pt x="517162" y="0"/>
                    </a:moveTo>
                    <a:cubicBezTo>
                      <a:pt x="359160" y="0"/>
                      <a:pt x="231074" y="147965"/>
                      <a:pt x="231074" y="330488"/>
                    </a:cubicBezTo>
                    <a:cubicBezTo>
                      <a:pt x="231074" y="467380"/>
                      <a:pt x="303122" y="584834"/>
                      <a:pt x="405804" y="635004"/>
                    </a:cubicBezTo>
                    <a:lnTo>
                      <a:pt x="467045" y="649287"/>
                    </a:lnTo>
                    <a:lnTo>
                      <a:pt x="457113" y="715089"/>
                    </a:lnTo>
                    <a:lnTo>
                      <a:pt x="455722" y="715370"/>
                    </a:lnTo>
                    <a:cubicBezTo>
                      <a:pt x="399555" y="739126"/>
                      <a:pt x="360144" y="794742"/>
                      <a:pt x="360144" y="859563"/>
                    </a:cubicBezTo>
                    <a:lnTo>
                      <a:pt x="360144" y="909595"/>
                    </a:lnTo>
                    <a:lnTo>
                      <a:pt x="277878" y="988889"/>
                    </a:lnTo>
                    <a:lnTo>
                      <a:pt x="57397" y="1028435"/>
                    </a:lnTo>
                    <a:cubicBezTo>
                      <a:pt x="19513" y="1035230"/>
                      <a:pt x="-5689" y="1071449"/>
                      <a:pt x="1106" y="1109333"/>
                    </a:cubicBezTo>
                    <a:cubicBezTo>
                      <a:pt x="7901" y="1147216"/>
                      <a:pt x="44120" y="1172418"/>
                      <a:pt x="82004" y="1165623"/>
                    </a:cubicBezTo>
                    <a:lnTo>
                      <a:pt x="308898" y="1124926"/>
                    </a:lnTo>
                    <a:cubicBezTo>
                      <a:pt x="318369" y="1123227"/>
                      <a:pt x="327047" y="1119689"/>
                      <a:pt x="334631" y="1114746"/>
                    </a:cubicBezTo>
                    <a:lnTo>
                      <a:pt x="341683" y="1107899"/>
                    </a:lnTo>
                    <a:lnTo>
                      <a:pt x="360144" y="1100647"/>
                    </a:lnTo>
                    <a:lnTo>
                      <a:pt x="360144" y="1250995"/>
                    </a:lnTo>
                    <a:lnTo>
                      <a:pt x="368940" y="1294565"/>
                    </a:lnTo>
                    <a:lnTo>
                      <a:pt x="173045" y="1524040"/>
                    </a:lnTo>
                    <a:lnTo>
                      <a:pt x="176796" y="1527791"/>
                    </a:lnTo>
                    <a:lnTo>
                      <a:pt x="174031" y="1529388"/>
                    </a:lnTo>
                    <a:lnTo>
                      <a:pt x="390874" y="1862197"/>
                    </a:lnTo>
                    <a:lnTo>
                      <a:pt x="466957" y="1818271"/>
                    </a:lnTo>
                    <a:lnTo>
                      <a:pt x="327695" y="1543935"/>
                    </a:lnTo>
                    <a:lnTo>
                      <a:pt x="493099" y="1402735"/>
                    </a:lnTo>
                    <a:lnTo>
                      <a:pt x="516635" y="1407486"/>
                    </a:lnTo>
                    <a:cubicBezTo>
                      <a:pt x="603063" y="1407486"/>
                      <a:pt x="673126" y="1337423"/>
                      <a:pt x="673126" y="1250995"/>
                    </a:cubicBezTo>
                    <a:lnTo>
                      <a:pt x="673126" y="859563"/>
                    </a:lnTo>
                    <a:cubicBezTo>
                      <a:pt x="673126" y="794742"/>
                      <a:pt x="633716" y="739126"/>
                      <a:pt x="577549" y="715370"/>
                    </a:cubicBezTo>
                    <a:lnTo>
                      <a:pt x="560716" y="711972"/>
                    </a:lnTo>
                    <a:lnTo>
                      <a:pt x="551800" y="652897"/>
                    </a:lnTo>
                    <a:lnTo>
                      <a:pt x="628520" y="635004"/>
                    </a:lnTo>
                    <a:cubicBezTo>
                      <a:pt x="731202" y="584834"/>
                      <a:pt x="803250" y="467380"/>
                      <a:pt x="803250" y="330488"/>
                    </a:cubicBezTo>
                    <a:cubicBezTo>
                      <a:pt x="803250" y="147965"/>
                      <a:pt x="675164" y="0"/>
                      <a:pt x="51716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91" name="四角形: 角を丸くする 290">
                <a:extLst>
                  <a:ext uri="{FF2B5EF4-FFF2-40B4-BE49-F238E27FC236}">
                    <a16:creationId xmlns:a16="http://schemas.microsoft.com/office/drawing/2014/main" id="{49D1D4BA-35C2-AC15-0647-2DE688FB234C}"/>
                  </a:ext>
                </a:extLst>
              </p:cNvPr>
              <p:cNvSpPr/>
              <p:nvPr/>
            </p:nvSpPr>
            <p:spPr bwMode="auto">
              <a:xfrm>
                <a:off x="3183730" y="5276851"/>
                <a:ext cx="166689" cy="45719"/>
              </a:xfrm>
              <a:prstGeom prst="roundRect">
                <a:avLst>
                  <a:gd name="adj" fmla="val 1249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sp>
          <p:nvSpPr>
            <p:cNvPr id="183" name="正方形/長方形 182">
              <a:extLst>
                <a:ext uri="{FF2B5EF4-FFF2-40B4-BE49-F238E27FC236}">
                  <a16:creationId xmlns:a16="http://schemas.microsoft.com/office/drawing/2014/main" id="{C4810B17-4D50-5850-4445-76E3A267275F}"/>
                </a:ext>
              </a:extLst>
            </p:cNvPr>
            <p:cNvSpPr/>
            <p:nvPr/>
          </p:nvSpPr>
          <p:spPr bwMode="auto">
            <a:xfrm rot="2700000">
              <a:off x="7588102" y="3757789"/>
              <a:ext cx="2392486" cy="150116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DF15F7B4-AC66-5904-D455-430577592679}"/>
              </a:ext>
            </a:extLst>
          </p:cNvPr>
          <p:cNvGrpSpPr/>
          <p:nvPr/>
        </p:nvGrpSpPr>
        <p:grpSpPr>
          <a:xfrm>
            <a:off x="3475583" y="3698546"/>
            <a:ext cx="2591578" cy="2591575"/>
            <a:chOff x="2003760" y="237906"/>
            <a:chExt cx="2591578" cy="2591575"/>
          </a:xfrm>
        </p:grpSpPr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B4DD62AE-A341-962A-ADBF-DCF7F42F10F4}"/>
                </a:ext>
              </a:extLst>
            </p:cNvPr>
            <p:cNvGrpSpPr/>
            <p:nvPr/>
          </p:nvGrpSpPr>
          <p:grpSpPr>
            <a:xfrm>
              <a:off x="2003760" y="237906"/>
              <a:ext cx="2591578" cy="2591575"/>
              <a:chOff x="668511" y="237906"/>
              <a:chExt cx="2591578" cy="2591575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ECFF72C8-CBC5-8852-3226-49D4B5B96D47}"/>
                  </a:ext>
                </a:extLst>
              </p:cNvPr>
              <p:cNvGrpSpPr/>
              <p:nvPr/>
            </p:nvGrpSpPr>
            <p:grpSpPr>
              <a:xfrm>
                <a:off x="668511" y="237906"/>
                <a:ext cx="2591578" cy="2591575"/>
                <a:chOff x="2857122" y="3843765"/>
                <a:chExt cx="1629386" cy="1629384"/>
              </a:xfrm>
            </p:grpSpPr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C5C4AF20-C8DA-D928-6EB5-65AFB139AC00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310" name="楕円 309">
                    <a:extLst>
                      <a:ext uri="{FF2B5EF4-FFF2-40B4-BE49-F238E27FC236}">
                        <a16:creationId xmlns:a16="http://schemas.microsoft.com/office/drawing/2014/main" id="{37694DEA-966C-8067-E683-B95C8D2C48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楕円 310">
                    <a:extLst>
                      <a:ext uri="{FF2B5EF4-FFF2-40B4-BE49-F238E27FC236}">
                        <a16:creationId xmlns:a16="http://schemas.microsoft.com/office/drawing/2014/main" id="{BE692BDE-63A8-C42F-6196-A773CC17D0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09" name="&quot;禁止&quot;マーク 308">
                  <a:extLst>
                    <a:ext uri="{FF2B5EF4-FFF2-40B4-BE49-F238E27FC236}">
                      <a16:creationId xmlns:a16="http://schemas.microsoft.com/office/drawing/2014/main" id="{C2E8616F-9317-4D04-B7E1-F5966C6478EF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6" name="&quot;禁止&quot;マーク 305">
                <a:extLst>
                  <a:ext uri="{FF2B5EF4-FFF2-40B4-BE49-F238E27FC236}">
                    <a16:creationId xmlns:a16="http://schemas.microsoft.com/office/drawing/2014/main" id="{9F96FB7E-E63F-ED47-8E9D-5B7537BAA79B}"/>
                  </a:ext>
                </a:extLst>
              </p:cNvPr>
              <p:cNvSpPr/>
              <p:nvPr/>
            </p:nvSpPr>
            <p:spPr bwMode="auto">
              <a:xfrm>
                <a:off x="726663" y="296058"/>
                <a:ext cx="2475276" cy="2475273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  <p:sp>
            <p:nvSpPr>
              <p:cNvPr id="307" name="&quot;禁止&quot;マーク 306">
                <a:extLst>
                  <a:ext uri="{FF2B5EF4-FFF2-40B4-BE49-F238E27FC236}">
                    <a16:creationId xmlns:a16="http://schemas.microsoft.com/office/drawing/2014/main" id="{9DC6A6F9-A4FB-5033-23A7-5D3DAD1F8880}"/>
                  </a:ext>
                </a:extLst>
              </p:cNvPr>
              <p:cNvSpPr/>
              <p:nvPr/>
            </p:nvSpPr>
            <p:spPr bwMode="auto">
              <a:xfrm>
                <a:off x="726661" y="296058"/>
                <a:ext cx="2475276" cy="2475273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A8CED85C-E474-DBDA-E7DA-C1F2FAEBFB6A}"/>
                </a:ext>
              </a:extLst>
            </p:cNvPr>
            <p:cNvGrpSpPr/>
            <p:nvPr/>
          </p:nvGrpSpPr>
          <p:grpSpPr>
            <a:xfrm>
              <a:off x="2547517" y="531631"/>
              <a:ext cx="1475547" cy="1867044"/>
              <a:chOff x="5911515" y="3226660"/>
              <a:chExt cx="751974" cy="951490"/>
            </a:xfrm>
          </p:grpSpPr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CE526CB0-579E-F04E-34B1-B6197E299B21}"/>
                  </a:ext>
                </a:extLst>
              </p:cNvPr>
              <p:cNvSpPr/>
              <p:nvPr/>
            </p:nvSpPr>
            <p:spPr bwMode="auto">
              <a:xfrm rot="10800000">
                <a:off x="6023557" y="3226660"/>
                <a:ext cx="410695" cy="768690"/>
              </a:xfrm>
              <a:custGeom>
                <a:avLst/>
                <a:gdLst>
                  <a:gd name="connsiteX0" fmla="*/ 706848 w 1131482"/>
                  <a:gd name="connsiteY0" fmla="*/ 2117772 h 2117772"/>
                  <a:gd name="connsiteX1" fmla="*/ 282214 w 1131482"/>
                  <a:gd name="connsiteY1" fmla="*/ 1693138 h 2117772"/>
                  <a:gd name="connsiteX2" fmla="*/ 321117 w 1131482"/>
                  <a:gd name="connsiteY2" fmla="*/ 1693138 h 2117772"/>
                  <a:gd name="connsiteX3" fmla="*/ 315507 w 1131482"/>
                  <a:gd name="connsiteY3" fmla="*/ 1631872 h 2117772"/>
                  <a:gd name="connsiteX4" fmla="*/ 580486 w 1131482"/>
                  <a:gd name="connsiteY4" fmla="*/ 1273952 h 2117772"/>
                  <a:gd name="connsiteX5" fmla="*/ 584748 w 1131482"/>
                  <a:gd name="connsiteY5" fmla="*/ 1273479 h 2117772"/>
                  <a:gd name="connsiteX6" fmla="*/ 574621 w 1131482"/>
                  <a:gd name="connsiteY6" fmla="*/ 1201690 h 2117772"/>
                  <a:gd name="connsiteX7" fmla="*/ 550820 w 1131482"/>
                  <a:gd name="connsiteY7" fmla="*/ 1190248 h 2117772"/>
                  <a:gd name="connsiteX8" fmla="*/ 488257 w 1131482"/>
                  <a:gd name="connsiteY8" fmla="*/ 1114274 h 2117772"/>
                  <a:gd name="connsiteX9" fmla="*/ 480281 w 1131482"/>
                  <a:gd name="connsiteY9" fmla="*/ 1074768 h 2117772"/>
                  <a:gd name="connsiteX10" fmla="*/ 369476 w 1131482"/>
                  <a:gd name="connsiteY10" fmla="*/ 1010794 h 2117772"/>
                  <a:gd name="connsiteX11" fmla="*/ 79010 w 1131482"/>
                  <a:gd name="connsiteY11" fmla="*/ 1010793 h 2117772"/>
                  <a:gd name="connsiteX12" fmla="*/ 0 w 1131482"/>
                  <a:gd name="connsiteY12" fmla="*/ 931783 h 2117772"/>
                  <a:gd name="connsiteX13" fmla="*/ 1 w 1131482"/>
                  <a:gd name="connsiteY13" fmla="*/ 931784 h 2117772"/>
                  <a:gd name="connsiteX14" fmla="*/ 79011 w 1131482"/>
                  <a:gd name="connsiteY14" fmla="*/ 852774 h 2117772"/>
                  <a:gd name="connsiteX15" fmla="*/ 373514 w 1131482"/>
                  <a:gd name="connsiteY15" fmla="*/ 852774 h 2117772"/>
                  <a:gd name="connsiteX16" fmla="*/ 379444 w 1131482"/>
                  <a:gd name="connsiteY16" fmla="*/ 853972 h 2117772"/>
                  <a:gd name="connsiteX17" fmla="*/ 399098 w 1131482"/>
                  <a:gd name="connsiteY17" fmla="*/ 852601 h 2117772"/>
                  <a:gd name="connsiteX18" fmla="*/ 428836 w 1131482"/>
                  <a:gd name="connsiteY18" fmla="*/ 862601 h 2117772"/>
                  <a:gd name="connsiteX19" fmla="*/ 474688 w 1131482"/>
                  <a:gd name="connsiteY19" fmla="*/ 889074 h 2117772"/>
                  <a:gd name="connsiteX20" fmla="*/ 474688 w 1131482"/>
                  <a:gd name="connsiteY20" fmla="*/ 666015 h 2117772"/>
                  <a:gd name="connsiteX21" fmla="*/ 185919 w 1131482"/>
                  <a:gd name="connsiteY21" fmla="*/ 500475 h 2117772"/>
                  <a:gd name="connsiteX22" fmla="*/ 192444 w 1131482"/>
                  <a:gd name="connsiteY22" fmla="*/ 484083 h 2117772"/>
                  <a:gd name="connsiteX23" fmla="*/ 237126 w 1131482"/>
                  <a:gd name="connsiteY23" fmla="*/ 0 h 2117772"/>
                  <a:gd name="connsiteX24" fmla="*/ 328827 w 1131482"/>
                  <a:gd name="connsiteY24" fmla="*/ 0 h 2117772"/>
                  <a:gd name="connsiteX25" fmla="*/ 366882 w 1131482"/>
                  <a:gd name="connsiteY25" fmla="*/ 412292 h 2117772"/>
                  <a:gd name="connsiteX26" fmla="*/ 679667 w 1131482"/>
                  <a:gd name="connsiteY26" fmla="*/ 487902 h 2117772"/>
                  <a:gd name="connsiteX27" fmla="*/ 676839 w 1131482"/>
                  <a:gd name="connsiteY27" fmla="*/ 495006 h 2117772"/>
                  <a:gd name="connsiteX28" fmla="*/ 714582 w 1131482"/>
                  <a:gd name="connsiteY28" fmla="*/ 502626 h 2117772"/>
                  <a:gd name="connsiteX29" fmla="*/ 820047 w 1131482"/>
                  <a:gd name="connsiteY29" fmla="*/ 661736 h 2117772"/>
                  <a:gd name="connsiteX30" fmla="*/ 820047 w 1131482"/>
                  <a:gd name="connsiteY30" fmla="*/ 1047059 h 2117772"/>
                  <a:gd name="connsiteX31" fmla="*/ 769470 w 1131482"/>
                  <a:gd name="connsiteY31" fmla="*/ 1169162 h 2117772"/>
                  <a:gd name="connsiteX32" fmla="*/ 719996 w 1131482"/>
                  <a:gd name="connsiteY32" fmla="*/ 1202519 h 2117772"/>
                  <a:gd name="connsiteX33" fmla="*/ 709986 w 1131482"/>
                  <a:gd name="connsiteY33" fmla="*/ 1273479 h 2117772"/>
                  <a:gd name="connsiteX34" fmla="*/ 714248 w 1131482"/>
                  <a:gd name="connsiteY34" fmla="*/ 1273952 h 2117772"/>
                  <a:gd name="connsiteX35" fmla="*/ 819448 w 1131482"/>
                  <a:gd name="connsiteY35" fmla="*/ 1319422 h 2117772"/>
                  <a:gd name="connsiteX36" fmla="*/ 835833 w 1131482"/>
                  <a:gd name="connsiteY36" fmla="*/ 1335037 h 2117772"/>
                  <a:gd name="connsiteX37" fmla="*/ 933233 w 1131482"/>
                  <a:gd name="connsiteY37" fmla="*/ 1335037 h 2117772"/>
                  <a:gd name="connsiteX38" fmla="*/ 944265 w 1131482"/>
                  <a:gd name="connsiteY38" fmla="*/ 1341025 h 2117772"/>
                  <a:gd name="connsiteX39" fmla="*/ 1131482 w 1131482"/>
                  <a:gd name="connsiteY39" fmla="*/ 1693138 h 2117772"/>
                  <a:gd name="connsiteX40" fmla="*/ 706848 w 1131482"/>
                  <a:gd name="connsiteY40" fmla="*/ 2117772 h 2117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31482" h="2117772">
                    <a:moveTo>
                      <a:pt x="706848" y="2117772"/>
                    </a:moveTo>
                    <a:cubicBezTo>
                      <a:pt x="472329" y="2117772"/>
                      <a:pt x="282214" y="1927657"/>
                      <a:pt x="282214" y="1693138"/>
                    </a:cubicBezTo>
                    <a:lnTo>
                      <a:pt x="321117" y="1693138"/>
                    </a:lnTo>
                    <a:lnTo>
                      <a:pt x="315507" y="1631872"/>
                    </a:lnTo>
                    <a:cubicBezTo>
                      <a:pt x="315507" y="1455320"/>
                      <a:pt x="429263" y="1308019"/>
                      <a:pt x="580486" y="1273952"/>
                    </a:cubicBezTo>
                    <a:lnTo>
                      <a:pt x="584748" y="1273479"/>
                    </a:lnTo>
                    <a:lnTo>
                      <a:pt x="574621" y="1201690"/>
                    </a:lnTo>
                    <a:lnTo>
                      <a:pt x="550820" y="1190248"/>
                    </a:lnTo>
                    <a:cubicBezTo>
                      <a:pt x="523260" y="1171629"/>
                      <a:pt x="501364" y="1145263"/>
                      <a:pt x="488257" y="1114274"/>
                    </a:cubicBezTo>
                    <a:lnTo>
                      <a:pt x="480281" y="1074768"/>
                    </a:lnTo>
                    <a:lnTo>
                      <a:pt x="369476" y="1010794"/>
                    </a:lnTo>
                    <a:lnTo>
                      <a:pt x="79010" y="1010793"/>
                    </a:lnTo>
                    <a:cubicBezTo>
                      <a:pt x="35374" y="1010793"/>
                      <a:pt x="0" y="975419"/>
                      <a:pt x="0" y="931783"/>
                    </a:cubicBezTo>
                    <a:lnTo>
                      <a:pt x="1" y="931784"/>
                    </a:lnTo>
                    <a:cubicBezTo>
                      <a:pt x="1" y="888148"/>
                      <a:pt x="35375" y="852774"/>
                      <a:pt x="79011" y="852774"/>
                    </a:cubicBezTo>
                    <a:lnTo>
                      <a:pt x="373514" y="852774"/>
                    </a:lnTo>
                    <a:lnTo>
                      <a:pt x="379444" y="853972"/>
                    </a:lnTo>
                    <a:lnTo>
                      <a:pt x="399098" y="852601"/>
                    </a:lnTo>
                    <a:cubicBezTo>
                      <a:pt x="409283" y="853865"/>
                      <a:pt x="419389" y="857147"/>
                      <a:pt x="428836" y="862601"/>
                    </a:cubicBezTo>
                    <a:lnTo>
                      <a:pt x="474688" y="889074"/>
                    </a:lnTo>
                    <a:lnTo>
                      <a:pt x="474688" y="666015"/>
                    </a:lnTo>
                    <a:lnTo>
                      <a:pt x="185919" y="500475"/>
                    </a:lnTo>
                    <a:lnTo>
                      <a:pt x="192444" y="484083"/>
                    </a:lnTo>
                    <a:lnTo>
                      <a:pt x="237126" y="0"/>
                    </a:lnTo>
                    <a:lnTo>
                      <a:pt x="328827" y="0"/>
                    </a:lnTo>
                    <a:lnTo>
                      <a:pt x="366882" y="412292"/>
                    </a:lnTo>
                    <a:lnTo>
                      <a:pt x="679667" y="487902"/>
                    </a:lnTo>
                    <a:lnTo>
                      <a:pt x="676839" y="495006"/>
                    </a:lnTo>
                    <a:lnTo>
                      <a:pt x="714582" y="502626"/>
                    </a:lnTo>
                    <a:cubicBezTo>
                      <a:pt x="776560" y="528840"/>
                      <a:pt x="820047" y="590209"/>
                      <a:pt x="820047" y="661736"/>
                    </a:cubicBezTo>
                    <a:lnTo>
                      <a:pt x="820047" y="1047059"/>
                    </a:lnTo>
                    <a:cubicBezTo>
                      <a:pt x="820047" y="1094744"/>
                      <a:pt x="800719" y="1137913"/>
                      <a:pt x="769470" y="1169162"/>
                    </a:cubicBezTo>
                    <a:lnTo>
                      <a:pt x="719996" y="1202519"/>
                    </a:lnTo>
                    <a:lnTo>
                      <a:pt x="709986" y="1273479"/>
                    </a:lnTo>
                    <a:lnTo>
                      <a:pt x="714248" y="1273952"/>
                    </a:lnTo>
                    <a:cubicBezTo>
                      <a:pt x="752054" y="1282469"/>
                      <a:pt x="787518" y="1298063"/>
                      <a:pt x="819448" y="1319422"/>
                    </a:cubicBezTo>
                    <a:lnTo>
                      <a:pt x="835833" y="1335037"/>
                    </a:lnTo>
                    <a:lnTo>
                      <a:pt x="933233" y="1335037"/>
                    </a:lnTo>
                    <a:lnTo>
                      <a:pt x="944265" y="1341025"/>
                    </a:lnTo>
                    <a:cubicBezTo>
                      <a:pt x="1057218" y="1417334"/>
                      <a:pt x="1131482" y="1546563"/>
                      <a:pt x="1131482" y="1693138"/>
                    </a:cubicBezTo>
                    <a:cubicBezTo>
                      <a:pt x="1131482" y="1927657"/>
                      <a:pt x="941367" y="2117772"/>
                      <a:pt x="706848" y="211777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6716FC81-CB10-64FA-4B31-38600F5DD3B7}"/>
                  </a:ext>
                </a:extLst>
              </p:cNvPr>
              <p:cNvSpPr/>
              <p:nvPr/>
            </p:nvSpPr>
            <p:spPr bwMode="auto">
              <a:xfrm rot="5400000">
                <a:off x="5940579" y="3455241"/>
                <a:ext cx="693845" cy="751974"/>
              </a:xfrm>
              <a:custGeom>
                <a:avLst/>
                <a:gdLst>
                  <a:gd name="connsiteX0" fmla="*/ 1394296 w 1911571"/>
                  <a:gd name="connsiteY0" fmla="*/ 350785 h 2071718"/>
                  <a:gd name="connsiteX1" fmla="*/ 1560786 w 1911571"/>
                  <a:gd name="connsiteY1" fmla="*/ 517275 h 2071718"/>
                  <a:gd name="connsiteX2" fmla="*/ 1727276 w 1911571"/>
                  <a:gd name="connsiteY2" fmla="*/ 350785 h 2071718"/>
                  <a:gd name="connsiteX3" fmla="*/ 1560786 w 1911571"/>
                  <a:gd name="connsiteY3" fmla="*/ 184295 h 2071718"/>
                  <a:gd name="connsiteX4" fmla="*/ 1394296 w 1911571"/>
                  <a:gd name="connsiteY4" fmla="*/ 350785 h 2071718"/>
                  <a:gd name="connsiteX5" fmla="*/ 1394296 w 1911571"/>
                  <a:gd name="connsiteY5" fmla="*/ 1591284 h 2071718"/>
                  <a:gd name="connsiteX6" fmla="*/ 1495980 w 1911571"/>
                  <a:gd name="connsiteY6" fmla="*/ 1744691 h 2071718"/>
                  <a:gd name="connsiteX7" fmla="*/ 1505287 w 1911571"/>
                  <a:gd name="connsiteY7" fmla="*/ 1746569 h 2071718"/>
                  <a:gd name="connsiteX8" fmla="*/ 1505287 w 1911571"/>
                  <a:gd name="connsiteY8" fmla="*/ 1590029 h 2071718"/>
                  <a:gd name="connsiteX9" fmla="*/ 1566460 w 1911571"/>
                  <a:gd name="connsiteY9" fmla="*/ 1528856 h 2071718"/>
                  <a:gd name="connsiteX10" fmla="*/ 1627633 w 1911571"/>
                  <a:gd name="connsiteY10" fmla="*/ 1590029 h 2071718"/>
                  <a:gd name="connsiteX11" fmla="*/ 1627633 w 1911571"/>
                  <a:gd name="connsiteY11" fmla="*/ 1743314 h 2071718"/>
                  <a:gd name="connsiteX12" fmla="*/ 1678512 w 1911571"/>
                  <a:gd name="connsiteY12" fmla="*/ 1709010 h 2071718"/>
                  <a:gd name="connsiteX13" fmla="*/ 1727276 w 1911571"/>
                  <a:gd name="connsiteY13" fmla="*/ 1591284 h 2071718"/>
                  <a:gd name="connsiteX14" fmla="*/ 1560786 w 1911571"/>
                  <a:gd name="connsiteY14" fmla="*/ 1424794 h 2071718"/>
                  <a:gd name="connsiteX15" fmla="*/ 1394296 w 1911571"/>
                  <a:gd name="connsiteY15" fmla="*/ 1591284 h 2071718"/>
                  <a:gd name="connsiteX16" fmla="*/ 0 w 1911571"/>
                  <a:gd name="connsiteY16" fmla="*/ 677517 h 2071718"/>
                  <a:gd name="connsiteX17" fmla="*/ 0 w 1911571"/>
                  <a:gd name="connsiteY17" fmla="*/ 631557 h 2071718"/>
                  <a:gd name="connsiteX18" fmla="*/ 45961 w 1911571"/>
                  <a:gd name="connsiteY18" fmla="*/ 585596 h 2071718"/>
                  <a:gd name="connsiteX19" fmla="*/ 163662 w 1911571"/>
                  <a:gd name="connsiteY19" fmla="*/ 585596 h 2071718"/>
                  <a:gd name="connsiteX20" fmla="*/ 209623 w 1911571"/>
                  <a:gd name="connsiteY20" fmla="*/ 631557 h 2071718"/>
                  <a:gd name="connsiteX21" fmla="*/ 209623 w 1911571"/>
                  <a:gd name="connsiteY21" fmla="*/ 632375 h 2071718"/>
                  <a:gd name="connsiteX22" fmla="*/ 269822 w 1911571"/>
                  <a:gd name="connsiteY22" fmla="*/ 632375 h 2071718"/>
                  <a:gd name="connsiteX23" fmla="*/ 344019 w 1911571"/>
                  <a:gd name="connsiteY23" fmla="*/ 335584 h 2071718"/>
                  <a:gd name="connsiteX24" fmla="*/ 549048 w 1911571"/>
                  <a:gd name="connsiteY24" fmla="*/ 335584 h 2071718"/>
                  <a:gd name="connsiteX25" fmla="*/ 584854 w 1911571"/>
                  <a:gd name="connsiteY25" fmla="*/ 478806 h 2071718"/>
                  <a:gd name="connsiteX26" fmla="*/ 584854 w 1911571"/>
                  <a:gd name="connsiteY26" fmla="*/ 469454 h 2071718"/>
                  <a:gd name="connsiteX27" fmla="*/ 1105867 w 1911571"/>
                  <a:gd name="connsiteY27" fmla="*/ 318361 h 2071718"/>
                  <a:gd name="connsiteX28" fmla="*/ 1212432 w 1911571"/>
                  <a:gd name="connsiteY28" fmla="*/ 382922 h 2071718"/>
                  <a:gd name="connsiteX29" fmla="*/ 1210001 w 1911571"/>
                  <a:gd name="connsiteY29" fmla="*/ 350785 h 2071718"/>
                  <a:gd name="connsiteX30" fmla="*/ 1560786 w 1911571"/>
                  <a:gd name="connsiteY30" fmla="*/ 0 h 2071718"/>
                  <a:gd name="connsiteX31" fmla="*/ 1911571 w 1911571"/>
                  <a:gd name="connsiteY31" fmla="*/ 350785 h 2071718"/>
                  <a:gd name="connsiteX32" fmla="*/ 1560786 w 1911571"/>
                  <a:gd name="connsiteY32" fmla="*/ 701570 h 2071718"/>
                  <a:gd name="connsiteX33" fmla="*/ 1531107 w 1911571"/>
                  <a:gd name="connsiteY33" fmla="*/ 695578 h 2071718"/>
                  <a:gd name="connsiteX34" fmla="*/ 1531107 w 1911571"/>
                  <a:gd name="connsiteY34" fmla="*/ 732922 h 2071718"/>
                  <a:gd name="connsiteX35" fmla="*/ 1529191 w 1911571"/>
                  <a:gd name="connsiteY35" fmla="*/ 732922 h 2071718"/>
                  <a:gd name="connsiteX36" fmla="*/ 1529191 w 1911571"/>
                  <a:gd name="connsiteY36" fmla="*/ 1049947 h 2071718"/>
                  <a:gd name="connsiteX37" fmla="*/ 1529191 w 1911571"/>
                  <a:gd name="connsiteY37" fmla="*/ 1243684 h 2071718"/>
                  <a:gd name="connsiteX38" fmla="*/ 1560786 w 1911571"/>
                  <a:gd name="connsiteY38" fmla="*/ 1240499 h 2071718"/>
                  <a:gd name="connsiteX39" fmla="*/ 1911571 w 1911571"/>
                  <a:gd name="connsiteY39" fmla="*/ 1591284 h 2071718"/>
                  <a:gd name="connsiteX40" fmla="*/ 1631482 w 1911571"/>
                  <a:gd name="connsiteY40" fmla="*/ 1934942 h 2071718"/>
                  <a:gd name="connsiteX41" fmla="*/ 1627633 w 1911571"/>
                  <a:gd name="connsiteY41" fmla="*/ 1935330 h 2071718"/>
                  <a:gd name="connsiteX42" fmla="*/ 1627633 w 1911571"/>
                  <a:gd name="connsiteY42" fmla="*/ 2071718 h 2071718"/>
                  <a:gd name="connsiteX43" fmla="*/ 1505287 w 1911571"/>
                  <a:gd name="connsiteY43" fmla="*/ 2071718 h 2071718"/>
                  <a:gd name="connsiteX44" fmla="*/ 1505287 w 1911571"/>
                  <a:gd name="connsiteY44" fmla="*/ 1936474 h 2071718"/>
                  <a:gd name="connsiteX45" fmla="*/ 1490090 w 1911571"/>
                  <a:gd name="connsiteY45" fmla="*/ 1934942 h 2071718"/>
                  <a:gd name="connsiteX46" fmla="*/ 1290103 w 1911571"/>
                  <a:gd name="connsiteY46" fmla="*/ 1814416 h 2071718"/>
                  <a:gd name="connsiteX47" fmla="*/ 1278547 w 1911571"/>
                  <a:gd name="connsiteY47" fmla="*/ 1797739 h 2071718"/>
                  <a:gd name="connsiteX48" fmla="*/ 1257353 w 1911571"/>
                  <a:gd name="connsiteY48" fmla="*/ 1942068 h 2071718"/>
                  <a:gd name="connsiteX49" fmla="*/ 1084674 w 1911571"/>
                  <a:gd name="connsiteY49" fmla="*/ 1942068 h 2071718"/>
                  <a:gd name="connsiteX50" fmla="*/ 1000903 w 1911571"/>
                  <a:gd name="connsiteY50" fmla="*/ 1371582 h 2071718"/>
                  <a:gd name="connsiteX51" fmla="*/ 999600 w 1911571"/>
                  <a:gd name="connsiteY51" fmla="*/ 1369649 h 2071718"/>
                  <a:gd name="connsiteX52" fmla="*/ 994938 w 1911571"/>
                  <a:gd name="connsiteY52" fmla="*/ 1346557 h 2071718"/>
                  <a:gd name="connsiteX53" fmla="*/ 994938 w 1911571"/>
                  <a:gd name="connsiteY53" fmla="*/ 1109271 h 2071718"/>
                  <a:gd name="connsiteX54" fmla="*/ 1054262 w 1911571"/>
                  <a:gd name="connsiteY54" fmla="*/ 1049947 h 2071718"/>
                  <a:gd name="connsiteX55" fmla="*/ 1448035 w 1911571"/>
                  <a:gd name="connsiteY55" fmla="*/ 1049947 h 2071718"/>
                  <a:gd name="connsiteX56" fmla="*/ 1448035 w 1911571"/>
                  <a:gd name="connsiteY56" fmla="*/ 732922 h 2071718"/>
                  <a:gd name="connsiteX57" fmla="*/ 648383 w 1911571"/>
                  <a:gd name="connsiteY57" fmla="*/ 732922 h 2071718"/>
                  <a:gd name="connsiteX58" fmla="*/ 648383 w 1911571"/>
                  <a:gd name="connsiteY58" fmla="*/ 732924 h 2071718"/>
                  <a:gd name="connsiteX59" fmla="*/ 244684 w 1911571"/>
                  <a:gd name="connsiteY59" fmla="*/ 732924 h 2071718"/>
                  <a:gd name="connsiteX60" fmla="*/ 258392 w 1911571"/>
                  <a:gd name="connsiteY60" fmla="*/ 678094 h 2071718"/>
                  <a:gd name="connsiteX61" fmla="*/ 158891 w 1911571"/>
                  <a:gd name="connsiteY61" fmla="*/ 678094 h 2071718"/>
                  <a:gd name="connsiteX62" fmla="*/ 158891 w 1911571"/>
                  <a:gd name="connsiteY62" fmla="*/ 677517 h 2071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911571" h="2071718">
                    <a:moveTo>
                      <a:pt x="1394296" y="350785"/>
                    </a:moveTo>
                    <a:cubicBezTo>
                      <a:pt x="1394296" y="442735"/>
                      <a:pt x="1468836" y="517275"/>
                      <a:pt x="1560786" y="517275"/>
                    </a:cubicBezTo>
                    <a:cubicBezTo>
                      <a:pt x="1652736" y="517275"/>
                      <a:pt x="1727276" y="442735"/>
                      <a:pt x="1727276" y="350785"/>
                    </a:cubicBezTo>
                    <a:cubicBezTo>
                      <a:pt x="1727276" y="258835"/>
                      <a:pt x="1652736" y="184295"/>
                      <a:pt x="1560786" y="184295"/>
                    </a:cubicBezTo>
                    <a:cubicBezTo>
                      <a:pt x="1468836" y="184295"/>
                      <a:pt x="1394296" y="258835"/>
                      <a:pt x="1394296" y="350785"/>
                    </a:cubicBezTo>
                    <a:close/>
                    <a:moveTo>
                      <a:pt x="1394296" y="1591284"/>
                    </a:moveTo>
                    <a:cubicBezTo>
                      <a:pt x="1394296" y="1660247"/>
                      <a:pt x="1436225" y="1719416"/>
                      <a:pt x="1495980" y="1744691"/>
                    </a:cubicBezTo>
                    <a:lnTo>
                      <a:pt x="1505287" y="1746569"/>
                    </a:lnTo>
                    <a:lnTo>
                      <a:pt x="1505287" y="1590029"/>
                    </a:lnTo>
                    <a:cubicBezTo>
                      <a:pt x="1505287" y="1556244"/>
                      <a:pt x="1532675" y="1528856"/>
                      <a:pt x="1566460" y="1528856"/>
                    </a:cubicBezTo>
                    <a:cubicBezTo>
                      <a:pt x="1600245" y="1528856"/>
                      <a:pt x="1627633" y="1556244"/>
                      <a:pt x="1627633" y="1590029"/>
                    </a:cubicBezTo>
                    <a:lnTo>
                      <a:pt x="1627633" y="1743314"/>
                    </a:lnTo>
                    <a:lnTo>
                      <a:pt x="1678512" y="1709010"/>
                    </a:lnTo>
                    <a:cubicBezTo>
                      <a:pt x="1708641" y="1678882"/>
                      <a:pt x="1727276" y="1637259"/>
                      <a:pt x="1727276" y="1591284"/>
                    </a:cubicBezTo>
                    <a:cubicBezTo>
                      <a:pt x="1727276" y="1499334"/>
                      <a:pt x="1652736" y="1424794"/>
                      <a:pt x="1560786" y="1424794"/>
                    </a:cubicBezTo>
                    <a:cubicBezTo>
                      <a:pt x="1468836" y="1424794"/>
                      <a:pt x="1394296" y="1499334"/>
                      <a:pt x="1394296" y="1591284"/>
                    </a:cubicBezTo>
                    <a:close/>
                    <a:moveTo>
                      <a:pt x="0" y="677517"/>
                    </a:moveTo>
                    <a:lnTo>
                      <a:pt x="0" y="631557"/>
                    </a:lnTo>
                    <a:cubicBezTo>
                      <a:pt x="0" y="606173"/>
                      <a:pt x="20577" y="585596"/>
                      <a:pt x="45961" y="585596"/>
                    </a:cubicBezTo>
                    <a:lnTo>
                      <a:pt x="163662" y="585596"/>
                    </a:lnTo>
                    <a:cubicBezTo>
                      <a:pt x="189046" y="585596"/>
                      <a:pt x="209623" y="606173"/>
                      <a:pt x="209623" y="631557"/>
                    </a:cubicBezTo>
                    <a:lnTo>
                      <a:pt x="209623" y="632375"/>
                    </a:lnTo>
                    <a:lnTo>
                      <a:pt x="269822" y="632375"/>
                    </a:lnTo>
                    <a:lnTo>
                      <a:pt x="344019" y="335584"/>
                    </a:lnTo>
                    <a:lnTo>
                      <a:pt x="549048" y="335584"/>
                    </a:lnTo>
                    <a:lnTo>
                      <a:pt x="584854" y="478806"/>
                    </a:lnTo>
                    <a:lnTo>
                      <a:pt x="584854" y="469454"/>
                    </a:lnTo>
                    <a:lnTo>
                      <a:pt x="1105867" y="318361"/>
                    </a:lnTo>
                    <a:lnTo>
                      <a:pt x="1212432" y="382922"/>
                    </a:lnTo>
                    <a:lnTo>
                      <a:pt x="1210001" y="350785"/>
                    </a:lnTo>
                    <a:cubicBezTo>
                      <a:pt x="1210001" y="157052"/>
                      <a:pt x="1367053" y="0"/>
                      <a:pt x="1560786" y="0"/>
                    </a:cubicBezTo>
                    <a:cubicBezTo>
                      <a:pt x="1754519" y="0"/>
                      <a:pt x="1911571" y="157052"/>
                      <a:pt x="1911571" y="350785"/>
                    </a:cubicBezTo>
                    <a:cubicBezTo>
                      <a:pt x="1911571" y="544518"/>
                      <a:pt x="1754519" y="701570"/>
                      <a:pt x="1560786" y="701570"/>
                    </a:cubicBezTo>
                    <a:lnTo>
                      <a:pt x="1531107" y="695578"/>
                    </a:lnTo>
                    <a:lnTo>
                      <a:pt x="1531107" y="732922"/>
                    </a:lnTo>
                    <a:lnTo>
                      <a:pt x="1529191" y="732922"/>
                    </a:lnTo>
                    <a:lnTo>
                      <a:pt x="1529191" y="1049947"/>
                    </a:lnTo>
                    <a:lnTo>
                      <a:pt x="1529191" y="1243684"/>
                    </a:lnTo>
                    <a:lnTo>
                      <a:pt x="1560786" y="1240499"/>
                    </a:lnTo>
                    <a:cubicBezTo>
                      <a:pt x="1754519" y="1240499"/>
                      <a:pt x="1911571" y="1397551"/>
                      <a:pt x="1911571" y="1591284"/>
                    </a:cubicBezTo>
                    <a:cubicBezTo>
                      <a:pt x="1911571" y="1760800"/>
                      <a:pt x="1791328" y="1902233"/>
                      <a:pt x="1631482" y="1934942"/>
                    </a:cubicBezTo>
                    <a:lnTo>
                      <a:pt x="1627633" y="1935330"/>
                    </a:lnTo>
                    <a:lnTo>
                      <a:pt x="1627633" y="2071718"/>
                    </a:lnTo>
                    <a:lnTo>
                      <a:pt x="1505287" y="2071718"/>
                    </a:lnTo>
                    <a:lnTo>
                      <a:pt x="1505287" y="1936474"/>
                    </a:lnTo>
                    <a:lnTo>
                      <a:pt x="1490090" y="1934942"/>
                    </a:lnTo>
                    <a:cubicBezTo>
                      <a:pt x="1410167" y="1918588"/>
                      <a:pt x="1340145" y="1875052"/>
                      <a:pt x="1290103" y="1814416"/>
                    </a:cubicBezTo>
                    <a:lnTo>
                      <a:pt x="1278547" y="1797739"/>
                    </a:lnTo>
                    <a:lnTo>
                      <a:pt x="1257353" y="1942068"/>
                    </a:lnTo>
                    <a:lnTo>
                      <a:pt x="1084674" y="1942068"/>
                    </a:lnTo>
                    <a:lnTo>
                      <a:pt x="1000903" y="1371582"/>
                    </a:lnTo>
                    <a:lnTo>
                      <a:pt x="999600" y="1369649"/>
                    </a:lnTo>
                    <a:cubicBezTo>
                      <a:pt x="996598" y="1362551"/>
                      <a:pt x="994938" y="1354748"/>
                      <a:pt x="994938" y="1346557"/>
                    </a:cubicBezTo>
                    <a:lnTo>
                      <a:pt x="994938" y="1109271"/>
                    </a:lnTo>
                    <a:cubicBezTo>
                      <a:pt x="994938" y="1076507"/>
                      <a:pt x="1021498" y="1049947"/>
                      <a:pt x="1054262" y="1049947"/>
                    </a:cubicBezTo>
                    <a:lnTo>
                      <a:pt x="1448035" y="1049947"/>
                    </a:lnTo>
                    <a:lnTo>
                      <a:pt x="1448035" y="732922"/>
                    </a:lnTo>
                    <a:lnTo>
                      <a:pt x="648383" y="732922"/>
                    </a:lnTo>
                    <a:lnTo>
                      <a:pt x="648383" y="732924"/>
                    </a:lnTo>
                    <a:lnTo>
                      <a:pt x="244684" y="732924"/>
                    </a:lnTo>
                    <a:lnTo>
                      <a:pt x="258392" y="678094"/>
                    </a:lnTo>
                    <a:lnTo>
                      <a:pt x="158891" y="678094"/>
                    </a:lnTo>
                    <a:lnTo>
                      <a:pt x="158891" y="67751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sp>
          <p:nvSpPr>
            <p:cNvPr id="302" name="正方形/長方形 301">
              <a:extLst>
                <a:ext uri="{FF2B5EF4-FFF2-40B4-BE49-F238E27FC236}">
                  <a16:creationId xmlns:a16="http://schemas.microsoft.com/office/drawing/2014/main" id="{90353E2E-EFD8-5686-F744-0882E6205F17}"/>
                </a:ext>
              </a:extLst>
            </p:cNvPr>
            <p:cNvSpPr/>
            <p:nvPr/>
          </p:nvSpPr>
          <p:spPr bwMode="auto">
            <a:xfrm rot="2700000">
              <a:off x="2111099" y="1471618"/>
              <a:ext cx="2392486" cy="150116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67843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D21C8B7-724C-9F5A-A79D-123091AA4F49}"/>
              </a:ext>
            </a:extLst>
          </p:cNvPr>
          <p:cNvSpPr/>
          <p:nvPr/>
        </p:nvSpPr>
        <p:spPr>
          <a:xfrm>
            <a:off x="137465" y="143635"/>
            <a:ext cx="2959026" cy="65896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89" name="グループ化 688">
            <a:extLst>
              <a:ext uri="{FF2B5EF4-FFF2-40B4-BE49-F238E27FC236}">
                <a16:creationId xmlns:a16="http://schemas.microsoft.com/office/drawing/2014/main" id="{FFF40453-30B8-A263-3523-0834E99C726E}"/>
              </a:ext>
            </a:extLst>
          </p:cNvPr>
          <p:cNvGrpSpPr/>
          <p:nvPr/>
        </p:nvGrpSpPr>
        <p:grpSpPr>
          <a:xfrm>
            <a:off x="321189" y="2133212"/>
            <a:ext cx="2591578" cy="2591575"/>
            <a:chOff x="-6953735" y="669077"/>
            <a:chExt cx="3623931" cy="3623927"/>
          </a:xfrm>
        </p:grpSpPr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9DA315B9-6D24-3A19-0DB8-31FBFEF503A5}"/>
                </a:ext>
              </a:extLst>
            </p:cNvPr>
            <p:cNvGrpSpPr/>
            <p:nvPr/>
          </p:nvGrpSpPr>
          <p:grpSpPr>
            <a:xfrm>
              <a:off x="-6953735" y="669077"/>
              <a:ext cx="3623931" cy="3623927"/>
              <a:chOff x="2857122" y="3843765"/>
              <a:chExt cx="1629386" cy="1629384"/>
            </a:xfrm>
          </p:grpSpPr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6E57B9EC-5A32-0B7C-2572-8F66BA98535E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DA98C38D-E666-3B79-7608-A49C9D9CA387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楕円 734">
                  <a:extLst>
                    <a:ext uri="{FF2B5EF4-FFF2-40B4-BE49-F238E27FC236}">
                      <a16:creationId xmlns:a16="http://schemas.microsoft.com/office/drawing/2014/main" id="{8B30C753-27C2-DCDA-15D4-736856089961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733" name="&quot;禁止&quot;マーク 732">
                <a:extLst>
                  <a:ext uri="{FF2B5EF4-FFF2-40B4-BE49-F238E27FC236}">
                    <a16:creationId xmlns:a16="http://schemas.microsoft.com/office/drawing/2014/main" id="{2B68DB68-84F1-8AE8-788F-EC683B2B5140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A253FEB6-69E8-5412-D62A-1A3A30E1CFEC}"/>
                </a:ext>
              </a:extLst>
            </p:cNvPr>
            <p:cNvGrpSpPr/>
            <p:nvPr/>
          </p:nvGrpSpPr>
          <p:grpSpPr>
            <a:xfrm>
              <a:off x="-6544499" y="1111382"/>
              <a:ext cx="2541504" cy="2382085"/>
              <a:chOff x="5893905" y="1914034"/>
              <a:chExt cx="3116721" cy="2921220"/>
            </a:xfrm>
          </p:grpSpPr>
          <p:grpSp>
            <p:nvGrpSpPr>
              <p:cNvPr id="693" name="グループ化 692">
                <a:extLst>
                  <a:ext uri="{FF2B5EF4-FFF2-40B4-BE49-F238E27FC236}">
                    <a16:creationId xmlns:a16="http://schemas.microsoft.com/office/drawing/2014/main" id="{80BE3CFA-ECCA-1D7A-B313-8413E300BEA3}"/>
                  </a:ext>
                </a:extLst>
              </p:cNvPr>
              <p:cNvGrpSpPr/>
              <p:nvPr/>
            </p:nvGrpSpPr>
            <p:grpSpPr>
              <a:xfrm>
                <a:off x="6798205" y="2140743"/>
                <a:ext cx="664419" cy="2568900"/>
                <a:chOff x="4142910" y="2140743"/>
                <a:chExt cx="676739" cy="2616534"/>
              </a:xfrm>
            </p:grpSpPr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D7438D3C-27AC-478C-05CA-CE1D884ADAA1}"/>
                    </a:ext>
                  </a:extLst>
                </p:cNvPr>
                <p:cNvSpPr/>
                <p:nvPr/>
              </p:nvSpPr>
              <p:spPr bwMode="auto">
                <a:xfrm>
                  <a:off x="4142910" y="2179567"/>
                  <a:ext cx="676739" cy="2577710"/>
                </a:xfrm>
                <a:custGeom>
                  <a:avLst/>
                  <a:gdLst>
                    <a:gd name="connsiteX0" fmla="*/ 239429 w 676739"/>
                    <a:gd name="connsiteY0" fmla="*/ 0 h 2577710"/>
                    <a:gd name="connsiteX1" fmla="*/ 437309 w 676739"/>
                    <a:gd name="connsiteY1" fmla="*/ 0 h 2577710"/>
                    <a:gd name="connsiteX2" fmla="*/ 473077 w 676739"/>
                    <a:gd name="connsiteY2" fmla="*/ 377658 h 2577710"/>
                    <a:gd name="connsiteX3" fmla="*/ 665387 w 676739"/>
                    <a:gd name="connsiteY3" fmla="*/ 1162633 h 2577710"/>
                    <a:gd name="connsiteX4" fmla="*/ 668811 w 676739"/>
                    <a:gd name="connsiteY4" fmla="*/ 1167711 h 2577710"/>
                    <a:gd name="connsiteX5" fmla="*/ 676739 w 676739"/>
                    <a:gd name="connsiteY5" fmla="*/ 1206981 h 2577710"/>
                    <a:gd name="connsiteX6" fmla="*/ 676739 w 676739"/>
                    <a:gd name="connsiteY6" fmla="*/ 2476822 h 2577710"/>
                    <a:gd name="connsiteX7" fmla="*/ 575851 w 676739"/>
                    <a:gd name="connsiteY7" fmla="*/ 2577710 h 2577710"/>
                    <a:gd name="connsiteX8" fmla="*/ 100888 w 676739"/>
                    <a:gd name="connsiteY8" fmla="*/ 2577710 h 2577710"/>
                    <a:gd name="connsiteX9" fmla="*/ 0 w 676739"/>
                    <a:gd name="connsiteY9" fmla="*/ 2476822 h 2577710"/>
                    <a:gd name="connsiteX10" fmla="*/ 0 w 676739"/>
                    <a:gd name="connsiteY10" fmla="*/ 1208965 h 2577710"/>
                    <a:gd name="connsiteX11" fmla="*/ 0 w 676739"/>
                    <a:gd name="connsiteY11" fmla="*/ 1206981 h 2577710"/>
                    <a:gd name="connsiteX12" fmla="*/ 7928 w 676739"/>
                    <a:gd name="connsiteY12" fmla="*/ 1167711 h 2577710"/>
                    <a:gd name="connsiteX13" fmla="*/ 11350 w 676739"/>
                    <a:gd name="connsiteY13" fmla="*/ 1162635 h 2577710"/>
                    <a:gd name="connsiteX14" fmla="*/ 203662 w 676739"/>
                    <a:gd name="connsiteY14" fmla="*/ 377658 h 2577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6739" h="2577710">
                      <a:moveTo>
                        <a:pt x="239429" y="0"/>
                      </a:moveTo>
                      <a:lnTo>
                        <a:pt x="437309" y="0"/>
                      </a:lnTo>
                      <a:lnTo>
                        <a:pt x="473077" y="377658"/>
                      </a:lnTo>
                      <a:lnTo>
                        <a:pt x="665387" y="1162633"/>
                      </a:lnTo>
                      <a:lnTo>
                        <a:pt x="668811" y="1167711"/>
                      </a:lnTo>
                      <a:cubicBezTo>
                        <a:pt x="673916" y="1179781"/>
                        <a:pt x="676739" y="1193051"/>
                        <a:pt x="676739" y="1206981"/>
                      </a:cubicBezTo>
                      <a:lnTo>
                        <a:pt x="676739" y="2476822"/>
                      </a:lnTo>
                      <a:cubicBezTo>
                        <a:pt x="676739" y="2532541"/>
                        <a:pt x="631570" y="2577710"/>
                        <a:pt x="575851" y="2577710"/>
                      </a:cubicBezTo>
                      <a:lnTo>
                        <a:pt x="100888" y="2577710"/>
                      </a:lnTo>
                      <a:cubicBezTo>
                        <a:pt x="45169" y="2577710"/>
                        <a:pt x="0" y="2532541"/>
                        <a:pt x="0" y="2476822"/>
                      </a:cubicBezTo>
                      <a:lnTo>
                        <a:pt x="0" y="1208965"/>
                      </a:lnTo>
                      <a:lnTo>
                        <a:pt x="0" y="1206981"/>
                      </a:lnTo>
                      <a:cubicBezTo>
                        <a:pt x="0" y="1193051"/>
                        <a:pt x="2823" y="1179781"/>
                        <a:pt x="7928" y="1167711"/>
                      </a:cubicBezTo>
                      <a:lnTo>
                        <a:pt x="11350" y="1162635"/>
                      </a:lnTo>
                      <a:lnTo>
                        <a:pt x="203662" y="377658"/>
                      </a:lnTo>
                      <a:close/>
                    </a:path>
                  </a:pathLst>
                </a:custGeom>
                <a:solidFill>
                  <a:srgbClr val="0066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0" name="四角形: 上の 2 つの角を丸める 729">
                  <a:extLst>
                    <a:ext uri="{FF2B5EF4-FFF2-40B4-BE49-F238E27FC236}">
                      <a16:creationId xmlns:a16="http://schemas.microsoft.com/office/drawing/2014/main" id="{7B0A80AB-05D8-C8FB-EC7C-0BC764954AF6}"/>
                    </a:ext>
                  </a:extLst>
                </p:cNvPr>
                <p:cNvSpPr/>
                <p:nvPr/>
              </p:nvSpPr>
              <p:spPr bwMode="auto">
                <a:xfrm>
                  <a:off x="4363172" y="2140743"/>
                  <a:ext cx="235021" cy="731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E6A9142C-24B1-9354-B9B9-16E2618906B0}"/>
                    </a:ext>
                  </a:extLst>
                </p:cNvPr>
                <p:cNvSpPr/>
                <p:nvPr/>
              </p:nvSpPr>
              <p:spPr bwMode="auto">
                <a:xfrm>
                  <a:off x="4142910" y="3594344"/>
                  <a:ext cx="676739" cy="1019950"/>
                </a:xfrm>
                <a:custGeom>
                  <a:avLst/>
                  <a:gdLst>
                    <a:gd name="connsiteX0" fmla="*/ 335873 w 676739"/>
                    <a:gd name="connsiteY0" fmla="*/ 0 h 1019950"/>
                    <a:gd name="connsiteX1" fmla="*/ 650119 w 676739"/>
                    <a:gd name="connsiteY1" fmla="*/ 224844 h 1019950"/>
                    <a:gd name="connsiteX2" fmla="*/ 676739 w 676739"/>
                    <a:gd name="connsiteY2" fmla="*/ 290841 h 1019950"/>
                    <a:gd name="connsiteX3" fmla="*/ 676739 w 676739"/>
                    <a:gd name="connsiteY3" fmla="*/ 729110 h 1019950"/>
                    <a:gd name="connsiteX4" fmla="*/ 650119 w 676739"/>
                    <a:gd name="connsiteY4" fmla="*/ 795107 h 1019950"/>
                    <a:gd name="connsiteX5" fmla="*/ 335873 w 676739"/>
                    <a:gd name="connsiteY5" fmla="*/ 1019950 h 1019950"/>
                    <a:gd name="connsiteX6" fmla="*/ 21627 w 676739"/>
                    <a:gd name="connsiteY6" fmla="*/ 795107 h 1019950"/>
                    <a:gd name="connsiteX7" fmla="*/ 0 w 676739"/>
                    <a:gd name="connsiteY7" fmla="*/ 741489 h 1019950"/>
                    <a:gd name="connsiteX8" fmla="*/ 0 w 676739"/>
                    <a:gd name="connsiteY8" fmla="*/ 278462 h 1019950"/>
                    <a:gd name="connsiteX9" fmla="*/ 21627 w 676739"/>
                    <a:gd name="connsiteY9" fmla="*/ 224844 h 1019950"/>
                    <a:gd name="connsiteX10" fmla="*/ 335873 w 676739"/>
                    <a:gd name="connsiteY10" fmla="*/ 0 h 1019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6739" h="1019950">
                      <a:moveTo>
                        <a:pt x="335873" y="0"/>
                      </a:moveTo>
                      <a:cubicBezTo>
                        <a:pt x="466684" y="0"/>
                        <a:pt x="582016" y="89189"/>
                        <a:pt x="650119" y="224844"/>
                      </a:cubicBezTo>
                      <a:lnTo>
                        <a:pt x="676739" y="290841"/>
                      </a:lnTo>
                      <a:lnTo>
                        <a:pt x="676739" y="729110"/>
                      </a:lnTo>
                      <a:lnTo>
                        <a:pt x="650119" y="795107"/>
                      </a:lnTo>
                      <a:cubicBezTo>
                        <a:pt x="582016" y="930761"/>
                        <a:pt x="466684" y="1019950"/>
                        <a:pt x="335873" y="1019950"/>
                      </a:cubicBezTo>
                      <a:cubicBezTo>
                        <a:pt x="205062" y="1019950"/>
                        <a:pt x="89730" y="930761"/>
                        <a:pt x="21627" y="795107"/>
                      </a:cubicBezTo>
                      <a:lnTo>
                        <a:pt x="0" y="741489"/>
                      </a:lnTo>
                      <a:lnTo>
                        <a:pt x="0" y="278462"/>
                      </a:lnTo>
                      <a:lnTo>
                        <a:pt x="21627" y="224844"/>
                      </a:lnTo>
                      <a:cubicBezTo>
                        <a:pt x="89730" y="89189"/>
                        <a:pt x="205062" y="0"/>
                        <a:pt x="33587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F2E52F58-45C7-6D26-C0DE-20D31AD90C75}"/>
                  </a:ext>
                </a:extLst>
              </p:cNvPr>
              <p:cNvGrpSpPr/>
              <p:nvPr/>
            </p:nvGrpSpPr>
            <p:grpSpPr>
              <a:xfrm>
                <a:off x="7923073" y="2140743"/>
                <a:ext cx="676739" cy="2616534"/>
                <a:chOff x="4142910" y="2140743"/>
                <a:chExt cx="676739" cy="2616534"/>
              </a:xfrm>
            </p:grpSpPr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C6AAB4AE-4214-40DA-A3A9-E5F5DB8FDD7D}"/>
                    </a:ext>
                  </a:extLst>
                </p:cNvPr>
                <p:cNvSpPr/>
                <p:nvPr/>
              </p:nvSpPr>
              <p:spPr bwMode="auto">
                <a:xfrm>
                  <a:off x="4142910" y="2179567"/>
                  <a:ext cx="676739" cy="2577710"/>
                </a:xfrm>
                <a:custGeom>
                  <a:avLst/>
                  <a:gdLst>
                    <a:gd name="connsiteX0" fmla="*/ 239429 w 676739"/>
                    <a:gd name="connsiteY0" fmla="*/ 0 h 2577710"/>
                    <a:gd name="connsiteX1" fmla="*/ 437309 w 676739"/>
                    <a:gd name="connsiteY1" fmla="*/ 0 h 2577710"/>
                    <a:gd name="connsiteX2" fmla="*/ 473077 w 676739"/>
                    <a:gd name="connsiteY2" fmla="*/ 377658 h 2577710"/>
                    <a:gd name="connsiteX3" fmla="*/ 665387 w 676739"/>
                    <a:gd name="connsiteY3" fmla="*/ 1162633 h 2577710"/>
                    <a:gd name="connsiteX4" fmla="*/ 668811 w 676739"/>
                    <a:gd name="connsiteY4" fmla="*/ 1167711 h 2577710"/>
                    <a:gd name="connsiteX5" fmla="*/ 676739 w 676739"/>
                    <a:gd name="connsiteY5" fmla="*/ 1206981 h 2577710"/>
                    <a:gd name="connsiteX6" fmla="*/ 676739 w 676739"/>
                    <a:gd name="connsiteY6" fmla="*/ 2476822 h 2577710"/>
                    <a:gd name="connsiteX7" fmla="*/ 575851 w 676739"/>
                    <a:gd name="connsiteY7" fmla="*/ 2577710 h 2577710"/>
                    <a:gd name="connsiteX8" fmla="*/ 100888 w 676739"/>
                    <a:gd name="connsiteY8" fmla="*/ 2577710 h 2577710"/>
                    <a:gd name="connsiteX9" fmla="*/ 0 w 676739"/>
                    <a:gd name="connsiteY9" fmla="*/ 2476822 h 2577710"/>
                    <a:gd name="connsiteX10" fmla="*/ 0 w 676739"/>
                    <a:gd name="connsiteY10" fmla="*/ 1208965 h 2577710"/>
                    <a:gd name="connsiteX11" fmla="*/ 0 w 676739"/>
                    <a:gd name="connsiteY11" fmla="*/ 1206981 h 2577710"/>
                    <a:gd name="connsiteX12" fmla="*/ 7928 w 676739"/>
                    <a:gd name="connsiteY12" fmla="*/ 1167711 h 2577710"/>
                    <a:gd name="connsiteX13" fmla="*/ 11350 w 676739"/>
                    <a:gd name="connsiteY13" fmla="*/ 1162635 h 2577710"/>
                    <a:gd name="connsiteX14" fmla="*/ 203662 w 676739"/>
                    <a:gd name="connsiteY14" fmla="*/ 377658 h 2577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6739" h="2577710">
                      <a:moveTo>
                        <a:pt x="239429" y="0"/>
                      </a:moveTo>
                      <a:lnTo>
                        <a:pt x="437309" y="0"/>
                      </a:lnTo>
                      <a:lnTo>
                        <a:pt x="473077" y="377658"/>
                      </a:lnTo>
                      <a:lnTo>
                        <a:pt x="665387" y="1162633"/>
                      </a:lnTo>
                      <a:lnTo>
                        <a:pt x="668811" y="1167711"/>
                      </a:lnTo>
                      <a:cubicBezTo>
                        <a:pt x="673916" y="1179781"/>
                        <a:pt x="676739" y="1193051"/>
                        <a:pt x="676739" y="1206981"/>
                      </a:cubicBezTo>
                      <a:lnTo>
                        <a:pt x="676739" y="2476822"/>
                      </a:lnTo>
                      <a:cubicBezTo>
                        <a:pt x="676739" y="2532541"/>
                        <a:pt x="631570" y="2577710"/>
                        <a:pt x="575851" y="2577710"/>
                      </a:cubicBezTo>
                      <a:lnTo>
                        <a:pt x="100888" y="2577710"/>
                      </a:lnTo>
                      <a:cubicBezTo>
                        <a:pt x="45169" y="2577710"/>
                        <a:pt x="0" y="2532541"/>
                        <a:pt x="0" y="2476822"/>
                      </a:cubicBezTo>
                      <a:lnTo>
                        <a:pt x="0" y="1208965"/>
                      </a:lnTo>
                      <a:lnTo>
                        <a:pt x="0" y="1206981"/>
                      </a:lnTo>
                      <a:cubicBezTo>
                        <a:pt x="0" y="1193051"/>
                        <a:pt x="2823" y="1179781"/>
                        <a:pt x="7928" y="1167711"/>
                      </a:cubicBezTo>
                      <a:lnTo>
                        <a:pt x="11350" y="1162635"/>
                      </a:lnTo>
                      <a:lnTo>
                        <a:pt x="203662" y="377658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7" name="四角形: 上の 2 つの角を丸める 726">
                  <a:extLst>
                    <a:ext uri="{FF2B5EF4-FFF2-40B4-BE49-F238E27FC236}">
                      <a16:creationId xmlns:a16="http://schemas.microsoft.com/office/drawing/2014/main" id="{6D2A1197-A562-3CF4-28F5-99455DAD5750}"/>
                    </a:ext>
                  </a:extLst>
                </p:cNvPr>
                <p:cNvSpPr/>
                <p:nvPr/>
              </p:nvSpPr>
              <p:spPr bwMode="auto">
                <a:xfrm>
                  <a:off x="4363172" y="2140743"/>
                  <a:ext cx="235021" cy="731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8D0B6CD6-24E8-2164-E1F0-9C3EA8B4D636}"/>
                    </a:ext>
                  </a:extLst>
                </p:cNvPr>
                <p:cNvSpPr/>
                <p:nvPr/>
              </p:nvSpPr>
              <p:spPr bwMode="auto">
                <a:xfrm>
                  <a:off x="4142910" y="3594344"/>
                  <a:ext cx="676739" cy="1019950"/>
                </a:xfrm>
                <a:custGeom>
                  <a:avLst/>
                  <a:gdLst>
                    <a:gd name="connsiteX0" fmla="*/ 335873 w 676739"/>
                    <a:gd name="connsiteY0" fmla="*/ 0 h 1019950"/>
                    <a:gd name="connsiteX1" fmla="*/ 650119 w 676739"/>
                    <a:gd name="connsiteY1" fmla="*/ 224844 h 1019950"/>
                    <a:gd name="connsiteX2" fmla="*/ 676739 w 676739"/>
                    <a:gd name="connsiteY2" fmla="*/ 290841 h 1019950"/>
                    <a:gd name="connsiteX3" fmla="*/ 676739 w 676739"/>
                    <a:gd name="connsiteY3" fmla="*/ 729110 h 1019950"/>
                    <a:gd name="connsiteX4" fmla="*/ 650119 w 676739"/>
                    <a:gd name="connsiteY4" fmla="*/ 795107 h 1019950"/>
                    <a:gd name="connsiteX5" fmla="*/ 335873 w 676739"/>
                    <a:gd name="connsiteY5" fmla="*/ 1019950 h 1019950"/>
                    <a:gd name="connsiteX6" fmla="*/ 21627 w 676739"/>
                    <a:gd name="connsiteY6" fmla="*/ 795107 h 1019950"/>
                    <a:gd name="connsiteX7" fmla="*/ 0 w 676739"/>
                    <a:gd name="connsiteY7" fmla="*/ 741489 h 1019950"/>
                    <a:gd name="connsiteX8" fmla="*/ 0 w 676739"/>
                    <a:gd name="connsiteY8" fmla="*/ 278462 h 1019950"/>
                    <a:gd name="connsiteX9" fmla="*/ 21627 w 676739"/>
                    <a:gd name="connsiteY9" fmla="*/ 224844 h 1019950"/>
                    <a:gd name="connsiteX10" fmla="*/ 335873 w 676739"/>
                    <a:gd name="connsiteY10" fmla="*/ 0 h 1019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6739" h="1019950">
                      <a:moveTo>
                        <a:pt x="335873" y="0"/>
                      </a:moveTo>
                      <a:cubicBezTo>
                        <a:pt x="466684" y="0"/>
                        <a:pt x="582016" y="89189"/>
                        <a:pt x="650119" y="224844"/>
                      </a:cubicBezTo>
                      <a:lnTo>
                        <a:pt x="676739" y="290841"/>
                      </a:lnTo>
                      <a:lnTo>
                        <a:pt x="676739" y="729110"/>
                      </a:lnTo>
                      <a:lnTo>
                        <a:pt x="650119" y="795107"/>
                      </a:lnTo>
                      <a:cubicBezTo>
                        <a:pt x="582016" y="930761"/>
                        <a:pt x="466684" y="1019950"/>
                        <a:pt x="335873" y="1019950"/>
                      </a:cubicBezTo>
                      <a:cubicBezTo>
                        <a:pt x="205062" y="1019950"/>
                        <a:pt x="89730" y="930761"/>
                        <a:pt x="21627" y="795107"/>
                      </a:cubicBezTo>
                      <a:lnTo>
                        <a:pt x="0" y="741489"/>
                      </a:lnTo>
                      <a:lnTo>
                        <a:pt x="0" y="278462"/>
                      </a:lnTo>
                      <a:lnTo>
                        <a:pt x="21627" y="224844"/>
                      </a:lnTo>
                      <a:cubicBezTo>
                        <a:pt x="89730" y="89189"/>
                        <a:pt x="205062" y="0"/>
                        <a:pt x="33587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888DDD25-2C65-296E-FDA0-7EAAB752E928}"/>
                  </a:ext>
                </a:extLst>
              </p:cNvPr>
              <p:cNvGrpSpPr/>
              <p:nvPr/>
            </p:nvGrpSpPr>
            <p:grpSpPr>
              <a:xfrm>
                <a:off x="7314607" y="1914034"/>
                <a:ext cx="735375" cy="2843243"/>
                <a:chOff x="4142910" y="2140743"/>
                <a:chExt cx="676739" cy="2616534"/>
              </a:xfrm>
            </p:grpSpPr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F1073807-A0BE-D6D3-5F71-E59D68090D90}"/>
                    </a:ext>
                  </a:extLst>
                </p:cNvPr>
                <p:cNvSpPr/>
                <p:nvPr/>
              </p:nvSpPr>
              <p:spPr bwMode="auto">
                <a:xfrm>
                  <a:off x="4142910" y="2179567"/>
                  <a:ext cx="676739" cy="2577710"/>
                </a:xfrm>
                <a:custGeom>
                  <a:avLst/>
                  <a:gdLst>
                    <a:gd name="connsiteX0" fmla="*/ 239429 w 676739"/>
                    <a:gd name="connsiteY0" fmla="*/ 0 h 2577710"/>
                    <a:gd name="connsiteX1" fmla="*/ 437309 w 676739"/>
                    <a:gd name="connsiteY1" fmla="*/ 0 h 2577710"/>
                    <a:gd name="connsiteX2" fmla="*/ 473077 w 676739"/>
                    <a:gd name="connsiteY2" fmla="*/ 377658 h 2577710"/>
                    <a:gd name="connsiteX3" fmla="*/ 665387 w 676739"/>
                    <a:gd name="connsiteY3" fmla="*/ 1162633 h 2577710"/>
                    <a:gd name="connsiteX4" fmla="*/ 668811 w 676739"/>
                    <a:gd name="connsiteY4" fmla="*/ 1167711 h 2577710"/>
                    <a:gd name="connsiteX5" fmla="*/ 676739 w 676739"/>
                    <a:gd name="connsiteY5" fmla="*/ 1206981 h 2577710"/>
                    <a:gd name="connsiteX6" fmla="*/ 676739 w 676739"/>
                    <a:gd name="connsiteY6" fmla="*/ 2476822 h 2577710"/>
                    <a:gd name="connsiteX7" fmla="*/ 575851 w 676739"/>
                    <a:gd name="connsiteY7" fmla="*/ 2577710 h 2577710"/>
                    <a:gd name="connsiteX8" fmla="*/ 100888 w 676739"/>
                    <a:gd name="connsiteY8" fmla="*/ 2577710 h 2577710"/>
                    <a:gd name="connsiteX9" fmla="*/ 0 w 676739"/>
                    <a:gd name="connsiteY9" fmla="*/ 2476822 h 2577710"/>
                    <a:gd name="connsiteX10" fmla="*/ 0 w 676739"/>
                    <a:gd name="connsiteY10" fmla="*/ 1208965 h 2577710"/>
                    <a:gd name="connsiteX11" fmla="*/ 0 w 676739"/>
                    <a:gd name="connsiteY11" fmla="*/ 1206981 h 2577710"/>
                    <a:gd name="connsiteX12" fmla="*/ 7928 w 676739"/>
                    <a:gd name="connsiteY12" fmla="*/ 1167711 h 2577710"/>
                    <a:gd name="connsiteX13" fmla="*/ 11350 w 676739"/>
                    <a:gd name="connsiteY13" fmla="*/ 1162635 h 2577710"/>
                    <a:gd name="connsiteX14" fmla="*/ 203662 w 676739"/>
                    <a:gd name="connsiteY14" fmla="*/ 377658 h 2577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6739" h="2577710">
                      <a:moveTo>
                        <a:pt x="239429" y="0"/>
                      </a:moveTo>
                      <a:lnTo>
                        <a:pt x="437309" y="0"/>
                      </a:lnTo>
                      <a:lnTo>
                        <a:pt x="473077" y="377658"/>
                      </a:lnTo>
                      <a:lnTo>
                        <a:pt x="665387" y="1162633"/>
                      </a:lnTo>
                      <a:lnTo>
                        <a:pt x="668811" y="1167711"/>
                      </a:lnTo>
                      <a:cubicBezTo>
                        <a:pt x="673916" y="1179781"/>
                        <a:pt x="676739" y="1193051"/>
                        <a:pt x="676739" y="1206981"/>
                      </a:cubicBezTo>
                      <a:lnTo>
                        <a:pt x="676739" y="2476822"/>
                      </a:lnTo>
                      <a:cubicBezTo>
                        <a:pt x="676739" y="2532541"/>
                        <a:pt x="631570" y="2577710"/>
                        <a:pt x="575851" y="2577710"/>
                      </a:cubicBezTo>
                      <a:lnTo>
                        <a:pt x="100888" y="2577710"/>
                      </a:lnTo>
                      <a:cubicBezTo>
                        <a:pt x="45169" y="2577710"/>
                        <a:pt x="0" y="2532541"/>
                        <a:pt x="0" y="2476822"/>
                      </a:cubicBezTo>
                      <a:lnTo>
                        <a:pt x="0" y="1208965"/>
                      </a:lnTo>
                      <a:lnTo>
                        <a:pt x="0" y="1206981"/>
                      </a:lnTo>
                      <a:cubicBezTo>
                        <a:pt x="0" y="1193051"/>
                        <a:pt x="2823" y="1179781"/>
                        <a:pt x="7928" y="1167711"/>
                      </a:cubicBezTo>
                      <a:lnTo>
                        <a:pt x="11350" y="1162635"/>
                      </a:lnTo>
                      <a:lnTo>
                        <a:pt x="203662" y="377658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4" name="四角形: 上の 2 つの角を丸める 723">
                  <a:extLst>
                    <a:ext uri="{FF2B5EF4-FFF2-40B4-BE49-F238E27FC236}">
                      <a16:creationId xmlns:a16="http://schemas.microsoft.com/office/drawing/2014/main" id="{BAF87CAB-9C9D-AF0B-142F-9B1D46883EF7}"/>
                    </a:ext>
                  </a:extLst>
                </p:cNvPr>
                <p:cNvSpPr/>
                <p:nvPr/>
              </p:nvSpPr>
              <p:spPr bwMode="auto">
                <a:xfrm>
                  <a:off x="4363172" y="2140743"/>
                  <a:ext cx="235021" cy="731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9490F7F6-C5FD-B0CE-6C15-A6410E57C407}"/>
                    </a:ext>
                  </a:extLst>
                </p:cNvPr>
                <p:cNvSpPr/>
                <p:nvPr/>
              </p:nvSpPr>
              <p:spPr bwMode="auto">
                <a:xfrm>
                  <a:off x="4142910" y="3594344"/>
                  <a:ext cx="676739" cy="1019950"/>
                </a:xfrm>
                <a:custGeom>
                  <a:avLst/>
                  <a:gdLst>
                    <a:gd name="connsiteX0" fmla="*/ 335873 w 676739"/>
                    <a:gd name="connsiteY0" fmla="*/ 0 h 1019950"/>
                    <a:gd name="connsiteX1" fmla="*/ 650119 w 676739"/>
                    <a:gd name="connsiteY1" fmla="*/ 224844 h 1019950"/>
                    <a:gd name="connsiteX2" fmla="*/ 676739 w 676739"/>
                    <a:gd name="connsiteY2" fmla="*/ 290841 h 1019950"/>
                    <a:gd name="connsiteX3" fmla="*/ 676739 w 676739"/>
                    <a:gd name="connsiteY3" fmla="*/ 729110 h 1019950"/>
                    <a:gd name="connsiteX4" fmla="*/ 650119 w 676739"/>
                    <a:gd name="connsiteY4" fmla="*/ 795107 h 1019950"/>
                    <a:gd name="connsiteX5" fmla="*/ 335873 w 676739"/>
                    <a:gd name="connsiteY5" fmla="*/ 1019950 h 1019950"/>
                    <a:gd name="connsiteX6" fmla="*/ 21627 w 676739"/>
                    <a:gd name="connsiteY6" fmla="*/ 795107 h 1019950"/>
                    <a:gd name="connsiteX7" fmla="*/ 0 w 676739"/>
                    <a:gd name="connsiteY7" fmla="*/ 741489 h 1019950"/>
                    <a:gd name="connsiteX8" fmla="*/ 0 w 676739"/>
                    <a:gd name="connsiteY8" fmla="*/ 278462 h 1019950"/>
                    <a:gd name="connsiteX9" fmla="*/ 21627 w 676739"/>
                    <a:gd name="connsiteY9" fmla="*/ 224844 h 1019950"/>
                    <a:gd name="connsiteX10" fmla="*/ 335873 w 676739"/>
                    <a:gd name="connsiteY10" fmla="*/ 0 h 1019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6739" h="1019950">
                      <a:moveTo>
                        <a:pt x="335873" y="0"/>
                      </a:moveTo>
                      <a:cubicBezTo>
                        <a:pt x="466684" y="0"/>
                        <a:pt x="582016" y="89189"/>
                        <a:pt x="650119" y="224844"/>
                      </a:cubicBezTo>
                      <a:lnTo>
                        <a:pt x="676739" y="290841"/>
                      </a:lnTo>
                      <a:lnTo>
                        <a:pt x="676739" y="729110"/>
                      </a:lnTo>
                      <a:lnTo>
                        <a:pt x="650119" y="795107"/>
                      </a:lnTo>
                      <a:cubicBezTo>
                        <a:pt x="582016" y="930761"/>
                        <a:pt x="466684" y="1019950"/>
                        <a:pt x="335873" y="1019950"/>
                      </a:cubicBezTo>
                      <a:cubicBezTo>
                        <a:pt x="205062" y="1019950"/>
                        <a:pt x="89730" y="930761"/>
                        <a:pt x="21627" y="795107"/>
                      </a:cubicBezTo>
                      <a:lnTo>
                        <a:pt x="0" y="741489"/>
                      </a:lnTo>
                      <a:lnTo>
                        <a:pt x="0" y="278462"/>
                      </a:lnTo>
                      <a:lnTo>
                        <a:pt x="21627" y="224844"/>
                      </a:lnTo>
                      <a:cubicBezTo>
                        <a:pt x="89730" y="89189"/>
                        <a:pt x="205062" y="0"/>
                        <a:pt x="3358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B5251E62-0631-1601-1AF1-5639934C5DF8}"/>
                  </a:ext>
                </a:extLst>
              </p:cNvPr>
              <p:cNvGrpSpPr/>
              <p:nvPr/>
            </p:nvGrpSpPr>
            <p:grpSpPr>
              <a:xfrm>
                <a:off x="7072329" y="3119205"/>
                <a:ext cx="1485166" cy="1651637"/>
                <a:chOff x="4907994" y="3119205"/>
                <a:chExt cx="1485166" cy="1651637"/>
              </a:xfrm>
            </p:grpSpPr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3A8C2981-F7D3-A1A4-9CA8-B4BFBA162B60}"/>
                    </a:ext>
                  </a:extLst>
                </p:cNvPr>
                <p:cNvSpPr/>
                <p:nvPr/>
              </p:nvSpPr>
              <p:spPr bwMode="auto">
                <a:xfrm>
                  <a:off x="4907994" y="3245405"/>
                  <a:ext cx="1485166" cy="1525437"/>
                </a:xfrm>
                <a:custGeom>
                  <a:avLst/>
                  <a:gdLst>
                    <a:gd name="connsiteX0" fmla="*/ 605540 w 1485166"/>
                    <a:gd name="connsiteY0" fmla="*/ 0 h 1525437"/>
                    <a:gd name="connsiteX1" fmla="*/ 879626 w 1485166"/>
                    <a:gd name="connsiteY1" fmla="*/ 0 h 1525437"/>
                    <a:gd name="connsiteX2" fmla="*/ 895906 w 1485166"/>
                    <a:gd name="connsiteY2" fmla="*/ 16280 h 1525437"/>
                    <a:gd name="connsiteX3" fmla="*/ 895906 w 1485166"/>
                    <a:gd name="connsiteY3" fmla="*/ 183595 h 1525437"/>
                    <a:gd name="connsiteX4" fmla="*/ 912280 w 1485166"/>
                    <a:gd name="connsiteY4" fmla="*/ 183595 h 1525437"/>
                    <a:gd name="connsiteX5" fmla="*/ 1485166 w 1485166"/>
                    <a:gd name="connsiteY5" fmla="*/ 756481 h 1525437"/>
                    <a:gd name="connsiteX6" fmla="*/ 1485166 w 1485166"/>
                    <a:gd name="connsiteY6" fmla="*/ 1404792 h 1525437"/>
                    <a:gd name="connsiteX7" fmla="*/ 1364521 w 1485166"/>
                    <a:gd name="connsiteY7" fmla="*/ 1525437 h 1525437"/>
                    <a:gd name="connsiteX8" fmla="*/ 120645 w 1485166"/>
                    <a:gd name="connsiteY8" fmla="*/ 1525437 h 1525437"/>
                    <a:gd name="connsiteX9" fmla="*/ 0 w 1485166"/>
                    <a:gd name="connsiteY9" fmla="*/ 1404792 h 1525437"/>
                    <a:gd name="connsiteX10" fmla="*/ 0 w 1485166"/>
                    <a:gd name="connsiteY10" fmla="*/ 756481 h 1525437"/>
                    <a:gd name="connsiteX11" fmla="*/ 572886 w 1485166"/>
                    <a:gd name="connsiteY11" fmla="*/ 183595 h 1525437"/>
                    <a:gd name="connsiteX12" fmla="*/ 589260 w 1485166"/>
                    <a:gd name="connsiteY12" fmla="*/ 183595 h 1525437"/>
                    <a:gd name="connsiteX13" fmla="*/ 589260 w 1485166"/>
                    <a:gd name="connsiteY13" fmla="*/ 16280 h 1525437"/>
                    <a:gd name="connsiteX14" fmla="*/ 605540 w 1485166"/>
                    <a:gd name="connsiteY14" fmla="*/ 0 h 1525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85166" h="1525437">
                      <a:moveTo>
                        <a:pt x="605540" y="0"/>
                      </a:moveTo>
                      <a:lnTo>
                        <a:pt x="879626" y="0"/>
                      </a:lnTo>
                      <a:cubicBezTo>
                        <a:pt x="888617" y="0"/>
                        <a:pt x="895906" y="7289"/>
                        <a:pt x="895906" y="16280"/>
                      </a:cubicBezTo>
                      <a:lnTo>
                        <a:pt x="895906" y="183595"/>
                      </a:lnTo>
                      <a:lnTo>
                        <a:pt x="912280" y="183595"/>
                      </a:lnTo>
                      <a:cubicBezTo>
                        <a:pt x="1228676" y="183595"/>
                        <a:pt x="1485166" y="440085"/>
                        <a:pt x="1485166" y="756481"/>
                      </a:cubicBezTo>
                      <a:lnTo>
                        <a:pt x="1485166" y="1404792"/>
                      </a:lnTo>
                      <a:cubicBezTo>
                        <a:pt x="1485166" y="1471422"/>
                        <a:pt x="1431151" y="1525437"/>
                        <a:pt x="1364521" y="1525437"/>
                      </a:cubicBezTo>
                      <a:lnTo>
                        <a:pt x="120645" y="1525437"/>
                      </a:lnTo>
                      <a:cubicBezTo>
                        <a:pt x="54015" y="1525437"/>
                        <a:pt x="0" y="1471422"/>
                        <a:pt x="0" y="1404792"/>
                      </a:cubicBezTo>
                      <a:lnTo>
                        <a:pt x="0" y="756481"/>
                      </a:lnTo>
                      <a:cubicBezTo>
                        <a:pt x="0" y="440085"/>
                        <a:pt x="256490" y="183595"/>
                        <a:pt x="572886" y="183595"/>
                      </a:cubicBezTo>
                      <a:lnTo>
                        <a:pt x="589260" y="183595"/>
                      </a:lnTo>
                      <a:lnTo>
                        <a:pt x="589260" y="16280"/>
                      </a:lnTo>
                      <a:cubicBezTo>
                        <a:pt x="589260" y="7289"/>
                        <a:pt x="596549" y="0"/>
                        <a:pt x="605540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0" name="四角形: 上の 2 つの角を丸める 719">
                  <a:extLst>
                    <a:ext uri="{FF2B5EF4-FFF2-40B4-BE49-F238E27FC236}">
                      <a16:creationId xmlns:a16="http://schemas.microsoft.com/office/drawing/2014/main" id="{521DB1D1-441E-7A75-1038-1AFA880524FC}"/>
                    </a:ext>
                  </a:extLst>
                </p:cNvPr>
                <p:cNvSpPr/>
                <p:nvPr/>
              </p:nvSpPr>
              <p:spPr bwMode="auto">
                <a:xfrm>
                  <a:off x="5408909" y="3119205"/>
                  <a:ext cx="483336" cy="180020"/>
                </a:xfrm>
                <a:prstGeom prst="round2SameRect">
                  <a:avLst/>
                </a:prstGeom>
                <a:solidFill>
                  <a:schemeClr val="accent5">
                    <a:lumMod val="1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1" name="四角形: 角を丸くする 720">
                  <a:extLst>
                    <a:ext uri="{FF2B5EF4-FFF2-40B4-BE49-F238E27FC236}">
                      <a16:creationId xmlns:a16="http://schemas.microsoft.com/office/drawing/2014/main" id="{A8DEC5DA-25D5-20F8-EF8D-BF3FFA250593}"/>
                    </a:ext>
                  </a:extLst>
                </p:cNvPr>
                <p:cNvSpPr/>
                <p:nvPr/>
              </p:nvSpPr>
              <p:spPr bwMode="auto">
                <a:xfrm>
                  <a:off x="5059103" y="3892551"/>
                  <a:ext cx="1182948" cy="676314"/>
                </a:xfrm>
                <a:prstGeom prst="roundRect">
                  <a:avLst>
                    <a:gd name="adj" fmla="val 17371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2" name="四角形: 角を丸くする 721">
                  <a:extLst>
                    <a:ext uri="{FF2B5EF4-FFF2-40B4-BE49-F238E27FC236}">
                      <a16:creationId xmlns:a16="http://schemas.microsoft.com/office/drawing/2014/main" id="{7D7FFC64-24B6-861C-24E9-88BFB2E17F4B}"/>
                    </a:ext>
                  </a:extLst>
                </p:cNvPr>
                <p:cNvSpPr/>
                <p:nvPr/>
              </p:nvSpPr>
              <p:spPr bwMode="auto">
                <a:xfrm>
                  <a:off x="5135304" y="3981450"/>
                  <a:ext cx="1030546" cy="498516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46BE8FC2-8964-A8A9-A20F-6D6C35635A86}"/>
                  </a:ext>
                </a:extLst>
              </p:cNvPr>
              <p:cNvGrpSpPr/>
              <p:nvPr/>
            </p:nvGrpSpPr>
            <p:grpSpPr>
              <a:xfrm>
                <a:off x="5893905" y="3206970"/>
                <a:ext cx="1439584" cy="1628284"/>
                <a:chOff x="2609121" y="3121825"/>
                <a:chExt cx="1439584" cy="1628284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AD05D373-9EFE-F265-3771-4AA2F0D2D23E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7" name="円: 塗りつぶしなし 706">
                  <a:extLst>
                    <a:ext uri="{FF2B5EF4-FFF2-40B4-BE49-F238E27FC236}">
                      <a16:creationId xmlns:a16="http://schemas.microsoft.com/office/drawing/2014/main" id="{0865FE7E-2CEB-3DF4-FDAE-5E0041870CFA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8" name="四角形: 上の 2 つの角を丸める 707">
                  <a:extLst>
                    <a:ext uri="{FF2B5EF4-FFF2-40B4-BE49-F238E27FC236}">
                      <a16:creationId xmlns:a16="http://schemas.microsoft.com/office/drawing/2014/main" id="{939CBF2F-0FB8-510F-8AAA-D67C101D9E01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9" name="四角形: 上の 2 つの角を丸める 708">
                  <a:extLst>
                    <a:ext uri="{FF2B5EF4-FFF2-40B4-BE49-F238E27FC236}">
                      <a16:creationId xmlns:a16="http://schemas.microsoft.com/office/drawing/2014/main" id="{A006F15D-04CE-17B0-1FD4-180FF98463EC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BD37C43D-E36B-947C-C799-C329267B4D0D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1" name="楕円 710">
                  <a:extLst>
                    <a:ext uri="{FF2B5EF4-FFF2-40B4-BE49-F238E27FC236}">
                      <a16:creationId xmlns:a16="http://schemas.microsoft.com/office/drawing/2014/main" id="{01722E08-4188-3D15-3028-46800A2A54FC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2" name="楕円 711">
                  <a:extLst>
                    <a:ext uri="{FF2B5EF4-FFF2-40B4-BE49-F238E27FC236}">
                      <a16:creationId xmlns:a16="http://schemas.microsoft.com/office/drawing/2014/main" id="{F7D19301-A2A8-8DA8-35A8-CDCE9695E1A9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3" name="楕円 712">
                  <a:extLst>
                    <a:ext uri="{FF2B5EF4-FFF2-40B4-BE49-F238E27FC236}">
                      <a16:creationId xmlns:a16="http://schemas.microsoft.com/office/drawing/2014/main" id="{511232CA-D0AF-8D97-DF32-D3EFE594BEA0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4" name="楕円 713">
                  <a:extLst>
                    <a:ext uri="{FF2B5EF4-FFF2-40B4-BE49-F238E27FC236}">
                      <a16:creationId xmlns:a16="http://schemas.microsoft.com/office/drawing/2014/main" id="{48713A43-2812-015F-9834-58A633E95054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5" name="楕円 714">
                  <a:extLst>
                    <a:ext uri="{FF2B5EF4-FFF2-40B4-BE49-F238E27FC236}">
                      <a16:creationId xmlns:a16="http://schemas.microsoft.com/office/drawing/2014/main" id="{1532771D-9527-BAA3-B6EF-17C5B13C5225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9CBE59D2-EEA8-148D-FD0E-7BBC4271F2DA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7" name="楕円 716">
                  <a:extLst>
                    <a:ext uri="{FF2B5EF4-FFF2-40B4-BE49-F238E27FC236}">
                      <a16:creationId xmlns:a16="http://schemas.microsoft.com/office/drawing/2014/main" id="{0550B004-9139-55E1-6110-151AA4C600BB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8" name="楕円 717">
                  <a:extLst>
                    <a:ext uri="{FF2B5EF4-FFF2-40B4-BE49-F238E27FC236}">
                      <a16:creationId xmlns:a16="http://schemas.microsoft.com/office/drawing/2014/main" id="{7D28E051-35DE-AA6F-FF52-68F92C1666C5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98" name="グループ化 697">
                <a:extLst>
                  <a:ext uri="{FF2B5EF4-FFF2-40B4-BE49-F238E27FC236}">
                    <a16:creationId xmlns:a16="http://schemas.microsoft.com/office/drawing/2014/main" id="{67E05A53-C3A5-BEEC-D42B-8B559E705007}"/>
                  </a:ext>
                </a:extLst>
              </p:cNvPr>
              <p:cNvGrpSpPr/>
              <p:nvPr/>
            </p:nvGrpSpPr>
            <p:grpSpPr>
              <a:xfrm>
                <a:off x="8027799" y="3191534"/>
                <a:ext cx="982827" cy="1633177"/>
                <a:chOff x="6052629" y="2701884"/>
                <a:chExt cx="1246490" cy="2071308"/>
              </a:xfrm>
            </p:grpSpPr>
            <p:grpSp>
              <p:nvGrpSpPr>
                <p:cNvPr id="699" name="グループ化 698">
                  <a:extLst>
                    <a:ext uri="{FF2B5EF4-FFF2-40B4-BE49-F238E27FC236}">
                      <a16:creationId xmlns:a16="http://schemas.microsoft.com/office/drawing/2014/main" id="{8BEBE197-F801-D447-F640-A9894C42D484}"/>
                    </a:ext>
                  </a:extLst>
                </p:cNvPr>
                <p:cNvGrpSpPr/>
                <p:nvPr/>
              </p:nvGrpSpPr>
              <p:grpSpPr>
                <a:xfrm>
                  <a:off x="6052629" y="2701884"/>
                  <a:ext cx="1246490" cy="2071308"/>
                  <a:chOff x="6052629" y="2701884"/>
                  <a:chExt cx="1246490" cy="2071308"/>
                </a:xfrm>
              </p:grpSpPr>
              <p:sp>
                <p:nvSpPr>
                  <p:cNvPr id="703" name="フリーフォーム: 図形 702">
                    <a:extLst>
                      <a:ext uri="{FF2B5EF4-FFF2-40B4-BE49-F238E27FC236}">
                        <a16:creationId xmlns:a16="http://schemas.microsoft.com/office/drawing/2014/main" id="{66C88E8C-5D8E-E868-FB78-E3114D275E2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489029" y="2701884"/>
                    <a:ext cx="810090" cy="2068958"/>
                  </a:xfrm>
                  <a:custGeom>
                    <a:avLst/>
                    <a:gdLst>
                      <a:gd name="connsiteX0" fmla="*/ 692908 w 810090"/>
                      <a:gd name="connsiteY0" fmla="*/ 2068958 h 2068958"/>
                      <a:gd name="connsiteX1" fmla="*/ 117182 w 810090"/>
                      <a:gd name="connsiteY1" fmla="*/ 2068958 h 2068958"/>
                      <a:gd name="connsiteX2" fmla="*/ 276060 w 810090"/>
                      <a:gd name="connsiteY2" fmla="*/ 1813037 h 2068958"/>
                      <a:gd name="connsiteX3" fmla="*/ 198012 w 810090"/>
                      <a:gd name="connsiteY3" fmla="*/ 1346255 h 2068958"/>
                      <a:gd name="connsiteX4" fmla="*/ 178580 w 810090"/>
                      <a:gd name="connsiteY4" fmla="*/ 1324643 h 2068958"/>
                      <a:gd name="connsiteX5" fmla="*/ 0 w 810090"/>
                      <a:gd name="connsiteY5" fmla="*/ 636417 h 2068958"/>
                      <a:gd name="connsiteX6" fmla="*/ 118635 w 810090"/>
                      <a:gd name="connsiteY6" fmla="*/ 49537 h 2068958"/>
                      <a:gd name="connsiteX7" fmla="*/ 147936 w 810090"/>
                      <a:gd name="connsiteY7" fmla="*/ 0 h 2068958"/>
                      <a:gd name="connsiteX8" fmla="*/ 662154 w 810090"/>
                      <a:gd name="connsiteY8" fmla="*/ 0 h 2068958"/>
                      <a:gd name="connsiteX9" fmla="*/ 691455 w 810090"/>
                      <a:gd name="connsiteY9" fmla="*/ 49537 h 2068958"/>
                      <a:gd name="connsiteX10" fmla="*/ 810090 w 810090"/>
                      <a:gd name="connsiteY10" fmla="*/ 636417 h 2068958"/>
                      <a:gd name="connsiteX11" fmla="*/ 631509 w 810090"/>
                      <a:gd name="connsiteY11" fmla="*/ 1324643 h 2068958"/>
                      <a:gd name="connsiteX12" fmla="*/ 612079 w 810090"/>
                      <a:gd name="connsiteY12" fmla="*/ 1346254 h 2068958"/>
                      <a:gd name="connsiteX13" fmla="*/ 534031 w 810090"/>
                      <a:gd name="connsiteY13" fmla="*/ 1813038 h 20689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10090" h="2068958">
                        <a:moveTo>
                          <a:pt x="692908" y="2068958"/>
                        </a:moveTo>
                        <a:lnTo>
                          <a:pt x="117182" y="2068958"/>
                        </a:lnTo>
                        <a:lnTo>
                          <a:pt x="276060" y="1813037"/>
                        </a:lnTo>
                        <a:lnTo>
                          <a:pt x="198012" y="1346255"/>
                        </a:lnTo>
                        <a:lnTo>
                          <a:pt x="178580" y="1324643"/>
                        </a:lnTo>
                        <a:cubicBezTo>
                          <a:pt x="70838" y="1175491"/>
                          <a:pt x="0" y="922905"/>
                          <a:pt x="0" y="636417"/>
                        </a:cubicBezTo>
                        <a:cubicBezTo>
                          <a:pt x="0" y="407226"/>
                          <a:pt x="45336" y="199733"/>
                          <a:pt x="118635" y="49537"/>
                        </a:cubicBezTo>
                        <a:lnTo>
                          <a:pt x="147936" y="0"/>
                        </a:lnTo>
                        <a:lnTo>
                          <a:pt x="662154" y="0"/>
                        </a:lnTo>
                        <a:lnTo>
                          <a:pt x="691455" y="49537"/>
                        </a:lnTo>
                        <a:cubicBezTo>
                          <a:pt x="764753" y="199733"/>
                          <a:pt x="810090" y="407226"/>
                          <a:pt x="810090" y="636417"/>
                        </a:cubicBezTo>
                        <a:cubicBezTo>
                          <a:pt x="810090" y="922905"/>
                          <a:pt x="739252" y="1175491"/>
                          <a:pt x="631509" y="1324643"/>
                        </a:cubicBezTo>
                        <a:lnTo>
                          <a:pt x="612079" y="1346254"/>
                        </a:lnTo>
                        <a:lnTo>
                          <a:pt x="534031" y="1813038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65000"/>
                      <a:lumOff val="3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4" name="台形 703">
                    <a:extLst>
                      <a:ext uri="{FF2B5EF4-FFF2-40B4-BE49-F238E27FC236}">
                        <a16:creationId xmlns:a16="http://schemas.microsoft.com/office/drawing/2014/main" id="{544F7991-82A3-224B-4782-A6849520732C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6278095" y="4644135"/>
                    <a:ext cx="269149" cy="129057"/>
                  </a:xfrm>
                  <a:prstGeom prst="trapezoid">
                    <a:avLst>
                      <a:gd name="adj" fmla="val 3712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5" name="台形 704">
                    <a:extLst>
                      <a:ext uri="{FF2B5EF4-FFF2-40B4-BE49-F238E27FC236}">
                        <a16:creationId xmlns:a16="http://schemas.microsoft.com/office/drawing/2014/main" id="{53A08305-B6BC-6CC4-B9DE-9408E5202EF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052629" y="4298060"/>
                    <a:ext cx="720080" cy="405046"/>
                  </a:xfrm>
                  <a:prstGeom prst="trapezoid">
                    <a:avLst>
                      <a:gd name="adj" fmla="val 51041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886CB234-C8F2-DABA-0757-0A1B4A8C544A}"/>
                    </a:ext>
                  </a:extLst>
                </p:cNvPr>
                <p:cNvSpPr/>
                <p:nvPr/>
              </p:nvSpPr>
              <p:spPr bwMode="auto">
                <a:xfrm rot="10800000">
                  <a:off x="6894073" y="3552618"/>
                  <a:ext cx="303756" cy="303756"/>
                </a:xfrm>
                <a:custGeom>
                  <a:avLst/>
                  <a:gdLst>
                    <a:gd name="connsiteX0" fmla="*/ 524769 w 968414"/>
                    <a:gd name="connsiteY0" fmla="*/ 968413 h 968413"/>
                    <a:gd name="connsiteX1" fmla="*/ 513625 w 968414"/>
                    <a:gd name="connsiteY1" fmla="*/ 845753 h 968413"/>
                    <a:gd name="connsiteX2" fmla="*/ 484207 w 968414"/>
                    <a:gd name="connsiteY2" fmla="*/ 790201 h 968413"/>
                    <a:gd name="connsiteX3" fmla="*/ 454789 w 968414"/>
                    <a:gd name="connsiteY3" fmla="*/ 845753 h 968413"/>
                    <a:gd name="connsiteX4" fmla="*/ 443645 w 968414"/>
                    <a:gd name="connsiteY4" fmla="*/ 968413 h 968413"/>
                    <a:gd name="connsiteX5" fmla="*/ 440412 w 968414"/>
                    <a:gd name="connsiteY5" fmla="*/ 967239 h 968413"/>
                    <a:gd name="connsiteX6" fmla="*/ 371694 w 968414"/>
                    <a:gd name="connsiteY6" fmla="*/ 780631 h 968413"/>
                    <a:gd name="connsiteX7" fmla="*/ 375508 w 968414"/>
                    <a:gd name="connsiteY7" fmla="*/ 746627 h 968413"/>
                    <a:gd name="connsiteX8" fmla="*/ 354162 w 968414"/>
                    <a:gd name="connsiteY8" fmla="*/ 773366 h 968413"/>
                    <a:gd name="connsiteX9" fmla="*/ 173619 w 968414"/>
                    <a:gd name="connsiteY9" fmla="*/ 856727 h 968413"/>
                    <a:gd name="connsiteX10" fmla="*/ 170503 w 968414"/>
                    <a:gd name="connsiteY10" fmla="*/ 855271 h 968413"/>
                    <a:gd name="connsiteX11" fmla="*/ 249357 w 968414"/>
                    <a:gd name="connsiteY11" fmla="*/ 760657 h 968413"/>
                    <a:gd name="connsiteX12" fmla="*/ 267836 w 968414"/>
                    <a:gd name="connsiteY12" fmla="*/ 700574 h 968413"/>
                    <a:gd name="connsiteX13" fmla="*/ 207753 w 968414"/>
                    <a:gd name="connsiteY13" fmla="*/ 719054 h 968413"/>
                    <a:gd name="connsiteX14" fmla="*/ 113140 w 968414"/>
                    <a:gd name="connsiteY14" fmla="*/ 797908 h 968413"/>
                    <a:gd name="connsiteX15" fmla="*/ 111684 w 968414"/>
                    <a:gd name="connsiteY15" fmla="*/ 794791 h 968413"/>
                    <a:gd name="connsiteX16" fmla="*/ 195045 w 968414"/>
                    <a:gd name="connsiteY16" fmla="*/ 614249 h 968413"/>
                    <a:gd name="connsiteX17" fmla="*/ 221779 w 968414"/>
                    <a:gd name="connsiteY17" fmla="*/ 592906 h 968413"/>
                    <a:gd name="connsiteX18" fmla="*/ 187782 w 968414"/>
                    <a:gd name="connsiteY18" fmla="*/ 596720 h 968413"/>
                    <a:gd name="connsiteX19" fmla="*/ 1174 w 968414"/>
                    <a:gd name="connsiteY19" fmla="*/ 528002 h 968413"/>
                    <a:gd name="connsiteX20" fmla="*/ 0 w 968414"/>
                    <a:gd name="connsiteY20" fmla="*/ 524769 h 968413"/>
                    <a:gd name="connsiteX21" fmla="*/ 122660 w 968414"/>
                    <a:gd name="connsiteY21" fmla="*/ 513625 h 968413"/>
                    <a:gd name="connsiteX22" fmla="*/ 178212 w 968414"/>
                    <a:gd name="connsiteY22" fmla="*/ 484207 h 968413"/>
                    <a:gd name="connsiteX23" fmla="*/ 122660 w 968414"/>
                    <a:gd name="connsiteY23" fmla="*/ 454789 h 968413"/>
                    <a:gd name="connsiteX24" fmla="*/ 0 w 968414"/>
                    <a:gd name="connsiteY24" fmla="*/ 443645 h 968413"/>
                    <a:gd name="connsiteX25" fmla="*/ 1174 w 968414"/>
                    <a:gd name="connsiteY25" fmla="*/ 440412 h 968413"/>
                    <a:gd name="connsiteX26" fmla="*/ 187782 w 968414"/>
                    <a:gd name="connsiteY26" fmla="*/ 371694 h 968413"/>
                    <a:gd name="connsiteX27" fmla="*/ 221788 w 968414"/>
                    <a:gd name="connsiteY27" fmla="*/ 375508 h 968413"/>
                    <a:gd name="connsiteX28" fmla="*/ 195045 w 968414"/>
                    <a:gd name="connsiteY28" fmla="*/ 354159 h 968413"/>
                    <a:gd name="connsiteX29" fmla="*/ 111684 w 968414"/>
                    <a:gd name="connsiteY29" fmla="*/ 173616 h 968413"/>
                    <a:gd name="connsiteX30" fmla="*/ 113140 w 968414"/>
                    <a:gd name="connsiteY30" fmla="*/ 170500 h 968413"/>
                    <a:gd name="connsiteX31" fmla="*/ 207753 w 968414"/>
                    <a:gd name="connsiteY31" fmla="*/ 249353 h 968413"/>
                    <a:gd name="connsiteX32" fmla="*/ 267836 w 968414"/>
                    <a:gd name="connsiteY32" fmla="*/ 267833 h 968413"/>
                    <a:gd name="connsiteX33" fmla="*/ 249357 w 968414"/>
                    <a:gd name="connsiteY33" fmla="*/ 207750 h 968413"/>
                    <a:gd name="connsiteX34" fmla="*/ 170503 w 968414"/>
                    <a:gd name="connsiteY34" fmla="*/ 113136 h 968413"/>
                    <a:gd name="connsiteX35" fmla="*/ 173619 w 968414"/>
                    <a:gd name="connsiteY35" fmla="*/ 111680 h 968413"/>
                    <a:gd name="connsiteX36" fmla="*/ 354162 w 968414"/>
                    <a:gd name="connsiteY36" fmla="*/ 195041 h 968413"/>
                    <a:gd name="connsiteX37" fmla="*/ 375507 w 968414"/>
                    <a:gd name="connsiteY37" fmla="*/ 221779 h 968413"/>
                    <a:gd name="connsiteX38" fmla="*/ 371694 w 968414"/>
                    <a:gd name="connsiteY38" fmla="*/ 187782 h 968413"/>
                    <a:gd name="connsiteX39" fmla="*/ 440412 w 968414"/>
                    <a:gd name="connsiteY39" fmla="*/ 1174 h 968413"/>
                    <a:gd name="connsiteX40" fmla="*/ 443645 w 968414"/>
                    <a:gd name="connsiteY40" fmla="*/ 0 h 968413"/>
                    <a:gd name="connsiteX41" fmla="*/ 454789 w 968414"/>
                    <a:gd name="connsiteY41" fmla="*/ 122660 h 968413"/>
                    <a:gd name="connsiteX42" fmla="*/ 484207 w 968414"/>
                    <a:gd name="connsiteY42" fmla="*/ 178212 h 968413"/>
                    <a:gd name="connsiteX43" fmla="*/ 513625 w 968414"/>
                    <a:gd name="connsiteY43" fmla="*/ 122660 h 968413"/>
                    <a:gd name="connsiteX44" fmla="*/ 524769 w 968414"/>
                    <a:gd name="connsiteY44" fmla="*/ 0 h 968413"/>
                    <a:gd name="connsiteX45" fmla="*/ 528002 w 968414"/>
                    <a:gd name="connsiteY45" fmla="*/ 1174 h 968413"/>
                    <a:gd name="connsiteX46" fmla="*/ 596720 w 968414"/>
                    <a:gd name="connsiteY46" fmla="*/ 187782 h 968413"/>
                    <a:gd name="connsiteX47" fmla="*/ 592907 w 968414"/>
                    <a:gd name="connsiteY47" fmla="*/ 221779 h 968413"/>
                    <a:gd name="connsiteX48" fmla="*/ 614252 w 968414"/>
                    <a:gd name="connsiteY48" fmla="*/ 195041 h 968413"/>
                    <a:gd name="connsiteX49" fmla="*/ 794795 w 968414"/>
                    <a:gd name="connsiteY49" fmla="*/ 111680 h 968413"/>
                    <a:gd name="connsiteX50" fmla="*/ 797911 w 968414"/>
                    <a:gd name="connsiteY50" fmla="*/ 113136 h 968413"/>
                    <a:gd name="connsiteX51" fmla="*/ 719058 w 968414"/>
                    <a:gd name="connsiteY51" fmla="*/ 207750 h 968413"/>
                    <a:gd name="connsiteX52" fmla="*/ 700578 w 968414"/>
                    <a:gd name="connsiteY52" fmla="*/ 267833 h 968413"/>
                    <a:gd name="connsiteX53" fmla="*/ 760661 w 968414"/>
                    <a:gd name="connsiteY53" fmla="*/ 249353 h 968413"/>
                    <a:gd name="connsiteX54" fmla="*/ 855275 w 968414"/>
                    <a:gd name="connsiteY54" fmla="*/ 170500 h 968413"/>
                    <a:gd name="connsiteX55" fmla="*/ 856731 w 968414"/>
                    <a:gd name="connsiteY55" fmla="*/ 173616 h 968413"/>
                    <a:gd name="connsiteX56" fmla="*/ 773370 w 968414"/>
                    <a:gd name="connsiteY56" fmla="*/ 354159 h 968413"/>
                    <a:gd name="connsiteX57" fmla="*/ 746626 w 968414"/>
                    <a:gd name="connsiteY57" fmla="*/ 375508 h 968413"/>
                    <a:gd name="connsiteX58" fmla="*/ 780632 w 968414"/>
                    <a:gd name="connsiteY58" fmla="*/ 371694 h 968413"/>
                    <a:gd name="connsiteX59" fmla="*/ 967240 w 968414"/>
                    <a:gd name="connsiteY59" fmla="*/ 440412 h 968413"/>
                    <a:gd name="connsiteX60" fmla="*/ 968414 w 968414"/>
                    <a:gd name="connsiteY60" fmla="*/ 443645 h 968413"/>
                    <a:gd name="connsiteX61" fmla="*/ 845754 w 968414"/>
                    <a:gd name="connsiteY61" fmla="*/ 454789 h 968413"/>
                    <a:gd name="connsiteX62" fmla="*/ 790202 w 968414"/>
                    <a:gd name="connsiteY62" fmla="*/ 484207 h 968413"/>
                    <a:gd name="connsiteX63" fmla="*/ 845754 w 968414"/>
                    <a:gd name="connsiteY63" fmla="*/ 513625 h 968413"/>
                    <a:gd name="connsiteX64" fmla="*/ 968414 w 968414"/>
                    <a:gd name="connsiteY64" fmla="*/ 524769 h 968413"/>
                    <a:gd name="connsiteX65" fmla="*/ 967240 w 968414"/>
                    <a:gd name="connsiteY65" fmla="*/ 528002 h 968413"/>
                    <a:gd name="connsiteX66" fmla="*/ 780632 w 968414"/>
                    <a:gd name="connsiteY66" fmla="*/ 596720 h 968413"/>
                    <a:gd name="connsiteX67" fmla="*/ 746635 w 968414"/>
                    <a:gd name="connsiteY67" fmla="*/ 592906 h 968413"/>
                    <a:gd name="connsiteX68" fmla="*/ 773370 w 968414"/>
                    <a:gd name="connsiteY68" fmla="*/ 614249 h 968413"/>
                    <a:gd name="connsiteX69" fmla="*/ 856731 w 968414"/>
                    <a:gd name="connsiteY69" fmla="*/ 794791 h 968413"/>
                    <a:gd name="connsiteX70" fmla="*/ 855275 w 968414"/>
                    <a:gd name="connsiteY70" fmla="*/ 797908 h 968413"/>
                    <a:gd name="connsiteX71" fmla="*/ 760661 w 968414"/>
                    <a:gd name="connsiteY71" fmla="*/ 719054 h 968413"/>
                    <a:gd name="connsiteX72" fmla="*/ 700578 w 968414"/>
                    <a:gd name="connsiteY72" fmla="*/ 700574 h 968413"/>
                    <a:gd name="connsiteX73" fmla="*/ 719058 w 968414"/>
                    <a:gd name="connsiteY73" fmla="*/ 760657 h 968413"/>
                    <a:gd name="connsiteX74" fmla="*/ 797911 w 968414"/>
                    <a:gd name="connsiteY74" fmla="*/ 855271 h 968413"/>
                    <a:gd name="connsiteX75" fmla="*/ 794795 w 968414"/>
                    <a:gd name="connsiteY75" fmla="*/ 856727 h 968413"/>
                    <a:gd name="connsiteX76" fmla="*/ 614252 w 968414"/>
                    <a:gd name="connsiteY76" fmla="*/ 773366 h 968413"/>
                    <a:gd name="connsiteX77" fmla="*/ 592906 w 968414"/>
                    <a:gd name="connsiteY77" fmla="*/ 746627 h 968413"/>
                    <a:gd name="connsiteX78" fmla="*/ 596720 w 968414"/>
                    <a:gd name="connsiteY78" fmla="*/ 780631 h 968413"/>
                    <a:gd name="connsiteX79" fmla="*/ 528002 w 968414"/>
                    <a:gd name="connsiteY79" fmla="*/ 967239 h 968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968414" h="968413">
                      <a:moveTo>
                        <a:pt x="524769" y="968413"/>
                      </a:moveTo>
                      <a:lnTo>
                        <a:pt x="513625" y="845753"/>
                      </a:lnTo>
                      <a:cubicBezTo>
                        <a:pt x="506096" y="811430"/>
                        <a:pt x="495695" y="790201"/>
                        <a:pt x="484207" y="790201"/>
                      </a:cubicBezTo>
                      <a:cubicBezTo>
                        <a:pt x="472719" y="790201"/>
                        <a:pt x="462318" y="811430"/>
                        <a:pt x="454789" y="845753"/>
                      </a:cubicBezTo>
                      <a:lnTo>
                        <a:pt x="443645" y="968413"/>
                      </a:lnTo>
                      <a:lnTo>
                        <a:pt x="440412" y="967239"/>
                      </a:lnTo>
                      <a:cubicBezTo>
                        <a:pt x="400029" y="936494"/>
                        <a:pt x="371694" y="864518"/>
                        <a:pt x="371694" y="780631"/>
                      </a:cubicBezTo>
                      <a:lnTo>
                        <a:pt x="375508" y="746627"/>
                      </a:lnTo>
                      <a:lnTo>
                        <a:pt x="354162" y="773366"/>
                      </a:lnTo>
                      <a:cubicBezTo>
                        <a:pt x="294845" y="832683"/>
                        <a:pt x="223914" y="863542"/>
                        <a:pt x="173619" y="856727"/>
                      </a:cubicBezTo>
                      <a:lnTo>
                        <a:pt x="170503" y="855271"/>
                      </a:lnTo>
                      <a:lnTo>
                        <a:pt x="249357" y="760657"/>
                      </a:lnTo>
                      <a:cubicBezTo>
                        <a:pt x="268303" y="731063"/>
                        <a:pt x="275959" y="708698"/>
                        <a:pt x="267836" y="700574"/>
                      </a:cubicBezTo>
                      <a:cubicBezTo>
                        <a:pt x="259713" y="692451"/>
                        <a:pt x="237347" y="700108"/>
                        <a:pt x="207753" y="719054"/>
                      </a:cubicBezTo>
                      <a:lnTo>
                        <a:pt x="113140" y="797908"/>
                      </a:lnTo>
                      <a:lnTo>
                        <a:pt x="111684" y="794791"/>
                      </a:lnTo>
                      <a:cubicBezTo>
                        <a:pt x="104869" y="744496"/>
                        <a:pt x="135727" y="673566"/>
                        <a:pt x="195045" y="614249"/>
                      </a:cubicBezTo>
                      <a:lnTo>
                        <a:pt x="221779" y="592906"/>
                      </a:lnTo>
                      <a:lnTo>
                        <a:pt x="187782" y="596720"/>
                      </a:lnTo>
                      <a:cubicBezTo>
                        <a:pt x="103896" y="596720"/>
                        <a:pt x="31920" y="568385"/>
                        <a:pt x="1174" y="528002"/>
                      </a:cubicBezTo>
                      <a:lnTo>
                        <a:pt x="0" y="524769"/>
                      </a:lnTo>
                      <a:lnTo>
                        <a:pt x="122660" y="513625"/>
                      </a:lnTo>
                      <a:cubicBezTo>
                        <a:pt x="156984" y="506096"/>
                        <a:pt x="178212" y="495695"/>
                        <a:pt x="178212" y="484207"/>
                      </a:cubicBezTo>
                      <a:cubicBezTo>
                        <a:pt x="178212" y="472719"/>
                        <a:pt x="156984" y="462318"/>
                        <a:pt x="122660" y="454789"/>
                      </a:cubicBezTo>
                      <a:lnTo>
                        <a:pt x="0" y="443645"/>
                      </a:lnTo>
                      <a:lnTo>
                        <a:pt x="1174" y="440412"/>
                      </a:lnTo>
                      <a:cubicBezTo>
                        <a:pt x="31920" y="400029"/>
                        <a:pt x="103896" y="371694"/>
                        <a:pt x="187782" y="371694"/>
                      </a:cubicBezTo>
                      <a:lnTo>
                        <a:pt x="221788" y="375508"/>
                      </a:lnTo>
                      <a:lnTo>
                        <a:pt x="195045" y="354159"/>
                      </a:lnTo>
                      <a:cubicBezTo>
                        <a:pt x="135727" y="294841"/>
                        <a:pt x="104869" y="223911"/>
                        <a:pt x="111684" y="173616"/>
                      </a:cubicBezTo>
                      <a:lnTo>
                        <a:pt x="113140" y="170500"/>
                      </a:lnTo>
                      <a:lnTo>
                        <a:pt x="207753" y="249353"/>
                      </a:lnTo>
                      <a:cubicBezTo>
                        <a:pt x="237347" y="268300"/>
                        <a:pt x="259713" y="275956"/>
                        <a:pt x="267836" y="267833"/>
                      </a:cubicBezTo>
                      <a:cubicBezTo>
                        <a:pt x="275959" y="259710"/>
                        <a:pt x="268303" y="237344"/>
                        <a:pt x="249357" y="207750"/>
                      </a:cubicBezTo>
                      <a:lnTo>
                        <a:pt x="170503" y="113136"/>
                      </a:lnTo>
                      <a:lnTo>
                        <a:pt x="173619" y="111680"/>
                      </a:lnTo>
                      <a:cubicBezTo>
                        <a:pt x="223914" y="104865"/>
                        <a:pt x="294845" y="135724"/>
                        <a:pt x="354162" y="195041"/>
                      </a:cubicBezTo>
                      <a:lnTo>
                        <a:pt x="375507" y="221779"/>
                      </a:lnTo>
                      <a:lnTo>
                        <a:pt x="371694" y="187782"/>
                      </a:lnTo>
                      <a:cubicBezTo>
                        <a:pt x="371694" y="103895"/>
                        <a:pt x="400029" y="31919"/>
                        <a:pt x="440412" y="1174"/>
                      </a:cubicBezTo>
                      <a:lnTo>
                        <a:pt x="443645" y="0"/>
                      </a:lnTo>
                      <a:lnTo>
                        <a:pt x="454789" y="122660"/>
                      </a:lnTo>
                      <a:cubicBezTo>
                        <a:pt x="462318" y="156983"/>
                        <a:pt x="472719" y="178212"/>
                        <a:pt x="484207" y="178212"/>
                      </a:cubicBezTo>
                      <a:cubicBezTo>
                        <a:pt x="495695" y="178212"/>
                        <a:pt x="506096" y="156983"/>
                        <a:pt x="513625" y="122660"/>
                      </a:cubicBezTo>
                      <a:lnTo>
                        <a:pt x="524769" y="0"/>
                      </a:lnTo>
                      <a:lnTo>
                        <a:pt x="528002" y="1174"/>
                      </a:lnTo>
                      <a:cubicBezTo>
                        <a:pt x="568385" y="31919"/>
                        <a:pt x="596720" y="103895"/>
                        <a:pt x="596720" y="187782"/>
                      </a:cubicBezTo>
                      <a:lnTo>
                        <a:pt x="592907" y="221779"/>
                      </a:lnTo>
                      <a:lnTo>
                        <a:pt x="614252" y="195041"/>
                      </a:lnTo>
                      <a:cubicBezTo>
                        <a:pt x="673569" y="135724"/>
                        <a:pt x="744500" y="104865"/>
                        <a:pt x="794795" y="111680"/>
                      </a:cubicBezTo>
                      <a:lnTo>
                        <a:pt x="797911" y="113136"/>
                      </a:lnTo>
                      <a:lnTo>
                        <a:pt x="719058" y="207750"/>
                      </a:lnTo>
                      <a:cubicBezTo>
                        <a:pt x="700111" y="237344"/>
                        <a:pt x="692455" y="259710"/>
                        <a:pt x="700578" y="267833"/>
                      </a:cubicBezTo>
                      <a:cubicBezTo>
                        <a:pt x="708701" y="275956"/>
                        <a:pt x="731067" y="268300"/>
                        <a:pt x="760661" y="249353"/>
                      </a:cubicBezTo>
                      <a:lnTo>
                        <a:pt x="855275" y="170500"/>
                      </a:lnTo>
                      <a:lnTo>
                        <a:pt x="856731" y="173616"/>
                      </a:lnTo>
                      <a:cubicBezTo>
                        <a:pt x="863546" y="223911"/>
                        <a:pt x="832687" y="294841"/>
                        <a:pt x="773370" y="354159"/>
                      </a:cubicBezTo>
                      <a:lnTo>
                        <a:pt x="746626" y="375508"/>
                      </a:lnTo>
                      <a:lnTo>
                        <a:pt x="780632" y="371694"/>
                      </a:lnTo>
                      <a:cubicBezTo>
                        <a:pt x="864519" y="371694"/>
                        <a:pt x="936495" y="400029"/>
                        <a:pt x="967240" y="440412"/>
                      </a:cubicBezTo>
                      <a:lnTo>
                        <a:pt x="968414" y="443645"/>
                      </a:lnTo>
                      <a:lnTo>
                        <a:pt x="845754" y="454789"/>
                      </a:lnTo>
                      <a:cubicBezTo>
                        <a:pt x="811431" y="462318"/>
                        <a:pt x="790202" y="472719"/>
                        <a:pt x="790202" y="484207"/>
                      </a:cubicBezTo>
                      <a:cubicBezTo>
                        <a:pt x="790202" y="495695"/>
                        <a:pt x="811431" y="506096"/>
                        <a:pt x="845754" y="513625"/>
                      </a:cubicBezTo>
                      <a:lnTo>
                        <a:pt x="968414" y="524769"/>
                      </a:lnTo>
                      <a:lnTo>
                        <a:pt x="967240" y="528002"/>
                      </a:lnTo>
                      <a:cubicBezTo>
                        <a:pt x="936495" y="568385"/>
                        <a:pt x="864519" y="596720"/>
                        <a:pt x="780632" y="596720"/>
                      </a:cubicBezTo>
                      <a:lnTo>
                        <a:pt x="746635" y="592906"/>
                      </a:lnTo>
                      <a:lnTo>
                        <a:pt x="773370" y="614249"/>
                      </a:lnTo>
                      <a:cubicBezTo>
                        <a:pt x="832687" y="673566"/>
                        <a:pt x="863546" y="744496"/>
                        <a:pt x="856731" y="794791"/>
                      </a:cubicBezTo>
                      <a:lnTo>
                        <a:pt x="855275" y="797908"/>
                      </a:lnTo>
                      <a:lnTo>
                        <a:pt x="760661" y="719054"/>
                      </a:lnTo>
                      <a:cubicBezTo>
                        <a:pt x="731067" y="700108"/>
                        <a:pt x="708701" y="692451"/>
                        <a:pt x="700578" y="700574"/>
                      </a:cubicBezTo>
                      <a:cubicBezTo>
                        <a:pt x="692455" y="708698"/>
                        <a:pt x="700111" y="731063"/>
                        <a:pt x="719058" y="760657"/>
                      </a:cubicBezTo>
                      <a:lnTo>
                        <a:pt x="797911" y="855271"/>
                      </a:lnTo>
                      <a:lnTo>
                        <a:pt x="794795" y="856727"/>
                      </a:lnTo>
                      <a:cubicBezTo>
                        <a:pt x="744500" y="863542"/>
                        <a:pt x="673569" y="832683"/>
                        <a:pt x="614252" y="773366"/>
                      </a:cubicBezTo>
                      <a:lnTo>
                        <a:pt x="592906" y="746627"/>
                      </a:lnTo>
                      <a:lnTo>
                        <a:pt x="596720" y="780631"/>
                      </a:lnTo>
                      <a:cubicBezTo>
                        <a:pt x="596720" y="864518"/>
                        <a:pt x="568385" y="936494"/>
                        <a:pt x="528002" y="967239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3CC5ED7A-FE84-046C-58AF-9BDAE7AD9F4B}"/>
                    </a:ext>
                  </a:extLst>
                </p:cNvPr>
                <p:cNvSpPr/>
                <p:nvPr/>
              </p:nvSpPr>
              <p:spPr bwMode="auto">
                <a:xfrm rot="10800000">
                  <a:off x="6545081" y="3892551"/>
                  <a:ext cx="303756" cy="303756"/>
                </a:xfrm>
                <a:custGeom>
                  <a:avLst/>
                  <a:gdLst>
                    <a:gd name="connsiteX0" fmla="*/ 524769 w 968414"/>
                    <a:gd name="connsiteY0" fmla="*/ 968413 h 968413"/>
                    <a:gd name="connsiteX1" fmla="*/ 513625 w 968414"/>
                    <a:gd name="connsiteY1" fmla="*/ 845753 h 968413"/>
                    <a:gd name="connsiteX2" fmla="*/ 484207 w 968414"/>
                    <a:gd name="connsiteY2" fmla="*/ 790201 h 968413"/>
                    <a:gd name="connsiteX3" fmla="*/ 454789 w 968414"/>
                    <a:gd name="connsiteY3" fmla="*/ 845753 h 968413"/>
                    <a:gd name="connsiteX4" fmla="*/ 443645 w 968414"/>
                    <a:gd name="connsiteY4" fmla="*/ 968413 h 968413"/>
                    <a:gd name="connsiteX5" fmla="*/ 440412 w 968414"/>
                    <a:gd name="connsiteY5" fmla="*/ 967239 h 968413"/>
                    <a:gd name="connsiteX6" fmla="*/ 371694 w 968414"/>
                    <a:gd name="connsiteY6" fmla="*/ 780631 h 968413"/>
                    <a:gd name="connsiteX7" fmla="*/ 375508 w 968414"/>
                    <a:gd name="connsiteY7" fmla="*/ 746627 h 968413"/>
                    <a:gd name="connsiteX8" fmla="*/ 354162 w 968414"/>
                    <a:gd name="connsiteY8" fmla="*/ 773366 h 968413"/>
                    <a:gd name="connsiteX9" fmla="*/ 173619 w 968414"/>
                    <a:gd name="connsiteY9" fmla="*/ 856727 h 968413"/>
                    <a:gd name="connsiteX10" fmla="*/ 170503 w 968414"/>
                    <a:gd name="connsiteY10" fmla="*/ 855271 h 968413"/>
                    <a:gd name="connsiteX11" fmla="*/ 249357 w 968414"/>
                    <a:gd name="connsiteY11" fmla="*/ 760657 h 968413"/>
                    <a:gd name="connsiteX12" fmla="*/ 267836 w 968414"/>
                    <a:gd name="connsiteY12" fmla="*/ 700574 h 968413"/>
                    <a:gd name="connsiteX13" fmla="*/ 207753 w 968414"/>
                    <a:gd name="connsiteY13" fmla="*/ 719054 h 968413"/>
                    <a:gd name="connsiteX14" fmla="*/ 113140 w 968414"/>
                    <a:gd name="connsiteY14" fmla="*/ 797908 h 968413"/>
                    <a:gd name="connsiteX15" fmla="*/ 111684 w 968414"/>
                    <a:gd name="connsiteY15" fmla="*/ 794791 h 968413"/>
                    <a:gd name="connsiteX16" fmla="*/ 195045 w 968414"/>
                    <a:gd name="connsiteY16" fmla="*/ 614249 h 968413"/>
                    <a:gd name="connsiteX17" fmla="*/ 221779 w 968414"/>
                    <a:gd name="connsiteY17" fmla="*/ 592906 h 968413"/>
                    <a:gd name="connsiteX18" fmla="*/ 187782 w 968414"/>
                    <a:gd name="connsiteY18" fmla="*/ 596720 h 968413"/>
                    <a:gd name="connsiteX19" fmla="*/ 1174 w 968414"/>
                    <a:gd name="connsiteY19" fmla="*/ 528002 h 968413"/>
                    <a:gd name="connsiteX20" fmla="*/ 0 w 968414"/>
                    <a:gd name="connsiteY20" fmla="*/ 524769 h 968413"/>
                    <a:gd name="connsiteX21" fmla="*/ 122660 w 968414"/>
                    <a:gd name="connsiteY21" fmla="*/ 513625 h 968413"/>
                    <a:gd name="connsiteX22" fmla="*/ 178212 w 968414"/>
                    <a:gd name="connsiteY22" fmla="*/ 484207 h 968413"/>
                    <a:gd name="connsiteX23" fmla="*/ 122660 w 968414"/>
                    <a:gd name="connsiteY23" fmla="*/ 454789 h 968413"/>
                    <a:gd name="connsiteX24" fmla="*/ 0 w 968414"/>
                    <a:gd name="connsiteY24" fmla="*/ 443645 h 968413"/>
                    <a:gd name="connsiteX25" fmla="*/ 1174 w 968414"/>
                    <a:gd name="connsiteY25" fmla="*/ 440412 h 968413"/>
                    <a:gd name="connsiteX26" fmla="*/ 187782 w 968414"/>
                    <a:gd name="connsiteY26" fmla="*/ 371694 h 968413"/>
                    <a:gd name="connsiteX27" fmla="*/ 221788 w 968414"/>
                    <a:gd name="connsiteY27" fmla="*/ 375508 h 968413"/>
                    <a:gd name="connsiteX28" fmla="*/ 195045 w 968414"/>
                    <a:gd name="connsiteY28" fmla="*/ 354159 h 968413"/>
                    <a:gd name="connsiteX29" fmla="*/ 111684 w 968414"/>
                    <a:gd name="connsiteY29" fmla="*/ 173616 h 968413"/>
                    <a:gd name="connsiteX30" fmla="*/ 113140 w 968414"/>
                    <a:gd name="connsiteY30" fmla="*/ 170500 h 968413"/>
                    <a:gd name="connsiteX31" fmla="*/ 207753 w 968414"/>
                    <a:gd name="connsiteY31" fmla="*/ 249353 h 968413"/>
                    <a:gd name="connsiteX32" fmla="*/ 267836 w 968414"/>
                    <a:gd name="connsiteY32" fmla="*/ 267833 h 968413"/>
                    <a:gd name="connsiteX33" fmla="*/ 249357 w 968414"/>
                    <a:gd name="connsiteY33" fmla="*/ 207750 h 968413"/>
                    <a:gd name="connsiteX34" fmla="*/ 170503 w 968414"/>
                    <a:gd name="connsiteY34" fmla="*/ 113136 h 968413"/>
                    <a:gd name="connsiteX35" fmla="*/ 173619 w 968414"/>
                    <a:gd name="connsiteY35" fmla="*/ 111680 h 968413"/>
                    <a:gd name="connsiteX36" fmla="*/ 354162 w 968414"/>
                    <a:gd name="connsiteY36" fmla="*/ 195041 h 968413"/>
                    <a:gd name="connsiteX37" fmla="*/ 375507 w 968414"/>
                    <a:gd name="connsiteY37" fmla="*/ 221779 h 968413"/>
                    <a:gd name="connsiteX38" fmla="*/ 371694 w 968414"/>
                    <a:gd name="connsiteY38" fmla="*/ 187782 h 968413"/>
                    <a:gd name="connsiteX39" fmla="*/ 440412 w 968414"/>
                    <a:gd name="connsiteY39" fmla="*/ 1174 h 968413"/>
                    <a:gd name="connsiteX40" fmla="*/ 443645 w 968414"/>
                    <a:gd name="connsiteY40" fmla="*/ 0 h 968413"/>
                    <a:gd name="connsiteX41" fmla="*/ 454789 w 968414"/>
                    <a:gd name="connsiteY41" fmla="*/ 122660 h 968413"/>
                    <a:gd name="connsiteX42" fmla="*/ 484207 w 968414"/>
                    <a:gd name="connsiteY42" fmla="*/ 178212 h 968413"/>
                    <a:gd name="connsiteX43" fmla="*/ 513625 w 968414"/>
                    <a:gd name="connsiteY43" fmla="*/ 122660 h 968413"/>
                    <a:gd name="connsiteX44" fmla="*/ 524769 w 968414"/>
                    <a:gd name="connsiteY44" fmla="*/ 0 h 968413"/>
                    <a:gd name="connsiteX45" fmla="*/ 528002 w 968414"/>
                    <a:gd name="connsiteY45" fmla="*/ 1174 h 968413"/>
                    <a:gd name="connsiteX46" fmla="*/ 596720 w 968414"/>
                    <a:gd name="connsiteY46" fmla="*/ 187782 h 968413"/>
                    <a:gd name="connsiteX47" fmla="*/ 592907 w 968414"/>
                    <a:gd name="connsiteY47" fmla="*/ 221779 h 968413"/>
                    <a:gd name="connsiteX48" fmla="*/ 614252 w 968414"/>
                    <a:gd name="connsiteY48" fmla="*/ 195041 h 968413"/>
                    <a:gd name="connsiteX49" fmla="*/ 794795 w 968414"/>
                    <a:gd name="connsiteY49" fmla="*/ 111680 h 968413"/>
                    <a:gd name="connsiteX50" fmla="*/ 797911 w 968414"/>
                    <a:gd name="connsiteY50" fmla="*/ 113136 h 968413"/>
                    <a:gd name="connsiteX51" fmla="*/ 719058 w 968414"/>
                    <a:gd name="connsiteY51" fmla="*/ 207750 h 968413"/>
                    <a:gd name="connsiteX52" fmla="*/ 700578 w 968414"/>
                    <a:gd name="connsiteY52" fmla="*/ 267833 h 968413"/>
                    <a:gd name="connsiteX53" fmla="*/ 760661 w 968414"/>
                    <a:gd name="connsiteY53" fmla="*/ 249353 h 968413"/>
                    <a:gd name="connsiteX54" fmla="*/ 855275 w 968414"/>
                    <a:gd name="connsiteY54" fmla="*/ 170500 h 968413"/>
                    <a:gd name="connsiteX55" fmla="*/ 856731 w 968414"/>
                    <a:gd name="connsiteY55" fmla="*/ 173616 h 968413"/>
                    <a:gd name="connsiteX56" fmla="*/ 773370 w 968414"/>
                    <a:gd name="connsiteY56" fmla="*/ 354159 h 968413"/>
                    <a:gd name="connsiteX57" fmla="*/ 746626 w 968414"/>
                    <a:gd name="connsiteY57" fmla="*/ 375508 h 968413"/>
                    <a:gd name="connsiteX58" fmla="*/ 780632 w 968414"/>
                    <a:gd name="connsiteY58" fmla="*/ 371694 h 968413"/>
                    <a:gd name="connsiteX59" fmla="*/ 967240 w 968414"/>
                    <a:gd name="connsiteY59" fmla="*/ 440412 h 968413"/>
                    <a:gd name="connsiteX60" fmla="*/ 968414 w 968414"/>
                    <a:gd name="connsiteY60" fmla="*/ 443645 h 968413"/>
                    <a:gd name="connsiteX61" fmla="*/ 845754 w 968414"/>
                    <a:gd name="connsiteY61" fmla="*/ 454789 h 968413"/>
                    <a:gd name="connsiteX62" fmla="*/ 790202 w 968414"/>
                    <a:gd name="connsiteY62" fmla="*/ 484207 h 968413"/>
                    <a:gd name="connsiteX63" fmla="*/ 845754 w 968414"/>
                    <a:gd name="connsiteY63" fmla="*/ 513625 h 968413"/>
                    <a:gd name="connsiteX64" fmla="*/ 968414 w 968414"/>
                    <a:gd name="connsiteY64" fmla="*/ 524769 h 968413"/>
                    <a:gd name="connsiteX65" fmla="*/ 967240 w 968414"/>
                    <a:gd name="connsiteY65" fmla="*/ 528002 h 968413"/>
                    <a:gd name="connsiteX66" fmla="*/ 780632 w 968414"/>
                    <a:gd name="connsiteY66" fmla="*/ 596720 h 968413"/>
                    <a:gd name="connsiteX67" fmla="*/ 746635 w 968414"/>
                    <a:gd name="connsiteY67" fmla="*/ 592906 h 968413"/>
                    <a:gd name="connsiteX68" fmla="*/ 773370 w 968414"/>
                    <a:gd name="connsiteY68" fmla="*/ 614249 h 968413"/>
                    <a:gd name="connsiteX69" fmla="*/ 856731 w 968414"/>
                    <a:gd name="connsiteY69" fmla="*/ 794791 h 968413"/>
                    <a:gd name="connsiteX70" fmla="*/ 855275 w 968414"/>
                    <a:gd name="connsiteY70" fmla="*/ 797908 h 968413"/>
                    <a:gd name="connsiteX71" fmla="*/ 760661 w 968414"/>
                    <a:gd name="connsiteY71" fmla="*/ 719054 h 968413"/>
                    <a:gd name="connsiteX72" fmla="*/ 700578 w 968414"/>
                    <a:gd name="connsiteY72" fmla="*/ 700574 h 968413"/>
                    <a:gd name="connsiteX73" fmla="*/ 719058 w 968414"/>
                    <a:gd name="connsiteY73" fmla="*/ 760657 h 968413"/>
                    <a:gd name="connsiteX74" fmla="*/ 797911 w 968414"/>
                    <a:gd name="connsiteY74" fmla="*/ 855271 h 968413"/>
                    <a:gd name="connsiteX75" fmla="*/ 794795 w 968414"/>
                    <a:gd name="connsiteY75" fmla="*/ 856727 h 968413"/>
                    <a:gd name="connsiteX76" fmla="*/ 614252 w 968414"/>
                    <a:gd name="connsiteY76" fmla="*/ 773366 h 968413"/>
                    <a:gd name="connsiteX77" fmla="*/ 592906 w 968414"/>
                    <a:gd name="connsiteY77" fmla="*/ 746627 h 968413"/>
                    <a:gd name="connsiteX78" fmla="*/ 596720 w 968414"/>
                    <a:gd name="connsiteY78" fmla="*/ 780631 h 968413"/>
                    <a:gd name="connsiteX79" fmla="*/ 528002 w 968414"/>
                    <a:gd name="connsiteY79" fmla="*/ 967239 h 968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968414" h="968413">
                      <a:moveTo>
                        <a:pt x="524769" y="968413"/>
                      </a:moveTo>
                      <a:lnTo>
                        <a:pt x="513625" y="845753"/>
                      </a:lnTo>
                      <a:cubicBezTo>
                        <a:pt x="506096" y="811430"/>
                        <a:pt x="495695" y="790201"/>
                        <a:pt x="484207" y="790201"/>
                      </a:cubicBezTo>
                      <a:cubicBezTo>
                        <a:pt x="472719" y="790201"/>
                        <a:pt x="462318" y="811430"/>
                        <a:pt x="454789" y="845753"/>
                      </a:cubicBezTo>
                      <a:lnTo>
                        <a:pt x="443645" y="968413"/>
                      </a:lnTo>
                      <a:lnTo>
                        <a:pt x="440412" y="967239"/>
                      </a:lnTo>
                      <a:cubicBezTo>
                        <a:pt x="400029" y="936494"/>
                        <a:pt x="371694" y="864518"/>
                        <a:pt x="371694" y="780631"/>
                      </a:cubicBezTo>
                      <a:lnTo>
                        <a:pt x="375508" y="746627"/>
                      </a:lnTo>
                      <a:lnTo>
                        <a:pt x="354162" y="773366"/>
                      </a:lnTo>
                      <a:cubicBezTo>
                        <a:pt x="294845" y="832683"/>
                        <a:pt x="223914" y="863542"/>
                        <a:pt x="173619" y="856727"/>
                      </a:cubicBezTo>
                      <a:lnTo>
                        <a:pt x="170503" y="855271"/>
                      </a:lnTo>
                      <a:lnTo>
                        <a:pt x="249357" y="760657"/>
                      </a:lnTo>
                      <a:cubicBezTo>
                        <a:pt x="268303" y="731063"/>
                        <a:pt x="275959" y="708698"/>
                        <a:pt x="267836" y="700574"/>
                      </a:cubicBezTo>
                      <a:cubicBezTo>
                        <a:pt x="259713" y="692451"/>
                        <a:pt x="237347" y="700108"/>
                        <a:pt x="207753" y="719054"/>
                      </a:cubicBezTo>
                      <a:lnTo>
                        <a:pt x="113140" y="797908"/>
                      </a:lnTo>
                      <a:lnTo>
                        <a:pt x="111684" y="794791"/>
                      </a:lnTo>
                      <a:cubicBezTo>
                        <a:pt x="104869" y="744496"/>
                        <a:pt x="135727" y="673566"/>
                        <a:pt x="195045" y="614249"/>
                      </a:cubicBezTo>
                      <a:lnTo>
                        <a:pt x="221779" y="592906"/>
                      </a:lnTo>
                      <a:lnTo>
                        <a:pt x="187782" y="596720"/>
                      </a:lnTo>
                      <a:cubicBezTo>
                        <a:pt x="103896" y="596720"/>
                        <a:pt x="31920" y="568385"/>
                        <a:pt x="1174" y="528002"/>
                      </a:cubicBezTo>
                      <a:lnTo>
                        <a:pt x="0" y="524769"/>
                      </a:lnTo>
                      <a:lnTo>
                        <a:pt x="122660" y="513625"/>
                      </a:lnTo>
                      <a:cubicBezTo>
                        <a:pt x="156984" y="506096"/>
                        <a:pt x="178212" y="495695"/>
                        <a:pt x="178212" y="484207"/>
                      </a:cubicBezTo>
                      <a:cubicBezTo>
                        <a:pt x="178212" y="472719"/>
                        <a:pt x="156984" y="462318"/>
                        <a:pt x="122660" y="454789"/>
                      </a:cubicBezTo>
                      <a:lnTo>
                        <a:pt x="0" y="443645"/>
                      </a:lnTo>
                      <a:lnTo>
                        <a:pt x="1174" y="440412"/>
                      </a:lnTo>
                      <a:cubicBezTo>
                        <a:pt x="31920" y="400029"/>
                        <a:pt x="103896" y="371694"/>
                        <a:pt x="187782" y="371694"/>
                      </a:cubicBezTo>
                      <a:lnTo>
                        <a:pt x="221788" y="375508"/>
                      </a:lnTo>
                      <a:lnTo>
                        <a:pt x="195045" y="354159"/>
                      </a:lnTo>
                      <a:cubicBezTo>
                        <a:pt x="135727" y="294841"/>
                        <a:pt x="104869" y="223911"/>
                        <a:pt x="111684" y="173616"/>
                      </a:cubicBezTo>
                      <a:lnTo>
                        <a:pt x="113140" y="170500"/>
                      </a:lnTo>
                      <a:lnTo>
                        <a:pt x="207753" y="249353"/>
                      </a:lnTo>
                      <a:cubicBezTo>
                        <a:pt x="237347" y="268300"/>
                        <a:pt x="259713" y="275956"/>
                        <a:pt x="267836" y="267833"/>
                      </a:cubicBezTo>
                      <a:cubicBezTo>
                        <a:pt x="275959" y="259710"/>
                        <a:pt x="268303" y="237344"/>
                        <a:pt x="249357" y="207750"/>
                      </a:cubicBezTo>
                      <a:lnTo>
                        <a:pt x="170503" y="113136"/>
                      </a:lnTo>
                      <a:lnTo>
                        <a:pt x="173619" y="111680"/>
                      </a:lnTo>
                      <a:cubicBezTo>
                        <a:pt x="223914" y="104865"/>
                        <a:pt x="294845" y="135724"/>
                        <a:pt x="354162" y="195041"/>
                      </a:cubicBezTo>
                      <a:lnTo>
                        <a:pt x="375507" y="221779"/>
                      </a:lnTo>
                      <a:lnTo>
                        <a:pt x="371694" y="187782"/>
                      </a:lnTo>
                      <a:cubicBezTo>
                        <a:pt x="371694" y="103895"/>
                        <a:pt x="400029" y="31919"/>
                        <a:pt x="440412" y="1174"/>
                      </a:cubicBezTo>
                      <a:lnTo>
                        <a:pt x="443645" y="0"/>
                      </a:lnTo>
                      <a:lnTo>
                        <a:pt x="454789" y="122660"/>
                      </a:lnTo>
                      <a:cubicBezTo>
                        <a:pt x="462318" y="156983"/>
                        <a:pt x="472719" y="178212"/>
                        <a:pt x="484207" y="178212"/>
                      </a:cubicBezTo>
                      <a:cubicBezTo>
                        <a:pt x="495695" y="178212"/>
                        <a:pt x="506096" y="156983"/>
                        <a:pt x="513625" y="122660"/>
                      </a:cubicBezTo>
                      <a:lnTo>
                        <a:pt x="524769" y="0"/>
                      </a:lnTo>
                      <a:lnTo>
                        <a:pt x="528002" y="1174"/>
                      </a:lnTo>
                      <a:cubicBezTo>
                        <a:pt x="568385" y="31919"/>
                        <a:pt x="596720" y="103895"/>
                        <a:pt x="596720" y="187782"/>
                      </a:cubicBezTo>
                      <a:lnTo>
                        <a:pt x="592907" y="221779"/>
                      </a:lnTo>
                      <a:lnTo>
                        <a:pt x="614252" y="195041"/>
                      </a:lnTo>
                      <a:cubicBezTo>
                        <a:pt x="673569" y="135724"/>
                        <a:pt x="744500" y="104865"/>
                        <a:pt x="794795" y="111680"/>
                      </a:cubicBezTo>
                      <a:lnTo>
                        <a:pt x="797911" y="113136"/>
                      </a:lnTo>
                      <a:lnTo>
                        <a:pt x="719058" y="207750"/>
                      </a:lnTo>
                      <a:cubicBezTo>
                        <a:pt x="700111" y="237344"/>
                        <a:pt x="692455" y="259710"/>
                        <a:pt x="700578" y="267833"/>
                      </a:cubicBezTo>
                      <a:cubicBezTo>
                        <a:pt x="708701" y="275956"/>
                        <a:pt x="731067" y="268300"/>
                        <a:pt x="760661" y="249353"/>
                      </a:cubicBezTo>
                      <a:lnTo>
                        <a:pt x="855275" y="170500"/>
                      </a:lnTo>
                      <a:lnTo>
                        <a:pt x="856731" y="173616"/>
                      </a:lnTo>
                      <a:cubicBezTo>
                        <a:pt x="863546" y="223911"/>
                        <a:pt x="832687" y="294841"/>
                        <a:pt x="773370" y="354159"/>
                      </a:cubicBezTo>
                      <a:lnTo>
                        <a:pt x="746626" y="375508"/>
                      </a:lnTo>
                      <a:lnTo>
                        <a:pt x="780632" y="371694"/>
                      </a:lnTo>
                      <a:cubicBezTo>
                        <a:pt x="864519" y="371694"/>
                        <a:pt x="936495" y="400029"/>
                        <a:pt x="967240" y="440412"/>
                      </a:cubicBezTo>
                      <a:lnTo>
                        <a:pt x="968414" y="443645"/>
                      </a:lnTo>
                      <a:lnTo>
                        <a:pt x="845754" y="454789"/>
                      </a:lnTo>
                      <a:cubicBezTo>
                        <a:pt x="811431" y="462318"/>
                        <a:pt x="790202" y="472719"/>
                        <a:pt x="790202" y="484207"/>
                      </a:cubicBezTo>
                      <a:cubicBezTo>
                        <a:pt x="790202" y="495695"/>
                        <a:pt x="811431" y="506096"/>
                        <a:pt x="845754" y="513625"/>
                      </a:cubicBezTo>
                      <a:lnTo>
                        <a:pt x="968414" y="524769"/>
                      </a:lnTo>
                      <a:lnTo>
                        <a:pt x="967240" y="528002"/>
                      </a:lnTo>
                      <a:cubicBezTo>
                        <a:pt x="936495" y="568385"/>
                        <a:pt x="864519" y="596720"/>
                        <a:pt x="780632" y="596720"/>
                      </a:cubicBezTo>
                      <a:lnTo>
                        <a:pt x="746635" y="592906"/>
                      </a:lnTo>
                      <a:lnTo>
                        <a:pt x="773370" y="614249"/>
                      </a:lnTo>
                      <a:cubicBezTo>
                        <a:pt x="832687" y="673566"/>
                        <a:pt x="863546" y="744496"/>
                        <a:pt x="856731" y="794791"/>
                      </a:cubicBezTo>
                      <a:lnTo>
                        <a:pt x="855275" y="797908"/>
                      </a:lnTo>
                      <a:lnTo>
                        <a:pt x="760661" y="719054"/>
                      </a:lnTo>
                      <a:cubicBezTo>
                        <a:pt x="731067" y="700108"/>
                        <a:pt x="708701" y="692451"/>
                        <a:pt x="700578" y="700574"/>
                      </a:cubicBezTo>
                      <a:cubicBezTo>
                        <a:pt x="692455" y="708698"/>
                        <a:pt x="700111" y="731063"/>
                        <a:pt x="719058" y="760657"/>
                      </a:cubicBezTo>
                      <a:lnTo>
                        <a:pt x="797911" y="855271"/>
                      </a:lnTo>
                      <a:lnTo>
                        <a:pt x="794795" y="856727"/>
                      </a:lnTo>
                      <a:cubicBezTo>
                        <a:pt x="744500" y="863542"/>
                        <a:pt x="673569" y="832683"/>
                        <a:pt x="614252" y="773366"/>
                      </a:cubicBezTo>
                      <a:lnTo>
                        <a:pt x="592906" y="746627"/>
                      </a:lnTo>
                      <a:lnTo>
                        <a:pt x="596720" y="780631"/>
                      </a:lnTo>
                      <a:cubicBezTo>
                        <a:pt x="596720" y="864518"/>
                        <a:pt x="568385" y="936494"/>
                        <a:pt x="528002" y="967239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7D263024-C052-258D-0DF7-32C489D7C2F9}"/>
                    </a:ext>
                  </a:extLst>
                </p:cNvPr>
                <p:cNvSpPr/>
                <p:nvPr/>
              </p:nvSpPr>
              <p:spPr bwMode="auto">
                <a:xfrm rot="10800000">
                  <a:off x="6773681" y="4387851"/>
                  <a:ext cx="303756" cy="303756"/>
                </a:xfrm>
                <a:custGeom>
                  <a:avLst/>
                  <a:gdLst>
                    <a:gd name="connsiteX0" fmla="*/ 524769 w 968414"/>
                    <a:gd name="connsiteY0" fmla="*/ 968413 h 968413"/>
                    <a:gd name="connsiteX1" fmla="*/ 513625 w 968414"/>
                    <a:gd name="connsiteY1" fmla="*/ 845753 h 968413"/>
                    <a:gd name="connsiteX2" fmla="*/ 484207 w 968414"/>
                    <a:gd name="connsiteY2" fmla="*/ 790201 h 968413"/>
                    <a:gd name="connsiteX3" fmla="*/ 454789 w 968414"/>
                    <a:gd name="connsiteY3" fmla="*/ 845753 h 968413"/>
                    <a:gd name="connsiteX4" fmla="*/ 443645 w 968414"/>
                    <a:gd name="connsiteY4" fmla="*/ 968413 h 968413"/>
                    <a:gd name="connsiteX5" fmla="*/ 440412 w 968414"/>
                    <a:gd name="connsiteY5" fmla="*/ 967239 h 968413"/>
                    <a:gd name="connsiteX6" fmla="*/ 371694 w 968414"/>
                    <a:gd name="connsiteY6" fmla="*/ 780631 h 968413"/>
                    <a:gd name="connsiteX7" fmla="*/ 375508 w 968414"/>
                    <a:gd name="connsiteY7" fmla="*/ 746627 h 968413"/>
                    <a:gd name="connsiteX8" fmla="*/ 354162 w 968414"/>
                    <a:gd name="connsiteY8" fmla="*/ 773366 h 968413"/>
                    <a:gd name="connsiteX9" fmla="*/ 173619 w 968414"/>
                    <a:gd name="connsiteY9" fmla="*/ 856727 h 968413"/>
                    <a:gd name="connsiteX10" fmla="*/ 170503 w 968414"/>
                    <a:gd name="connsiteY10" fmla="*/ 855271 h 968413"/>
                    <a:gd name="connsiteX11" fmla="*/ 249357 w 968414"/>
                    <a:gd name="connsiteY11" fmla="*/ 760657 h 968413"/>
                    <a:gd name="connsiteX12" fmla="*/ 267836 w 968414"/>
                    <a:gd name="connsiteY12" fmla="*/ 700574 h 968413"/>
                    <a:gd name="connsiteX13" fmla="*/ 207753 w 968414"/>
                    <a:gd name="connsiteY13" fmla="*/ 719054 h 968413"/>
                    <a:gd name="connsiteX14" fmla="*/ 113140 w 968414"/>
                    <a:gd name="connsiteY14" fmla="*/ 797908 h 968413"/>
                    <a:gd name="connsiteX15" fmla="*/ 111684 w 968414"/>
                    <a:gd name="connsiteY15" fmla="*/ 794791 h 968413"/>
                    <a:gd name="connsiteX16" fmla="*/ 195045 w 968414"/>
                    <a:gd name="connsiteY16" fmla="*/ 614249 h 968413"/>
                    <a:gd name="connsiteX17" fmla="*/ 221779 w 968414"/>
                    <a:gd name="connsiteY17" fmla="*/ 592906 h 968413"/>
                    <a:gd name="connsiteX18" fmla="*/ 187782 w 968414"/>
                    <a:gd name="connsiteY18" fmla="*/ 596720 h 968413"/>
                    <a:gd name="connsiteX19" fmla="*/ 1174 w 968414"/>
                    <a:gd name="connsiteY19" fmla="*/ 528002 h 968413"/>
                    <a:gd name="connsiteX20" fmla="*/ 0 w 968414"/>
                    <a:gd name="connsiteY20" fmla="*/ 524769 h 968413"/>
                    <a:gd name="connsiteX21" fmla="*/ 122660 w 968414"/>
                    <a:gd name="connsiteY21" fmla="*/ 513625 h 968413"/>
                    <a:gd name="connsiteX22" fmla="*/ 178212 w 968414"/>
                    <a:gd name="connsiteY22" fmla="*/ 484207 h 968413"/>
                    <a:gd name="connsiteX23" fmla="*/ 122660 w 968414"/>
                    <a:gd name="connsiteY23" fmla="*/ 454789 h 968413"/>
                    <a:gd name="connsiteX24" fmla="*/ 0 w 968414"/>
                    <a:gd name="connsiteY24" fmla="*/ 443645 h 968413"/>
                    <a:gd name="connsiteX25" fmla="*/ 1174 w 968414"/>
                    <a:gd name="connsiteY25" fmla="*/ 440412 h 968413"/>
                    <a:gd name="connsiteX26" fmla="*/ 187782 w 968414"/>
                    <a:gd name="connsiteY26" fmla="*/ 371694 h 968413"/>
                    <a:gd name="connsiteX27" fmla="*/ 221788 w 968414"/>
                    <a:gd name="connsiteY27" fmla="*/ 375508 h 968413"/>
                    <a:gd name="connsiteX28" fmla="*/ 195045 w 968414"/>
                    <a:gd name="connsiteY28" fmla="*/ 354159 h 968413"/>
                    <a:gd name="connsiteX29" fmla="*/ 111684 w 968414"/>
                    <a:gd name="connsiteY29" fmla="*/ 173616 h 968413"/>
                    <a:gd name="connsiteX30" fmla="*/ 113140 w 968414"/>
                    <a:gd name="connsiteY30" fmla="*/ 170500 h 968413"/>
                    <a:gd name="connsiteX31" fmla="*/ 207753 w 968414"/>
                    <a:gd name="connsiteY31" fmla="*/ 249353 h 968413"/>
                    <a:gd name="connsiteX32" fmla="*/ 267836 w 968414"/>
                    <a:gd name="connsiteY32" fmla="*/ 267833 h 968413"/>
                    <a:gd name="connsiteX33" fmla="*/ 249357 w 968414"/>
                    <a:gd name="connsiteY33" fmla="*/ 207750 h 968413"/>
                    <a:gd name="connsiteX34" fmla="*/ 170503 w 968414"/>
                    <a:gd name="connsiteY34" fmla="*/ 113136 h 968413"/>
                    <a:gd name="connsiteX35" fmla="*/ 173619 w 968414"/>
                    <a:gd name="connsiteY35" fmla="*/ 111680 h 968413"/>
                    <a:gd name="connsiteX36" fmla="*/ 354162 w 968414"/>
                    <a:gd name="connsiteY36" fmla="*/ 195041 h 968413"/>
                    <a:gd name="connsiteX37" fmla="*/ 375507 w 968414"/>
                    <a:gd name="connsiteY37" fmla="*/ 221779 h 968413"/>
                    <a:gd name="connsiteX38" fmla="*/ 371694 w 968414"/>
                    <a:gd name="connsiteY38" fmla="*/ 187782 h 968413"/>
                    <a:gd name="connsiteX39" fmla="*/ 440412 w 968414"/>
                    <a:gd name="connsiteY39" fmla="*/ 1174 h 968413"/>
                    <a:gd name="connsiteX40" fmla="*/ 443645 w 968414"/>
                    <a:gd name="connsiteY40" fmla="*/ 0 h 968413"/>
                    <a:gd name="connsiteX41" fmla="*/ 454789 w 968414"/>
                    <a:gd name="connsiteY41" fmla="*/ 122660 h 968413"/>
                    <a:gd name="connsiteX42" fmla="*/ 484207 w 968414"/>
                    <a:gd name="connsiteY42" fmla="*/ 178212 h 968413"/>
                    <a:gd name="connsiteX43" fmla="*/ 513625 w 968414"/>
                    <a:gd name="connsiteY43" fmla="*/ 122660 h 968413"/>
                    <a:gd name="connsiteX44" fmla="*/ 524769 w 968414"/>
                    <a:gd name="connsiteY44" fmla="*/ 0 h 968413"/>
                    <a:gd name="connsiteX45" fmla="*/ 528002 w 968414"/>
                    <a:gd name="connsiteY45" fmla="*/ 1174 h 968413"/>
                    <a:gd name="connsiteX46" fmla="*/ 596720 w 968414"/>
                    <a:gd name="connsiteY46" fmla="*/ 187782 h 968413"/>
                    <a:gd name="connsiteX47" fmla="*/ 592907 w 968414"/>
                    <a:gd name="connsiteY47" fmla="*/ 221779 h 968413"/>
                    <a:gd name="connsiteX48" fmla="*/ 614252 w 968414"/>
                    <a:gd name="connsiteY48" fmla="*/ 195041 h 968413"/>
                    <a:gd name="connsiteX49" fmla="*/ 794795 w 968414"/>
                    <a:gd name="connsiteY49" fmla="*/ 111680 h 968413"/>
                    <a:gd name="connsiteX50" fmla="*/ 797911 w 968414"/>
                    <a:gd name="connsiteY50" fmla="*/ 113136 h 968413"/>
                    <a:gd name="connsiteX51" fmla="*/ 719058 w 968414"/>
                    <a:gd name="connsiteY51" fmla="*/ 207750 h 968413"/>
                    <a:gd name="connsiteX52" fmla="*/ 700578 w 968414"/>
                    <a:gd name="connsiteY52" fmla="*/ 267833 h 968413"/>
                    <a:gd name="connsiteX53" fmla="*/ 760661 w 968414"/>
                    <a:gd name="connsiteY53" fmla="*/ 249353 h 968413"/>
                    <a:gd name="connsiteX54" fmla="*/ 855275 w 968414"/>
                    <a:gd name="connsiteY54" fmla="*/ 170500 h 968413"/>
                    <a:gd name="connsiteX55" fmla="*/ 856731 w 968414"/>
                    <a:gd name="connsiteY55" fmla="*/ 173616 h 968413"/>
                    <a:gd name="connsiteX56" fmla="*/ 773370 w 968414"/>
                    <a:gd name="connsiteY56" fmla="*/ 354159 h 968413"/>
                    <a:gd name="connsiteX57" fmla="*/ 746626 w 968414"/>
                    <a:gd name="connsiteY57" fmla="*/ 375508 h 968413"/>
                    <a:gd name="connsiteX58" fmla="*/ 780632 w 968414"/>
                    <a:gd name="connsiteY58" fmla="*/ 371694 h 968413"/>
                    <a:gd name="connsiteX59" fmla="*/ 967240 w 968414"/>
                    <a:gd name="connsiteY59" fmla="*/ 440412 h 968413"/>
                    <a:gd name="connsiteX60" fmla="*/ 968414 w 968414"/>
                    <a:gd name="connsiteY60" fmla="*/ 443645 h 968413"/>
                    <a:gd name="connsiteX61" fmla="*/ 845754 w 968414"/>
                    <a:gd name="connsiteY61" fmla="*/ 454789 h 968413"/>
                    <a:gd name="connsiteX62" fmla="*/ 790202 w 968414"/>
                    <a:gd name="connsiteY62" fmla="*/ 484207 h 968413"/>
                    <a:gd name="connsiteX63" fmla="*/ 845754 w 968414"/>
                    <a:gd name="connsiteY63" fmla="*/ 513625 h 968413"/>
                    <a:gd name="connsiteX64" fmla="*/ 968414 w 968414"/>
                    <a:gd name="connsiteY64" fmla="*/ 524769 h 968413"/>
                    <a:gd name="connsiteX65" fmla="*/ 967240 w 968414"/>
                    <a:gd name="connsiteY65" fmla="*/ 528002 h 968413"/>
                    <a:gd name="connsiteX66" fmla="*/ 780632 w 968414"/>
                    <a:gd name="connsiteY66" fmla="*/ 596720 h 968413"/>
                    <a:gd name="connsiteX67" fmla="*/ 746635 w 968414"/>
                    <a:gd name="connsiteY67" fmla="*/ 592906 h 968413"/>
                    <a:gd name="connsiteX68" fmla="*/ 773370 w 968414"/>
                    <a:gd name="connsiteY68" fmla="*/ 614249 h 968413"/>
                    <a:gd name="connsiteX69" fmla="*/ 856731 w 968414"/>
                    <a:gd name="connsiteY69" fmla="*/ 794791 h 968413"/>
                    <a:gd name="connsiteX70" fmla="*/ 855275 w 968414"/>
                    <a:gd name="connsiteY70" fmla="*/ 797908 h 968413"/>
                    <a:gd name="connsiteX71" fmla="*/ 760661 w 968414"/>
                    <a:gd name="connsiteY71" fmla="*/ 719054 h 968413"/>
                    <a:gd name="connsiteX72" fmla="*/ 700578 w 968414"/>
                    <a:gd name="connsiteY72" fmla="*/ 700574 h 968413"/>
                    <a:gd name="connsiteX73" fmla="*/ 719058 w 968414"/>
                    <a:gd name="connsiteY73" fmla="*/ 760657 h 968413"/>
                    <a:gd name="connsiteX74" fmla="*/ 797911 w 968414"/>
                    <a:gd name="connsiteY74" fmla="*/ 855271 h 968413"/>
                    <a:gd name="connsiteX75" fmla="*/ 794795 w 968414"/>
                    <a:gd name="connsiteY75" fmla="*/ 856727 h 968413"/>
                    <a:gd name="connsiteX76" fmla="*/ 614252 w 968414"/>
                    <a:gd name="connsiteY76" fmla="*/ 773366 h 968413"/>
                    <a:gd name="connsiteX77" fmla="*/ 592906 w 968414"/>
                    <a:gd name="connsiteY77" fmla="*/ 746627 h 968413"/>
                    <a:gd name="connsiteX78" fmla="*/ 596720 w 968414"/>
                    <a:gd name="connsiteY78" fmla="*/ 780631 h 968413"/>
                    <a:gd name="connsiteX79" fmla="*/ 528002 w 968414"/>
                    <a:gd name="connsiteY79" fmla="*/ 967239 h 968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968414" h="968413">
                      <a:moveTo>
                        <a:pt x="524769" y="968413"/>
                      </a:moveTo>
                      <a:lnTo>
                        <a:pt x="513625" y="845753"/>
                      </a:lnTo>
                      <a:cubicBezTo>
                        <a:pt x="506096" y="811430"/>
                        <a:pt x="495695" y="790201"/>
                        <a:pt x="484207" y="790201"/>
                      </a:cubicBezTo>
                      <a:cubicBezTo>
                        <a:pt x="472719" y="790201"/>
                        <a:pt x="462318" y="811430"/>
                        <a:pt x="454789" y="845753"/>
                      </a:cubicBezTo>
                      <a:lnTo>
                        <a:pt x="443645" y="968413"/>
                      </a:lnTo>
                      <a:lnTo>
                        <a:pt x="440412" y="967239"/>
                      </a:lnTo>
                      <a:cubicBezTo>
                        <a:pt x="400029" y="936494"/>
                        <a:pt x="371694" y="864518"/>
                        <a:pt x="371694" y="780631"/>
                      </a:cubicBezTo>
                      <a:lnTo>
                        <a:pt x="375508" y="746627"/>
                      </a:lnTo>
                      <a:lnTo>
                        <a:pt x="354162" y="773366"/>
                      </a:lnTo>
                      <a:cubicBezTo>
                        <a:pt x="294845" y="832683"/>
                        <a:pt x="223914" y="863542"/>
                        <a:pt x="173619" y="856727"/>
                      </a:cubicBezTo>
                      <a:lnTo>
                        <a:pt x="170503" y="855271"/>
                      </a:lnTo>
                      <a:lnTo>
                        <a:pt x="249357" y="760657"/>
                      </a:lnTo>
                      <a:cubicBezTo>
                        <a:pt x="268303" y="731063"/>
                        <a:pt x="275959" y="708698"/>
                        <a:pt x="267836" y="700574"/>
                      </a:cubicBezTo>
                      <a:cubicBezTo>
                        <a:pt x="259713" y="692451"/>
                        <a:pt x="237347" y="700108"/>
                        <a:pt x="207753" y="719054"/>
                      </a:cubicBezTo>
                      <a:lnTo>
                        <a:pt x="113140" y="797908"/>
                      </a:lnTo>
                      <a:lnTo>
                        <a:pt x="111684" y="794791"/>
                      </a:lnTo>
                      <a:cubicBezTo>
                        <a:pt x="104869" y="744496"/>
                        <a:pt x="135727" y="673566"/>
                        <a:pt x="195045" y="614249"/>
                      </a:cubicBezTo>
                      <a:lnTo>
                        <a:pt x="221779" y="592906"/>
                      </a:lnTo>
                      <a:lnTo>
                        <a:pt x="187782" y="596720"/>
                      </a:lnTo>
                      <a:cubicBezTo>
                        <a:pt x="103896" y="596720"/>
                        <a:pt x="31920" y="568385"/>
                        <a:pt x="1174" y="528002"/>
                      </a:cubicBezTo>
                      <a:lnTo>
                        <a:pt x="0" y="524769"/>
                      </a:lnTo>
                      <a:lnTo>
                        <a:pt x="122660" y="513625"/>
                      </a:lnTo>
                      <a:cubicBezTo>
                        <a:pt x="156984" y="506096"/>
                        <a:pt x="178212" y="495695"/>
                        <a:pt x="178212" y="484207"/>
                      </a:cubicBezTo>
                      <a:cubicBezTo>
                        <a:pt x="178212" y="472719"/>
                        <a:pt x="156984" y="462318"/>
                        <a:pt x="122660" y="454789"/>
                      </a:cubicBezTo>
                      <a:lnTo>
                        <a:pt x="0" y="443645"/>
                      </a:lnTo>
                      <a:lnTo>
                        <a:pt x="1174" y="440412"/>
                      </a:lnTo>
                      <a:cubicBezTo>
                        <a:pt x="31920" y="400029"/>
                        <a:pt x="103896" y="371694"/>
                        <a:pt x="187782" y="371694"/>
                      </a:cubicBezTo>
                      <a:lnTo>
                        <a:pt x="221788" y="375508"/>
                      </a:lnTo>
                      <a:lnTo>
                        <a:pt x="195045" y="354159"/>
                      </a:lnTo>
                      <a:cubicBezTo>
                        <a:pt x="135727" y="294841"/>
                        <a:pt x="104869" y="223911"/>
                        <a:pt x="111684" y="173616"/>
                      </a:cubicBezTo>
                      <a:lnTo>
                        <a:pt x="113140" y="170500"/>
                      </a:lnTo>
                      <a:lnTo>
                        <a:pt x="207753" y="249353"/>
                      </a:lnTo>
                      <a:cubicBezTo>
                        <a:pt x="237347" y="268300"/>
                        <a:pt x="259713" y="275956"/>
                        <a:pt x="267836" y="267833"/>
                      </a:cubicBezTo>
                      <a:cubicBezTo>
                        <a:pt x="275959" y="259710"/>
                        <a:pt x="268303" y="237344"/>
                        <a:pt x="249357" y="207750"/>
                      </a:cubicBezTo>
                      <a:lnTo>
                        <a:pt x="170503" y="113136"/>
                      </a:lnTo>
                      <a:lnTo>
                        <a:pt x="173619" y="111680"/>
                      </a:lnTo>
                      <a:cubicBezTo>
                        <a:pt x="223914" y="104865"/>
                        <a:pt x="294845" y="135724"/>
                        <a:pt x="354162" y="195041"/>
                      </a:cubicBezTo>
                      <a:lnTo>
                        <a:pt x="375507" y="221779"/>
                      </a:lnTo>
                      <a:lnTo>
                        <a:pt x="371694" y="187782"/>
                      </a:lnTo>
                      <a:cubicBezTo>
                        <a:pt x="371694" y="103895"/>
                        <a:pt x="400029" y="31919"/>
                        <a:pt x="440412" y="1174"/>
                      </a:cubicBezTo>
                      <a:lnTo>
                        <a:pt x="443645" y="0"/>
                      </a:lnTo>
                      <a:lnTo>
                        <a:pt x="454789" y="122660"/>
                      </a:lnTo>
                      <a:cubicBezTo>
                        <a:pt x="462318" y="156983"/>
                        <a:pt x="472719" y="178212"/>
                        <a:pt x="484207" y="178212"/>
                      </a:cubicBezTo>
                      <a:cubicBezTo>
                        <a:pt x="495695" y="178212"/>
                        <a:pt x="506096" y="156983"/>
                        <a:pt x="513625" y="122660"/>
                      </a:cubicBezTo>
                      <a:lnTo>
                        <a:pt x="524769" y="0"/>
                      </a:lnTo>
                      <a:lnTo>
                        <a:pt x="528002" y="1174"/>
                      </a:lnTo>
                      <a:cubicBezTo>
                        <a:pt x="568385" y="31919"/>
                        <a:pt x="596720" y="103895"/>
                        <a:pt x="596720" y="187782"/>
                      </a:cubicBezTo>
                      <a:lnTo>
                        <a:pt x="592907" y="221779"/>
                      </a:lnTo>
                      <a:lnTo>
                        <a:pt x="614252" y="195041"/>
                      </a:lnTo>
                      <a:cubicBezTo>
                        <a:pt x="673569" y="135724"/>
                        <a:pt x="744500" y="104865"/>
                        <a:pt x="794795" y="111680"/>
                      </a:cubicBezTo>
                      <a:lnTo>
                        <a:pt x="797911" y="113136"/>
                      </a:lnTo>
                      <a:lnTo>
                        <a:pt x="719058" y="207750"/>
                      </a:lnTo>
                      <a:cubicBezTo>
                        <a:pt x="700111" y="237344"/>
                        <a:pt x="692455" y="259710"/>
                        <a:pt x="700578" y="267833"/>
                      </a:cubicBezTo>
                      <a:cubicBezTo>
                        <a:pt x="708701" y="275956"/>
                        <a:pt x="731067" y="268300"/>
                        <a:pt x="760661" y="249353"/>
                      </a:cubicBezTo>
                      <a:lnTo>
                        <a:pt x="855275" y="170500"/>
                      </a:lnTo>
                      <a:lnTo>
                        <a:pt x="856731" y="173616"/>
                      </a:lnTo>
                      <a:cubicBezTo>
                        <a:pt x="863546" y="223911"/>
                        <a:pt x="832687" y="294841"/>
                        <a:pt x="773370" y="354159"/>
                      </a:cubicBezTo>
                      <a:lnTo>
                        <a:pt x="746626" y="375508"/>
                      </a:lnTo>
                      <a:lnTo>
                        <a:pt x="780632" y="371694"/>
                      </a:lnTo>
                      <a:cubicBezTo>
                        <a:pt x="864519" y="371694"/>
                        <a:pt x="936495" y="400029"/>
                        <a:pt x="967240" y="440412"/>
                      </a:cubicBezTo>
                      <a:lnTo>
                        <a:pt x="968414" y="443645"/>
                      </a:lnTo>
                      <a:lnTo>
                        <a:pt x="845754" y="454789"/>
                      </a:lnTo>
                      <a:cubicBezTo>
                        <a:pt x="811431" y="462318"/>
                        <a:pt x="790202" y="472719"/>
                        <a:pt x="790202" y="484207"/>
                      </a:cubicBezTo>
                      <a:cubicBezTo>
                        <a:pt x="790202" y="495695"/>
                        <a:pt x="811431" y="506096"/>
                        <a:pt x="845754" y="513625"/>
                      </a:cubicBezTo>
                      <a:lnTo>
                        <a:pt x="968414" y="524769"/>
                      </a:lnTo>
                      <a:lnTo>
                        <a:pt x="967240" y="528002"/>
                      </a:lnTo>
                      <a:cubicBezTo>
                        <a:pt x="936495" y="568385"/>
                        <a:pt x="864519" y="596720"/>
                        <a:pt x="780632" y="596720"/>
                      </a:cubicBezTo>
                      <a:lnTo>
                        <a:pt x="746635" y="592906"/>
                      </a:lnTo>
                      <a:lnTo>
                        <a:pt x="773370" y="614249"/>
                      </a:lnTo>
                      <a:cubicBezTo>
                        <a:pt x="832687" y="673566"/>
                        <a:pt x="863546" y="744496"/>
                        <a:pt x="856731" y="794791"/>
                      </a:cubicBezTo>
                      <a:lnTo>
                        <a:pt x="855275" y="797908"/>
                      </a:lnTo>
                      <a:lnTo>
                        <a:pt x="760661" y="719054"/>
                      </a:lnTo>
                      <a:cubicBezTo>
                        <a:pt x="731067" y="700108"/>
                        <a:pt x="708701" y="692451"/>
                        <a:pt x="700578" y="700574"/>
                      </a:cubicBezTo>
                      <a:cubicBezTo>
                        <a:pt x="692455" y="708698"/>
                        <a:pt x="700111" y="731063"/>
                        <a:pt x="719058" y="760657"/>
                      </a:cubicBezTo>
                      <a:lnTo>
                        <a:pt x="797911" y="855271"/>
                      </a:lnTo>
                      <a:lnTo>
                        <a:pt x="794795" y="856727"/>
                      </a:lnTo>
                      <a:cubicBezTo>
                        <a:pt x="744500" y="863542"/>
                        <a:pt x="673569" y="832683"/>
                        <a:pt x="614252" y="773366"/>
                      </a:cubicBezTo>
                      <a:lnTo>
                        <a:pt x="592906" y="746627"/>
                      </a:lnTo>
                      <a:lnTo>
                        <a:pt x="596720" y="780631"/>
                      </a:lnTo>
                      <a:cubicBezTo>
                        <a:pt x="596720" y="864518"/>
                        <a:pt x="568385" y="936494"/>
                        <a:pt x="528002" y="967239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692" name="&quot;禁止&quot;マーク 691">
              <a:extLst>
                <a:ext uri="{FF2B5EF4-FFF2-40B4-BE49-F238E27FC236}">
                  <a16:creationId xmlns:a16="http://schemas.microsoft.com/office/drawing/2014/main" id="{C5AF2FF1-95D3-C551-3B23-0CFA18E8FFAF}"/>
                </a:ext>
              </a:extLst>
            </p:cNvPr>
            <p:cNvSpPr/>
            <p:nvPr/>
          </p:nvSpPr>
          <p:spPr bwMode="auto">
            <a:xfrm>
              <a:off x="-6872422" y="751405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737" name="グループ化 736">
            <a:extLst>
              <a:ext uri="{FF2B5EF4-FFF2-40B4-BE49-F238E27FC236}">
                <a16:creationId xmlns:a16="http://schemas.microsoft.com/office/drawing/2014/main" id="{193EE27F-30BD-5D6A-2D11-93ECFEBCC43D}"/>
              </a:ext>
            </a:extLst>
          </p:cNvPr>
          <p:cNvGrpSpPr/>
          <p:nvPr/>
        </p:nvGrpSpPr>
        <p:grpSpPr>
          <a:xfrm>
            <a:off x="3382259" y="467667"/>
            <a:ext cx="6108104" cy="5876152"/>
            <a:chOff x="3382259" y="467667"/>
            <a:chExt cx="6108104" cy="5876152"/>
          </a:xfrm>
        </p:grpSpPr>
        <p:sp>
          <p:nvSpPr>
            <p:cNvPr id="662" name="テキスト ボックス 661">
              <a:extLst>
                <a:ext uri="{FF2B5EF4-FFF2-40B4-BE49-F238E27FC236}">
                  <a16:creationId xmlns:a16="http://schemas.microsoft.com/office/drawing/2014/main" id="{33AB296C-E338-8517-ABCF-C3D6E2717562}"/>
                </a:ext>
              </a:extLst>
            </p:cNvPr>
            <p:cNvSpPr txBox="1"/>
            <p:nvPr/>
          </p:nvSpPr>
          <p:spPr>
            <a:xfrm>
              <a:off x="3382259" y="3668032"/>
              <a:ext cx="6108104" cy="267578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酒類の提供は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できません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736" name="テキスト ボックス 735">
              <a:extLst>
                <a:ext uri="{FF2B5EF4-FFF2-40B4-BE49-F238E27FC236}">
                  <a16:creationId xmlns:a16="http://schemas.microsoft.com/office/drawing/2014/main" id="{093C7555-78D2-A1BB-8F18-E1BF41CEBC5A}"/>
                </a:ext>
              </a:extLst>
            </p:cNvPr>
            <p:cNvSpPr txBox="1"/>
            <p:nvPr/>
          </p:nvSpPr>
          <p:spPr>
            <a:xfrm>
              <a:off x="3382259" y="467667"/>
              <a:ext cx="6108104" cy="267578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車･バイク･自転車で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ご来店の方に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6188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682892EC-95CB-2689-F0D0-1B55F6E5EDA6}"/>
              </a:ext>
            </a:extLst>
          </p:cNvPr>
          <p:cNvSpPr txBox="1"/>
          <p:nvPr/>
        </p:nvSpPr>
        <p:spPr>
          <a:xfrm>
            <a:off x="2757054" y="290945"/>
            <a:ext cx="4391892" cy="10138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危ない！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18AECE04-FA1C-AC87-57A3-595ABDD7DB30}"/>
              </a:ext>
            </a:extLst>
          </p:cNvPr>
          <p:cNvGrpSpPr/>
          <p:nvPr/>
        </p:nvGrpSpPr>
        <p:grpSpPr>
          <a:xfrm>
            <a:off x="1577625" y="1530494"/>
            <a:ext cx="6008759" cy="3215122"/>
            <a:chOff x="1577625" y="1821439"/>
            <a:chExt cx="6008759" cy="321512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80268E7-BA08-7047-0A27-B4A0C1C5E687}"/>
                </a:ext>
              </a:extLst>
            </p:cNvPr>
            <p:cNvGrpSpPr/>
            <p:nvPr/>
          </p:nvGrpSpPr>
          <p:grpSpPr>
            <a:xfrm>
              <a:off x="1577625" y="1821439"/>
              <a:ext cx="4288268" cy="3215121"/>
              <a:chOff x="6489909" y="4179426"/>
              <a:chExt cx="3473823" cy="2604493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1DAC6E18-1302-3AAB-77F5-7EEFDF063EB6}"/>
                  </a:ext>
                </a:extLst>
              </p:cNvPr>
              <p:cNvGrpSpPr/>
              <p:nvPr/>
            </p:nvGrpSpPr>
            <p:grpSpPr>
              <a:xfrm>
                <a:off x="7743310" y="4179426"/>
                <a:ext cx="2220422" cy="2604493"/>
                <a:chOff x="9177896" y="4792891"/>
                <a:chExt cx="1902432" cy="2231499"/>
              </a:xfrm>
            </p:grpSpPr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041D5DD3-76AC-1C56-5A39-ED0780A03CD6}"/>
                    </a:ext>
                  </a:extLst>
                </p:cNvPr>
                <p:cNvSpPr/>
                <p:nvPr/>
              </p:nvSpPr>
              <p:spPr bwMode="auto">
                <a:xfrm flipH="1">
                  <a:off x="10062522" y="6365843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" name="四角形: 角を丸くする 101">
                  <a:extLst>
                    <a:ext uri="{FF2B5EF4-FFF2-40B4-BE49-F238E27FC236}">
                      <a16:creationId xmlns:a16="http://schemas.microsoft.com/office/drawing/2014/main" id="{21149AD6-9DC5-622C-B660-698E5FAF0667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10008149" y="6010348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" name="四角形: 角を丸くする 102">
                  <a:extLst>
                    <a:ext uri="{FF2B5EF4-FFF2-40B4-BE49-F238E27FC236}">
                      <a16:creationId xmlns:a16="http://schemas.microsoft.com/office/drawing/2014/main" id="{2A9B21A2-BAC5-A13B-4688-EC569DB21B53}"/>
                    </a:ext>
                  </a:extLst>
                </p:cNvPr>
                <p:cNvSpPr/>
                <p:nvPr/>
              </p:nvSpPr>
              <p:spPr bwMode="auto">
                <a:xfrm rot="6807611" flipH="1">
                  <a:off x="10254622" y="5496935"/>
                  <a:ext cx="133177" cy="440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7E8E550E-55E1-8222-77FF-40A168E90B63}"/>
                    </a:ext>
                  </a:extLst>
                </p:cNvPr>
                <p:cNvSpPr/>
                <p:nvPr/>
              </p:nvSpPr>
              <p:spPr bwMode="auto">
                <a:xfrm rot="5400000">
                  <a:off x="9495263" y="5439326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3430C554-4C0E-35A2-0E00-B2635C5EA2F7}"/>
                    </a:ext>
                  </a:extLst>
                </p:cNvPr>
                <p:cNvGrpSpPr/>
                <p:nvPr/>
              </p:nvGrpSpPr>
              <p:grpSpPr>
                <a:xfrm flipH="1">
                  <a:off x="9819341" y="4792891"/>
                  <a:ext cx="572176" cy="1407487"/>
                  <a:chOff x="10094708" y="1504095"/>
                  <a:chExt cx="505191" cy="1242709"/>
                </a:xfrm>
              </p:grpSpPr>
              <p:sp>
                <p:nvSpPr>
                  <p:cNvPr id="110" name="楕円 109">
                    <a:extLst>
                      <a:ext uri="{FF2B5EF4-FFF2-40B4-BE49-F238E27FC236}">
                        <a16:creationId xmlns:a16="http://schemas.microsoft.com/office/drawing/2014/main" id="{AEA4BB0A-0707-FB3A-8B5E-E71A625897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094708" y="1504095"/>
                    <a:ext cx="505191" cy="58359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四角形: 角を丸くする 110">
                    <a:extLst>
                      <a:ext uri="{FF2B5EF4-FFF2-40B4-BE49-F238E27FC236}">
                        <a16:creationId xmlns:a16="http://schemas.microsoft.com/office/drawing/2014/main" id="{76B445FC-48F4-DE03-CE11-9EEE8BB97E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台形 111">
                    <a:extLst>
                      <a:ext uri="{FF2B5EF4-FFF2-40B4-BE49-F238E27FC236}">
                        <a16:creationId xmlns:a16="http://schemas.microsoft.com/office/drawing/2014/main" id="{678E55C3-CCE0-3D8E-83D1-FDBE0F8BB3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A1673AF2-70B3-B86D-43CD-127DEBD2DAB4}"/>
                    </a:ext>
                  </a:extLst>
                </p:cNvPr>
                <p:cNvGrpSpPr/>
                <p:nvPr/>
              </p:nvGrpSpPr>
              <p:grpSpPr>
                <a:xfrm rot="20985756">
                  <a:off x="9892532" y="6023352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108" name="四角形: 角を丸くする 107">
                    <a:extLst>
                      <a:ext uri="{FF2B5EF4-FFF2-40B4-BE49-F238E27FC236}">
                        <a16:creationId xmlns:a16="http://schemas.microsoft.com/office/drawing/2014/main" id="{10053046-9DE1-EBB2-2087-32C895841093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四角形: 角を丸くする 108">
                    <a:extLst>
                      <a:ext uri="{FF2B5EF4-FFF2-40B4-BE49-F238E27FC236}">
                        <a16:creationId xmlns:a16="http://schemas.microsoft.com/office/drawing/2014/main" id="{B044095C-7154-3556-BBB6-111C9A4C72FB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2024DC39-AE56-D0FE-800C-74150AA2CD81}"/>
                    </a:ext>
                  </a:extLst>
                </p:cNvPr>
                <p:cNvSpPr/>
                <p:nvPr/>
              </p:nvSpPr>
              <p:spPr bwMode="auto">
                <a:xfrm rot="4500000" flipH="1">
                  <a:off x="10188942" y="5602364"/>
                  <a:ext cx="371974" cy="391452"/>
                </a:xfrm>
                <a:custGeom>
                  <a:avLst/>
                  <a:gdLst>
                    <a:gd name="connsiteX0" fmla="*/ 113674 w 371974"/>
                    <a:gd name="connsiteY0" fmla="*/ 19504 h 391452"/>
                    <a:gd name="connsiteX1" fmla="*/ 66589 w 371974"/>
                    <a:gd name="connsiteY1" fmla="*/ 0 h 391452"/>
                    <a:gd name="connsiteX2" fmla="*/ 0 w 371974"/>
                    <a:gd name="connsiteY2" fmla="*/ 66589 h 391452"/>
                    <a:gd name="connsiteX3" fmla="*/ 0 w 371974"/>
                    <a:gd name="connsiteY3" fmla="*/ 303304 h 391452"/>
                    <a:gd name="connsiteX4" fmla="*/ 5233 w 371974"/>
                    <a:gd name="connsiteY4" fmla="*/ 329223 h 391452"/>
                    <a:gd name="connsiteX5" fmla="*/ 5589 w 371974"/>
                    <a:gd name="connsiteY5" fmla="*/ 329751 h 391452"/>
                    <a:gd name="connsiteX6" fmla="*/ 6358 w 371974"/>
                    <a:gd name="connsiteY6" fmla="*/ 334973 h 391452"/>
                    <a:gd name="connsiteX7" fmla="*/ 65476 w 371974"/>
                    <a:gd name="connsiteY7" fmla="*/ 378832 h 391452"/>
                    <a:gd name="connsiteX8" fmla="*/ 301861 w 371974"/>
                    <a:gd name="connsiteY8" fmla="*/ 391358 h 391452"/>
                    <a:gd name="connsiteX9" fmla="*/ 371879 w 371974"/>
                    <a:gd name="connsiteY9" fmla="*/ 328386 h 391452"/>
                    <a:gd name="connsiteX10" fmla="*/ 308907 w 371974"/>
                    <a:gd name="connsiteY10" fmla="*/ 258366 h 391452"/>
                    <a:gd name="connsiteX11" fmla="*/ 133177 w 371974"/>
                    <a:gd name="connsiteY11" fmla="*/ 249055 h 391452"/>
                    <a:gd name="connsiteX12" fmla="*/ 133178 w 371974"/>
                    <a:gd name="connsiteY12" fmla="*/ 66589 h 391452"/>
                    <a:gd name="connsiteX13" fmla="*/ 113674 w 371974"/>
                    <a:gd name="connsiteY13" fmla="*/ 19504 h 391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1974" h="391452">
                      <a:moveTo>
                        <a:pt x="113674" y="19504"/>
                      </a:moveTo>
                      <a:cubicBezTo>
                        <a:pt x="101624" y="7453"/>
                        <a:pt x="84977" y="0"/>
                        <a:pt x="66589" y="0"/>
                      </a:cubicBezTo>
                      <a:cubicBezTo>
                        <a:pt x="29813" y="0"/>
                        <a:pt x="0" y="29813"/>
                        <a:pt x="0" y="66589"/>
                      </a:cubicBezTo>
                      <a:lnTo>
                        <a:pt x="0" y="303304"/>
                      </a:lnTo>
                      <a:cubicBezTo>
                        <a:pt x="0" y="312498"/>
                        <a:pt x="1863" y="321257"/>
                        <a:pt x="5233" y="329223"/>
                      </a:cubicBezTo>
                      <a:lnTo>
                        <a:pt x="5589" y="329751"/>
                      </a:lnTo>
                      <a:lnTo>
                        <a:pt x="6358" y="334973"/>
                      </a:lnTo>
                      <a:cubicBezTo>
                        <a:pt x="15189" y="359374"/>
                        <a:pt x="37933" y="377372"/>
                        <a:pt x="65476" y="378832"/>
                      </a:cubicBezTo>
                      <a:cubicBezTo>
                        <a:pt x="144270" y="383007"/>
                        <a:pt x="223066" y="387183"/>
                        <a:pt x="301861" y="391358"/>
                      </a:cubicBezTo>
                      <a:cubicBezTo>
                        <a:pt x="338586" y="393304"/>
                        <a:pt x="369934" y="365110"/>
                        <a:pt x="371879" y="328386"/>
                      </a:cubicBezTo>
                      <a:cubicBezTo>
                        <a:pt x="373826" y="291662"/>
                        <a:pt x="345632" y="260313"/>
                        <a:pt x="308907" y="258366"/>
                      </a:cubicBezTo>
                      <a:lnTo>
                        <a:pt x="133177" y="249055"/>
                      </a:lnTo>
                      <a:lnTo>
                        <a:pt x="133178" y="66589"/>
                      </a:lnTo>
                      <a:cubicBezTo>
                        <a:pt x="133178" y="48202"/>
                        <a:pt x="125724" y="31554"/>
                        <a:pt x="113674" y="1950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アーチ 93">
                <a:extLst>
                  <a:ext uri="{FF2B5EF4-FFF2-40B4-BE49-F238E27FC236}">
                    <a16:creationId xmlns:a16="http://schemas.microsoft.com/office/drawing/2014/main" id="{AACA54EA-FB8E-C129-1DE0-3A31B82E7B33}"/>
                  </a:ext>
                </a:extLst>
              </p:cNvPr>
              <p:cNvSpPr/>
              <p:nvPr/>
            </p:nvSpPr>
            <p:spPr bwMode="auto">
              <a:xfrm>
                <a:off x="8906063" y="4431303"/>
                <a:ext cx="209871" cy="209871"/>
              </a:xfrm>
              <a:prstGeom prst="blockArc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70641114-1251-4B17-F6A8-2238DAAE4908}"/>
                  </a:ext>
                </a:extLst>
              </p:cNvPr>
              <p:cNvSpPr/>
              <p:nvPr/>
            </p:nvSpPr>
            <p:spPr bwMode="auto">
              <a:xfrm>
                <a:off x="8554548" y="4598761"/>
                <a:ext cx="163958" cy="7857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アーチ 95">
                <a:extLst>
                  <a:ext uri="{FF2B5EF4-FFF2-40B4-BE49-F238E27FC236}">
                    <a16:creationId xmlns:a16="http://schemas.microsoft.com/office/drawing/2014/main" id="{8B47119E-AA12-C8EB-70B8-9D31C0ED5061}"/>
                  </a:ext>
                </a:extLst>
              </p:cNvPr>
              <p:cNvSpPr/>
              <p:nvPr/>
            </p:nvSpPr>
            <p:spPr bwMode="auto">
              <a:xfrm>
                <a:off x="8570307" y="4431303"/>
                <a:ext cx="209871" cy="209871"/>
              </a:xfrm>
              <a:prstGeom prst="blockArc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楕円 528">
                <a:extLst>
                  <a:ext uri="{FF2B5EF4-FFF2-40B4-BE49-F238E27FC236}">
                    <a16:creationId xmlns:a16="http://schemas.microsoft.com/office/drawing/2014/main" id="{BA4AFE04-45F9-7A70-7BCF-A733DAF03C4D}"/>
                  </a:ext>
                </a:extLst>
              </p:cNvPr>
              <p:cNvSpPr/>
              <p:nvPr/>
            </p:nvSpPr>
            <p:spPr bwMode="auto">
              <a:xfrm>
                <a:off x="8718505" y="4728101"/>
                <a:ext cx="270030" cy="120890"/>
              </a:xfrm>
              <a:custGeom>
                <a:avLst/>
                <a:gdLst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173426"/>
                  <a:gd name="connsiteX1" fmla="*/ 180020 w 360040"/>
                  <a:gd name="connsiteY1" fmla="*/ 0 h 173426"/>
                  <a:gd name="connsiteX2" fmla="*/ 360040 w 360040"/>
                  <a:gd name="connsiteY2" fmla="*/ 39088 h 173426"/>
                  <a:gd name="connsiteX3" fmla="*/ 175257 w 360040"/>
                  <a:gd name="connsiteY3" fmla="*/ 173426 h 173426"/>
                  <a:gd name="connsiteX4" fmla="*/ 0 w 360040"/>
                  <a:gd name="connsiteY4" fmla="*/ 39088 h 17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040" h="173426">
                    <a:moveTo>
                      <a:pt x="0" y="39088"/>
                    </a:moveTo>
                    <a:cubicBezTo>
                      <a:pt x="0" y="17500"/>
                      <a:pt x="80598" y="0"/>
                      <a:pt x="180020" y="0"/>
                    </a:cubicBezTo>
                    <a:cubicBezTo>
                      <a:pt x="279442" y="0"/>
                      <a:pt x="360040" y="17500"/>
                      <a:pt x="360040" y="39088"/>
                    </a:cubicBezTo>
                    <a:cubicBezTo>
                      <a:pt x="360040" y="60676"/>
                      <a:pt x="274679" y="173426"/>
                      <a:pt x="175257" y="173426"/>
                    </a:cubicBezTo>
                    <a:cubicBezTo>
                      <a:pt x="75835" y="173426"/>
                      <a:pt x="0" y="60676"/>
                      <a:pt x="0" y="39088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48409C73-B4F6-2182-3FE6-B0B7A063C5BC}"/>
                  </a:ext>
                </a:extLst>
              </p:cNvPr>
              <p:cNvSpPr/>
              <p:nvPr/>
            </p:nvSpPr>
            <p:spPr bwMode="auto">
              <a:xfrm>
                <a:off x="8961742" y="4598761"/>
                <a:ext cx="163958" cy="7857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4AB64821-7475-B078-5C32-3DEC9F97AC7D}"/>
                  </a:ext>
                </a:extLst>
              </p:cNvPr>
              <p:cNvSpPr/>
              <p:nvPr/>
            </p:nvSpPr>
            <p:spPr bwMode="auto">
              <a:xfrm>
                <a:off x="9125700" y="4711200"/>
                <a:ext cx="306054" cy="233878"/>
              </a:xfrm>
              <a:custGeom>
                <a:avLst/>
                <a:gdLst>
                  <a:gd name="connsiteX0" fmla="*/ 266864 w 561326"/>
                  <a:gd name="connsiteY0" fmla="*/ 0 h 428949"/>
                  <a:gd name="connsiteX1" fmla="*/ 341065 w 561326"/>
                  <a:gd name="connsiteY1" fmla="*/ 30735 h 428949"/>
                  <a:gd name="connsiteX2" fmla="*/ 343602 w 561326"/>
                  <a:gd name="connsiteY2" fmla="*/ 34498 h 428949"/>
                  <a:gd name="connsiteX3" fmla="*/ 361141 w 561326"/>
                  <a:gd name="connsiteY3" fmla="*/ 30957 h 428949"/>
                  <a:gd name="connsiteX4" fmla="*/ 457831 w 561326"/>
                  <a:gd name="connsiteY4" fmla="*/ 95047 h 428949"/>
                  <a:gd name="connsiteX5" fmla="*/ 461443 w 561326"/>
                  <a:gd name="connsiteY5" fmla="*/ 112940 h 428949"/>
                  <a:gd name="connsiteX6" fmla="*/ 497236 w 561326"/>
                  <a:gd name="connsiteY6" fmla="*/ 120166 h 428949"/>
                  <a:gd name="connsiteX7" fmla="*/ 561326 w 561326"/>
                  <a:gd name="connsiteY7" fmla="*/ 216856 h 428949"/>
                  <a:gd name="connsiteX8" fmla="*/ 530591 w 561326"/>
                  <a:gd name="connsiteY8" fmla="*/ 291057 h 428949"/>
                  <a:gd name="connsiteX9" fmla="*/ 525427 w 561326"/>
                  <a:gd name="connsiteY9" fmla="*/ 294539 h 428949"/>
                  <a:gd name="connsiteX10" fmla="*/ 525608 w 561326"/>
                  <a:gd name="connsiteY10" fmla="*/ 295438 h 428949"/>
                  <a:gd name="connsiteX11" fmla="*/ 420672 w 561326"/>
                  <a:gd name="connsiteY11" fmla="*/ 400374 h 428949"/>
                  <a:gd name="connsiteX12" fmla="*/ 379826 w 561326"/>
                  <a:gd name="connsiteY12" fmla="*/ 392128 h 428949"/>
                  <a:gd name="connsiteX13" fmla="*/ 347145 w 561326"/>
                  <a:gd name="connsiteY13" fmla="*/ 370094 h 428949"/>
                  <a:gd name="connsiteX14" fmla="*/ 328186 w 561326"/>
                  <a:gd name="connsiteY14" fmla="*/ 398214 h 428949"/>
                  <a:gd name="connsiteX15" fmla="*/ 253985 w 561326"/>
                  <a:gd name="connsiteY15" fmla="*/ 428949 h 428949"/>
                  <a:gd name="connsiteX16" fmla="*/ 195314 w 561326"/>
                  <a:gd name="connsiteY16" fmla="*/ 411028 h 428949"/>
                  <a:gd name="connsiteX17" fmla="*/ 165392 w 561326"/>
                  <a:gd name="connsiteY17" fmla="*/ 374692 h 428949"/>
                  <a:gd name="connsiteX18" fmla="*/ 141769 w 561326"/>
                  <a:gd name="connsiteY18" fmla="*/ 381966 h 428949"/>
                  <a:gd name="connsiteX19" fmla="*/ 17528 w 561326"/>
                  <a:gd name="connsiteY19" fmla="*/ 322691 h 428949"/>
                  <a:gd name="connsiteX20" fmla="*/ 91226 w 561326"/>
                  <a:gd name="connsiteY20" fmla="*/ 334093 h 428949"/>
                  <a:gd name="connsiteX21" fmla="*/ 119194 w 561326"/>
                  <a:gd name="connsiteY21" fmla="*/ 329375 h 428949"/>
                  <a:gd name="connsiteX22" fmla="*/ 83760 w 561326"/>
                  <a:gd name="connsiteY22" fmla="*/ 323190 h 428949"/>
                  <a:gd name="connsiteX23" fmla="*/ 0 w 561326"/>
                  <a:gd name="connsiteY23" fmla="*/ 213950 h 428949"/>
                  <a:gd name="connsiteX24" fmla="*/ 97502 w 561326"/>
                  <a:gd name="connsiteY24" fmla="*/ 269214 h 428949"/>
                  <a:gd name="connsiteX25" fmla="*/ 121190 w 561326"/>
                  <a:gd name="connsiteY25" fmla="*/ 271613 h 428949"/>
                  <a:gd name="connsiteX26" fmla="*/ 107437 w 561326"/>
                  <a:gd name="connsiteY26" fmla="*/ 256477 h 428949"/>
                  <a:gd name="connsiteX27" fmla="*/ 89516 w 561326"/>
                  <a:gd name="connsiteY27" fmla="*/ 197806 h 428949"/>
                  <a:gd name="connsiteX28" fmla="*/ 153606 w 561326"/>
                  <a:gd name="connsiteY28" fmla="*/ 101116 h 428949"/>
                  <a:gd name="connsiteX29" fmla="*/ 163086 w 561326"/>
                  <a:gd name="connsiteY29" fmla="*/ 99203 h 428949"/>
                  <a:gd name="connsiteX30" fmla="*/ 170174 w 561326"/>
                  <a:gd name="connsiteY30" fmla="*/ 64090 h 428949"/>
                  <a:gd name="connsiteX31" fmla="*/ 266864 w 561326"/>
                  <a:gd name="connsiteY31" fmla="*/ 0 h 42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61326" h="428949">
                    <a:moveTo>
                      <a:pt x="266864" y="0"/>
                    </a:moveTo>
                    <a:cubicBezTo>
                      <a:pt x="295842" y="0"/>
                      <a:pt x="322076" y="11745"/>
                      <a:pt x="341065" y="30735"/>
                    </a:cubicBezTo>
                    <a:lnTo>
                      <a:pt x="343602" y="34498"/>
                    </a:lnTo>
                    <a:lnTo>
                      <a:pt x="361141" y="30957"/>
                    </a:lnTo>
                    <a:cubicBezTo>
                      <a:pt x="404607" y="30957"/>
                      <a:pt x="441901" y="57384"/>
                      <a:pt x="457831" y="95047"/>
                    </a:cubicBezTo>
                    <a:lnTo>
                      <a:pt x="461443" y="112940"/>
                    </a:lnTo>
                    <a:lnTo>
                      <a:pt x="497236" y="120166"/>
                    </a:lnTo>
                    <a:cubicBezTo>
                      <a:pt x="534899" y="136097"/>
                      <a:pt x="561326" y="173390"/>
                      <a:pt x="561326" y="216856"/>
                    </a:cubicBezTo>
                    <a:cubicBezTo>
                      <a:pt x="561326" y="245834"/>
                      <a:pt x="549581" y="272068"/>
                      <a:pt x="530591" y="291057"/>
                    </a:cubicBezTo>
                    <a:lnTo>
                      <a:pt x="525427" y="294539"/>
                    </a:lnTo>
                    <a:lnTo>
                      <a:pt x="525608" y="295438"/>
                    </a:lnTo>
                    <a:cubicBezTo>
                      <a:pt x="525608" y="353393"/>
                      <a:pt x="478627" y="400374"/>
                      <a:pt x="420672" y="400374"/>
                    </a:cubicBezTo>
                    <a:cubicBezTo>
                      <a:pt x="406183" y="400374"/>
                      <a:pt x="392380" y="397438"/>
                      <a:pt x="379826" y="392128"/>
                    </a:cubicBezTo>
                    <a:lnTo>
                      <a:pt x="347145" y="370094"/>
                    </a:lnTo>
                    <a:lnTo>
                      <a:pt x="328186" y="398214"/>
                    </a:lnTo>
                    <a:cubicBezTo>
                      <a:pt x="309197" y="417204"/>
                      <a:pt x="282963" y="428949"/>
                      <a:pt x="253985" y="428949"/>
                    </a:cubicBezTo>
                    <a:cubicBezTo>
                      <a:pt x="232252" y="428949"/>
                      <a:pt x="212062" y="422343"/>
                      <a:pt x="195314" y="411028"/>
                    </a:cubicBezTo>
                    <a:lnTo>
                      <a:pt x="165392" y="374692"/>
                    </a:lnTo>
                    <a:lnTo>
                      <a:pt x="141769" y="381966"/>
                    </a:lnTo>
                    <a:cubicBezTo>
                      <a:pt x="89742" y="388290"/>
                      <a:pt x="39834" y="366440"/>
                      <a:pt x="17528" y="322691"/>
                    </a:cubicBezTo>
                    <a:cubicBezTo>
                      <a:pt x="40425" y="331961"/>
                      <a:pt x="65683" y="335717"/>
                      <a:pt x="91226" y="334093"/>
                    </a:cubicBezTo>
                    <a:lnTo>
                      <a:pt x="119194" y="329375"/>
                    </a:lnTo>
                    <a:lnTo>
                      <a:pt x="83760" y="323190"/>
                    </a:lnTo>
                    <a:cubicBezTo>
                      <a:pt x="34538" y="305192"/>
                      <a:pt x="0" y="263058"/>
                      <a:pt x="0" y="213950"/>
                    </a:cubicBezTo>
                    <a:cubicBezTo>
                      <a:pt x="24281" y="241938"/>
                      <a:pt x="58932" y="261288"/>
                      <a:pt x="97502" y="269214"/>
                    </a:cubicBezTo>
                    <a:lnTo>
                      <a:pt x="121190" y="271613"/>
                    </a:lnTo>
                    <a:lnTo>
                      <a:pt x="107437" y="256477"/>
                    </a:lnTo>
                    <a:cubicBezTo>
                      <a:pt x="96123" y="239729"/>
                      <a:pt x="89516" y="219540"/>
                      <a:pt x="89516" y="197806"/>
                    </a:cubicBezTo>
                    <a:cubicBezTo>
                      <a:pt x="89516" y="154340"/>
                      <a:pt x="115943" y="117047"/>
                      <a:pt x="153606" y="101116"/>
                    </a:cubicBezTo>
                    <a:lnTo>
                      <a:pt x="163086" y="99203"/>
                    </a:lnTo>
                    <a:lnTo>
                      <a:pt x="170174" y="64090"/>
                    </a:lnTo>
                    <a:cubicBezTo>
                      <a:pt x="186104" y="26427"/>
                      <a:pt x="223398" y="0"/>
                      <a:pt x="266864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7FEA02B2-C51B-4026-274A-44356D1AEFFD}"/>
                  </a:ext>
                </a:extLst>
              </p:cNvPr>
              <p:cNvSpPr/>
              <p:nvPr/>
            </p:nvSpPr>
            <p:spPr bwMode="auto">
              <a:xfrm>
                <a:off x="6489909" y="5295620"/>
                <a:ext cx="1988820" cy="1028700"/>
              </a:xfrm>
              <a:custGeom>
                <a:avLst/>
                <a:gdLst>
                  <a:gd name="connsiteX0" fmla="*/ 1988820 w 1988820"/>
                  <a:gd name="connsiteY0" fmla="*/ 228600 h 1028700"/>
                  <a:gd name="connsiteX1" fmla="*/ 1958340 w 1988820"/>
                  <a:gd name="connsiteY1" fmla="*/ 182880 h 1028700"/>
                  <a:gd name="connsiteX2" fmla="*/ 1859280 w 1988820"/>
                  <a:gd name="connsiteY2" fmla="*/ 106680 h 1028700"/>
                  <a:gd name="connsiteX3" fmla="*/ 1645920 w 1988820"/>
                  <a:gd name="connsiteY3" fmla="*/ 76200 h 1028700"/>
                  <a:gd name="connsiteX4" fmla="*/ 1493520 w 1988820"/>
                  <a:gd name="connsiteY4" fmla="*/ 182880 h 1028700"/>
                  <a:gd name="connsiteX5" fmla="*/ 1516380 w 1988820"/>
                  <a:gd name="connsiteY5" fmla="*/ 228600 h 1028700"/>
                  <a:gd name="connsiteX6" fmla="*/ 1584960 w 1988820"/>
                  <a:gd name="connsiteY6" fmla="*/ 182880 h 1028700"/>
                  <a:gd name="connsiteX7" fmla="*/ 1501140 w 1988820"/>
                  <a:gd name="connsiteY7" fmla="*/ 60960 h 1028700"/>
                  <a:gd name="connsiteX8" fmla="*/ 1272540 w 1988820"/>
                  <a:gd name="connsiteY8" fmla="*/ 0 h 1028700"/>
                  <a:gd name="connsiteX9" fmla="*/ 1127760 w 1988820"/>
                  <a:gd name="connsiteY9" fmla="*/ 30480 h 1028700"/>
                  <a:gd name="connsiteX10" fmla="*/ 1120140 w 1988820"/>
                  <a:gd name="connsiteY10" fmla="*/ 83820 h 1028700"/>
                  <a:gd name="connsiteX11" fmla="*/ 1066800 w 1988820"/>
                  <a:gd name="connsiteY11" fmla="*/ 220980 h 1028700"/>
                  <a:gd name="connsiteX12" fmla="*/ 876300 w 1988820"/>
                  <a:gd name="connsiteY12" fmla="*/ 289560 h 1028700"/>
                  <a:gd name="connsiteX13" fmla="*/ 777240 w 1988820"/>
                  <a:gd name="connsiteY13" fmla="*/ 243840 h 1028700"/>
                  <a:gd name="connsiteX14" fmla="*/ 731520 w 1988820"/>
                  <a:gd name="connsiteY14" fmla="*/ 129540 h 1028700"/>
                  <a:gd name="connsiteX15" fmla="*/ 876300 w 1988820"/>
                  <a:gd name="connsiteY15" fmla="*/ 152400 h 1028700"/>
                  <a:gd name="connsiteX16" fmla="*/ 1074420 w 1988820"/>
                  <a:gd name="connsiteY16" fmla="*/ 358140 h 1028700"/>
                  <a:gd name="connsiteX17" fmla="*/ 1066800 w 1988820"/>
                  <a:gd name="connsiteY17" fmla="*/ 487680 h 1028700"/>
                  <a:gd name="connsiteX18" fmla="*/ 906780 w 1988820"/>
                  <a:gd name="connsiteY18" fmla="*/ 609600 h 1028700"/>
                  <a:gd name="connsiteX19" fmla="*/ 541020 w 1988820"/>
                  <a:gd name="connsiteY19" fmla="*/ 685800 h 1028700"/>
                  <a:gd name="connsiteX20" fmla="*/ 441960 w 1988820"/>
                  <a:gd name="connsiteY20" fmla="*/ 708660 h 1028700"/>
                  <a:gd name="connsiteX21" fmla="*/ 312420 w 1988820"/>
                  <a:gd name="connsiteY21" fmla="*/ 731520 h 1028700"/>
                  <a:gd name="connsiteX22" fmla="*/ 274320 w 1988820"/>
                  <a:gd name="connsiteY22" fmla="*/ 784860 h 1028700"/>
                  <a:gd name="connsiteX23" fmla="*/ 289560 w 1988820"/>
                  <a:gd name="connsiteY23" fmla="*/ 899160 h 1028700"/>
                  <a:gd name="connsiteX24" fmla="*/ 350520 w 1988820"/>
                  <a:gd name="connsiteY24" fmla="*/ 960120 h 1028700"/>
                  <a:gd name="connsiteX25" fmla="*/ 563880 w 1988820"/>
                  <a:gd name="connsiteY25" fmla="*/ 1028700 h 1028700"/>
                  <a:gd name="connsiteX26" fmla="*/ 640080 w 1988820"/>
                  <a:gd name="connsiteY26" fmla="*/ 982980 h 1028700"/>
                  <a:gd name="connsiteX27" fmla="*/ 609600 w 1988820"/>
                  <a:gd name="connsiteY27" fmla="*/ 678180 h 1028700"/>
                  <a:gd name="connsiteX28" fmla="*/ 373380 w 1988820"/>
                  <a:gd name="connsiteY28" fmla="*/ 601980 h 1028700"/>
                  <a:gd name="connsiteX29" fmla="*/ 304800 w 1988820"/>
                  <a:gd name="connsiteY29" fmla="*/ 594360 h 1028700"/>
                  <a:gd name="connsiteX30" fmla="*/ 167640 w 1988820"/>
                  <a:gd name="connsiteY30" fmla="*/ 579120 h 1028700"/>
                  <a:gd name="connsiteX31" fmla="*/ 0 w 1988820"/>
                  <a:gd name="connsiteY31" fmla="*/ 541020 h 1028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988820" h="1028700">
                    <a:moveTo>
                      <a:pt x="1988820" y="228600"/>
                    </a:moveTo>
                    <a:cubicBezTo>
                      <a:pt x="1978660" y="213360"/>
                      <a:pt x="1971678" y="195433"/>
                      <a:pt x="1958340" y="182880"/>
                    </a:cubicBezTo>
                    <a:cubicBezTo>
                      <a:pt x="1928004" y="154328"/>
                      <a:pt x="1900130" y="114850"/>
                      <a:pt x="1859280" y="106680"/>
                    </a:cubicBezTo>
                    <a:cubicBezTo>
                      <a:pt x="1737972" y="82418"/>
                      <a:pt x="1808825" y="94301"/>
                      <a:pt x="1645920" y="76200"/>
                    </a:cubicBezTo>
                    <a:cubicBezTo>
                      <a:pt x="1520666" y="95977"/>
                      <a:pt x="1478438" y="54686"/>
                      <a:pt x="1493520" y="182880"/>
                    </a:cubicBezTo>
                    <a:cubicBezTo>
                      <a:pt x="1495511" y="199802"/>
                      <a:pt x="1508760" y="213360"/>
                      <a:pt x="1516380" y="228600"/>
                    </a:cubicBezTo>
                    <a:cubicBezTo>
                      <a:pt x="1539240" y="213360"/>
                      <a:pt x="1577968" y="209450"/>
                      <a:pt x="1584960" y="182880"/>
                    </a:cubicBezTo>
                    <a:cubicBezTo>
                      <a:pt x="1608278" y="94272"/>
                      <a:pt x="1552926" y="81224"/>
                      <a:pt x="1501140" y="60960"/>
                    </a:cubicBezTo>
                    <a:cubicBezTo>
                      <a:pt x="1355794" y="4086"/>
                      <a:pt x="1413739" y="20171"/>
                      <a:pt x="1272540" y="0"/>
                    </a:cubicBezTo>
                    <a:cubicBezTo>
                      <a:pt x="1224280" y="10160"/>
                      <a:pt x="1170973" y="6713"/>
                      <a:pt x="1127760" y="30480"/>
                    </a:cubicBezTo>
                    <a:cubicBezTo>
                      <a:pt x="1112023" y="39136"/>
                      <a:pt x="1124496" y="66396"/>
                      <a:pt x="1120140" y="83820"/>
                    </a:cubicBezTo>
                    <a:cubicBezTo>
                      <a:pt x="1115787" y="101231"/>
                      <a:pt x="1079640" y="208140"/>
                      <a:pt x="1066800" y="220980"/>
                    </a:cubicBezTo>
                    <a:cubicBezTo>
                      <a:pt x="994185" y="293595"/>
                      <a:pt x="964967" y="282171"/>
                      <a:pt x="876300" y="289560"/>
                    </a:cubicBezTo>
                    <a:cubicBezTo>
                      <a:pt x="843280" y="274320"/>
                      <a:pt x="804510" y="267901"/>
                      <a:pt x="777240" y="243840"/>
                    </a:cubicBezTo>
                    <a:cubicBezTo>
                      <a:pt x="764134" y="232276"/>
                      <a:pt x="739324" y="152952"/>
                      <a:pt x="731520" y="129540"/>
                    </a:cubicBezTo>
                    <a:cubicBezTo>
                      <a:pt x="761633" y="54257"/>
                      <a:pt x="744329" y="60753"/>
                      <a:pt x="876300" y="152400"/>
                    </a:cubicBezTo>
                    <a:cubicBezTo>
                      <a:pt x="998382" y="237179"/>
                      <a:pt x="1005874" y="260218"/>
                      <a:pt x="1074420" y="358140"/>
                    </a:cubicBezTo>
                    <a:cubicBezTo>
                      <a:pt x="1081009" y="404264"/>
                      <a:pt x="1092332" y="441258"/>
                      <a:pt x="1066800" y="487680"/>
                    </a:cubicBezTo>
                    <a:cubicBezTo>
                      <a:pt x="1029306" y="555850"/>
                      <a:pt x="975050" y="581865"/>
                      <a:pt x="906780" y="609600"/>
                    </a:cubicBezTo>
                    <a:cubicBezTo>
                      <a:pt x="728225" y="682138"/>
                      <a:pt x="752934" y="663095"/>
                      <a:pt x="541020" y="685800"/>
                    </a:cubicBezTo>
                    <a:cubicBezTo>
                      <a:pt x="508000" y="693420"/>
                      <a:pt x="475422" y="703306"/>
                      <a:pt x="441960" y="708660"/>
                    </a:cubicBezTo>
                    <a:cubicBezTo>
                      <a:pt x="303325" y="730842"/>
                      <a:pt x="393929" y="698917"/>
                      <a:pt x="312420" y="731520"/>
                    </a:cubicBezTo>
                    <a:cubicBezTo>
                      <a:pt x="299720" y="749300"/>
                      <a:pt x="277272" y="763210"/>
                      <a:pt x="274320" y="784860"/>
                    </a:cubicBezTo>
                    <a:cubicBezTo>
                      <a:pt x="269127" y="822945"/>
                      <a:pt x="274234" y="863910"/>
                      <a:pt x="289560" y="899160"/>
                    </a:cubicBezTo>
                    <a:cubicBezTo>
                      <a:pt x="301018" y="925514"/>
                      <a:pt x="325629" y="945760"/>
                      <a:pt x="350520" y="960120"/>
                    </a:cubicBezTo>
                    <a:cubicBezTo>
                      <a:pt x="431354" y="1006755"/>
                      <a:pt x="482067" y="1012337"/>
                      <a:pt x="563880" y="1028700"/>
                    </a:cubicBezTo>
                    <a:cubicBezTo>
                      <a:pt x="589280" y="1013460"/>
                      <a:pt x="627667" y="1009875"/>
                      <a:pt x="640080" y="982980"/>
                    </a:cubicBezTo>
                    <a:cubicBezTo>
                      <a:pt x="671616" y="914651"/>
                      <a:pt x="658543" y="737319"/>
                      <a:pt x="609600" y="678180"/>
                    </a:cubicBezTo>
                    <a:cubicBezTo>
                      <a:pt x="545643" y="600898"/>
                      <a:pt x="456788" y="609563"/>
                      <a:pt x="373380" y="601980"/>
                    </a:cubicBezTo>
                    <a:cubicBezTo>
                      <a:pt x="350474" y="599898"/>
                      <a:pt x="327687" y="596649"/>
                      <a:pt x="304800" y="594360"/>
                    </a:cubicBezTo>
                    <a:cubicBezTo>
                      <a:pt x="252127" y="589093"/>
                      <a:pt x="217362" y="588160"/>
                      <a:pt x="167640" y="579120"/>
                    </a:cubicBezTo>
                    <a:cubicBezTo>
                      <a:pt x="58383" y="559255"/>
                      <a:pt x="79670" y="563783"/>
                      <a:pt x="0" y="54102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B35A43CA-144A-2112-6835-B92E5895A88F}"/>
                </a:ext>
              </a:extLst>
            </p:cNvPr>
            <p:cNvGrpSpPr/>
            <p:nvPr/>
          </p:nvGrpSpPr>
          <p:grpSpPr>
            <a:xfrm>
              <a:off x="6208122" y="2232416"/>
              <a:ext cx="1378262" cy="2804145"/>
              <a:chOff x="4374679" y="3129574"/>
              <a:chExt cx="1062415" cy="2161538"/>
            </a:xfrm>
          </p:grpSpPr>
          <p:sp>
            <p:nvSpPr>
              <p:cNvPr id="114" name="星: 10 pt 113">
                <a:extLst>
                  <a:ext uri="{FF2B5EF4-FFF2-40B4-BE49-F238E27FC236}">
                    <a16:creationId xmlns:a16="http://schemas.microsoft.com/office/drawing/2014/main" id="{DFF7B491-7CC1-CC96-C6C6-0A79B9547F03}"/>
                  </a:ext>
                </a:extLst>
              </p:cNvPr>
              <p:cNvSpPr/>
              <p:nvPr/>
            </p:nvSpPr>
            <p:spPr bwMode="auto">
              <a:xfrm>
                <a:off x="4401979" y="3129574"/>
                <a:ext cx="543916" cy="543916"/>
              </a:xfrm>
              <a:prstGeom prst="star10">
                <a:avLst>
                  <a:gd name="adj" fmla="val 32128"/>
                  <a:gd name="hf" fmla="val 105146"/>
                </a:avLst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0E55DFD3-C2D6-9F6F-1139-2F761D75B7D8}"/>
                  </a:ext>
                </a:extLst>
              </p:cNvPr>
              <p:cNvGrpSpPr/>
              <p:nvPr/>
            </p:nvGrpSpPr>
            <p:grpSpPr>
              <a:xfrm>
                <a:off x="4374679" y="3286537"/>
                <a:ext cx="1062415" cy="2004575"/>
                <a:chOff x="5416375" y="2913966"/>
                <a:chExt cx="579856" cy="1094078"/>
              </a:xfrm>
              <a:solidFill>
                <a:schemeClr val="tx1"/>
              </a:solidFill>
            </p:grpSpPr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66A52C4E-C928-E31E-A37E-5898B55DB87E}"/>
                    </a:ext>
                  </a:extLst>
                </p:cNvPr>
                <p:cNvSpPr/>
                <p:nvPr/>
              </p:nvSpPr>
              <p:spPr bwMode="auto">
                <a:xfrm rot="15858237">
                  <a:off x="5498087" y="3394253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四角形: 角を丸くする 116">
                  <a:extLst>
                    <a:ext uri="{FF2B5EF4-FFF2-40B4-BE49-F238E27FC236}">
                      <a16:creationId xmlns:a16="http://schemas.microsoft.com/office/drawing/2014/main" id="{38E4A15D-B949-DBB7-F5C3-9691FA032CD4}"/>
                    </a:ext>
                  </a:extLst>
                </p:cNvPr>
                <p:cNvSpPr/>
                <p:nvPr/>
              </p:nvSpPr>
              <p:spPr bwMode="auto">
                <a:xfrm rot="2402290">
                  <a:off x="5630637" y="332444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C1BC1E00-1495-95E7-FF3C-B69C81E871AC}"/>
                    </a:ext>
                  </a:extLst>
                </p:cNvPr>
                <p:cNvSpPr/>
                <p:nvPr/>
              </p:nvSpPr>
              <p:spPr bwMode="auto">
                <a:xfrm flipH="1">
                  <a:off x="5604724" y="2913966"/>
                  <a:ext cx="328524" cy="379509"/>
                </a:xfrm>
                <a:custGeom>
                  <a:avLst/>
                  <a:gdLst>
                    <a:gd name="connsiteX0" fmla="*/ 323243 w 549626"/>
                    <a:gd name="connsiteY0" fmla="*/ 303449 h 634924"/>
                    <a:gd name="connsiteX1" fmla="*/ 313696 w 549626"/>
                    <a:gd name="connsiteY1" fmla="*/ 304026 h 634924"/>
                    <a:gd name="connsiteX2" fmla="*/ 321055 w 549626"/>
                    <a:gd name="connsiteY2" fmla="*/ 327869 h 634924"/>
                    <a:gd name="connsiteX3" fmla="*/ 292302 w 549626"/>
                    <a:gd name="connsiteY3" fmla="*/ 366455 h 634924"/>
                    <a:gd name="connsiteX4" fmla="*/ 263549 w 549626"/>
                    <a:gd name="connsiteY4" fmla="*/ 327869 h 634924"/>
                    <a:gd name="connsiteX5" fmla="*/ 270095 w 549626"/>
                    <a:gd name="connsiteY5" fmla="*/ 306662 h 634924"/>
                    <a:gd name="connsiteX6" fmla="*/ 241647 w 549626"/>
                    <a:gd name="connsiteY6" fmla="*/ 308382 h 634924"/>
                    <a:gd name="connsiteX7" fmla="*/ 241189 w 549626"/>
                    <a:gd name="connsiteY7" fmla="*/ 308473 h 634924"/>
                    <a:gd name="connsiteX8" fmla="*/ 231898 w 549626"/>
                    <a:gd name="connsiteY8" fmla="*/ 323885 h 634924"/>
                    <a:gd name="connsiteX9" fmla="*/ 323243 w 549626"/>
                    <a:gd name="connsiteY9" fmla="*/ 386645 h 634924"/>
                    <a:gd name="connsiteX10" fmla="*/ 414588 w 549626"/>
                    <a:gd name="connsiteY10" fmla="*/ 323885 h 634924"/>
                    <a:gd name="connsiteX11" fmla="*/ 405297 w 549626"/>
                    <a:gd name="connsiteY11" fmla="*/ 308473 h 634924"/>
                    <a:gd name="connsiteX12" fmla="*/ 404839 w 549626"/>
                    <a:gd name="connsiteY12" fmla="*/ 308382 h 634924"/>
                    <a:gd name="connsiteX13" fmla="*/ 323243 w 549626"/>
                    <a:gd name="connsiteY13" fmla="*/ 303449 h 634924"/>
                    <a:gd name="connsiteX14" fmla="*/ 114737 w 549626"/>
                    <a:gd name="connsiteY14" fmla="*/ 303449 h 634924"/>
                    <a:gd name="connsiteX15" fmla="*/ 105190 w 549626"/>
                    <a:gd name="connsiteY15" fmla="*/ 304026 h 634924"/>
                    <a:gd name="connsiteX16" fmla="*/ 112549 w 549626"/>
                    <a:gd name="connsiteY16" fmla="*/ 327869 h 634924"/>
                    <a:gd name="connsiteX17" fmla="*/ 83796 w 549626"/>
                    <a:gd name="connsiteY17" fmla="*/ 366455 h 634924"/>
                    <a:gd name="connsiteX18" fmla="*/ 55043 w 549626"/>
                    <a:gd name="connsiteY18" fmla="*/ 327869 h 634924"/>
                    <a:gd name="connsiteX19" fmla="*/ 61589 w 549626"/>
                    <a:gd name="connsiteY19" fmla="*/ 306662 h 634924"/>
                    <a:gd name="connsiteX20" fmla="*/ 33141 w 549626"/>
                    <a:gd name="connsiteY20" fmla="*/ 308382 h 634924"/>
                    <a:gd name="connsiteX21" fmla="*/ 32683 w 549626"/>
                    <a:gd name="connsiteY21" fmla="*/ 308473 h 634924"/>
                    <a:gd name="connsiteX22" fmla="*/ 23392 w 549626"/>
                    <a:gd name="connsiteY22" fmla="*/ 323885 h 634924"/>
                    <a:gd name="connsiteX23" fmla="*/ 114737 w 549626"/>
                    <a:gd name="connsiteY23" fmla="*/ 386645 h 634924"/>
                    <a:gd name="connsiteX24" fmla="*/ 206082 w 549626"/>
                    <a:gd name="connsiteY24" fmla="*/ 323885 h 634924"/>
                    <a:gd name="connsiteX25" fmla="*/ 196791 w 549626"/>
                    <a:gd name="connsiteY25" fmla="*/ 308473 h 634924"/>
                    <a:gd name="connsiteX26" fmla="*/ 196333 w 549626"/>
                    <a:gd name="connsiteY26" fmla="*/ 308382 h 634924"/>
                    <a:gd name="connsiteX27" fmla="*/ 114737 w 549626"/>
                    <a:gd name="connsiteY27" fmla="*/ 303449 h 634924"/>
                    <a:gd name="connsiteX28" fmla="*/ 274813 w 549626"/>
                    <a:gd name="connsiteY28" fmla="*/ 0 h 634924"/>
                    <a:gd name="connsiteX29" fmla="*/ 549626 w 549626"/>
                    <a:gd name="connsiteY29" fmla="*/ 317462 h 634924"/>
                    <a:gd name="connsiteX30" fmla="*/ 274813 w 549626"/>
                    <a:gd name="connsiteY30" fmla="*/ 634924 h 634924"/>
                    <a:gd name="connsiteX31" fmla="*/ 0 w 549626"/>
                    <a:gd name="connsiteY31" fmla="*/ 317462 h 634924"/>
                    <a:gd name="connsiteX32" fmla="*/ 274813 w 549626"/>
                    <a:gd name="connsiteY32" fmla="*/ 0 h 634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49626" h="634924">
                      <a:moveTo>
                        <a:pt x="323243" y="303449"/>
                      </a:moveTo>
                      <a:lnTo>
                        <a:pt x="313696" y="304026"/>
                      </a:lnTo>
                      <a:lnTo>
                        <a:pt x="321055" y="327869"/>
                      </a:lnTo>
                      <a:cubicBezTo>
                        <a:pt x="321055" y="349179"/>
                        <a:pt x="308182" y="366455"/>
                        <a:pt x="292302" y="366455"/>
                      </a:cubicBezTo>
                      <a:cubicBezTo>
                        <a:pt x="276422" y="366455"/>
                        <a:pt x="263549" y="349179"/>
                        <a:pt x="263549" y="327869"/>
                      </a:cubicBezTo>
                      <a:lnTo>
                        <a:pt x="270095" y="306662"/>
                      </a:lnTo>
                      <a:lnTo>
                        <a:pt x="241647" y="308382"/>
                      </a:lnTo>
                      <a:lnTo>
                        <a:pt x="241189" y="308473"/>
                      </a:lnTo>
                      <a:lnTo>
                        <a:pt x="231898" y="323885"/>
                      </a:lnTo>
                      <a:cubicBezTo>
                        <a:pt x="231898" y="358547"/>
                        <a:pt x="272794" y="386645"/>
                        <a:pt x="323243" y="386645"/>
                      </a:cubicBezTo>
                      <a:cubicBezTo>
                        <a:pt x="373692" y="386645"/>
                        <a:pt x="414588" y="358547"/>
                        <a:pt x="414588" y="323885"/>
                      </a:cubicBezTo>
                      <a:lnTo>
                        <a:pt x="405297" y="308473"/>
                      </a:lnTo>
                      <a:lnTo>
                        <a:pt x="404839" y="308382"/>
                      </a:lnTo>
                      <a:cubicBezTo>
                        <a:pt x="379760" y="305206"/>
                        <a:pt x="352187" y="303449"/>
                        <a:pt x="323243" y="303449"/>
                      </a:cubicBezTo>
                      <a:close/>
                      <a:moveTo>
                        <a:pt x="114737" y="303449"/>
                      </a:moveTo>
                      <a:lnTo>
                        <a:pt x="105190" y="304026"/>
                      </a:lnTo>
                      <a:lnTo>
                        <a:pt x="112549" y="327869"/>
                      </a:lnTo>
                      <a:cubicBezTo>
                        <a:pt x="112549" y="349179"/>
                        <a:pt x="99676" y="366455"/>
                        <a:pt x="83796" y="366455"/>
                      </a:cubicBezTo>
                      <a:cubicBezTo>
                        <a:pt x="67916" y="366455"/>
                        <a:pt x="55043" y="349179"/>
                        <a:pt x="55043" y="327869"/>
                      </a:cubicBezTo>
                      <a:lnTo>
                        <a:pt x="61589" y="306662"/>
                      </a:lnTo>
                      <a:lnTo>
                        <a:pt x="33141" y="308382"/>
                      </a:lnTo>
                      <a:lnTo>
                        <a:pt x="32683" y="308473"/>
                      </a:lnTo>
                      <a:lnTo>
                        <a:pt x="23392" y="323885"/>
                      </a:lnTo>
                      <a:cubicBezTo>
                        <a:pt x="23392" y="358547"/>
                        <a:pt x="64288" y="386645"/>
                        <a:pt x="114737" y="386645"/>
                      </a:cubicBezTo>
                      <a:cubicBezTo>
                        <a:pt x="165186" y="386645"/>
                        <a:pt x="206082" y="358547"/>
                        <a:pt x="206082" y="323885"/>
                      </a:cubicBezTo>
                      <a:lnTo>
                        <a:pt x="196791" y="308473"/>
                      </a:lnTo>
                      <a:lnTo>
                        <a:pt x="196333" y="308382"/>
                      </a:lnTo>
                      <a:cubicBezTo>
                        <a:pt x="171254" y="305206"/>
                        <a:pt x="143681" y="303449"/>
                        <a:pt x="114737" y="303449"/>
                      </a:cubicBezTo>
                      <a:close/>
                      <a:moveTo>
                        <a:pt x="274813" y="0"/>
                      </a:moveTo>
                      <a:cubicBezTo>
                        <a:pt x="426588" y="0"/>
                        <a:pt x="549626" y="142133"/>
                        <a:pt x="549626" y="317462"/>
                      </a:cubicBezTo>
                      <a:cubicBezTo>
                        <a:pt x="549626" y="492791"/>
                        <a:pt x="426588" y="634924"/>
                        <a:pt x="274813" y="634924"/>
                      </a:cubicBezTo>
                      <a:cubicBezTo>
                        <a:pt x="123038" y="634924"/>
                        <a:pt x="0" y="492791"/>
                        <a:pt x="0" y="317462"/>
                      </a:cubicBezTo>
                      <a:cubicBezTo>
                        <a:pt x="0" y="142133"/>
                        <a:pt x="123038" y="0"/>
                        <a:pt x="27481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四角形: 角を丸くする 118">
                  <a:extLst>
                    <a:ext uri="{FF2B5EF4-FFF2-40B4-BE49-F238E27FC236}">
                      <a16:creationId xmlns:a16="http://schemas.microsoft.com/office/drawing/2014/main" id="{5455D8CA-D8DA-B437-D1B9-186C2C326282}"/>
                    </a:ext>
                  </a:extLst>
                </p:cNvPr>
                <p:cNvSpPr/>
                <p:nvPr/>
              </p:nvSpPr>
              <p:spPr bwMode="auto">
                <a:xfrm rot="20700000">
                  <a:off x="5712037" y="3305507"/>
                  <a:ext cx="179703" cy="40445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台形 119">
                  <a:extLst>
                    <a:ext uri="{FF2B5EF4-FFF2-40B4-BE49-F238E27FC236}">
                      <a16:creationId xmlns:a16="http://schemas.microsoft.com/office/drawing/2014/main" id="{A86CF890-5CD2-BC1B-D373-1664E8E2B345}"/>
                    </a:ext>
                  </a:extLst>
                </p:cNvPr>
                <p:cNvSpPr/>
                <p:nvPr/>
              </p:nvSpPr>
              <p:spPr bwMode="auto">
                <a:xfrm>
                  <a:off x="5734362" y="3235341"/>
                  <a:ext cx="64961" cy="107602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四角形: 角を丸くする 120">
                  <a:extLst>
                    <a:ext uri="{FF2B5EF4-FFF2-40B4-BE49-F238E27FC236}">
                      <a16:creationId xmlns:a16="http://schemas.microsoft.com/office/drawing/2014/main" id="{0F396DE7-FD7F-EDD9-29DB-5075E7F388B2}"/>
                    </a:ext>
                  </a:extLst>
                </p:cNvPr>
                <p:cNvSpPr/>
                <p:nvPr/>
              </p:nvSpPr>
              <p:spPr bwMode="auto">
                <a:xfrm rot="1544042">
                  <a:off x="5718662" y="3560424"/>
                  <a:ext cx="77994" cy="27532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433ADBDF-D15F-C003-2D54-797EFCDA0567}"/>
                    </a:ext>
                  </a:extLst>
                </p:cNvPr>
                <p:cNvSpPr/>
                <p:nvPr/>
              </p:nvSpPr>
              <p:spPr bwMode="auto">
                <a:xfrm rot="20700000">
                  <a:off x="5698683" y="375428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四角形: 角を丸くする 122">
                  <a:extLst>
                    <a:ext uri="{FF2B5EF4-FFF2-40B4-BE49-F238E27FC236}">
                      <a16:creationId xmlns:a16="http://schemas.microsoft.com/office/drawing/2014/main" id="{3841C2CE-D9A7-E06C-B86E-D6F4BD51CD7E}"/>
                    </a:ext>
                  </a:extLst>
                </p:cNvPr>
                <p:cNvSpPr/>
                <p:nvPr/>
              </p:nvSpPr>
              <p:spPr bwMode="auto">
                <a:xfrm rot="21417040">
                  <a:off x="5846573" y="3586069"/>
                  <a:ext cx="77995" cy="27532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四角形: 角を丸くする 123">
                  <a:extLst>
                    <a:ext uri="{FF2B5EF4-FFF2-40B4-BE49-F238E27FC236}">
                      <a16:creationId xmlns:a16="http://schemas.microsoft.com/office/drawing/2014/main" id="{0BBF4D0C-9591-2DFC-FDAD-AC52A2A826D5}"/>
                    </a:ext>
                  </a:extLst>
                </p:cNvPr>
                <p:cNvSpPr/>
                <p:nvPr/>
              </p:nvSpPr>
              <p:spPr bwMode="auto">
                <a:xfrm rot="18972998">
                  <a:off x="5913971" y="376815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DEDD93A5-BB7D-B99B-86F8-DFE5DEDF9125}"/>
                    </a:ext>
                  </a:extLst>
                </p:cNvPr>
                <p:cNvSpPr/>
                <p:nvPr/>
              </p:nvSpPr>
              <p:spPr bwMode="auto">
                <a:xfrm rot="9829166">
                  <a:off x="5919765" y="3391959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四角形: 角を丸くする 125">
                  <a:extLst>
                    <a:ext uri="{FF2B5EF4-FFF2-40B4-BE49-F238E27FC236}">
                      <a16:creationId xmlns:a16="http://schemas.microsoft.com/office/drawing/2014/main" id="{A1FF0FFD-0B9F-3FA2-8A05-59DC0E309D2C}"/>
                    </a:ext>
                  </a:extLst>
                </p:cNvPr>
                <p:cNvSpPr/>
                <p:nvPr/>
              </p:nvSpPr>
              <p:spPr bwMode="auto">
                <a:xfrm rot="17973219">
                  <a:off x="5827002" y="327432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7CF232E4-16DA-6001-ECD2-BCC5AA17FC8E}"/>
                    </a:ext>
                  </a:extLst>
                </p:cNvPr>
                <p:cNvSpPr/>
                <p:nvPr/>
              </p:nvSpPr>
              <p:spPr bwMode="auto">
                <a:xfrm>
                  <a:off x="5664553" y="3023990"/>
                  <a:ext cx="258473" cy="18002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1A1886C1-701A-1A11-FEA8-680DC750B64D}"/>
              </a:ext>
            </a:extLst>
          </p:cNvPr>
          <p:cNvSpPr txBox="1"/>
          <p:nvPr/>
        </p:nvSpPr>
        <p:spPr>
          <a:xfrm>
            <a:off x="581891" y="4977236"/>
            <a:ext cx="8791299" cy="162884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車、バイク、自転車でご来店の方に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酒類の提供はできません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093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682312" y="646244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車、バイク、自転車で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ご来店の方に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酒類の提供はできません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83AAFB4-450B-C7C5-FD53-1C014DECAD3B}"/>
              </a:ext>
            </a:extLst>
          </p:cNvPr>
          <p:cNvGrpSpPr/>
          <p:nvPr/>
        </p:nvGrpSpPr>
        <p:grpSpPr>
          <a:xfrm>
            <a:off x="7549930" y="3804369"/>
            <a:ext cx="1718762" cy="2806203"/>
            <a:chOff x="3459466" y="863715"/>
            <a:chExt cx="2970330" cy="4849623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7C152BF-C14A-13E9-E547-4018FE2F3150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03FBB08-AEAF-4143-5FE3-A74E3C921EB7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CB5BBD3-FFAD-0B77-7C0D-6EFC032CCB77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6E57DAFE-60B4-61ED-4A34-A38DAA017389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3F80BE95-6B4D-2540-3970-F604AFEABF8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" name="月 105">
                  <a:extLst>
                    <a:ext uri="{FF2B5EF4-FFF2-40B4-BE49-F238E27FC236}">
                      <a16:creationId xmlns:a16="http://schemas.microsoft.com/office/drawing/2014/main" id="{56938319-7B9E-93F3-6CB5-973EAA61593B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B7D708E8-8169-6D53-F620-6931A31A4F7D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6" name="月 65">
                  <a:extLst>
                    <a:ext uri="{FF2B5EF4-FFF2-40B4-BE49-F238E27FC236}">
                      <a16:creationId xmlns:a16="http://schemas.microsoft.com/office/drawing/2014/main" id="{7AAD7DFC-6FA8-D2E0-48A7-ACEF138AAA97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月 66">
                  <a:extLst>
                    <a:ext uri="{FF2B5EF4-FFF2-40B4-BE49-F238E27FC236}">
                      <a16:creationId xmlns:a16="http://schemas.microsoft.com/office/drawing/2014/main" id="{3B369C5B-F0EB-C589-F37E-02D86B9E43B3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" name="涙形 64">
                <a:extLst>
                  <a:ext uri="{FF2B5EF4-FFF2-40B4-BE49-F238E27FC236}">
                    <a16:creationId xmlns:a16="http://schemas.microsoft.com/office/drawing/2014/main" id="{4553919D-B3B4-0E75-F228-E56BACF72960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片側の 2 つの角を丸めた四角形 298">
                <a:extLst>
                  <a:ext uri="{FF2B5EF4-FFF2-40B4-BE49-F238E27FC236}">
                    <a16:creationId xmlns:a16="http://schemas.microsoft.com/office/drawing/2014/main" id="{355BBA49-5BEF-21A7-E273-A7992A4C2B01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涙形 64">
                <a:extLst>
                  <a:ext uri="{FF2B5EF4-FFF2-40B4-BE49-F238E27FC236}">
                    <a16:creationId xmlns:a16="http://schemas.microsoft.com/office/drawing/2014/main" id="{7D2F69EE-7292-7A92-E249-430B1BFEDC53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304">
                <a:extLst>
                  <a:ext uri="{FF2B5EF4-FFF2-40B4-BE49-F238E27FC236}">
                    <a16:creationId xmlns:a16="http://schemas.microsoft.com/office/drawing/2014/main" id="{6F3DC040-1C48-1885-B4DD-F273EF40A204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305">
                <a:extLst>
                  <a:ext uri="{FF2B5EF4-FFF2-40B4-BE49-F238E27FC236}">
                    <a16:creationId xmlns:a16="http://schemas.microsoft.com/office/drawing/2014/main" id="{6122656E-ABA6-D43E-E035-BF5ED51E2B77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1C8AA1F5-59C7-0853-D33E-F8EFE46CCBD9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64" name="円/楕円 342">
                  <a:extLst>
                    <a:ext uri="{FF2B5EF4-FFF2-40B4-BE49-F238E27FC236}">
                      <a16:creationId xmlns:a16="http://schemas.microsoft.com/office/drawing/2014/main" id="{99F1E717-AE44-6BF8-5429-969470F8E1B4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円/楕円 343">
                  <a:extLst>
                    <a:ext uri="{FF2B5EF4-FFF2-40B4-BE49-F238E27FC236}">
                      <a16:creationId xmlns:a16="http://schemas.microsoft.com/office/drawing/2014/main" id="{9484BEAF-98C3-D6D6-101B-B237C180A064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8EC20816-F63B-184F-83EA-4934288764D9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0" name="円/楕円 340">
                  <a:extLst>
                    <a:ext uri="{FF2B5EF4-FFF2-40B4-BE49-F238E27FC236}">
                      <a16:creationId xmlns:a16="http://schemas.microsoft.com/office/drawing/2014/main" id="{521DF0A9-7B1F-F38C-B49D-4EACBA17DD63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円/楕円 341">
                  <a:extLst>
                    <a:ext uri="{FF2B5EF4-FFF2-40B4-BE49-F238E27FC236}">
                      <a16:creationId xmlns:a16="http://schemas.microsoft.com/office/drawing/2014/main" id="{9D782866-0237-8A55-E9FE-C2584594E963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80178E5-10D8-B7BE-3A08-27427171D997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7348125F-586B-B48A-901F-4123BDF101EE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7192B614-B4F3-B61F-0CCC-8820F4D98684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559">
              <a:extLst>
                <a:ext uri="{FF2B5EF4-FFF2-40B4-BE49-F238E27FC236}">
                  <a16:creationId xmlns:a16="http://schemas.microsoft.com/office/drawing/2014/main" id="{72650E75-5C58-6A49-E31C-40F536314BB4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台形 441">
              <a:extLst>
                <a:ext uri="{FF2B5EF4-FFF2-40B4-BE49-F238E27FC236}">
                  <a16:creationId xmlns:a16="http://schemas.microsoft.com/office/drawing/2014/main" id="{9476736D-ADDC-0E90-DF72-F9D37D0C1C5A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5E9BAFB6-27D5-80C4-5CA4-6836D1AB293F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5" name="円/楕円 303">
                <a:extLst>
                  <a:ext uri="{FF2B5EF4-FFF2-40B4-BE49-F238E27FC236}">
                    <a16:creationId xmlns:a16="http://schemas.microsoft.com/office/drawing/2014/main" id="{0A186F02-3E84-C43A-99D4-4A9462173C28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0C8551DB-1E64-1607-9634-3145321AE69C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アーチ 17">
                <a:extLst>
                  <a:ext uri="{FF2B5EF4-FFF2-40B4-BE49-F238E27FC236}">
                    <a16:creationId xmlns:a16="http://schemas.microsoft.com/office/drawing/2014/main" id="{B497E5E3-F3EC-7009-75D0-60DF67452A9C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アーチ 18">
                <a:extLst>
                  <a:ext uri="{FF2B5EF4-FFF2-40B4-BE49-F238E27FC236}">
                    <a16:creationId xmlns:a16="http://schemas.microsoft.com/office/drawing/2014/main" id="{EFBF170A-69E3-660F-9C5E-E9DF92F118D1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7ADD93B9-B8CB-585C-F54C-32D9B46B237D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C169E6C-206E-7CD8-23C0-942D41206A06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3" name="角丸四角形 559">
                <a:extLst>
                  <a:ext uri="{FF2B5EF4-FFF2-40B4-BE49-F238E27FC236}">
                    <a16:creationId xmlns:a16="http://schemas.microsoft.com/office/drawing/2014/main" id="{7AE87E81-BBBF-3DBC-1F13-20738BDC687E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台形 441">
                <a:extLst>
                  <a:ext uri="{FF2B5EF4-FFF2-40B4-BE49-F238E27FC236}">
                    <a16:creationId xmlns:a16="http://schemas.microsoft.com/office/drawing/2014/main" id="{2BDE5C9D-1EC4-7234-C55B-50A17397C707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C2AC8E60-D43A-C000-7F05-8CE2B08D7462}"/>
              </a:ext>
            </a:extLst>
          </p:cNvPr>
          <p:cNvGrpSpPr/>
          <p:nvPr/>
        </p:nvGrpSpPr>
        <p:grpSpPr>
          <a:xfrm>
            <a:off x="636417" y="4622296"/>
            <a:ext cx="5810284" cy="1867044"/>
            <a:chOff x="636417" y="4622296"/>
            <a:chExt cx="5810284" cy="1867044"/>
          </a:xfrm>
        </p:grpSpPr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A98332D-0834-0E53-DB00-EA24111E4D19}"/>
                </a:ext>
              </a:extLst>
            </p:cNvPr>
            <p:cNvSpPr/>
            <p:nvPr/>
          </p:nvSpPr>
          <p:spPr bwMode="auto">
            <a:xfrm flipH="1">
              <a:off x="636417" y="5110107"/>
              <a:ext cx="1832878" cy="1091550"/>
            </a:xfrm>
            <a:custGeom>
              <a:avLst/>
              <a:gdLst>
                <a:gd name="connsiteX0" fmla="*/ 330969 w 1535004"/>
                <a:gd name="connsiteY0" fmla="*/ 599528 h 914154"/>
                <a:gd name="connsiteX1" fmla="*/ 173656 w 1535004"/>
                <a:gd name="connsiteY1" fmla="*/ 756841 h 914154"/>
                <a:gd name="connsiteX2" fmla="*/ 330969 w 1535004"/>
                <a:gd name="connsiteY2" fmla="*/ 914154 h 914154"/>
                <a:gd name="connsiteX3" fmla="*/ 488282 w 1535004"/>
                <a:gd name="connsiteY3" fmla="*/ 756841 h 914154"/>
                <a:gd name="connsiteX4" fmla="*/ 330969 w 1535004"/>
                <a:gd name="connsiteY4" fmla="*/ 599528 h 914154"/>
                <a:gd name="connsiteX5" fmla="*/ 1238754 w 1535004"/>
                <a:gd name="connsiteY5" fmla="*/ 599528 h 914154"/>
                <a:gd name="connsiteX6" fmla="*/ 1081441 w 1535004"/>
                <a:gd name="connsiteY6" fmla="*/ 756841 h 914154"/>
                <a:gd name="connsiteX7" fmla="*/ 1238754 w 1535004"/>
                <a:gd name="connsiteY7" fmla="*/ 914154 h 914154"/>
                <a:gd name="connsiteX8" fmla="*/ 1396067 w 1535004"/>
                <a:gd name="connsiteY8" fmla="*/ 756841 h 914154"/>
                <a:gd name="connsiteX9" fmla="*/ 1238754 w 1535004"/>
                <a:gd name="connsiteY9" fmla="*/ 599528 h 914154"/>
                <a:gd name="connsiteX10" fmla="*/ 824425 w 1535004"/>
                <a:gd name="connsiteY10" fmla="*/ 58375 h 914154"/>
                <a:gd name="connsiteX11" fmla="*/ 824425 w 1535004"/>
                <a:gd name="connsiteY11" fmla="*/ 390171 h 914154"/>
                <a:gd name="connsiteX12" fmla="*/ 402982 w 1535004"/>
                <a:gd name="connsiteY12" fmla="*/ 390171 h 914154"/>
                <a:gd name="connsiteX13" fmla="*/ 485931 w 1535004"/>
                <a:gd name="connsiteY13" fmla="*/ 58375 h 914154"/>
                <a:gd name="connsiteX14" fmla="*/ 1225983 w 1535004"/>
                <a:gd name="connsiteY14" fmla="*/ 58375 h 914154"/>
                <a:gd name="connsiteX15" fmla="*/ 1308932 w 1535004"/>
                <a:gd name="connsiteY15" fmla="*/ 390171 h 914154"/>
                <a:gd name="connsiteX16" fmla="*/ 906790 w 1535004"/>
                <a:gd name="connsiteY16" fmla="*/ 390171 h 914154"/>
                <a:gd name="connsiteX17" fmla="*/ 906790 w 1535004"/>
                <a:gd name="connsiteY17" fmla="*/ 58375 h 914154"/>
                <a:gd name="connsiteX18" fmla="*/ 1284425 w 1535004"/>
                <a:gd name="connsiteY18" fmla="*/ 0 h 914154"/>
                <a:gd name="connsiteX19" fmla="*/ 427489 w 1535004"/>
                <a:gd name="connsiteY19" fmla="*/ 0 h 914154"/>
                <a:gd name="connsiteX20" fmla="*/ 329946 w 1535004"/>
                <a:gd name="connsiteY20" fmla="*/ 390171 h 914154"/>
                <a:gd name="connsiteX21" fmla="*/ 133512 w 1535004"/>
                <a:gd name="connsiteY21" fmla="*/ 390171 h 914154"/>
                <a:gd name="connsiteX22" fmla="*/ 36090 w 1535004"/>
                <a:gd name="connsiteY22" fmla="*/ 487593 h 914154"/>
                <a:gd name="connsiteX23" fmla="*/ 36090 w 1535004"/>
                <a:gd name="connsiteY23" fmla="*/ 652554 h 914154"/>
                <a:gd name="connsiteX24" fmla="*/ 33086 w 1535004"/>
                <a:gd name="connsiteY24" fmla="*/ 652554 h 914154"/>
                <a:gd name="connsiteX25" fmla="*/ 0 w 1535004"/>
                <a:gd name="connsiteY25" fmla="*/ 685640 h 914154"/>
                <a:gd name="connsiteX26" fmla="*/ 0 w 1535004"/>
                <a:gd name="connsiteY26" fmla="*/ 763936 h 914154"/>
                <a:gd name="connsiteX27" fmla="*/ 13404 w 1535004"/>
                <a:gd name="connsiteY27" fmla="*/ 777340 h 914154"/>
                <a:gd name="connsiteX28" fmla="*/ 137530 w 1535004"/>
                <a:gd name="connsiteY28" fmla="*/ 777340 h 914154"/>
                <a:gd name="connsiteX29" fmla="*/ 133391 w 1535004"/>
                <a:gd name="connsiteY29" fmla="*/ 756842 h 914154"/>
                <a:gd name="connsiteX30" fmla="*/ 330969 w 1535004"/>
                <a:gd name="connsiteY30" fmla="*/ 559265 h 914154"/>
                <a:gd name="connsiteX31" fmla="*/ 528547 w 1535004"/>
                <a:gd name="connsiteY31" fmla="*/ 756842 h 914154"/>
                <a:gd name="connsiteX32" fmla="*/ 524409 w 1535004"/>
                <a:gd name="connsiteY32" fmla="*/ 777340 h 914154"/>
                <a:gd name="connsiteX33" fmla="*/ 1045315 w 1535004"/>
                <a:gd name="connsiteY33" fmla="*/ 777340 h 914154"/>
                <a:gd name="connsiteX34" fmla="*/ 1041176 w 1535004"/>
                <a:gd name="connsiteY34" fmla="*/ 756842 h 914154"/>
                <a:gd name="connsiteX35" fmla="*/ 1238754 w 1535004"/>
                <a:gd name="connsiteY35" fmla="*/ 559265 h 914154"/>
                <a:gd name="connsiteX36" fmla="*/ 1436333 w 1535004"/>
                <a:gd name="connsiteY36" fmla="*/ 756842 h 914154"/>
                <a:gd name="connsiteX37" fmla="*/ 1432194 w 1535004"/>
                <a:gd name="connsiteY37" fmla="*/ 777340 h 914154"/>
                <a:gd name="connsiteX38" fmla="*/ 1521600 w 1535004"/>
                <a:gd name="connsiteY38" fmla="*/ 777340 h 914154"/>
                <a:gd name="connsiteX39" fmla="*/ 1535004 w 1535004"/>
                <a:gd name="connsiteY39" fmla="*/ 763936 h 914154"/>
                <a:gd name="connsiteX40" fmla="*/ 1535004 w 1535004"/>
                <a:gd name="connsiteY40" fmla="*/ 685640 h 914154"/>
                <a:gd name="connsiteX41" fmla="*/ 1501919 w 1535004"/>
                <a:gd name="connsiteY41" fmla="*/ 652554 h 914154"/>
                <a:gd name="connsiteX42" fmla="*/ 1498914 w 1535004"/>
                <a:gd name="connsiteY42" fmla="*/ 652554 h 914154"/>
                <a:gd name="connsiteX43" fmla="*/ 1498914 w 1535004"/>
                <a:gd name="connsiteY43" fmla="*/ 487593 h 914154"/>
                <a:gd name="connsiteX44" fmla="*/ 1401492 w 1535004"/>
                <a:gd name="connsiteY44" fmla="*/ 390171 h 914154"/>
                <a:gd name="connsiteX45" fmla="*/ 1381968 w 1535004"/>
                <a:gd name="connsiteY45" fmla="*/ 390171 h 914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35004" h="914154">
                  <a:moveTo>
                    <a:pt x="330969" y="599528"/>
                  </a:moveTo>
                  <a:cubicBezTo>
                    <a:pt x="244087" y="599528"/>
                    <a:pt x="173656" y="669959"/>
                    <a:pt x="173656" y="756841"/>
                  </a:cubicBezTo>
                  <a:cubicBezTo>
                    <a:pt x="173656" y="843723"/>
                    <a:pt x="244087" y="914154"/>
                    <a:pt x="330969" y="914154"/>
                  </a:cubicBezTo>
                  <a:cubicBezTo>
                    <a:pt x="417851" y="914154"/>
                    <a:pt x="488282" y="843723"/>
                    <a:pt x="488282" y="756841"/>
                  </a:cubicBezTo>
                  <a:cubicBezTo>
                    <a:pt x="488282" y="669959"/>
                    <a:pt x="417851" y="599528"/>
                    <a:pt x="330969" y="599528"/>
                  </a:cubicBezTo>
                  <a:close/>
                  <a:moveTo>
                    <a:pt x="1238754" y="599528"/>
                  </a:moveTo>
                  <a:cubicBezTo>
                    <a:pt x="1151872" y="599528"/>
                    <a:pt x="1081441" y="669959"/>
                    <a:pt x="1081441" y="756841"/>
                  </a:cubicBezTo>
                  <a:cubicBezTo>
                    <a:pt x="1081441" y="843723"/>
                    <a:pt x="1151872" y="914154"/>
                    <a:pt x="1238754" y="914154"/>
                  </a:cubicBezTo>
                  <a:cubicBezTo>
                    <a:pt x="1325636" y="914154"/>
                    <a:pt x="1396067" y="843723"/>
                    <a:pt x="1396067" y="756841"/>
                  </a:cubicBezTo>
                  <a:cubicBezTo>
                    <a:pt x="1396067" y="669959"/>
                    <a:pt x="1325636" y="599528"/>
                    <a:pt x="1238754" y="599528"/>
                  </a:cubicBezTo>
                  <a:close/>
                  <a:moveTo>
                    <a:pt x="824425" y="58375"/>
                  </a:moveTo>
                  <a:lnTo>
                    <a:pt x="824425" y="390171"/>
                  </a:lnTo>
                  <a:lnTo>
                    <a:pt x="402982" y="390171"/>
                  </a:lnTo>
                  <a:lnTo>
                    <a:pt x="485931" y="58375"/>
                  </a:lnTo>
                  <a:close/>
                  <a:moveTo>
                    <a:pt x="1225983" y="58375"/>
                  </a:moveTo>
                  <a:lnTo>
                    <a:pt x="1308932" y="390171"/>
                  </a:lnTo>
                  <a:lnTo>
                    <a:pt x="906790" y="390171"/>
                  </a:lnTo>
                  <a:lnTo>
                    <a:pt x="906790" y="58375"/>
                  </a:lnTo>
                  <a:close/>
                  <a:moveTo>
                    <a:pt x="1284425" y="0"/>
                  </a:moveTo>
                  <a:lnTo>
                    <a:pt x="427489" y="0"/>
                  </a:lnTo>
                  <a:lnTo>
                    <a:pt x="329946" y="390171"/>
                  </a:lnTo>
                  <a:lnTo>
                    <a:pt x="133512" y="390171"/>
                  </a:lnTo>
                  <a:cubicBezTo>
                    <a:pt x="79707" y="390171"/>
                    <a:pt x="36090" y="433788"/>
                    <a:pt x="36090" y="487593"/>
                  </a:cubicBezTo>
                  <a:lnTo>
                    <a:pt x="36090" y="652554"/>
                  </a:lnTo>
                  <a:lnTo>
                    <a:pt x="33086" y="652554"/>
                  </a:lnTo>
                  <a:cubicBezTo>
                    <a:pt x="14813" y="652554"/>
                    <a:pt x="0" y="667367"/>
                    <a:pt x="0" y="685640"/>
                  </a:cubicBezTo>
                  <a:lnTo>
                    <a:pt x="0" y="763936"/>
                  </a:lnTo>
                  <a:cubicBezTo>
                    <a:pt x="0" y="771339"/>
                    <a:pt x="6002" y="777340"/>
                    <a:pt x="13404" y="777340"/>
                  </a:cubicBezTo>
                  <a:lnTo>
                    <a:pt x="137530" y="777340"/>
                  </a:lnTo>
                  <a:lnTo>
                    <a:pt x="133391" y="756842"/>
                  </a:lnTo>
                  <a:cubicBezTo>
                    <a:pt x="133391" y="647723"/>
                    <a:pt x="221850" y="559265"/>
                    <a:pt x="330969" y="559265"/>
                  </a:cubicBezTo>
                  <a:cubicBezTo>
                    <a:pt x="440088" y="559265"/>
                    <a:pt x="528547" y="647723"/>
                    <a:pt x="528547" y="756842"/>
                  </a:cubicBezTo>
                  <a:lnTo>
                    <a:pt x="524409" y="777340"/>
                  </a:lnTo>
                  <a:lnTo>
                    <a:pt x="1045315" y="777340"/>
                  </a:lnTo>
                  <a:lnTo>
                    <a:pt x="1041176" y="756842"/>
                  </a:lnTo>
                  <a:cubicBezTo>
                    <a:pt x="1041176" y="647723"/>
                    <a:pt x="1129635" y="559265"/>
                    <a:pt x="1238754" y="559265"/>
                  </a:cubicBezTo>
                  <a:cubicBezTo>
                    <a:pt x="1347874" y="559265"/>
                    <a:pt x="1436333" y="647723"/>
                    <a:pt x="1436333" y="756842"/>
                  </a:cubicBezTo>
                  <a:lnTo>
                    <a:pt x="1432194" y="777340"/>
                  </a:lnTo>
                  <a:lnTo>
                    <a:pt x="1521600" y="777340"/>
                  </a:lnTo>
                  <a:cubicBezTo>
                    <a:pt x="1529003" y="777340"/>
                    <a:pt x="1535004" y="771339"/>
                    <a:pt x="1535004" y="763936"/>
                  </a:cubicBezTo>
                  <a:lnTo>
                    <a:pt x="1535004" y="685640"/>
                  </a:lnTo>
                  <a:cubicBezTo>
                    <a:pt x="1535004" y="667367"/>
                    <a:pt x="1520191" y="652554"/>
                    <a:pt x="1501919" y="652554"/>
                  </a:cubicBezTo>
                  <a:lnTo>
                    <a:pt x="1498914" y="652554"/>
                  </a:lnTo>
                  <a:lnTo>
                    <a:pt x="1498914" y="487593"/>
                  </a:lnTo>
                  <a:cubicBezTo>
                    <a:pt x="1498914" y="433788"/>
                    <a:pt x="1455297" y="390171"/>
                    <a:pt x="1401492" y="390171"/>
                  </a:cubicBezTo>
                  <a:lnTo>
                    <a:pt x="1381968" y="39017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947FCBE1-719C-B6C4-7A08-7F9125C1E1E9}"/>
                </a:ext>
              </a:extLst>
            </p:cNvPr>
            <p:cNvGrpSpPr/>
            <p:nvPr/>
          </p:nvGrpSpPr>
          <p:grpSpPr>
            <a:xfrm>
              <a:off x="4870570" y="4639008"/>
              <a:ext cx="1510550" cy="1771839"/>
              <a:chOff x="2274786" y="3282266"/>
              <a:chExt cx="1902432" cy="2231503"/>
            </a:xfrm>
            <a:solidFill>
              <a:schemeClr val="tx1"/>
            </a:solidFill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8BB8A78C-C78D-9A70-416E-1253496D6DB5}"/>
                  </a:ext>
                </a:extLst>
              </p:cNvPr>
              <p:cNvSpPr/>
              <p:nvPr/>
            </p:nvSpPr>
            <p:spPr bwMode="auto">
              <a:xfrm rot="9508236">
                <a:off x="3090720" y="4567583"/>
                <a:ext cx="274585" cy="714615"/>
              </a:xfrm>
              <a:custGeom>
                <a:avLst/>
                <a:gdLst>
                  <a:gd name="connsiteX0" fmla="*/ 0 w 274585"/>
                  <a:gd name="connsiteY0" fmla="*/ 714615 h 714615"/>
                  <a:gd name="connsiteX1" fmla="*/ 27890 w 274585"/>
                  <a:gd name="connsiteY1" fmla="*/ 361310 h 714615"/>
                  <a:gd name="connsiteX2" fmla="*/ 27408 w 274585"/>
                  <a:gd name="connsiteY2" fmla="*/ 361120 h 714615"/>
                  <a:gd name="connsiteX3" fmla="*/ 28008 w 274585"/>
                  <a:gd name="connsiteY3" fmla="*/ 359810 h 714615"/>
                  <a:gd name="connsiteX4" fmla="*/ 28213 w 274585"/>
                  <a:gd name="connsiteY4" fmla="*/ 357219 h 714615"/>
                  <a:gd name="connsiteX5" fmla="*/ 29196 w 274585"/>
                  <a:gd name="connsiteY5" fmla="*/ 357219 h 714615"/>
                  <a:gd name="connsiteX6" fmla="*/ 192862 w 274585"/>
                  <a:gd name="connsiteY6" fmla="*/ 0 h 714615"/>
                  <a:gd name="connsiteX7" fmla="*/ 274585 w 274585"/>
                  <a:gd name="connsiteY7" fmla="*/ 32240 h 714615"/>
                  <a:gd name="connsiteX8" fmla="*/ 148919 w 274585"/>
                  <a:gd name="connsiteY8" fmla="*/ 409057 h 714615"/>
                  <a:gd name="connsiteX9" fmla="*/ 148183 w 274585"/>
                  <a:gd name="connsiteY9" fmla="*/ 408767 h 714615"/>
                  <a:gd name="connsiteX10" fmla="*/ 172327 w 274585"/>
                  <a:gd name="connsiteY10" fmla="*/ 714615 h 714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4585" h="714615">
                    <a:moveTo>
                      <a:pt x="0" y="714615"/>
                    </a:moveTo>
                    <a:lnTo>
                      <a:pt x="27890" y="361310"/>
                    </a:lnTo>
                    <a:lnTo>
                      <a:pt x="27408" y="361120"/>
                    </a:lnTo>
                    <a:lnTo>
                      <a:pt x="28008" y="359810"/>
                    </a:lnTo>
                    <a:lnTo>
                      <a:pt x="28213" y="357219"/>
                    </a:lnTo>
                    <a:lnTo>
                      <a:pt x="29196" y="357219"/>
                    </a:lnTo>
                    <a:lnTo>
                      <a:pt x="192862" y="0"/>
                    </a:lnTo>
                    <a:lnTo>
                      <a:pt x="274585" y="32240"/>
                    </a:lnTo>
                    <a:lnTo>
                      <a:pt x="148919" y="409057"/>
                    </a:lnTo>
                    <a:lnTo>
                      <a:pt x="148183" y="408767"/>
                    </a:lnTo>
                    <a:lnTo>
                      <a:pt x="172327" y="7146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AD695344-480E-1BEF-E6FA-7D27690CD2AA}"/>
                  </a:ext>
                </a:extLst>
              </p:cNvPr>
              <p:cNvSpPr/>
              <p:nvPr/>
            </p:nvSpPr>
            <p:spPr bwMode="auto">
              <a:xfrm rot="6403318" flipH="1">
                <a:off x="3361872" y="4033925"/>
                <a:ext cx="139377" cy="40640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D227FE6-1443-3397-E399-2818F5C79639}"/>
                  </a:ext>
                </a:extLst>
              </p:cNvPr>
              <p:cNvSpPr/>
              <p:nvPr/>
            </p:nvSpPr>
            <p:spPr bwMode="auto">
              <a:xfrm rot="5400000">
                <a:off x="2592153" y="3928704"/>
                <a:ext cx="1267698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744A7325-F675-2B72-BD18-A18F106B91E0}"/>
                  </a:ext>
                </a:extLst>
              </p:cNvPr>
              <p:cNvSpPr/>
              <p:nvPr/>
            </p:nvSpPr>
            <p:spPr bwMode="auto">
              <a:xfrm flipH="1">
                <a:off x="2916230" y="3282266"/>
                <a:ext cx="803251" cy="1862196"/>
              </a:xfrm>
              <a:custGeom>
                <a:avLst/>
                <a:gdLst>
                  <a:gd name="connsiteX0" fmla="*/ 517162 w 803250"/>
                  <a:gd name="connsiteY0" fmla="*/ 0 h 1862197"/>
                  <a:gd name="connsiteX1" fmla="*/ 231074 w 803250"/>
                  <a:gd name="connsiteY1" fmla="*/ 330488 h 1862197"/>
                  <a:gd name="connsiteX2" fmla="*/ 405804 w 803250"/>
                  <a:gd name="connsiteY2" fmla="*/ 635004 h 1862197"/>
                  <a:gd name="connsiteX3" fmla="*/ 467045 w 803250"/>
                  <a:gd name="connsiteY3" fmla="*/ 649287 h 1862197"/>
                  <a:gd name="connsiteX4" fmla="*/ 457113 w 803250"/>
                  <a:gd name="connsiteY4" fmla="*/ 715089 h 1862197"/>
                  <a:gd name="connsiteX5" fmla="*/ 455722 w 803250"/>
                  <a:gd name="connsiteY5" fmla="*/ 715370 h 1862197"/>
                  <a:gd name="connsiteX6" fmla="*/ 360144 w 803250"/>
                  <a:gd name="connsiteY6" fmla="*/ 859563 h 1862197"/>
                  <a:gd name="connsiteX7" fmla="*/ 360144 w 803250"/>
                  <a:gd name="connsiteY7" fmla="*/ 909595 h 1862197"/>
                  <a:gd name="connsiteX8" fmla="*/ 277878 w 803250"/>
                  <a:gd name="connsiteY8" fmla="*/ 988889 h 1862197"/>
                  <a:gd name="connsiteX9" fmla="*/ 57397 w 803250"/>
                  <a:gd name="connsiteY9" fmla="*/ 1028435 h 1862197"/>
                  <a:gd name="connsiteX10" fmla="*/ 1106 w 803250"/>
                  <a:gd name="connsiteY10" fmla="*/ 1109333 h 1862197"/>
                  <a:gd name="connsiteX11" fmla="*/ 82004 w 803250"/>
                  <a:gd name="connsiteY11" fmla="*/ 1165623 h 1862197"/>
                  <a:gd name="connsiteX12" fmla="*/ 308898 w 803250"/>
                  <a:gd name="connsiteY12" fmla="*/ 1124926 h 1862197"/>
                  <a:gd name="connsiteX13" fmla="*/ 334631 w 803250"/>
                  <a:gd name="connsiteY13" fmla="*/ 1114746 h 1862197"/>
                  <a:gd name="connsiteX14" fmla="*/ 341683 w 803250"/>
                  <a:gd name="connsiteY14" fmla="*/ 1107899 h 1862197"/>
                  <a:gd name="connsiteX15" fmla="*/ 360144 w 803250"/>
                  <a:gd name="connsiteY15" fmla="*/ 1100647 h 1862197"/>
                  <a:gd name="connsiteX16" fmla="*/ 360144 w 803250"/>
                  <a:gd name="connsiteY16" fmla="*/ 1250995 h 1862197"/>
                  <a:gd name="connsiteX17" fmla="*/ 368940 w 803250"/>
                  <a:gd name="connsiteY17" fmla="*/ 1294565 h 1862197"/>
                  <a:gd name="connsiteX18" fmla="*/ 173045 w 803250"/>
                  <a:gd name="connsiteY18" fmla="*/ 1524040 h 1862197"/>
                  <a:gd name="connsiteX19" fmla="*/ 176796 w 803250"/>
                  <a:gd name="connsiteY19" fmla="*/ 1527791 h 1862197"/>
                  <a:gd name="connsiteX20" fmla="*/ 174031 w 803250"/>
                  <a:gd name="connsiteY20" fmla="*/ 1529388 h 1862197"/>
                  <a:gd name="connsiteX21" fmla="*/ 390874 w 803250"/>
                  <a:gd name="connsiteY21" fmla="*/ 1862197 h 1862197"/>
                  <a:gd name="connsiteX22" fmla="*/ 466957 w 803250"/>
                  <a:gd name="connsiteY22" fmla="*/ 1818271 h 1862197"/>
                  <a:gd name="connsiteX23" fmla="*/ 327695 w 803250"/>
                  <a:gd name="connsiteY23" fmla="*/ 1543935 h 1862197"/>
                  <a:gd name="connsiteX24" fmla="*/ 493099 w 803250"/>
                  <a:gd name="connsiteY24" fmla="*/ 1402735 h 1862197"/>
                  <a:gd name="connsiteX25" fmla="*/ 516635 w 803250"/>
                  <a:gd name="connsiteY25" fmla="*/ 1407486 h 1862197"/>
                  <a:gd name="connsiteX26" fmla="*/ 673126 w 803250"/>
                  <a:gd name="connsiteY26" fmla="*/ 1250995 h 1862197"/>
                  <a:gd name="connsiteX27" fmla="*/ 673126 w 803250"/>
                  <a:gd name="connsiteY27" fmla="*/ 859563 h 1862197"/>
                  <a:gd name="connsiteX28" fmla="*/ 577549 w 803250"/>
                  <a:gd name="connsiteY28" fmla="*/ 715370 h 1862197"/>
                  <a:gd name="connsiteX29" fmla="*/ 560716 w 803250"/>
                  <a:gd name="connsiteY29" fmla="*/ 711972 h 1862197"/>
                  <a:gd name="connsiteX30" fmla="*/ 551800 w 803250"/>
                  <a:gd name="connsiteY30" fmla="*/ 652897 h 1862197"/>
                  <a:gd name="connsiteX31" fmla="*/ 628520 w 803250"/>
                  <a:gd name="connsiteY31" fmla="*/ 635004 h 1862197"/>
                  <a:gd name="connsiteX32" fmla="*/ 803250 w 803250"/>
                  <a:gd name="connsiteY32" fmla="*/ 330488 h 1862197"/>
                  <a:gd name="connsiteX33" fmla="*/ 517162 w 803250"/>
                  <a:gd name="connsiteY33" fmla="*/ 0 h 1862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03250" h="1862197">
                    <a:moveTo>
                      <a:pt x="517162" y="0"/>
                    </a:moveTo>
                    <a:cubicBezTo>
                      <a:pt x="359160" y="0"/>
                      <a:pt x="231074" y="147965"/>
                      <a:pt x="231074" y="330488"/>
                    </a:cubicBezTo>
                    <a:cubicBezTo>
                      <a:pt x="231074" y="467380"/>
                      <a:pt x="303122" y="584834"/>
                      <a:pt x="405804" y="635004"/>
                    </a:cubicBezTo>
                    <a:lnTo>
                      <a:pt x="467045" y="649287"/>
                    </a:lnTo>
                    <a:lnTo>
                      <a:pt x="457113" y="715089"/>
                    </a:lnTo>
                    <a:lnTo>
                      <a:pt x="455722" y="715370"/>
                    </a:lnTo>
                    <a:cubicBezTo>
                      <a:pt x="399555" y="739126"/>
                      <a:pt x="360144" y="794742"/>
                      <a:pt x="360144" y="859563"/>
                    </a:cubicBezTo>
                    <a:lnTo>
                      <a:pt x="360144" y="909595"/>
                    </a:lnTo>
                    <a:lnTo>
                      <a:pt x="277878" y="988889"/>
                    </a:lnTo>
                    <a:lnTo>
                      <a:pt x="57397" y="1028435"/>
                    </a:lnTo>
                    <a:cubicBezTo>
                      <a:pt x="19513" y="1035230"/>
                      <a:pt x="-5689" y="1071449"/>
                      <a:pt x="1106" y="1109333"/>
                    </a:cubicBezTo>
                    <a:cubicBezTo>
                      <a:pt x="7901" y="1147216"/>
                      <a:pt x="44120" y="1172418"/>
                      <a:pt x="82004" y="1165623"/>
                    </a:cubicBezTo>
                    <a:lnTo>
                      <a:pt x="308898" y="1124926"/>
                    </a:lnTo>
                    <a:cubicBezTo>
                      <a:pt x="318369" y="1123227"/>
                      <a:pt x="327047" y="1119689"/>
                      <a:pt x="334631" y="1114746"/>
                    </a:cubicBezTo>
                    <a:lnTo>
                      <a:pt x="341683" y="1107899"/>
                    </a:lnTo>
                    <a:lnTo>
                      <a:pt x="360144" y="1100647"/>
                    </a:lnTo>
                    <a:lnTo>
                      <a:pt x="360144" y="1250995"/>
                    </a:lnTo>
                    <a:lnTo>
                      <a:pt x="368940" y="1294565"/>
                    </a:lnTo>
                    <a:lnTo>
                      <a:pt x="173045" y="1524040"/>
                    </a:lnTo>
                    <a:lnTo>
                      <a:pt x="176796" y="1527791"/>
                    </a:lnTo>
                    <a:lnTo>
                      <a:pt x="174031" y="1529388"/>
                    </a:lnTo>
                    <a:lnTo>
                      <a:pt x="390874" y="1862197"/>
                    </a:lnTo>
                    <a:lnTo>
                      <a:pt x="466957" y="1818271"/>
                    </a:lnTo>
                    <a:lnTo>
                      <a:pt x="327695" y="1543935"/>
                    </a:lnTo>
                    <a:lnTo>
                      <a:pt x="493099" y="1402735"/>
                    </a:lnTo>
                    <a:lnTo>
                      <a:pt x="516635" y="1407486"/>
                    </a:lnTo>
                    <a:cubicBezTo>
                      <a:pt x="603063" y="1407486"/>
                      <a:pt x="673126" y="1337423"/>
                      <a:pt x="673126" y="1250995"/>
                    </a:cubicBezTo>
                    <a:lnTo>
                      <a:pt x="673126" y="859563"/>
                    </a:lnTo>
                    <a:cubicBezTo>
                      <a:pt x="673126" y="794742"/>
                      <a:pt x="633716" y="739126"/>
                      <a:pt x="577549" y="715370"/>
                    </a:cubicBezTo>
                    <a:lnTo>
                      <a:pt x="560716" y="711972"/>
                    </a:lnTo>
                    <a:lnTo>
                      <a:pt x="551800" y="652897"/>
                    </a:lnTo>
                    <a:lnTo>
                      <a:pt x="628520" y="635004"/>
                    </a:lnTo>
                    <a:cubicBezTo>
                      <a:pt x="731202" y="584834"/>
                      <a:pt x="803250" y="467380"/>
                      <a:pt x="803250" y="330488"/>
                    </a:cubicBezTo>
                    <a:cubicBezTo>
                      <a:pt x="803250" y="147965"/>
                      <a:pt x="675164" y="0"/>
                      <a:pt x="51716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AE4E104D-87C4-8ECD-207C-02487DE4CA67}"/>
                  </a:ext>
                </a:extLst>
              </p:cNvPr>
              <p:cNvSpPr/>
              <p:nvPr/>
            </p:nvSpPr>
            <p:spPr bwMode="auto">
              <a:xfrm>
                <a:off x="3183730" y="5276851"/>
                <a:ext cx="166689" cy="45719"/>
              </a:xfrm>
              <a:prstGeom prst="roundRect">
                <a:avLst>
                  <a:gd name="adj" fmla="val 1249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C331D1F0-D698-3B34-6195-9BF4D65DBF14}"/>
                </a:ext>
              </a:extLst>
            </p:cNvPr>
            <p:cNvGrpSpPr/>
            <p:nvPr/>
          </p:nvGrpSpPr>
          <p:grpSpPr>
            <a:xfrm>
              <a:off x="2855300" y="4622296"/>
              <a:ext cx="1475547" cy="1867044"/>
              <a:chOff x="5911515" y="3226660"/>
              <a:chExt cx="751974" cy="951490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208DCC54-05ED-5391-4871-234C5130C2DE}"/>
                  </a:ext>
                </a:extLst>
              </p:cNvPr>
              <p:cNvSpPr/>
              <p:nvPr/>
            </p:nvSpPr>
            <p:spPr bwMode="auto">
              <a:xfrm rot="10800000">
                <a:off x="6023557" y="3226660"/>
                <a:ext cx="410695" cy="768690"/>
              </a:xfrm>
              <a:custGeom>
                <a:avLst/>
                <a:gdLst>
                  <a:gd name="connsiteX0" fmla="*/ 706848 w 1131482"/>
                  <a:gd name="connsiteY0" fmla="*/ 2117772 h 2117772"/>
                  <a:gd name="connsiteX1" fmla="*/ 282214 w 1131482"/>
                  <a:gd name="connsiteY1" fmla="*/ 1693138 h 2117772"/>
                  <a:gd name="connsiteX2" fmla="*/ 321117 w 1131482"/>
                  <a:gd name="connsiteY2" fmla="*/ 1693138 h 2117772"/>
                  <a:gd name="connsiteX3" fmla="*/ 315507 w 1131482"/>
                  <a:gd name="connsiteY3" fmla="*/ 1631872 h 2117772"/>
                  <a:gd name="connsiteX4" fmla="*/ 580486 w 1131482"/>
                  <a:gd name="connsiteY4" fmla="*/ 1273952 h 2117772"/>
                  <a:gd name="connsiteX5" fmla="*/ 584748 w 1131482"/>
                  <a:gd name="connsiteY5" fmla="*/ 1273479 h 2117772"/>
                  <a:gd name="connsiteX6" fmla="*/ 574621 w 1131482"/>
                  <a:gd name="connsiteY6" fmla="*/ 1201690 h 2117772"/>
                  <a:gd name="connsiteX7" fmla="*/ 550820 w 1131482"/>
                  <a:gd name="connsiteY7" fmla="*/ 1190248 h 2117772"/>
                  <a:gd name="connsiteX8" fmla="*/ 488257 w 1131482"/>
                  <a:gd name="connsiteY8" fmla="*/ 1114274 h 2117772"/>
                  <a:gd name="connsiteX9" fmla="*/ 480281 w 1131482"/>
                  <a:gd name="connsiteY9" fmla="*/ 1074768 h 2117772"/>
                  <a:gd name="connsiteX10" fmla="*/ 369476 w 1131482"/>
                  <a:gd name="connsiteY10" fmla="*/ 1010794 h 2117772"/>
                  <a:gd name="connsiteX11" fmla="*/ 79010 w 1131482"/>
                  <a:gd name="connsiteY11" fmla="*/ 1010793 h 2117772"/>
                  <a:gd name="connsiteX12" fmla="*/ 0 w 1131482"/>
                  <a:gd name="connsiteY12" fmla="*/ 931783 h 2117772"/>
                  <a:gd name="connsiteX13" fmla="*/ 1 w 1131482"/>
                  <a:gd name="connsiteY13" fmla="*/ 931784 h 2117772"/>
                  <a:gd name="connsiteX14" fmla="*/ 79011 w 1131482"/>
                  <a:gd name="connsiteY14" fmla="*/ 852774 h 2117772"/>
                  <a:gd name="connsiteX15" fmla="*/ 373514 w 1131482"/>
                  <a:gd name="connsiteY15" fmla="*/ 852774 h 2117772"/>
                  <a:gd name="connsiteX16" fmla="*/ 379444 w 1131482"/>
                  <a:gd name="connsiteY16" fmla="*/ 853972 h 2117772"/>
                  <a:gd name="connsiteX17" fmla="*/ 399098 w 1131482"/>
                  <a:gd name="connsiteY17" fmla="*/ 852601 h 2117772"/>
                  <a:gd name="connsiteX18" fmla="*/ 428836 w 1131482"/>
                  <a:gd name="connsiteY18" fmla="*/ 862601 h 2117772"/>
                  <a:gd name="connsiteX19" fmla="*/ 474688 w 1131482"/>
                  <a:gd name="connsiteY19" fmla="*/ 889074 h 2117772"/>
                  <a:gd name="connsiteX20" fmla="*/ 474688 w 1131482"/>
                  <a:gd name="connsiteY20" fmla="*/ 666015 h 2117772"/>
                  <a:gd name="connsiteX21" fmla="*/ 185919 w 1131482"/>
                  <a:gd name="connsiteY21" fmla="*/ 500475 h 2117772"/>
                  <a:gd name="connsiteX22" fmla="*/ 192444 w 1131482"/>
                  <a:gd name="connsiteY22" fmla="*/ 484083 h 2117772"/>
                  <a:gd name="connsiteX23" fmla="*/ 237126 w 1131482"/>
                  <a:gd name="connsiteY23" fmla="*/ 0 h 2117772"/>
                  <a:gd name="connsiteX24" fmla="*/ 328827 w 1131482"/>
                  <a:gd name="connsiteY24" fmla="*/ 0 h 2117772"/>
                  <a:gd name="connsiteX25" fmla="*/ 366882 w 1131482"/>
                  <a:gd name="connsiteY25" fmla="*/ 412292 h 2117772"/>
                  <a:gd name="connsiteX26" fmla="*/ 679667 w 1131482"/>
                  <a:gd name="connsiteY26" fmla="*/ 487902 h 2117772"/>
                  <a:gd name="connsiteX27" fmla="*/ 676839 w 1131482"/>
                  <a:gd name="connsiteY27" fmla="*/ 495006 h 2117772"/>
                  <a:gd name="connsiteX28" fmla="*/ 714582 w 1131482"/>
                  <a:gd name="connsiteY28" fmla="*/ 502626 h 2117772"/>
                  <a:gd name="connsiteX29" fmla="*/ 820047 w 1131482"/>
                  <a:gd name="connsiteY29" fmla="*/ 661736 h 2117772"/>
                  <a:gd name="connsiteX30" fmla="*/ 820047 w 1131482"/>
                  <a:gd name="connsiteY30" fmla="*/ 1047059 h 2117772"/>
                  <a:gd name="connsiteX31" fmla="*/ 769470 w 1131482"/>
                  <a:gd name="connsiteY31" fmla="*/ 1169162 h 2117772"/>
                  <a:gd name="connsiteX32" fmla="*/ 719996 w 1131482"/>
                  <a:gd name="connsiteY32" fmla="*/ 1202519 h 2117772"/>
                  <a:gd name="connsiteX33" fmla="*/ 709986 w 1131482"/>
                  <a:gd name="connsiteY33" fmla="*/ 1273479 h 2117772"/>
                  <a:gd name="connsiteX34" fmla="*/ 714248 w 1131482"/>
                  <a:gd name="connsiteY34" fmla="*/ 1273952 h 2117772"/>
                  <a:gd name="connsiteX35" fmla="*/ 819448 w 1131482"/>
                  <a:gd name="connsiteY35" fmla="*/ 1319422 h 2117772"/>
                  <a:gd name="connsiteX36" fmla="*/ 835833 w 1131482"/>
                  <a:gd name="connsiteY36" fmla="*/ 1335037 h 2117772"/>
                  <a:gd name="connsiteX37" fmla="*/ 933233 w 1131482"/>
                  <a:gd name="connsiteY37" fmla="*/ 1335037 h 2117772"/>
                  <a:gd name="connsiteX38" fmla="*/ 944265 w 1131482"/>
                  <a:gd name="connsiteY38" fmla="*/ 1341025 h 2117772"/>
                  <a:gd name="connsiteX39" fmla="*/ 1131482 w 1131482"/>
                  <a:gd name="connsiteY39" fmla="*/ 1693138 h 2117772"/>
                  <a:gd name="connsiteX40" fmla="*/ 706848 w 1131482"/>
                  <a:gd name="connsiteY40" fmla="*/ 2117772 h 2117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31482" h="2117772">
                    <a:moveTo>
                      <a:pt x="706848" y="2117772"/>
                    </a:moveTo>
                    <a:cubicBezTo>
                      <a:pt x="472329" y="2117772"/>
                      <a:pt x="282214" y="1927657"/>
                      <a:pt x="282214" y="1693138"/>
                    </a:cubicBezTo>
                    <a:lnTo>
                      <a:pt x="321117" y="1693138"/>
                    </a:lnTo>
                    <a:lnTo>
                      <a:pt x="315507" y="1631872"/>
                    </a:lnTo>
                    <a:cubicBezTo>
                      <a:pt x="315507" y="1455320"/>
                      <a:pt x="429263" y="1308019"/>
                      <a:pt x="580486" y="1273952"/>
                    </a:cubicBezTo>
                    <a:lnTo>
                      <a:pt x="584748" y="1273479"/>
                    </a:lnTo>
                    <a:lnTo>
                      <a:pt x="574621" y="1201690"/>
                    </a:lnTo>
                    <a:lnTo>
                      <a:pt x="550820" y="1190248"/>
                    </a:lnTo>
                    <a:cubicBezTo>
                      <a:pt x="523260" y="1171629"/>
                      <a:pt x="501364" y="1145263"/>
                      <a:pt x="488257" y="1114274"/>
                    </a:cubicBezTo>
                    <a:lnTo>
                      <a:pt x="480281" y="1074768"/>
                    </a:lnTo>
                    <a:lnTo>
                      <a:pt x="369476" y="1010794"/>
                    </a:lnTo>
                    <a:lnTo>
                      <a:pt x="79010" y="1010793"/>
                    </a:lnTo>
                    <a:cubicBezTo>
                      <a:pt x="35374" y="1010793"/>
                      <a:pt x="0" y="975419"/>
                      <a:pt x="0" y="931783"/>
                    </a:cubicBezTo>
                    <a:lnTo>
                      <a:pt x="1" y="931784"/>
                    </a:lnTo>
                    <a:cubicBezTo>
                      <a:pt x="1" y="888148"/>
                      <a:pt x="35375" y="852774"/>
                      <a:pt x="79011" y="852774"/>
                    </a:cubicBezTo>
                    <a:lnTo>
                      <a:pt x="373514" y="852774"/>
                    </a:lnTo>
                    <a:lnTo>
                      <a:pt x="379444" y="853972"/>
                    </a:lnTo>
                    <a:lnTo>
                      <a:pt x="399098" y="852601"/>
                    </a:lnTo>
                    <a:cubicBezTo>
                      <a:pt x="409283" y="853865"/>
                      <a:pt x="419389" y="857147"/>
                      <a:pt x="428836" y="862601"/>
                    </a:cubicBezTo>
                    <a:lnTo>
                      <a:pt x="474688" y="889074"/>
                    </a:lnTo>
                    <a:lnTo>
                      <a:pt x="474688" y="666015"/>
                    </a:lnTo>
                    <a:lnTo>
                      <a:pt x="185919" y="500475"/>
                    </a:lnTo>
                    <a:lnTo>
                      <a:pt x="192444" y="484083"/>
                    </a:lnTo>
                    <a:lnTo>
                      <a:pt x="237126" y="0"/>
                    </a:lnTo>
                    <a:lnTo>
                      <a:pt x="328827" y="0"/>
                    </a:lnTo>
                    <a:lnTo>
                      <a:pt x="366882" y="412292"/>
                    </a:lnTo>
                    <a:lnTo>
                      <a:pt x="679667" y="487902"/>
                    </a:lnTo>
                    <a:lnTo>
                      <a:pt x="676839" y="495006"/>
                    </a:lnTo>
                    <a:lnTo>
                      <a:pt x="714582" y="502626"/>
                    </a:lnTo>
                    <a:cubicBezTo>
                      <a:pt x="776560" y="528840"/>
                      <a:pt x="820047" y="590209"/>
                      <a:pt x="820047" y="661736"/>
                    </a:cubicBezTo>
                    <a:lnTo>
                      <a:pt x="820047" y="1047059"/>
                    </a:lnTo>
                    <a:cubicBezTo>
                      <a:pt x="820047" y="1094744"/>
                      <a:pt x="800719" y="1137913"/>
                      <a:pt x="769470" y="1169162"/>
                    </a:cubicBezTo>
                    <a:lnTo>
                      <a:pt x="719996" y="1202519"/>
                    </a:lnTo>
                    <a:lnTo>
                      <a:pt x="709986" y="1273479"/>
                    </a:lnTo>
                    <a:lnTo>
                      <a:pt x="714248" y="1273952"/>
                    </a:lnTo>
                    <a:cubicBezTo>
                      <a:pt x="752054" y="1282469"/>
                      <a:pt x="787518" y="1298063"/>
                      <a:pt x="819448" y="1319422"/>
                    </a:cubicBezTo>
                    <a:lnTo>
                      <a:pt x="835833" y="1335037"/>
                    </a:lnTo>
                    <a:lnTo>
                      <a:pt x="933233" y="1335037"/>
                    </a:lnTo>
                    <a:lnTo>
                      <a:pt x="944265" y="1341025"/>
                    </a:lnTo>
                    <a:cubicBezTo>
                      <a:pt x="1057218" y="1417334"/>
                      <a:pt x="1131482" y="1546563"/>
                      <a:pt x="1131482" y="1693138"/>
                    </a:cubicBezTo>
                    <a:cubicBezTo>
                      <a:pt x="1131482" y="1927657"/>
                      <a:pt x="941367" y="2117772"/>
                      <a:pt x="706848" y="211777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77DCF319-0344-87BA-A1FC-3C26D4148F16}"/>
                  </a:ext>
                </a:extLst>
              </p:cNvPr>
              <p:cNvSpPr/>
              <p:nvPr/>
            </p:nvSpPr>
            <p:spPr bwMode="auto">
              <a:xfrm rot="5400000">
                <a:off x="5940579" y="3455241"/>
                <a:ext cx="693845" cy="751974"/>
              </a:xfrm>
              <a:custGeom>
                <a:avLst/>
                <a:gdLst>
                  <a:gd name="connsiteX0" fmla="*/ 1394296 w 1911571"/>
                  <a:gd name="connsiteY0" fmla="*/ 350785 h 2071718"/>
                  <a:gd name="connsiteX1" fmla="*/ 1560786 w 1911571"/>
                  <a:gd name="connsiteY1" fmla="*/ 517275 h 2071718"/>
                  <a:gd name="connsiteX2" fmla="*/ 1727276 w 1911571"/>
                  <a:gd name="connsiteY2" fmla="*/ 350785 h 2071718"/>
                  <a:gd name="connsiteX3" fmla="*/ 1560786 w 1911571"/>
                  <a:gd name="connsiteY3" fmla="*/ 184295 h 2071718"/>
                  <a:gd name="connsiteX4" fmla="*/ 1394296 w 1911571"/>
                  <a:gd name="connsiteY4" fmla="*/ 350785 h 2071718"/>
                  <a:gd name="connsiteX5" fmla="*/ 1394296 w 1911571"/>
                  <a:gd name="connsiteY5" fmla="*/ 1591284 h 2071718"/>
                  <a:gd name="connsiteX6" fmla="*/ 1495980 w 1911571"/>
                  <a:gd name="connsiteY6" fmla="*/ 1744691 h 2071718"/>
                  <a:gd name="connsiteX7" fmla="*/ 1505287 w 1911571"/>
                  <a:gd name="connsiteY7" fmla="*/ 1746569 h 2071718"/>
                  <a:gd name="connsiteX8" fmla="*/ 1505287 w 1911571"/>
                  <a:gd name="connsiteY8" fmla="*/ 1590029 h 2071718"/>
                  <a:gd name="connsiteX9" fmla="*/ 1566460 w 1911571"/>
                  <a:gd name="connsiteY9" fmla="*/ 1528856 h 2071718"/>
                  <a:gd name="connsiteX10" fmla="*/ 1627633 w 1911571"/>
                  <a:gd name="connsiteY10" fmla="*/ 1590029 h 2071718"/>
                  <a:gd name="connsiteX11" fmla="*/ 1627633 w 1911571"/>
                  <a:gd name="connsiteY11" fmla="*/ 1743314 h 2071718"/>
                  <a:gd name="connsiteX12" fmla="*/ 1678512 w 1911571"/>
                  <a:gd name="connsiteY12" fmla="*/ 1709010 h 2071718"/>
                  <a:gd name="connsiteX13" fmla="*/ 1727276 w 1911571"/>
                  <a:gd name="connsiteY13" fmla="*/ 1591284 h 2071718"/>
                  <a:gd name="connsiteX14" fmla="*/ 1560786 w 1911571"/>
                  <a:gd name="connsiteY14" fmla="*/ 1424794 h 2071718"/>
                  <a:gd name="connsiteX15" fmla="*/ 1394296 w 1911571"/>
                  <a:gd name="connsiteY15" fmla="*/ 1591284 h 2071718"/>
                  <a:gd name="connsiteX16" fmla="*/ 0 w 1911571"/>
                  <a:gd name="connsiteY16" fmla="*/ 677517 h 2071718"/>
                  <a:gd name="connsiteX17" fmla="*/ 0 w 1911571"/>
                  <a:gd name="connsiteY17" fmla="*/ 631557 h 2071718"/>
                  <a:gd name="connsiteX18" fmla="*/ 45961 w 1911571"/>
                  <a:gd name="connsiteY18" fmla="*/ 585596 h 2071718"/>
                  <a:gd name="connsiteX19" fmla="*/ 163662 w 1911571"/>
                  <a:gd name="connsiteY19" fmla="*/ 585596 h 2071718"/>
                  <a:gd name="connsiteX20" fmla="*/ 209623 w 1911571"/>
                  <a:gd name="connsiteY20" fmla="*/ 631557 h 2071718"/>
                  <a:gd name="connsiteX21" fmla="*/ 209623 w 1911571"/>
                  <a:gd name="connsiteY21" fmla="*/ 632375 h 2071718"/>
                  <a:gd name="connsiteX22" fmla="*/ 269822 w 1911571"/>
                  <a:gd name="connsiteY22" fmla="*/ 632375 h 2071718"/>
                  <a:gd name="connsiteX23" fmla="*/ 344019 w 1911571"/>
                  <a:gd name="connsiteY23" fmla="*/ 335584 h 2071718"/>
                  <a:gd name="connsiteX24" fmla="*/ 549048 w 1911571"/>
                  <a:gd name="connsiteY24" fmla="*/ 335584 h 2071718"/>
                  <a:gd name="connsiteX25" fmla="*/ 584854 w 1911571"/>
                  <a:gd name="connsiteY25" fmla="*/ 478806 h 2071718"/>
                  <a:gd name="connsiteX26" fmla="*/ 584854 w 1911571"/>
                  <a:gd name="connsiteY26" fmla="*/ 469454 h 2071718"/>
                  <a:gd name="connsiteX27" fmla="*/ 1105867 w 1911571"/>
                  <a:gd name="connsiteY27" fmla="*/ 318361 h 2071718"/>
                  <a:gd name="connsiteX28" fmla="*/ 1212432 w 1911571"/>
                  <a:gd name="connsiteY28" fmla="*/ 382922 h 2071718"/>
                  <a:gd name="connsiteX29" fmla="*/ 1210001 w 1911571"/>
                  <a:gd name="connsiteY29" fmla="*/ 350785 h 2071718"/>
                  <a:gd name="connsiteX30" fmla="*/ 1560786 w 1911571"/>
                  <a:gd name="connsiteY30" fmla="*/ 0 h 2071718"/>
                  <a:gd name="connsiteX31" fmla="*/ 1911571 w 1911571"/>
                  <a:gd name="connsiteY31" fmla="*/ 350785 h 2071718"/>
                  <a:gd name="connsiteX32" fmla="*/ 1560786 w 1911571"/>
                  <a:gd name="connsiteY32" fmla="*/ 701570 h 2071718"/>
                  <a:gd name="connsiteX33" fmla="*/ 1531107 w 1911571"/>
                  <a:gd name="connsiteY33" fmla="*/ 695578 h 2071718"/>
                  <a:gd name="connsiteX34" fmla="*/ 1531107 w 1911571"/>
                  <a:gd name="connsiteY34" fmla="*/ 732922 h 2071718"/>
                  <a:gd name="connsiteX35" fmla="*/ 1529191 w 1911571"/>
                  <a:gd name="connsiteY35" fmla="*/ 732922 h 2071718"/>
                  <a:gd name="connsiteX36" fmla="*/ 1529191 w 1911571"/>
                  <a:gd name="connsiteY36" fmla="*/ 1049947 h 2071718"/>
                  <a:gd name="connsiteX37" fmla="*/ 1529191 w 1911571"/>
                  <a:gd name="connsiteY37" fmla="*/ 1243684 h 2071718"/>
                  <a:gd name="connsiteX38" fmla="*/ 1560786 w 1911571"/>
                  <a:gd name="connsiteY38" fmla="*/ 1240499 h 2071718"/>
                  <a:gd name="connsiteX39" fmla="*/ 1911571 w 1911571"/>
                  <a:gd name="connsiteY39" fmla="*/ 1591284 h 2071718"/>
                  <a:gd name="connsiteX40" fmla="*/ 1631482 w 1911571"/>
                  <a:gd name="connsiteY40" fmla="*/ 1934942 h 2071718"/>
                  <a:gd name="connsiteX41" fmla="*/ 1627633 w 1911571"/>
                  <a:gd name="connsiteY41" fmla="*/ 1935330 h 2071718"/>
                  <a:gd name="connsiteX42" fmla="*/ 1627633 w 1911571"/>
                  <a:gd name="connsiteY42" fmla="*/ 2071718 h 2071718"/>
                  <a:gd name="connsiteX43" fmla="*/ 1505287 w 1911571"/>
                  <a:gd name="connsiteY43" fmla="*/ 2071718 h 2071718"/>
                  <a:gd name="connsiteX44" fmla="*/ 1505287 w 1911571"/>
                  <a:gd name="connsiteY44" fmla="*/ 1936474 h 2071718"/>
                  <a:gd name="connsiteX45" fmla="*/ 1490090 w 1911571"/>
                  <a:gd name="connsiteY45" fmla="*/ 1934942 h 2071718"/>
                  <a:gd name="connsiteX46" fmla="*/ 1290103 w 1911571"/>
                  <a:gd name="connsiteY46" fmla="*/ 1814416 h 2071718"/>
                  <a:gd name="connsiteX47" fmla="*/ 1278547 w 1911571"/>
                  <a:gd name="connsiteY47" fmla="*/ 1797739 h 2071718"/>
                  <a:gd name="connsiteX48" fmla="*/ 1257353 w 1911571"/>
                  <a:gd name="connsiteY48" fmla="*/ 1942068 h 2071718"/>
                  <a:gd name="connsiteX49" fmla="*/ 1084674 w 1911571"/>
                  <a:gd name="connsiteY49" fmla="*/ 1942068 h 2071718"/>
                  <a:gd name="connsiteX50" fmla="*/ 1000903 w 1911571"/>
                  <a:gd name="connsiteY50" fmla="*/ 1371582 h 2071718"/>
                  <a:gd name="connsiteX51" fmla="*/ 999600 w 1911571"/>
                  <a:gd name="connsiteY51" fmla="*/ 1369649 h 2071718"/>
                  <a:gd name="connsiteX52" fmla="*/ 994938 w 1911571"/>
                  <a:gd name="connsiteY52" fmla="*/ 1346557 h 2071718"/>
                  <a:gd name="connsiteX53" fmla="*/ 994938 w 1911571"/>
                  <a:gd name="connsiteY53" fmla="*/ 1109271 h 2071718"/>
                  <a:gd name="connsiteX54" fmla="*/ 1054262 w 1911571"/>
                  <a:gd name="connsiteY54" fmla="*/ 1049947 h 2071718"/>
                  <a:gd name="connsiteX55" fmla="*/ 1448035 w 1911571"/>
                  <a:gd name="connsiteY55" fmla="*/ 1049947 h 2071718"/>
                  <a:gd name="connsiteX56" fmla="*/ 1448035 w 1911571"/>
                  <a:gd name="connsiteY56" fmla="*/ 732922 h 2071718"/>
                  <a:gd name="connsiteX57" fmla="*/ 648383 w 1911571"/>
                  <a:gd name="connsiteY57" fmla="*/ 732922 h 2071718"/>
                  <a:gd name="connsiteX58" fmla="*/ 648383 w 1911571"/>
                  <a:gd name="connsiteY58" fmla="*/ 732924 h 2071718"/>
                  <a:gd name="connsiteX59" fmla="*/ 244684 w 1911571"/>
                  <a:gd name="connsiteY59" fmla="*/ 732924 h 2071718"/>
                  <a:gd name="connsiteX60" fmla="*/ 258392 w 1911571"/>
                  <a:gd name="connsiteY60" fmla="*/ 678094 h 2071718"/>
                  <a:gd name="connsiteX61" fmla="*/ 158891 w 1911571"/>
                  <a:gd name="connsiteY61" fmla="*/ 678094 h 2071718"/>
                  <a:gd name="connsiteX62" fmla="*/ 158891 w 1911571"/>
                  <a:gd name="connsiteY62" fmla="*/ 677517 h 2071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911571" h="2071718">
                    <a:moveTo>
                      <a:pt x="1394296" y="350785"/>
                    </a:moveTo>
                    <a:cubicBezTo>
                      <a:pt x="1394296" y="442735"/>
                      <a:pt x="1468836" y="517275"/>
                      <a:pt x="1560786" y="517275"/>
                    </a:cubicBezTo>
                    <a:cubicBezTo>
                      <a:pt x="1652736" y="517275"/>
                      <a:pt x="1727276" y="442735"/>
                      <a:pt x="1727276" y="350785"/>
                    </a:cubicBezTo>
                    <a:cubicBezTo>
                      <a:pt x="1727276" y="258835"/>
                      <a:pt x="1652736" y="184295"/>
                      <a:pt x="1560786" y="184295"/>
                    </a:cubicBezTo>
                    <a:cubicBezTo>
                      <a:pt x="1468836" y="184295"/>
                      <a:pt x="1394296" y="258835"/>
                      <a:pt x="1394296" y="350785"/>
                    </a:cubicBezTo>
                    <a:close/>
                    <a:moveTo>
                      <a:pt x="1394296" y="1591284"/>
                    </a:moveTo>
                    <a:cubicBezTo>
                      <a:pt x="1394296" y="1660247"/>
                      <a:pt x="1436225" y="1719416"/>
                      <a:pt x="1495980" y="1744691"/>
                    </a:cubicBezTo>
                    <a:lnTo>
                      <a:pt x="1505287" y="1746569"/>
                    </a:lnTo>
                    <a:lnTo>
                      <a:pt x="1505287" y="1590029"/>
                    </a:lnTo>
                    <a:cubicBezTo>
                      <a:pt x="1505287" y="1556244"/>
                      <a:pt x="1532675" y="1528856"/>
                      <a:pt x="1566460" y="1528856"/>
                    </a:cubicBezTo>
                    <a:cubicBezTo>
                      <a:pt x="1600245" y="1528856"/>
                      <a:pt x="1627633" y="1556244"/>
                      <a:pt x="1627633" y="1590029"/>
                    </a:cubicBezTo>
                    <a:lnTo>
                      <a:pt x="1627633" y="1743314"/>
                    </a:lnTo>
                    <a:lnTo>
                      <a:pt x="1678512" y="1709010"/>
                    </a:lnTo>
                    <a:cubicBezTo>
                      <a:pt x="1708641" y="1678882"/>
                      <a:pt x="1727276" y="1637259"/>
                      <a:pt x="1727276" y="1591284"/>
                    </a:cubicBezTo>
                    <a:cubicBezTo>
                      <a:pt x="1727276" y="1499334"/>
                      <a:pt x="1652736" y="1424794"/>
                      <a:pt x="1560786" y="1424794"/>
                    </a:cubicBezTo>
                    <a:cubicBezTo>
                      <a:pt x="1468836" y="1424794"/>
                      <a:pt x="1394296" y="1499334"/>
                      <a:pt x="1394296" y="1591284"/>
                    </a:cubicBezTo>
                    <a:close/>
                    <a:moveTo>
                      <a:pt x="0" y="677517"/>
                    </a:moveTo>
                    <a:lnTo>
                      <a:pt x="0" y="631557"/>
                    </a:lnTo>
                    <a:cubicBezTo>
                      <a:pt x="0" y="606173"/>
                      <a:pt x="20577" y="585596"/>
                      <a:pt x="45961" y="585596"/>
                    </a:cubicBezTo>
                    <a:lnTo>
                      <a:pt x="163662" y="585596"/>
                    </a:lnTo>
                    <a:cubicBezTo>
                      <a:pt x="189046" y="585596"/>
                      <a:pt x="209623" y="606173"/>
                      <a:pt x="209623" y="631557"/>
                    </a:cubicBezTo>
                    <a:lnTo>
                      <a:pt x="209623" y="632375"/>
                    </a:lnTo>
                    <a:lnTo>
                      <a:pt x="269822" y="632375"/>
                    </a:lnTo>
                    <a:lnTo>
                      <a:pt x="344019" y="335584"/>
                    </a:lnTo>
                    <a:lnTo>
                      <a:pt x="549048" y="335584"/>
                    </a:lnTo>
                    <a:lnTo>
                      <a:pt x="584854" y="478806"/>
                    </a:lnTo>
                    <a:lnTo>
                      <a:pt x="584854" y="469454"/>
                    </a:lnTo>
                    <a:lnTo>
                      <a:pt x="1105867" y="318361"/>
                    </a:lnTo>
                    <a:lnTo>
                      <a:pt x="1212432" y="382922"/>
                    </a:lnTo>
                    <a:lnTo>
                      <a:pt x="1210001" y="350785"/>
                    </a:lnTo>
                    <a:cubicBezTo>
                      <a:pt x="1210001" y="157052"/>
                      <a:pt x="1367053" y="0"/>
                      <a:pt x="1560786" y="0"/>
                    </a:cubicBezTo>
                    <a:cubicBezTo>
                      <a:pt x="1754519" y="0"/>
                      <a:pt x="1911571" y="157052"/>
                      <a:pt x="1911571" y="350785"/>
                    </a:cubicBezTo>
                    <a:cubicBezTo>
                      <a:pt x="1911571" y="544518"/>
                      <a:pt x="1754519" y="701570"/>
                      <a:pt x="1560786" y="701570"/>
                    </a:cubicBezTo>
                    <a:lnTo>
                      <a:pt x="1531107" y="695578"/>
                    </a:lnTo>
                    <a:lnTo>
                      <a:pt x="1531107" y="732922"/>
                    </a:lnTo>
                    <a:lnTo>
                      <a:pt x="1529191" y="732922"/>
                    </a:lnTo>
                    <a:lnTo>
                      <a:pt x="1529191" y="1049947"/>
                    </a:lnTo>
                    <a:lnTo>
                      <a:pt x="1529191" y="1243684"/>
                    </a:lnTo>
                    <a:lnTo>
                      <a:pt x="1560786" y="1240499"/>
                    </a:lnTo>
                    <a:cubicBezTo>
                      <a:pt x="1754519" y="1240499"/>
                      <a:pt x="1911571" y="1397551"/>
                      <a:pt x="1911571" y="1591284"/>
                    </a:cubicBezTo>
                    <a:cubicBezTo>
                      <a:pt x="1911571" y="1760800"/>
                      <a:pt x="1791328" y="1902233"/>
                      <a:pt x="1631482" y="1934942"/>
                    </a:cubicBezTo>
                    <a:lnTo>
                      <a:pt x="1627633" y="1935330"/>
                    </a:lnTo>
                    <a:lnTo>
                      <a:pt x="1627633" y="2071718"/>
                    </a:lnTo>
                    <a:lnTo>
                      <a:pt x="1505287" y="2071718"/>
                    </a:lnTo>
                    <a:lnTo>
                      <a:pt x="1505287" y="1936474"/>
                    </a:lnTo>
                    <a:lnTo>
                      <a:pt x="1490090" y="1934942"/>
                    </a:lnTo>
                    <a:cubicBezTo>
                      <a:pt x="1410167" y="1918588"/>
                      <a:pt x="1340145" y="1875052"/>
                      <a:pt x="1290103" y="1814416"/>
                    </a:cubicBezTo>
                    <a:lnTo>
                      <a:pt x="1278547" y="1797739"/>
                    </a:lnTo>
                    <a:lnTo>
                      <a:pt x="1257353" y="1942068"/>
                    </a:lnTo>
                    <a:lnTo>
                      <a:pt x="1084674" y="1942068"/>
                    </a:lnTo>
                    <a:lnTo>
                      <a:pt x="1000903" y="1371582"/>
                    </a:lnTo>
                    <a:lnTo>
                      <a:pt x="999600" y="1369649"/>
                    </a:lnTo>
                    <a:cubicBezTo>
                      <a:pt x="996598" y="1362551"/>
                      <a:pt x="994938" y="1354748"/>
                      <a:pt x="994938" y="1346557"/>
                    </a:cubicBezTo>
                    <a:lnTo>
                      <a:pt x="994938" y="1109271"/>
                    </a:lnTo>
                    <a:cubicBezTo>
                      <a:pt x="994938" y="1076507"/>
                      <a:pt x="1021498" y="1049947"/>
                      <a:pt x="1054262" y="1049947"/>
                    </a:cubicBezTo>
                    <a:lnTo>
                      <a:pt x="1448035" y="1049947"/>
                    </a:lnTo>
                    <a:lnTo>
                      <a:pt x="1448035" y="732922"/>
                    </a:lnTo>
                    <a:lnTo>
                      <a:pt x="648383" y="732922"/>
                    </a:lnTo>
                    <a:lnTo>
                      <a:pt x="648383" y="732924"/>
                    </a:lnTo>
                    <a:lnTo>
                      <a:pt x="244684" y="732924"/>
                    </a:lnTo>
                    <a:lnTo>
                      <a:pt x="258392" y="678094"/>
                    </a:lnTo>
                    <a:lnTo>
                      <a:pt x="158891" y="678094"/>
                    </a:lnTo>
                    <a:lnTo>
                      <a:pt x="158891" y="67751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433C1D33-C363-A8A4-C396-6A17D4BA84D9}"/>
                </a:ext>
              </a:extLst>
            </p:cNvPr>
            <p:cNvSpPr/>
            <p:nvPr/>
          </p:nvSpPr>
          <p:spPr bwMode="auto">
            <a:xfrm>
              <a:off x="739444" y="4850895"/>
              <a:ext cx="1561454" cy="1558692"/>
            </a:xfrm>
            <a:custGeom>
              <a:avLst/>
              <a:gdLst>
                <a:gd name="connsiteX0" fmla="*/ 109334 w 1801077"/>
                <a:gd name="connsiteY0" fmla="*/ 0 h 1797891"/>
                <a:gd name="connsiteX1" fmla="*/ 900539 w 1801077"/>
                <a:gd name="connsiteY1" fmla="*/ 791204 h 1797891"/>
                <a:gd name="connsiteX2" fmla="*/ 1691743 w 1801077"/>
                <a:gd name="connsiteY2" fmla="*/ 0 h 1797891"/>
                <a:gd name="connsiteX3" fmla="*/ 1797891 w 1801077"/>
                <a:gd name="connsiteY3" fmla="*/ 106148 h 1797891"/>
                <a:gd name="connsiteX4" fmla="*/ 1006687 w 1801077"/>
                <a:gd name="connsiteY4" fmla="*/ 897353 h 1797891"/>
                <a:gd name="connsiteX5" fmla="*/ 1801077 w 1801077"/>
                <a:gd name="connsiteY5" fmla="*/ 1691743 h 1797891"/>
                <a:gd name="connsiteX6" fmla="*/ 1694929 w 1801077"/>
                <a:gd name="connsiteY6" fmla="*/ 1797891 h 1797891"/>
                <a:gd name="connsiteX7" fmla="*/ 900539 w 1801077"/>
                <a:gd name="connsiteY7" fmla="*/ 1003501 h 1797891"/>
                <a:gd name="connsiteX8" fmla="*/ 106148 w 1801077"/>
                <a:gd name="connsiteY8" fmla="*/ 1797891 h 1797891"/>
                <a:gd name="connsiteX9" fmla="*/ 0 w 1801077"/>
                <a:gd name="connsiteY9" fmla="*/ 1691743 h 1797891"/>
                <a:gd name="connsiteX10" fmla="*/ 794391 w 1801077"/>
                <a:gd name="connsiteY10" fmla="*/ 897353 h 1797891"/>
                <a:gd name="connsiteX11" fmla="*/ 3186 w 1801077"/>
                <a:gd name="connsiteY11" fmla="*/ 106148 h 1797891"/>
                <a:gd name="connsiteX12" fmla="*/ 109334 w 1801077"/>
                <a:gd name="connsiteY12" fmla="*/ 0 h 179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01077" h="1797891">
                  <a:moveTo>
                    <a:pt x="109334" y="0"/>
                  </a:moveTo>
                  <a:lnTo>
                    <a:pt x="900539" y="791204"/>
                  </a:lnTo>
                  <a:lnTo>
                    <a:pt x="1691743" y="0"/>
                  </a:lnTo>
                  <a:lnTo>
                    <a:pt x="1797891" y="106148"/>
                  </a:lnTo>
                  <a:lnTo>
                    <a:pt x="1006687" y="897353"/>
                  </a:lnTo>
                  <a:lnTo>
                    <a:pt x="1801077" y="1691743"/>
                  </a:lnTo>
                  <a:lnTo>
                    <a:pt x="1694929" y="1797891"/>
                  </a:lnTo>
                  <a:lnTo>
                    <a:pt x="900539" y="1003501"/>
                  </a:lnTo>
                  <a:lnTo>
                    <a:pt x="106148" y="1797891"/>
                  </a:lnTo>
                  <a:lnTo>
                    <a:pt x="0" y="1691743"/>
                  </a:lnTo>
                  <a:lnTo>
                    <a:pt x="794391" y="897353"/>
                  </a:lnTo>
                  <a:lnTo>
                    <a:pt x="3186" y="106148"/>
                  </a:lnTo>
                  <a:lnTo>
                    <a:pt x="109334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457200"/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42EB8B42-C0B2-2BCC-4116-C91B1155014B}"/>
                </a:ext>
              </a:extLst>
            </p:cNvPr>
            <p:cNvSpPr/>
            <p:nvPr/>
          </p:nvSpPr>
          <p:spPr bwMode="auto">
            <a:xfrm>
              <a:off x="4885247" y="4850895"/>
              <a:ext cx="1561454" cy="1558692"/>
            </a:xfrm>
            <a:custGeom>
              <a:avLst/>
              <a:gdLst>
                <a:gd name="connsiteX0" fmla="*/ 109333 w 1801077"/>
                <a:gd name="connsiteY0" fmla="*/ 0 h 1797891"/>
                <a:gd name="connsiteX1" fmla="*/ 900539 w 1801077"/>
                <a:gd name="connsiteY1" fmla="*/ 791204 h 1797891"/>
                <a:gd name="connsiteX2" fmla="*/ 1691743 w 1801077"/>
                <a:gd name="connsiteY2" fmla="*/ 0 h 1797891"/>
                <a:gd name="connsiteX3" fmla="*/ 1797891 w 1801077"/>
                <a:gd name="connsiteY3" fmla="*/ 106148 h 1797891"/>
                <a:gd name="connsiteX4" fmla="*/ 1006687 w 1801077"/>
                <a:gd name="connsiteY4" fmla="*/ 897353 h 1797891"/>
                <a:gd name="connsiteX5" fmla="*/ 1801077 w 1801077"/>
                <a:gd name="connsiteY5" fmla="*/ 1691743 h 1797891"/>
                <a:gd name="connsiteX6" fmla="*/ 1694929 w 1801077"/>
                <a:gd name="connsiteY6" fmla="*/ 1797891 h 1797891"/>
                <a:gd name="connsiteX7" fmla="*/ 900539 w 1801077"/>
                <a:gd name="connsiteY7" fmla="*/ 1003501 h 1797891"/>
                <a:gd name="connsiteX8" fmla="*/ 106148 w 1801077"/>
                <a:gd name="connsiteY8" fmla="*/ 1797891 h 1797891"/>
                <a:gd name="connsiteX9" fmla="*/ 0 w 1801077"/>
                <a:gd name="connsiteY9" fmla="*/ 1691743 h 1797891"/>
                <a:gd name="connsiteX10" fmla="*/ 794391 w 1801077"/>
                <a:gd name="connsiteY10" fmla="*/ 897353 h 1797891"/>
                <a:gd name="connsiteX11" fmla="*/ 3185 w 1801077"/>
                <a:gd name="connsiteY11" fmla="*/ 106148 h 1797891"/>
                <a:gd name="connsiteX12" fmla="*/ 109333 w 1801077"/>
                <a:gd name="connsiteY12" fmla="*/ 0 h 179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01077" h="1797891">
                  <a:moveTo>
                    <a:pt x="109333" y="0"/>
                  </a:moveTo>
                  <a:lnTo>
                    <a:pt x="900539" y="791204"/>
                  </a:lnTo>
                  <a:lnTo>
                    <a:pt x="1691743" y="0"/>
                  </a:lnTo>
                  <a:lnTo>
                    <a:pt x="1797891" y="106148"/>
                  </a:lnTo>
                  <a:lnTo>
                    <a:pt x="1006687" y="897353"/>
                  </a:lnTo>
                  <a:lnTo>
                    <a:pt x="1801077" y="1691743"/>
                  </a:lnTo>
                  <a:lnTo>
                    <a:pt x="1694929" y="1797891"/>
                  </a:lnTo>
                  <a:lnTo>
                    <a:pt x="900539" y="1003501"/>
                  </a:lnTo>
                  <a:lnTo>
                    <a:pt x="106148" y="1797891"/>
                  </a:lnTo>
                  <a:lnTo>
                    <a:pt x="0" y="1691743"/>
                  </a:lnTo>
                  <a:lnTo>
                    <a:pt x="794391" y="897353"/>
                  </a:lnTo>
                  <a:lnTo>
                    <a:pt x="3185" y="106148"/>
                  </a:lnTo>
                  <a:lnTo>
                    <a:pt x="109333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457200"/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E37442A2-67FC-CC50-441F-E310F3F0B73A}"/>
                </a:ext>
              </a:extLst>
            </p:cNvPr>
            <p:cNvSpPr/>
            <p:nvPr/>
          </p:nvSpPr>
          <p:spPr bwMode="auto">
            <a:xfrm>
              <a:off x="2919387" y="4857996"/>
              <a:ext cx="1561454" cy="1558692"/>
            </a:xfrm>
            <a:custGeom>
              <a:avLst/>
              <a:gdLst>
                <a:gd name="connsiteX0" fmla="*/ 109333 w 1801077"/>
                <a:gd name="connsiteY0" fmla="*/ 0 h 1797890"/>
                <a:gd name="connsiteX1" fmla="*/ 900538 w 1801077"/>
                <a:gd name="connsiteY1" fmla="*/ 791203 h 1797890"/>
                <a:gd name="connsiteX2" fmla="*/ 1691743 w 1801077"/>
                <a:gd name="connsiteY2" fmla="*/ 0 h 1797890"/>
                <a:gd name="connsiteX3" fmla="*/ 1797891 w 1801077"/>
                <a:gd name="connsiteY3" fmla="*/ 106148 h 1797890"/>
                <a:gd name="connsiteX4" fmla="*/ 1006686 w 1801077"/>
                <a:gd name="connsiteY4" fmla="*/ 897351 h 1797890"/>
                <a:gd name="connsiteX5" fmla="*/ 1801077 w 1801077"/>
                <a:gd name="connsiteY5" fmla="*/ 1691742 h 1797890"/>
                <a:gd name="connsiteX6" fmla="*/ 1694929 w 1801077"/>
                <a:gd name="connsiteY6" fmla="*/ 1797890 h 1797890"/>
                <a:gd name="connsiteX7" fmla="*/ 900538 w 1801077"/>
                <a:gd name="connsiteY7" fmla="*/ 1003499 h 1797890"/>
                <a:gd name="connsiteX8" fmla="*/ 106148 w 1801077"/>
                <a:gd name="connsiteY8" fmla="*/ 1797890 h 1797890"/>
                <a:gd name="connsiteX9" fmla="*/ 0 w 1801077"/>
                <a:gd name="connsiteY9" fmla="*/ 1691742 h 1797890"/>
                <a:gd name="connsiteX10" fmla="*/ 794390 w 1801077"/>
                <a:gd name="connsiteY10" fmla="*/ 897351 h 1797890"/>
                <a:gd name="connsiteX11" fmla="*/ 3185 w 1801077"/>
                <a:gd name="connsiteY11" fmla="*/ 106148 h 1797890"/>
                <a:gd name="connsiteX12" fmla="*/ 109333 w 1801077"/>
                <a:gd name="connsiteY12" fmla="*/ 0 h 179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01077" h="1797890">
                  <a:moveTo>
                    <a:pt x="109333" y="0"/>
                  </a:moveTo>
                  <a:lnTo>
                    <a:pt x="900538" y="791203"/>
                  </a:lnTo>
                  <a:lnTo>
                    <a:pt x="1691743" y="0"/>
                  </a:lnTo>
                  <a:lnTo>
                    <a:pt x="1797891" y="106148"/>
                  </a:lnTo>
                  <a:lnTo>
                    <a:pt x="1006686" y="897351"/>
                  </a:lnTo>
                  <a:lnTo>
                    <a:pt x="1801077" y="1691742"/>
                  </a:lnTo>
                  <a:lnTo>
                    <a:pt x="1694929" y="1797890"/>
                  </a:lnTo>
                  <a:lnTo>
                    <a:pt x="900538" y="1003499"/>
                  </a:lnTo>
                  <a:lnTo>
                    <a:pt x="106148" y="1797890"/>
                  </a:lnTo>
                  <a:lnTo>
                    <a:pt x="0" y="1691742"/>
                  </a:lnTo>
                  <a:lnTo>
                    <a:pt x="794390" y="897351"/>
                  </a:lnTo>
                  <a:lnTo>
                    <a:pt x="3185" y="106148"/>
                  </a:lnTo>
                  <a:lnTo>
                    <a:pt x="109333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457200"/>
              <a:endParaRPr lang="ja-JP" altLang="en-US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車、バイク、自転車でご来店の方に酒類の提供はできませんの貼り紙</dc:title>
  <dc:subject>車、バイク、自転車でご来店の方に酒類の提供はできませんの貼り紙</dc:subject>
  <dc:creator>でじけろお</dc:creator>
  <cp:lastModifiedBy/>
  <cp:revision>1</cp:revision>
  <dcterms:created xsi:type="dcterms:W3CDTF">2014-12-04T06:28:23Z</dcterms:created>
  <dcterms:modified xsi:type="dcterms:W3CDTF">2024-11-04T08:02:16Z</dcterms:modified>
  <cp:version>1</cp:version>
</cp:coreProperties>
</file>