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17" r:id="rId2"/>
    <p:sldId id="301" r:id="rId3"/>
    <p:sldId id="315" r:id="rId4"/>
    <p:sldId id="318" r:id="rId5"/>
    <p:sldId id="319" r:id="rId6"/>
    <p:sldId id="330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ECFF"/>
    <a:srgbClr val="99CCFF"/>
    <a:srgbClr val="FF0000"/>
    <a:srgbClr val="339933"/>
    <a:srgbClr val="FF6600"/>
    <a:srgbClr val="FFFF99"/>
    <a:srgbClr val="006600"/>
    <a:srgbClr val="FFCC66"/>
    <a:srgbClr val="CC66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78" y="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26598" y="385102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0" y="304661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1EC2CA42-053E-B6F3-7F99-BF11B9CED3D6}"/>
              </a:ext>
            </a:extLst>
          </p:cNvPr>
          <p:cNvSpPr txBox="1"/>
          <p:nvPr/>
        </p:nvSpPr>
        <p:spPr>
          <a:xfrm>
            <a:off x="1127758" y="1246008"/>
            <a:ext cx="7650482" cy="446634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自転車のながら運転、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酒気帯び運転の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罰則が強化されました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72929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5805228-474E-B447-A568-A86A24F40B83}"/>
              </a:ext>
            </a:extLst>
          </p:cNvPr>
          <p:cNvSpPr txBox="1"/>
          <p:nvPr/>
        </p:nvSpPr>
        <p:spPr>
          <a:xfrm>
            <a:off x="474615" y="548640"/>
            <a:ext cx="8956768" cy="586108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自転車のながら運転、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酒気帯び運転の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罰則が強化されました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テキスト ボックス 180">
            <a:extLst>
              <a:ext uri="{FF2B5EF4-FFF2-40B4-BE49-F238E27FC236}">
                <a16:creationId xmlns:a16="http://schemas.microsoft.com/office/drawing/2014/main" id="{0C92871F-F56D-545B-0CB1-8223F8B5854A}"/>
              </a:ext>
            </a:extLst>
          </p:cNvPr>
          <p:cNvSpPr txBox="1"/>
          <p:nvPr/>
        </p:nvSpPr>
        <p:spPr>
          <a:xfrm>
            <a:off x="415637" y="269922"/>
            <a:ext cx="9074726" cy="289663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自転車のながら運転、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酒気帯び運転の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罰則が強化されました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22DDAB6-E2FB-E991-16AD-4052C3B94AE7}"/>
              </a:ext>
            </a:extLst>
          </p:cNvPr>
          <p:cNvGrpSpPr/>
          <p:nvPr/>
        </p:nvGrpSpPr>
        <p:grpSpPr>
          <a:xfrm>
            <a:off x="4553043" y="3520426"/>
            <a:ext cx="4821900" cy="3023839"/>
            <a:chOff x="2368094" y="-22815"/>
            <a:chExt cx="5065505" cy="3176606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ECC521F1-A6D1-871D-7BD3-3386BE065A69}"/>
                </a:ext>
              </a:extLst>
            </p:cNvPr>
            <p:cNvGrpSpPr/>
            <p:nvPr/>
          </p:nvGrpSpPr>
          <p:grpSpPr>
            <a:xfrm rot="619466">
              <a:off x="3607022" y="587513"/>
              <a:ext cx="681936" cy="774363"/>
              <a:chOff x="2304125" y="1955660"/>
              <a:chExt cx="681936" cy="774363"/>
            </a:xfrm>
          </p:grpSpPr>
          <p:sp>
            <p:nvSpPr>
              <p:cNvPr id="286" name="フリーフォーム: 図形 285">
                <a:extLst>
                  <a:ext uri="{FF2B5EF4-FFF2-40B4-BE49-F238E27FC236}">
                    <a16:creationId xmlns:a16="http://schemas.microsoft.com/office/drawing/2014/main" id="{4872F0DA-1DB7-48D6-7AB2-3464DA1C136B}"/>
                  </a:ext>
                </a:extLst>
              </p:cNvPr>
              <p:cNvSpPr/>
              <p:nvPr/>
            </p:nvSpPr>
            <p:spPr bwMode="auto">
              <a:xfrm rot="1961044" flipH="1">
                <a:off x="2304125" y="2493774"/>
                <a:ext cx="210440" cy="224211"/>
              </a:xfrm>
              <a:custGeom>
                <a:avLst/>
                <a:gdLst>
                  <a:gd name="connsiteX0" fmla="*/ 64623 w 194096"/>
                  <a:gd name="connsiteY0" fmla="*/ 0 h 206797"/>
                  <a:gd name="connsiteX1" fmla="*/ 131845 w 194096"/>
                  <a:gd name="connsiteY1" fmla="*/ 65626 h 206797"/>
                  <a:gd name="connsiteX2" fmla="*/ 150414 w 194096"/>
                  <a:gd name="connsiteY2" fmla="*/ 69375 h 206797"/>
                  <a:gd name="connsiteX3" fmla="*/ 194096 w 194096"/>
                  <a:gd name="connsiteY3" fmla="*/ 135276 h 206797"/>
                  <a:gd name="connsiteX4" fmla="*/ 194095 w 194096"/>
                  <a:gd name="connsiteY4" fmla="*/ 178283 h 206797"/>
                  <a:gd name="connsiteX5" fmla="*/ 165581 w 194096"/>
                  <a:gd name="connsiteY5" fmla="*/ 206797 h 206797"/>
                  <a:gd name="connsiteX6" fmla="*/ 73878 w 194096"/>
                  <a:gd name="connsiteY6" fmla="*/ 206797 h 206797"/>
                  <a:gd name="connsiteX7" fmla="*/ 45364 w 194096"/>
                  <a:gd name="connsiteY7" fmla="*/ 178283 h 206797"/>
                  <a:gd name="connsiteX8" fmla="*/ 45364 w 194096"/>
                  <a:gd name="connsiteY8" fmla="*/ 135276 h 206797"/>
                  <a:gd name="connsiteX9" fmla="*/ 49545 w 194096"/>
                  <a:gd name="connsiteY9" fmla="*/ 114564 h 206797"/>
                  <a:gd name="connsiteX10" fmla="*/ 0 w 194096"/>
                  <a:gd name="connsiteY10" fmla="*/ 66196 h 20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94096" h="206797">
                    <a:moveTo>
                      <a:pt x="64623" y="0"/>
                    </a:moveTo>
                    <a:lnTo>
                      <a:pt x="131845" y="65626"/>
                    </a:lnTo>
                    <a:lnTo>
                      <a:pt x="150414" y="69375"/>
                    </a:lnTo>
                    <a:cubicBezTo>
                      <a:pt x="176084" y="80232"/>
                      <a:pt x="194096" y="105651"/>
                      <a:pt x="194096" y="135276"/>
                    </a:cubicBezTo>
                    <a:cubicBezTo>
                      <a:pt x="194096" y="149612"/>
                      <a:pt x="194095" y="163947"/>
                      <a:pt x="194095" y="178283"/>
                    </a:cubicBezTo>
                    <a:cubicBezTo>
                      <a:pt x="194095" y="194031"/>
                      <a:pt x="181329" y="206797"/>
                      <a:pt x="165581" y="206797"/>
                    </a:cubicBezTo>
                    <a:lnTo>
                      <a:pt x="73878" y="206797"/>
                    </a:lnTo>
                    <a:cubicBezTo>
                      <a:pt x="58130" y="206797"/>
                      <a:pt x="45364" y="194031"/>
                      <a:pt x="45364" y="178283"/>
                    </a:cubicBezTo>
                    <a:lnTo>
                      <a:pt x="45364" y="135276"/>
                    </a:lnTo>
                    <a:lnTo>
                      <a:pt x="49545" y="114564"/>
                    </a:lnTo>
                    <a:lnTo>
                      <a:pt x="0" y="66196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 kern="0" dirty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7" name="フリーフォーム: 図形 286">
                <a:extLst>
                  <a:ext uri="{FF2B5EF4-FFF2-40B4-BE49-F238E27FC236}">
                    <a16:creationId xmlns:a16="http://schemas.microsoft.com/office/drawing/2014/main" id="{9CC022A7-C481-34A0-C2DD-8218584B0586}"/>
                  </a:ext>
                </a:extLst>
              </p:cNvPr>
              <p:cNvSpPr/>
              <p:nvPr/>
            </p:nvSpPr>
            <p:spPr bwMode="auto">
              <a:xfrm rot="1112624" flipH="1">
                <a:off x="2502852" y="1955660"/>
                <a:ext cx="483209" cy="774363"/>
              </a:xfrm>
              <a:custGeom>
                <a:avLst/>
                <a:gdLst>
                  <a:gd name="connsiteX0" fmla="*/ 123872 w 445679"/>
                  <a:gd name="connsiteY0" fmla="*/ 7007 h 714222"/>
                  <a:gd name="connsiteX1" fmla="*/ 178330 w 445679"/>
                  <a:gd name="connsiteY1" fmla="*/ 89165 h 714222"/>
                  <a:gd name="connsiteX2" fmla="*/ 178330 w 445679"/>
                  <a:gd name="connsiteY2" fmla="*/ 373057 h 714222"/>
                  <a:gd name="connsiteX3" fmla="*/ 434124 w 445679"/>
                  <a:gd name="connsiteY3" fmla="*/ 565992 h 714222"/>
                  <a:gd name="connsiteX4" fmla="*/ 439822 w 445679"/>
                  <a:gd name="connsiteY4" fmla="*/ 606669 h 714222"/>
                  <a:gd name="connsiteX5" fmla="*/ 367414 w 445679"/>
                  <a:gd name="connsiteY5" fmla="*/ 702667 h 714222"/>
                  <a:gd name="connsiteX6" fmla="*/ 326738 w 445679"/>
                  <a:gd name="connsiteY6" fmla="*/ 708365 h 714222"/>
                  <a:gd name="connsiteX7" fmla="*/ 40311 w 445679"/>
                  <a:gd name="connsiteY7" fmla="*/ 492324 h 714222"/>
                  <a:gd name="connsiteX8" fmla="*/ 32228 w 445679"/>
                  <a:gd name="connsiteY8" fmla="*/ 483206 h 714222"/>
                  <a:gd name="connsiteX9" fmla="*/ 26116 w 445679"/>
                  <a:gd name="connsiteY9" fmla="*/ 479086 h 714222"/>
                  <a:gd name="connsiteX10" fmla="*/ 18312 w 445679"/>
                  <a:gd name="connsiteY10" fmla="*/ 467511 h 714222"/>
                  <a:gd name="connsiteX11" fmla="*/ 16822 w 445679"/>
                  <a:gd name="connsiteY11" fmla="*/ 465830 h 714222"/>
                  <a:gd name="connsiteX12" fmla="*/ 16450 w 445679"/>
                  <a:gd name="connsiteY12" fmla="*/ 464749 h 714222"/>
                  <a:gd name="connsiteX13" fmla="*/ 7007 w 445679"/>
                  <a:gd name="connsiteY13" fmla="*/ 450744 h 714222"/>
                  <a:gd name="connsiteX14" fmla="*/ 0 w 445679"/>
                  <a:gd name="connsiteY14" fmla="*/ 416037 h 714222"/>
                  <a:gd name="connsiteX15" fmla="*/ 0 w 445679"/>
                  <a:gd name="connsiteY15" fmla="*/ 89165 h 714222"/>
                  <a:gd name="connsiteX16" fmla="*/ 89165 w 445679"/>
                  <a:gd name="connsiteY16" fmla="*/ 0 h 714222"/>
                  <a:gd name="connsiteX17" fmla="*/ 123872 w 445679"/>
                  <a:gd name="connsiteY17" fmla="*/ 7007 h 7142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45679" h="714222">
                    <a:moveTo>
                      <a:pt x="123872" y="7007"/>
                    </a:moveTo>
                    <a:cubicBezTo>
                      <a:pt x="155874" y="20543"/>
                      <a:pt x="178330" y="52232"/>
                      <a:pt x="178330" y="89165"/>
                    </a:cubicBezTo>
                    <a:lnTo>
                      <a:pt x="178330" y="373057"/>
                    </a:lnTo>
                    <a:lnTo>
                      <a:pt x="434124" y="565992"/>
                    </a:lnTo>
                    <a:cubicBezTo>
                      <a:pt x="446929" y="575651"/>
                      <a:pt x="449480" y="593863"/>
                      <a:pt x="439822" y="606669"/>
                    </a:cubicBezTo>
                    <a:lnTo>
                      <a:pt x="367414" y="702667"/>
                    </a:lnTo>
                    <a:cubicBezTo>
                      <a:pt x="357755" y="715473"/>
                      <a:pt x="339543" y="718024"/>
                      <a:pt x="326738" y="708365"/>
                    </a:cubicBezTo>
                    <a:lnTo>
                      <a:pt x="40311" y="492324"/>
                    </a:lnTo>
                    <a:lnTo>
                      <a:pt x="32228" y="483206"/>
                    </a:lnTo>
                    <a:lnTo>
                      <a:pt x="26116" y="479086"/>
                    </a:lnTo>
                    <a:lnTo>
                      <a:pt x="18312" y="467511"/>
                    </a:lnTo>
                    <a:lnTo>
                      <a:pt x="16822" y="465830"/>
                    </a:lnTo>
                    <a:lnTo>
                      <a:pt x="16450" y="464749"/>
                    </a:lnTo>
                    <a:lnTo>
                      <a:pt x="7007" y="450744"/>
                    </a:lnTo>
                    <a:cubicBezTo>
                      <a:pt x="2495" y="440076"/>
                      <a:pt x="0" y="428348"/>
                      <a:pt x="0" y="416037"/>
                    </a:cubicBezTo>
                    <a:lnTo>
                      <a:pt x="0" y="89165"/>
                    </a:lnTo>
                    <a:cubicBezTo>
                      <a:pt x="0" y="39921"/>
                      <a:pt x="39921" y="0"/>
                      <a:pt x="89165" y="0"/>
                    </a:cubicBezTo>
                    <a:cubicBezTo>
                      <a:pt x="101476" y="0"/>
                      <a:pt x="113204" y="2495"/>
                      <a:pt x="123872" y="7007"/>
                    </a:cubicBezTo>
                    <a:close/>
                  </a:path>
                </a:pathLst>
              </a:custGeom>
              <a:solidFill>
                <a:schemeClr val="accent3">
                  <a:lumMod val="50000"/>
                </a:schemeClr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8" name="台形 7">
              <a:extLst>
                <a:ext uri="{FF2B5EF4-FFF2-40B4-BE49-F238E27FC236}">
                  <a16:creationId xmlns:a16="http://schemas.microsoft.com/office/drawing/2014/main" id="{9E577E56-755F-271E-62BC-52C99A481325}"/>
                </a:ext>
              </a:extLst>
            </p:cNvPr>
            <p:cNvSpPr/>
            <p:nvPr/>
          </p:nvSpPr>
          <p:spPr>
            <a:xfrm>
              <a:off x="4204226" y="530555"/>
              <a:ext cx="134259" cy="161985"/>
            </a:xfrm>
            <a:prstGeom prst="trapezoid">
              <a:avLst>
                <a:gd name="adj" fmla="val 13572"/>
              </a:avLst>
            </a:prstGeom>
            <a:solidFill>
              <a:srgbClr val="FFCCC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47D2D44C-0A07-019B-4EE1-FE05836D6D51}"/>
                </a:ext>
              </a:extLst>
            </p:cNvPr>
            <p:cNvSpPr/>
            <p:nvPr/>
          </p:nvSpPr>
          <p:spPr>
            <a:xfrm rot="3600000">
              <a:off x="3740381" y="1604044"/>
              <a:ext cx="744574" cy="715609"/>
            </a:xfrm>
            <a:custGeom>
              <a:avLst/>
              <a:gdLst>
                <a:gd name="connsiteX0" fmla="*/ 11457 w 900792"/>
                <a:gd name="connsiteY0" fmla="*/ 89041 h 865751"/>
                <a:gd name="connsiteX1" fmla="*/ 145788 w 900792"/>
                <a:gd name="connsiteY1" fmla="*/ 0 h 865751"/>
                <a:gd name="connsiteX2" fmla="*/ 291576 w 900792"/>
                <a:gd name="connsiteY2" fmla="*/ 145788 h 865751"/>
                <a:gd name="connsiteX3" fmla="*/ 291576 w 900792"/>
                <a:gd name="connsiteY3" fmla="*/ 600480 h 865751"/>
                <a:gd name="connsiteX4" fmla="*/ 900792 w 900792"/>
                <a:gd name="connsiteY4" fmla="*/ 631397 h 865751"/>
                <a:gd name="connsiteX5" fmla="*/ 900792 w 900792"/>
                <a:gd name="connsiteY5" fmla="*/ 826629 h 865751"/>
                <a:gd name="connsiteX6" fmla="*/ 146011 w 900792"/>
                <a:gd name="connsiteY6" fmla="*/ 864934 h 865751"/>
                <a:gd name="connsiteX7" fmla="*/ 145788 w 900792"/>
                <a:gd name="connsiteY7" fmla="*/ 864979 h 865751"/>
                <a:gd name="connsiteX8" fmla="*/ 145654 w 900792"/>
                <a:gd name="connsiteY8" fmla="*/ 864952 h 865751"/>
                <a:gd name="connsiteX9" fmla="*/ 129905 w 900792"/>
                <a:gd name="connsiteY9" fmla="*/ 865751 h 865751"/>
                <a:gd name="connsiteX10" fmla="*/ 116854 w 900792"/>
                <a:gd name="connsiteY10" fmla="*/ 859137 h 865751"/>
                <a:gd name="connsiteX11" fmla="*/ 89041 w 900792"/>
                <a:gd name="connsiteY11" fmla="*/ 853522 h 865751"/>
                <a:gd name="connsiteX12" fmla="*/ 0 w 900792"/>
                <a:gd name="connsiteY12" fmla="*/ 719191 h 865751"/>
                <a:gd name="connsiteX13" fmla="*/ 0 w 900792"/>
                <a:gd name="connsiteY13" fmla="*/ 145788 h 865751"/>
                <a:gd name="connsiteX14" fmla="*/ 11457 w 900792"/>
                <a:gd name="connsiteY14" fmla="*/ 89041 h 8657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00792" h="865751">
                  <a:moveTo>
                    <a:pt x="11457" y="89041"/>
                  </a:moveTo>
                  <a:cubicBezTo>
                    <a:pt x="33589" y="36716"/>
                    <a:pt x="85401" y="0"/>
                    <a:pt x="145788" y="0"/>
                  </a:cubicBezTo>
                  <a:cubicBezTo>
                    <a:pt x="226304" y="0"/>
                    <a:pt x="291576" y="65272"/>
                    <a:pt x="291576" y="145788"/>
                  </a:cubicBezTo>
                  <a:lnTo>
                    <a:pt x="291576" y="600480"/>
                  </a:lnTo>
                  <a:lnTo>
                    <a:pt x="900792" y="631397"/>
                  </a:lnTo>
                  <a:lnTo>
                    <a:pt x="900792" y="826629"/>
                  </a:lnTo>
                  <a:lnTo>
                    <a:pt x="146011" y="864934"/>
                  </a:lnTo>
                  <a:lnTo>
                    <a:pt x="145788" y="864979"/>
                  </a:lnTo>
                  <a:lnTo>
                    <a:pt x="145654" y="864952"/>
                  </a:lnTo>
                  <a:lnTo>
                    <a:pt x="129905" y="865751"/>
                  </a:lnTo>
                  <a:lnTo>
                    <a:pt x="116854" y="859137"/>
                  </a:lnTo>
                  <a:lnTo>
                    <a:pt x="89041" y="853522"/>
                  </a:lnTo>
                  <a:cubicBezTo>
                    <a:pt x="36715" y="831390"/>
                    <a:pt x="0" y="779578"/>
                    <a:pt x="0" y="719191"/>
                  </a:cubicBezTo>
                  <a:lnTo>
                    <a:pt x="0" y="145788"/>
                  </a:lnTo>
                  <a:cubicBezTo>
                    <a:pt x="0" y="125659"/>
                    <a:pt x="4080" y="106483"/>
                    <a:pt x="11457" y="89041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 kern="0">
                <a:solidFill>
                  <a:srgbClr val="000000"/>
                </a:solidFill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9F55CB86-19B2-4952-FAEA-1CB0C6FFFC39}"/>
                </a:ext>
              </a:extLst>
            </p:cNvPr>
            <p:cNvGrpSpPr/>
            <p:nvPr/>
          </p:nvGrpSpPr>
          <p:grpSpPr>
            <a:xfrm>
              <a:off x="2368094" y="1164203"/>
              <a:ext cx="3245741" cy="1989588"/>
              <a:chOff x="850996" y="1683405"/>
              <a:chExt cx="6068504" cy="3719884"/>
            </a:xfrm>
          </p:grpSpPr>
          <p:sp>
            <p:nvSpPr>
              <p:cNvPr id="182" name="AutoShape 368">
                <a:extLst>
                  <a:ext uri="{FF2B5EF4-FFF2-40B4-BE49-F238E27FC236}">
                    <a16:creationId xmlns:a16="http://schemas.microsoft.com/office/drawing/2014/main" id="{90CF5561-6580-B7F7-55DF-0AF6FC8DAF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6787806" flipH="1">
                <a:off x="2651300" y="1860464"/>
                <a:ext cx="505895" cy="151777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84" name="AutoShape 303">
                <a:extLst>
                  <a:ext uri="{FF2B5EF4-FFF2-40B4-BE49-F238E27FC236}">
                    <a16:creationId xmlns:a16="http://schemas.microsoft.com/office/drawing/2014/main" id="{C79253EF-8860-8EBA-EBC5-9F0F6ABDE0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468051" flipH="1">
                <a:off x="2448422" y="2270962"/>
                <a:ext cx="162740" cy="7627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85" name="フリーフォーム: 図形 184">
                <a:extLst>
                  <a:ext uri="{FF2B5EF4-FFF2-40B4-BE49-F238E27FC236}">
                    <a16:creationId xmlns:a16="http://schemas.microsoft.com/office/drawing/2014/main" id="{4E497339-69A9-A8A9-E791-196588B216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4621196" y="2695479"/>
                <a:ext cx="1697320" cy="610037"/>
              </a:xfrm>
              <a:custGeom>
                <a:avLst/>
                <a:gdLst>
                  <a:gd name="connsiteX0" fmla="*/ 1103752 w 1720309"/>
                  <a:gd name="connsiteY0" fmla="*/ 287958 h 609992"/>
                  <a:gd name="connsiteX1" fmla="*/ 32371 w 1720309"/>
                  <a:gd name="connsiteY1" fmla="*/ 882 h 609992"/>
                  <a:gd name="connsiteX2" fmla="*/ 882 w 1720309"/>
                  <a:gd name="connsiteY2" fmla="*/ 19062 h 609992"/>
                  <a:gd name="connsiteX3" fmla="*/ 19062 w 1720309"/>
                  <a:gd name="connsiteY3" fmla="*/ 50550 h 609992"/>
                  <a:gd name="connsiteX4" fmla="*/ 1090444 w 1720309"/>
                  <a:gd name="connsiteY4" fmla="*/ 337626 h 609992"/>
                  <a:gd name="connsiteX5" fmla="*/ 1092776 w 1720309"/>
                  <a:gd name="connsiteY5" fmla="*/ 337319 h 609992"/>
                  <a:gd name="connsiteX6" fmla="*/ 1319470 w 1720309"/>
                  <a:gd name="connsiteY6" fmla="*/ 564014 h 609992"/>
                  <a:gd name="connsiteX7" fmla="*/ 1176276 w 1720309"/>
                  <a:gd name="connsiteY7" fmla="*/ 564014 h 609992"/>
                  <a:gd name="connsiteX8" fmla="*/ 1153287 w 1720309"/>
                  <a:gd name="connsiteY8" fmla="*/ 587003 h 609992"/>
                  <a:gd name="connsiteX9" fmla="*/ 1176276 w 1720309"/>
                  <a:gd name="connsiteY9" fmla="*/ 609992 h 609992"/>
                  <a:gd name="connsiteX10" fmla="*/ 1697320 w 1720309"/>
                  <a:gd name="connsiteY10" fmla="*/ 609992 h 609992"/>
                  <a:gd name="connsiteX11" fmla="*/ 1720309 w 1720309"/>
                  <a:gd name="connsiteY11" fmla="*/ 587003 h 609992"/>
                  <a:gd name="connsiteX12" fmla="*/ 1697320 w 1720309"/>
                  <a:gd name="connsiteY12" fmla="*/ 564014 h 609992"/>
                  <a:gd name="connsiteX13" fmla="*/ 1380068 w 1720309"/>
                  <a:gd name="connsiteY13" fmla="*/ 564014 h 609992"/>
                  <a:gd name="connsiteX14" fmla="*/ 1377198 w 1720309"/>
                  <a:gd name="connsiteY14" fmla="*/ 557084 h 609992"/>
                  <a:gd name="connsiteX15" fmla="*/ 1121628 w 1720309"/>
                  <a:gd name="connsiteY15" fmla="*/ 301514 h 609992"/>
                  <a:gd name="connsiteX16" fmla="*/ 1119452 w 1720309"/>
                  <a:gd name="connsiteY16" fmla="*/ 300613 h 609992"/>
                  <a:gd name="connsiteX17" fmla="*/ 1119363 w 1720309"/>
                  <a:gd name="connsiteY17" fmla="*/ 299937 h 609992"/>
                  <a:gd name="connsiteX18" fmla="*/ 1103752 w 1720309"/>
                  <a:gd name="connsiteY18" fmla="*/ 287958 h 609992"/>
                  <a:gd name="connsiteX0" fmla="*/ 1103752 w 1720309"/>
                  <a:gd name="connsiteY0" fmla="*/ 287958 h 609992"/>
                  <a:gd name="connsiteX1" fmla="*/ 32371 w 1720309"/>
                  <a:gd name="connsiteY1" fmla="*/ 882 h 609992"/>
                  <a:gd name="connsiteX2" fmla="*/ 882 w 1720309"/>
                  <a:gd name="connsiteY2" fmla="*/ 19062 h 609992"/>
                  <a:gd name="connsiteX3" fmla="*/ 19062 w 1720309"/>
                  <a:gd name="connsiteY3" fmla="*/ 50550 h 609992"/>
                  <a:gd name="connsiteX4" fmla="*/ 1090444 w 1720309"/>
                  <a:gd name="connsiteY4" fmla="*/ 337626 h 609992"/>
                  <a:gd name="connsiteX5" fmla="*/ 1092776 w 1720309"/>
                  <a:gd name="connsiteY5" fmla="*/ 337319 h 609992"/>
                  <a:gd name="connsiteX6" fmla="*/ 1319470 w 1720309"/>
                  <a:gd name="connsiteY6" fmla="*/ 564014 h 609992"/>
                  <a:gd name="connsiteX7" fmla="*/ 1176276 w 1720309"/>
                  <a:gd name="connsiteY7" fmla="*/ 564014 h 609992"/>
                  <a:gd name="connsiteX8" fmla="*/ 1153287 w 1720309"/>
                  <a:gd name="connsiteY8" fmla="*/ 587003 h 609992"/>
                  <a:gd name="connsiteX9" fmla="*/ 1176276 w 1720309"/>
                  <a:gd name="connsiteY9" fmla="*/ 609992 h 609992"/>
                  <a:gd name="connsiteX10" fmla="*/ 1697320 w 1720309"/>
                  <a:gd name="connsiteY10" fmla="*/ 609992 h 609992"/>
                  <a:gd name="connsiteX11" fmla="*/ 1720309 w 1720309"/>
                  <a:gd name="connsiteY11" fmla="*/ 587003 h 609992"/>
                  <a:gd name="connsiteX12" fmla="*/ 1697320 w 1720309"/>
                  <a:gd name="connsiteY12" fmla="*/ 564014 h 609992"/>
                  <a:gd name="connsiteX13" fmla="*/ 1380068 w 1720309"/>
                  <a:gd name="connsiteY13" fmla="*/ 564014 h 609992"/>
                  <a:gd name="connsiteX14" fmla="*/ 1121628 w 1720309"/>
                  <a:gd name="connsiteY14" fmla="*/ 301514 h 609992"/>
                  <a:gd name="connsiteX15" fmla="*/ 1119452 w 1720309"/>
                  <a:gd name="connsiteY15" fmla="*/ 300613 h 609992"/>
                  <a:gd name="connsiteX16" fmla="*/ 1119363 w 1720309"/>
                  <a:gd name="connsiteY16" fmla="*/ 299937 h 609992"/>
                  <a:gd name="connsiteX17" fmla="*/ 1103752 w 1720309"/>
                  <a:gd name="connsiteY17" fmla="*/ 287958 h 609992"/>
                  <a:gd name="connsiteX0" fmla="*/ 1103752 w 1720309"/>
                  <a:gd name="connsiteY0" fmla="*/ 287958 h 609992"/>
                  <a:gd name="connsiteX1" fmla="*/ 32371 w 1720309"/>
                  <a:gd name="connsiteY1" fmla="*/ 882 h 609992"/>
                  <a:gd name="connsiteX2" fmla="*/ 882 w 1720309"/>
                  <a:gd name="connsiteY2" fmla="*/ 19062 h 609992"/>
                  <a:gd name="connsiteX3" fmla="*/ 19062 w 1720309"/>
                  <a:gd name="connsiteY3" fmla="*/ 50550 h 609992"/>
                  <a:gd name="connsiteX4" fmla="*/ 1090444 w 1720309"/>
                  <a:gd name="connsiteY4" fmla="*/ 337626 h 609992"/>
                  <a:gd name="connsiteX5" fmla="*/ 1092776 w 1720309"/>
                  <a:gd name="connsiteY5" fmla="*/ 337319 h 609992"/>
                  <a:gd name="connsiteX6" fmla="*/ 1319470 w 1720309"/>
                  <a:gd name="connsiteY6" fmla="*/ 564014 h 609992"/>
                  <a:gd name="connsiteX7" fmla="*/ 1176276 w 1720309"/>
                  <a:gd name="connsiteY7" fmla="*/ 564014 h 609992"/>
                  <a:gd name="connsiteX8" fmla="*/ 1176276 w 1720309"/>
                  <a:gd name="connsiteY8" fmla="*/ 609992 h 609992"/>
                  <a:gd name="connsiteX9" fmla="*/ 1697320 w 1720309"/>
                  <a:gd name="connsiteY9" fmla="*/ 609992 h 609992"/>
                  <a:gd name="connsiteX10" fmla="*/ 1720309 w 1720309"/>
                  <a:gd name="connsiteY10" fmla="*/ 587003 h 609992"/>
                  <a:gd name="connsiteX11" fmla="*/ 1697320 w 1720309"/>
                  <a:gd name="connsiteY11" fmla="*/ 564014 h 609992"/>
                  <a:gd name="connsiteX12" fmla="*/ 1380068 w 1720309"/>
                  <a:gd name="connsiteY12" fmla="*/ 564014 h 609992"/>
                  <a:gd name="connsiteX13" fmla="*/ 1121628 w 1720309"/>
                  <a:gd name="connsiteY13" fmla="*/ 301514 h 609992"/>
                  <a:gd name="connsiteX14" fmla="*/ 1119452 w 1720309"/>
                  <a:gd name="connsiteY14" fmla="*/ 300613 h 609992"/>
                  <a:gd name="connsiteX15" fmla="*/ 1119363 w 1720309"/>
                  <a:gd name="connsiteY15" fmla="*/ 299937 h 609992"/>
                  <a:gd name="connsiteX16" fmla="*/ 1103752 w 1720309"/>
                  <a:gd name="connsiteY16" fmla="*/ 287958 h 609992"/>
                  <a:gd name="connsiteX0" fmla="*/ 1103752 w 1720309"/>
                  <a:gd name="connsiteY0" fmla="*/ 287958 h 610037"/>
                  <a:gd name="connsiteX1" fmla="*/ 32371 w 1720309"/>
                  <a:gd name="connsiteY1" fmla="*/ 882 h 610037"/>
                  <a:gd name="connsiteX2" fmla="*/ 882 w 1720309"/>
                  <a:gd name="connsiteY2" fmla="*/ 19062 h 610037"/>
                  <a:gd name="connsiteX3" fmla="*/ 19062 w 1720309"/>
                  <a:gd name="connsiteY3" fmla="*/ 50550 h 610037"/>
                  <a:gd name="connsiteX4" fmla="*/ 1090444 w 1720309"/>
                  <a:gd name="connsiteY4" fmla="*/ 337626 h 610037"/>
                  <a:gd name="connsiteX5" fmla="*/ 1092776 w 1720309"/>
                  <a:gd name="connsiteY5" fmla="*/ 337319 h 610037"/>
                  <a:gd name="connsiteX6" fmla="*/ 1319470 w 1720309"/>
                  <a:gd name="connsiteY6" fmla="*/ 564014 h 610037"/>
                  <a:gd name="connsiteX7" fmla="*/ 1176276 w 1720309"/>
                  <a:gd name="connsiteY7" fmla="*/ 564014 h 610037"/>
                  <a:gd name="connsiteX8" fmla="*/ 1213243 w 1720309"/>
                  <a:gd name="connsiteY8" fmla="*/ 610037 h 610037"/>
                  <a:gd name="connsiteX9" fmla="*/ 1697320 w 1720309"/>
                  <a:gd name="connsiteY9" fmla="*/ 609992 h 610037"/>
                  <a:gd name="connsiteX10" fmla="*/ 1720309 w 1720309"/>
                  <a:gd name="connsiteY10" fmla="*/ 587003 h 610037"/>
                  <a:gd name="connsiteX11" fmla="*/ 1697320 w 1720309"/>
                  <a:gd name="connsiteY11" fmla="*/ 564014 h 610037"/>
                  <a:gd name="connsiteX12" fmla="*/ 1380068 w 1720309"/>
                  <a:gd name="connsiteY12" fmla="*/ 564014 h 610037"/>
                  <a:gd name="connsiteX13" fmla="*/ 1121628 w 1720309"/>
                  <a:gd name="connsiteY13" fmla="*/ 301514 h 610037"/>
                  <a:gd name="connsiteX14" fmla="*/ 1119452 w 1720309"/>
                  <a:gd name="connsiteY14" fmla="*/ 300613 h 610037"/>
                  <a:gd name="connsiteX15" fmla="*/ 1119363 w 1720309"/>
                  <a:gd name="connsiteY15" fmla="*/ 299937 h 610037"/>
                  <a:gd name="connsiteX16" fmla="*/ 1103752 w 1720309"/>
                  <a:gd name="connsiteY16" fmla="*/ 287958 h 610037"/>
                  <a:gd name="connsiteX0" fmla="*/ 1103752 w 1720309"/>
                  <a:gd name="connsiteY0" fmla="*/ 287958 h 610037"/>
                  <a:gd name="connsiteX1" fmla="*/ 32371 w 1720309"/>
                  <a:gd name="connsiteY1" fmla="*/ 882 h 610037"/>
                  <a:gd name="connsiteX2" fmla="*/ 882 w 1720309"/>
                  <a:gd name="connsiteY2" fmla="*/ 19062 h 610037"/>
                  <a:gd name="connsiteX3" fmla="*/ 19062 w 1720309"/>
                  <a:gd name="connsiteY3" fmla="*/ 50550 h 610037"/>
                  <a:gd name="connsiteX4" fmla="*/ 1090444 w 1720309"/>
                  <a:gd name="connsiteY4" fmla="*/ 337626 h 610037"/>
                  <a:gd name="connsiteX5" fmla="*/ 1092776 w 1720309"/>
                  <a:gd name="connsiteY5" fmla="*/ 337319 h 610037"/>
                  <a:gd name="connsiteX6" fmla="*/ 1319470 w 1720309"/>
                  <a:gd name="connsiteY6" fmla="*/ 564014 h 610037"/>
                  <a:gd name="connsiteX7" fmla="*/ 1176276 w 1720309"/>
                  <a:gd name="connsiteY7" fmla="*/ 564014 h 610037"/>
                  <a:gd name="connsiteX8" fmla="*/ 1213243 w 1720309"/>
                  <a:gd name="connsiteY8" fmla="*/ 610037 h 610037"/>
                  <a:gd name="connsiteX9" fmla="*/ 1697320 w 1720309"/>
                  <a:gd name="connsiteY9" fmla="*/ 609992 h 610037"/>
                  <a:gd name="connsiteX10" fmla="*/ 1720309 w 1720309"/>
                  <a:gd name="connsiteY10" fmla="*/ 587003 h 610037"/>
                  <a:gd name="connsiteX11" fmla="*/ 1697320 w 1720309"/>
                  <a:gd name="connsiteY11" fmla="*/ 564014 h 610037"/>
                  <a:gd name="connsiteX12" fmla="*/ 1380068 w 1720309"/>
                  <a:gd name="connsiteY12" fmla="*/ 564014 h 610037"/>
                  <a:gd name="connsiteX13" fmla="*/ 1121628 w 1720309"/>
                  <a:gd name="connsiteY13" fmla="*/ 301514 h 610037"/>
                  <a:gd name="connsiteX14" fmla="*/ 1119452 w 1720309"/>
                  <a:gd name="connsiteY14" fmla="*/ 300613 h 610037"/>
                  <a:gd name="connsiteX15" fmla="*/ 1119363 w 1720309"/>
                  <a:gd name="connsiteY15" fmla="*/ 299937 h 610037"/>
                  <a:gd name="connsiteX16" fmla="*/ 1103752 w 1720309"/>
                  <a:gd name="connsiteY16" fmla="*/ 287958 h 610037"/>
                  <a:gd name="connsiteX0" fmla="*/ 1103752 w 1720309"/>
                  <a:gd name="connsiteY0" fmla="*/ 287958 h 610037"/>
                  <a:gd name="connsiteX1" fmla="*/ 32371 w 1720309"/>
                  <a:gd name="connsiteY1" fmla="*/ 882 h 610037"/>
                  <a:gd name="connsiteX2" fmla="*/ 882 w 1720309"/>
                  <a:gd name="connsiteY2" fmla="*/ 19062 h 610037"/>
                  <a:gd name="connsiteX3" fmla="*/ 19062 w 1720309"/>
                  <a:gd name="connsiteY3" fmla="*/ 50550 h 610037"/>
                  <a:gd name="connsiteX4" fmla="*/ 1090444 w 1720309"/>
                  <a:gd name="connsiteY4" fmla="*/ 337626 h 610037"/>
                  <a:gd name="connsiteX5" fmla="*/ 1092776 w 1720309"/>
                  <a:gd name="connsiteY5" fmla="*/ 337319 h 610037"/>
                  <a:gd name="connsiteX6" fmla="*/ 1319470 w 1720309"/>
                  <a:gd name="connsiteY6" fmla="*/ 564014 h 610037"/>
                  <a:gd name="connsiteX7" fmla="*/ 1165843 w 1720309"/>
                  <a:gd name="connsiteY7" fmla="*/ 566150 h 610037"/>
                  <a:gd name="connsiteX8" fmla="*/ 1213243 w 1720309"/>
                  <a:gd name="connsiteY8" fmla="*/ 610037 h 610037"/>
                  <a:gd name="connsiteX9" fmla="*/ 1697320 w 1720309"/>
                  <a:gd name="connsiteY9" fmla="*/ 609992 h 610037"/>
                  <a:gd name="connsiteX10" fmla="*/ 1720309 w 1720309"/>
                  <a:gd name="connsiteY10" fmla="*/ 587003 h 610037"/>
                  <a:gd name="connsiteX11" fmla="*/ 1697320 w 1720309"/>
                  <a:gd name="connsiteY11" fmla="*/ 564014 h 610037"/>
                  <a:gd name="connsiteX12" fmla="*/ 1380068 w 1720309"/>
                  <a:gd name="connsiteY12" fmla="*/ 564014 h 610037"/>
                  <a:gd name="connsiteX13" fmla="*/ 1121628 w 1720309"/>
                  <a:gd name="connsiteY13" fmla="*/ 301514 h 610037"/>
                  <a:gd name="connsiteX14" fmla="*/ 1119452 w 1720309"/>
                  <a:gd name="connsiteY14" fmla="*/ 300613 h 610037"/>
                  <a:gd name="connsiteX15" fmla="*/ 1119363 w 1720309"/>
                  <a:gd name="connsiteY15" fmla="*/ 299937 h 610037"/>
                  <a:gd name="connsiteX16" fmla="*/ 1103752 w 1720309"/>
                  <a:gd name="connsiteY16" fmla="*/ 287958 h 610037"/>
                  <a:gd name="connsiteX0" fmla="*/ 1103752 w 1747934"/>
                  <a:gd name="connsiteY0" fmla="*/ 287958 h 610037"/>
                  <a:gd name="connsiteX1" fmla="*/ 32371 w 1747934"/>
                  <a:gd name="connsiteY1" fmla="*/ 882 h 610037"/>
                  <a:gd name="connsiteX2" fmla="*/ 882 w 1747934"/>
                  <a:gd name="connsiteY2" fmla="*/ 19062 h 610037"/>
                  <a:gd name="connsiteX3" fmla="*/ 19062 w 1747934"/>
                  <a:gd name="connsiteY3" fmla="*/ 50550 h 610037"/>
                  <a:gd name="connsiteX4" fmla="*/ 1090444 w 1747934"/>
                  <a:gd name="connsiteY4" fmla="*/ 337626 h 610037"/>
                  <a:gd name="connsiteX5" fmla="*/ 1092776 w 1747934"/>
                  <a:gd name="connsiteY5" fmla="*/ 337319 h 610037"/>
                  <a:gd name="connsiteX6" fmla="*/ 1319470 w 1747934"/>
                  <a:gd name="connsiteY6" fmla="*/ 564014 h 610037"/>
                  <a:gd name="connsiteX7" fmla="*/ 1165843 w 1747934"/>
                  <a:gd name="connsiteY7" fmla="*/ 566150 h 610037"/>
                  <a:gd name="connsiteX8" fmla="*/ 1213243 w 1747934"/>
                  <a:gd name="connsiteY8" fmla="*/ 610037 h 610037"/>
                  <a:gd name="connsiteX9" fmla="*/ 1697320 w 1747934"/>
                  <a:gd name="connsiteY9" fmla="*/ 609992 h 610037"/>
                  <a:gd name="connsiteX10" fmla="*/ 1697320 w 1747934"/>
                  <a:gd name="connsiteY10" fmla="*/ 564014 h 610037"/>
                  <a:gd name="connsiteX11" fmla="*/ 1380068 w 1747934"/>
                  <a:gd name="connsiteY11" fmla="*/ 564014 h 610037"/>
                  <a:gd name="connsiteX12" fmla="*/ 1121628 w 1747934"/>
                  <a:gd name="connsiteY12" fmla="*/ 301514 h 610037"/>
                  <a:gd name="connsiteX13" fmla="*/ 1119452 w 1747934"/>
                  <a:gd name="connsiteY13" fmla="*/ 300613 h 610037"/>
                  <a:gd name="connsiteX14" fmla="*/ 1119363 w 1747934"/>
                  <a:gd name="connsiteY14" fmla="*/ 299937 h 610037"/>
                  <a:gd name="connsiteX15" fmla="*/ 1103752 w 1747934"/>
                  <a:gd name="connsiteY15" fmla="*/ 287958 h 610037"/>
                  <a:gd name="connsiteX0" fmla="*/ 1103752 w 1748119"/>
                  <a:gd name="connsiteY0" fmla="*/ 287958 h 610037"/>
                  <a:gd name="connsiteX1" fmla="*/ 32371 w 1748119"/>
                  <a:gd name="connsiteY1" fmla="*/ 882 h 610037"/>
                  <a:gd name="connsiteX2" fmla="*/ 882 w 1748119"/>
                  <a:gd name="connsiteY2" fmla="*/ 19062 h 610037"/>
                  <a:gd name="connsiteX3" fmla="*/ 19062 w 1748119"/>
                  <a:gd name="connsiteY3" fmla="*/ 50550 h 610037"/>
                  <a:gd name="connsiteX4" fmla="*/ 1090444 w 1748119"/>
                  <a:gd name="connsiteY4" fmla="*/ 337626 h 610037"/>
                  <a:gd name="connsiteX5" fmla="*/ 1092776 w 1748119"/>
                  <a:gd name="connsiteY5" fmla="*/ 337319 h 610037"/>
                  <a:gd name="connsiteX6" fmla="*/ 1319470 w 1748119"/>
                  <a:gd name="connsiteY6" fmla="*/ 564014 h 610037"/>
                  <a:gd name="connsiteX7" fmla="*/ 1165843 w 1748119"/>
                  <a:gd name="connsiteY7" fmla="*/ 566150 h 610037"/>
                  <a:gd name="connsiteX8" fmla="*/ 1213243 w 1748119"/>
                  <a:gd name="connsiteY8" fmla="*/ 610037 h 610037"/>
                  <a:gd name="connsiteX9" fmla="*/ 1697320 w 1748119"/>
                  <a:gd name="connsiteY9" fmla="*/ 609992 h 610037"/>
                  <a:gd name="connsiteX10" fmla="*/ 1697320 w 1748119"/>
                  <a:gd name="connsiteY10" fmla="*/ 564014 h 610037"/>
                  <a:gd name="connsiteX11" fmla="*/ 1380068 w 1748119"/>
                  <a:gd name="connsiteY11" fmla="*/ 564014 h 610037"/>
                  <a:gd name="connsiteX12" fmla="*/ 1121628 w 1748119"/>
                  <a:gd name="connsiteY12" fmla="*/ 301514 h 610037"/>
                  <a:gd name="connsiteX13" fmla="*/ 1119452 w 1748119"/>
                  <a:gd name="connsiteY13" fmla="*/ 300613 h 610037"/>
                  <a:gd name="connsiteX14" fmla="*/ 1119363 w 1748119"/>
                  <a:gd name="connsiteY14" fmla="*/ 299937 h 610037"/>
                  <a:gd name="connsiteX15" fmla="*/ 1103752 w 1748119"/>
                  <a:gd name="connsiteY15" fmla="*/ 287958 h 610037"/>
                  <a:gd name="connsiteX0" fmla="*/ 1103752 w 1747934"/>
                  <a:gd name="connsiteY0" fmla="*/ 287958 h 615631"/>
                  <a:gd name="connsiteX1" fmla="*/ 32371 w 1747934"/>
                  <a:gd name="connsiteY1" fmla="*/ 882 h 615631"/>
                  <a:gd name="connsiteX2" fmla="*/ 882 w 1747934"/>
                  <a:gd name="connsiteY2" fmla="*/ 19062 h 615631"/>
                  <a:gd name="connsiteX3" fmla="*/ 19062 w 1747934"/>
                  <a:gd name="connsiteY3" fmla="*/ 50550 h 615631"/>
                  <a:gd name="connsiteX4" fmla="*/ 1090444 w 1747934"/>
                  <a:gd name="connsiteY4" fmla="*/ 337626 h 615631"/>
                  <a:gd name="connsiteX5" fmla="*/ 1092776 w 1747934"/>
                  <a:gd name="connsiteY5" fmla="*/ 337319 h 615631"/>
                  <a:gd name="connsiteX6" fmla="*/ 1319470 w 1747934"/>
                  <a:gd name="connsiteY6" fmla="*/ 564014 h 615631"/>
                  <a:gd name="connsiteX7" fmla="*/ 1165843 w 1747934"/>
                  <a:gd name="connsiteY7" fmla="*/ 566150 h 615631"/>
                  <a:gd name="connsiteX8" fmla="*/ 1213243 w 1747934"/>
                  <a:gd name="connsiteY8" fmla="*/ 610037 h 615631"/>
                  <a:gd name="connsiteX9" fmla="*/ 1697320 w 1747934"/>
                  <a:gd name="connsiteY9" fmla="*/ 609992 h 615631"/>
                  <a:gd name="connsiteX10" fmla="*/ 1697320 w 1747934"/>
                  <a:gd name="connsiteY10" fmla="*/ 564014 h 615631"/>
                  <a:gd name="connsiteX11" fmla="*/ 1380068 w 1747934"/>
                  <a:gd name="connsiteY11" fmla="*/ 564014 h 615631"/>
                  <a:gd name="connsiteX12" fmla="*/ 1121628 w 1747934"/>
                  <a:gd name="connsiteY12" fmla="*/ 301514 h 615631"/>
                  <a:gd name="connsiteX13" fmla="*/ 1119452 w 1747934"/>
                  <a:gd name="connsiteY13" fmla="*/ 300613 h 615631"/>
                  <a:gd name="connsiteX14" fmla="*/ 1119363 w 1747934"/>
                  <a:gd name="connsiteY14" fmla="*/ 299937 h 615631"/>
                  <a:gd name="connsiteX15" fmla="*/ 1103752 w 1747934"/>
                  <a:gd name="connsiteY15" fmla="*/ 287958 h 615631"/>
                  <a:gd name="connsiteX0" fmla="*/ 1103752 w 1747934"/>
                  <a:gd name="connsiteY0" fmla="*/ 287958 h 610037"/>
                  <a:gd name="connsiteX1" fmla="*/ 32371 w 1747934"/>
                  <a:gd name="connsiteY1" fmla="*/ 882 h 610037"/>
                  <a:gd name="connsiteX2" fmla="*/ 882 w 1747934"/>
                  <a:gd name="connsiteY2" fmla="*/ 19062 h 610037"/>
                  <a:gd name="connsiteX3" fmla="*/ 19062 w 1747934"/>
                  <a:gd name="connsiteY3" fmla="*/ 50550 h 610037"/>
                  <a:gd name="connsiteX4" fmla="*/ 1090444 w 1747934"/>
                  <a:gd name="connsiteY4" fmla="*/ 337626 h 610037"/>
                  <a:gd name="connsiteX5" fmla="*/ 1092776 w 1747934"/>
                  <a:gd name="connsiteY5" fmla="*/ 337319 h 610037"/>
                  <a:gd name="connsiteX6" fmla="*/ 1319470 w 1747934"/>
                  <a:gd name="connsiteY6" fmla="*/ 564014 h 610037"/>
                  <a:gd name="connsiteX7" fmla="*/ 1165843 w 1747934"/>
                  <a:gd name="connsiteY7" fmla="*/ 566150 h 610037"/>
                  <a:gd name="connsiteX8" fmla="*/ 1213243 w 1747934"/>
                  <a:gd name="connsiteY8" fmla="*/ 610037 h 610037"/>
                  <a:gd name="connsiteX9" fmla="*/ 1697320 w 1747934"/>
                  <a:gd name="connsiteY9" fmla="*/ 609992 h 610037"/>
                  <a:gd name="connsiteX10" fmla="*/ 1697320 w 1747934"/>
                  <a:gd name="connsiteY10" fmla="*/ 564014 h 610037"/>
                  <a:gd name="connsiteX11" fmla="*/ 1380068 w 1747934"/>
                  <a:gd name="connsiteY11" fmla="*/ 564014 h 610037"/>
                  <a:gd name="connsiteX12" fmla="*/ 1121628 w 1747934"/>
                  <a:gd name="connsiteY12" fmla="*/ 301514 h 610037"/>
                  <a:gd name="connsiteX13" fmla="*/ 1119452 w 1747934"/>
                  <a:gd name="connsiteY13" fmla="*/ 300613 h 610037"/>
                  <a:gd name="connsiteX14" fmla="*/ 1119363 w 1747934"/>
                  <a:gd name="connsiteY14" fmla="*/ 299937 h 610037"/>
                  <a:gd name="connsiteX15" fmla="*/ 1103752 w 1747934"/>
                  <a:gd name="connsiteY15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092776 w 1697320"/>
                  <a:gd name="connsiteY5" fmla="*/ 337319 h 610037"/>
                  <a:gd name="connsiteX6" fmla="*/ 1319470 w 1697320"/>
                  <a:gd name="connsiteY6" fmla="*/ 564014 h 610037"/>
                  <a:gd name="connsiteX7" fmla="*/ 1165843 w 1697320"/>
                  <a:gd name="connsiteY7" fmla="*/ 566150 h 610037"/>
                  <a:gd name="connsiteX8" fmla="*/ 1213243 w 1697320"/>
                  <a:gd name="connsiteY8" fmla="*/ 610037 h 610037"/>
                  <a:gd name="connsiteX9" fmla="*/ 1697320 w 1697320"/>
                  <a:gd name="connsiteY9" fmla="*/ 609992 h 610037"/>
                  <a:gd name="connsiteX10" fmla="*/ 1697320 w 1697320"/>
                  <a:gd name="connsiteY10" fmla="*/ 564014 h 610037"/>
                  <a:gd name="connsiteX11" fmla="*/ 1380068 w 1697320"/>
                  <a:gd name="connsiteY11" fmla="*/ 564014 h 610037"/>
                  <a:gd name="connsiteX12" fmla="*/ 1121628 w 1697320"/>
                  <a:gd name="connsiteY12" fmla="*/ 301514 h 610037"/>
                  <a:gd name="connsiteX13" fmla="*/ 1119452 w 1697320"/>
                  <a:gd name="connsiteY13" fmla="*/ 300613 h 610037"/>
                  <a:gd name="connsiteX14" fmla="*/ 1119363 w 1697320"/>
                  <a:gd name="connsiteY14" fmla="*/ 299937 h 610037"/>
                  <a:gd name="connsiteX15" fmla="*/ 1103752 w 1697320"/>
                  <a:gd name="connsiteY15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092776 w 1697320"/>
                  <a:gd name="connsiteY5" fmla="*/ 337319 h 610037"/>
                  <a:gd name="connsiteX6" fmla="*/ 1319470 w 1697320"/>
                  <a:gd name="connsiteY6" fmla="*/ 564014 h 610037"/>
                  <a:gd name="connsiteX7" fmla="*/ 1165843 w 1697320"/>
                  <a:gd name="connsiteY7" fmla="*/ 566150 h 610037"/>
                  <a:gd name="connsiteX8" fmla="*/ 1213243 w 1697320"/>
                  <a:gd name="connsiteY8" fmla="*/ 610037 h 610037"/>
                  <a:gd name="connsiteX9" fmla="*/ 1697320 w 1697320"/>
                  <a:gd name="connsiteY9" fmla="*/ 609992 h 610037"/>
                  <a:gd name="connsiteX10" fmla="*/ 1697320 w 1697320"/>
                  <a:gd name="connsiteY10" fmla="*/ 564014 h 610037"/>
                  <a:gd name="connsiteX11" fmla="*/ 1380068 w 1697320"/>
                  <a:gd name="connsiteY11" fmla="*/ 564014 h 610037"/>
                  <a:gd name="connsiteX12" fmla="*/ 1121628 w 1697320"/>
                  <a:gd name="connsiteY12" fmla="*/ 301514 h 610037"/>
                  <a:gd name="connsiteX13" fmla="*/ 1119452 w 1697320"/>
                  <a:gd name="connsiteY13" fmla="*/ 300613 h 610037"/>
                  <a:gd name="connsiteX14" fmla="*/ 1103752 w 1697320"/>
                  <a:gd name="connsiteY14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092776 w 1697320"/>
                  <a:gd name="connsiteY5" fmla="*/ 337319 h 610037"/>
                  <a:gd name="connsiteX6" fmla="*/ 1319470 w 1697320"/>
                  <a:gd name="connsiteY6" fmla="*/ 564014 h 610037"/>
                  <a:gd name="connsiteX7" fmla="*/ 1165843 w 1697320"/>
                  <a:gd name="connsiteY7" fmla="*/ 566150 h 610037"/>
                  <a:gd name="connsiteX8" fmla="*/ 1213243 w 1697320"/>
                  <a:gd name="connsiteY8" fmla="*/ 610037 h 610037"/>
                  <a:gd name="connsiteX9" fmla="*/ 1697320 w 1697320"/>
                  <a:gd name="connsiteY9" fmla="*/ 609992 h 610037"/>
                  <a:gd name="connsiteX10" fmla="*/ 1697320 w 1697320"/>
                  <a:gd name="connsiteY10" fmla="*/ 564014 h 610037"/>
                  <a:gd name="connsiteX11" fmla="*/ 1380068 w 1697320"/>
                  <a:gd name="connsiteY11" fmla="*/ 564014 h 610037"/>
                  <a:gd name="connsiteX12" fmla="*/ 1121628 w 1697320"/>
                  <a:gd name="connsiteY12" fmla="*/ 301514 h 610037"/>
                  <a:gd name="connsiteX13" fmla="*/ 1103752 w 1697320"/>
                  <a:gd name="connsiteY13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092776 w 1697320"/>
                  <a:gd name="connsiteY5" fmla="*/ 337319 h 610037"/>
                  <a:gd name="connsiteX6" fmla="*/ 1319470 w 1697320"/>
                  <a:gd name="connsiteY6" fmla="*/ 564014 h 610037"/>
                  <a:gd name="connsiteX7" fmla="*/ 1165843 w 1697320"/>
                  <a:gd name="connsiteY7" fmla="*/ 566150 h 610037"/>
                  <a:gd name="connsiteX8" fmla="*/ 1213243 w 1697320"/>
                  <a:gd name="connsiteY8" fmla="*/ 610037 h 610037"/>
                  <a:gd name="connsiteX9" fmla="*/ 1697320 w 1697320"/>
                  <a:gd name="connsiteY9" fmla="*/ 609992 h 610037"/>
                  <a:gd name="connsiteX10" fmla="*/ 1697320 w 1697320"/>
                  <a:gd name="connsiteY10" fmla="*/ 564014 h 610037"/>
                  <a:gd name="connsiteX11" fmla="*/ 1380068 w 1697320"/>
                  <a:gd name="connsiteY11" fmla="*/ 564014 h 610037"/>
                  <a:gd name="connsiteX12" fmla="*/ 1103752 w 1697320"/>
                  <a:gd name="connsiteY12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319470 w 1697320"/>
                  <a:gd name="connsiteY5" fmla="*/ 564014 h 610037"/>
                  <a:gd name="connsiteX6" fmla="*/ 1165843 w 1697320"/>
                  <a:gd name="connsiteY6" fmla="*/ 566150 h 610037"/>
                  <a:gd name="connsiteX7" fmla="*/ 1213243 w 1697320"/>
                  <a:gd name="connsiteY7" fmla="*/ 610037 h 610037"/>
                  <a:gd name="connsiteX8" fmla="*/ 1697320 w 1697320"/>
                  <a:gd name="connsiteY8" fmla="*/ 609992 h 610037"/>
                  <a:gd name="connsiteX9" fmla="*/ 1697320 w 1697320"/>
                  <a:gd name="connsiteY9" fmla="*/ 564014 h 610037"/>
                  <a:gd name="connsiteX10" fmla="*/ 1380068 w 1697320"/>
                  <a:gd name="connsiteY10" fmla="*/ 564014 h 610037"/>
                  <a:gd name="connsiteX11" fmla="*/ 1103752 w 1697320"/>
                  <a:gd name="connsiteY11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304437 w 1697320"/>
                  <a:gd name="connsiteY5" fmla="*/ 564916 h 610037"/>
                  <a:gd name="connsiteX6" fmla="*/ 1165843 w 1697320"/>
                  <a:gd name="connsiteY6" fmla="*/ 566150 h 610037"/>
                  <a:gd name="connsiteX7" fmla="*/ 1213243 w 1697320"/>
                  <a:gd name="connsiteY7" fmla="*/ 610037 h 610037"/>
                  <a:gd name="connsiteX8" fmla="*/ 1697320 w 1697320"/>
                  <a:gd name="connsiteY8" fmla="*/ 609992 h 610037"/>
                  <a:gd name="connsiteX9" fmla="*/ 1697320 w 1697320"/>
                  <a:gd name="connsiteY9" fmla="*/ 564014 h 610037"/>
                  <a:gd name="connsiteX10" fmla="*/ 1380068 w 1697320"/>
                  <a:gd name="connsiteY10" fmla="*/ 564014 h 610037"/>
                  <a:gd name="connsiteX11" fmla="*/ 1103752 w 1697320"/>
                  <a:gd name="connsiteY11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72660 w 1697320"/>
                  <a:gd name="connsiteY4" fmla="*/ 330396 h 610037"/>
                  <a:gd name="connsiteX5" fmla="*/ 1304437 w 1697320"/>
                  <a:gd name="connsiteY5" fmla="*/ 564916 h 610037"/>
                  <a:gd name="connsiteX6" fmla="*/ 1165843 w 1697320"/>
                  <a:gd name="connsiteY6" fmla="*/ 566150 h 610037"/>
                  <a:gd name="connsiteX7" fmla="*/ 1213243 w 1697320"/>
                  <a:gd name="connsiteY7" fmla="*/ 610037 h 610037"/>
                  <a:gd name="connsiteX8" fmla="*/ 1697320 w 1697320"/>
                  <a:gd name="connsiteY8" fmla="*/ 609992 h 610037"/>
                  <a:gd name="connsiteX9" fmla="*/ 1697320 w 1697320"/>
                  <a:gd name="connsiteY9" fmla="*/ 564014 h 610037"/>
                  <a:gd name="connsiteX10" fmla="*/ 1380068 w 1697320"/>
                  <a:gd name="connsiteY10" fmla="*/ 564014 h 610037"/>
                  <a:gd name="connsiteX11" fmla="*/ 1103752 w 1697320"/>
                  <a:gd name="connsiteY11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61160 w 1697320"/>
                  <a:gd name="connsiteY4" fmla="*/ 327314 h 610037"/>
                  <a:gd name="connsiteX5" fmla="*/ 1304437 w 1697320"/>
                  <a:gd name="connsiteY5" fmla="*/ 564916 h 610037"/>
                  <a:gd name="connsiteX6" fmla="*/ 1165843 w 1697320"/>
                  <a:gd name="connsiteY6" fmla="*/ 566150 h 610037"/>
                  <a:gd name="connsiteX7" fmla="*/ 1213243 w 1697320"/>
                  <a:gd name="connsiteY7" fmla="*/ 610037 h 610037"/>
                  <a:gd name="connsiteX8" fmla="*/ 1697320 w 1697320"/>
                  <a:gd name="connsiteY8" fmla="*/ 609992 h 610037"/>
                  <a:gd name="connsiteX9" fmla="*/ 1697320 w 1697320"/>
                  <a:gd name="connsiteY9" fmla="*/ 564014 h 610037"/>
                  <a:gd name="connsiteX10" fmla="*/ 1380068 w 1697320"/>
                  <a:gd name="connsiteY10" fmla="*/ 564014 h 610037"/>
                  <a:gd name="connsiteX11" fmla="*/ 1103752 w 1697320"/>
                  <a:gd name="connsiteY11" fmla="*/ 287958 h 6100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697320" h="610037">
                    <a:moveTo>
                      <a:pt x="1103752" y="287958"/>
                    </a:moveTo>
                    <a:lnTo>
                      <a:pt x="32371" y="882"/>
                    </a:lnTo>
                    <a:cubicBezTo>
                      <a:pt x="18655" y="-2793"/>
                      <a:pt x="4557" y="5346"/>
                      <a:pt x="882" y="19062"/>
                    </a:cubicBezTo>
                    <a:cubicBezTo>
                      <a:pt x="-2793" y="32777"/>
                      <a:pt x="5347" y="46875"/>
                      <a:pt x="19062" y="50550"/>
                    </a:cubicBezTo>
                    <a:lnTo>
                      <a:pt x="1061160" y="327314"/>
                    </a:lnTo>
                    <a:lnTo>
                      <a:pt x="1304437" y="564916"/>
                    </a:lnTo>
                    <a:lnTo>
                      <a:pt x="1165843" y="566150"/>
                    </a:lnTo>
                    <a:lnTo>
                      <a:pt x="1213243" y="610037"/>
                    </a:lnTo>
                    <a:lnTo>
                      <a:pt x="1697320" y="609992"/>
                    </a:lnTo>
                    <a:lnTo>
                      <a:pt x="1697320" y="564014"/>
                    </a:lnTo>
                    <a:lnTo>
                      <a:pt x="1380068" y="564014"/>
                    </a:lnTo>
                    <a:lnTo>
                      <a:pt x="1103752" y="287958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grpSp>
            <p:nvGrpSpPr>
              <p:cNvPr id="187" name="グループ化 186">
                <a:extLst>
                  <a:ext uri="{FF2B5EF4-FFF2-40B4-BE49-F238E27FC236}">
                    <a16:creationId xmlns:a16="http://schemas.microsoft.com/office/drawing/2014/main" id="{71EA7611-EC15-0D9D-CA2A-5B74B975A92C}"/>
                  </a:ext>
                </a:extLst>
              </p:cNvPr>
              <p:cNvGrpSpPr/>
              <p:nvPr/>
            </p:nvGrpSpPr>
            <p:grpSpPr>
              <a:xfrm>
                <a:off x="962346" y="3149385"/>
                <a:ext cx="2132755" cy="2121069"/>
                <a:chOff x="962346" y="3149385"/>
                <a:chExt cx="2132755" cy="2121069"/>
              </a:xfrm>
            </p:grpSpPr>
            <p:grpSp>
              <p:nvGrpSpPr>
                <p:cNvPr id="248" name="Group 264">
                  <a:extLst>
                    <a:ext uri="{FF2B5EF4-FFF2-40B4-BE49-F238E27FC236}">
                      <a16:creationId xmlns:a16="http://schemas.microsoft.com/office/drawing/2014/main" id="{3F490440-1DC5-2F8C-B999-0A440D5A8DB7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rot="21182466" flipH="1">
                  <a:off x="962346" y="3149385"/>
                  <a:ext cx="2119908" cy="2121069"/>
                  <a:chOff x="3575" y="1632"/>
                  <a:chExt cx="1105" cy="1104"/>
                </a:xfrm>
              </p:grpSpPr>
              <p:grpSp>
                <p:nvGrpSpPr>
                  <p:cNvPr id="268" name="Group 265">
                    <a:extLst>
                      <a:ext uri="{FF2B5EF4-FFF2-40B4-BE49-F238E27FC236}">
                        <a16:creationId xmlns:a16="http://schemas.microsoft.com/office/drawing/2014/main" id="{AEEC60BB-B469-DBAE-AE91-D01F2A8C815C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>
                    <a:off x="3575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84" name="Line 266">
                      <a:extLst>
                        <a:ext uri="{FF2B5EF4-FFF2-40B4-BE49-F238E27FC236}">
                          <a16:creationId xmlns:a16="http://schemas.microsoft.com/office/drawing/2014/main" id="{1454E6D9-67FB-A7E9-1D40-E41E79D22366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85" name="Line 267">
                      <a:extLst>
                        <a:ext uri="{FF2B5EF4-FFF2-40B4-BE49-F238E27FC236}">
                          <a16:creationId xmlns:a16="http://schemas.microsoft.com/office/drawing/2014/main" id="{FB2F72A0-5147-AD76-993A-B5F5014F14B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69" name="Group 268">
                    <a:extLst>
                      <a:ext uri="{FF2B5EF4-FFF2-40B4-BE49-F238E27FC236}">
                        <a16:creationId xmlns:a16="http://schemas.microsoft.com/office/drawing/2014/main" id="{420570D2-19D0-850A-C215-0C9EAB11D832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7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82" name="Line 269">
                      <a:extLst>
                        <a:ext uri="{FF2B5EF4-FFF2-40B4-BE49-F238E27FC236}">
                          <a16:creationId xmlns:a16="http://schemas.microsoft.com/office/drawing/2014/main" id="{89141B76-700F-DFD4-9BBC-E63D6BAE2CA9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83" name="Line 270">
                      <a:extLst>
                        <a:ext uri="{FF2B5EF4-FFF2-40B4-BE49-F238E27FC236}">
                          <a16:creationId xmlns:a16="http://schemas.microsoft.com/office/drawing/2014/main" id="{E924B576-9D01-34ED-CBE2-750E44D6435C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70" name="Group 271">
                    <a:extLst>
                      <a:ext uri="{FF2B5EF4-FFF2-40B4-BE49-F238E27FC236}">
                        <a16:creationId xmlns:a16="http://schemas.microsoft.com/office/drawing/2014/main" id="{3DFAC531-B8F1-AC16-FA16-273697188AE4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9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80" name="Line 272">
                      <a:extLst>
                        <a:ext uri="{FF2B5EF4-FFF2-40B4-BE49-F238E27FC236}">
                          <a16:creationId xmlns:a16="http://schemas.microsoft.com/office/drawing/2014/main" id="{9068450E-55E9-ACC9-7679-1819C6936258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81" name="Line 273">
                      <a:extLst>
                        <a:ext uri="{FF2B5EF4-FFF2-40B4-BE49-F238E27FC236}">
                          <a16:creationId xmlns:a16="http://schemas.microsoft.com/office/drawing/2014/main" id="{BACD57AD-6C0D-63E0-7ED6-C67BB18EF34C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71" name="Group 274">
                    <a:extLst>
                      <a:ext uri="{FF2B5EF4-FFF2-40B4-BE49-F238E27FC236}">
                        <a16:creationId xmlns:a16="http://schemas.microsoft.com/office/drawing/2014/main" id="{7424ED8D-F411-AA7B-41B6-2D47B96C17B9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36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78" name="Line 275">
                      <a:extLst>
                        <a:ext uri="{FF2B5EF4-FFF2-40B4-BE49-F238E27FC236}">
                          <a16:creationId xmlns:a16="http://schemas.microsoft.com/office/drawing/2014/main" id="{2B13D4AE-E6AC-37F1-9CE7-E9607EEFC76D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79" name="Line 276">
                      <a:extLst>
                        <a:ext uri="{FF2B5EF4-FFF2-40B4-BE49-F238E27FC236}">
                          <a16:creationId xmlns:a16="http://schemas.microsoft.com/office/drawing/2014/main" id="{049EC519-33C9-2F2D-81D3-39817367B5BC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72" name="Group 277">
                    <a:extLst>
                      <a:ext uri="{FF2B5EF4-FFF2-40B4-BE49-F238E27FC236}">
                        <a16:creationId xmlns:a16="http://schemas.microsoft.com/office/drawing/2014/main" id="{18CB6F51-43F6-69A8-C43C-D9E101E3382E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18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76" name="Line 278">
                      <a:extLst>
                        <a:ext uri="{FF2B5EF4-FFF2-40B4-BE49-F238E27FC236}">
                          <a16:creationId xmlns:a16="http://schemas.microsoft.com/office/drawing/2014/main" id="{501DB39F-8798-5A4A-49D7-C1955E1AF8AC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77" name="Line 279">
                      <a:extLst>
                        <a:ext uri="{FF2B5EF4-FFF2-40B4-BE49-F238E27FC236}">
                          <a16:creationId xmlns:a16="http://schemas.microsoft.com/office/drawing/2014/main" id="{6897CD1D-24F2-8A0C-5326-59C5F1E39405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73" name="Group 280">
                    <a:extLst>
                      <a:ext uri="{FF2B5EF4-FFF2-40B4-BE49-F238E27FC236}">
                        <a16:creationId xmlns:a16="http://schemas.microsoft.com/office/drawing/2014/main" id="{1CEF47B3-E552-DC1B-812C-A238A06D6221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45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74" name="Line 281">
                      <a:extLst>
                        <a:ext uri="{FF2B5EF4-FFF2-40B4-BE49-F238E27FC236}">
                          <a16:creationId xmlns:a16="http://schemas.microsoft.com/office/drawing/2014/main" id="{6FEA58D5-5978-984C-0EE0-3762CCA11D94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75" name="Line 282">
                      <a:extLst>
                        <a:ext uri="{FF2B5EF4-FFF2-40B4-BE49-F238E27FC236}">
                          <a16:creationId xmlns:a16="http://schemas.microsoft.com/office/drawing/2014/main" id="{A468C0E1-F274-D880-18E5-16C799D98C6F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</p:grpSp>
            <p:grpSp>
              <p:nvGrpSpPr>
                <p:cNvPr id="249" name="Group 305">
                  <a:extLst>
                    <a:ext uri="{FF2B5EF4-FFF2-40B4-BE49-F238E27FC236}">
                      <a16:creationId xmlns:a16="http://schemas.microsoft.com/office/drawing/2014/main" id="{C73735E8-CABD-8BC6-ED0A-0E42293E7020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flipH="1">
                  <a:off x="975193" y="3149385"/>
                  <a:ext cx="2119908" cy="2121069"/>
                  <a:chOff x="3575" y="1632"/>
                  <a:chExt cx="1105" cy="1104"/>
                </a:xfrm>
              </p:grpSpPr>
              <p:grpSp>
                <p:nvGrpSpPr>
                  <p:cNvPr id="250" name="Group 306">
                    <a:extLst>
                      <a:ext uri="{FF2B5EF4-FFF2-40B4-BE49-F238E27FC236}">
                        <a16:creationId xmlns:a16="http://schemas.microsoft.com/office/drawing/2014/main" id="{F16A3281-D985-E3A0-FFB2-5D33662F657D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>
                    <a:off x="3575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66" name="Line 307">
                      <a:extLst>
                        <a:ext uri="{FF2B5EF4-FFF2-40B4-BE49-F238E27FC236}">
                          <a16:creationId xmlns:a16="http://schemas.microsoft.com/office/drawing/2014/main" id="{8C34761F-FA6D-939D-A61B-7C163648ABDB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67" name="Line 308">
                      <a:extLst>
                        <a:ext uri="{FF2B5EF4-FFF2-40B4-BE49-F238E27FC236}">
                          <a16:creationId xmlns:a16="http://schemas.microsoft.com/office/drawing/2014/main" id="{3750D414-3B0B-3678-F494-BF8A80BC216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51" name="Group 309">
                    <a:extLst>
                      <a:ext uri="{FF2B5EF4-FFF2-40B4-BE49-F238E27FC236}">
                        <a16:creationId xmlns:a16="http://schemas.microsoft.com/office/drawing/2014/main" id="{0528E6AB-FAE7-9E61-BD95-2A64073C311A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7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64" name="Line 310">
                      <a:extLst>
                        <a:ext uri="{FF2B5EF4-FFF2-40B4-BE49-F238E27FC236}">
                          <a16:creationId xmlns:a16="http://schemas.microsoft.com/office/drawing/2014/main" id="{98B629EE-67CA-1E43-F510-B05783E4166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65" name="Line 311">
                      <a:extLst>
                        <a:ext uri="{FF2B5EF4-FFF2-40B4-BE49-F238E27FC236}">
                          <a16:creationId xmlns:a16="http://schemas.microsoft.com/office/drawing/2014/main" id="{46FCA780-0015-EDFB-88A4-DE8DB2E22937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52" name="Group 312">
                    <a:extLst>
                      <a:ext uri="{FF2B5EF4-FFF2-40B4-BE49-F238E27FC236}">
                        <a16:creationId xmlns:a16="http://schemas.microsoft.com/office/drawing/2014/main" id="{4D3D3388-6970-7EB3-F335-37F91C792D28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9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62" name="Line 313">
                      <a:extLst>
                        <a:ext uri="{FF2B5EF4-FFF2-40B4-BE49-F238E27FC236}">
                          <a16:creationId xmlns:a16="http://schemas.microsoft.com/office/drawing/2014/main" id="{C965BB57-533E-5631-5841-7D55E57CEFA0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63" name="Line 314">
                      <a:extLst>
                        <a:ext uri="{FF2B5EF4-FFF2-40B4-BE49-F238E27FC236}">
                          <a16:creationId xmlns:a16="http://schemas.microsoft.com/office/drawing/2014/main" id="{96EABD3F-34B2-77A8-DE7B-6003126F0CD5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53" name="Group 315">
                    <a:extLst>
                      <a:ext uri="{FF2B5EF4-FFF2-40B4-BE49-F238E27FC236}">
                        <a16:creationId xmlns:a16="http://schemas.microsoft.com/office/drawing/2014/main" id="{D9D6FCA6-FCAF-2A7C-3F3D-1A115B55D7CF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36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60" name="Line 316">
                      <a:extLst>
                        <a:ext uri="{FF2B5EF4-FFF2-40B4-BE49-F238E27FC236}">
                          <a16:creationId xmlns:a16="http://schemas.microsoft.com/office/drawing/2014/main" id="{9A04FBFE-66BB-8C2D-50CC-6691D636CA80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61" name="Line 317">
                      <a:extLst>
                        <a:ext uri="{FF2B5EF4-FFF2-40B4-BE49-F238E27FC236}">
                          <a16:creationId xmlns:a16="http://schemas.microsoft.com/office/drawing/2014/main" id="{21565C31-3322-4727-B736-4D92DBF34D31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54" name="Group 318">
                    <a:extLst>
                      <a:ext uri="{FF2B5EF4-FFF2-40B4-BE49-F238E27FC236}">
                        <a16:creationId xmlns:a16="http://schemas.microsoft.com/office/drawing/2014/main" id="{1E872235-9F6F-6869-DE1B-77A38056B66C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18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58" name="Line 319">
                      <a:extLst>
                        <a:ext uri="{FF2B5EF4-FFF2-40B4-BE49-F238E27FC236}">
                          <a16:creationId xmlns:a16="http://schemas.microsoft.com/office/drawing/2014/main" id="{6DB0682C-A143-D4E4-96D2-1D8EB208393D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59" name="Line 320">
                      <a:extLst>
                        <a:ext uri="{FF2B5EF4-FFF2-40B4-BE49-F238E27FC236}">
                          <a16:creationId xmlns:a16="http://schemas.microsoft.com/office/drawing/2014/main" id="{D279C492-C5E9-A631-37E0-C4F4827B7EF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55" name="Group 321">
                    <a:extLst>
                      <a:ext uri="{FF2B5EF4-FFF2-40B4-BE49-F238E27FC236}">
                        <a16:creationId xmlns:a16="http://schemas.microsoft.com/office/drawing/2014/main" id="{17B8C6CA-CF54-68B9-BA26-8CA3EA605AD4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45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56" name="Line 322">
                      <a:extLst>
                        <a:ext uri="{FF2B5EF4-FFF2-40B4-BE49-F238E27FC236}">
                          <a16:creationId xmlns:a16="http://schemas.microsoft.com/office/drawing/2014/main" id="{723530A4-C4CA-F274-425A-A7B80891CC90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57" name="Line 323">
                      <a:extLst>
                        <a:ext uri="{FF2B5EF4-FFF2-40B4-BE49-F238E27FC236}">
                          <a16:creationId xmlns:a16="http://schemas.microsoft.com/office/drawing/2014/main" id="{D8870A49-7AFE-BBB6-280B-45716D2ADD2D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</p:grpSp>
          </p:grpSp>
          <p:sp>
            <p:nvSpPr>
              <p:cNvPr id="188" name="Oval 324">
                <a:extLst>
                  <a:ext uri="{FF2B5EF4-FFF2-40B4-BE49-F238E27FC236}">
                    <a16:creationId xmlns:a16="http://schemas.microsoft.com/office/drawing/2014/main" id="{46BEE4F9-D3CD-9F74-011E-A799EA78C8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788895" y="3942108"/>
                <a:ext cx="462525" cy="46277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grpSp>
            <p:nvGrpSpPr>
              <p:cNvPr id="189" name="グループ化 188">
                <a:extLst>
                  <a:ext uri="{FF2B5EF4-FFF2-40B4-BE49-F238E27FC236}">
                    <a16:creationId xmlns:a16="http://schemas.microsoft.com/office/drawing/2014/main" id="{F6D1E154-4AB1-7622-25CC-2E22BED83B4C}"/>
                  </a:ext>
                </a:extLst>
              </p:cNvPr>
              <p:cNvGrpSpPr/>
              <p:nvPr/>
            </p:nvGrpSpPr>
            <p:grpSpPr>
              <a:xfrm>
                <a:off x="4512656" y="3149385"/>
                <a:ext cx="2158451" cy="2129639"/>
                <a:chOff x="4512656" y="3149385"/>
                <a:chExt cx="2158451" cy="2129639"/>
              </a:xfrm>
            </p:grpSpPr>
            <p:grpSp>
              <p:nvGrpSpPr>
                <p:cNvPr id="210" name="Group 283">
                  <a:extLst>
                    <a:ext uri="{FF2B5EF4-FFF2-40B4-BE49-F238E27FC236}">
                      <a16:creationId xmlns:a16="http://schemas.microsoft.com/office/drawing/2014/main" id="{81BE9E9F-C198-1C80-8E1A-D332A6A12CC1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rot="21182466" flipH="1">
                  <a:off x="4512656" y="3149385"/>
                  <a:ext cx="2119908" cy="2121069"/>
                  <a:chOff x="3575" y="1632"/>
                  <a:chExt cx="1105" cy="1104"/>
                </a:xfrm>
              </p:grpSpPr>
              <p:grpSp>
                <p:nvGrpSpPr>
                  <p:cNvPr id="230" name="Group 284">
                    <a:extLst>
                      <a:ext uri="{FF2B5EF4-FFF2-40B4-BE49-F238E27FC236}">
                        <a16:creationId xmlns:a16="http://schemas.microsoft.com/office/drawing/2014/main" id="{E5C3F4C4-4A20-3DDE-8DF2-BC9925D68AD9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>
                    <a:off x="3575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46" name="Line 285">
                      <a:extLst>
                        <a:ext uri="{FF2B5EF4-FFF2-40B4-BE49-F238E27FC236}">
                          <a16:creationId xmlns:a16="http://schemas.microsoft.com/office/drawing/2014/main" id="{DA3BF16F-BE14-312D-8638-9CF5CE7AC9C1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47" name="Line 286">
                      <a:extLst>
                        <a:ext uri="{FF2B5EF4-FFF2-40B4-BE49-F238E27FC236}">
                          <a16:creationId xmlns:a16="http://schemas.microsoft.com/office/drawing/2014/main" id="{D854DBB1-836E-9056-A28B-9FBD91B61837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31" name="Group 287">
                    <a:extLst>
                      <a:ext uri="{FF2B5EF4-FFF2-40B4-BE49-F238E27FC236}">
                        <a16:creationId xmlns:a16="http://schemas.microsoft.com/office/drawing/2014/main" id="{68F2923B-32FD-F2EB-F5C0-DCB737DEB905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7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44" name="Line 288">
                      <a:extLst>
                        <a:ext uri="{FF2B5EF4-FFF2-40B4-BE49-F238E27FC236}">
                          <a16:creationId xmlns:a16="http://schemas.microsoft.com/office/drawing/2014/main" id="{0C6D8AA1-D9D9-C852-5FC2-C6BEF73E29EF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45" name="Line 289">
                      <a:extLst>
                        <a:ext uri="{FF2B5EF4-FFF2-40B4-BE49-F238E27FC236}">
                          <a16:creationId xmlns:a16="http://schemas.microsoft.com/office/drawing/2014/main" id="{2CFD7F47-2853-8196-51AD-5CC2AE22D4BF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32" name="Group 290">
                    <a:extLst>
                      <a:ext uri="{FF2B5EF4-FFF2-40B4-BE49-F238E27FC236}">
                        <a16:creationId xmlns:a16="http://schemas.microsoft.com/office/drawing/2014/main" id="{987B1180-8C23-89F0-0B62-2287BADE04FA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9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42" name="Line 291">
                      <a:extLst>
                        <a:ext uri="{FF2B5EF4-FFF2-40B4-BE49-F238E27FC236}">
                          <a16:creationId xmlns:a16="http://schemas.microsoft.com/office/drawing/2014/main" id="{9806E15A-AAB8-325A-331C-D9C05A2F4EB8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43" name="Line 292">
                      <a:extLst>
                        <a:ext uri="{FF2B5EF4-FFF2-40B4-BE49-F238E27FC236}">
                          <a16:creationId xmlns:a16="http://schemas.microsoft.com/office/drawing/2014/main" id="{59BB4B03-3E90-F985-8214-8192B4E15B09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33" name="Group 293">
                    <a:extLst>
                      <a:ext uri="{FF2B5EF4-FFF2-40B4-BE49-F238E27FC236}">
                        <a16:creationId xmlns:a16="http://schemas.microsoft.com/office/drawing/2014/main" id="{4BFD6787-2D12-E558-6C95-0CBE7CE9F328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36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40" name="Line 294">
                      <a:extLst>
                        <a:ext uri="{FF2B5EF4-FFF2-40B4-BE49-F238E27FC236}">
                          <a16:creationId xmlns:a16="http://schemas.microsoft.com/office/drawing/2014/main" id="{9C11D20A-B7B1-2900-069E-F6BE2A38CF3D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41" name="Line 295">
                      <a:extLst>
                        <a:ext uri="{FF2B5EF4-FFF2-40B4-BE49-F238E27FC236}">
                          <a16:creationId xmlns:a16="http://schemas.microsoft.com/office/drawing/2014/main" id="{7E78980B-7355-5102-5AD3-95B730572446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34" name="Group 296">
                    <a:extLst>
                      <a:ext uri="{FF2B5EF4-FFF2-40B4-BE49-F238E27FC236}">
                        <a16:creationId xmlns:a16="http://schemas.microsoft.com/office/drawing/2014/main" id="{701B7EF2-EB78-2487-5CD2-37FF83F43FBA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18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38" name="Line 297">
                      <a:extLst>
                        <a:ext uri="{FF2B5EF4-FFF2-40B4-BE49-F238E27FC236}">
                          <a16:creationId xmlns:a16="http://schemas.microsoft.com/office/drawing/2014/main" id="{0572599C-7AF6-3EB2-5A2D-9B25EFB068C1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39" name="Line 298">
                      <a:extLst>
                        <a:ext uri="{FF2B5EF4-FFF2-40B4-BE49-F238E27FC236}">
                          <a16:creationId xmlns:a16="http://schemas.microsoft.com/office/drawing/2014/main" id="{3ACA1902-F522-21E9-D683-D196DAC933D4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35" name="Group 299">
                    <a:extLst>
                      <a:ext uri="{FF2B5EF4-FFF2-40B4-BE49-F238E27FC236}">
                        <a16:creationId xmlns:a16="http://schemas.microsoft.com/office/drawing/2014/main" id="{E6ABEB50-F6F7-D16F-7BAD-8514C082D697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45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36" name="Line 300">
                      <a:extLst>
                        <a:ext uri="{FF2B5EF4-FFF2-40B4-BE49-F238E27FC236}">
                          <a16:creationId xmlns:a16="http://schemas.microsoft.com/office/drawing/2014/main" id="{8151F0A4-AA4A-BF34-6812-FF12D81D168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37" name="Line 301">
                      <a:extLst>
                        <a:ext uri="{FF2B5EF4-FFF2-40B4-BE49-F238E27FC236}">
                          <a16:creationId xmlns:a16="http://schemas.microsoft.com/office/drawing/2014/main" id="{423F50F5-A39C-2617-203B-F3B1671B8A86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</p:grpSp>
            <p:grpSp>
              <p:nvGrpSpPr>
                <p:cNvPr id="211" name="Group 326">
                  <a:extLst>
                    <a:ext uri="{FF2B5EF4-FFF2-40B4-BE49-F238E27FC236}">
                      <a16:creationId xmlns:a16="http://schemas.microsoft.com/office/drawing/2014/main" id="{89545829-4C70-416F-56DE-3469D1EEA9FA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flipH="1">
                  <a:off x="4551199" y="3162240"/>
                  <a:ext cx="2119908" cy="2116784"/>
                  <a:chOff x="3575" y="1632"/>
                  <a:chExt cx="1105" cy="1104"/>
                </a:xfrm>
              </p:grpSpPr>
              <p:grpSp>
                <p:nvGrpSpPr>
                  <p:cNvPr id="212" name="Group 327">
                    <a:extLst>
                      <a:ext uri="{FF2B5EF4-FFF2-40B4-BE49-F238E27FC236}">
                        <a16:creationId xmlns:a16="http://schemas.microsoft.com/office/drawing/2014/main" id="{65BD9068-5CE0-4D68-7757-3861CB25D002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>
                    <a:off x="3575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28" name="Line 328">
                      <a:extLst>
                        <a:ext uri="{FF2B5EF4-FFF2-40B4-BE49-F238E27FC236}">
                          <a16:creationId xmlns:a16="http://schemas.microsoft.com/office/drawing/2014/main" id="{6B0E73EA-420D-035A-0545-7F15772A41DF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29" name="Line 329">
                      <a:extLst>
                        <a:ext uri="{FF2B5EF4-FFF2-40B4-BE49-F238E27FC236}">
                          <a16:creationId xmlns:a16="http://schemas.microsoft.com/office/drawing/2014/main" id="{1A12C58D-DFF9-F21C-24A9-E6F9A5D682E2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13" name="Group 330">
                    <a:extLst>
                      <a:ext uri="{FF2B5EF4-FFF2-40B4-BE49-F238E27FC236}">
                        <a16:creationId xmlns:a16="http://schemas.microsoft.com/office/drawing/2014/main" id="{AD2A1414-5403-90CF-04E5-B0E6D0273DFE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7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26" name="Line 331">
                      <a:extLst>
                        <a:ext uri="{FF2B5EF4-FFF2-40B4-BE49-F238E27FC236}">
                          <a16:creationId xmlns:a16="http://schemas.microsoft.com/office/drawing/2014/main" id="{4D6FDCB6-356F-525D-87FB-F6DA8679F0E4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27" name="Line 332">
                      <a:extLst>
                        <a:ext uri="{FF2B5EF4-FFF2-40B4-BE49-F238E27FC236}">
                          <a16:creationId xmlns:a16="http://schemas.microsoft.com/office/drawing/2014/main" id="{D18FE0B3-B784-801D-AB13-275CC5CE0D06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14" name="Group 333">
                    <a:extLst>
                      <a:ext uri="{FF2B5EF4-FFF2-40B4-BE49-F238E27FC236}">
                        <a16:creationId xmlns:a16="http://schemas.microsoft.com/office/drawing/2014/main" id="{BEE5D2A2-3A5B-D606-CB67-59B51D974F3E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9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24" name="Line 334">
                      <a:extLst>
                        <a:ext uri="{FF2B5EF4-FFF2-40B4-BE49-F238E27FC236}">
                          <a16:creationId xmlns:a16="http://schemas.microsoft.com/office/drawing/2014/main" id="{F651532E-098C-23F3-7043-826CBAEC01A5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25" name="Line 335">
                      <a:extLst>
                        <a:ext uri="{FF2B5EF4-FFF2-40B4-BE49-F238E27FC236}">
                          <a16:creationId xmlns:a16="http://schemas.microsoft.com/office/drawing/2014/main" id="{619AE3FD-2E19-F897-1AAD-425B7AFFE4B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15" name="Group 336">
                    <a:extLst>
                      <a:ext uri="{FF2B5EF4-FFF2-40B4-BE49-F238E27FC236}">
                        <a16:creationId xmlns:a16="http://schemas.microsoft.com/office/drawing/2014/main" id="{2410CB09-0020-63D6-7AF3-2B14010CF907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36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22" name="Line 337">
                      <a:extLst>
                        <a:ext uri="{FF2B5EF4-FFF2-40B4-BE49-F238E27FC236}">
                          <a16:creationId xmlns:a16="http://schemas.microsoft.com/office/drawing/2014/main" id="{E93C9961-5EB0-889A-8BA9-3CA2C7394FD5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23" name="Line 338">
                      <a:extLst>
                        <a:ext uri="{FF2B5EF4-FFF2-40B4-BE49-F238E27FC236}">
                          <a16:creationId xmlns:a16="http://schemas.microsoft.com/office/drawing/2014/main" id="{EF0CA45C-3EC4-432E-4176-B40068AED250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16" name="Group 339">
                    <a:extLst>
                      <a:ext uri="{FF2B5EF4-FFF2-40B4-BE49-F238E27FC236}">
                        <a16:creationId xmlns:a16="http://schemas.microsoft.com/office/drawing/2014/main" id="{D85D97D5-BE2C-A540-F267-B23AAEF191E5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18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20" name="Line 340">
                      <a:extLst>
                        <a:ext uri="{FF2B5EF4-FFF2-40B4-BE49-F238E27FC236}">
                          <a16:creationId xmlns:a16="http://schemas.microsoft.com/office/drawing/2014/main" id="{7460910D-0AF0-0D97-35DF-A85AC78F39F8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21" name="Line 341">
                      <a:extLst>
                        <a:ext uri="{FF2B5EF4-FFF2-40B4-BE49-F238E27FC236}">
                          <a16:creationId xmlns:a16="http://schemas.microsoft.com/office/drawing/2014/main" id="{D1976136-A5C6-24D6-B21E-60D230ABF55C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17" name="Group 342">
                    <a:extLst>
                      <a:ext uri="{FF2B5EF4-FFF2-40B4-BE49-F238E27FC236}">
                        <a16:creationId xmlns:a16="http://schemas.microsoft.com/office/drawing/2014/main" id="{FE4277FA-1C02-5F8C-99AC-42D37045A8BB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45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18" name="Line 343">
                      <a:extLst>
                        <a:ext uri="{FF2B5EF4-FFF2-40B4-BE49-F238E27FC236}">
                          <a16:creationId xmlns:a16="http://schemas.microsoft.com/office/drawing/2014/main" id="{78BAC326-58DE-8A5E-A928-DE8B41D12327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19" name="Line 344">
                      <a:extLst>
                        <a:ext uri="{FF2B5EF4-FFF2-40B4-BE49-F238E27FC236}">
                          <a16:creationId xmlns:a16="http://schemas.microsoft.com/office/drawing/2014/main" id="{C4D18B33-E9F7-3995-B39C-3BBB97E01DE7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</p:grpSp>
          </p:grpSp>
          <p:sp>
            <p:nvSpPr>
              <p:cNvPr id="190" name="AutoShape 345">
                <a:extLst>
                  <a:ext uri="{FF2B5EF4-FFF2-40B4-BE49-F238E27FC236}">
                    <a16:creationId xmlns:a16="http://schemas.microsoft.com/office/drawing/2014/main" id="{C1D6D3D2-CFD9-EDE9-BF5A-45F513A3C3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928084" y="3115105"/>
                <a:ext cx="2209843" cy="2211054"/>
              </a:xfrm>
              <a:custGeom>
                <a:avLst/>
                <a:gdLst>
                  <a:gd name="G0" fmla="+- 1125 0 0"/>
                  <a:gd name="G1" fmla="+- 21600 0 1125"/>
                  <a:gd name="G2" fmla="+- 21600 0 1125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125" y="10800"/>
                    </a:moveTo>
                    <a:cubicBezTo>
                      <a:pt x="1125" y="16143"/>
                      <a:pt x="5457" y="20475"/>
                      <a:pt x="10800" y="20475"/>
                    </a:cubicBezTo>
                    <a:cubicBezTo>
                      <a:pt x="16143" y="20475"/>
                      <a:pt x="20475" y="16143"/>
                      <a:pt x="20475" y="10800"/>
                    </a:cubicBezTo>
                    <a:cubicBezTo>
                      <a:pt x="20475" y="5457"/>
                      <a:pt x="16143" y="1125"/>
                      <a:pt x="10800" y="1125"/>
                    </a:cubicBezTo>
                    <a:cubicBezTo>
                      <a:pt x="5457" y="1125"/>
                      <a:pt x="1125" y="5457"/>
                      <a:pt x="1125" y="10800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1" name="AutoShape 346">
                <a:extLst>
                  <a:ext uri="{FF2B5EF4-FFF2-40B4-BE49-F238E27FC236}">
                    <a16:creationId xmlns:a16="http://schemas.microsoft.com/office/drawing/2014/main" id="{4C4C5C27-8FB4-EFD0-A6F8-4FF20A8CA4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4504090" y="3115105"/>
                <a:ext cx="2209843" cy="2211054"/>
              </a:xfrm>
              <a:custGeom>
                <a:avLst/>
                <a:gdLst>
                  <a:gd name="G0" fmla="+- 1219 0 0"/>
                  <a:gd name="G1" fmla="+- 21600 0 1219"/>
                  <a:gd name="G2" fmla="+- 21600 0 1219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219" y="10800"/>
                    </a:moveTo>
                    <a:cubicBezTo>
                      <a:pt x="1219" y="16091"/>
                      <a:pt x="5509" y="20381"/>
                      <a:pt x="10800" y="20381"/>
                    </a:cubicBezTo>
                    <a:cubicBezTo>
                      <a:pt x="16091" y="20381"/>
                      <a:pt x="20381" y="16091"/>
                      <a:pt x="20381" y="10800"/>
                    </a:cubicBezTo>
                    <a:cubicBezTo>
                      <a:pt x="20381" y="5509"/>
                      <a:pt x="16091" y="1219"/>
                      <a:pt x="10800" y="1219"/>
                    </a:cubicBezTo>
                    <a:cubicBezTo>
                      <a:pt x="5509" y="1219"/>
                      <a:pt x="1219" y="5509"/>
                      <a:pt x="1219" y="10800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2" name="AutoShape 347">
                <a:extLst>
                  <a:ext uri="{FF2B5EF4-FFF2-40B4-BE49-F238E27FC236}">
                    <a16:creationId xmlns:a16="http://schemas.microsoft.com/office/drawing/2014/main" id="{8F90A141-76EA-594C-09BE-1EE743D7B6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928084" y="3115105"/>
                <a:ext cx="2209843" cy="2211054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3" name="AutoShape 348">
                <a:extLst>
                  <a:ext uri="{FF2B5EF4-FFF2-40B4-BE49-F238E27FC236}">
                    <a16:creationId xmlns:a16="http://schemas.microsoft.com/office/drawing/2014/main" id="{0B0BF4B3-B512-4A63-670B-7E88926E20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4504090" y="3115105"/>
                <a:ext cx="2209843" cy="2211054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4" name="AutoShape 349">
                <a:extLst>
                  <a:ext uri="{FF2B5EF4-FFF2-40B4-BE49-F238E27FC236}">
                    <a16:creationId xmlns:a16="http://schemas.microsoft.com/office/drawing/2014/main" id="{631BEBDF-500E-EAA5-B215-09FE9AE6B4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4427002" y="3037975"/>
                <a:ext cx="2364018" cy="2365314"/>
              </a:xfrm>
              <a:custGeom>
                <a:avLst/>
                <a:gdLst>
                  <a:gd name="G0" fmla="+- 10438 0 0"/>
                  <a:gd name="G1" fmla="+- 11537643 0 0"/>
                  <a:gd name="G2" fmla="+- 0 0 11537643"/>
                  <a:gd name="T0" fmla="*/ 0 256 1"/>
                  <a:gd name="T1" fmla="*/ 180 256 1"/>
                  <a:gd name="G3" fmla="+- 11537643 T0 T1"/>
                  <a:gd name="T2" fmla="*/ 0 256 1"/>
                  <a:gd name="T3" fmla="*/ 90 256 1"/>
                  <a:gd name="G4" fmla="+- 11537643 T2 T3"/>
                  <a:gd name="G5" fmla="*/ G4 2 1"/>
                  <a:gd name="T4" fmla="*/ 90 256 1"/>
                  <a:gd name="T5" fmla="*/ 0 256 1"/>
                  <a:gd name="G6" fmla="+- 11537643 T4 T5"/>
                  <a:gd name="G7" fmla="*/ G6 2 1"/>
                  <a:gd name="G8" fmla="abs 11537643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438"/>
                  <a:gd name="G18" fmla="*/ 10438 1 2"/>
                  <a:gd name="G19" fmla="+- G18 5400 0"/>
                  <a:gd name="G20" fmla="cos G19 11537643"/>
                  <a:gd name="G21" fmla="sin G19 11537643"/>
                  <a:gd name="G22" fmla="+- G20 10800 0"/>
                  <a:gd name="G23" fmla="+- G21 10800 0"/>
                  <a:gd name="G24" fmla="+- 10800 0 G20"/>
                  <a:gd name="G25" fmla="+- 10438 10800 0"/>
                  <a:gd name="G26" fmla="?: G9 G17 G25"/>
                  <a:gd name="G27" fmla="?: G9 0 21600"/>
                  <a:gd name="G28" fmla="cos 10800 11537643"/>
                  <a:gd name="G29" fmla="sin 10800 11537643"/>
                  <a:gd name="G30" fmla="sin 10438 11537643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537643 G34 0"/>
                  <a:gd name="G36" fmla="?: G6 G35 G31"/>
                  <a:gd name="G37" fmla="+- 21600 0 G36"/>
                  <a:gd name="G38" fmla="?: G4 0 G33"/>
                  <a:gd name="G39" fmla="?: 11537643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206 w 21600"/>
                  <a:gd name="T15" fmla="*/ 11531 h 21600"/>
                  <a:gd name="T16" fmla="*/ 10800 w 21600"/>
                  <a:gd name="T17" fmla="*/ 362 h 21600"/>
                  <a:gd name="T18" fmla="*/ 21394 w 21600"/>
                  <a:gd name="T19" fmla="*/ 11531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386" y="11518"/>
                    </a:moveTo>
                    <a:cubicBezTo>
                      <a:pt x="370" y="11279"/>
                      <a:pt x="362" y="11039"/>
                      <a:pt x="362" y="10800"/>
                    </a:cubicBezTo>
                    <a:cubicBezTo>
                      <a:pt x="362" y="5035"/>
                      <a:pt x="5035" y="362"/>
                      <a:pt x="10800" y="362"/>
                    </a:cubicBezTo>
                    <a:cubicBezTo>
                      <a:pt x="16564" y="362"/>
                      <a:pt x="21238" y="5035"/>
                      <a:pt x="21238" y="10800"/>
                    </a:cubicBezTo>
                    <a:cubicBezTo>
                      <a:pt x="21238" y="11039"/>
                      <a:pt x="21229" y="11279"/>
                      <a:pt x="21213" y="11518"/>
                    </a:cubicBezTo>
                    <a:lnTo>
                      <a:pt x="21574" y="11543"/>
                    </a:lnTo>
                    <a:cubicBezTo>
                      <a:pt x="21591" y="11296"/>
                      <a:pt x="21600" y="11048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0" y="11048"/>
                      <a:pt x="8" y="11296"/>
                      <a:pt x="25" y="11543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19050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5" name="AutoShape 350">
                <a:extLst>
                  <a:ext uri="{FF2B5EF4-FFF2-40B4-BE49-F238E27FC236}">
                    <a16:creationId xmlns:a16="http://schemas.microsoft.com/office/drawing/2014/main" id="{96CB46E8-A8D0-A35D-F1DF-BC4DA0E26F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850996" y="3037975"/>
                <a:ext cx="2364018" cy="2365314"/>
              </a:xfrm>
              <a:custGeom>
                <a:avLst/>
                <a:gdLst>
                  <a:gd name="G0" fmla="+- 10541 0 0"/>
                  <a:gd name="G1" fmla="+- -10661547 0 0"/>
                  <a:gd name="G2" fmla="+- 0 0 -10661547"/>
                  <a:gd name="T0" fmla="*/ 0 256 1"/>
                  <a:gd name="T1" fmla="*/ 180 256 1"/>
                  <a:gd name="G3" fmla="+- -10661547 T0 T1"/>
                  <a:gd name="T2" fmla="*/ 0 256 1"/>
                  <a:gd name="T3" fmla="*/ 90 256 1"/>
                  <a:gd name="G4" fmla="+- -10661547 T2 T3"/>
                  <a:gd name="G5" fmla="*/ G4 2 1"/>
                  <a:gd name="T4" fmla="*/ 90 256 1"/>
                  <a:gd name="T5" fmla="*/ 0 256 1"/>
                  <a:gd name="G6" fmla="+- -10661547 T4 T5"/>
                  <a:gd name="G7" fmla="*/ G6 2 1"/>
                  <a:gd name="G8" fmla="abs -10661547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541"/>
                  <a:gd name="G18" fmla="*/ 10541 1 2"/>
                  <a:gd name="G19" fmla="+- G18 5400 0"/>
                  <a:gd name="G20" fmla="cos G19 -10661547"/>
                  <a:gd name="G21" fmla="sin G19 -10661547"/>
                  <a:gd name="G22" fmla="+- G20 10800 0"/>
                  <a:gd name="G23" fmla="+- G21 10800 0"/>
                  <a:gd name="G24" fmla="+- 10800 0 G20"/>
                  <a:gd name="G25" fmla="+- 10541 10800 0"/>
                  <a:gd name="G26" fmla="?: G9 G17 G25"/>
                  <a:gd name="G27" fmla="?: G9 0 21600"/>
                  <a:gd name="G28" fmla="cos 10800 -10661547"/>
                  <a:gd name="G29" fmla="sin 10800 -10661547"/>
                  <a:gd name="G30" fmla="sin 10541 -10661547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0661547 G34 0"/>
                  <a:gd name="G36" fmla="?: G6 G35 G31"/>
                  <a:gd name="G37" fmla="+- 21600 0 G36"/>
                  <a:gd name="G38" fmla="?: G4 0 G33"/>
                  <a:gd name="G39" fmla="?: -10661547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612 w 21600"/>
                  <a:gd name="T15" fmla="*/ 7623 h 21600"/>
                  <a:gd name="T16" fmla="*/ 10800 w 21600"/>
                  <a:gd name="T17" fmla="*/ 259 h 21600"/>
                  <a:gd name="T18" fmla="*/ 20988 w 21600"/>
                  <a:gd name="T19" fmla="*/ 7623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736" y="7662"/>
                    </a:moveTo>
                    <a:cubicBezTo>
                      <a:pt x="2109" y="3258"/>
                      <a:pt x="6187" y="259"/>
                      <a:pt x="10800" y="259"/>
                    </a:cubicBezTo>
                    <a:cubicBezTo>
                      <a:pt x="15412" y="259"/>
                      <a:pt x="19490" y="3258"/>
                      <a:pt x="20863" y="7662"/>
                    </a:cubicBezTo>
                    <a:lnTo>
                      <a:pt x="21110" y="7585"/>
                    </a:lnTo>
                    <a:cubicBezTo>
                      <a:pt x="19703" y="3073"/>
                      <a:pt x="15526" y="0"/>
                      <a:pt x="10799" y="0"/>
                    </a:cubicBezTo>
                    <a:cubicBezTo>
                      <a:pt x="6073" y="0"/>
                      <a:pt x="1896" y="3073"/>
                      <a:pt x="489" y="7585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19050" algn="ctr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6" name="フリーフォーム: 図形 195">
                <a:extLst>
                  <a:ext uri="{FF2B5EF4-FFF2-40B4-BE49-F238E27FC236}">
                    <a16:creationId xmlns:a16="http://schemas.microsoft.com/office/drawing/2014/main" id="{165D601D-A66E-49F5-C52E-CB9B65E192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943056" y="2057604"/>
                <a:ext cx="2758143" cy="2234352"/>
              </a:xfrm>
              <a:custGeom>
                <a:avLst/>
                <a:gdLst>
                  <a:gd name="connsiteX0" fmla="*/ 1869819 w 2758143"/>
                  <a:gd name="connsiteY0" fmla="*/ 0 h 2234352"/>
                  <a:gd name="connsiteX1" fmla="*/ 1809220 w 2758143"/>
                  <a:gd name="connsiteY1" fmla="*/ 25101 h 2234352"/>
                  <a:gd name="connsiteX2" fmla="*/ 1688155 w 2758143"/>
                  <a:gd name="connsiteY2" fmla="*/ 146166 h 2234352"/>
                  <a:gd name="connsiteX3" fmla="*/ 1659805 w 2758143"/>
                  <a:gd name="connsiteY3" fmla="*/ 267589 h 2234352"/>
                  <a:gd name="connsiteX4" fmla="*/ 1896622 w 2758143"/>
                  <a:gd name="connsiteY4" fmla="*/ 743054 h 2234352"/>
                  <a:gd name="connsiteX5" fmla="*/ 1919623 w 2758143"/>
                  <a:gd name="connsiteY5" fmla="*/ 788372 h 2234352"/>
                  <a:gd name="connsiteX6" fmla="*/ 1066456 w 2758143"/>
                  <a:gd name="connsiteY6" fmla="*/ 1527783 h 2234352"/>
                  <a:gd name="connsiteX7" fmla="*/ 1063635 w 2758143"/>
                  <a:gd name="connsiteY7" fmla="*/ 1526615 h 2234352"/>
                  <a:gd name="connsiteX8" fmla="*/ 333878 w 2758143"/>
                  <a:gd name="connsiteY8" fmla="*/ 1526615 h 2234352"/>
                  <a:gd name="connsiteX9" fmla="*/ 106369 w 2758143"/>
                  <a:gd name="connsiteY9" fmla="*/ 677541 h 2234352"/>
                  <a:gd name="connsiteX10" fmla="*/ 84022 w 2758143"/>
                  <a:gd name="connsiteY10" fmla="*/ 664640 h 2234352"/>
                  <a:gd name="connsiteX11" fmla="*/ 13528 w 2758143"/>
                  <a:gd name="connsiteY11" fmla="*/ 683528 h 2234352"/>
                  <a:gd name="connsiteX12" fmla="*/ 626 w 2758143"/>
                  <a:gd name="connsiteY12" fmla="*/ 705875 h 2234352"/>
                  <a:gd name="connsiteX13" fmla="*/ 328800 w 2758143"/>
                  <a:gd name="connsiteY13" fmla="*/ 1930638 h 2234352"/>
                  <a:gd name="connsiteX14" fmla="*/ 351147 w 2758143"/>
                  <a:gd name="connsiteY14" fmla="*/ 1943539 h 2234352"/>
                  <a:gd name="connsiteX15" fmla="*/ 421641 w 2758143"/>
                  <a:gd name="connsiteY15" fmla="*/ 1924651 h 2234352"/>
                  <a:gd name="connsiteX16" fmla="*/ 434543 w 2758143"/>
                  <a:gd name="connsiteY16" fmla="*/ 1902304 h 2234352"/>
                  <a:gd name="connsiteX17" fmla="*/ 348270 w 2758143"/>
                  <a:gd name="connsiteY17" fmla="*/ 1580328 h 2234352"/>
                  <a:gd name="connsiteX18" fmla="*/ 1005826 w 2758143"/>
                  <a:gd name="connsiteY18" fmla="*/ 1580329 h 2234352"/>
                  <a:gd name="connsiteX19" fmla="*/ 605181 w 2758143"/>
                  <a:gd name="connsiteY19" fmla="*/ 1927554 h 2234352"/>
                  <a:gd name="connsiteX20" fmla="*/ 595982 w 2758143"/>
                  <a:gd name="connsiteY20" fmla="*/ 1945937 h 2234352"/>
                  <a:gd name="connsiteX21" fmla="*/ 602475 w 2758143"/>
                  <a:gd name="connsiteY21" fmla="*/ 1965439 h 2234352"/>
                  <a:gd name="connsiteX22" fmla="*/ 620857 w 2758143"/>
                  <a:gd name="connsiteY22" fmla="*/ 1974638 h 2234352"/>
                  <a:gd name="connsiteX23" fmla="*/ 640360 w 2758143"/>
                  <a:gd name="connsiteY23" fmla="*/ 1968145 h 2234352"/>
                  <a:gd name="connsiteX24" fmla="*/ 1944678 w 2758143"/>
                  <a:gd name="connsiteY24" fmla="*/ 837737 h 2234352"/>
                  <a:gd name="connsiteX25" fmla="*/ 1966344 w 2758143"/>
                  <a:gd name="connsiteY25" fmla="*/ 880426 h 2234352"/>
                  <a:gd name="connsiteX26" fmla="*/ 524928 w 2758143"/>
                  <a:gd name="connsiteY26" fmla="*/ 2112800 h 2234352"/>
                  <a:gd name="connsiteX27" fmla="*/ 517315 w 2758143"/>
                  <a:gd name="connsiteY27" fmla="*/ 2210169 h 2234352"/>
                  <a:gd name="connsiteX28" fmla="*/ 517314 w 2758143"/>
                  <a:gd name="connsiteY28" fmla="*/ 2210169 h 2234352"/>
                  <a:gd name="connsiteX29" fmla="*/ 614683 w 2758143"/>
                  <a:gd name="connsiteY29" fmla="*/ 2217781 h 2234352"/>
                  <a:gd name="connsiteX30" fmla="*/ 2030665 w 2758143"/>
                  <a:gd name="connsiteY30" fmla="*/ 1007153 h 2234352"/>
                  <a:gd name="connsiteX31" fmla="*/ 2135224 w 2758143"/>
                  <a:gd name="connsiteY31" fmla="*/ 1213162 h 2234352"/>
                  <a:gd name="connsiteX32" fmla="*/ 2610644 w 2758143"/>
                  <a:gd name="connsiteY32" fmla="*/ 2158735 h 2234352"/>
                  <a:gd name="connsiteX33" fmla="*/ 2714874 w 2758143"/>
                  <a:gd name="connsiteY33" fmla="*/ 2193902 h 2234352"/>
                  <a:gd name="connsiteX34" fmla="*/ 2714874 w 2758143"/>
                  <a:gd name="connsiteY34" fmla="*/ 2193904 h 2234352"/>
                  <a:gd name="connsiteX35" fmla="*/ 2750041 w 2758143"/>
                  <a:gd name="connsiteY35" fmla="*/ 2089673 h 2234352"/>
                  <a:gd name="connsiteX36" fmla="*/ 1834660 w 2758143"/>
                  <a:gd name="connsiteY36" fmla="*/ 242056 h 2234352"/>
                  <a:gd name="connsiteX37" fmla="*/ 1930418 w 2758143"/>
                  <a:gd name="connsiteY37" fmla="*/ 146299 h 2234352"/>
                  <a:gd name="connsiteX38" fmla="*/ 1930419 w 2758143"/>
                  <a:gd name="connsiteY38" fmla="*/ 25101 h 2234352"/>
                  <a:gd name="connsiteX39" fmla="*/ 1869819 w 2758143"/>
                  <a:gd name="connsiteY39" fmla="*/ 0 h 2234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2758143" h="2234352">
                    <a:moveTo>
                      <a:pt x="1869819" y="0"/>
                    </a:moveTo>
                    <a:cubicBezTo>
                      <a:pt x="1847887" y="0"/>
                      <a:pt x="1825954" y="8367"/>
                      <a:pt x="1809220" y="25101"/>
                    </a:cubicBezTo>
                    <a:lnTo>
                      <a:pt x="1688155" y="146166"/>
                    </a:lnTo>
                    <a:cubicBezTo>
                      <a:pt x="1663055" y="171267"/>
                      <a:pt x="1647255" y="236639"/>
                      <a:pt x="1659805" y="267589"/>
                    </a:cubicBezTo>
                    <a:cubicBezTo>
                      <a:pt x="1738248" y="427565"/>
                      <a:pt x="1817286" y="585756"/>
                      <a:pt x="1896622" y="743054"/>
                    </a:cubicBezTo>
                    <a:lnTo>
                      <a:pt x="1919623" y="788372"/>
                    </a:lnTo>
                    <a:lnTo>
                      <a:pt x="1066456" y="1527783"/>
                    </a:lnTo>
                    <a:lnTo>
                      <a:pt x="1063635" y="1526615"/>
                    </a:lnTo>
                    <a:lnTo>
                      <a:pt x="333878" y="1526615"/>
                    </a:lnTo>
                    <a:lnTo>
                      <a:pt x="106369" y="677541"/>
                    </a:lnTo>
                    <a:cubicBezTo>
                      <a:pt x="103761" y="667808"/>
                      <a:pt x="93756" y="662032"/>
                      <a:pt x="84022" y="664640"/>
                    </a:cubicBezTo>
                    <a:lnTo>
                      <a:pt x="13528" y="683528"/>
                    </a:lnTo>
                    <a:cubicBezTo>
                      <a:pt x="3794" y="686137"/>
                      <a:pt x="-1982" y="696142"/>
                      <a:pt x="626" y="705875"/>
                    </a:cubicBezTo>
                    <a:lnTo>
                      <a:pt x="328800" y="1930638"/>
                    </a:lnTo>
                    <a:cubicBezTo>
                      <a:pt x="331408" y="1940371"/>
                      <a:pt x="341413" y="1946147"/>
                      <a:pt x="351147" y="1943539"/>
                    </a:cubicBezTo>
                    <a:lnTo>
                      <a:pt x="421641" y="1924651"/>
                    </a:lnTo>
                    <a:cubicBezTo>
                      <a:pt x="431375" y="1922042"/>
                      <a:pt x="437151" y="1912037"/>
                      <a:pt x="434543" y="1902304"/>
                    </a:cubicBezTo>
                    <a:lnTo>
                      <a:pt x="348270" y="1580328"/>
                    </a:lnTo>
                    <a:lnTo>
                      <a:pt x="1005826" y="1580329"/>
                    </a:lnTo>
                    <a:lnTo>
                      <a:pt x="605181" y="1927554"/>
                    </a:lnTo>
                    <a:cubicBezTo>
                      <a:pt x="599577" y="1932412"/>
                      <a:pt x="596472" y="1939081"/>
                      <a:pt x="595982" y="1945937"/>
                    </a:cubicBezTo>
                    <a:lnTo>
                      <a:pt x="602475" y="1965439"/>
                    </a:lnTo>
                    <a:lnTo>
                      <a:pt x="620857" y="1974638"/>
                    </a:lnTo>
                    <a:cubicBezTo>
                      <a:pt x="627713" y="1975128"/>
                      <a:pt x="634755" y="1973002"/>
                      <a:pt x="640360" y="1968145"/>
                    </a:cubicBezTo>
                    <a:lnTo>
                      <a:pt x="1944678" y="837737"/>
                    </a:lnTo>
                    <a:lnTo>
                      <a:pt x="1966344" y="880426"/>
                    </a:lnTo>
                    <a:lnTo>
                      <a:pt x="524928" y="2112800"/>
                    </a:lnTo>
                    <a:cubicBezTo>
                      <a:pt x="495938" y="2137586"/>
                      <a:pt x="492530" y="2181179"/>
                      <a:pt x="517315" y="2210169"/>
                    </a:cubicBezTo>
                    <a:lnTo>
                      <a:pt x="517314" y="2210169"/>
                    </a:lnTo>
                    <a:cubicBezTo>
                      <a:pt x="542100" y="2239158"/>
                      <a:pt x="585693" y="2242567"/>
                      <a:pt x="614683" y="2217781"/>
                    </a:cubicBezTo>
                    <a:lnTo>
                      <a:pt x="2030665" y="1007153"/>
                    </a:lnTo>
                    <a:lnTo>
                      <a:pt x="2135224" y="1213162"/>
                    </a:lnTo>
                    <a:cubicBezTo>
                      <a:pt x="2294491" y="1525972"/>
                      <a:pt x="2453758" y="1838782"/>
                      <a:pt x="2610644" y="2158735"/>
                    </a:cubicBezTo>
                    <a:cubicBezTo>
                      <a:pt x="2629715" y="2197229"/>
                      <a:pt x="2676380" y="2212974"/>
                      <a:pt x="2714874" y="2193902"/>
                    </a:cubicBezTo>
                    <a:lnTo>
                      <a:pt x="2714874" y="2193904"/>
                    </a:lnTo>
                    <a:cubicBezTo>
                      <a:pt x="2753367" y="2174832"/>
                      <a:pt x="2769112" y="2128167"/>
                      <a:pt x="2750041" y="2089673"/>
                    </a:cubicBezTo>
                    <a:cubicBezTo>
                      <a:pt x="2444914" y="1473801"/>
                      <a:pt x="2139787" y="857928"/>
                      <a:pt x="1834660" y="242056"/>
                    </a:cubicBezTo>
                    <a:lnTo>
                      <a:pt x="1930418" y="146299"/>
                    </a:lnTo>
                    <a:cubicBezTo>
                      <a:pt x="1963886" y="112831"/>
                      <a:pt x="1963886" y="58569"/>
                      <a:pt x="1930419" y="25101"/>
                    </a:cubicBezTo>
                    <a:cubicBezTo>
                      <a:pt x="1913684" y="8367"/>
                      <a:pt x="1891752" y="0"/>
                      <a:pt x="1869819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7" name="Oval 357">
                <a:extLst>
                  <a:ext uri="{FF2B5EF4-FFF2-40B4-BE49-F238E27FC236}">
                    <a16:creationId xmlns:a16="http://schemas.microsoft.com/office/drawing/2014/main" id="{11D4E921-69DB-0F76-D8CC-A2F58E9355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964483" y="4117792"/>
                <a:ext cx="115631" cy="115695"/>
              </a:xfrm>
              <a:prstGeom prst="ellipse">
                <a:avLst/>
              </a:prstGeom>
              <a:gradFill rotWithShape="1">
                <a:gsLst>
                  <a:gs pos="0">
                    <a:schemeClr val="bg2">
                      <a:alpha val="89999"/>
                    </a:schemeClr>
                  </a:gs>
                  <a:gs pos="100000">
                    <a:schemeClr val="bg2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8" name="AutoShape 358">
                <a:extLst>
                  <a:ext uri="{FF2B5EF4-FFF2-40B4-BE49-F238E27FC236}">
                    <a16:creationId xmlns:a16="http://schemas.microsoft.com/office/drawing/2014/main" id="{68FA2542-0610-BEE5-AFAF-08E51C8F70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5557620" y="4353467"/>
                <a:ext cx="1361880" cy="55705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9" name="AutoShape 359">
                <a:extLst>
                  <a:ext uri="{FF2B5EF4-FFF2-40B4-BE49-F238E27FC236}">
                    <a16:creationId xmlns:a16="http://schemas.microsoft.com/office/drawing/2014/main" id="{DA0D44F5-CF08-3B38-C3EE-16BBC4D04E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7100000" flipH="1">
                <a:off x="5107910" y="3558955"/>
                <a:ext cx="1335033" cy="56229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0" name="Freeform 362">
                <a:extLst>
                  <a:ext uri="{FF2B5EF4-FFF2-40B4-BE49-F238E27FC236}">
                    <a16:creationId xmlns:a16="http://schemas.microsoft.com/office/drawing/2014/main" id="{D8119465-7857-3CEB-9A89-642C0EFDA79F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4035586" y="2628101"/>
                <a:ext cx="888365" cy="335775"/>
              </a:xfrm>
              <a:custGeom>
                <a:avLst/>
                <a:gdLst>
                  <a:gd name="T0" fmla="*/ 33 w 491"/>
                  <a:gd name="T1" fmla="*/ 84 h 207"/>
                  <a:gd name="T2" fmla="*/ 231 w 491"/>
                  <a:gd name="T3" fmla="*/ 198 h 207"/>
                  <a:gd name="T4" fmla="*/ 486 w 491"/>
                  <a:gd name="T5" fmla="*/ 28 h 207"/>
                  <a:gd name="T6" fmla="*/ 203 w 491"/>
                  <a:gd name="T7" fmla="*/ 28 h 207"/>
                  <a:gd name="T8" fmla="*/ 33 w 491"/>
                  <a:gd name="T9" fmla="*/ 28 h 207"/>
                  <a:gd name="T10" fmla="*/ 33 w 491"/>
                  <a:gd name="T11" fmla="*/ 84 h 207"/>
                  <a:gd name="connsiteX0" fmla="*/ 467 w 9731"/>
                  <a:gd name="connsiteY0" fmla="*/ 3307 h 8842"/>
                  <a:gd name="connsiteX1" fmla="*/ 4500 w 9731"/>
                  <a:gd name="connsiteY1" fmla="*/ 8814 h 8842"/>
                  <a:gd name="connsiteX2" fmla="*/ 9693 w 9731"/>
                  <a:gd name="connsiteY2" fmla="*/ 602 h 8842"/>
                  <a:gd name="connsiteX3" fmla="*/ 3929 w 9731"/>
                  <a:gd name="connsiteY3" fmla="*/ 602 h 8842"/>
                  <a:gd name="connsiteX4" fmla="*/ 467 w 9731"/>
                  <a:gd name="connsiteY4" fmla="*/ 602 h 8842"/>
                  <a:gd name="connsiteX5" fmla="*/ 467 w 9731"/>
                  <a:gd name="connsiteY5" fmla="*/ 3307 h 8842"/>
                  <a:gd name="connsiteX0" fmla="*/ 755 w 9768"/>
                  <a:gd name="connsiteY0" fmla="*/ 6419 h 10153"/>
                  <a:gd name="connsiteX1" fmla="*/ 4393 w 9768"/>
                  <a:gd name="connsiteY1" fmla="*/ 9968 h 10153"/>
                  <a:gd name="connsiteX2" fmla="*/ 9730 w 9768"/>
                  <a:gd name="connsiteY2" fmla="*/ 681 h 10153"/>
                  <a:gd name="connsiteX3" fmla="*/ 3807 w 9768"/>
                  <a:gd name="connsiteY3" fmla="*/ 681 h 10153"/>
                  <a:gd name="connsiteX4" fmla="*/ 249 w 9768"/>
                  <a:gd name="connsiteY4" fmla="*/ 681 h 10153"/>
                  <a:gd name="connsiteX5" fmla="*/ 755 w 9768"/>
                  <a:gd name="connsiteY5" fmla="*/ 6419 h 10153"/>
                  <a:gd name="connsiteX0" fmla="*/ 352 w 9579"/>
                  <a:gd name="connsiteY0" fmla="*/ 7322 h 11013"/>
                  <a:gd name="connsiteX1" fmla="*/ 4076 w 9579"/>
                  <a:gd name="connsiteY1" fmla="*/ 10818 h 11013"/>
                  <a:gd name="connsiteX2" fmla="*/ 9540 w 9579"/>
                  <a:gd name="connsiteY2" fmla="*/ 1671 h 11013"/>
                  <a:gd name="connsiteX3" fmla="*/ 3476 w 9579"/>
                  <a:gd name="connsiteY3" fmla="*/ 1671 h 11013"/>
                  <a:gd name="connsiteX4" fmla="*/ 511 w 9579"/>
                  <a:gd name="connsiteY4" fmla="*/ 219 h 11013"/>
                  <a:gd name="connsiteX5" fmla="*/ 352 w 9579"/>
                  <a:gd name="connsiteY5" fmla="*/ 7322 h 11013"/>
                  <a:gd name="connsiteX0" fmla="*/ 367 w 10000"/>
                  <a:gd name="connsiteY0" fmla="*/ 6657 h 10008"/>
                  <a:gd name="connsiteX1" fmla="*/ 4255 w 10000"/>
                  <a:gd name="connsiteY1" fmla="*/ 9831 h 10008"/>
                  <a:gd name="connsiteX2" fmla="*/ 9959 w 10000"/>
                  <a:gd name="connsiteY2" fmla="*/ 1525 h 10008"/>
                  <a:gd name="connsiteX3" fmla="*/ 3629 w 10000"/>
                  <a:gd name="connsiteY3" fmla="*/ 1525 h 10008"/>
                  <a:gd name="connsiteX4" fmla="*/ 533 w 10000"/>
                  <a:gd name="connsiteY4" fmla="*/ 207 h 10008"/>
                  <a:gd name="connsiteX5" fmla="*/ 367 w 10000"/>
                  <a:gd name="connsiteY5" fmla="*/ 6657 h 10008"/>
                  <a:gd name="connsiteX0" fmla="*/ 482 w 9824"/>
                  <a:gd name="connsiteY0" fmla="*/ 8183 h 10336"/>
                  <a:gd name="connsiteX1" fmla="*/ 4079 w 9824"/>
                  <a:gd name="connsiteY1" fmla="*/ 9919 h 10336"/>
                  <a:gd name="connsiteX2" fmla="*/ 9783 w 9824"/>
                  <a:gd name="connsiteY2" fmla="*/ 1613 h 10336"/>
                  <a:gd name="connsiteX3" fmla="*/ 3453 w 9824"/>
                  <a:gd name="connsiteY3" fmla="*/ 1613 h 10336"/>
                  <a:gd name="connsiteX4" fmla="*/ 357 w 9824"/>
                  <a:gd name="connsiteY4" fmla="*/ 295 h 10336"/>
                  <a:gd name="connsiteX5" fmla="*/ 482 w 9824"/>
                  <a:gd name="connsiteY5" fmla="*/ 8183 h 10336"/>
                  <a:gd name="connsiteX0" fmla="*/ 498 w 10008"/>
                  <a:gd name="connsiteY0" fmla="*/ 7917 h 10613"/>
                  <a:gd name="connsiteX1" fmla="*/ 4286 w 10008"/>
                  <a:gd name="connsiteY1" fmla="*/ 10293 h 10613"/>
                  <a:gd name="connsiteX2" fmla="*/ 9965 w 10008"/>
                  <a:gd name="connsiteY2" fmla="*/ 1561 h 10613"/>
                  <a:gd name="connsiteX3" fmla="*/ 3522 w 10008"/>
                  <a:gd name="connsiteY3" fmla="*/ 1561 h 10613"/>
                  <a:gd name="connsiteX4" fmla="*/ 370 w 10008"/>
                  <a:gd name="connsiteY4" fmla="*/ 285 h 10613"/>
                  <a:gd name="connsiteX5" fmla="*/ 498 w 10008"/>
                  <a:gd name="connsiteY5" fmla="*/ 7917 h 10613"/>
                  <a:gd name="connsiteX0" fmla="*/ 498 w 10008"/>
                  <a:gd name="connsiteY0" fmla="*/ 7917 h 10613"/>
                  <a:gd name="connsiteX1" fmla="*/ 4286 w 10008"/>
                  <a:gd name="connsiteY1" fmla="*/ 10293 h 10613"/>
                  <a:gd name="connsiteX2" fmla="*/ 9965 w 10008"/>
                  <a:gd name="connsiteY2" fmla="*/ 1561 h 10613"/>
                  <a:gd name="connsiteX3" fmla="*/ 3522 w 10008"/>
                  <a:gd name="connsiteY3" fmla="*/ 1561 h 10613"/>
                  <a:gd name="connsiteX4" fmla="*/ 370 w 10008"/>
                  <a:gd name="connsiteY4" fmla="*/ 285 h 10613"/>
                  <a:gd name="connsiteX5" fmla="*/ 498 w 10008"/>
                  <a:gd name="connsiteY5" fmla="*/ 7917 h 10613"/>
                  <a:gd name="connsiteX0" fmla="*/ 498 w 10218"/>
                  <a:gd name="connsiteY0" fmla="*/ 7941 h 10577"/>
                  <a:gd name="connsiteX1" fmla="*/ 4286 w 10218"/>
                  <a:gd name="connsiteY1" fmla="*/ 10317 h 10577"/>
                  <a:gd name="connsiteX2" fmla="*/ 10177 w 10218"/>
                  <a:gd name="connsiteY2" fmla="*/ 2512 h 10577"/>
                  <a:gd name="connsiteX3" fmla="*/ 3522 w 10218"/>
                  <a:gd name="connsiteY3" fmla="*/ 1585 h 10577"/>
                  <a:gd name="connsiteX4" fmla="*/ 370 w 10218"/>
                  <a:gd name="connsiteY4" fmla="*/ 309 h 10577"/>
                  <a:gd name="connsiteX5" fmla="*/ 498 w 10218"/>
                  <a:gd name="connsiteY5" fmla="*/ 7941 h 10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18" h="10577">
                    <a:moveTo>
                      <a:pt x="498" y="7941"/>
                    </a:moveTo>
                    <a:cubicBezTo>
                      <a:pt x="1151" y="9609"/>
                      <a:pt x="2673" y="11222"/>
                      <a:pt x="4286" y="10317"/>
                    </a:cubicBezTo>
                    <a:cubicBezTo>
                      <a:pt x="5899" y="9412"/>
                      <a:pt x="10716" y="7776"/>
                      <a:pt x="10177" y="2512"/>
                    </a:cubicBezTo>
                    <a:cubicBezTo>
                      <a:pt x="9937" y="492"/>
                      <a:pt x="5156" y="1952"/>
                      <a:pt x="3522" y="1585"/>
                    </a:cubicBezTo>
                    <a:cubicBezTo>
                      <a:pt x="1888" y="1218"/>
                      <a:pt x="874" y="-750"/>
                      <a:pt x="370" y="309"/>
                    </a:cubicBezTo>
                    <a:cubicBezTo>
                      <a:pt x="-133" y="1369"/>
                      <a:pt x="-155" y="6273"/>
                      <a:pt x="498" y="794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1" name="Freeform 363">
                <a:extLst>
                  <a:ext uri="{FF2B5EF4-FFF2-40B4-BE49-F238E27FC236}">
                    <a16:creationId xmlns:a16="http://schemas.microsoft.com/office/drawing/2014/main" id="{21FED7F5-235A-E2A7-25CB-52E821D41D8C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6401300" y="3175095"/>
                <a:ext cx="188436" cy="321374"/>
              </a:xfrm>
              <a:custGeom>
                <a:avLst/>
                <a:gdLst>
                  <a:gd name="T0" fmla="*/ 99 w 99"/>
                  <a:gd name="T1" fmla="*/ 71 h 166"/>
                  <a:gd name="T2" fmla="*/ 14 w 99"/>
                  <a:gd name="T3" fmla="*/ 14 h 166"/>
                  <a:gd name="T4" fmla="*/ 14 w 99"/>
                  <a:gd name="T5" fmla="*/ 156 h 166"/>
                  <a:gd name="T6" fmla="*/ 99 w 99"/>
                  <a:gd name="T7" fmla="*/ 71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66">
                    <a:moveTo>
                      <a:pt x="99" y="71"/>
                    </a:moveTo>
                    <a:cubicBezTo>
                      <a:pt x="99" y="47"/>
                      <a:pt x="28" y="0"/>
                      <a:pt x="14" y="14"/>
                    </a:cubicBezTo>
                    <a:cubicBezTo>
                      <a:pt x="0" y="28"/>
                      <a:pt x="0" y="146"/>
                      <a:pt x="14" y="156"/>
                    </a:cubicBezTo>
                    <a:cubicBezTo>
                      <a:pt x="28" y="166"/>
                      <a:pt x="99" y="95"/>
                      <a:pt x="99" y="7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0000"/>
                  </a:gs>
                  <a:gs pos="100000">
                    <a:srgbClr val="800000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2" name="AutoShape 366">
                <a:extLst>
                  <a:ext uri="{FF2B5EF4-FFF2-40B4-BE49-F238E27FC236}">
                    <a16:creationId xmlns:a16="http://schemas.microsoft.com/office/drawing/2014/main" id="{94628977-94F2-64B6-C069-1FFCEF9594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395357" y="2937347"/>
                <a:ext cx="162052" cy="218534"/>
              </a:xfrm>
              <a:prstGeom prst="roundRect">
                <a:avLst>
                  <a:gd name="adj" fmla="val 16667"/>
                </a:avLst>
              </a:prstGeom>
              <a:solidFill>
                <a:schemeClr val="bg1">
                  <a:lumMod val="8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3" name="AutoShape 370">
                <a:extLst>
                  <a:ext uri="{FF2B5EF4-FFF2-40B4-BE49-F238E27FC236}">
                    <a16:creationId xmlns:a16="http://schemas.microsoft.com/office/drawing/2014/main" id="{6851C11D-0F3D-2E57-36E7-E6206E675F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2838142" y="1773904"/>
                <a:ext cx="723767" cy="107125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4" name="AutoShape 371">
                <a:extLst>
                  <a:ext uri="{FF2B5EF4-FFF2-40B4-BE49-F238E27FC236}">
                    <a16:creationId xmlns:a16="http://schemas.microsoft.com/office/drawing/2014/main" id="{93E1CB6A-A470-C1CB-0E5A-9F5AFDE3E9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3077970" y="1825323"/>
                <a:ext cx="475373" cy="137120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5" name="AutoShape 373" descr="縦線 (反転)">
                <a:extLst>
                  <a:ext uri="{FF2B5EF4-FFF2-40B4-BE49-F238E27FC236}">
                    <a16:creationId xmlns:a16="http://schemas.microsoft.com/office/drawing/2014/main" id="{6FAEE280-5F14-06FE-2046-B7D71AA339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484827" y="2112418"/>
                <a:ext cx="1104922" cy="921273"/>
              </a:xfrm>
              <a:custGeom>
                <a:avLst/>
                <a:gdLst>
                  <a:gd name="G0" fmla="+- 1988 0 0"/>
                  <a:gd name="G1" fmla="+- 21600 0 1988"/>
                  <a:gd name="G2" fmla="*/ 1988 1 2"/>
                  <a:gd name="G3" fmla="+- 21600 0 G2"/>
                  <a:gd name="G4" fmla="+/ 1988 21600 2"/>
                  <a:gd name="G5" fmla="+/ G1 0 2"/>
                  <a:gd name="G6" fmla="*/ 21600 21600 1988"/>
                  <a:gd name="G7" fmla="*/ G6 1 2"/>
                  <a:gd name="G8" fmla="+- 21600 0 G7"/>
                  <a:gd name="G9" fmla="*/ 21600 1 2"/>
                  <a:gd name="G10" fmla="+- 1988 0 G9"/>
                  <a:gd name="G11" fmla="?: G10 G8 0"/>
                  <a:gd name="G12" fmla="?: G10 G7 21600"/>
                  <a:gd name="T0" fmla="*/ 20606 w 21600"/>
                  <a:gd name="T1" fmla="*/ 10800 h 21600"/>
                  <a:gd name="T2" fmla="*/ 10800 w 21600"/>
                  <a:gd name="T3" fmla="*/ 21600 h 21600"/>
                  <a:gd name="T4" fmla="*/ 994 w 21600"/>
                  <a:gd name="T5" fmla="*/ 10800 h 21600"/>
                  <a:gd name="T6" fmla="*/ 10800 w 21600"/>
                  <a:gd name="T7" fmla="*/ 0 h 21600"/>
                  <a:gd name="T8" fmla="*/ 2794 w 21600"/>
                  <a:gd name="T9" fmla="*/ 2794 h 21600"/>
                  <a:gd name="T10" fmla="*/ 18806 w 21600"/>
                  <a:gd name="T11" fmla="*/ 18806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1988" y="21600"/>
                    </a:lnTo>
                    <a:lnTo>
                      <a:pt x="19612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pattFill prst="narVert">
                <a:fgClr>
                  <a:srgbClr val="969696"/>
                </a:fgClr>
                <a:bgClr>
                  <a:srgbClr val="FFFFFF"/>
                </a:bgClr>
              </a:pattFill>
              <a:ln w="19050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6" name="AutoShape 374">
                <a:extLst>
                  <a:ext uri="{FF2B5EF4-FFF2-40B4-BE49-F238E27FC236}">
                    <a16:creationId xmlns:a16="http://schemas.microsoft.com/office/drawing/2014/main" id="{5AAE3995-A7CE-FF68-F037-251E630360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861693" y="3942108"/>
                <a:ext cx="2025690" cy="552764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7" name="Oval 376">
                <a:extLst>
                  <a:ext uri="{FF2B5EF4-FFF2-40B4-BE49-F238E27FC236}">
                    <a16:creationId xmlns:a16="http://schemas.microsoft.com/office/drawing/2014/main" id="{E71E3AE0-2896-7995-6C30-FBD1F9728B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951629" y="4036378"/>
                <a:ext cx="368307" cy="36850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8" name="AutoShape 379">
                <a:extLst>
                  <a:ext uri="{FF2B5EF4-FFF2-40B4-BE49-F238E27FC236}">
                    <a16:creationId xmlns:a16="http://schemas.microsoft.com/office/drawing/2014/main" id="{F8D80767-2540-C6AE-644E-B08763C7EC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7100000" flipH="1">
                <a:off x="3722545" y="4461248"/>
                <a:ext cx="680030" cy="88656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9" name="AutoShape 380">
                <a:extLst>
                  <a:ext uri="{FF2B5EF4-FFF2-40B4-BE49-F238E27FC236}">
                    <a16:creationId xmlns:a16="http://schemas.microsoft.com/office/drawing/2014/main" id="{31EB7920-24A1-BA95-DB98-66F3168206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804610" y="4739116"/>
                <a:ext cx="341146" cy="111410"/>
              </a:xfrm>
              <a:prstGeom prst="roundRect">
                <a:avLst>
                  <a:gd name="adj" fmla="val 16667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</p:grp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8753FEAB-9BF6-1FFF-DC12-F5095F051CB2}"/>
                </a:ext>
              </a:extLst>
            </p:cNvPr>
            <p:cNvSpPr/>
            <p:nvPr/>
          </p:nvSpPr>
          <p:spPr bwMode="auto">
            <a:xfrm flipH="1">
              <a:off x="3967884" y="39010"/>
              <a:ext cx="510263" cy="589596"/>
            </a:xfrm>
            <a:custGeom>
              <a:avLst/>
              <a:gdLst>
                <a:gd name="connsiteX0" fmla="*/ 550009 w 1118622"/>
                <a:gd name="connsiteY0" fmla="*/ 0 h 1160030"/>
                <a:gd name="connsiteX1" fmla="*/ 1074557 w 1118622"/>
                <a:gd name="connsiteY1" fmla="*/ 291672 h 1160030"/>
                <a:gd name="connsiteX2" fmla="*/ 1037164 w 1118622"/>
                <a:gd name="connsiteY2" fmla="*/ 647658 h 1160030"/>
                <a:gd name="connsiteX3" fmla="*/ 1118533 w 1118622"/>
                <a:gd name="connsiteY3" fmla="*/ 862089 h 1160030"/>
                <a:gd name="connsiteX4" fmla="*/ 1018696 w 1118622"/>
                <a:gd name="connsiteY4" fmla="*/ 891508 h 1160030"/>
                <a:gd name="connsiteX5" fmla="*/ 1001638 w 1118622"/>
                <a:gd name="connsiteY5" fmla="*/ 926494 h 1160030"/>
                <a:gd name="connsiteX6" fmla="*/ 879810 w 1118622"/>
                <a:gd name="connsiteY6" fmla="*/ 917726 h 1160030"/>
                <a:gd name="connsiteX7" fmla="*/ 963859 w 1118622"/>
                <a:gd name="connsiteY7" fmla="*/ 990730 h 1160030"/>
                <a:gd name="connsiteX8" fmla="*/ 964030 w 1118622"/>
                <a:gd name="connsiteY8" fmla="*/ 990750 h 1160030"/>
                <a:gd name="connsiteX9" fmla="*/ 942276 w 1118622"/>
                <a:gd name="connsiteY9" fmla="*/ 1021289 h 1160030"/>
                <a:gd name="connsiteX10" fmla="*/ 550009 w 1118622"/>
                <a:gd name="connsiteY10" fmla="*/ 1160030 h 1160030"/>
                <a:gd name="connsiteX11" fmla="*/ 0 w 1118622"/>
                <a:gd name="connsiteY11" fmla="*/ 580015 h 1160030"/>
                <a:gd name="connsiteX12" fmla="*/ 550009 w 1118622"/>
                <a:gd name="connsiteY12" fmla="*/ 0 h 1160030"/>
                <a:gd name="connsiteX0" fmla="*/ 550009 w 1118622"/>
                <a:gd name="connsiteY0" fmla="*/ 9682 h 1169712"/>
                <a:gd name="connsiteX1" fmla="*/ 1074557 w 1118622"/>
                <a:gd name="connsiteY1" fmla="*/ 301354 h 1169712"/>
                <a:gd name="connsiteX2" fmla="*/ 1037164 w 1118622"/>
                <a:gd name="connsiteY2" fmla="*/ 657340 h 1169712"/>
                <a:gd name="connsiteX3" fmla="*/ 1118533 w 1118622"/>
                <a:gd name="connsiteY3" fmla="*/ 871771 h 1169712"/>
                <a:gd name="connsiteX4" fmla="*/ 1018696 w 1118622"/>
                <a:gd name="connsiteY4" fmla="*/ 901190 h 1169712"/>
                <a:gd name="connsiteX5" fmla="*/ 1001638 w 1118622"/>
                <a:gd name="connsiteY5" fmla="*/ 936176 h 1169712"/>
                <a:gd name="connsiteX6" fmla="*/ 879810 w 1118622"/>
                <a:gd name="connsiteY6" fmla="*/ 927408 h 1169712"/>
                <a:gd name="connsiteX7" fmla="*/ 963859 w 1118622"/>
                <a:gd name="connsiteY7" fmla="*/ 1000412 h 1169712"/>
                <a:gd name="connsiteX8" fmla="*/ 964030 w 1118622"/>
                <a:gd name="connsiteY8" fmla="*/ 1000432 h 1169712"/>
                <a:gd name="connsiteX9" fmla="*/ 942276 w 1118622"/>
                <a:gd name="connsiteY9" fmla="*/ 1030971 h 1169712"/>
                <a:gd name="connsiteX10" fmla="*/ 550009 w 1118622"/>
                <a:gd name="connsiteY10" fmla="*/ 1169712 h 1169712"/>
                <a:gd name="connsiteX11" fmla="*/ 0 w 1118622"/>
                <a:gd name="connsiteY11" fmla="*/ 589697 h 1169712"/>
                <a:gd name="connsiteX12" fmla="*/ 550009 w 1118622"/>
                <a:gd name="connsiteY12" fmla="*/ 9682 h 1169712"/>
                <a:gd name="connsiteX0" fmla="*/ 535974 w 1118640"/>
                <a:gd name="connsiteY0" fmla="*/ 0 h 1258399"/>
                <a:gd name="connsiteX1" fmla="*/ 1074575 w 1118640"/>
                <a:gd name="connsiteY1" fmla="*/ 390041 h 1258399"/>
                <a:gd name="connsiteX2" fmla="*/ 1037182 w 1118640"/>
                <a:gd name="connsiteY2" fmla="*/ 746027 h 1258399"/>
                <a:gd name="connsiteX3" fmla="*/ 1118551 w 1118640"/>
                <a:gd name="connsiteY3" fmla="*/ 960458 h 1258399"/>
                <a:gd name="connsiteX4" fmla="*/ 1018714 w 1118640"/>
                <a:gd name="connsiteY4" fmla="*/ 989877 h 1258399"/>
                <a:gd name="connsiteX5" fmla="*/ 1001656 w 1118640"/>
                <a:gd name="connsiteY5" fmla="*/ 1024863 h 1258399"/>
                <a:gd name="connsiteX6" fmla="*/ 879828 w 1118640"/>
                <a:gd name="connsiteY6" fmla="*/ 1016095 h 1258399"/>
                <a:gd name="connsiteX7" fmla="*/ 963877 w 1118640"/>
                <a:gd name="connsiteY7" fmla="*/ 1089099 h 1258399"/>
                <a:gd name="connsiteX8" fmla="*/ 964048 w 1118640"/>
                <a:gd name="connsiteY8" fmla="*/ 1089119 h 1258399"/>
                <a:gd name="connsiteX9" fmla="*/ 942294 w 1118640"/>
                <a:gd name="connsiteY9" fmla="*/ 1119658 h 1258399"/>
                <a:gd name="connsiteX10" fmla="*/ 550027 w 1118640"/>
                <a:gd name="connsiteY10" fmla="*/ 1258399 h 1258399"/>
                <a:gd name="connsiteX11" fmla="*/ 18 w 1118640"/>
                <a:gd name="connsiteY11" fmla="*/ 678384 h 1258399"/>
                <a:gd name="connsiteX12" fmla="*/ 535974 w 1118640"/>
                <a:gd name="connsiteY12" fmla="*/ 0 h 1258399"/>
                <a:gd name="connsiteX0" fmla="*/ 536087 w 1118753"/>
                <a:gd name="connsiteY0" fmla="*/ 0 h 1258399"/>
                <a:gd name="connsiteX1" fmla="*/ 1074688 w 1118753"/>
                <a:gd name="connsiteY1" fmla="*/ 390041 h 1258399"/>
                <a:gd name="connsiteX2" fmla="*/ 1037295 w 1118753"/>
                <a:gd name="connsiteY2" fmla="*/ 746027 h 1258399"/>
                <a:gd name="connsiteX3" fmla="*/ 1118664 w 1118753"/>
                <a:gd name="connsiteY3" fmla="*/ 960458 h 1258399"/>
                <a:gd name="connsiteX4" fmla="*/ 1018827 w 1118753"/>
                <a:gd name="connsiteY4" fmla="*/ 989877 h 1258399"/>
                <a:gd name="connsiteX5" fmla="*/ 1001769 w 1118753"/>
                <a:gd name="connsiteY5" fmla="*/ 1024863 h 1258399"/>
                <a:gd name="connsiteX6" fmla="*/ 879941 w 1118753"/>
                <a:gd name="connsiteY6" fmla="*/ 1016095 h 1258399"/>
                <a:gd name="connsiteX7" fmla="*/ 963990 w 1118753"/>
                <a:gd name="connsiteY7" fmla="*/ 1089099 h 1258399"/>
                <a:gd name="connsiteX8" fmla="*/ 964161 w 1118753"/>
                <a:gd name="connsiteY8" fmla="*/ 1089119 h 1258399"/>
                <a:gd name="connsiteX9" fmla="*/ 942407 w 1118753"/>
                <a:gd name="connsiteY9" fmla="*/ 1119658 h 1258399"/>
                <a:gd name="connsiteX10" fmla="*/ 550140 w 1118753"/>
                <a:gd name="connsiteY10" fmla="*/ 1258399 h 1258399"/>
                <a:gd name="connsiteX11" fmla="*/ 131 w 1118753"/>
                <a:gd name="connsiteY11" fmla="*/ 678384 h 1258399"/>
                <a:gd name="connsiteX12" fmla="*/ 536087 w 1118753"/>
                <a:gd name="connsiteY12" fmla="*/ 0 h 1258399"/>
                <a:gd name="connsiteX0" fmla="*/ 536087 w 1139817"/>
                <a:gd name="connsiteY0" fmla="*/ 0 h 1258399"/>
                <a:gd name="connsiteX1" fmla="*/ 1074688 w 1139817"/>
                <a:gd name="connsiteY1" fmla="*/ 390041 h 1258399"/>
                <a:gd name="connsiteX2" fmla="*/ 1037295 w 1139817"/>
                <a:gd name="connsiteY2" fmla="*/ 746027 h 1258399"/>
                <a:gd name="connsiteX3" fmla="*/ 1139744 w 1139817"/>
                <a:gd name="connsiteY3" fmla="*/ 925325 h 1258399"/>
                <a:gd name="connsiteX4" fmla="*/ 1018827 w 1139817"/>
                <a:gd name="connsiteY4" fmla="*/ 989877 h 1258399"/>
                <a:gd name="connsiteX5" fmla="*/ 1001769 w 1139817"/>
                <a:gd name="connsiteY5" fmla="*/ 1024863 h 1258399"/>
                <a:gd name="connsiteX6" fmla="*/ 879941 w 1139817"/>
                <a:gd name="connsiteY6" fmla="*/ 1016095 h 1258399"/>
                <a:gd name="connsiteX7" fmla="*/ 963990 w 1139817"/>
                <a:gd name="connsiteY7" fmla="*/ 1089099 h 1258399"/>
                <a:gd name="connsiteX8" fmla="*/ 964161 w 1139817"/>
                <a:gd name="connsiteY8" fmla="*/ 1089119 h 1258399"/>
                <a:gd name="connsiteX9" fmla="*/ 942407 w 1139817"/>
                <a:gd name="connsiteY9" fmla="*/ 1119658 h 1258399"/>
                <a:gd name="connsiteX10" fmla="*/ 550140 w 1139817"/>
                <a:gd name="connsiteY10" fmla="*/ 1258399 h 1258399"/>
                <a:gd name="connsiteX11" fmla="*/ 131 w 1139817"/>
                <a:gd name="connsiteY11" fmla="*/ 678384 h 1258399"/>
                <a:gd name="connsiteX12" fmla="*/ 536087 w 1139817"/>
                <a:gd name="connsiteY12" fmla="*/ 0 h 1258399"/>
                <a:gd name="connsiteX0" fmla="*/ 536087 w 1139817"/>
                <a:gd name="connsiteY0" fmla="*/ 0 h 1258399"/>
                <a:gd name="connsiteX1" fmla="*/ 1074688 w 1139817"/>
                <a:gd name="connsiteY1" fmla="*/ 390041 h 1258399"/>
                <a:gd name="connsiteX2" fmla="*/ 1037295 w 1139817"/>
                <a:gd name="connsiteY2" fmla="*/ 746027 h 1258399"/>
                <a:gd name="connsiteX3" fmla="*/ 1139744 w 1139817"/>
                <a:gd name="connsiteY3" fmla="*/ 925325 h 1258399"/>
                <a:gd name="connsiteX4" fmla="*/ 1018827 w 1139817"/>
                <a:gd name="connsiteY4" fmla="*/ 989877 h 1258399"/>
                <a:gd name="connsiteX5" fmla="*/ 1001769 w 1139817"/>
                <a:gd name="connsiteY5" fmla="*/ 1024863 h 1258399"/>
                <a:gd name="connsiteX6" fmla="*/ 879941 w 1139817"/>
                <a:gd name="connsiteY6" fmla="*/ 1016095 h 1258399"/>
                <a:gd name="connsiteX7" fmla="*/ 963990 w 1139817"/>
                <a:gd name="connsiteY7" fmla="*/ 1089099 h 1258399"/>
                <a:gd name="connsiteX8" fmla="*/ 964161 w 1139817"/>
                <a:gd name="connsiteY8" fmla="*/ 1089119 h 1258399"/>
                <a:gd name="connsiteX9" fmla="*/ 942407 w 1139817"/>
                <a:gd name="connsiteY9" fmla="*/ 1119658 h 1258399"/>
                <a:gd name="connsiteX10" fmla="*/ 550140 w 1139817"/>
                <a:gd name="connsiteY10" fmla="*/ 1258399 h 1258399"/>
                <a:gd name="connsiteX11" fmla="*/ 131 w 1139817"/>
                <a:gd name="connsiteY11" fmla="*/ 678384 h 1258399"/>
                <a:gd name="connsiteX12" fmla="*/ 536087 w 1139817"/>
                <a:gd name="connsiteY12" fmla="*/ 0 h 1258399"/>
                <a:gd name="connsiteX0" fmla="*/ 536087 w 1139817"/>
                <a:gd name="connsiteY0" fmla="*/ 3999 h 1262398"/>
                <a:gd name="connsiteX1" fmla="*/ 1074688 w 1139817"/>
                <a:gd name="connsiteY1" fmla="*/ 323777 h 1262398"/>
                <a:gd name="connsiteX2" fmla="*/ 1037295 w 1139817"/>
                <a:gd name="connsiteY2" fmla="*/ 750026 h 1262398"/>
                <a:gd name="connsiteX3" fmla="*/ 1139744 w 1139817"/>
                <a:gd name="connsiteY3" fmla="*/ 929324 h 1262398"/>
                <a:gd name="connsiteX4" fmla="*/ 1018827 w 1139817"/>
                <a:gd name="connsiteY4" fmla="*/ 993876 h 1262398"/>
                <a:gd name="connsiteX5" fmla="*/ 1001769 w 1139817"/>
                <a:gd name="connsiteY5" fmla="*/ 1028862 h 1262398"/>
                <a:gd name="connsiteX6" fmla="*/ 879941 w 1139817"/>
                <a:gd name="connsiteY6" fmla="*/ 1020094 h 1262398"/>
                <a:gd name="connsiteX7" fmla="*/ 963990 w 1139817"/>
                <a:gd name="connsiteY7" fmla="*/ 1093098 h 1262398"/>
                <a:gd name="connsiteX8" fmla="*/ 964161 w 1139817"/>
                <a:gd name="connsiteY8" fmla="*/ 1093118 h 1262398"/>
                <a:gd name="connsiteX9" fmla="*/ 942407 w 1139817"/>
                <a:gd name="connsiteY9" fmla="*/ 1123657 h 1262398"/>
                <a:gd name="connsiteX10" fmla="*/ 550140 w 1139817"/>
                <a:gd name="connsiteY10" fmla="*/ 1262398 h 1262398"/>
                <a:gd name="connsiteX11" fmla="*/ 131 w 1139817"/>
                <a:gd name="connsiteY11" fmla="*/ 682383 h 1262398"/>
                <a:gd name="connsiteX12" fmla="*/ 536087 w 1139817"/>
                <a:gd name="connsiteY12" fmla="*/ 3999 h 1262398"/>
                <a:gd name="connsiteX0" fmla="*/ 536087 w 1139817"/>
                <a:gd name="connsiteY0" fmla="*/ 0 h 1258399"/>
                <a:gd name="connsiteX1" fmla="*/ 1074688 w 1139817"/>
                <a:gd name="connsiteY1" fmla="*/ 319778 h 1258399"/>
                <a:gd name="connsiteX2" fmla="*/ 1037295 w 1139817"/>
                <a:gd name="connsiteY2" fmla="*/ 746027 h 1258399"/>
                <a:gd name="connsiteX3" fmla="*/ 1139744 w 1139817"/>
                <a:gd name="connsiteY3" fmla="*/ 925325 h 1258399"/>
                <a:gd name="connsiteX4" fmla="*/ 1018827 w 1139817"/>
                <a:gd name="connsiteY4" fmla="*/ 989877 h 1258399"/>
                <a:gd name="connsiteX5" fmla="*/ 1001769 w 1139817"/>
                <a:gd name="connsiteY5" fmla="*/ 1024863 h 1258399"/>
                <a:gd name="connsiteX6" fmla="*/ 879941 w 1139817"/>
                <a:gd name="connsiteY6" fmla="*/ 1016095 h 1258399"/>
                <a:gd name="connsiteX7" fmla="*/ 963990 w 1139817"/>
                <a:gd name="connsiteY7" fmla="*/ 1089099 h 1258399"/>
                <a:gd name="connsiteX8" fmla="*/ 964161 w 1139817"/>
                <a:gd name="connsiteY8" fmla="*/ 1089119 h 1258399"/>
                <a:gd name="connsiteX9" fmla="*/ 942407 w 1139817"/>
                <a:gd name="connsiteY9" fmla="*/ 1119658 h 1258399"/>
                <a:gd name="connsiteX10" fmla="*/ 550140 w 1139817"/>
                <a:gd name="connsiteY10" fmla="*/ 1258399 h 1258399"/>
                <a:gd name="connsiteX11" fmla="*/ 131 w 1139817"/>
                <a:gd name="connsiteY11" fmla="*/ 678384 h 1258399"/>
                <a:gd name="connsiteX12" fmla="*/ 536087 w 1139817"/>
                <a:gd name="connsiteY12" fmla="*/ 0 h 1258399"/>
                <a:gd name="connsiteX0" fmla="*/ 536087 w 1139824"/>
                <a:gd name="connsiteY0" fmla="*/ 0 h 1258399"/>
                <a:gd name="connsiteX1" fmla="*/ 1032529 w 1139824"/>
                <a:gd name="connsiteY1" fmla="*/ 249514 h 1258399"/>
                <a:gd name="connsiteX2" fmla="*/ 1037295 w 1139824"/>
                <a:gd name="connsiteY2" fmla="*/ 746027 h 1258399"/>
                <a:gd name="connsiteX3" fmla="*/ 1139744 w 1139824"/>
                <a:gd name="connsiteY3" fmla="*/ 925325 h 1258399"/>
                <a:gd name="connsiteX4" fmla="*/ 1018827 w 1139824"/>
                <a:gd name="connsiteY4" fmla="*/ 989877 h 1258399"/>
                <a:gd name="connsiteX5" fmla="*/ 1001769 w 1139824"/>
                <a:gd name="connsiteY5" fmla="*/ 1024863 h 1258399"/>
                <a:gd name="connsiteX6" fmla="*/ 879941 w 1139824"/>
                <a:gd name="connsiteY6" fmla="*/ 1016095 h 1258399"/>
                <a:gd name="connsiteX7" fmla="*/ 963990 w 1139824"/>
                <a:gd name="connsiteY7" fmla="*/ 1089099 h 1258399"/>
                <a:gd name="connsiteX8" fmla="*/ 964161 w 1139824"/>
                <a:gd name="connsiteY8" fmla="*/ 1089119 h 1258399"/>
                <a:gd name="connsiteX9" fmla="*/ 942407 w 1139824"/>
                <a:gd name="connsiteY9" fmla="*/ 1119658 h 1258399"/>
                <a:gd name="connsiteX10" fmla="*/ 550140 w 1139824"/>
                <a:gd name="connsiteY10" fmla="*/ 1258399 h 1258399"/>
                <a:gd name="connsiteX11" fmla="*/ 131 w 1139824"/>
                <a:gd name="connsiteY11" fmla="*/ 678384 h 1258399"/>
                <a:gd name="connsiteX12" fmla="*/ 536087 w 1139824"/>
                <a:gd name="connsiteY12" fmla="*/ 0 h 1258399"/>
                <a:gd name="connsiteX0" fmla="*/ 536087 w 1139824"/>
                <a:gd name="connsiteY0" fmla="*/ 0 h 1258399"/>
                <a:gd name="connsiteX1" fmla="*/ 1032529 w 1139824"/>
                <a:gd name="connsiteY1" fmla="*/ 249514 h 1258399"/>
                <a:gd name="connsiteX2" fmla="*/ 1037295 w 1139824"/>
                <a:gd name="connsiteY2" fmla="*/ 746027 h 1258399"/>
                <a:gd name="connsiteX3" fmla="*/ 1139744 w 1139824"/>
                <a:gd name="connsiteY3" fmla="*/ 925325 h 1258399"/>
                <a:gd name="connsiteX4" fmla="*/ 1018827 w 1139824"/>
                <a:gd name="connsiteY4" fmla="*/ 989877 h 1258399"/>
                <a:gd name="connsiteX5" fmla="*/ 1001769 w 1139824"/>
                <a:gd name="connsiteY5" fmla="*/ 1024863 h 1258399"/>
                <a:gd name="connsiteX6" fmla="*/ 879941 w 1139824"/>
                <a:gd name="connsiteY6" fmla="*/ 1016095 h 1258399"/>
                <a:gd name="connsiteX7" fmla="*/ 963990 w 1139824"/>
                <a:gd name="connsiteY7" fmla="*/ 1089099 h 1258399"/>
                <a:gd name="connsiteX8" fmla="*/ 964161 w 1139824"/>
                <a:gd name="connsiteY8" fmla="*/ 1089119 h 1258399"/>
                <a:gd name="connsiteX9" fmla="*/ 942407 w 1139824"/>
                <a:gd name="connsiteY9" fmla="*/ 1119658 h 1258399"/>
                <a:gd name="connsiteX10" fmla="*/ 550140 w 1139824"/>
                <a:gd name="connsiteY10" fmla="*/ 1258399 h 1258399"/>
                <a:gd name="connsiteX11" fmla="*/ 131 w 1139824"/>
                <a:gd name="connsiteY11" fmla="*/ 678384 h 1258399"/>
                <a:gd name="connsiteX12" fmla="*/ 536087 w 1139824"/>
                <a:gd name="connsiteY12" fmla="*/ 0 h 1258399"/>
                <a:gd name="connsiteX0" fmla="*/ 545103 w 1148840"/>
                <a:gd name="connsiteY0" fmla="*/ 0 h 1258399"/>
                <a:gd name="connsiteX1" fmla="*/ 1041545 w 1148840"/>
                <a:gd name="connsiteY1" fmla="*/ 249514 h 1258399"/>
                <a:gd name="connsiteX2" fmla="*/ 1046311 w 1148840"/>
                <a:gd name="connsiteY2" fmla="*/ 746027 h 1258399"/>
                <a:gd name="connsiteX3" fmla="*/ 1148760 w 1148840"/>
                <a:gd name="connsiteY3" fmla="*/ 925325 h 1258399"/>
                <a:gd name="connsiteX4" fmla="*/ 1027843 w 1148840"/>
                <a:gd name="connsiteY4" fmla="*/ 989877 h 1258399"/>
                <a:gd name="connsiteX5" fmla="*/ 1010785 w 1148840"/>
                <a:gd name="connsiteY5" fmla="*/ 1024863 h 1258399"/>
                <a:gd name="connsiteX6" fmla="*/ 888957 w 1148840"/>
                <a:gd name="connsiteY6" fmla="*/ 1016095 h 1258399"/>
                <a:gd name="connsiteX7" fmla="*/ 973006 w 1148840"/>
                <a:gd name="connsiteY7" fmla="*/ 1089099 h 1258399"/>
                <a:gd name="connsiteX8" fmla="*/ 973177 w 1148840"/>
                <a:gd name="connsiteY8" fmla="*/ 1089119 h 1258399"/>
                <a:gd name="connsiteX9" fmla="*/ 951423 w 1148840"/>
                <a:gd name="connsiteY9" fmla="*/ 1119658 h 1258399"/>
                <a:gd name="connsiteX10" fmla="*/ 559156 w 1148840"/>
                <a:gd name="connsiteY10" fmla="*/ 1258399 h 1258399"/>
                <a:gd name="connsiteX11" fmla="*/ 9147 w 1148840"/>
                <a:gd name="connsiteY11" fmla="*/ 678384 h 1258399"/>
                <a:gd name="connsiteX12" fmla="*/ 545103 w 1148840"/>
                <a:gd name="connsiteY12" fmla="*/ 0 h 1258399"/>
                <a:gd name="connsiteX0" fmla="*/ 525491 w 1129228"/>
                <a:gd name="connsiteY0" fmla="*/ 0 h 1258399"/>
                <a:gd name="connsiteX1" fmla="*/ 1021933 w 1129228"/>
                <a:gd name="connsiteY1" fmla="*/ 249514 h 1258399"/>
                <a:gd name="connsiteX2" fmla="*/ 1026699 w 1129228"/>
                <a:gd name="connsiteY2" fmla="*/ 746027 h 1258399"/>
                <a:gd name="connsiteX3" fmla="*/ 1129148 w 1129228"/>
                <a:gd name="connsiteY3" fmla="*/ 925325 h 1258399"/>
                <a:gd name="connsiteX4" fmla="*/ 1008231 w 1129228"/>
                <a:gd name="connsiteY4" fmla="*/ 989877 h 1258399"/>
                <a:gd name="connsiteX5" fmla="*/ 991173 w 1129228"/>
                <a:gd name="connsiteY5" fmla="*/ 1024863 h 1258399"/>
                <a:gd name="connsiteX6" fmla="*/ 869345 w 1129228"/>
                <a:gd name="connsiteY6" fmla="*/ 1016095 h 1258399"/>
                <a:gd name="connsiteX7" fmla="*/ 953394 w 1129228"/>
                <a:gd name="connsiteY7" fmla="*/ 1089099 h 1258399"/>
                <a:gd name="connsiteX8" fmla="*/ 953565 w 1129228"/>
                <a:gd name="connsiteY8" fmla="*/ 1089119 h 1258399"/>
                <a:gd name="connsiteX9" fmla="*/ 931811 w 1129228"/>
                <a:gd name="connsiteY9" fmla="*/ 1119658 h 1258399"/>
                <a:gd name="connsiteX10" fmla="*/ 539544 w 1129228"/>
                <a:gd name="connsiteY10" fmla="*/ 1258399 h 1258399"/>
                <a:gd name="connsiteX11" fmla="*/ 10614 w 1129228"/>
                <a:gd name="connsiteY11" fmla="*/ 720543 h 1258399"/>
                <a:gd name="connsiteX12" fmla="*/ 525491 w 1129228"/>
                <a:gd name="connsiteY12" fmla="*/ 0 h 1258399"/>
                <a:gd name="connsiteX0" fmla="*/ 525491 w 1129228"/>
                <a:gd name="connsiteY0" fmla="*/ 0 h 1262907"/>
                <a:gd name="connsiteX1" fmla="*/ 1021933 w 1129228"/>
                <a:gd name="connsiteY1" fmla="*/ 249514 h 1262907"/>
                <a:gd name="connsiteX2" fmla="*/ 1026699 w 1129228"/>
                <a:gd name="connsiteY2" fmla="*/ 746027 h 1262907"/>
                <a:gd name="connsiteX3" fmla="*/ 1129148 w 1129228"/>
                <a:gd name="connsiteY3" fmla="*/ 925325 h 1262907"/>
                <a:gd name="connsiteX4" fmla="*/ 1008231 w 1129228"/>
                <a:gd name="connsiteY4" fmla="*/ 989877 h 1262907"/>
                <a:gd name="connsiteX5" fmla="*/ 991173 w 1129228"/>
                <a:gd name="connsiteY5" fmla="*/ 1024863 h 1262907"/>
                <a:gd name="connsiteX6" fmla="*/ 869345 w 1129228"/>
                <a:gd name="connsiteY6" fmla="*/ 1016095 h 1262907"/>
                <a:gd name="connsiteX7" fmla="*/ 953394 w 1129228"/>
                <a:gd name="connsiteY7" fmla="*/ 1089099 h 1262907"/>
                <a:gd name="connsiteX8" fmla="*/ 953565 w 1129228"/>
                <a:gd name="connsiteY8" fmla="*/ 1089119 h 1262907"/>
                <a:gd name="connsiteX9" fmla="*/ 931811 w 1129228"/>
                <a:gd name="connsiteY9" fmla="*/ 1119658 h 1262907"/>
                <a:gd name="connsiteX10" fmla="*/ 539544 w 1129228"/>
                <a:gd name="connsiteY10" fmla="*/ 1258399 h 1262907"/>
                <a:gd name="connsiteX11" fmla="*/ 10614 w 1129228"/>
                <a:gd name="connsiteY11" fmla="*/ 720543 h 1262907"/>
                <a:gd name="connsiteX12" fmla="*/ 525491 w 1129228"/>
                <a:gd name="connsiteY12" fmla="*/ 0 h 1262907"/>
                <a:gd name="connsiteX0" fmla="*/ 525491 w 1129228"/>
                <a:gd name="connsiteY0" fmla="*/ 0 h 1276006"/>
                <a:gd name="connsiteX1" fmla="*/ 1021933 w 1129228"/>
                <a:gd name="connsiteY1" fmla="*/ 249514 h 1276006"/>
                <a:gd name="connsiteX2" fmla="*/ 1026699 w 1129228"/>
                <a:gd name="connsiteY2" fmla="*/ 746027 h 1276006"/>
                <a:gd name="connsiteX3" fmla="*/ 1129148 w 1129228"/>
                <a:gd name="connsiteY3" fmla="*/ 925325 h 1276006"/>
                <a:gd name="connsiteX4" fmla="*/ 1008231 w 1129228"/>
                <a:gd name="connsiteY4" fmla="*/ 989877 h 1276006"/>
                <a:gd name="connsiteX5" fmla="*/ 991173 w 1129228"/>
                <a:gd name="connsiteY5" fmla="*/ 1024863 h 1276006"/>
                <a:gd name="connsiteX6" fmla="*/ 869345 w 1129228"/>
                <a:gd name="connsiteY6" fmla="*/ 1016095 h 1276006"/>
                <a:gd name="connsiteX7" fmla="*/ 953394 w 1129228"/>
                <a:gd name="connsiteY7" fmla="*/ 1089099 h 1276006"/>
                <a:gd name="connsiteX8" fmla="*/ 953565 w 1129228"/>
                <a:gd name="connsiteY8" fmla="*/ 1089119 h 1276006"/>
                <a:gd name="connsiteX9" fmla="*/ 916000 w 1129228"/>
                <a:gd name="connsiteY9" fmla="*/ 1156545 h 1276006"/>
                <a:gd name="connsiteX10" fmla="*/ 539544 w 1129228"/>
                <a:gd name="connsiteY10" fmla="*/ 1258399 h 1276006"/>
                <a:gd name="connsiteX11" fmla="*/ 10614 w 1129228"/>
                <a:gd name="connsiteY11" fmla="*/ 720543 h 1276006"/>
                <a:gd name="connsiteX12" fmla="*/ 525491 w 1129228"/>
                <a:gd name="connsiteY12" fmla="*/ 0 h 1276006"/>
                <a:gd name="connsiteX0" fmla="*/ 525491 w 1129228"/>
                <a:gd name="connsiteY0" fmla="*/ 0 h 1276006"/>
                <a:gd name="connsiteX1" fmla="*/ 1021933 w 1129228"/>
                <a:gd name="connsiteY1" fmla="*/ 249514 h 1276006"/>
                <a:gd name="connsiteX2" fmla="*/ 1026699 w 1129228"/>
                <a:gd name="connsiteY2" fmla="*/ 746027 h 1276006"/>
                <a:gd name="connsiteX3" fmla="*/ 1129148 w 1129228"/>
                <a:gd name="connsiteY3" fmla="*/ 925325 h 1276006"/>
                <a:gd name="connsiteX4" fmla="*/ 1008231 w 1129228"/>
                <a:gd name="connsiteY4" fmla="*/ 989877 h 1276006"/>
                <a:gd name="connsiteX5" fmla="*/ 991173 w 1129228"/>
                <a:gd name="connsiteY5" fmla="*/ 1024863 h 1276006"/>
                <a:gd name="connsiteX6" fmla="*/ 869345 w 1129228"/>
                <a:gd name="connsiteY6" fmla="*/ 1016095 h 1276006"/>
                <a:gd name="connsiteX7" fmla="*/ 953394 w 1129228"/>
                <a:gd name="connsiteY7" fmla="*/ 1089099 h 1276006"/>
                <a:gd name="connsiteX8" fmla="*/ 964105 w 1129228"/>
                <a:gd name="connsiteY8" fmla="*/ 1141817 h 1276006"/>
                <a:gd name="connsiteX9" fmla="*/ 916000 w 1129228"/>
                <a:gd name="connsiteY9" fmla="*/ 1156545 h 1276006"/>
                <a:gd name="connsiteX10" fmla="*/ 539544 w 1129228"/>
                <a:gd name="connsiteY10" fmla="*/ 1258399 h 1276006"/>
                <a:gd name="connsiteX11" fmla="*/ 10614 w 1129228"/>
                <a:gd name="connsiteY11" fmla="*/ 720543 h 1276006"/>
                <a:gd name="connsiteX12" fmla="*/ 525491 w 1129228"/>
                <a:gd name="connsiteY12" fmla="*/ 0 h 1276006"/>
                <a:gd name="connsiteX0" fmla="*/ 525491 w 1129228"/>
                <a:gd name="connsiteY0" fmla="*/ 0 h 1276006"/>
                <a:gd name="connsiteX1" fmla="*/ 1021933 w 1129228"/>
                <a:gd name="connsiteY1" fmla="*/ 249514 h 1276006"/>
                <a:gd name="connsiteX2" fmla="*/ 1026699 w 1129228"/>
                <a:gd name="connsiteY2" fmla="*/ 746027 h 1276006"/>
                <a:gd name="connsiteX3" fmla="*/ 1129148 w 1129228"/>
                <a:gd name="connsiteY3" fmla="*/ 925325 h 1276006"/>
                <a:gd name="connsiteX4" fmla="*/ 1008231 w 1129228"/>
                <a:gd name="connsiteY4" fmla="*/ 989877 h 1276006"/>
                <a:gd name="connsiteX5" fmla="*/ 991173 w 1129228"/>
                <a:gd name="connsiteY5" fmla="*/ 1024863 h 1276006"/>
                <a:gd name="connsiteX6" fmla="*/ 869345 w 1129228"/>
                <a:gd name="connsiteY6" fmla="*/ 1016095 h 1276006"/>
                <a:gd name="connsiteX7" fmla="*/ 964105 w 1129228"/>
                <a:gd name="connsiteY7" fmla="*/ 1141817 h 1276006"/>
                <a:gd name="connsiteX8" fmla="*/ 916000 w 1129228"/>
                <a:gd name="connsiteY8" fmla="*/ 1156545 h 1276006"/>
                <a:gd name="connsiteX9" fmla="*/ 539544 w 1129228"/>
                <a:gd name="connsiteY9" fmla="*/ 1258399 h 1276006"/>
                <a:gd name="connsiteX10" fmla="*/ 10614 w 1129228"/>
                <a:gd name="connsiteY10" fmla="*/ 720543 h 1276006"/>
                <a:gd name="connsiteX11" fmla="*/ 525491 w 1129228"/>
                <a:gd name="connsiteY11" fmla="*/ 0 h 1276006"/>
                <a:gd name="connsiteX0" fmla="*/ 525491 w 1129228"/>
                <a:gd name="connsiteY0" fmla="*/ 0 h 1276006"/>
                <a:gd name="connsiteX1" fmla="*/ 1021933 w 1129228"/>
                <a:gd name="connsiteY1" fmla="*/ 249514 h 1276006"/>
                <a:gd name="connsiteX2" fmla="*/ 1026699 w 1129228"/>
                <a:gd name="connsiteY2" fmla="*/ 746027 h 1276006"/>
                <a:gd name="connsiteX3" fmla="*/ 1129148 w 1129228"/>
                <a:gd name="connsiteY3" fmla="*/ 925325 h 1276006"/>
                <a:gd name="connsiteX4" fmla="*/ 1008231 w 1129228"/>
                <a:gd name="connsiteY4" fmla="*/ 989877 h 1276006"/>
                <a:gd name="connsiteX5" fmla="*/ 991173 w 1129228"/>
                <a:gd name="connsiteY5" fmla="*/ 1024863 h 1276006"/>
                <a:gd name="connsiteX6" fmla="*/ 842997 w 1129228"/>
                <a:gd name="connsiteY6" fmla="*/ 995016 h 1276006"/>
                <a:gd name="connsiteX7" fmla="*/ 964105 w 1129228"/>
                <a:gd name="connsiteY7" fmla="*/ 1141817 h 1276006"/>
                <a:gd name="connsiteX8" fmla="*/ 916000 w 1129228"/>
                <a:gd name="connsiteY8" fmla="*/ 1156545 h 1276006"/>
                <a:gd name="connsiteX9" fmla="*/ 539544 w 1129228"/>
                <a:gd name="connsiteY9" fmla="*/ 1258399 h 1276006"/>
                <a:gd name="connsiteX10" fmla="*/ 10614 w 1129228"/>
                <a:gd name="connsiteY10" fmla="*/ 720543 h 1276006"/>
                <a:gd name="connsiteX11" fmla="*/ 525491 w 1129228"/>
                <a:gd name="connsiteY11" fmla="*/ 0 h 1276006"/>
                <a:gd name="connsiteX0" fmla="*/ 525491 w 1129228"/>
                <a:gd name="connsiteY0" fmla="*/ 0 h 1276006"/>
                <a:gd name="connsiteX1" fmla="*/ 1021933 w 1129228"/>
                <a:gd name="connsiteY1" fmla="*/ 249514 h 1276006"/>
                <a:gd name="connsiteX2" fmla="*/ 1026699 w 1129228"/>
                <a:gd name="connsiteY2" fmla="*/ 746027 h 1276006"/>
                <a:gd name="connsiteX3" fmla="*/ 1129148 w 1129228"/>
                <a:gd name="connsiteY3" fmla="*/ 925325 h 1276006"/>
                <a:gd name="connsiteX4" fmla="*/ 1008231 w 1129228"/>
                <a:gd name="connsiteY4" fmla="*/ 989877 h 1276006"/>
                <a:gd name="connsiteX5" fmla="*/ 991173 w 1129228"/>
                <a:gd name="connsiteY5" fmla="*/ 1024863 h 1276006"/>
                <a:gd name="connsiteX6" fmla="*/ 842997 w 1129228"/>
                <a:gd name="connsiteY6" fmla="*/ 995016 h 1276006"/>
                <a:gd name="connsiteX7" fmla="*/ 964105 w 1129228"/>
                <a:gd name="connsiteY7" fmla="*/ 1141817 h 1276006"/>
                <a:gd name="connsiteX8" fmla="*/ 916000 w 1129228"/>
                <a:gd name="connsiteY8" fmla="*/ 1156545 h 1276006"/>
                <a:gd name="connsiteX9" fmla="*/ 539544 w 1129228"/>
                <a:gd name="connsiteY9" fmla="*/ 1258399 h 1276006"/>
                <a:gd name="connsiteX10" fmla="*/ 10614 w 1129228"/>
                <a:gd name="connsiteY10" fmla="*/ 720543 h 1276006"/>
                <a:gd name="connsiteX11" fmla="*/ 525491 w 1129228"/>
                <a:gd name="connsiteY11" fmla="*/ 0 h 1276006"/>
                <a:gd name="connsiteX0" fmla="*/ 525491 w 1129228"/>
                <a:gd name="connsiteY0" fmla="*/ 0 h 1276006"/>
                <a:gd name="connsiteX1" fmla="*/ 1021933 w 1129228"/>
                <a:gd name="connsiteY1" fmla="*/ 249514 h 1276006"/>
                <a:gd name="connsiteX2" fmla="*/ 1026699 w 1129228"/>
                <a:gd name="connsiteY2" fmla="*/ 746027 h 1276006"/>
                <a:gd name="connsiteX3" fmla="*/ 1129148 w 1129228"/>
                <a:gd name="connsiteY3" fmla="*/ 925325 h 1276006"/>
                <a:gd name="connsiteX4" fmla="*/ 1008231 w 1129228"/>
                <a:gd name="connsiteY4" fmla="*/ 989877 h 1276006"/>
                <a:gd name="connsiteX5" fmla="*/ 991173 w 1129228"/>
                <a:gd name="connsiteY5" fmla="*/ 1024863 h 1276006"/>
                <a:gd name="connsiteX6" fmla="*/ 837728 w 1129228"/>
                <a:gd name="connsiteY6" fmla="*/ 1037174 h 1276006"/>
                <a:gd name="connsiteX7" fmla="*/ 964105 w 1129228"/>
                <a:gd name="connsiteY7" fmla="*/ 1141817 h 1276006"/>
                <a:gd name="connsiteX8" fmla="*/ 916000 w 1129228"/>
                <a:gd name="connsiteY8" fmla="*/ 1156545 h 1276006"/>
                <a:gd name="connsiteX9" fmla="*/ 539544 w 1129228"/>
                <a:gd name="connsiteY9" fmla="*/ 1258399 h 1276006"/>
                <a:gd name="connsiteX10" fmla="*/ 10614 w 1129228"/>
                <a:gd name="connsiteY10" fmla="*/ 720543 h 1276006"/>
                <a:gd name="connsiteX11" fmla="*/ 525491 w 1129228"/>
                <a:gd name="connsiteY11" fmla="*/ 0 h 1276006"/>
                <a:gd name="connsiteX0" fmla="*/ 525491 w 1129228"/>
                <a:gd name="connsiteY0" fmla="*/ 0 h 1289399"/>
                <a:gd name="connsiteX1" fmla="*/ 1021933 w 1129228"/>
                <a:gd name="connsiteY1" fmla="*/ 249514 h 1289399"/>
                <a:gd name="connsiteX2" fmla="*/ 1026699 w 1129228"/>
                <a:gd name="connsiteY2" fmla="*/ 746027 h 1289399"/>
                <a:gd name="connsiteX3" fmla="*/ 1129148 w 1129228"/>
                <a:gd name="connsiteY3" fmla="*/ 925325 h 1289399"/>
                <a:gd name="connsiteX4" fmla="*/ 1008231 w 1129228"/>
                <a:gd name="connsiteY4" fmla="*/ 989877 h 1289399"/>
                <a:gd name="connsiteX5" fmla="*/ 991173 w 1129228"/>
                <a:gd name="connsiteY5" fmla="*/ 1024863 h 1289399"/>
                <a:gd name="connsiteX6" fmla="*/ 837728 w 1129228"/>
                <a:gd name="connsiteY6" fmla="*/ 1037174 h 1289399"/>
                <a:gd name="connsiteX7" fmla="*/ 964105 w 1129228"/>
                <a:gd name="connsiteY7" fmla="*/ 1141817 h 1289399"/>
                <a:gd name="connsiteX8" fmla="*/ 900190 w 1129228"/>
                <a:gd name="connsiteY8" fmla="*/ 1182893 h 1289399"/>
                <a:gd name="connsiteX9" fmla="*/ 539544 w 1129228"/>
                <a:gd name="connsiteY9" fmla="*/ 1258399 h 1289399"/>
                <a:gd name="connsiteX10" fmla="*/ 10614 w 1129228"/>
                <a:gd name="connsiteY10" fmla="*/ 720543 h 1289399"/>
                <a:gd name="connsiteX11" fmla="*/ 525491 w 1129228"/>
                <a:gd name="connsiteY11" fmla="*/ 0 h 1289399"/>
                <a:gd name="connsiteX0" fmla="*/ 525491 w 1129228"/>
                <a:gd name="connsiteY0" fmla="*/ 0 h 1289399"/>
                <a:gd name="connsiteX1" fmla="*/ 1021933 w 1129228"/>
                <a:gd name="connsiteY1" fmla="*/ 249514 h 1289399"/>
                <a:gd name="connsiteX2" fmla="*/ 1026699 w 1129228"/>
                <a:gd name="connsiteY2" fmla="*/ 746027 h 1289399"/>
                <a:gd name="connsiteX3" fmla="*/ 1129148 w 1129228"/>
                <a:gd name="connsiteY3" fmla="*/ 925325 h 1289399"/>
                <a:gd name="connsiteX4" fmla="*/ 1008231 w 1129228"/>
                <a:gd name="connsiteY4" fmla="*/ 989877 h 1289399"/>
                <a:gd name="connsiteX5" fmla="*/ 991173 w 1129228"/>
                <a:gd name="connsiteY5" fmla="*/ 1024863 h 1289399"/>
                <a:gd name="connsiteX6" fmla="*/ 837728 w 1129228"/>
                <a:gd name="connsiteY6" fmla="*/ 1037174 h 1289399"/>
                <a:gd name="connsiteX7" fmla="*/ 943026 w 1129228"/>
                <a:gd name="connsiteY7" fmla="*/ 1136545 h 1289399"/>
                <a:gd name="connsiteX8" fmla="*/ 900190 w 1129228"/>
                <a:gd name="connsiteY8" fmla="*/ 1182893 h 1289399"/>
                <a:gd name="connsiteX9" fmla="*/ 539544 w 1129228"/>
                <a:gd name="connsiteY9" fmla="*/ 1258399 h 1289399"/>
                <a:gd name="connsiteX10" fmla="*/ 10614 w 1129228"/>
                <a:gd name="connsiteY10" fmla="*/ 720543 h 1289399"/>
                <a:gd name="connsiteX11" fmla="*/ 525491 w 1129228"/>
                <a:gd name="connsiteY11" fmla="*/ 0 h 1289399"/>
                <a:gd name="connsiteX0" fmla="*/ 525491 w 1129228"/>
                <a:gd name="connsiteY0" fmla="*/ 0 h 1289399"/>
                <a:gd name="connsiteX1" fmla="*/ 1021933 w 1129228"/>
                <a:gd name="connsiteY1" fmla="*/ 249514 h 1289399"/>
                <a:gd name="connsiteX2" fmla="*/ 1026699 w 1129228"/>
                <a:gd name="connsiteY2" fmla="*/ 746027 h 1289399"/>
                <a:gd name="connsiteX3" fmla="*/ 1129148 w 1129228"/>
                <a:gd name="connsiteY3" fmla="*/ 925325 h 1289399"/>
                <a:gd name="connsiteX4" fmla="*/ 1008231 w 1129228"/>
                <a:gd name="connsiteY4" fmla="*/ 989877 h 1289399"/>
                <a:gd name="connsiteX5" fmla="*/ 991173 w 1129228"/>
                <a:gd name="connsiteY5" fmla="*/ 1024863 h 1289399"/>
                <a:gd name="connsiteX6" fmla="*/ 837728 w 1129228"/>
                <a:gd name="connsiteY6" fmla="*/ 1037174 h 1289399"/>
                <a:gd name="connsiteX7" fmla="*/ 943026 w 1129228"/>
                <a:gd name="connsiteY7" fmla="*/ 1136545 h 1289399"/>
                <a:gd name="connsiteX8" fmla="*/ 900190 w 1129228"/>
                <a:gd name="connsiteY8" fmla="*/ 1182893 h 1289399"/>
                <a:gd name="connsiteX9" fmla="*/ 539544 w 1129228"/>
                <a:gd name="connsiteY9" fmla="*/ 1258399 h 1289399"/>
                <a:gd name="connsiteX10" fmla="*/ 10614 w 1129228"/>
                <a:gd name="connsiteY10" fmla="*/ 720543 h 1289399"/>
                <a:gd name="connsiteX11" fmla="*/ 525491 w 1129228"/>
                <a:gd name="connsiteY11" fmla="*/ 0 h 1289399"/>
                <a:gd name="connsiteX0" fmla="*/ 525491 w 1129228"/>
                <a:gd name="connsiteY0" fmla="*/ 0 h 1304791"/>
                <a:gd name="connsiteX1" fmla="*/ 1021933 w 1129228"/>
                <a:gd name="connsiteY1" fmla="*/ 249514 h 1304791"/>
                <a:gd name="connsiteX2" fmla="*/ 1026699 w 1129228"/>
                <a:gd name="connsiteY2" fmla="*/ 746027 h 1304791"/>
                <a:gd name="connsiteX3" fmla="*/ 1129148 w 1129228"/>
                <a:gd name="connsiteY3" fmla="*/ 925325 h 1304791"/>
                <a:gd name="connsiteX4" fmla="*/ 1008231 w 1129228"/>
                <a:gd name="connsiteY4" fmla="*/ 989877 h 1304791"/>
                <a:gd name="connsiteX5" fmla="*/ 991173 w 1129228"/>
                <a:gd name="connsiteY5" fmla="*/ 1024863 h 1304791"/>
                <a:gd name="connsiteX6" fmla="*/ 837728 w 1129228"/>
                <a:gd name="connsiteY6" fmla="*/ 1037174 h 1304791"/>
                <a:gd name="connsiteX7" fmla="*/ 943026 w 1129228"/>
                <a:gd name="connsiteY7" fmla="*/ 1136545 h 1304791"/>
                <a:gd name="connsiteX8" fmla="*/ 900190 w 1129228"/>
                <a:gd name="connsiteY8" fmla="*/ 1182893 h 1304791"/>
                <a:gd name="connsiteX9" fmla="*/ 539544 w 1129228"/>
                <a:gd name="connsiteY9" fmla="*/ 1258399 h 1304791"/>
                <a:gd name="connsiteX10" fmla="*/ 10614 w 1129228"/>
                <a:gd name="connsiteY10" fmla="*/ 720543 h 1304791"/>
                <a:gd name="connsiteX11" fmla="*/ 525491 w 1129228"/>
                <a:gd name="connsiteY11" fmla="*/ 0 h 13047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129228" h="1304791">
                  <a:moveTo>
                    <a:pt x="525491" y="0"/>
                  </a:moveTo>
                  <a:cubicBezTo>
                    <a:pt x="791283" y="0"/>
                    <a:pt x="928488" y="55474"/>
                    <a:pt x="1021933" y="249514"/>
                  </a:cubicBezTo>
                  <a:cubicBezTo>
                    <a:pt x="1115378" y="443554"/>
                    <a:pt x="1008830" y="633392"/>
                    <a:pt x="1026699" y="746027"/>
                  </a:cubicBezTo>
                  <a:cubicBezTo>
                    <a:pt x="1044568" y="858662"/>
                    <a:pt x="1132226" y="889049"/>
                    <a:pt x="1129148" y="925325"/>
                  </a:cubicBezTo>
                  <a:cubicBezTo>
                    <a:pt x="1057014" y="952077"/>
                    <a:pt x="1067662" y="972367"/>
                    <a:pt x="1008231" y="989877"/>
                  </a:cubicBezTo>
                  <a:lnTo>
                    <a:pt x="991173" y="1024863"/>
                  </a:lnTo>
                  <a:cubicBezTo>
                    <a:pt x="941781" y="1014914"/>
                    <a:pt x="861562" y="976402"/>
                    <a:pt x="837728" y="1037174"/>
                  </a:cubicBezTo>
                  <a:cubicBezTo>
                    <a:pt x="813894" y="1097946"/>
                    <a:pt x="935250" y="1113137"/>
                    <a:pt x="943026" y="1136545"/>
                  </a:cubicBezTo>
                  <a:lnTo>
                    <a:pt x="900190" y="1182893"/>
                  </a:lnTo>
                  <a:cubicBezTo>
                    <a:pt x="852184" y="1364981"/>
                    <a:pt x="795878" y="1300557"/>
                    <a:pt x="539544" y="1258399"/>
                  </a:cubicBezTo>
                  <a:cubicBezTo>
                    <a:pt x="283210" y="1216241"/>
                    <a:pt x="48087" y="986488"/>
                    <a:pt x="10614" y="720543"/>
                  </a:cubicBezTo>
                  <a:cubicBezTo>
                    <a:pt x="-26859" y="454598"/>
                    <a:pt x="10937" y="7026"/>
                    <a:pt x="525491" y="0"/>
                  </a:cubicBezTo>
                  <a:close/>
                </a:path>
              </a:pathLst>
            </a:custGeom>
            <a:solidFill>
              <a:srgbClr val="FFCCCC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2" name="月 41">
              <a:extLst>
                <a:ext uri="{FF2B5EF4-FFF2-40B4-BE49-F238E27FC236}">
                  <a16:creationId xmlns:a16="http://schemas.microsoft.com/office/drawing/2014/main" id="{D5D54877-B23F-CA08-C6C0-77BC58063A0D}"/>
                </a:ext>
              </a:extLst>
            </p:cNvPr>
            <p:cNvSpPr/>
            <p:nvPr/>
          </p:nvSpPr>
          <p:spPr bwMode="auto">
            <a:xfrm rot="16200000" flipH="1">
              <a:off x="4071082" y="172990"/>
              <a:ext cx="45719" cy="145647"/>
            </a:xfrm>
            <a:prstGeom prst="moon">
              <a:avLst/>
            </a:pr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9AFAAC9F-013D-457B-52CF-932C94CB08D3}"/>
                </a:ext>
              </a:extLst>
            </p:cNvPr>
            <p:cNvSpPr/>
            <p:nvPr/>
          </p:nvSpPr>
          <p:spPr>
            <a:xfrm>
              <a:off x="3969631" y="1332863"/>
              <a:ext cx="531411" cy="1335490"/>
            </a:xfrm>
            <a:custGeom>
              <a:avLst/>
              <a:gdLst>
                <a:gd name="connsiteX0" fmla="*/ 122645 w 642906"/>
                <a:gd name="connsiteY0" fmla="*/ 0 h 1615688"/>
                <a:gd name="connsiteX1" fmla="*/ 642906 w 642906"/>
                <a:gd name="connsiteY1" fmla="*/ 0 h 1615688"/>
                <a:gd name="connsiteX2" fmla="*/ 642906 w 642906"/>
                <a:gd name="connsiteY2" fmla="*/ 281811 h 1615688"/>
                <a:gd name="connsiteX3" fmla="*/ 626145 w 642906"/>
                <a:gd name="connsiteY3" fmla="*/ 364833 h 1615688"/>
                <a:gd name="connsiteX4" fmla="*/ 600197 w 642906"/>
                <a:gd name="connsiteY4" fmla="*/ 403319 h 1615688"/>
                <a:gd name="connsiteX5" fmla="*/ 582821 w 642906"/>
                <a:gd name="connsiteY5" fmla="*/ 446455 h 1615688"/>
                <a:gd name="connsiteX6" fmla="*/ 269539 w 642906"/>
                <a:gd name="connsiteY6" fmla="*/ 922391 h 1615688"/>
                <a:gd name="connsiteX7" fmla="*/ 234354 w 642906"/>
                <a:gd name="connsiteY7" fmla="*/ 1615688 h 1615688"/>
                <a:gd name="connsiteX8" fmla="*/ 39122 w 642906"/>
                <a:gd name="connsiteY8" fmla="*/ 1615688 h 1615688"/>
                <a:gd name="connsiteX9" fmla="*/ 0 w 642906"/>
                <a:gd name="connsiteY9" fmla="*/ 844801 h 1615688"/>
                <a:gd name="connsiteX10" fmla="*/ 2604 w 642906"/>
                <a:gd name="connsiteY10" fmla="*/ 839664 h 1615688"/>
                <a:gd name="connsiteX11" fmla="*/ 2373 w 642906"/>
                <a:gd name="connsiteY11" fmla="*/ 818793 h 1615688"/>
                <a:gd name="connsiteX12" fmla="*/ 24004 w 642906"/>
                <a:gd name="connsiteY12" fmla="*/ 765094 h 1615688"/>
                <a:gd name="connsiteX13" fmla="*/ 225101 w 642906"/>
                <a:gd name="connsiteY13" fmla="*/ 459588 h 1615688"/>
                <a:gd name="connsiteX14" fmla="*/ 185116 w 642906"/>
                <a:gd name="connsiteY14" fmla="*/ 432630 h 1615688"/>
                <a:gd name="connsiteX15" fmla="*/ 122645 w 642906"/>
                <a:gd name="connsiteY15" fmla="*/ 281811 h 16156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42906" h="1615688">
                  <a:moveTo>
                    <a:pt x="122645" y="0"/>
                  </a:moveTo>
                  <a:lnTo>
                    <a:pt x="642906" y="0"/>
                  </a:lnTo>
                  <a:lnTo>
                    <a:pt x="642906" y="281811"/>
                  </a:lnTo>
                  <a:cubicBezTo>
                    <a:pt x="642906" y="311260"/>
                    <a:pt x="636938" y="339316"/>
                    <a:pt x="626145" y="364833"/>
                  </a:cubicBezTo>
                  <a:lnTo>
                    <a:pt x="600197" y="403319"/>
                  </a:lnTo>
                  <a:lnTo>
                    <a:pt x="582821" y="446455"/>
                  </a:lnTo>
                  <a:lnTo>
                    <a:pt x="269539" y="922391"/>
                  </a:lnTo>
                  <a:lnTo>
                    <a:pt x="234354" y="1615688"/>
                  </a:lnTo>
                  <a:lnTo>
                    <a:pt x="39122" y="1615688"/>
                  </a:lnTo>
                  <a:lnTo>
                    <a:pt x="0" y="844801"/>
                  </a:lnTo>
                  <a:lnTo>
                    <a:pt x="2604" y="839664"/>
                  </a:lnTo>
                  <a:lnTo>
                    <a:pt x="2373" y="818793"/>
                  </a:lnTo>
                  <a:cubicBezTo>
                    <a:pt x="5800" y="800168"/>
                    <a:pt x="12936" y="781908"/>
                    <a:pt x="24004" y="765094"/>
                  </a:cubicBezTo>
                  <a:lnTo>
                    <a:pt x="225101" y="459588"/>
                  </a:lnTo>
                  <a:lnTo>
                    <a:pt x="185116" y="432630"/>
                  </a:lnTo>
                  <a:cubicBezTo>
                    <a:pt x="146519" y="394032"/>
                    <a:pt x="122645" y="340710"/>
                    <a:pt x="122645" y="281811"/>
                  </a:cubicBezTo>
                  <a:close/>
                </a:path>
              </a:pathLst>
            </a:custGeom>
            <a:solidFill>
              <a:srgbClr val="002060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 kern="0">
                <a:solidFill>
                  <a:srgbClr val="000000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4" name="四角形: 上の 2 つの角を丸める 43">
              <a:extLst>
                <a:ext uri="{FF2B5EF4-FFF2-40B4-BE49-F238E27FC236}">
                  <a16:creationId xmlns:a16="http://schemas.microsoft.com/office/drawing/2014/main" id="{E6FB4F08-BF3B-EAE9-9844-EA38657BC7B1}"/>
                </a:ext>
              </a:extLst>
            </p:cNvPr>
            <p:cNvSpPr/>
            <p:nvPr/>
          </p:nvSpPr>
          <p:spPr>
            <a:xfrm flipV="1">
              <a:off x="4051602" y="640016"/>
              <a:ext cx="468848" cy="907546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accent3">
                <a:lumMod val="50000"/>
              </a:schemeClr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 kern="0">
                <a:solidFill>
                  <a:srgbClr val="000000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871244C3-663D-2406-7C0C-1F65D81F9268}"/>
                </a:ext>
              </a:extLst>
            </p:cNvPr>
            <p:cNvSpPr/>
            <p:nvPr/>
          </p:nvSpPr>
          <p:spPr bwMode="auto">
            <a:xfrm rot="1961044" flipH="1">
              <a:off x="3662274" y="1143826"/>
              <a:ext cx="210440" cy="224211"/>
            </a:xfrm>
            <a:custGeom>
              <a:avLst/>
              <a:gdLst>
                <a:gd name="connsiteX0" fmla="*/ 64623 w 194096"/>
                <a:gd name="connsiteY0" fmla="*/ 0 h 206797"/>
                <a:gd name="connsiteX1" fmla="*/ 131845 w 194096"/>
                <a:gd name="connsiteY1" fmla="*/ 65626 h 206797"/>
                <a:gd name="connsiteX2" fmla="*/ 150414 w 194096"/>
                <a:gd name="connsiteY2" fmla="*/ 69375 h 206797"/>
                <a:gd name="connsiteX3" fmla="*/ 194096 w 194096"/>
                <a:gd name="connsiteY3" fmla="*/ 135276 h 206797"/>
                <a:gd name="connsiteX4" fmla="*/ 194095 w 194096"/>
                <a:gd name="connsiteY4" fmla="*/ 178283 h 206797"/>
                <a:gd name="connsiteX5" fmla="*/ 165581 w 194096"/>
                <a:gd name="connsiteY5" fmla="*/ 206797 h 206797"/>
                <a:gd name="connsiteX6" fmla="*/ 73878 w 194096"/>
                <a:gd name="connsiteY6" fmla="*/ 206797 h 206797"/>
                <a:gd name="connsiteX7" fmla="*/ 45364 w 194096"/>
                <a:gd name="connsiteY7" fmla="*/ 178283 h 206797"/>
                <a:gd name="connsiteX8" fmla="*/ 45364 w 194096"/>
                <a:gd name="connsiteY8" fmla="*/ 135276 h 206797"/>
                <a:gd name="connsiteX9" fmla="*/ 49545 w 194096"/>
                <a:gd name="connsiteY9" fmla="*/ 114564 h 206797"/>
                <a:gd name="connsiteX10" fmla="*/ 0 w 194096"/>
                <a:gd name="connsiteY10" fmla="*/ 66196 h 2067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4096" h="206797">
                  <a:moveTo>
                    <a:pt x="64623" y="0"/>
                  </a:moveTo>
                  <a:lnTo>
                    <a:pt x="131845" y="65626"/>
                  </a:lnTo>
                  <a:lnTo>
                    <a:pt x="150414" y="69375"/>
                  </a:lnTo>
                  <a:cubicBezTo>
                    <a:pt x="176084" y="80232"/>
                    <a:pt x="194096" y="105651"/>
                    <a:pt x="194096" y="135276"/>
                  </a:cubicBezTo>
                  <a:cubicBezTo>
                    <a:pt x="194096" y="149612"/>
                    <a:pt x="194095" y="163947"/>
                    <a:pt x="194095" y="178283"/>
                  </a:cubicBezTo>
                  <a:cubicBezTo>
                    <a:pt x="194095" y="194031"/>
                    <a:pt x="181329" y="206797"/>
                    <a:pt x="165581" y="206797"/>
                  </a:cubicBezTo>
                  <a:lnTo>
                    <a:pt x="73878" y="206797"/>
                  </a:lnTo>
                  <a:cubicBezTo>
                    <a:pt x="58130" y="206797"/>
                    <a:pt x="45364" y="194031"/>
                    <a:pt x="45364" y="178283"/>
                  </a:cubicBezTo>
                  <a:lnTo>
                    <a:pt x="45364" y="135276"/>
                  </a:lnTo>
                  <a:lnTo>
                    <a:pt x="49545" y="114564"/>
                  </a:lnTo>
                  <a:lnTo>
                    <a:pt x="0" y="66196"/>
                  </a:ln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 kern="0" dirty="0">
                <a:solidFill>
                  <a:srgbClr val="000000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4F1B32CA-A7BF-9A35-4257-C88B575C0039}"/>
                </a:ext>
              </a:extLst>
            </p:cNvPr>
            <p:cNvSpPr/>
            <p:nvPr/>
          </p:nvSpPr>
          <p:spPr bwMode="auto">
            <a:xfrm flipH="1">
              <a:off x="3864162" y="2667844"/>
              <a:ext cx="296892" cy="132079"/>
            </a:xfrm>
            <a:custGeom>
              <a:avLst/>
              <a:gdLst>
                <a:gd name="connsiteX0" fmla="*/ 0 w 372928"/>
                <a:gd name="connsiteY0" fmla="*/ 0 h 191598"/>
                <a:gd name="connsiteX1" fmla="*/ 172287 w 372928"/>
                <a:gd name="connsiteY1" fmla="*/ 0 h 191598"/>
                <a:gd name="connsiteX2" fmla="*/ 206902 w 372928"/>
                <a:gd name="connsiteY2" fmla="*/ 0 h 191598"/>
                <a:gd name="connsiteX3" fmla="*/ 277129 w 372928"/>
                <a:gd name="connsiteY3" fmla="*/ 0 h 191598"/>
                <a:gd name="connsiteX4" fmla="*/ 372928 w 372928"/>
                <a:gd name="connsiteY4" fmla="*/ 95799 h 191598"/>
                <a:gd name="connsiteX5" fmla="*/ 372928 w 372928"/>
                <a:gd name="connsiteY5" fmla="*/ 147147 h 191598"/>
                <a:gd name="connsiteX6" fmla="*/ 328477 w 372928"/>
                <a:gd name="connsiteY6" fmla="*/ 191598 h 191598"/>
                <a:gd name="connsiteX7" fmla="*/ 175152 w 372928"/>
                <a:gd name="connsiteY7" fmla="*/ 191598 h 191598"/>
                <a:gd name="connsiteX8" fmla="*/ 120939 w 372928"/>
                <a:gd name="connsiteY8" fmla="*/ 191598 h 191598"/>
                <a:gd name="connsiteX9" fmla="*/ 31750 w 372928"/>
                <a:gd name="connsiteY9" fmla="*/ 191598 h 191598"/>
                <a:gd name="connsiteX10" fmla="*/ 0 w 372928"/>
                <a:gd name="connsiteY10" fmla="*/ 159848 h 191598"/>
                <a:gd name="connsiteX0" fmla="*/ 0 w 372928"/>
                <a:gd name="connsiteY0" fmla="*/ 0 h 191598"/>
                <a:gd name="connsiteX1" fmla="*/ 206902 w 372928"/>
                <a:gd name="connsiteY1" fmla="*/ 0 h 191598"/>
                <a:gd name="connsiteX2" fmla="*/ 277129 w 372928"/>
                <a:gd name="connsiteY2" fmla="*/ 0 h 191598"/>
                <a:gd name="connsiteX3" fmla="*/ 372928 w 372928"/>
                <a:gd name="connsiteY3" fmla="*/ 95799 h 191598"/>
                <a:gd name="connsiteX4" fmla="*/ 372928 w 372928"/>
                <a:gd name="connsiteY4" fmla="*/ 147147 h 191598"/>
                <a:gd name="connsiteX5" fmla="*/ 328477 w 372928"/>
                <a:gd name="connsiteY5" fmla="*/ 191598 h 191598"/>
                <a:gd name="connsiteX6" fmla="*/ 175152 w 372928"/>
                <a:gd name="connsiteY6" fmla="*/ 191598 h 191598"/>
                <a:gd name="connsiteX7" fmla="*/ 120939 w 372928"/>
                <a:gd name="connsiteY7" fmla="*/ 191598 h 191598"/>
                <a:gd name="connsiteX8" fmla="*/ 31750 w 372928"/>
                <a:gd name="connsiteY8" fmla="*/ 191598 h 191598"/>
                <a:gd name="connsiteX9" fmla="*/ 0 w 372928"/>
                <a:gd name="connsiteY9" fmla="*/ 159848 h 191598"/>
                <a:gd name="connsiteX10" fmla="*/ 0 w 372928"/>
                <a:gd name="connsiteY10" fmla="*/ 0 h 191598"/>
                <a:gd name="connsiteX0" fmla="*/ 0 w 372928"/>
                <a:gd name="connsiteY0" fmla="*/ 0 h 191598"/>
                <a:gd name="connsiteX1" fmla="*/ 277129 w 372928"/>
                <a:gd name="connsiteY1" fmla="*/ 0 h 191598"/>
                <a:gd name="connsiteX2" fmla="*/ 372928 w 372928"/>
                <a:gd name="connsiteY2" fmla="*/ 95799 h 191598"/>
                <a:gd name="connsiteX3" fmla="*/ 372928 w 372928"/>
                <a:gd name="connsiteY3" fmla="*/ 147147 h 191598"/>
                <a:gd name="connsiteX4" fmla="*/ 328477 w 372928"/>
                <a:gd name="connsiteY4" fmla="*/ 191598 h 191598"/>
                <a:gd name="connsiteX5" fmla="*/ 175152 w 372928"/>
                <a:gd name="connsiteY5" fmla="*/ 191598 h 191598"/>
                <a:gd name="connsiteX6" fmla="*/ 120939 w 372928"/>
                <a:gd name="connsiteY6" fmla="*/ 191598 h 191598"/>
                <a:gd name="connsiteX7" fmla="*/ 31750 w 372928"/>
                <a:gd name="connsiteY7" fmla="*/ 191598 h 191598"/>
                <a:gd name="connsiteX8" fmla="*/ 0 w 372928"/>
                <a:gd name="connsiteY8" fmla="*/ 159848 h 191598"/>
                <a:gd name="connsiteX9" fmla="*/ 0 w 372928"/>
                <a:gd name="connsiteY9" fmla="*/ 0 h 191598"/>
                <a:gd name="connsiteX0" fmla="*/ 0 w 372928"/>
                <a:gd name="connsiteY0" fmla="*/ 0 h 191598"/>
                <a:gd name="connsiteX1" fmla="*/ 277129 w 372928"/>
                <a:gd name="connsiteY1" fmla="*/ 0 h 191598"/>
                <a:gd name="connsiteX2" fmla="*/ 372928 w 372928"/>
                <a:gd name="connsiteY2" fmla="*/ 95799 h 191598"/>
                <a:gd name="connsiteX3" fmla="*/ 372928 w 372928"/>
                <a:gd name="connsiteY3" fmla="*/ 147147 h 191598"/>
                <a:gd name="connsiteX4" fmla="*/ 328477 w 372928"/>
                <a:gd name="connsiteY4" fmla="*/ 191598 h 191598"/>
                <a:gd name="connsiteX5" fmla="*/ 120939 w 372928"/>
                <a:gd name="connsiteY5" fmla="*/ 191598 h 191598"/>
                <a:gd name="connsiteX6" fmla="*/ 31750 w 372928"/>
                <a:gd name="connsiteY6" fmla="*/ 191598 h 191598"/>
                <a:gd name="connsiteX7" fmla="*/ 0 w 372928"/>
                <a:gd name="connsiteY7" fmla="*/ 159848 h 191598"/>
                <a:gd name="connsiteX8" fmla="*/ 0 w 372928"/>
                <a:gd name="connsiteY8" fmla="*/ 0 h 191598"/>
                <a:gd name="connsiteX0" fmla="*/ 0 w 372928"/>
                <a:gd name="connsiteY0" fmla="*/ 0 h 191598"/>
                <a:gd name="connsiteX1" fmla="*/ 277129 w 372928"/>
                <a:gd name="connsiteY1" fmla="*/ 0 h 191598"/>
                <a:gd name="connsiteX2" fmla="*/ 372928 w 372928"/>
                <a:gd name="connsiteY2" fmla="*/ 95799 h 191598"/>
                <a:gd name="connsiteX3" fmla="*/ 372928 w 372928"/>
                <a:gd name="connsiteY3" fmla="*/ 147147 h 191598"/>
                <a:gd name="connsiteX4" fmla="*/ 328477 w 372928"/>
                <a:gd name="connsiteY4" fmla="*/ 191598 h 191598"/>
                <a:gd name="connsiteX5" fmla="*/ 31750 w 372928"/>
                <a:gd name="connsiteY5" fmla="*/ 191598 h 191598"/>
                <a:gd name="connsiteX6" fmla="*/ 0 w 372928"/>
                <a:gd name="connsiteY6" fmla="*/ 159848 h 191598"/>
                <a:gd name="connsiteX7" fmla="*/ 0 w 372928"/>
                <a:gd name="connsiteY7" fmla="*/ 0 h 1915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72928" h="191598">
                  <a:moveTo>
                    <a:pt x="0" y="0"/>
                  </a:moveTo>
                  <a:lnTo>
                    <a:pt x="277129" y="0"/>
                  </a:lnTo>
                  <a:cubicBezTo>
                    <a:pt x="330037" y="0"/>
                    <a:pt x="372928" y="42891"/>
                    <a:pt x="372928" y="95799"/>
                  </a:cubicBezTo>
                  <a:lnTo>
                    <a:pt x="372928" y="147147"/>
                  </a:lnTo>
                  <a:cubicBezTo>
                    <a:pt x="372928" y="171697"/>
                    <a:pt x="353027" y="191598"/>
                    <a:pt x="328477" y="191598"/>
                  </a:cubicBezTo>
                  <a:lnTo>
                    <a:pt x="31750" y="191598"/>
                  </a:lnTo>
                  <a:cubicBezTo>
                    <a:pt x="14215" y="191598"/>
                    <a:pt x="0" y="177383"/>
                    <a:pt x="0" y="15984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>
                <a:lumMod val="95000"/>
              </a:srgbClr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ACF6B1CC-B330-7AC3-A292-2F213F945EBA}"/>
                </a:ext>
              </a:extLst>
            </p:cNvPr>
            <p:cNvSpPr/>
            <p:nvPr/>
          </p:nvSpPr>
          <p:spPr bwMode="auto">
            <a:xfrm rot="1112624" flipH="1">
              <a:off x="3845629" y="699876"/>
              <a:ext cx="483209" cy="677690"/>
            </a:xfrm>
            <a:custGeom>
              <a:avLst/>
              <a:gdLst>
                <a:gd name="connsiteX0" fmla="*/ 123872 w 445679"/>
                <a:gd name="connsiteY0" fmla="*/ 7007 h 714222"/>
                <a:gd name="connsiteX1" fmla="*/ 178330 w 445679"/>
                <a:gd name="connsiteY1" fmla="*/ 89165 h 714222"/>
                <a:gd name="connsiteX2" fmla="*/ 178330 w 445679"/>
                <a:gd name="connsiteY2" fmla="*/ 373057 h 714222"/>
                <a:gd name="connsiteX3" fmla="*/ 434124 w 445679"/>
                <a:gd name="connsiteY3" fmla="*/ 565992 h 714222"/>
                <a:gd name="connsiteX4" fmla="*/ 439822 w 445679"/>
                <a:gd name="connsiteY4" fmla="*/ 606669 h 714222"/>
                <a:gd name="connsiteX5" fmla="*/ 367414 w 445679"/>
                <a:gd name="connsiteY5" fmla="*/ 702667 h 714222"/>
                <a:gd name="connsiteX6" fmla="*/ 326738 w 445679"/>
                <a:gd name="connsiteY6" fmla="*/ 708365 h 714222"/>
                <a:gd name="connsiteX7" fmla="*/ 40311 w 445679"/>
                <a:gd name="connsiteY7" fmla="*/ 492324 h 714222"/>
                <a:gd name="connsiteX8" fmla="*/ 32228 w 445679"/>
                <a:gd name="connsiteY8" fmla="*/ 483206 h 714222"/>
                <a:gd name="connsiteX9" fmla="*/ 26116 w 445679"/>
                <a:gd name="connsiteY9" fmla="*/ 479086 h 714222"/>
                <a:gd name="connsiteX10" fmla="*/ 18312 w 445679"/>
                <a:gd name="connsiteY10" fmla="*/ 467511 h 714222"/>
                <a:gd name="connsiteX11" fmla="*/ 16822 w 445679"/>
                <a:gd name="connsiteY11" fmla="*/ 465830 h 714222"/>
                <a:gd name="connsiteX12" fmla="*/ 16450 w 445679"/>
                <a:gd name="connsiteY12" fmla="*/ 464749 h 714222"/>
                <a:gd name="connsiteX13" fmla="*/ 7007 w 445679"/>
                <a:gd name="connsiteY13" fmla="*/ 450744 h 714222"/>
                <a:gd name="connsiteX14" fmla="*/ 0 w 445679"/>
                <a:gd name="connsiteY14" fmla="*/ 416037 h 714222"/>
                <a:gd name="connsiteX15" fmla="*/ 0 w 445679"/>
                <a:gd name="connsiteY15" fmla="*/ 89165 h 714222"/>
                <a:gd name="connsiteX16" fmla="*/ 89165 w 445679"/>
                <a:gd name="connsiteY16" fmla="*/ 0 h 714222"/>
                <a:gd name="connsiteX17" fmla="*/ 123872 w 445679"/>
                <a:gd name="connsiteY17" fmla="*/ 7007 h 714222"/>
                <a:gd name="connsiteX0" fmla="*/ 89165 w 445679"/>
                <a:gd name="connsiteY0" fmla="*/ 0 h 714222"/>
                <a:gd name="connsiteX1" fmla="*/ 123872 w 445679"/>
                <a:gd name="connsiteY1" fmla="*/ 7007 h 714222"/>
                <a:gd name="connsiteX2" fmla="*/ 178330 w 445679"/>
                <a:gd name="connsiteY2" fmla="*/ 89165 h 714222"/>
                <a:gd name="connsiteX3" fmla="*/ 178330 w 445679"/>
                <a:gd name="connsiteY3" fmla="*/ 373057 h 714222"/>
                <a:gd name="connsiteX4" fmla="*/ 434124 w 445679"/>
                <a:gd name="connsiteY4" fmla="*/ 565992 h 714222"/>
                <a:gd name="connsiteX5" fmla="*/ 439822 w 445679"/>
                <a:gd name="connsiteY5" fmla="*/ 606669 h 714222"/>
                <a:gd name="connsiteX6" fmla="*/ 367414 w 445679"/>
                <a:gd name="connsiteY6" fmla="*/ 702667 h 714222"/>
                <a:gd name="connsiteX7" fmla="*/ 326738 w 445679"/>
                <a:gd name="connsiteY7" fmla="*/ 708365 h 714222"/>
                <a:gd name="connsiteX8" fmla="*/ 40311 w 445679"/>
                <a:gd name="connsiteY8" fmla="*/ 492324 h 714222"/>
                <a:gd name="connsiteX9" fmla="*/ 32228 w 445679"/>
                <a:gd name="connsiteY9" fmla="*/ 483206 h 714222"/>
                <a:gd name="connsiteX10" fmla="*/ 26116 w 445679"/>
                <a:gd name="connsiteY10" fmla="*/ 479086 h 714222"/>
                <a:gd name="connsiteX11" fmla="*/ 18312 w 445679"/>
                <a:gd name="connsiteY11" fmla="*/ 467511 h 714222"/>
                <a:gd name="connsiteX12" fmla="*/ 16822 w 445679"/>
                <a:gd name="connsiteY12" fmla="*/ 465830 h 714222"/>
                <a:gd name="connsiteX13" fmla="*/ 16450 w 445679"/>
                <a:gd name="connsiteY13" fmla="*/ 464749 h 714222"/>
                <a:gd name="connsiteX14" fmla="*/ 7007 w 445679"/>
                <a:gd name="connsiteY14" fmla="*/ 450744 h 714222"/>
                <a:gd name="connsiteX15" fmla="*/ 0 w 445679"/>
                <a:gd name="connsiteY15" fmla="*/ 416037 h 714222"/>
                <a:gd name="connsiteX16" fmla="*/ 0 w 445679"/>
                <a:gd name="connsiteY16" fmla="*/ 89165 h 714222"/>
                <a:gd name="connsiteX17" fmla="*/ 173503 w 445679"/>
                <a:gd name="connsiteY17" fmla="*/ 84338 h 714222"/>
                <a:gd name="connsiteX0" fmla="*/ 123872 w 445679"/>
                <a:gd name="connsiteY0" fmla="*/ 0 h 707215"/>
                <a:gd name="connsiteX1" fmla="*/ 178330 w 445679"/>
                <a:gd name="connsiteY1" fmla="*/ 82158 h 707215"/>
                <a:gd name="connsiteX2" fmla="*/ 178330 w 445679"/>
                <a:gd name="connsiteY2" fmla="*/ 366050 h 707215"/>
                <a:gd name="connsiteX3" fmla="*/ 434124 w 445679"/>
                <a:gd name="connsiteY3" fmla="*/ 558985 h 707215"/>
                <a:gd name="connsiteX4" fmla="*/ 439822 w 445679"/>
                <a:gd name="connsiteY4" fmla="*/ 599662 h 707215"/>
                <a:gd name="connsiteX5" fmla="*/ 367414 w 445679"/>
                <a:gd name="connsiteY5" fmla="*/ 695660 h 707215"/>
                <a:gd name="connsiteX6" fmla="*/ 326738 w 445679"/>
                <a:gd name="connsiteY6" fmla="*/ 701358 h 707215"/>
                <a:gd name="connsiteX7" fmla="*/ 40311 w 445679"/>
                <a:gd name="connsiteY7" fmla="*/ 485317 h 707215"/>
                <a:gd name="connsiteX8" fmla="*/ 32228 w 445679"/>
                <a:gd name="connsiteY8" fmla="*/ 476199 h 707215"/>
                <a:gd name="connsiteX9" fmla="*/ 26116 w 445679"/>
                <a:gd name="connsiteY9" fmla="*/ 472079 h 707215"/>
                <a:gd name="connsiteX10" fmla="*/ 18312 w 445679"/>
                <a:gd name="connsiteY10" fmla="*/ 460504 h 707215"/>
                <a:gd name="connsiteX11" fmla="*/ 16822 w 445679"/>
                <a:gd name="connsiteY11" fmla="*/ 458823 h 707215"/>
                <a:gd name="connsiteX12" fmla="*/ 16450 w 445679"/>
                <a:gd name="connsiteY12" fmla="*/ 457742 h 707215"/>
                <a:gd name="connsiteX13" fmla="*/ 7007 w 445679"/>
                <a:gd name="connsiteY13" fmla="*/ 443737 h 707215"/>
                <a:gd name="connsiteX14" fmla="*/ 0 w 445679"/>
                <a:gd name="connsiteY14" fmla="*/ 409030 h 707215"/>
                <a:gd name="connsiteX15" fmla="*/ 0 w 445679"/>
                <a:gd name="connsiteY15" fmla="*/ 82158 h 707215"/>
                <a:gd name="connsiteX16" fmla="*/ 173503 w 445679"/>
                <a:gd name="connsiteY16" fmla="*/ 77331 h 707215"/>
                <a:gd name="connsiteX0" fmla="*/ 123872 w 445679"/>
                <a:gd name="connsiteY0" fmla="*/ 0 h 707215"/>
                <a:gd name="connsiteX1" fmla="*/ 178330 w 445679"/>
                <a:gd name="connsiteY1" fmla="*/ 82158 h 707215"/>
                <a:gd name="connsiteX2" fmla="*/ 178330 w 445679"/>
                <a:gd name="connsiteY2" fmla="*/ 366050 h 707215"/>
                <a:gd name="connsiteX3" fmla="*/ 434124 w 445679"/>
                <a:gd name="connsiteY3" fmla="*/ 558985 h 707215"/>
                <a:gd name="connsiteX4" fmla="*/ 439822 w 445679"/>
                <a:gd name="connsiteY4" fmla="*/ 599662 h 707215"/>
                <a:gd name="connsiteX5" fmla="*/ 367414 w 445679"/>
                <a:gd name="connsiteY5" fmla="*/ 695660 h 707215"/>
                <a:gd name="connsiteX6" fmla="*/ 326738 w 445679"/>
                <a:gd name="connsiteY6" fmla="*/ 701358 h 707215"/>
                <a:gd name="connsiteX7" fmla="*/ 40311 w 445679"/>
                <a:gd name="connsiteY7" fmla="*/ 485317 h 707215"/>
                <a:gd name="connsiteX8" fmla="*/ 32228 w 445679"/>
                <a:gd name="connsiteY8" fmla="*/ 476199 h 707215"/>
                <a:gd name="connsiteX9" fmla="*/ 26116 w 445679"/>
                <a:gd name="connsiteY9" fmla="*/ 472079 h 707215"/>
                <a:gd name="connsiteX10" fmla="*/ 18312 w 445679"/>
                <a:gd name="connsiteY10" fmla="*/ 460504 h 707215"/>
                <a:gd name="connsiteX11" fmla="*/ 16822 w 445679"/>
                <a:gd name="connsiteY11" fmla="*/ 458823 h 707215"/>
                <a:gd name="connsiteX12" fmla="*/ 16450 w 445679"/>
                <a:gd name="connsiteY12" fmla="*/ 457742 h 707215"/>
                <a:gd name="connsiteX13" fmla="*/ 7007 w 445679"/>
                <a:gd name="connsiteY13" fmla="*/ 443737 h 707215"/>
                <a:gd name="connsiteX14" fmla="*/ 0 w 445679"/>
                <a:gd name="connsiteY14" fmla="*/ 409030 h 707215"/>
                <a:gd name="connsiteX15" fmla="*/ 0 w 445679"/>
                <a:gd name="connsiteY15" fmla="*/ 82158 h 707215"/>
                <a:gd name="connsiteX0" fmla="*/ 178330 w 445679"/>
                <a:gd name="connsiteY0" fmla="*/ 0 h 625057"/>
                <a:gd name="connsiteX1" fmla="*/ 178330 w 445679"/>
                <a:gd name="connsiteY1" fmla="*/ 283892 h 625057"/>
                <a:gd name="connsiteX2" fmla="*/ 434124 w 445679"/>
                <a:gd name="connsiteY2" fmla="*/ 476827 h 625057"/>
                <a:gd name="connsiteX3" fmla="*/ 439822 w 445679"/>
                <a:gd name="connsiteY3" fmla="*/ 517504 h 625057"/>
                <a:gd name="connsiteX4" fmla="*/ 367414 w 445679"/>
                <a:gd name="connsiteY4" fmla="*/ 613502 h 625057"/>
                <a:gd name="connsiteX5" fmla="*/ 326738 w 445679"/>
                <a:gd name="connsiteY5" fmla="*/ 619200 h 625057"/>
                <a:gd name="connsiteX6" fmla="*/ 40311 w 445679"/>
                <a:gd name="connsiteY6" fmla="*/ 403159 h 625057"/>
                <a:gd name="connsiteX7" fmla="*/ 32228 w 445679"/>
                <a:gd name="connsiteY7" fmla="*/ 394041 h 625057"/>
                <a:gd name="connsiteX8" fmla="*/ 26116 w 445679"/>
                <a:gd name="connsiteY8" fmla="*/ 389921 h 625057"/>
                <a:gd name="connsiteX9" fmla="*/ 18312 w 445679"/>
                <a:gd name="connsiteY9" fmla="*/ 378346 h 625057"/>
                <a:gd name="connsiteX10" fmla="*/ 16822 w 445679"/>
                <a:gd name="connsiteY10" fmla="*/ 376665 h 625057"/>
                <a:gd name="connsiteX11" fmla="*/ 16450 w 445679"/>
                <a:gd name="connsiteY11" fmla="*/ 375584 h 625057"/>
                <a:gd name="connsiteX12" fmla="*/ 7007 w 445679"/>
                <a:gd name="connsiteY12" fmla="*/ 361579 h 625057"/>
                <a:gd name="connsiteX13" fmla="*/ 0 w 445679"/>
                <a:gd name="connsiteY13" fmla="*/ 326872 h 625057"/>
                <a:gd name="connsiteX14" fmla="*/ 0 w 445679"/>
                <a:gd name="connsiteY14" fmla="*/ 0 h 6250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45679" h="625057">
                  <a:moveTo>
                    <a:pt x="178330" y="0"/>
                  </a:moveTo>
                  <a:lnTo>
                    <a:pt x="178330" y="283892"/>
                  </a:lnTo>
                  <a:lnTo>
                    <a:pt x="434124" y="476827"/>
                  </a:lnTo>
                  <a:cubicBezTo>
                    <a:pt x="446929" y="486486"/>
                    <a:pt x="449480" y="504698"/>
                    <a:pt x="439822" y="517504"/>
                  </a:cubicBezTo>
                  <a:lnTo>
                    <a:pt x="367414" y="613502"/>
                  </a:lnTo>
                  <a:cubicBezTo>
                    <a:pt x="357755" y="626308"/>
                    <a:pt x="339543" y="628859"/>
                    <a:pt x="326738" y="619200"/>
                  </a:cubicBezTo>
                  <a:lnTo>
                    <a:pt x="40311" y="403159"/>
                  </a:lnTo>
                  <a:lnTo>
                    <a:pt x="32228" y="394041"/>
                  </a:lnTo>
                  <a:lnTo>
                    <a:pt x="26116" y="389921"/>
                  </a:lnTo>
                  <a:lnTo>
                    <a:pt x="18312" y="378346"/>
                  </a:lnTo>
                  <a:lnTo>
                    <a:pt x="16822" y="376665"/>
                  </a:lnTo>
                  <a:lnTo>
                    <a:pt x="16450" y="375584"/>
                  </a:lnTo>
                  <a:lnTo>
                    <a:pt x="7007" y="361579"/>
                  </a:lnTo>
                  <a:cubicBezTo>
                    <a:pt x="2495" y="350911"/>
                    <a:pt x="0" y="339183"/>
                    <a:pt x="0" y="326872"/>
                  </a:cubicBezTo>
                  <a:lnTo>
                    <a:pt x="0" y="0"/>
                  </a:lnTo>
                </a:path>
              </a:pathLst>
            </a:custGeom>
            <a:solidFill>
              <a:schemeClr val="accent3">
                <a:lumMod val="50000"/>
              </a:schemeClr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8" name="楕円 47">
              <a:extLst>
                <a:ext uri="{FF2B5EF4-FFF2-40B4-BE49-F238E27FC236}">
                  <a16:creationId xmlns:a16="http://schemas.microsoft.com/office/drawing/2014/main" id="{969D697F-8EA7-7703-6B3D-E69FCF5C59B4}"/>
                </a:ext>
              </a:extLst>
            </p:cNvPr>
            <p:cNvSpPr/>
            <p:nvPr/>
          </p:nvSpPr>
          <p:spPr bwMode="auto">
            <a:xfrm>
              <a:off x="4112668" y="357562"/>
              <a:ext cx="110789" cy="101675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BB1087D1-3D72-BFDE-F3F5-96761A7A5913}"/>
                </a:ext>
              </a:extLst>
            </p:cNvPr>
            <p:cNvSpPr/>
            <p:nvPr/>
          </p:nvSpPr>
          <p:spPr bwMode="auto">
            <a:xfrm flipH="1">
              <a:off x="3659215" y="403349"/>
              <a:ext cx="306054" cy="233878"/>
            </a:xfrm>
            <a:custGeom>
              <a:avLst/>
              <a:gdLst>
                <a:gd name="connsiteX0" fmla="*/ 266864 w 561326"/>
                <a:gd name="connsiteY0" fmla="*/ 0 h 428949"/>
                <a:gd name="connsiteX1" fmla="*/ 341065 w 561326"/>
                <a:gd name="connsiteY1" fmla="*/ 30735 h 428949"/>
                <a:gd name="connsiteX2" fmla="*/ 343602 w 561326"/>
                <a:gd name="connsiteY2" fmla="*/ 34498 h 428949"/>
                <a:gd name="connsiteX3" fmla="*/ 361141 w 561326"/>
                <a:gd name="connsiteY3" fmla="*/ 30957 h 428949"/>
                <a:gd name="connsiteX4" fmla="*/ 457831 w 561326"/>
                <a:gd name="connsiteY4" fmla="*/ 95047 h 428949"/>
                <a:gd name="connsiteX5" fmla="*/ 461443 w 561326"/>
                <a:gd name="connsiteY5" fmla="*/ 112940 h 428949"/>
                <a:gd name="connsiteX6" fmla="*/ 497236 w 561326"/>
                <a:gd name="connsiteY6" fmla="*/ 120166 h 428949"/>
                <a:gd name="connsiteX7" fmla="*/ 561326 w 561326"/>
                <a:gd name="connsiteY7" fmla="*/ 216856 h 428949"/>
                <a:gd name="connsiteX8" fmla="*/ 530591 w 561326"/>
                <a:gd name="connsiteY8" fmla="*/ 291057 h 428949"/>
                <a:gd name="connsiteX9" fmla="*/ 525427 w 561326"/>
                <a:gd name="connsiteY9" fmla="*/ 294539 h 428949"/>
                <a:gd name="connsiteX10" fmla="*/ 525608 w 561326"/>
                <a:gd name="connsiteY10" fmla="*/ 295438 h 428949"/>
                <a:gd name="connsiteX11" fmla="*/ 420672 w 561326"/>
                <a:gd name="connsiteY11" fmla="*/ 400374 h 428949"/>
                <a:gd name="connsiteX12" fmla="*/ 379826 w 561326"/>
                <a:gd name="connsiteY12" fmla="*/ 392128 h 428949"/>
                <a:gd name="connsiteX13" fmla="*/ 347145 w 561326"/>
                <a:gd name="connsiteY13" fmla="*/ 370094 h 428949"/>
                <a:gd name="connsiteX14" fmla="*/ 328186 w 561326"/>
                <a:gd name="connsiteY14" fmla="*/ 398214 h 428949"/>
                <a:gd name="connsiteX15" fmla="*/ 253985 w 561326"/>
                <a:gd name="connsiteY15" fmla="*/ 428949 h 428949"/>
                <a:gd name="connsiteX16" fmla="*/ 195314 w 561326"/>
                <a:gd name="connsiteY16" fmla="*/ 411028 h 428949"/>
                <a:gd name="connsiteX17" fmla="*/ 165392 w 561326"/>
                <a:gd name="connsiteY17" fmla="*/ 374692 h 428949"/>
                <a:gd name="connsiteX18" fmla="*/ 141769 w 561326"/>
                <a:gd name="connsiteY18" fmla="*/ 381966 h 428949"/>
                <a:gd name="connsiteX19" fmla="*/ 17528 w 561326"/>
                <a:gd name="connsiteY19" fmla="*/ 322691 h 428949"/>
                <a:gd name="connsiteX20" fmla="*/ 91226 w 561326"/>
                <a:gd name="connsiteY20" fmla="*/ 334093 h 428949"/>
                <a:gd name="connsiteX21" fmla="*/ 119194 w 561326"/>
                <a:gd name="connsiteY21" fmla="*/ 329375 h 428949"/>
                <a:gd name="connsiteX22" fmla="*/ 83760 w 561326"/>
                <a:gd name="connsiteY22" fmla="*/ 323190 h 428949"/>
                <a:gd name="connsiteX23" fmla="*/ 0 w 561326"/>
                <a:gd name="connsiteY23" fmla="*/ 213950 h 428949"/>
                <a:gd name="connsiteX24" fmla="*/ 97502 w 561326"/>
                <a:gd name="connsiteY24" fmla="*/ 269214 h 428949"/>
                <a:gd name="connsiteX25" fmla="*/ 121190 w 561326"/>
                <a:gd name="connsiteY25" fmla="*/ 271613 h 428949"/>
                <a:gd name="connsiteX26" fmla="*/ 107437 w 561326"/>
                <a:gd name="connsiteY26" fmla="*/ 256477 h 428949"/>
                <a:gd name="connsiteX27" fmla="*/ 89516 w 561326"/>
                <a:gd name="connsiteY27" fmla="*/ 197806 h 428949"/>
                <a:gd name="connsiteX28" fmla="*/ 153606 w 561326"/>
                <a:gd name="connsiteY28" fmla="*/ 101116 h 428949"/>
                <a:gd name="connsiteX29" fmla="*/ 163086 w 561326"/>
                <a:gd name="connsiteY29" fmla="*/ 99203 h 428949"/>
                <a:gd name="connsiteX30" fmla="*/ 170174 w 561326"/>
                <a:gd name="connsiteY30" fmla="*/ 64090 h 428949"/>
                <a:gd name="connsiteX31" fmla="*/ 266864 w 561326"/>
                <a:gd name="connsiteY31" fmla="*/ 0 h 4289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561326" h="428949">
                  <a:moveTo>
                    <a:pt x="266864" y="0"/>
                  </a:moveTo>
                  <a:cubicBezTo>
                    <a:pt x="295842" y="0"/>
                    <a:pt x="322076" y="11745"/>
                    <a:pt x="341065" y="30735"/>
                  </a:cubicBezTo>
                  <a:lnTo>
                    <a:pt x="343602" y="34498"/>
                  </a:lnTo>
                  <a:lnTo>
                    <a:pt x="361141" y="30957"/>
                  </a:lnTo>
                  <a:cubicBezTo>
                    <a:pt x="404607" y="30957"/>
                    <a:pt x="441901" y="57384"/>
                    <a:pt x="457831" y="95047"/>
                  </a:cubicBezTo>
                  <a:lnTo>
                    <a:pt x="461443" y="112940"/>
                  </a:lnTo>
                  <a:lnTo>
                    <a:pt x="497236" y="120166"/>
                  </a:lnTo>
                  <a:cubicBezTo>
                    <a:pt x="534899" y="136097"/>
                    <a:pt x="561326" y="173390"/>
                    <a:pt x="561326" y="216856"/>
                  </a:cubicBezTo>
                  <a:cubicBezTo>
                    <a:pt x="561326" y="245834"/>
                    <a:pt x="549581" y="272068"/>
                    <a:pt x="530591" y="291057"/>
                  </a:cubicBezTo>
                  <a:lnTo>
                    <a:pt x="525427" y="294539"/>
                  </a:lnTo>
                  <a:lnTo>
                    <a:pt x="525608" y="295438"/>
                  </a:lnTo>
                  <a:cubicBezTo>
                    <a:pt x="525608" y="353393"/>
                    <a:pt x="478627" y="400374"/>
                    <a:pt x="420672" y="400374"/>
                  </a:cubicBezTo>
                  <a:cubicBezTo>
                    <a:pt x="406183" y="400374"/>
                    <a:pt x="392380" y="397438"/>
                    <a:pt x="379826" y="392128"/>
                  </a:cubicBezTo>
                  <a:lnTo>
                    <a:pt x="347145" y="370094"/>
                  </a:lnTo>
                  <a:lnTo>
                    <a:pt x="328186" y="398214"/>
                  </a:lnTo>
                  <a:cubicBezTo>
                    <a:pt x="309197" y="417204"/>
                    <a:pt x="282963" y="428949"/>
                    <a:pt x="253985" y="428949"/>
                  </a:cubicBezTo>
                  <a:cubicBezTo>
                    <a:pt x="232252" y="428949"/>
                    <a:pt x="212062" y="422343"/>
                    <a:pt x="195314" y="411028"/>
                  </a:cubicBezTo>
                  <a:lnTo>
                    <a:pt x="165392" y="374692"/>
                  </a:lnTo>
                  <a:lnTo>
                    <a:pt x="141769" y="381966"/>
                  </a:lnTo>
                  <a:cubicBezTo>
                    <a:pt x="89742" y="388290"/>
                    <a:pt x="39834" y="366440"/>
                    <a:pt x="17528" y="322691"/>
                  </a:cubicBezTo>
                  <a:cubicBezTo>
                    <a:pt x="40425" y="331961"/>
                    <a:pt x="65683" y="335717"/>
                    <a:pt x="91226" y="334093"/>
                  </a:cubicBezTo>
                  <a:lnTo>
                    <a:pt x="119194" y="329375"/>
                  </a:lnTo>
                  <a:lnTo>
                    <a:pt x="83760" y="323190"/>
                  </a:lnTo>
                  <a:cubicBezTo>
                    <a:pt x="34538" y="305192"/>
                    <a:pt x="0" y="263058"/>
                    <a:pt x="0" y="213950"/>
                  </a:cubicBezTo>
                  <a:cubicBezTo>
                    <a:pt x="24281" y="241938"/>
                    <a:pt x="58932" y="261288"/>
                    <a:pt x="97502" y="269214"/>
                  </a:cubicBezTo>
                  <a:lnTo>
                    <a:pt x="121190" y="271613"/>
                  </a:lnTo>
                  <a:lnTo>
                    <a:pt x="107437" y="256477"/>
                  </a:lnTo>
                  <a:cubicBezTo>
                    <a:pt x="96123" y="239729"/>
                    <a:pt x="89516" y="219540"/>
                    <a:pt x="89516" y="197806"/>
                  </a:cubicBezTo>
                  <a:cubicBezTo>
                    <a:pt x="89516" y="154340"/>
                    <a:pt x="115943" y="117047"/>
                    <a:pt x="153606" y="101116"/>
                  </a:cubicBezTo>
                  <a:lnTo>
                    <a:pt x="163086" y="99203"/>
                  </a:lnTo>
                  <a:lnTo>
                    <a:pt x="170174" y="64090"/>
                  </a:lnTo>
                  <a:cubicBezTo>
                    <a:pt x="186104" y="26427"/>
                    <a:pt x="223398" y="0"/>
                    <a:pt x="266864" y="0"/>
                  </a:cubicBezTo>
                  <a:close/>
                </a:path>
              </a:pathLst>
            </a:custGeom>
            <a:solidFill>
              <a:srgbClr val="FF99CC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B7E426FA-78DF-2C48-047E-FC221EBA9BDA}"/>
                </a:ext>
              </a:extLst>
            </p:cNvPr>
            <p:cNvSpPr/>
            <p:nvPr/>
          </p:nvSpPr>
          <p:spPr bwMode="auto">
            <a:xfrm>
              <a:off x="4031304" y="272556"/>
              <a:ext cx="124466" cy="62233"/>
            </a:xfrm>
            <a:custGeom>
              <a:avLst/>
              <a:gdLst>
                <a:gd name="connsiteX0" fmla="*/ 62233 w 124466"/>
                <a:gd name="connsiteY0" fmla="*/ 0 h 62233"/>
                <a:gd name="connsiteX1" fmla="*/ 124466 w 124466"/>
                <a:gd name="connsiteY1" fmla="*/ 62233 h 62233"/>
                <a:gd name="connsiteX2" fmla="*/ 93350 w 124466"/>
                <a:gd name="connsiteY2" fmla="*/ 62233 h 62233"/>
                <a:gd name="connsiteX3" fmla="*/ 62233 w 124466"/>
                <a:gd name="connsiteY3" fmla="*/ 31116 h 62233"/>
                <a:gd name="connsiteX4" fmla="*/ 31116 w 124466"/>
                <a:gd name="connsiteY4" fmla="*/ 62233 h 62233"/>
                <a:gd name="connsiteX5" fmla="*/ 0 w 124466"/>
                <a:gd name="connsiteY5" fmla="*/ 62233 h 62233"/>
                <a:gd name="connsiteX6" fmla="*/ 62233 w 124466"/>
                <a:gd name="connsiteY6" fmla="*/ 0 h 62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466" h="62233">
                  <a:moveTo>
                    <a:pt x="62233" y="0"/>
                  </a:moveTo>
                  <a:cubicBezTo>
                    <a:pt x="96603" y="0"/>
                    <a:pt x="124466" y="27863"/>
                    <a:pt x="124466" y="62233"/>
                  </a:cubicBezTo>
                  <a:lnTo>
                    <a:pt x="93350" y="62233"/>
                  </a:lnTo>
                  <a:cubicBezTo>
                    <a:pt x="93350" y="45048"/>
                    <a:pt x="79418" y="31116"/>
                    <a:pt x="62233" y="31116"/>
                  </a:cubicBezTo>
                  <a:cubicBezTo>
                    <a:pt x="45048" y="31116"/>
                    <a:pt x="31116" y="45048"/>
                    <a:pt x="31116" y="62233"/>
                  </a:cubicBezTo>
                  <a:lnTo>
                    <a:pt x="0" y="62233"/>
                  </a:lnTo>
                  <a:cubicBezTo>
                    <a:pt x="0" y="27863"/>
                    <a:pt x="27863" y="0"/>
                    <a:pt x="62233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1" name="月 50">
              <a:extLst>
                <a:ext uri="{FF2B5EF4-FFF2-40B4-BE49-F238E27FC236}">
                  <a16:creationId xmlns:a16="http://schemas.microsoft.com/office/drawing/2014/main" id="{B35BB588-3785-2505-161F-C44FCE434CF5}"/>
                </a:ext>
              </a:extLst>
            </p:cNvPr>
            <p:cNvSpPr/>
            <p:nvPr/>
          </p:nvSpPr>
          <p:spPr bwMode="auto">
            <a:xfrm rot="10800000">
              <a:off x="4337363" y="36775"/>
              <a:ext cx="188691" cy="527801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2" name="月 51">
              <a:extLst>
                <a:ext uri="{FF2B5EF4-FFF2-40B4-BE49-F238E27FC236}">
                  <a16:creationId xmlns:a16="http://schemas.microsoft.com/office/drawing/2014/main" id="{F31A6A52-B9F6-8C9B-45FA-BF3FB037FE8B}"/>
                </a:ext>
              </a:extLst>
            </p:cNvPr>
            <p:cNvSpPr/>
            <p:nvPr/>
          </p:nvSpPr>
          <p:spPr bwMode="auto">
            <a:xfrm rot="5400000">
              <a:off x="4070568" y="-178493"/>
              <a:ext cx="233877" cy="545233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3" name="月 52">
              <a:extLst>
                <a:ext uri="{FF2B5EF4-FFF2-40B4-BE49-F238E27FC236}">
                  <a16:creationId xmlns:a16="http://schemas.microsoft.com/office/drawing/2014/main" id="{778C4A6D-8F7D-D10A-91EC-6111BC5E6E50}"/>
                </a:ext>
              </a:extLst>
            </p:cNvPr>
            <p:cNvSpPr/>
            <p:nvPr/>
          </p:nvSpPr>
          <p:spPr bwMode="auto">
            <a:xfrm rot="19800000">
              <a:off x="4228176" y="63215"/>
              <a:ext cx="138775" cy="309992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" name="月 53">
              <a:extLst>
                <a:ext uri="{FF2B5EF4-FFF2-40B4-BE49-F238E27FC236}">
                  <a16:creationId xmlns:a16="http://schemas.microsoft.com/office/drawing/2014/main" id="{936F93F9-5A47-4A9B-6D56-A1CB73661119}"/>
                </a:ext>
              </a:extLst>
            </p:cNvPr>
            <p:cNvSpPr/>
            <p:nvPr/>
          </p:nvSpPr>
          <p:spPr bwMode="auto">
            <a:xfrm rot="19800000">
              <a:off x="4275800" y="53691"/>
              <a:ext cx="138775" cy="309992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70990E46-03D9-5B57-F68B-4D28CFC1F130}"/>
                </a:ext>
              </a:extLst>
            </p:cNvPr>
            <p:cNvSpPr/>
            <p:nvPr/>
          </p:nvSpPr>
          <p:spPr bwMode="auto">
            <a:xfrm rot="21325971" flipH="1">
              <a:off x="4270701" y="284425"/>
              <a:ext cx="108017" cy="147970"/>
            </a:xfrm>
            <a:custGeom>
              <a:avLst/>
              <a:gdLst>
                <a:gd name="connsiteX0" fmla="*/ 189263 w 255154"/>
                <a:gd name="connsiteY0" fmla="*/ 3657 h 360040"/>
                <a:gd name="connsiteX1" fmla="*/ 218831 w 255154"/>
                <a:gd name="connsiteY1" fmla="*/ 14147 h 360040"/>
                <a:gd name="connsiteX2" fmla="*/ 248860 w 255154"/>
                <a:gd name="connsiteY2" fmla="*/ 37286 h 360040"/>
                <a:gd name="connsiteX3" fmla="*/ 235115 w 255154"/>
                <a:gd name="connsiteY3" fmla="*/ 47877 h 360040"/>
                <a:gd name="connsiteX4" fmla="*/ 188979 w 255154"/>
                <a:gd name="connsiteY4" fmla="*/ 175170 h 360040"/>
                <a:gd name="connsiteX5" fmla="*/ 235115 w 255154"/>
                <a:gd name="connsiteY5" fmla="*/ 302464 h 360040"/>
                <a:gd name="connsiteX6" fmla="*/ 255154 w 255154"/>
                <a:gd name="connsiteY6" fmla="*/ 317905 h 360040"/>
                <a:gd name="connsiteX7" fmla="*/ 218831 w 255154"/>
                <a:gd name="connsiteY7" fmla="*/ 345893 h 360040"/>
                <a:gd name="connsiteX8" fmla="*/ 157518 w 255154"/>
                <a:gd name="connsiteY8" fmla="*/ 360040 h 360040"/>
                <a:gd name="connsiteX9" fmla="*/ 0 w 255154"/>
                <a:gd name="connsiteY9" fmla="*/ 180020 h 360040"/>
                <a:gd name="connsiteX10" fmla="*/ 157518 w 255154"/>
                <a:gd name="connsiteY10" fmla="*/ 0 h 360040"/>
                <a:gd name="connsiteX11" fmla="*/ 189263 w 255154"/>
                <a:gd name="connsiteY11" fmla="*/ 3657 h 360040"/>
                <a:gd name="connsiteX0" fmla="*/ 189263 w 255154"/>
                <a:gd name="connsiteY0" fmla="*/ 3657 h 360040"/>
                <a:gd name="connsiteX1" fmla="*/ 218831 w 255154"/>
                <a:gd name="connsiteY1" fmla="*/ 14147 h 360040"/>
                <a:gd name="connsiteX2" fmla="*/ 248860 w 255154"/>
                <a:gd name="connsiteY2" fmla="*/ 37286 h 360040"/>
                <a:gd name="connsiteX3" fmla="*/ 235115 w 255154"/>
                <a:gd name="connsiteY3" fmla="*/ 47877 h 360040"/>
                <a:gd name="connsiteX4" fmla="*/ 235115 w 255154"/>
                <a:gd name="connsiteY4" fmla="*/ 302464 h 360040"/>
                <a:gd name="connsiteX5" fmla="*/ 255154 w 255154"/>
                <a:gd name="connsiteY5" fmla="*/ 317905 h 360040"/>
                <a:gd name="connsiteX6" fmla="*/ 218831 w 255154"/>
                <a:gd name="connsiteY6" fmla="*/ 345893 h 360040"/>
                <a:gd name="connsiteX7" fmla="*/ 157518 w 255154"/>
                <a:gd name="connsiteY7" fmla="*/ 360040 h 360040"/>
                <a:gd name="connsiteX8" fmla="*/ 0 w 255154"/>
                <a:gd name="connsiteY8" fmla="*/ 180020 h 360040"/>
                <a:gd name="connsiteX9" fmla="*/ 157518 w 255154"/>
                <a:gd name="connsiteY9" fmla="*/ 0 h 360040"/>
                <a:gd name="connsiteX10" fmla="*/ 189263 w 255154"/>
                <a:gd name="connsiteY10" fmla="*/ 3657 h 360040"/>
                <a:gd name="connsiteX0" fmla="*/ 189263 w 255154"/>
                <a:gd name="connsiteY0" fmla="*/ 3657 h 360040"/>
                <a:gd name="connsiteX1" fmla="*/ 218831 w 255154"/>
                <a:gd name="connsiteY1" fmla="*/ 14147 h 360040"/>
                <a:gd name="connsiteX2" fmla="*/ 248860 w 255154"/>
                <a:gd name="connsiteY2" fmla="*/ 37286 h 360040"/>
                <a:gd name="connsiteX3" fmla="*/ 235115 w 255154"/>
                <a:gd name="connsiteY3" fmla="*/ 302464 h 360040"/>
                <a:gd name="connsiteX4" fmla="*/ 255154 w 255154"/>
                <a:gd name="connsiteY4" fmla="*/ 317905 h 360040"/>
                <a:gd name="connsiteX5" fmla="*/ 218831 w 255154"/>
                <a:gd name="connsiteY5" fmla="*/ 345893 h 360040"/>
                <a:gd name="connsiteX6" fmla="*/ 157518 w 255154"/>
                <a:gd name="connsiteY6" fmla="*/ 360040 h 360040"/>
                <a:gd name="connsiteX7" fmla="*/ 0 w 255154"/>
                <a:gd name="connsiteY7" fmla="*/ 180020 h 360040"/>
                <a:gd name="connsiteX8" fmla="*/ 157518 w 255154"/>
                <a:gd name="connsiteY8" fmla="*/ 0 h 360040"/>
                <a:gd name="connsiteX9" fmla="*/ 189263 w 255154"/>
                <a:gd name="connsiteY9" fmla="*/ 3657 h 360040"/>
                <a:gd name="connsiteX0" fmla="*/ 248860 w 340300"/>
                <a:gd name="connsiteY0" fmla="*/ 37286 h 360040"/>
                <a:gd name="connsiteX1" fmla="*/ 235115 w 340300"/>
                <a:gd name="connsiteY1" fmla="*/ 302464 h 360040"/>
                <a:gd name="connsiteX2" fmla="*/ 255154 w 340300"/>
                <a:gd name="connsiteY2" fmla="*/ 317905 h 360040"/>
                <a:gd name="connsiteX3" fmla="*/ 218831 w 340300"/>
                <a:gd name="connsiteY3" fmla="*/ 345893 h 360040"/>
                <a:gd name="connsiteX4" fmla="*/ 157518 w 340300"/>
                <a:gd name="connsiteY4" fmla="*/ 360040 h 360040"/>
                <a:gd name="connsiteX5" fmla="*/ 0 w 340300"/>
                <a:gd name="connsiteY5" fmla="*/ 180020 h 360040"/>
                <a:gd name="connsiteX6" fmla="*/ 157518 w 340300"/>
                <a:gd name="connsiteY6" fmla="*/ 0 h 360040"/>
                <a:gd name="connsiteX7" fmla="*/ 189263 w 340300"/>
                <a:gd name="connsiteY7" fmla="*/ 3657 h 360040"/>
                <a:gd name="connsiteX8" fmla="*/ 218831 w 340300"/>
                <a:gd name="connsiteY8" fmla="*/ 14147 h 360040"/>
                <a:gd name="connsiteX9" fmla="*/ 340300 w 340300"/>
                <a:gd name="connsiteY9" fmla="*/ 128726 h 360040"/>
                <a:gd name="connsiteX0" fmla="*/ 248860 w 476054"/>
                <a:gd name="connsiteY0" fmla="*/ 54372 h 377126"/>
                <a:gd name="connsiteX1" fmla="*/ 235115 w 476054"/>
                <a:gd name="connsiteY1" fmla="*/ 319550 h 377126"/>
                <a:gd name="connsiteX2" fmla="*/ 255154 w 476054"/>
                <a:gd name="connsiteY2" fmla="*/ 334991 h 377126"/>
                <a:gd name="connsiteX3" fmla="*/ 218831 w 476054"/>
                <a:gd name="connsiteY3" fmla="*/ 362979 h 377126"/>
                <a:gd name="connsiteX4" fmla="*/ 157518 w 476054"/>
                <a:gd name="connsiteY4" fmla="*/ 377126 h 377126"/>
                <a:gd name="connsiteX5" fmla="*/ 0 w 476054"/>
                <a:gd name="connsiteY5" fmla="*/ 197106 h 377126"/>
                <a:gd name="connsiteX6" fmla="*/ 157518 w 476054"/>
                <a:gd name="connsiteY6" fmla="*/ 17086 h 377126"/>
                <a:gd name="connsiteX7" fmla="*/ 189263 w 476054"/>
                <a:gd name="connsiteY7" fmla="*/ 20743 h 377126"/>
                <a:gd name="connsiteX8" fmla="*/ 475560 w 476054"/>
                <a:gd name="connsiteY8" fmla="*/ 283695 h 377126"/>
                <a:gd name="connsiteX9" fmla="*/ 340300 w 476054"/>
                <a:gd name="connsiteY9" fmla="*/ 145812 h 377126"/>
                <a:gd name="connsiteX0" fmla="*/ 248860 w 340300"/>
                <a:gd name="connsiteY0" fmla="*/ 44215 h 366969"/>
                <a:gd name="connsiteX1" fmla="*/ 235115 w 340300"/>
                <a:gd name="connsiteY1" fmla="*/ 309393 h 366969"/>
                <a:gd name="connsiteX2" fmla="*/ 255154 w 340300"/>
                <a:gd name="connsiteY2" fmla="*/ 324834 h 366969"/>
                <a:gd name="connsiteX3" fmla="*/ 218831 w 340300"/>
                <a:gd name="connsiteY3" fmla="*/ 352822 h 366969"/>
                <a:gd name="connsiteX4" fmla="*/ 157518 w 340300"/>
                <a:gd name="connsiteY4" fmla="*/ 366969 h 366969"/>
                <a:gd name="connsiteX5" fmla="*/ 0 w 340300"/>
                <a:gd name="connsiteY5" fmla="*/ 186949 h 366969"/>
                <a:gd name="connsiteX6" fmla="*/ 157518 w 340300"/>
                <a:gd name="connsiteY6" fmla="*/ 6929 h 366969"/>
                <a:gd name="connsiteX7" fmla="*/ 189263 w 340300"/>
                <a:gd name="connsiteY7" fmla="*/ 10586 h 366969"/>
                <a:gd name="connsiteX8" fmla="*/ 340300 w 340300"/>
                <a:gd name="connsiteY8" fmla="*/ 135655 h 366969"/>
                <a:gd name="connsiteX0" fmla="*/ 235115 w 340300"/>
                <a:gd name="connsiteY0" fmla="*/ 309393 h 366969"/>
                <a:gd name="connsiteX1" fmla="*/ 255154 w 340300"/>
                <a:gd name="connsiteY1" fmla="*/ 324834 h 366969"/>
                <a:gd name="connsiteX2" fmla="*/ 218831 w 340300"/>
                <a:gd name="connsiteY2" fmla="*/ 352822 h 366969"/>
                <a:gd name="connsiteX3" fmla="*/ 157518 w 340300"/>
                <a:gd name="connsiteY3" fmla="*/ 366969 h 366969"/>
                <a:gd name="connsiteX4" fmla="*/ 0 w 340300"/>
                <a:gd name="connsiteY4" fmla="*/ 186949 h 366969"/>
                <a:gd name="connsiteX5" fmla="*/ 157518 w 340300"/>
                <a:gd name="connsiteY5" fmla="*/ 6929 h 366969"/>
                <a:gd name="connsiteX6" fmla="*/ 189263 w 340300"/>
                <a:gd name="connsiteY6" fmla="*/ 10586 h 366969"/>
                <a:gd name="connsiteX7" fmla="*/ 340300 w 340300"/>
                <a:gd name="connsiteY7" fmla="*/ 135655 h 366969"/>
                <a:gd name="connsiteX0" fmla="*/ 235115 w 255154"/>
                <a:gd name="connsiteY0" fmla="*/ 309393 h 366969"/>
                <a:gd name="connsiteX1" fmla="*/ 255154 w 255154"/>
                <a:gd name="connsiteY1" fmla="*/ 324834 h 366969"/>
                <a:gd name="connsiteX2" fmla="*/ 218831 w 255154"/>
                <a:gd name="connsiteY2" fmla="*/ 352822 h 366969"/>
                <a:gd name="connsiteX3" fmla="*/ 157518 w 255154"/>
                <a:gd name="connsiteY3" fmla="*/ 366969 h 366969"/>
                <a:gd name="connsiteX4" fmla="*/ 0 w 255154"/>
                <a:gd name="connsiteY4" fmla="*/ 186949 h 366969"/>
                <a:gd name="connsiteX5" fmla="*/ 157518 w 255154"/>
                <a:gd name="connsiteY5" fmla="*/ 6929 h 366969"/>
                <a:gd name="connsiteX6" fmla="*/ 189263 w 255154"/>
                <a:gd name="connsiteY6" fmla="*/ 10586 h 366969"/>
                <a:gd name="connsiteX0" fmla="*/ 255154 w 255154"/>
                <a:gd name="connsiteY0" fmla="*/ 324834 h 366969"/>
                <a:gd name="connsiteX1" fmla="*/ 218831 w 255154"/>
                <a:gd name="connsiteY1" fmla="*/ 352822 h 366969"/>
                <a:gd name="connsiteX2" fmla="*/ 157518 w 255154"/>
                <a:gd name="connsiteY2" fmla="*/ 366969 h 366969"/>
                <a:gd name="connsiteX3" fmla="*/ 0 w 255154"/>
                <a:gd name="connsiteY3" fmla="*/ 186949 h 366969"/>
                <a:gd name="connsiteX4" fmla="*/ 157518 w 255154"/>
                <a:gd name="connsiteY4" fmla="*/ 6929 h 366969"/>
                <a:gd name="connsiteX5" fmla="*/ 189263 w 255154"/>
                <a:gd name="connsiteY5" fmla="*/ 10586 h 366969"/>
                <a:gd name="connsiteX0" fmla="*/ 255154 w 255154"/>
                <a:gd name="connsiteY0" fmla="*/ 317905 h 360040"/>
                <a:gd name="connsiteX1" fmla="*/ 218831 w 255154"/>
                <a:gd name="connsiteY1" fmla="*/ 345893 h 360040"/>
                <a:gd name="connsiteX2" fmla="*/ 157518 w 255154"/>
                <a:gd name="connsiteY2" fmla="*/ 360040 h 360040"/>
                <a:gd name="connsiteX3" fmla="*/ 0 w 255154"/>
                <a:gd name="connsiteY3" fmla="*/ 180020 h 360040"/>
                <a:gd name="connsiteX4" fmla="*/ 157518 w 255154"/>
                <a:gd name="connsiteY4" fmla="*/ 0 h 360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55154" h="360040">
                  <a:moveTo>
                    <a:pt x="255154" y="317905"/>
                  </a:moveTo>
                  <a:lnTo>
                    <a:pt x="218831" y="345893"/>
                  </a:lnTo>
                  <a:cubicBezTo>
                    <a:pt x="199986" y="355003"/>
                    <a:pt x="179267" y="360040"/>
                    <a:pt x="157518" y="360040"/>
                  </a:cubicBezTo>
                  <a:cubicBezTo>
                    <a:pt x="70523" y="360040"/>
                    <a:pt x="0" y="279442"/>
                    <a:pt x="0" y="180020"/>
                  </a:cubicBezTo>
                  <a:cubicBezTo>
                    <a:pt x="0" y="80598"/>
                    <a:pt x="70523" y="0"/>
                    <a:pt x="157518" y="0"/>
                  </a:cubicBezTo>
                </a:path>
              </a:pathLst>
            </a:custGeom>
            <a:solidFill>
              <a:srgbClr val="FFCCCC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6" name="月 55">
              <a:extLst>
                <a:ext uri="{FF2B5EF4-FFF2-40B4-BE49-F238E27FC236}">
                  <a16:creationId xmlns:a16="http://schemas.microsoft.com/office/drawing/2014/main" id="{D0D87096-2EEA-5FF8-9FD5-432B73D4177A}"/>
                </a:ext>
              </a:extLst>
            </p:cNvPr>
            <p:cNvSpPr/>
            <p:nvPr/>
          </p:nvSpPr>
          <p:spPr bwMode="auto">
            <a:xfrm rot="10800000">
              <a:off x="4250877" y="199055"/>
              <a:ext cx="71075" cy="206164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5832380D-E2D4-762B-5CA5-67F6A0F33175}"/>
                </a:ext>
              </a:extLst>
            </p:cNvPr>
            <p:cNvSpPr/>
            <p:nvPr/>
          </p:nvSpPr>
          <p:spPr bwMode="auto">
            <a:xfrm>
              <a:off x="4839624" y="1317177"/>
              <a:ext cx="2593975" cy="907545"/>
            </a:xfrm>
            <a:custGeom>
              <a:avLst/>
              <a:gdLst>
                <a:gd name="connsiteX0" fmla="*/ 0 w 2712720"/>
                <a:gd name="connsiteY0" fmla="*/ 138282 h 877422"/>
                <a:gd name="connsiteX1" fmla="*/ 411480 w 2712720"/>
                <a:gd name="connsiteY1" fmla="*/ 23982 h 877422"/>
                <a:gd name="connsiteX2" fmla="*/ 556260 w 2712720"/>
                <a:gd name="connsiteY2" fmla="*/ 46842 h 877422"/>
                <a:gd name="connsiteX3" fmla="*/ 624840 w 2712720"/>
                <a:gd name="connsiteY3" fmla="*/ 100182 h 877422"/>
                <a:gd name="connsiteX4" fmla="*/ 739140 w 2712720"/>
                <a:gd name="connsiteY4" fmla="*/ 214482 h 877422"/>
                <a:gd name="connsiteX5" fmla="*/ 952500 w 2712720"/>
                <a:gd name="connsiteY5" fmla="*/ 275442 h 877422"/>
                <a:gd name="connsiteX6" fmla="*/ 1272540 w 2712720"/>
                <a:gd name="connsiteY6" fmla="*/ 145902 h 877422"/>
                <a:gd name="connsiteX7" fmla="*/ 1287780 w 2712720"/>
                <a:gd name="connsiteY7" fmla="*/ 84942 h 877422"/>
                <a:gd name="connsiteX8" fmla="*/ 1249680 w 2712720"/>
                <a:gd name="connsiteY8" fmla="*/ 8742 h 877422"/>
                <a:gd name="connsiteX9" fmla="*/ 1028700 w 2712720"/>
                <a:gd name="connsiteY9" fmla="*/ 8742 h 877422"/>
                <a:gd name="connsiteX10" fmla="*/ 982980 w 2712720"/>
                <a:gd name="connsiteY10" fmla="*/ 16362 h 877422"/>
                <a:gd name="connsiteX11" fmla="*/ 891540 w 2712720"/>
                <a:gd name="connsiteY11" fmla="*/ 107802 h 877422"/>
                <a:gd name="connsiteX12" fmla="*/ 876300 w 2712720"/>
                <a:gd name="connsiteY12" fmla="*/ 168762 h 877422"/>
                <a:gd name="connsiteX13" fmla="*/ 975360 w 2712720"/>
                <a:gd name="connsiteY13" fmla="*/ 344022 h 877422"/>
                <a:gd name="connsiteX14" fmla="*/ 1127760 w 2712720"/>
                <a:gd name="connsiteY14" fmla="*/ 374502 h 877422"/>
                <a:gd name="connsiteX15" fmla="*/ 1394460 w 2712720"/>
                <a:gd name="connsiteY15" fmla="*/ 351642 h 877422"/>
                <a:gd name="connsiteX16" fmla="*/ 1562100 w 2712720"/>
                <a:gd name="connsiteY16" fmla="*/ 321162 h 877422"/>
                <a:gd name="connsiteX17" fmla="*/ 1676400 w 2712720"/>
                <a:gd name="connsiteY17" fmla="*/ 351642 h 877422"/>
                <a:gd name="connsiteX18" fmla="*/ 1775460 w 2712720"/>
                <a:gd name="connsiteY18" fmla="*/ 443082 h 877422"/>
                <a:gd name="connsiteX19" fmla="*/ 1905000 w 2712720"/>
                <a:gd name="connsiteY19" fmla="*/ 732642 h 877422"/>
                <a:gd name="connsiteX20" fmla="*/ 1889760 w 2712720"/>
                <a:gd name="connsiteY20" fmla="*/ 816462 h 877422"/>
                <a:gd name="connsiteX21" fmla="*/ 1783080 w 2712720"/>
                <a:gd name="connsiteY21" fmla="*/ 877422 h 877422"/>
                <a:gd name="connsiteX22" fmla="*/ 1744980 w 2712720"/>
                <a:gd name="connsiteY22" fmla="*/ 831702 h 877422"/>
                <a:gd name="connsiteX23" fmla="*/ 1684020 w 2712720"/>
                <a:gd name="connsiteY23" fmla="*/ 648822 h 877422"/>
                <a:gd name="connsiteX24" fmla="*/ 1752600 w 2712720"/>
                <a:gd name="connsiteY24" fmla="*/ 580242 h 877422"/>
                <a:gd name="connsiteX25" fmla="*/ 1889760 w 2712720"/>
                <a:gd name="connsiteY25" fmla="*/ 565002 h 877422"/>
                <a:gd name="connsiteX26" fmla="*/ 2354580 w 2712720"/>
                <a:gd name="connsiteY26" fmla="*/ 580242 h 877422"/>
                <a:gd name="connsiteX27" fmla="*/ 2598420 w 2712720"/>
                <a:gd name="connsiteY27" fmla="*/ 633582 h 877422"/>
                <a:gd name="connsiteX28" fmla="*/ 2712720 w 2712720"/>
                <a:gd name="connsiteY28" fmla="*/ 671682 h 8774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2712720" h="877422">
                  <a:moveTo>
                    <a:pt x="0" y="138282"/>
                  </a:moveTo>
                  <a:cubicBezTo>
                    <a:pt x="178405" y="62803"/>
                    <a:pt x="213174" y="28201"/>
                    <a:pt x="411480" y="23982"/>
                  </a:cubicBezTo>
                  <a:cubicBezTo>
                    <a:pt x="460327" y="22943"/>
                    <a:pt x="508000" y="39222"/>
                    <a:pt x="556260" y="46842"/>
                  </a:cubicBezTo>
                  <a:cubicBezTo>
                    <a:pt x="579120" y="64622"/>
                    <a:pt x="603492" y="80613"/>
                    <a:pt x="624840" y="100182"/>
                  </a:cubicBezTo>
                  <a:cubicBezTo>
                    <a:pt x="664559" y="136591"/>
                    <a:pt x="695843" y="182410"/>
                    <a:pt x="739140" y="214482"/>
                  </a:cubicBezTo>
                  <a:cubicBezTo>
                    <a:pt x="792827" y="254250"/>
                    <a:pt x="893195" y="264322"/>
                    <a:pt x="952500" y="275442"/>
                  </a:cubicBezTo>
                  <a:cubicBezTo>
                    <a:pt x="1115248" y="242892"/>
                    <a:pt x="1180429" y="270909"/>
                    <a:pt x="1272540" y="145902"/>
                  </a:cubicBezTo>
                  <a:cubicBezTo>
                    <a:pt x="1284965" y="129040"/>
                    <a:pt x="1282700" y="105262"/>
                    <a:pt x="1287780" y="84942"/>
                  </a:cubicBezTo>
                  <a:cubicBezTo>
                    <a:pt x="1275080" y="59542"/>
                    <a:pt x="1274563" y="22428"/>
                    <a:pt x="1249680" y="8742"/>
                  </a:cubicBezTo>
                  <a:cubicBezTo>
                    <a:pt x="1216375" y="-9576"/>
                    <a:pt x="1064636" y="6175"/>
                    <a:pt x="1028700" y="8742"/>
                  </a:cubicBezTo>
                  <a:cubicBezTo>
                    <a:pt x="1013460" y="11282"/>
                    <a:pt x="996613" y="9091"/>
                    <a:pt x="982980" y="16362"/>
                  </a:cubicBezTo>
                  <a:cubicBezTo>
                    <a:pt x="920023" y="49939"/>
                    <a:pt x="920446" y="59626"/>
                    <a:pt x="891540" y="107802"/>
                  </a:cubicBezTo>
                  <a:cubicBezTo>
                    <a:pt x="886460" y="128122"/>
                    <a:pt x="877401" y="147846"/>
                    <a:pt x="876300" y="168762"/>
                  </a:cubicBezTo>
                  <a:cubicBezTo>
                    <a:pt x="871953" y="251362"/>
                    <a:pt x="888465" y="300575"/>
                    <a:pt x="975360" y="344022"/>
                  </a:cubicBezTo>
                  <a:cubicBezTo>
                    <a:pt x="1021697" y="367190"/>
                    <a:pt x="1076960" y="364342"/>
                    <a:pt x="1127760" y="374502"/>
                  </a:cubicBezTo>
                  <a:cubicBezTo>
                    <a:pt x="1216660" y="366882"/>
                    <a:pt x="1305899" y="362518"/>
                    <a:pt x="1394460" y="351642"/>
                  </a:cubicBezTo>
                  <a:cubicBezTo>
                    <a:pt x="1450833" y="344719"/>
                    <a:pt x="1505304" y="321162"/>
                    <a:pt x="1562100" y="321162"/>
                  </a:cubicBezTo>
                  <a:cubicBezTo>
                    <a:pt x="1601531" y="321162"/>
                    <a:pt x="1638300" y="341482"/>
                    <a:pt x="1676400" y="351642"/>
                  </a:cubicBezTo>
                  <a:cubicBezTo>
                    <a:pt x="1709420" y="382122"/>
                    <a:pt x="1748324" y="407263"/>
                    <a:pt x="1775460" y="443082"/>
                  </a:cubicBezTo>
                  <a:cubicBezTo>
                    <a:pt x="1865711" y="562213"/>
                    <a:pt x="1866797" y="602751"/>
                    <a:pt x="1905000" y="732642"/>
                  </a:cubicBezTo>
                  <a:cubicBezTo>
                    <a:pt x="1899920" y="760582"/>
                    <a:pt x="1904568" y="792230"/>
                    <a:pt x="1889760" y="816462"/>
                  </a:cubicBezTo>
                  <a:cubicBezTo>
                    <a:pt x="1858061" y="868333"/>
                    <a:pt x="1828512" y="868336"/>
                    <a:pt x="1783080" y="877422"/>
                  </a:cubicBezTo>
                  <a:cubicBezTo>
                    <a:pt x="1770380" y="862182"/>
                    <a:pt x="1753565" y="849586"/>
                    <a:pt x="1744980" y="831702"/>
                  </a:cubicBezTo>
                  <a:cubicBezTo>
                    <a:pt x="1699670" y="737306"/>
                    <a:pt x="1698577" y="721606"/>
                    <a:pt x="1684020" y="648822"/>
                  </a:cubicBezTo>
                  <a:cubicBezTo>
                    <a:pt x="1706880" y="625962"/>
                    <a:pt x="1722660" y="592440"/>
                    <a:pt x="1752600" y="580242"/>
                  </a:cubicBezTo>
                  <a:cubicBezTo>
                    <a:pt x="1795202" y="562886"/>
                    <a:pt x="1843759" y="565002"/>
                    <a:pt x="1889760" y="565002"/>
                  </a:cubicBezTo>
                  <a:cubicBezTo>
                    <a:pt x="2044783" y="565002"/>
                    <a:pt x="2199640" y="575162"/>
                    <a:pt x="2354580" y="580242"/>
                  </a:cubicBezTo>
                  <a:cubicBezTo>
                    <a:pt x="2435860" y="598022"/>
                    <a:pt x="2517598" y="613825"/>
                    <a:pt x="2598420" y="633582"/>
                  </a:cubicBezTo>
                  <a:cubicBezTo>
                    <a:pt x="2677048" y="652802"/>
                    <a:pt x="2670831" y="650737"/>
                    <a:pt x="2712720" y="671682"/>
                  </a:cubicBezTo>
                </a:path>
              </a:pathLst>
            </a:custGeom>
            <a:noFill/>
            <a:ln w="38100">
              <a:solidFill>
                <a:srgbClr val="FF000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F1A1FE50-1CBA-0313-15C6-B80462F52D83}"/>
              </a:ext>
            </a:extLst>
          </p:cNvPr>
          <p:cNvGrpSpPr/>
          <p:nvPr/>
        </p:nvGrpSpPr>
        <p:grpSpPr>
          <a:xfrm flipH="1">
            <a:off x="440264" y="3439478"/>
            <a:ext cx="3151086" cy="3074816"/>
            <a:chOff x="6127115" y="841633"/>
            <a:chExt cx="3245741" cy="3167180"/>
          </a:xfrm>
        </p:grpSpPr>
        <p:sp>
          <p:nvSpPr>
            <p:cNvPr id="5" name="四角形: 角を丸くする 4">
              <a:extLst>
                <a:ext uri="{FF2B5EF4-FFF2-40B4-BE49-F238E27FC236}">
                  <a16:creationId xmlns:a16="http://schemas.microsoft.com/office/drawing/2014/main" id="{67F62B62-67B6-5D6B-EC02-A22E7C8918FD}"/>
                </a:ext>
              </a:extLst>
            </p:cNvPr>
            <p:cNvSpPr/>
            <p:nvPr/>
          </p:nvSpPr>
          <p:spPr bwMode="auto">
            <a:xfrm rot="17100000">
              <a:off x="7357202" y="1868365"/>
              <a:ext cx="110450" cy="203365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srgbClr val="000000"/>
                </a:solidFill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DDE7FC27-197B-0D86-103D-8D41BB5D83EB}"/>
                </a:ext>
              </a:extLst>
            </p:cNvPr>
            <p:cNvSpPr/>
            <p:nvPr/>
          </p:nvSpPr>
          <p:spPr bwMode="auto">
            <a:xfrm rot="1732090" flipH="1">
              <a:off x="7563161" y="1460343"/>
              <a:ext cx="483209" cy="774363"/>
            </a:xfrm>
            <a:custGeom>
              <a:avLst/>
              <a:gdLst>
                <a:gd name="connsiteX0" fmla="*/ 123872 w 445679"/>
                <a:gd name="connsiteY0" fmla="*/ 7007 h 714222"/>
                <a:gd name="connsiteX1" fmla="*/ 178330 w 445679"/>
                <a:gd name="connsiteY1" fmla="*/ 89165 h 714222"/>
                <a:gd name="connsiteX2" fmla="*/ 178330 w 445679"/>
                <a:gd name="connsiteY2" fmla="*/ 373057 h 714222"/>
                <a:gd name="connsiteX3" fmla="*/ 434124 w 445679"/>
                <a:gd name="connsiteY3" fmla="*/ 565992 h 714222"/>
                <a:gd name="connsiteX4" fmla="*/ 439822 w 445679"/>
                <a:gd name="connsiteY4" fmla="*/ 606669 h 714222"/>
                <a:gd name="connsiteX5" fmla="*/ 367414 w 445679"/>
                <a:gd name="connsiteY5" fmla="*/ 702667 h 714222"/>
                <a:gd name="connsiteX6" fmla="*/ 326738 w 445679"/>
                <a:gd name="connsiteY6" fmla="*/ 708365 h 714222"/>
                <a:gd name="connsiteX7" fmla="*/ 40311 w 445679"/>
                <a:gd name="connsiteY7" fmla="*/ 492324 h 714222"/>
                <a:gd name="connsiteX8" fmla="*/ 32228 w 445679"/>
                <a:gd name="connsiteY8" fmla="*/ 483206 h 714222"/>
                <a:gd name="connsiteX9" fmla="*/ 26116 w 445679"/>
                <a:gd name="connsiteY9" fmla="*/ 479086 h 714222"/>
                <a:gd name="connsiteX10" fmla="*/ 18312 w 445679"/>
                <a:gd name="connsiteY10" fmla="*/ 467511 h 714222"/>
                <a:gd name="connsiteX11" fmla="*/ 16822 w 445679"/>
                <a:gd name="connsiteY11" fmla="*/ 465830 h 714222"/>
                <a:gd name="connsiteX12" fmla="*/ 16450 w 445679"/>
                <a:gd name="connsiteY12" fmla="*/ 464749 h 714222"/>
                <a:gd name="connsiteX13" fmla="*/ 7007 w 445679"/>
                <a:gd name="connsiteY13" fmla="*/ 450744 h 714222"/>
                <a:gd name="connsiteX14" fmla="*/ 0 w 445679"/>
                <a:gd name="connsiteY14" fmla="*/ 416037 h 714222"/>
                <a:gd name="connsiteX15" fmla="*/ 0 w 445679"/>
                <a:gd name="connsiteY15" fmla="*/ 89165 h 714222"/>
                <a:gd name="connsiteX16" fmla="*/ 89165 w 445679"/>
                <a:gd name="connsiteY16" fmla="*/ 0 h 714222"/>
                <a:gd name="connsiteX17" fmla="*/ 123872 w 445679"/>
                <a:gd name="connsiteY17" fmla="*/ 7007 h 7142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45679" h="714222">
                  <a:moveTo>
                    <a:pt x="123872" y="7007"/>
                  </a:moveTo>
                  <a:cubicBezTo>
                    <a:pt x="155874" y="20543"/>
                    <a:pt x="178330" y="52232"/>
                    <a:pt x="178330" y="89165"/>
                  </a:cubicBezTo>
                  <a:lnTo>
                    <a:pt x="178330" y="373057"/>
                  </a:lnTo>
                  <a:lnTo>
                    <a:pt x="434124" y="565992"/>
                  </a:lnTo>
                  <a:cubicBezTo>
                    <a:pt x="446929" y="575651"/>
                    <a:pt x="449480" y="593863"/>
                    <a:pt x="439822" y="606669"/>
                  </a:cubicBezTo>
                  <a:lnTo>
                    <a:pt x="367414" y="702667"/>
                  </a:lnTo>
                  <a:cubicBezTo>
                    <a:pt x="357755" y="715473"/>
                    <a:pt x="339543" y="718024"/>
                    <a:pt x="326738" y="708365"/>
                  </a:cubicBezTo>
                  <a:lnTo>
                    <a:pt x="40311" y="492324"/>
                  </a:lnTo>
                  <a:lnTo>
                    <a:pt x="32228" y="483206"/>
                  </a:lnTo>
                  <a:lnTo>
                    <a:pt x="26116" y="479086"/>
                  </a:lnTo>
                  <a:lnTo>
                    <a:pt x="18312" y="467511"/>
                  </a:lnTo>
                  <a:lnTo>
                    <a:pt x="16822" y="465830"/>
                  </a:lnTo>
                  <a:lnTo>
                    <a:pt x="16450" y="464749"/>
                  </a:lnTo>
                  <a:lnTo>
                    <a:pt x="7007" y="450744"/>
                  </a:lnTo>
                  <a:cubicBezTo>
                    <a:pt x="2495" y="440076"/>
                    <a:pt x="0" y="428348"/>
                    <a:pt x="0" y="416037"/>
                  </a:cubicBezTo>
                  <a:lnTo>
                    <a:pt x="0" y="89165"/>
                  </a:lnTo>
                  <a:cubicBezTo>
                    <a:pt x="0" y="39921"/>
                    <a:pt x="39921" y="0"/>
                    <a:pt x="89165" y="0"/>
                  </a:cubicBezTo>
                  <a:cubicBezTo>
                    <a:pt x="101476" y="0"/>
                    <a:pt x="113204" y="2495"/>
                    <a:pt x="123872" y="7007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" name="台形 6">
              <a:extLst>
                <a:ext uri="{FF2B5EF4-FFF2-40B4-BE49-F238E27FC236}">
                  <a16:creationId xmlns:a16="http://schemas.microsoft.com/office/drawing/2014/main" id="{7EFBE17E-54C6-EADA-B1A2-03ACC87A74AF}"/>
                </a:ext>
              </a:extLst>
            </p:cNvPr>
            <p:cNvSpPr/>
            <p:nvPr/>
          </p:nvSpPr>
          <p:spPr>
            <a:xfrm>
              <a:off x="7963247" y="1385577"/>
              <a:ext cx="134259" cy="161985"/>
            </a:xfrm>
            <a:prstGeom prst="trapezoid">
              <a:avLst>
                <a:gd name="adj" fmla="val 13572"/>
              </a:avLst>
            </a:prstGeom>
            <a:solidFill>
              <a:srgbClr val="FFCC99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ja-JP" altLang="en-US" kern="0">
                <a:solidFill>
                  <a:srgbClr val="000000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BD8E5F29-34B5-0512-1C36-1BAE1CFEB831}"/>
                </a:ext>
              </a:extLst>
            </p:cNvPr>
            <p:cNvSpPr/>
            <p:nvPr/>
          </p:nvSpPr>
          <p:spPr>
            <a:xfrm rot="3600000">
              <a:off x="7499402" y="2459066"/>
              <a:ext cx="744574" cy="715609"/>
            </a:xfrm>
            <a:custGeom>
              <a:avLst/>
              <a:gdLst>
                <a:gd name="connsiteX0" fmla="*/ 11457 w 900792"/>
                <a:gd name="connsiteY0" fmla="*/ 89041 h 865751"/>
                <a:gd name="connsiteX1" fmla="*/ 145788 w 900792"/>
                <a:gd name="connsiteY1" fmla="*/ 0 h 865751"/>
                <a:gd name="connsiteX2" fmla="*/ 291576 w 900792"/>
                <a:gd name="connsiteY2" fmla="*/ 145788 h 865751"/>
                <a:gd name="connsiteX3" fmla="*/ 291576 w 900792"/>
                <a:gd name="connsiteY3" fmla="*/ 600480 h 865751"/>
                <a:gd name="connsiteX4" fmla="*/ 900792 w 900792"/>
                <a:gd name="connsiteY4" fmla="*/ 631397 h 865751"/>
                <a:gd name="connsiteX5" fmla="*/ 900792 w 900792"/>
                <a:gd name="connsiteY5" fmla="*/ 826629 h 865751"/>
                <a:gd name="connsiteX6" fmla="*/ 146011 w 900792"/>
                <a:gd name="connsiteY6" fmla="*/ 864934 h 865751"/>
                <a:gd name="connsiteX7" fmla="*/ 145788 w 900792"/>
                <a:gd name="connsiteY7" fmla="*/ 864979 h 865751"/>
                <a:gd name="connsiteX8" fmla="*/ 145654 w 900792"/>
                <a:gd name="connsiteY8" fmla="*/ 864952 h 865751"/>
                <a:gd name="connsiteX9" fmla="*/ 129905 w 900792"/>
                <a:gd name="connsiteY9" fmla="*/ 865751 h 865751"/>
                <a:gd name="connsiteX10" fmla="*/ 116854 w 900792"/>
                <a:gd name="connsiteY10" fmla="*/ 859137 h 865751"/>
                <a:gd name="connsiteX11" fmla="*/ 89041 w 900792"/>
                <a:gd name="connsiteY11" fmla="*/ 853522 h 865751"/>
                <a:gd name="connsiteX12" fmla="*/ 0 w 900792"/>
                <a:gd name="connsiteY12" fmla="*/ 719191 h 865751"/>
                <a:gd name="connsiteX13" fmla="*/ 0 w 900792"/>
                <a:gd name="connsiteY13" fmla="*/ 145788 h 865751"/>
                <a:gd name="connsiteX14" fmla="*/ 11457 w 900792"/>
                <a:gd name="connsiteY14" fmla="*/ 89041 h 8657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900792" h="865751">
                  <a:moveTo>
                    <a:pt x="11457" y="89041"/>
                  </a:moveTo>
                  <a:cubicBezTo>
                    <a:pt x="33589" y="36716"/>
                    <a:pt x="85401" y="0"/>
                    <a:pt x="145788" y="0"/>
                  </a:cubicBezTo>
                  <a:cubicBezTo>
                    <a:pt x="226304" y="0"/>
                    <a:pt x="291576" y="65272"/>
                    <a:pt x="291576" y="145788"/>
                  </a:cubicBezTo>
                  <a:lnTo>
                    <a:pt x="291576" y="600480"/>
                  </a:lnTo>
                  <a:lnTo>
                    <a:pt x="900792" y="631397"/>
                  </a:lnTo>
                  <a:lnTo>
                    <a:pt x="900792" y="826629"/>
                  </a:lnTo>
                  <a:lnTo>
                    <a:pt x="146011" y="864934"/>
                  </a:lnTo>
                  <a:lnTo>
                    <a:pt x="145788" y="864979"/>
                  </a:lnTo>
                  <a:lnTo>
                    <a:pt x="145654" y="864952"/>
                  </a:lnTo>
                  <a:lnTo>
                    <a:pt x="129905" y="865751"/>
                  </a:lnTo>
                  <a:lnTo>
                    <a:pt x="116854" y="859137"/>
                  </a:lnTo>
                  <a:lnTo>
                    <a:pt x="89041" y="853522"/>
                  </a:lnTo>
                  <a:cubicBezTo>
                    <a:pt x="36715" y="831390"/>
                    <a:pt x="0" y="779578"/>
                    <a:pt x="0" y="719191"/>
                  </a:cubicBezTo>
                  <a:lnTo>
                    <a:pt x="0" y="145788"/>
                  </a:lnTo>
                  <a:cubicBezTo>
                    <a:pt x="0" y="125659"/>
                    <a:pt x="4080" y="106483"/>
                    <a:pt x="11457" y="89041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 kern="0">
                <a:solidFill>
                  <a:srgbClr val="000000"/>
                </a:solidFill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2D69B3F6-A3B3-913F-CC39-F6F5EB3DD8E3}"/>
                </a:ext>
              </a:extLst>
            </p:cNvPr>
            <p:cNvGrpSpPr/>
            <p:nvPr/>
          </p:nvGrpSpPr>
          <p:grpSpPr>
            <a:xfrm>
              <a:off x="6127115" y="2019225"/>
              <a:ext cx="3245741" cy="1989588"/>
              <a:chOff x="850996" y="1683405"/>
              <a:chExt cx="6068504" cy="3719884"/>
            </a:xfrm>
          </p:grpSpPr>
          <p:sp>
            <p:nvSpPr>
              <p:cNvPr id="34" name="AutoShape 368">
                <a:extLst>
                  <a:ext uri="{FF2B5EF4-FFF2-40B4-BE49-F238E27FC236}">
                    <a16:creationId xmlns:a16="http://schemas.microsoft.com/office/drawing/2014/main" id="{76A04C40-A047-CC81-A34C-25616455BF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6787806" flipH="1">
                <a:off x="2651300" y="1860464"/>
                <a:ext cx="505895" cy="151777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35" name="AutoShape 303">
                <a:extLst>
                  <a:ext uri="{FF2B5EF4-FFF2-40B4-BE49-F238E27FC236}">
                    <a16:creationId xmlns:a16="http://schemas.microsoft.com/office/drawing/2014/main" id="{25278A30-8725-498E-F9E1-821432D4B5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468051" flipH="1">
                <a:off x="2448422" y="2270962"/>
                <a:ext cx="162740" cy="762728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268C348C-0D2D-9B23-F575-5535FE0BE5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4621196" y="2695479"/>
                <a:ext cx="1697320" cy="610037"/>
              </a:xfrm>
              <a:custGeom>
                <a:avLst/>
                <a:gdLst>
                  <a:gd name="connsiteX0" fmla="*/ 1103752 w 1720309"/>
                  <a:gd name="connsiteY0" fmla="*/ 287958 h 609992"/>
                  <a:gd name="connsiteX1" fmla="*/ 32371 w 1720309"/>
                  <a:gd name="connsiteY1" fmla="*/ 882 h 609992"/>
                  <a:gd name="connsiteX2" fmla="*/ 882 w 1720309"/>
                  <a:gd name="connsiteY2" fmla="*/ 19062 h 609992"/>
                  <a:gd name="connsiteX3" fmla="*/ 19062 w 1720309"/>
                  <a:gd name="connsiteY3" fmla="*/ 50550 h 609992"/>
                  <a:gd name="connsiteX4" fmla="*/ 1090444 w 1720309"/>
                  <a:gd name="connsiteY4" fmla="*/ 337626 h 609992"/>
                  <a:gd name="connsiteX5" fmla="*/ 1092776 w 1720309"/>
                  <a:gd name="connsiteY5" fmla="*/ 337319 h 609992"/>
                  <a:gd name="connsiteX6" fmla="*/ 1319470 w 1720309"/>
                  <a:gd name="connsiteY6" fmla="*/ 564014 h 609992"/>
                  <a:gd name="connsiteX7" fmla="*/ 1176276 w 1720309"/>
                  <a:gd name="connsiteY7" fmla="*/ 564014 h 609992"/>
                  <a:gd name="connsiteX8" fmla="*/ 1153287 w 1720309"/>
                  <a:gd name="connsiteY8" fmla="*/ 587003 h 609992"/>
                  <a:gd name="connsiteX9" fmla="*/ 1176276 w 1720309"/>
                  <a:gd name="connsiteY9" fmla="*/ 609992 h 609992"/>
                  <a:gd name="connsiteX10" fmla="*/ 1697320 w 1720309"/>
                  <a:gd name="connsiteY10" fmla="*/ 609992 h 609992"/>
                  <a:gd name="connsiteX11" fmla="*/ 1720309 w 1720309"/>
                  <a:gd name="connsiteY11" fmla="*/ 587003 h 609992"/>
                  <a:gd name="connsiteX12" fmla="*/ 1697320 w 1720309"/>
                  <a:gd name="connsiteY12" fmla="*/ 564014 h 609992"/>
                  <a:gd name="connsiteX13" fmla="*/ 1380068 w 1720309"/>
                  <a:gd name="connsiteY13" fmla="*/ 564014 h 609992"/>
                  <a:gd name="connsiteX14" fmla="*/ 1377198 w 1720309"/>
                  <a:gd name="connsiteY14" fmla="*/ 557084 h 609992"/>
                  <a:gd name="connsiteX15" fmla="*/ 1121628 w 1720309"/>
                  <a:gd name="connsiteY15" fmla="*/ 301514 h 609992"/>
                  <a:gd name="connsiteX16" fmla="*/ 1119452 w 1720309"/>
                  <a:gd name="connsiteY16" fmla="*/ 300613 h 609992"/>
                  <a:gd name="connsiteX17" fmla="*/ 1119363 w 1720309"/>
                  <a:gd name="connsiteY17" fmla="*/ 299937 h 609992"/>
                  <a:gd name="connsiteX18" fmla="*/ 1103752 w 1720309"/>
                  <a:gd name="connsiteY18" fmla="*/ 287958 h 609992"/>
                  <a:gd name="connsiteX0" fmla="*/ 1103752 w 1720309"/>
                  <a:gd name="connsiteY0" fmla="*/ 287958 h 609992"/>
                  <a:gd name="connsiteX1" fmla="*/ 32371 w 1720309"/>
                  <a:gd name="connsiteY1" fmla="*/ 882 h 609992"/>
                  <a:gd name="connsiteX2" fmla="*/ 882 w 1720309"/>
                  <a:gd name="connsiteY2" fmla="*/ 19062 h 609992"/>
                  <a:gd name="connsiteX3" fmla="*/ 19062 w 1720309"/>
                  <a:gd name="connsiteY3" fmla="*/ 50550 h 609992"/>
                  <a:gd name="connsiteX4" fmla="*/ 1090444 w 1720309"/>
                  <a:gd name="connsiteY4" fmla="*/ 337626 h 609992"/>
                  <a:gd name="connsiteX5" fmla="*/ 1092776 w 1720309"/>
                  <a:gd name="connsiteY5" fmla="*/ 337319 h 609992"/>
                  <a:gd name="connsiteX6" fmla="*/ 1319470 w 1720309"/>
                  <a:gd name="connsiteY6" fmla="*/ 564014 h 609992"/>
                  <a:gd name="connsiteX7" fmla="*/ 1176276 w 1720309"/>
                  <a:gd name="connsiteY7" fmla="*/ 564014 h 609992"/>
                  <a:gd name="connsiteX8" fmla="*/ 1153287 w 1720309"/>
                  <a:gd name="connsiteY8" fmla="*/ 587003 h 609992"/>
                  <a:gd name="connsiteX9" fmla="*/ 1176276 w 1720309"/>
                  <a:gd name="connsiteY9" fmla="*/ 609992 h 609992"/>
                  <a:gd name="connsiteX10" fmla="*/ 1697320 w 1720309"/>
                  <a:gd name="connsiteY10" fmla="*/ 609992 h 609992"/>
                  <a:gd name="connsiteX11" fmla="*/ 1720309 w 1720309"/>
                  <a:gd name="connsiteY11" fmla="*/ 587003 h 609992"/>
                  <a:gd name="connsiteX12" fmla="*/ 1697320 w 1720309"/>
                  <a:gd name="connsiteY12" fmla="*/ 564014 h 609992"/>
                  <a:gd name="connsiteX13" fmla="*/ 1380068 w 1720309"/>
                  <a:gd name="connsiteY13" fmla="*/ 564014 h 609992"/>
                  <a:gd name="connsiteX14" fmla="*/ 1121628 w 1720309"/>
                  <a:gd name="connsiteY14" fmla="*/ 301514 h 609992"/>
                  <a:gd name="connsiteX15" fmla="*/ 1119452 w 1720309"/>
                  <a:gd name="connsiteY15" fmla="*/ 300613 h 609992"/>
                  <a:gd name="connsiteX16" fmla="*/ 1119363 w 1720309"/>
                  <a:gd name="connsiteY16" fmla="*/ 299937 h 609992"/>
                  <a:gd name="connsiteX17" fmla="*/ 1103752 w 1720309"/>
                  <a:gd name="connsiteY17" fmla="*/ 287958 h 609992"/>
                  <a:gd name="connsiteX0" fmla="*/ 1103752 w 1720309"/>
                  <a:gd name="connsiteY0" fmla="*/ 287958 h 609992"/>
                  <a:gd name="connsiteX1" fmla="*/ 32371 w 1720309"/>
                  <a:gd name="connsiteY1" fmla="*/ 882 h 609992"/>
                  <a:gd name="connsiteX2" fmla="*/ 882 w 1720309"/>
                  <a:gd name="connsiteY2" fmla="*/ 19062 h 609992"/>
                  <a:gd name="connsiteX3" fmla="*/ 19062 w 1720309"/>
                  <a:gd name="connsiteY3" fmla="*/ 50550 h 609992"/>
                  <a:gd name="connsiteX4" fmla="*/ 1090444 w 1720309"/>
                  <a:gd name="connsiteY4" fmla="*/ 337626 h 609992"/>
                  <a:gd name="connsiteX5" fmla="*/ 1092776 w 1720309"/>
                  <a:gd name="connsiteY5" fmla="*/ 337319 h 609992"/>
                  <a:gd name="connsiteX6" fmla="*/ 1319470 w 1720309"/>
                  <a:gd name="connsiteY6" fmla="*/ 564014 h 609992"/>
                  <a:gd name="connsiteX7" fmla="*/ 1176276 w 1720309"/>
                  <a:gd name="connsiteY7" fmla="*/ 564014 h 609992"/>
                  <a:gd name="connsiteX8" fmla="*/ 1176276 w 1720309"/>
                  <a:gd name="connsiteY8" fmla="*/ 609992 h 609992"/>
                  <a:gd name="connsiteX9" fmla="*/ 1697320 w 1720309"/>
                  <a:gd name="connsiteY9" fmla="*/ 609992 h 609992"/>
                  <a:gd name="connsiteX10" fmla="*/ 1720309 w 1720309"/>
                  <a:gd name="connsiteY10" fmla="*/ 587003 h 609992"/>
                  <a:gd name="connsiteX11" fmla="*/ 1697320 w 1720309"/>
                  <a:gd name="connsiteY11" fmla="*/ 564014 h 609992"/>
                  <a:gd name="connsiteX12" fmla="*/ 1380068 w 1720309"/>
                  <a:gd name="connsiteY12" fmla="*/ 564014 h 609992"/>
                  <a:gd name="connsiteX13" fmla="*/ 1121628 w 1720309"/>
                  <a:gd name="connsiteY13" fmla="*/ 301514 h 609992"/>
                  <a:gd name="connsiteX14" fmla="*/ 1119452 w 1720309"/>
                  <a:gd name="connsiteY14" fmla="*/ 300613 h 609992"/>
                  <a:gd name="connsiteX15" fmla="*/ 1119363 w 1720309"/>
                  <a:gd name="connsiteY15" fmla="*/ 299937 h 609992"/>
                  <a:gd name="connsiteX16" fmla="*/ 1103752 w 1720309"/>
                  <a:gd name="connsiteY16" fmla="*/ 287958 h 609992"/>
                  <a:gd name="connsiteX0" fmla="*/ 1103752 w 1720309"/>
                  <a:gd name="connsiteY0" fmla="*/ 287958 h 610037"/>
                  <a:gd name="connsiteX1" fmla="*/ 32371 w 1720309"/>
                  <a:gd name="connsiteY1" fmla="*/ 882 h 610037"/>
                  <a:gd name="connsiteX2" fmla="*/ 882 w 1720309"/>
                  <a:gd name="connsiteY2" fmla="*/ 19062 h 610037"/>
                  <a:gd name="connsiteX3" fmla="*/ 19062 w 1720309"/>
                  <a:gd name="connsiteY3" fmla="*/ 50550 h 610037"/>
                  <a:gd name="connsiteX4" fmla="*/ 1090444 w 1720309"/>
                  <a:gd name="connsiteY4" fmla="*/ 337626 h 610037"/>
                  <a:gd name="connsiteX5" fmla="*/ 1092776 w 1720309"/>
                  <a:gd name="connsiteY5" fmla="*/ 337319 h 610037"/>
                  <a:gd name="connsiteX6" fmla="*/ 1319470 w 1720309"/>
                  <a:gd name="connsiteY6" fmla="*/ 564014 h 610037"/>
                  <a:gd name="connsiteX7" fmla="*/ 1176276 w 1720309"/>
                  <a:gd name="connsiteY7" fmla="*/ 564014 h 610037"/>
                  <a:gd name="connsiteX8" fmla="*/ 1213243 w 1720309"/>
                  <a:gd name="connsiteY8" fmla="*/ 610037 h 610037"/>
                  <a:gd name="connsiteX9" fmla="*/ 1697320 w 1720309"/>
                  <a:gd name="connsiteY9" fmla="*/ 609992 h 610037"/>
                  <a:gd name="connsiteX10" fmla="*/ 1720309 w 1720309"/>
                  <a:gd name="connsiteY10" fmla="*/ 587003 h 610037"/>
                  <a:gd name="connsiteX11" fmla="*/ 1697320 w 1720309"/>
                  <a:gd name="connsiteY11" fmla="*/ 564014 h 610037"/>
                  <a:gd name="connsiteX12" fmla="*/ 1380068 w 1720309"/>
                  <a:gd name="connsiteY12" fmla="*/ 564014 h 610037"/>
                  <a:gd name="connsiteX13" fmla="*/ 1121628 w 1720309"/>
                  <a:gd name="connsiteY13" fmla="*/ 301514 h 610037"/>
                  <a:gd name="connsiteX14" fmla="*/ 1119452 w 1720309"/>
                  <a:gd name="connsiteY14" fmla="*/ 300613 h 610037"/>
                  <a:gd name="connsiteX15" fmla="*/ 1119363 w 1720309"/>
                  <a:gd name="connsiteY15" fmla="*/ 299937 h 610037"/>
                  <a:gd name="connsiteX16" fmla="*/ 1103752 w 1720309"/>
                  <a:gd name="connsiteY16" fmla="*/ 287958 h 610037"/>
                  <a:gd name="connsiteX0" fmla="*/ 1103752 w 1720309"/>
                  <a:gd name="connsiteY0" fmla="*/ 287958 h 610037"/>
                  <a:gd name="connsiteX1" fmla="*/ 32371 w 1720309"/>
                  <a:gd name="connsiteY1" fmla="*/ 882 h 610037"/>
                  <a:gd name="connsiteX2" fmla="*/ 882 w 1720309"/>
                  <a:gd name="connsiteY2" fmla="*/ 19062 h 610037"/>
                  <a:gd name="connsiteX3" fmla="*/ 19062 w 1720309"/>
                  <a:gd name="connsiteY3" fmla="*/ 50550 h 610037"/>
                  <a:gd name="connsiteX4" fmla="*/ 1090444 w 1720309"/>
                  <a:gd name="connsiteY4" fmla="*/ 337626 h 610037"/>
                  <a:gd name="connsiteX5" fmla="*/ 1092776 w 1720309"/>
                  <a:gd name="connsiteY5" fmla="*/ 337319 h 610037"/>
                  <a:gd name="connsiteX6" fmla="*/ 1319470 w 1720309"/>
                  <a:gd name="connsiteY6" fmla="*/ 564014 h 610037"/>
                  <a:gd name="connsiteX7" fmla="*/ 1176276 w 1720309"/>
                  <a:gd name="connsiteY7" fmla="*/ 564014 h 610037"/>
                  <a:gd name="connsiteX8" fmla="*/ 1213243 w 1720309"/>
                  <a:gd name="connsiteY8" fmla="*/ 610037 h 610037"/>
                  <a:gd name="connsiteX9" fmla="*/ 1697320 w 1720309"/>
                  <a:gd name="connsiteY9" fmla="*/ 609992 h 610037"/>
                  <a:gd name="connsiteX10" fmla="*/ 1720309 w 1720309"/>
                  <a:gd name="connsiteY10" fmla="*/ 587003 h 610037"/>
                  <a:gd name="connsiteX11" fmla="*/ 1697320 w 1720309"/>
                  <a:gd name="connsiteY11" fmla="*/ 564014 h 610037"/>
                  <a:gd name="connsiteX12" fmla="*/ 1380068 w 1720309"/>
                  <a:gd name="connsiteY12" fmla="*/ 564014 h 610037"/>
                  <a:gd name="connsiteX13" fmla="*/ 1121628 w 1720309"/>
                  <a:gd name="connsiteY13" fmla="*/ 301514 h 610037"/>
                  <a:gd name="connsiteX14" fmla="*/ 1119452 w 1720309"/>
                  <a:gd name="connsiteY14" fmla="*/ 300613 h 610037"/>
                  <a:gd name="connsiteX15" fmla="*/ 1119363 w 1720309"/>
                  <a:gd name="connsiteY15" fmla="*/ 299937 h 610037"/>
                  <a:gd name="connsiteX16" fmla="*/ 1103752 w 1720309"/>
                  <a:gd name="connsiteY16" fmla="*/ 287958 h 610037"/>
                  <a:gd name="connsiteX0" fmla="*/ 1103752 w 1720309"/>
                  <a:gd name="connsiteY0" fmla="*/ 287958 h 610037"/>
                  <a:gd name="connsiteX1" fmla="*/ 32371 w 1720309"/>
                  <a:gd name="connsiteY1" fmla="*/ 882 h 610037"/>
                  <a:gd name="connsiteX2" fmla="*/ 882 w 1720309"/>
                  <a:gd name="connsiteY2" fmla="*/ 19062 h 610037"/>
                  <a:gd name="connsiteX3" fmla="*/ 19062 w 1720309"/>
                  <a:gd name="connsiteY3" fmla="*/ 50550 h 610037"/>
                  <a:gd name="connsiteX4" fmla="*/ 1090444 w 1720309"/>
                  <a:gd name="connsiteY4" fmla="*/ 337626 h 610037"/>
                  <a:gd name="connsiteX5" fmla="*/ 1092776 w 1720309"/>
                  <a:gd name="connsiteY5" fmla="*/ 337319 h 610037"/>
                  <a:gd name="connsiteX6" fmla="*/ 1319470 w 1720309"/>
                  <a:gd name="connsiteY6" fmla="*/ 564014 h 610037"/>
                  <a:gd name="connsiteX7" fmla="*/ 1165843 w 1720309"/>
                  <a:gd name="connsiteY7" fmla="*/ 566150 h 610037"/>
                  <a:gd name="connsiteX8" fmla="*/ 1213243 w 1720309"/>
                  <a:gd name="connsiteY8" fmla="*/ 610037 h 610037"/>
                  <a:gd name="connsiteX9" fmla="*/ 1697320 w 1720309"/>
                  <a:gd name="connsiteY9" fmla="*/ 609992 h 610037"/>
                  <a:gd name="connsiteX10" fmla="*/ 1720309 w 1720309"/>
                  <a:gd name="connsiteY10" fmla="*/ 587003 h 610037"/>
                  <a:gd name="connsiteX11" fmla="*/ 1697320 w 1720309"/>
                  <a:gd name="connsiteY11" fmla="*/ 564014 h 610037"/>
                  <a:gd name="connsiteX12" fmla="*/ 1380068 w 1720309"/>
                  <a:gd name="connsiteY12" fmla="*/ 564014 h 610037"/>
                  <a:gd name="connsiteX13" fmla="*/ 1121628 w 1720309"/>
                  <a:gd name="connsiteY13" fmla="*/ 301514 h 610037"/>
                  <a:gd name="connsiteX14" fmla="*/ 1119452 w 1720309"/>
                  <a:gd name="connsiteY14" fmla="*/ 300613 h 610037"/>
                  <a:gd name="connsiteX15" fmla="*/ 1119363 w 1720309"/>
                  <a:gd name="connsiteY15" fmla="*/ 299937 h 610037"/>
                  <a:gd name="connsiteX16" fmla="*/ 1103752 w 1720309"/>
                  <a:gd name="connsiteY16" fmla="*/ 287958 h 610037"/>
                  <a:gd name="connsiteX0" fmla="*/ 1103752 w 1747934"/>
                  <a:gd name="connsiteY0" fmla="*/ 287958 h 610037"/>
                  <a:gd name="connsiteX1" fmla="*/ 32371 w 1747934"/>
                  <a:gd name="connsiteY1" fmla="*/ 882 h 610037"/>
                  <a:gd name="connsiteX2" fmla="*/ 882 w 1747934"/>
                  <a:gd name="connsiteY2" fmla="*/ 19062 h 610037"/>
                  <a:gd name="connsiteX3" fmla="*/ 19062 w 1747934"/>
                  <a:gd name="connsiteY3" fmla="*/ 50550 h 610037"/>
                  <a:gd name="connsiteX4" fmla="*/ 1090444 w 1747934"/>
                  <a:gd name="connsiteY4" fmla="*/ 337626 h 610037"/>
                  <a:gd name="connsiteX5" fmla="*/ 1092776 w 1747934"/>
                  <a:gd name="connsiteY5" fmla="*/ 337319 h 610037"/>
                  <a:gd name="connsiteX6" fmla="*/ 1319470 w 1747934"/>
                  <a:gd name="connsiteY6" fmla="*/ 564014 h 610037"/>
                  <a:gd name="connsiteX7" fmla="*/ 1165843 w 1747934"/>
                  <a:gd name="connsiteY7" fmla="*/ 566150 h 610037"/>
                  <a:gd name="connsiteX8" fmla="*/ 1213243 w 1747934"/>
                  <a:gd name="connsiteY8" fmla="*/ 610037 h 610037"/>
                  <a:gd name="connsiteX9" fmla="*/ 1697320 w 1747934"/>
                  <a:gd name="connsiteY9" fmla="*/ 609992 h 610037"/>
                  <a:gd name="connsiteX10" fmla="*/ 1697320 w 1747934"/>
                  <a:gd name="connsiteY10" fmla="*/ 564014 h 610037"/>
                  <a:gd name="connsiteX11" fmla="*/ 1380068 w 1747934"/>
                  <a:gd name="connsiteY11" fmla="*/ 564014 h 610037"/>
                  <a:gd name="connsiteX12" fmla="*/ 1121628 w 1747934"/>
                  <a:gd name="connsiteY12" fmla="*/ 301514 h 610037"/>
                  <a:gd name="connsiteX13" fmla="*/ 1119452 w 1747934"/>
                  <a:gd name="connsiteY13" fmla="*/ 300613 h 610037"/>
                  <a:gd name="connsiteX14" fmla="*/ 1119363 w 1747934"/>
                  <a:gd name="connsiteY14" fmla="*/ 299937 h 610037"/>
                  <a:gd name="connsiteX15" fmla="*/ 1103752 w 1747934"/>
                  <a:gd name="connsiteY15" fmla="*/ 287958 h 610037"/>
                  <a:gd name="connsiteX0" fmla="*/ 1103752 w 1748119"/>
                  <a:gd name="connsiteY0" fmla="*/ 287958 h 610037"/>
                  <a:gd name="connsiteX1" fmla="*/ 32371 w 1748119"/>
                  <a:gd name="connsiteY1" fmla="*/ 882 h 610037"/>
                  <a:gd name="connsiteX2" fmla="*/ 882 w 1748119"/>
                  <a:gd name="connsiteY2" fmla="*/ 19062 h 610037"/>
                  <a:gd name="connsiteX3" fmla="*/ 19062 w 1748119"/>
                  <a:gd name="connsiteY3" fmla="*/ 50550 h 610037"/>
                  <a:gd name="connsiteX4" fmla="*/ 1090444 w 1748119"/>
                  <a:gd name="connsiteY4" fmla="*/ 337626 h 610037"/>
                  <a:gd name="connsiteX5" fmla="*/ 1092776 w 1748119"/>
                  <a:gd name="connsiteY5" fmla="*/ 337319 h 610037"/>
                  <a:gd name="connsiteX6" fmla="*/ 1319470 w 1748119"/>
                  <a:gd name="connsiteY6" fmla="*/ 564014 h 610037"/>
                  <a:gd name="connsiteX7" fmla="*/ 1165843 w 1748119"/>
                  <a:gd name="connsiteY7" fmla="*/ 566150 h 610037"/>
                  <a:gd name="connsiteX8" fmla="*/ 1213243 w 1748119"/>
                  <a:gd name="connsiteY8" fmla="*/ 610037 h 610037"/>
                  <a:gd name="connsiteX9" fmla="*/ 1697320 w 1748119"/>
                  <a:gd name="connsiteY9" fmla="*/ 609992 h 610037"/>
                  <a:gd name="connsiteX10" fmla="*/ 1697320 w 1748119"/>
                  <a:gd name="connsiteY10" fmla="*/ 564014 h 610037"/>
                  <a:gd name="connsiteX11" fmla="*/ 1380068 w 1748119"/>
                  <a:gd name="connsiteY11" fmla="*/ 564014 h 610037"/>
                  <a:gd name="connsiteX12" fmla="*/ 1121628 w 1748119"/>
                  <a:gd name="connsiteY12" fmla="*/ 301514 h 610037"/>
                  <a:gd name="connsiteX13" fmla="*/ 1119452 w 1748119"/>
                  <a:gd name="connsiteY13" fmla="*/ 300613 h 610037"/>
                  <a:gd name="connsiteX14" fmla="*/ 1119363 w 1748119"/>
                  <a:gd name="connsiteY14" fmla="*/ 299937 h 610037"/>
                  <a:gd name="connsiteX15" fmla="*/ 1103752 w 1748119"/>
                  <a:gd name="connsiteY15" fmla="*/ 287958 h 610037"/>
                  <a:gd name="connsiteX0" fmla="*/ 1103752 w 1747934"/>
                  <a:gd name="connsiteY0" fmla="*/ 287958 h 615631"/>
                  <a:gd name="connsiteX1" fmla="*/ 32371 w 1747934"/>
                  <a:gd name="connsiteY1" fmla="*/ 882 h 615631"/>
                  <a:gd name="connsiteX2" fmla="*/ 882 w 1747934"/>
                  <a:gd name="connsiteY2" fmla="*/ 19062 h 615631"/>
                  <a:gd name="connsiteX3" fmla="*/ 19062 w 1747934"/>
                  <a:gd name="connsiteY3" fmla="*/ 50550 h 615631"/>
                  <a:gd name="connsiteX4" fmla="*/ 1090444 w 1747934"/>
                  <a:gd name="connsiteY4" fmla="*/ 337626 h 615631"/>
                  <a:gd name="connsiteX5" fmla="*/ 1092776 w 1747934"/>
                  <a:gd name="connsiteY5" fmla="*/ 337319 h 615631"/>
                  <a:gd name="connsiteX6" fmla="*/ 1319470 w 1747934"/>
                  <a:gd name="connsiteY6" fmla="*/ 564014 h 615631"/>
                  <a:gd name="connsiteX7" fmla="*/ 1165843 w 1747934"/>
                  <a:gd name="connsiteY7" fmla="*/ 566150 h 615631"/>
                  <a:gd name="connsiteX8" fmla="*/ 1213243 w 1747934"/>
                  <a:gd name="connsiteY8" fmla="*/ 610037 h 615631"/>
                  <a:gd name="connsiteX9" fmla="*/ 1697320 w 1747934"/>
                  <a:gd name="connsiteY9" fmla="*/ 609992 h 615631"/>
                  <a:gd name="connsiteX10" fmla="*/ 1697320 w 1747934"/>
                  <a:gd name="connsiteY10" fmla="*/ 564014 h 615631"/>
                  <a:gd name="connsiteX11" fmla="*/ 1380068 w 1747934"/>
                  <a:gd name="connsiteY11" fmla="*/ 564014 h 615631"/>
                  <a:gd name="connsiteX12" fmla="*/ 1121628 w 1747934"/>
                  <a:gd name="connsiteY12" fmla="*/ 301514 h 615631"/>
                  <a:gd name="connsiteX13" fmla="*/ 1119452 w 1747934"/>
                  <a:gd name="connsiteY13" fmla="*/ 300613 h 615631"/>
                  <a:gd name="connsiteX14" fmla="*/ 1119363 w 1747934"/>
                  <a:gd name="connsiteY14" fmla="*/ 299937 h 615631"/>
                  <a:gd name="connsiteX15" fmla="*/ 1103752 w 1747934"/>
                  <a:gd name="connsiteY15" fmla="*/ 287958 h 615631"/>
                  <a:gd name="connsiteX0" fmla="*/ 1103752 w 1747934"/>
                  <a:gd name="connsiteY0" fmla="*/ 287958 h 610037"/>
                  <a:gd name="connsiteX1" fmla="*/ 32371 w 1747934"/>
                  <a:gd name="connsiteY1" fmla="*/ 882 h 610037"/>
                  <a:gd name="connsiteX2" fmla="*/ 882 w 1747934"/>
                  <a:gd name="connsiteY2" fmla="*/ 19062 h 610037"/>
                  <a:gd name="connsiteX3" fmla="*/ 19062 w 1747934"/>
                  <a:gd name="connsiteY3" fmla="*/ 50550 h 610037"/>
                  <a:gd name="connsiteX4" fmla="*/ 1090444 w 1747934"/>
                  <a:gd name="connsiteY4" fmla="*/ 337626 h 610037"/>
                  <a:gd name="connsiteX5" fmla="*/ 1092776 w 1747934"/>
                  <a:gd name="connsiteY5" fmla="*/ 337319 h 610037"/>
                  <a:gd name="connsiteX6" fmla="*/ 1319470 w 1747934"/>
                  <a:gd name="connsiteY6" fmla="*/ 564014 h 610037"/>
                  <a:gd name="connsiteX7" fmla="*/ 1165843 w 1747934"/>
                  <a:gd name="connsiteY7" fmla="*/ 566150 h 610037"/>
                  <a:gd name="connsiteX8" fmla="*/ 1213243 w 1747934"/>
                  <a:gd name="connsiteY8" fmla="*/ 610037 h 610037"/>
                  <a:gd name="connsiteX9" fmla="*/ 1697320 w 1747934"/>
                  <a:gd name="connsiteY9" fmla="*/ 609992 h 610037"/>
                  <a:gd name="connsiteX10" fmla="*/ 1697320 w 1747934"/>
                  <a:gd name="connsiteY10" fmla="*/ 564014 h 610037"/>
                  <a:gd name="connsiteX11" fmla="*/ 1380068 w 1747934"/>
                  <a:gd name="connsiteY11" fmla="*/ 564014 h 610037"/>
                  <a:gd name="connsiteX12" fmla="*/ 1121628 w 1747934"/>
                  <a:gd name="connsiteY12" fmla="*/ 301514 h 610037"/>
                  <a:gd name="connsiteX13" fmla="*/ 1119452 w 1747934"/>
                  <a:gd name="connsiteY13" fmla="*/ 300613 h 610037"/>
                  <a:gd name="connsiteX14" fmla="*/ 1119363 w 1747934"/>
                  <a:gd name="connsiteY14" fmla="*/ 299937 h 610037"/>
                  <a:gd name="connsiteX15" fmla="*/ 1103752 w 1747934"/>
                  <a:gd name="connsiteY15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092776 w 1697320"/>
                  <a:gd name="connsiteY5" fmla="*/ 337319 h 610037"/>
                  <a:gd name="connsiteX6" fmla="*/ 1319470 w 1697320"/>
                  <a:gd name="connsiteY6" fmla="*/ 564014 h 610037"/>
                  <a:gd name="connsiteX7" fmla="*/ 1165843 w 1697320"/>
                  <a:gd name="connsiteY7" fmla="*/ 566150 h 610037"/>
                  <a:gd name="connsiteX8" fmla="*/ 1213243 w 1697320"/>
                  <a:gd name="connsiteY8" fmla="*/ 610037 h 610037"/>
                  <a:gd name="connsiteX9" fmla="*/ 1697320 w 1697320"/>
                  <a:gd name="connsiteY9" fmla="*/ 609992 h 610037"/>
                  <a:gd name="connsiteX10" fmla="*/ 1697320 w 1697320"/>
                  <a:gd name="connsiteY10" fmla="*/ 564014 h 610037"/>
                  <a:gd name="connsiteX11" fmla="*/ 1380068 w 1697320"/>
                  <a:gd name="connsiteY11" fmla="*/ 564014 h 610037"/>
                  <a:gd name="connsiteX12" fmla="*/ 1121628 w 1697320"/>
                  <a:gd name="connsiteY12" fmla="*/ 301514 h 610037"/>
                  <a:gd name="connsiteX13" fmla="*/ 1119452 w 1697320"/>
                  <a:gd name="connsiteY13" fmla="*/ 300613 h 610037"/>
                  <a:gd name="connsiteX14" fmla="*/ 1119363 w 1697320"/>
                  <a:gd name="connsiteY14" fmla="*/ 299937 h 610037"/>
                  <a:gd name="connsiteX15" fmla="*/ 1103752 w 1697320"/>
                  <a:gd name="connsiteY15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092776 w 1697320"/>
                  <a:gd name="connsiteY5" fmla="*/ 337319 h 610037"/>
                  <a:gd name="connsiteX6" fmla="*/ 1319470 w 1697320"/>
                  <a:gd name="connsiteY6" fmla="*/ 564014 h 610037"/>
                  <a:gd name="connsiteX7" fmla="*/ 1165843 w 1697320"/>
                  <a:gd name="connsiteY7" fmla="*/ 566150 h 610037"/>
                  <a:gd name="connsiteX8" fmla="*/ 1213243 w 1697320"/>
                  <a:gd name="connsiteY8" fmla="*/ 610037 h 610037"/>
                  <a:gd name="connsiteX9" fmla="*/ 1697320 w 1697320"/>
                  <a:gd name="connsiteY9" fmla="*/ 609992 h 610037"/>
                  <a:gd name="connsiteX10" fmla="*/ 1697320 w 1697320"/>
                  <a:gd name="connsiteY10" fmla="*/ 564014 h 610037"/>
                  <a:gd name="connsiteX11" fmla="*/ 1380068 w 1697320"/>
                  <a:gd name="connsiteY11" fmla="*/ 564014 h 610037"/>
                  <a:gd name="connsiteX12" fmla="*/ 1121628 w 1697320"/>
                  <a:gd name="connsiteY12" fmla="*/ 301514 h 610037"/>
                  <a:gd name="connsiteX13" fmla="*/ 1119452 w 1697320"/>
                  <a:gd name="connsiteY13" fmla="*/ 300613 h 610037"/>
                  <a:gd name="connsiteX14" fmla="*/ 1103752 w 1697320"/>
                  <a:gd name="connsiteY14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092776 w 1697320"/>
                  <a:gd name="connsiteY5" fmla="*/ 337319 h 610037"/>
                  <a:gd name="connsiteX6" fmla="*/ 1319470 w 1697320"/>
                  <a:gd name="connsiteY6" fmla="*/ 564014 h 610037"/>
                  <a:gd name="connsiteX7" fmla="*/ 1165843 w 1697320"/>
                  <a:gd name="connsiteY7" fmla="*/ 566150 h 610037"/>
                  <a:gd name="connsiteX8" fmla="*/ 1213243 w 1697320"/>
                  <a:gd name="connsiteY8" fmla="*/ 610037 h 610037"/>
                  <a:gd name="connsiteX9" fmla="*/ 1697320 w 1697320"/>
                  <a:gd name="connsiteY9" fmla="*/ 609992 h 610037"/>
                  <a:gd name="connsiteX10" fmla="*/ 1697320 w 1697320"/>
                  <a:gd name="connsiteY10" fmla="*/ 564014 h 610037"/>
                  <a:gd name="connsiteX11" fmla="*/ 1380068 w 1697320"/>
                  <a:gd name="connsiteY11" fmla="*/ 564014 h 610037"/>
                  <a:gd name="connsiteX12" fmla="*/ 1121628 w 1697320"/>
                  <a:gd name="connsiteY12" fmla="*/ 301514 h 610037"/>
                  <a:gd name="connsiteX13" fmla="*/ 1103752 w 1697320"/>
                  <a:gd name="connsiteY13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092776 w 1697320"/>
                  <a:gd name="connsiteY5" fmla="*/ 337319 h 610037"/>
                  <a:gd name="connsiteX6" fmla="*/ 1319470 w 1697320"/>
                  <a:gd name="connsiteY6" fmla="*/ 564014 h 610037"/>
                  <a:gd name="connsiteX7" fmla="*/ 1165843 w 1697320"/>
                  <a:gd name="connsiteY7" fmla="*/ 566150 h 610037"/>
                  <a:gd name="connsiteX8" fmla="*/ 1213243 w 1697320"/>
                  <a:gd name="connsiteY8" fmla="*/ 610037 h 610037"/>
                  <a:gd name="connsiteX9" fmla="*/ 1697320 w 1697320"/>
                  <a:gd name="connsiteY9" fmla="*/ 609992 h 610037"/>
                  <a:gd name="connsiteX10" fmla="*/ 1697320 w 1697320"/>
                  <a:gd name="connsiteY10" fmla="*/ 564014 h 610037"/>
                  <a:gd name="connsiteX11" fmla="*/ 1380068 w 1697320"/>
                  <a:gd name="connsiteY11" fmla="*/ 564014 h 610037"/>
                  <a:gd name="connsiteX12" fmla="*/ 1103752 w 1697320"/>
                  <a:gd name="connsiteY12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319470 w 1697320"/>
                  <a:gd name="connsiteY5" fmla="*/ 564014 h 610037"/>
                  <a:gd name="connsiteX6" fmla="*/ 1165843 w 1697320"/>
                  <a:gd name="connsiteY6" fmla="*/ 566150 h 610037"/>
                  <a:gd name="connsiteX7" fmla="*/ 1213243 w 1697320"/>
                  <a:gd name="connsiteY7" fmla="*/ 610037 h 610037"/>
                  <a:gd name="connsiteX8" fmla="*/ 1697320 w 1697320"/>
                  <a:gd name="connsiteY8" fmla="*/ 609992 h 610037"/>
                  <a:gd name="connsiteX9" fmla="*/ 1697320 w 1697320"/>
                  <a:gd name="connsiteY9" fmla="*/ 564014 h 610037"/>
                  <a:gd name="connsiteX10" fmla="*/ 1380068 w 1697320"/>
                  <a:gd name="connsiteY10" fmla="*/ 564014 h 610037"/>
                  <a:gd name="connsiteX11" fmla="*/ 1103752 w 1697320"/>
                  <a:gd name="connsiteY11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90444 w 1697320"/>
                  <a:gd name="connsiteY4" fmla="*/ 337626 h 610037"/>
                  <a:gd name="connsiteX5" fmla="*/ 1304437 w 1697320"/>
                  <a:gd name="connsiteY5" fmla="*/ 564916 h 610037"/>
                  <a:gd name="connsiteX6" fmla="*/ 1165843 w 1697320"/>
                  <a:gd name="connsiteY6" fmla="*/ 566150 h 610037"/>
                  <a:gd name="connsiteX7" fmla="*/ 1213243 w 1697320"/>
                  <a:gd name="connsiteY7" fmla="*/ 610037 h 610037"/>
                  <a:gd name="connsiteX8" fmla="*/ 1697320 w 1697320"/>
                  <a:gd name="connsiteY8" fmla="*/ 609992 h 610037"/>
                  <a:gd name="connsiteX9" fmla="*/ 1697320 w 1697320"/>
                  <a:gd name="connsiteY9" fmla="*/ 564014 h 610037"/>
                  <a:gd name="connsiteX10" fmla="*/ 1380068 w 1697320"/>
                  <a:gd name="connsiteY10" fmla="*/ 564014 h 610037"/>
                  <a:gd name="connsiteX11" fmla="*/ 1103752 w 1697320"/>
                  <a:gd name="connsiteY11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72660 w 1697320"/>
                  <a:gd name="connsiteY4" fmla="*/ 330396 h 610037"/>
                  <a:gd name="connsiteX5" fmla="*/ 1304437 w 1697320"/>
                  <a:gd name="connsiteY5" fmla="*/ 564916 h 610037"/>
                  <a:gd name="connsiteX6" fmla="*/ 1165843 w 1697320"/>
                  <a:gd name="connsiteY6" fmla="*/ 566150 h 610037"/>
                  <a:gd name="connsiteX7" fmla="*/ 1213243 w 1697320"/>
                  <a:gd name="connsiteY7" fmla="*/ 610037 h 610037"/>
                  <a:gd name="connsiteX8" fmla="*/ 1697320 w 1697320"/>
                  <a:gd name="connsiteY8" fmla="*/ 609992 h 610037"/>
                  <a:gd name="connsiteX9" fmla="*/ 1697320 w 1697320"/>
                  <a:gd name="connsiteY9" fmla="*/ 564014 h 610037"/>
                  <a:gd name="connsiteX10" fmla="*/ 1380068 w 1697320"/>
                  <a:gd name="connsiteY10" fmla="*/ 564014 h 610037"/>
                  <a:gd name="connsiteX11" fmla="*/ 1103752 w 1697320"/>
                  <a:gd name="connsiteY11" fmla="*/ 287958 h 610037"/>
                  <a:gd name="connsiteX0" fmla="*/ 1103752 w 1697320"/>
                  <a:gd name="connsiteY0" fmla="*/ 287958 h 610037"/>
                  <a:gd name="connsiteX1" fmla="*/ 32371 w 1697320"/>
                  <a:gd name="connsiteY1" fmla="*/ 882 h 610037"/>
                  <a:gd name="connsiteX2" fmla="*/ 882 w 1697320"/>
                  <a:gd name="connsiteY2" fmla="*/ 19062 h 610037"/>
                  <a:gd name="connsiteX3" fmla="*/ 19062 w 1697320"/>
                  <a:gd name="connsiteY3" fmla="*/ 50550 h 610037"/>
                  <a:gd name="connsiteX4" fmla="*/ 1061160 w 1697320"/>
                  <a:gd name="connsiteY4" fmla="*/ 327314 h 610037"/>
                  <a:gd name="connsiteX5" fmla="*/ 1304437 w 1697320"/>
                  <a:gd name="connsiteY5" fmla="*/ 564916 h 610037"/>
                  <a:gd name="connsiteX6" fmla="*/ 1165843 w 1697320"/>
                  <a:gd name="connsiteY6" fmla="*/ 566150 h 610037"/>
                  <a:gd name="connsiteX7" fmla="*/ 1213243 w 1697320"/>
                  <a:gd name="connsiteY7" fmla="*/ 610037 h 610037"/>
                  <a:gd name="connsiteX8" fmla="*/ 1697320 w 1697320"/>
                  <a:gd name="connsiteY8" fmla="*/ 609992 h 610037"/>
                  <a:gd name="connsiteX9" fmla="*/ 1697320 w 1697320"/>
                  <a:gd name="connsiteY9" fmla="*/ 564014 h 610037"/>
                  <a:gd name="connsiteX10" fmla="*/ 1380068 w 1697320"/>
                  <a:gd name="connsiteY10" fmla="*/ 564014 h 610037"/>
                  <a:gd name="connsiteX11" fmla="*/ 1103752 w 1697320"/>
                  <a:gd name="connsiteY11" fmla="*/ 287958 h 6100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697320" h="610037">
                    <a:moveTo>
                      <a:pt x="1103752" y="287958"/>
                    </a:moveTo>
                    <a:lnTo>
                      <a:pt x="32371" y="882"/>
                    </a:lnTo>
                    <a:cubicBezTo>
                      <a:pt x="18655" y="-2793"/>
                      <a:pt x="4557" y="5346"/>
                      <a:pt x="882" y="19062"/>
                    </a:cubicBezTo>
                    <a:cubicBezTo>
                      <a:pt x="-2793" y="32777"/>
                      <a:pt x="5347" y="46875"/>
                      <a:pt x="19062" y="50550"/>
                    </a:cubicBezTo>
                    <a:lnTo>
                      <a:pt x="1061160" y="327314"/>
                    </a:lnTo>
                    <a:lnTo>
                      <a:pt x="1304437" y="564916"/>
                    </a:lnTo>
                    <a:lnTo>
                      <a:pt x="1165843" y="566150"/>
                    </a:lnTo>
                    <a:lnTo>
                      <a:pt x="1213243" y="610037"/>
                    </a:lnTo>
                    <a:lnTo>
                      <a:pt x="1697320" y="609992"/>
                    </a:lnTo>
                    <a:lnTo>
                      <a:pt x="1697320" y="564014"/>
                    </a:lnTo>
                    <a:lnTo>
                      <a:pt x="1380068" y="564014"/>
                    </a:lnTo>
                    <a:lnTo>
                      <a:pt x="1103752" y="287958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grpSp>
            <p:nvGrpSpPr>
              <p:cNvPr id="37" name="グループ化 36">
                <a:extLst>
                  <a:ext uri="{FF2B5EF4-FFF2-40B4-BE49-F238E27FC236}">
                    <a16:creationId xmlns:a16="http://schemas.microsoft.com/office/drawing/2014/main" id="{6AB73AFB-392B-2AA7-633E-D8F7964D1DDB}"/>
                  </a:ext>
                </a:extLst>
              </p:cNvPr>
              <p:cNvGrpSpPr/>
              <p:nvPr/>
            </p:nvGrpSpPr>
            <p:grpSpPr>
              <a:xfrm>
                <a:off x="962346" y="3149385"/>
                <a:ext cx="2132755" cy="2121069"/>
                <a:chOff x="962346" y="3149385"/>
                <a:chExt cx="2132755" cy="2121069"/>
              </a:xfrm>
            </p:grpSpPr>
            <p:grpSp>
              <p:nvGrpSpPr>
                <p:cNvPr id="317" name="Group 264">
                  <a:extLst>
                    <a:ext uri="{FF2B5EF4-FFF2-40B4-BE49-F238E27FC236}">
                      <a16:creationId xmlns:a16="http://schemas.microsoft.com/office/drawing/2014/main" id="{5D86E1B2-116A-2221-1DD1-C38B22DEAFDA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rot="21182466" flipH="1">
                  <a:off x="962346" y="3149385"/>
                  <a:ext cx="2119908" cy="2121069"/>
                  <a:chOff x="3575" y="1632"/>
                  <a:chExt cx="1105" cy="1104"/>
                </a:xfrm>
              </p:grpSpPr>
              <p:grpSp>
                <p:nvGrpSpPr>
                  <p:cNvPr id="337" name="Group 265">
                    <a:extLst>
                      <a:ext uri="{FF2B5EF4-FFF2-40B4-BE49-F238E27FC236}">
                        <a16:creationId xmlns:a16="http://schemas.microsoft.com/office/drawing/2014/main" id="{6E86B52C-6BAF-3E75-9589-A72A422719F5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>
                    <a:off x="3575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53" name="Line 266">
                      <a:extLst>
                        <a:ext uri="{FF2B5EF4-FFF2-40B4-BE49-F238E27FC236}">
                          <a16:creationId xmlns:a16="http://schemas.microsoft.com/office/drawing/2014/main" id="{539B106E-B5D1-9D28-A9B8-140C7FEEE864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54" name="Line 267">
                      <a:extLst>
                        <a:ext uri="{FF2B5EF4-FFF2-40B4-BE49-F238E27FC236}">
                          <a16:creationId xmlns:a16="http://schemas.microsoft.com/office/drawing/2014/main" id="{2BD1BCAE-4A1F-80E9-4C16-780FB8F45B11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38" name="Group 268">
                    <a:extLst>
                      <a:ext uri="{FF2B5EF4-FFF2-40B4-BE49-F238E27FC236}">
                        <a16:creationId xmlns:a16="http://schemas.microsoft.com/office/drawing/2014/main" id="{0EAF3150-6C7B-2CB4-D9B6-AC842EA6EA44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7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51" name="Line 269">
                      <a:extLst>
                        <a:ext uri="{FF2B5EF4-FFF2-40B4-BE49-F238E27FC236}">
                          <a16:creationId xmlns:a16="http://schemas.microsoft.com/office/drawing/2014/main" id="{71D71D85-3469-82E9-0019-DAFC83D98F0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52" name="Line 270">
                      <a:extLst>
                        <a:ext uri="{FF2B5EF4-FFF2-40B4-BE49-F238E27FC236}">
                          <a16:creationId xmlns:a16="http://schemas.microsoft.com/office/drawing/2014/main" id="{9FC218A5-219A-F865-F40B-46D657DE2B6F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39" name="Group 271">
                    <a:extLst>
                      <a:ext uri="{FF2B5EF4-FFF2-40B4-BE49-F238E27FC236}">
                        <a16:creationId xmlns:a16="http://schemas.microsoft.com/office/drawing/2014/main" id="{5FA8B2D5-2B56-7C08-AD33-03E6AA5C9CA7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9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49" name="Line 272">
                      <a:extLst>
                        <a:ext uri="{FF2B5EF4-FFF2-40B4-BE49-F238E27FC236}">
                          <a16:creationId xmlns:a16="http://schemas.microsoft.com/office/drawing/2014/main" id="{026BCA21-23B3-C363-AA03-71AF5D4751AE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50" name="Line 273">
                      <a:extLst>
                        <a:ext uri="{FF2B5EF4-FFF2-40B4-BE49-F238E27FC236}">
                          <a16:creationId xmlns:a16="http://schemas.microsoft.com/office/drawing/2014/main" id="{FED2FD07-E802-2A75-3B49-A05E6061FCD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40" name="Group 274">
                    <a:extLst>
                      <a:ext uri="{FF2B5EF4-FFF2-40B4-BE49-F238E27FC236}">
                        <a16:creationId xmlns:a16="http://schemas.microsoft.com/office/drawing/2014/main" id="{15B84B3A-6204-897E-2D25-2732CCC1ED23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36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47" name="Line 275">
                      <a:extLst>
                        <a:ext uri="{FF2B5EF4-FFF2-40B4-BE49-F238E27FC236}">
                          <a16:creationId xmlns:a16="http://schemas.microsoft.com/office/drawing/2014/main" id="{31099CC3-49C6-F490-1847-A65260B3B216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48" name="Line 276">
                      <a:extLst>
                        <a:ext uri="{FF2B5EF4-FFF2-40B4-BE49-F238E27FC236}">
                          <a16:creationId xmlns:a16="http://schemas.microsoft.com/office/drawing/2014/main" id="{5A623061-59E7-96D7-5C4D-1D49D85509E3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41" name="Group 277">
                    <a:extLst>
                      <a:ext uri="{FF2B5EF4-FFF2-40B4-BE49-F238E27FC236}">
                        <a16:creationId xmlns:a16="http://schemas.microsoft.com/office/drawing/2014/main" id="{857BD437-ACC8-2E3D-5C01-A15B02C730C0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18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45" name="Line 278">
                      <a:extLst>
                        <a:ext uri="{FF2B5EF4-FFF2-40B4-BE49-F238E27FC236}">
                          <a16:creationId xmlns:a16="http://schemas.microsoft.com/office/drawing/2014/main" id="{8C8B2827-F1E9-86AC-7495-35E8BAFB5A22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46" name="Line 279">
                      <a:extLst>
                        <a:ext uri="{FF2B5EF4-FFF2-40B4-BE49-F238E27FC236}">
                          <a16:creationId xmlns:a16="http://schemas.microsoft.com/office/drawing/2014/main" id="{0E750004-2CDC-186A-453A-4887F69ABF4C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42" name="Group 280">
                    <a:extLst>
                      <a:ext uri="{FF2B5EF4-FFF2-40B4-BE49-F238E27FC236}">
                        <a16:creationId xmlns:a16="http://schemas.microsoft.com/office/drawing/2014/main" id="{F1272513-3A84-E4C8-A4A0-40604B6DB6DD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45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43" name="Line 281">
                      <a:extLst>
                        <a:ext uri="{FF2B5EF4-FFF2-40B4-BE49-F238E27FC236}">
                          <a16:creationId xmlns:a16="http://schemas.microsoft.com/office/drawing/2014/main" id="{C981CD12-E577-8542-DF05-00A7C2F0A1D5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44" name="Line 282">
                      <a:extLst>
                        <a:ext uri="{FF2B5EF4-FFF2-40B4-BE49-F238E27FC236}">
                          <a16:creationId xmlns:a16="http://schemas.microsoft.com/office/drawing/2014/main" id="{8886DB8B-C82A-EDFF-96B2-06932AB11C27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</p:grpSp>
            <p:grpSp>
              <p:nvGrpSpPr>
                <p:cNvPr id="318" name="Group 305">
                  <a:extLst>
                    <a:ext uri="{FF2B5EF4-FFF2-40B4-BE49-F238E27FC236}">
                      <a16:creationId xmlns:a16="http://schemas.microsoft.com/office/drawing/2014/main" id="{46757EA5-A82F-3633-8153-D72C4F840908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flipH="1">
                  <a:off x="975193" y="3149385"/>
                  <a:ext cx="2119908" cy="2121069"/>
                  <a:chOff x="3575" y="1632"/>
                  <a:chExt cx="1105" cy="1104"/>
                </a:xfrm>
              </p:grpSpPr>
              <p:grpSp>
                <p:nvGrpSpPr>
                  <p:cNvPr id="319" name="Group 306">
                    <a:extLst>
                      <a:ext uri="{FF2B5EF4-FFF2-40B4-BE49-F238E27FC236}">
                        <a16:creationId xmlns:a16="http://schemas.microsoft.com/office/drawing/2014/main" id="{2182F5CF-A120-8880-8F5D-4D2F75148FBC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>
                    <a:off x="3575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35" name="Line 307">
                      <a:extLst>
                        <a:ext uri="{FF2B5EF4-FFF2-40B4-BE49-F238E27FC236}">
                          <a16:creationId xmlns:a16="http://schemas.microsoft.com/office/drawing/2014/main" id="{17D600EF-97D8-5937-8DC7-DE76DE763D94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36" name="Line 308">
                      <a:extLst>
                        <a:ext uri="{FF2B5EF4-FFF2-40B4-BE49-F238E27FC236}">
                          <a16:creationId xmlns:a16="http://schemas.microsoft.com/office/drawing/2014/main" id="{45A9B4B1-FB51-0B82-94A0-A143C313D8FD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20" name="Group 309">
                    <a:extLst>
                      <a:ext uri="{FF2B5EF4-FFF2-40B4-BE49-F238E27FC236}">
                        <a16:creationId xmlns:a16="http://schemas.microsoft.com/office/drawing/2014/main" id="{90B7CC41-9372-48F1-130F-B7DF66DE3B4E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7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33" name="Line 310">
                      <a:extLst>
                        <a:ext uri="{FF2B5EF4-FFF2-40B4-BE49-F238E27FC236}">
                          <a16:creationId xmlns:a16="http://schemas.microsoft.com/office/drawing/2014/main" id="{1F2F1DBF-2EC5-EC07-5A18-634928BE996F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34" name="Line 311">
                      <a:extLst>
                        <a:ext uri="{FF2B5EF4-FFF2-40B4-BE49-F238E27FC236}">
                          <a16:creationId xmlns:a16="http://schemas.microsoft.com/office/drawing/2014/main" id="{A27C090E-4A92-C8B0-7CF3-8CA7F5E2A180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21" name="Group 312">
                    <a:extLst>
                      <a:ext uri="{FF2B5EF4-FFF2-40B4-BE49-F238E27FC236}">
                        <a16:creationId xmlns:a16="http://schemas.microsoft.com/office/drawing/2014/main" id="{F06D9299-D3E4-8625-A408-FC62CC0A6BC7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9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31" name="Line 313">
                      <a:extLst>
                        <a:ext uri="{FF2B5EF4-FFF2-40B4-BE49-F238E27FC236}">
                          <a16:creationId xmlns:a16="http://schemas.microsoft.com/office/drawing/2014/main" id="{DA0B60EE-8196-C055-92EA-ABB8E7389D9F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32" name="Line 314">
                      <a:extLst>
                        <a:ext uri="{FF2B5EF4-FFF2-40B4-BE49-F238E27FC236}">
                          <a16:creationId xmlns:a16="http://schemas.microsoft.com/office/drawing/2014/main" id="{08E0D36E-769F-F337-3EE7-3E1647B0E273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22" name="Group 315">
                    <a:extLst>
                      <a:ext uri="{FF2B5EF4-FFF2-40B4-BE49-F238E27FC236}">
                        <a16:creationId xmlns:a16="http://schemas.microsoft.com/office/drawing/2014/main" id="{F629EEE1-A917-0750-BD5E-1B920CBB0C6B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36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29" name="Line 316">
                      <a:extLst>
                        <a:ext uri="{FF2B5EF4-FFF2-40B4-BE49-F238E27FC236}">
                          <a16:creationId xmlns:a16="http://schemas.microsoft.com/office/drawing/2014/main" id="{51992809-78AE-D12E-F74D-EC8047846DF0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30" name="Line 317">
                      <a:extLst>
                        <a:ext uri="{FF2B5EF4-FFF2-40B4-BE49-F238E27FC236}">
                          <a16:creationId xmlns:a16="http://schemas.microsoft.com/office/drawing/2014/main" id="{636B1009-53A4-6742-0FBA-767CBE509CD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23" name="Group 318">
                    <a:extLst>
                      <a:ext uri="{FF2B5EF4-FFF2-40B4-BE49-F238E27FC236}">
                        <a16:creationId xmlns:a16="http://schemas.microsoft.com/office/drawing/2014/main" id="{8E8E8314-F93D-7AFF-77DF-1E3871B38F7F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18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27" name="Line 319">
                      <a:extLst>
                        <a:ext uri="{FF2B5EF4-FFF2-40B4-BE49-F238E27FC236}">
                          <a16:creationId xmlns:a16="http://schemas.microsoft.com/office/drawing/2014/main" id="{117A6424-98E8-284D-3226-0671A30152E1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28" name="Line 320">
                      <a:extLst>
                        <a:ext uri="{FF2B5EF4-FFF2-40B4-BE49-F238E27FC236}">
                          <a16:creationId xmlns:a16="http://schemas.microsoft.com/office/drawing/2014/main" id="{5A7B0E23-C553-377C-5B58-D3672E370FEC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24" name="Group 321">
                    <a:extLst>
                      <a:ext uri="{FF2B5EF4-FFF2-40B4-BE49-F238E27FC236}">
                        <a16:creationId xmlns:a16="http://schemas.microsoft.com/office/drawing/2014/main" id="{305A1B23-1AFB-53C4-7252-02B072920ABC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45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25" name="Line 322">
                      <a:extLst>
                        <a:ext uri="{FF2B5EF4-FFF2-40B4-BE49-F238E27FC236}">
                          <a16:creationId xmlns:a16="http://schemas.microsoft.com/office/drawing/2014/main" id="{2D5548AC-171B-D64B-BFA8-1A0DD0FC27FE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26" name="Line 323">
                      <a:extLst>
                        <a:ext uri="{FF2B5EF4-FFF2-40B4-BE49-F238E27FC236}">
                          <a16:creationId xmlns:a16="http://schemas.microsoft.com/office/drawing/2014/main" id="{F9257C10-21B6-6FDA-15FD-4EEA7A920E55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</p:grpSp>
          </p:grpSp>
          <p:sp>
            <p:nvSpPr>
              <p:cNvPr id="39" name="Oval 324">
                <a:extLst>
                  <a:ext uri="{FF2B5EF4-FFF2-40B4-BE49-F238E27FC236}">
                    <a16:creationId xmlns:a16="http://schemas.microsoft.com/office/drawing/2014/main" id="{8AB3EC67-895A-3418-52F4-71A822929D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788895" y="3942108"/>
                <a:ext cx="462525" cy="46277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grpSp>
            <p:nvGrpSpPr>
              <p:cNvPr id="40" name="グループ化 39">
                <a:extLst>
                  <a:ext uri="{FF2B5EF4-FFF2-40B4-BE49-F238E27FC236}">
                    <a16:creationId xmlns:a16="http://schemas.microsoft.com/office/drawing/2014/main" id="{FE39EA55-18BE-B692-7682-96C1FF0FC168}"/>
                  </a:ext>
                </a:extLst>
              </p:cNvPr>
              <p:cNvGrpSpPr/>
              <p:nvPr/>
            </p:nvGrpSpPr>
            <p:grpSpPr>
              <a:xfrm>
                <a:off x="4512656" y="3149385"/>
                <a:ext cx="2158451" cy="2129639"/>
                <a:chOff x="4512656" y="3149385"/>
                <a:chExt cx="2158451" cy="2129639"/>
              </a:xfrm>
            </p:grpSpPr>
            <p:grpSp>
              <p:nvGrpSpPr>
                <p:cNvPr id="174" name="Group 283">
                  <a:extLst>
                    <a:ext uri="{FF2B5EF4-FFF2-40B4-BE49-F238E27FC236}">
                      <a16:creationId xmlns:a16="http://schemas.microsoft.com/office/drawing/2014/main" id="{EDD2F8F4-2EA4-26A5-EA6B-EC7D6751F1BB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rot="21182466" flipH="1">
                  <a:off x="4512656" y="3149385"/>
                  <a:ext cx="2119908" cy="2121069"/>
                  <a:chOff x="3575" y="1632"/>
                  <a:chExt cx="1105" cy="1104"/>
                </a:xfrm>
              </p:grpSpPr>
              <p:grpSp>
                <p:nvGrpSpPr>
                  <p:cNvPr id="299" name="Group 284">
                    <a:extLst>
                      <a:ext uri="{FF2B5EF4-FFF2-40B4-BE49-F238E27FC236}">
                        <a16:creationId xmlns:a16="http://schemas.microsoft.com/office/drawing/2014/main" id="{8B674ADD-DA5E-DAF3-793F-97F1F9DCC38F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>
                    <a:off x="3575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15" name="Line 285">
                      <a:extLst>
                        <a:ext uri="{FF2B5EF4-FFF2-40B4-BE49-F238E27FC236}">
                          <a16:creationId xmlns:a16="http://schemas.microsoft.com/office/drawing/2014/main" id="{FD82B961-A2EE-8737-081D-A4DD78F765B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16" name="Line 286">
                      <a:extLst>
                        <a:ext uri="{FF2B5EF4-FFF2-40B4-BE49-F238E27FC236}">
                          <a16:creationId xmlns:a16="http://schemas.microsoft.com/office/drawing/2014/main" id="{9BA70F5A-D847-3BD8-6DC9-7F02B2CFD8B2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00" name="Group 287">
                    <a:extLst>
                      <a:ext uri="{FF2B5EF4-FFF2-40B4-BE49-F238E27FC236}">
                        <a16:creationId xmlns:a16="http://schemas.microsoft.com/office/drawing/2014/main" id="{899C2B1A-C865-5036-3937-4E34517B476C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7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13" name="Line 288">
                      <a:extLst>
                        <a:ext uri="{FF2B5EF4-FFF2-40B4-BE49-F238E27FC236}">
                          <a16:creationId xmlns:a16="http://schemas.microsoft.com/office/drawing/2014/main" id="{2D8808D8-8308-1876-38D6-50E421DD35C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14" name="Line 289">
                      <a:extLst>
                        <a:ext uri="{FF2B5EF4-FFF2-40B4-BE49-F238E27FC236}">
                          <a16:creationId xmlns:a16="http://schemas.microsoft.com/office/drawing/2014/main" id="{A687CACC-E425-C3A6-9258-8FF4973F4A28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01" name="Group 290">
                    <a:extLst>
                      <a:ext uri="{FF2B5EF4-FFF2-40B4-BE49-F238E27FC236}">
                        <a16:creationId xmlns:a16="http://schemas.microsoft.com/office/drawing/2014/main" id="{D6DCB8E1-6EBD-16C5-F1DB-349AA714E391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9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11" name="Line 291">
                      <a:extLst>
                        <a:ext uri="{FF2B5EF4-FFF2-40B4-BE49-F238E27FC236}">
                          <a16:creationId xmlns:a16="http://schemas.microsoft.com/office/drawing/2014/main" id="{8ED14115-8B62-E89D-B2B0-C60CC09DE37A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12" name="Line 292">
                      <a:extLst>
                        <a:ext uri="{FF2B5EF4-FFF2-40B4-BE49-F238E27FC236}">
                          <a16:creationId xmlns:a16="http://schemas.microsoft.com/office/drawing/2014/main" id="{0382D0F3-34DB-F58B-9497-099318A333A9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02" name="Group 293">
                    <a:extLst>
                      <a:ext uri="{FF2B5EF4-FFF2-40B4-BE49-F238E27FC236}">
                        <a16:creationId xmlns:a16="http://schemas.microsoft.com/office/drawing/2014/main" id="{5BF4C523-B511-3EFA-B93D-1DB9B3837D5C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36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09" name="Line 294">
                      <a:extLst>
                        <a:ext uri="{FF2B5EF4-FFF2-40B4-BE49-F238E27FC236}">
                          <a16:creationId xmlns:a16="http://schemas.microsoft.com/office/drawing/2014/main" id="{95564BC9-2739-F1C3-DBDC-8C079D82C9D4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10" name="Line 295">
                      <a:extLst>
                        <a:ext uri="{FF2B5EF4-FFF2-40B4-BE49-F238E27FC236}">
                          <a16:creationId xmlns:a16="http://schemas.microsoft.com/office/drawing/2014/main" id="{58B01EDA-0696-F7E4-3000-ED338E381554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03" name="Group 296">
                    <a:extLst>
                      <a:ext uri="{FF2B5EF4-FFF2-40B4-BE49-F238E27FC236}">
                        <a16:creationId xmlns:a16="http://schemas.microsoft.com/office/drawing/2014/main" id="{F9DAE51A-3118-797E-6CD2-2C50368226CC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18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07" name="Line 297">
                      <a:extLst>
                        <a:ext uri="{FF2B5EF4-FFF2-40B4-BE49-F238E27FC236}">
                          <a16:creationId xmlns:a16="http://schemas.microsoft.com/office/drawing/2014/main" id="{E1DA53FF-4046-639C-6B3A-BCCA2B44654D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08" name="Line 298">
                      <a:extLst>
                        <a:ext uri="{FF2B5EF4-FFF2-40B4-BE49-F238E27FC236}">
                          <a16:creationId xmlns:a16="http://schemas.microsoft.com/office/drawing/2014/main" id="{3D60B962-3EEA-2C46-BAC8-4F3B362F73B8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304" name="Group 299">
                    <a:extLst>
                      <a:ext uri="{FF2B5EF4-FFF2-40B4-BE49-F238E27FC236}">
                        <a16:creationId xmlns:a16="http://schemas.microsoft.com/office/drawing/2014/main" id="{AC045BB0-2F32-7952-F979-F861247C544A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45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305" name="Line 300">
                      <a:extLst>
                        <a:ext uri="{FF2B5EF4-FFF2-40B4-BE49-F238E27FC236}">
                          <a16:creationId xmlns:a16="http://schemas.microsoft.com/office/drawing/2014/main" id="{B8841B95-30B0-DBC2-4E51-9947458EC04E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306" name="Line 301">
                      <a:extLst>
                        <a:ext uri="{FF2B5EF4-FFF2-40B4-BE49-F238E27FC236}">
                          <a16:creationId xmlns:a16="http://schemas.microsoft.com/office/drawing/2014/main" id="{0520936C-6FDD-D944-2737-54CE15F966E4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</p:grpSp>
            <p:grpSp>
              <p:nvGrpSpPr>
                <p:cNvPr id="175" name="Group 326">
                  <a:extLst>
                    <a:ext uri="{FF2B5EF4-FFF2-40B4-BE49-F238E27FC236}">
                      <a16:creationId xmlns:a16="http://schemas.microsoft.com/office/drawing/2014/main" id="{CCE76E57-F7BC-34C7-0E35-810858626B25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 flipH="1">
                  <a:off x="4551199" y="3162240"/>
                  <a:ext cx="2119908" cy="2116784"/>
                  <a:chOff x="3575" y="1632"/>
                  <a:chExt cx="1105" cy="1104"/>
                </a:xfrm>
              </p:grpSpPr>
              <p:grpSp>
                <p:nvGrpSpPr>
                  <p:cNvPr id="176" name="Group 327">
                    <a:extLst>
                      <a:ext uri="{FF2B5EF4-FFF2-40B4-BE49-F238E27FC236}">
                        <a16:creationId xmlns:a16="http://schemas.microsoft.com/office/drawing/2014/main" id="{01058550-B90C-DF96-A1AB-546C9B0555A1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>
                    <a:off x="3575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97" name="Line 328">
                      <a:extLst>
                        <a:ext uri="{FF2B5EF4-FFF2-40B4-BE49-F238E27FC236}">
                          <a16:creationId xmlns:a16="http://schemas.microsoft.com/office/drawing/2014/main" id="{19E4CBAC-D652-8EE0-9026-B6B979D23E6C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98" name="Line 329">
                      <a:extLst>
                        <a:ext uri="{FF2B5EF4-FFF2-40B4-BE49-F238E27FC236}">
                          <a16:creationId xmlns:a16="http://schemas.microsoft.com/office/drawing/2014/main" id="{F0B951A3-D326-1291-55F9-A3963B212F70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177" name="Group 330">
                    <a:extLst>
                      <a:ext uri="{FF2B5EF4-FFF2-40B4-BE49-F238E27FC236}">
                        <a16:creationId xmlns:a16="http://schemas.microsoft.com/office/drawing/2014/main" id="{D6B4CD23-5A49-DBA1-4EE6-7C7D9BD6DB5F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7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95" name="Line 331">
                      <a:extLst>
                        <a:ext uri="{FF2B5EF4-FFF2-40B4-BE49-F238E27FC236}">
                          <a16:creationId xmlns:a16="http://schemas.microsoft.com/office/drawing/2014/main" id="{65AEF813-5C33-AD83-0495-F6AC60348726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96" name="Line 332">
                      <a:extLst>
                        <a:ext uri="{FF2B5EF4-FFF2-40B4-BE49-F238E27FC236}">
                          <a16:creationId xmlns:a16="http://schemas.microsoft.com/office/drawing/2014/main" id="{3065B865-2C3A-F9ED-9F6B-B45163B5DF60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178" name="Group 333">
                    <a:extLst>
                      <a:ext uri="{FF2B5EF4-FFF2-40B4-BE49-F238E27FC236}">
                        <a16:creationId xmlns:a16="http://schemas.microsoft.com/office/drawing/2014/main" id="{CD754CEF-8709-5ABD-9721-BEFF5484B1A4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9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93" name="Line 334">
                      <a:extLst>
                        <a:ext uri="{FF2B5EF4-FFF2-40B4-BE49-F238E27FC236}">
                          <a16:creationId xmlns:a16="http://schemas.microsoft.com/office/drawing/2014/main" id="{23E19C6F-5A23-425C-8888-7807492C6803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94" name="Line 335">
                      <a:extLst>
                        <a:ext uri="{FF2B5EF4-FFF2-40B4-BE49-F238E27FC236}">
                          <a16:creationId xmlns:a16="http://schemas.microsoft.com/office/drawing/2014/main" id="{5B26B1B7-33BE-BE28-A7F6-D0DC2D50E7BD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179" name="Group 336">
                    <a:extLst>
                      <a:ext uri="{FF2B5EF4-FFF2-40B4-BE49-F238E27FC236}">
                        <a16:creationId xmlns:a16="http://schemas.microsoft.com/office/drawing/2014/main" id="{5C9DF065-719D-BD3A-9FBE-0B37E7CF37F1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36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91" name="Line 337">
                      <a:extLst>
                        <a:ext uri="{FF2B5EF4-FFF2-40B4-BE49-F238E27FC236}">
                          <a16:creationId xmlns:a16="http://schemas.microsoft.com/office/drawing/2014/main" id="{D58E5708-7F96-4712-5722-CA73E5F32AD2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92" name="Line 338">
                      <a:extLst>
                        <a:ext uri="{FF2B5EF4-FFF2-40B4-BE49-F238E27FC236}">
                          <a16:creationId xmlns:a16="http://schemas.microsoft.com/office/drawing/2014/main" id="{F823D389-1037-79F8-9D29-DDF06E115457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180" name="Group 339">
                    <a:extLst>
                      <a:ext uri="{FF2B5EF4-FFF2-40B4-BE49-F238E27FC236}">
                        <a16:creationId xmlns:a16="http://schemas.microsoft.com/office/drawing/2014/main" id="{674200BC-F622-392E-6FCF-546A43379258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18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289" name="Line 340">
                      <a:extLst>
                        <a:ext uri="{FF2B5EF4-FFF2-40B4-BE49-F238E27FC236}">
                          <a16:creationId xmlns:a16="http://schemas.microsoft.com/office/drawing/2014/main" id="{7F06EB37-EDEC-F61F-704F-4FC70FFF76B3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90" name="Line 341">
                      <a:extLst>
                        <a:ext uri="{FF2B5EF4-FFF2-40B4-BE49-F238E27FC236}">
                          <a16:creationId xmlns:a16="http://schemas.microsoft.com/office/drawing/2014/main" id="{07E7D327-4134-CABF-C002-2DEF81514DC7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183" name="Group 342">
                    <a:extLst>
                      <a:ext uri="{FF2B5EF4-FFF2-40B4-BE49-F238E27FC236}">
                        <a16:creationId xmlns:a16="http://schemas.microsoft.com/office/drawing/2014/main" id="{7E4F83D7-A07A-01CE-F85D-93AAC3166238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4500000">
                    <a:off x="3576" y="1656"/>
                    <a:ext cx="1104" cy="1056"/>
                    <a:chOff x="3568" y="1680"/>
                    <a:chExt cx="1104" cy="1056"/>
                  </a:xfrm>
                </p:grpSpPr>
                <p:sp>
                  <p:nvSpPr>
                    <p:cNvPr id="186" name="Line 343">
                      <a:extLst>
                        <a:ext uri="{FF2B5EF4-FFF2-40B4-BE49-F238E27FC236}">
                          <a16:creationId xmlns:a16="http://schemas.microsoft.com/office/drawing/2014/main" id="{D3C2A47A-0AF4-0381-4B34-FB7F94841E17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0" y="1680"/>
                      <a:ext cx="0" cy="1056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  <p:sp>
                  <p:nvSpPr>
                    <p:cNvPr id="288" name="Line 344">
                      <a:extLst>
                        <a:ext uri="{FF2B5EF4-FFF2-40B4-BE49-F238E27FC236}">
                          <a16:creationId xmlns:a16="http://schemas.microsoft.com/office/drawing/2014/main" id="{F2307ED5-6E8D-C8AA-BB35-77E8D299A69E}"/>
                        </a:ext>
                      </a:extLst>
                    </p:cNvPr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3568" y="2208"/>
                      <a:ext cx="1104" cy="0"/>
                    </a:xfrm>
                    <a:prstGeom prst="line">
                      <a:avLst/>
                    </a:prstGeom>
                    <a:noFill/>
                    <a:ln w="19050">
                      <a:solidFill>
                        <a:srgbClr val="969696"/>
                      </a:solidFill>
                      <a:round/>
                      <a:headEnd/>
                      <a:tailEnd/>
                    </a:ln>
                    <a:effectLst/>
                    <a:extLst>
                      <a:ext uri="{909E8E84-426E-40DD-AFC4-6F175D3DCCD1}">
                        <a14:hiddenFill xmlns:a14="http://schemas.microsoft.com/office/drawing/2010/main">
                          <a:noFill/>
                        </a14:hiddenFill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  <a:cs typeface="+mn-cs"/>
                        </a:defRPr>
                      </a:lvl9pPr>
                    </a:lstStyle>
                    <a:p>
                      <a:endParaRPr lang="ja-JP" altLang="en-US"/>
                    </a:p>
                  </p:txBody>
                </p:sp>
              </p:grpSp>
            </p:grpSp>
          </p:grpSp>
          <p:sp>
            <p:nvSpPr>
              <p:cNvPr id="58" name="AutoShape 345">
                <a:extLst>
                  <a:ext uri="{FF2B5EF4-FFF2-40B4-BE49-F238E27FC236}">
                    <a16:creationId xmlns:a16="http://schemas.microsoft.com/office/drawing/2014/main" id="{DD24E79F-1FA8-A9A3-B0E8-523F2F41EA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928084" y="3115105"/>
                <a:ext cx="2209843" cy="2211054"/>
              </a:xfrm>
              <a:custGeom>
                <a:avLst/>
                <a:gdLst>
                  <a:gd name="G0" fmla="+- 1125 0 0"/>
                  <a:gd name="G1" fmla="+- 21600 0 1125"/>
                  <a:gd name="G2" fmla="+- 21600 0 1125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125" y="10800"/>
                    </a:moveTo>
                    <a:cubicBezTo>
                      <a:pt x="1125" y="16143"/>
                      <a:pt x="5457" y="20475"/>
                      <a:pt x="10800" y="20475"/>
                    </a:cubicBezTo>
                    <a:cubicBezTo>
                      <a:pt x="16143" y="20475"/>
                      <a:pt x="20475" y="16143"/>
                      <a:pt x="20475" y="10800"/>
                    </a:cubicBezTo>
                    <a:cubicBezTo>
                      <a:pt x="20475" y="5457"/>
                      <a:pt x="16143" y="1125"/>
                      <a:pt x="10800" y="1125"/>
                    </a:cubicBezTo>
                    <a:cubicBezTo>
                      <a:pt x="5457" y="1125"/>
                      <a:pt x="1125" y="5457"/>
                      <a:pt x="1125" y="10800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59" name="AutoShape 346">
                <a:extLst>
                  <a:ext uri="{FF2B5EF4-FFF2-40B4-BE49-F238E27FC236}">
                    <a16:creationId xmlns:a16="http://schemas.microsoft.com/office/drawing/2014/main" id="{E5B4FFF6-9791-8F5B-63B3-50B66498D8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4504090" y="3115105"/>
                <a:ext cx="2209843" cy="2211054"/>
              </a:xfrm>
              <a:custGeom>
                <a:avLst/>
                <a:gdLst>
                  <a:gd name="G0" fmla="+- 1219 0 0"/>
                  <a:gd name="G1" fmla="+- 21600 0 1219"/>
                  <a:gd name="G2" fmla="+- 21600 0 1219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1219" y="10800"/>
                    </a:moveTo>
                    <a:cubicBezTo>
                      <a:pt x="1219" y="16091"/>
                      <a:pt x="5509" y="20381"/>
                      <a:pt x="10800" y="20381"/>
                    </a:cubicBezTo>
                    <a:cubicBezTo>
                      <a:pt x="16091" y="20381"/>
                      <a:pt x="20381" y="16091"/>
                      <a:pt x="20381" y="10800"/>
                    </a:cubicBezTo>
                    <a:cubicBezTo>
                      <a:pt x="20381" y="5509"/>
                      <a:pt x="16091" y="1219"/>
                      <a:pt x="10800" y="1219"/>
                    </a:cubicBezTo>
                    <a:cubicBezTo>
                      <a:pt x="5509" y="1219"/>
                      <a:pt x="1219" y="5509"/>
                      <a:pt x="1219" y="10800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60" name="AutoShape 347">
                <a:extLst>
                  <a:ext uri="{FF2B5EF4-FFF2-40B4-BE49-F238E27FC236}">
                    <a16:creationId xmlns:a16="http://schemas.microsoft.com/office/drawing/2014/main" id="{4FD4B74E-2647-6D8A-9FB5-00EE41BB7E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928084" y="3115105"/>
                <a:ext cx="2209843" cy="2211054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61" name="AutoShape 348">
                <a:extLst>
                  <a:ext uri="{FF2B5EF4-FFF2-40B4-BE49-F238E27FC236}">
                    <a16:creationId xmlns:a16="http://schemas.microsoft.com/office/drawing/2014/main" id="{84F83A3C-6E7F-132E-035E-557E84D5B9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4504090" y="3115105"/>
                <a:ext cx="2209843" cy="2211054"/>
              </a:xfrm>
              <a:custGeom>
                <a:avLst/>
                <a:gdLst>
                  <a:gd name="G0" fmla="+- 694 0 0"/>
                  <a:gd name="G1" fmla="+- 21600 0 694"/>
                  <a:gd name="G2" fmla="+- 21600 0 694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694" y="10800"/>
                    </a:moveTo>
                    <a:cubicBezTo>
                      <a:pt x="694" y="16381"/>
                      <a:pt x="5219" y="20906"/>
                      <a:pt x="10800" y="20906"/>
                    </a:cubicBezTo>
                    <a:cubicBezTo>
                      <a:pt x="16381" y="20906"/>
                      <a:pt x="20906" y="16381"/>
                      <a:pt x="20906" y="10800"/>
                    </a:cubicBezTo>
                    <a:cubicBezTo>
                      <a:pt x="20906" y="5219"/>
                      <a:pt x="16381" y="694"/>
                      <a:pt x="10800" y="694"/>
                    </a:cubicBezTo>
                    <a:cubicBezTo>
                      <a:pt x="5219" y="694"/>
                      <a:pt x="694" y="5219"/>
                      <a:pt x="694" y="1080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333333"/>
                  </a:gs>
                  <a:gs pos="100000">
                    <a:srgbClr val="333333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62" name="AutoShape 349">
                <a:extLst>
                  <a:ext uri="{FF2B5EF4-FFF2-40B4-BE49-F238E27FC236}">
                    <a16:creationId xmlns:a16="http://schemas.microsoft.com/office/drawing/2014/main" id="{E1AC3BEB-61E6-9AE1-3B45-672DCBC7C2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4427002" y="3037975"/>
                <a:ext cx="2364018" cy="2365314"/>
              </a:xfrm>
              <a:custGeom>
                <a:avLst/>
                <a:gdLst>
                  <a:gd name="G0" fmla="+- 10438 0 0"/>
                  <a:gd name="G1" fmla="+- 11537643 0 0"/>
                  <a:gd name="G2" fmla="+- 0 0 11537643"/>
                  <a:gd name="T0" fmla="*/ 0 256 1"/>
                  <a:gd name="T1" fmla="*/ 180 256 1"/>
                  <a:gd name="G3" fmla="+- 11537643 T0 T1"/>
                  <a:gd name="T2" fmla="*/ 0 256 1"/>
                  <a:gd name="T3" fmla="*/ 90 256 1"/>
                  <a:gd name="G4" fmla="+- 11537643 T2 T3"/>
                  <a:gd name="G5" fmla="*/ G4 2 1"/>
                  <a:gd name="T4" fmla="*/ 90 256 1"/>
                  <a:gd name="T5" fmla="*/ 0 256 1"/>
                  <a:gd name="G6" fmla="+- 11537643 T4 T5"/>
                  <a:gd name="G7" fmla="*/ G6 2 1"/>
                  <a:gd name="G8" fmla="abs 11537643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438"/>
                  <a:gd name="G18" fmla="*/ 10438 1 2"/>
                  <a:gd name="G19" fmla="+- G18 5400 0"/>
                  <a:gd name="G20" fmla="cos G19 11537643"/>
                  <a:gd name="G21" fmla="sin G19 11537643"/>
                  <a:gd name="G22" fmla="+- G20 10800 0"/>
                  <a:gd name="G23" fmla="+- G21 10800 0"/>
                  <a:gd name="G24" fmla="+- 10800 0 G20"/>
                  <a:gd name="G25" fmla="+- 10438 10800 0"/>
                  <a:gd name="G26" fmla="?: G9 G17 G25"/>
                  <a:gd name="G27" fmla="?: G9 0 21600"/>
                  <a:gd name="G28" fmla="cos 10800 11537643"/>
                  <a:gd name="G29" fmla="sin 10800 11537643"/>
                  <a:gd name="G30" fmla="sin 10438 11537643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1537643 G34 0"/>
                  <a:gd name="G36" fmla="?: G6 G35 G31"/>
                  <a:gd name="G37" fmla="+- 21600 0 G36"/>
                  <a:gd name="G38" fmla="?: G4 0 G33"/>
                  <a:gd name="G39" fmla="?: 11537643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206 w 21600"/>
                  <a:gd name="T15" fmla="*/ 11531 h 21600"/>
                  <a:gd name="T16" fmla="*/ 10800 w 21600"/>
                  <a:gd name="T17" fmla="*/ 362 h 21600"/>
                  <a:gd name="T18" fmla="*/ 21394 w 21600"/>
                  <a:gd name="T19" fmla="*/ 11531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386" y="11518"/>
                    </a:moveTo>
                    <a:cubicBezTo>
                      <a:pt x="370" y="11279"/>
                      <a:pt x="362" y="11039"/>
                      <a:pt x="362" y="10800"/>
                    </a:cubicBezTo>
                    <a:cubicBezTo>
                      <a:pt x="362" y="5035"/>
                      <a:pt x="5035" y="362"/>
                      <a:pt x="10800" y="362"/>
                    </a:cubicBezTo>
                    <a:cubicBezTo>
                      <a:pt x="16564" y="362"/>
                      <a:pt x="21238" y="5035"/>
                      <a:pt x="21238" y="10800"/>
                    </a:cubicBezTo>
                    <a:cubicBezTo>
                      <a:pt x="21238" y="11039"/>
                      <a:pt x="21229" y="11279"/>
                      <a:pt x="21213" y="11518"/>
                    </a:cubicBezTo>
                    <a:lnTo>
                      <a:pt x="21574" y="11543"/>
                    </a:lnTo>
                    <a:cubicBezTo>
                      <a:pt x="21591" y="11296"/>
                      <a:pt x="21600" y="11048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0" y="11048"/>
                      <a:pt x="8" y="11296"/>
                      <a:pt x="25" y="11543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C0C0C0"/>
                  </a:gs>
                  <a:gs pos="50000">
                    <a:srgbClr val="C0C0C0">
                      <a:gamma/>
                      <a:tint val="0"/>
                      <a:invGamma/>
                    </a:srgbClr>
                  </a:gs>
                  <a:gs pos="100000">
                    <a:srgbClr val="C0C0C0"/>
                  </a:gs>
                </a:gsLst>
                <a:lin ang="5400000" scaled="1"/>
              </a:gradFill>
              <a:ln w="19050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63" name="AutoShape 350">
                <a:extLst>
                  <a:ext uri="{FF2B5EF4-FFF2-40B4-BE49-F238E27FC236}">
                    <a16:creationId xmlns:a16="http://schemas.microsoft.com/office/drawing/2014/main" id="{898734CD-D662-3BA0-5972-E6E4CB7390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850996" y="3037975"/>
                <a:ext cx="2364018" cy="2365314"/>
              </a:xfrm>
              <a:custGeom>
                <a:avLst/>
                <a:gdLst>
                  <a:gd name="G0" fmla="+- 10541 0 0"/>
                  <a:gd name="G1" fmla="+- -10661547 0 0"/>
                  <a:gd name="G2" fmla="+- 0 0 -10661547"/>
                  <a:gd name="T0" fmla="*/ 0 256 1"/>
                  <a:gd name="T1" fmla="*/ 180 256 1"/>
                  <a:gd name="G3" fmla="+- -10661547 T0 T1"/>
                  <a:gd name="T2" fmla="*/ 0 256 1"/>
                  <a:gd name="T3" fmla="*/ 90 256 1"/>
                  <a:gd name="G4" fmla="+- -10661547 T2 T3"/>
                  <a:gd name="G5" fmla="*/ G4 2 1"/>
                  <a:gd name="T4" fmla="*/ 90 256 1"/>
                  <a:gd name="T5" fmla="*/ 0 256 1"/>
                  <a:gd name="G6" fmla="+- -10661547 T4 T5"/>
                  <a:gd name="G7" fmla="*/ G6 2 1"/>
                  <a:gd name="G8" fmla="abs -10661547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10541"/>
                  <a:gd name="G18" fmla="*/ 10541 1 2"/>
                  <a:gd name="G19" fmla="+- G18 5400 0"/>
                  <a:gd name="G20" fmla="cos G19 -10661547"/>
                  <a:gd name="G21" fmla="sin G19 -10661547"/>
                  <a:gd name="G22" fmla="+- G20 10800 0"/>
                  <a:gd name="G23" fmla="+- G21 10800 0"/>
                  <a:gd name="G24" fmla="+- 10800 0 G20"/>
                  <a:gd name="G25" fmla="+- 10541 10800 0"/>
                  <a:gd name="G26" fmla="?: G9 G17 G25"/>
                  <a:gd name="G27" fmla="?: G9 0 21600"/>
                  <a:gd name="G28" fmla="cos 10800 -10661547"/>
                  <a:gd name="G29" fmla="sin 10800 -10661547"/>
                  <a:gd name="G30" fmla="sin 10541 -10661547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0661547 G34 0"/>
                  <a:gd name="G36" fmla="?: G6 G35 G31"/>
                  <a:gd name="G37" fmla="+- 21600 0 G36"/>
                  <a:gd name="G38" fmla="?: G4 0 G33"/>
                  <a:gd name="G39" fmla="?: -10661547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612 w 21600"/>
                  <a:gd name="T15" fmla="*/ 7623 h 21600"/>
                  <a:gd name="T16" fmla="*/ 10800 w 21600"/>
                  <a:gd name="T17" fmla="*/ 259 h 21600"/>
                  <a:gd name="T18" fmla="*/ 20988 w 21600"/>
                  <a:gd name="T19" fmla="*/ 7623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736" y="7662"/>
                    </a:moveTo>
                    <a:cubicBezTo>
                      <a:pt x="2109" y="3258"/>
                      <a:pt x="6187" y="259"/>
                      <a:pt x="10800" y="259"/>
                    </a:cubicBezTo>
                    <a:cubicBezTo>
                      <a:pt x="15412" y="259"/>
                      <a:pt x="19490" y="3258"/>
                      <a:pt x="20863" y="7662"/>
                    </a:cubicBezTo>
                    <a:lnTo>
                      <a:pt x="21110" y="7585"/>
                    </a:lnTo>
                    <a:cubicBezTo>
                      <a:pt x="19703" y="3073"/>
                      <a:pt x="15526" y="0"/>
                      <a:pt x="10799" y="0"/>
                    </a:cubicBezTo>
                    <a:cubicBezTo>
                      <a:pt x="6073" y="0"/>
                      <a:pt x="1896" y="3073"/>
                      <a:pt x="489" y="7585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19050" algn="ctr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0" name="フリーフォーム: 図形 159">
                <a:extLst>
                  <a:ext uri="{FF2B5EF4-FFF2-40B4-BE49-F238E27FC236}">
                    <a16:creationId xmlns:a16="http://schemas.microsoft.com/office/drawing/2014/main" id="{9B597FF6-0D2E-1B2B-7D57-1F5B49846C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943056" y="2057604"/>
                <a:ext cx="2758143" cy="2234352"/>
              </a:xfrm>
              <a:custGeom>
                <a:avLst/>
                <a:gdLst>
                  <a:gd name="connsiteX0" fmla="*/ 1869819 w 2758143"/>
                  <a:gd name="connsiteY0" fmla="*/ 0 h 2234352"/>
                  <a:gd name="connsiteX1" fmla="*/ 1809220 w 2758143"/>
                  <a:gd name="connsiteY1" fmla="*/ 25101 h 2234352"/>
                  <a:gd name="connsiteX2" fmla="*/ 1688155 w 2758143"/>
                  <a:gd name="connsiteY2" fmla="*/ 146166 h 2234352"/>
                  <a:gd name="connsiteX3" fmla="*/ 1659805 w 2758143"/>
                  <a:gd name="connsiteY3" fmla="*/ 267589 h 2234352"/>
                  <a:gd name="connsiteX4" fmla="*/ 1896622 w 2758143"/>
                  <a:gd name="connsiteY4" fmla="*/ 743054 h 2234352"/>
                  <a:gd name="connsiteX5" fmla="*/ 1919623 w 2758143"/>
                  <a:gd name="connsiteY5" fmla="*/ 788372 h 2234352"/>
                  <a:gd name="connsiteX6" fmla="*/ 1066456 w 2758143"/>
                  <a:gd name="connsiteY6" fmla="*/ 1527783 h 2234352"/>
                  <a:gd name="connsiteX7" fmla="*/ 1063635 w 2758143"/>
                  <a:gd name="connsiteY7" fmla="*/ 1526615 h 2234352"/>
                  <a:gd name="connsiteX8" fmla="*/ 333878 w 2758143"/>
                  <a:gd name="connsiteY8" fmla="*/ 1526615 h 2234352"/>
                  <a:gd name="connsiteX9" fmla="*/ 106369 w 2758143"/>
                  <a:gd name="connsiteY9" fmla="*/ 677541 h 2234352"/>
                  <a:gd name="connsiteX10" fmla="*/ 84022 w 2758143"/>
                  <a:gd name="connsiteY10" fmla="*/ 664640 h 2234352"/>
                  <a:gd name="connsiteX11" fmla="*/ 13528 w 2758143"/>
                  <a:gd name="connsiteY11" fmla="*/ 683528 h 2234352"/>
                  <a:gd name="connsiteX12" fmla="*/ 626 w 2758143"/>
                  <a:gd name="connsiteY12" fmla="*/ 705875 h 2234352"/>
                  <a:gd name="connsiteX13" fmla="*/ 328800 w 2758143"/>
                  <a:gd name="connsiteY13" fmla="*/ 1930638 h 2234352"/>
                  <a:gd name="connsiteX14" fmla="*/ 351147 w 2758143"/>
                  <a:gd name="connsiteY14" fmla="*/ 1943539 h 2234352"/>
                  <a:gd name="connsiteX15" fmla="*/ 421641 w 2758143"/>
                  <a:gd name="connsiteY15" fmla="*/ 1924651 h 2234352"/>
                  <a:gd name="connsiteX16" fmla="*/ 434543 w 2758143"/>
                  <a:gd name="connsiteY16" fmla="*/ 1902304 h 2234352"/>
                  <a:gd name="connsiteX17" fmla="*/ 348270 w 2758143"/>
                  <a:gd name="connsiteY17" fmla="*/ 1580328 h 2234352"/>
                  <a:gd name="connsiteX18" fmla="*/ 1005826 w 2758143"/>
                  <a:gd name="connsiteY18" fmla="*/ 1580329 h 2234352"/>
                  <a:gd name="connsiteX19" fmla="*/ 605181 w 2758143"/>
                  <a:gd name="connsiteY19" fmla="*/ 1927554 h 2234352"/>
                  <a:gd name="connsiteX20" fmla="*/ 595982 w 2758143"/>
                  <a:gd name="connsiteY20" fmla="*/ 1945937 h 2234352"/>
                  <a:gd name="connsiteX21" fmla="*/ 602475 w 2758143"/>
                  <a:gd name="connsiteY21" fmla="*/ 1965439 h 2234352"/>
                  <a:gd name="connsiteX22" fmla="*/ 620857 w 2758143"/>
                  <a:gd name="connsiteY22" fmla="*/ 1974638 h 2234352"/>
                  <a:gd name="connsiteX23" fmla="*/ 640360 w 2758143"/>
                  <a:gd name="connsiteY23" fmla="*/ 1968145 h 2234352"/>
                  <a:gd name="connsiteX24" fmla="*/ 1944678 w 2758143"/>
                  <a:gd name="connsiteY24" fmla="*/ 837737 h 2234352"/>
                  <a:gd name="connsiteX25" fmla="*/ 1966344 w 2758143"/>
                  <a:gd name="connsiteY25" fmla="*/ 880426 h 2234352"/>
                  <a:gd name="connsiteX26" fmla="*/ 524928 w 2758143"/>
                  <a:gd name="connsiteY26" fmla="*/ 2112800 h 2234352"/>
                  <a:gd name="connsiteX27" fmla="*/ 517315 w 2758143"/>
                  <a:gd name="connsiteY27" fmla="*/ 2210169 h 2234352"/>
                  <a:gd name="connsiteX28" fmla="*/ 517314 w 2758143"/>
                  <a:gd name="connsiteY28" fmla="*/ 2210169 h 2234352"/>
                  <a:gd name="connsiteX29" fmla="*/ 614683 w 2758143"/>
                  <a:gd name="connsiteY29" fmla="*/ 2217781 h 2234352"/>
                  <a:gd name="connsiteX30" fmla="*/ 2030665 w 2758143"/>
                  <a:gd name="connsiteY30" fmla="*/ 1007153 h 2234352"/>
                  <a:gd name="connsiteX31" fmla="*/ 2135224 w 2758143"/>
                  <a:gd name="connsiteY31" fmla="*/ 1213162 h 2234352"/>
                  <a:gd name="connsiteX32" fmla="*/ 2610644 w 2758143"/>
                  <a:gd name="connsiteY32" fmla="*/ 2158735 h 2234352"/>
                  <a:gd name="connsiteX33" fmla="*/ 2714874 w 2758143"/>
                  <a:gd name="connsiteY33" fmla="*/ 2193902 h 2234352"/>
                  <a:gd name="connsiteX34" fmla="*/ 2714874 w 2758143"/>
                  <a:gd name="connsiteY34" fmla="*/ 2193904 h 2234352"/>
                  <a:gd name="connsiteX35" fmla="*/ 2750041 w 2758143"/>
                  <a:gd name="connsiteY35" fmla="*/ 2089673 h 2234352"/>
                  <a:gd name="connsiteX36" fmla="*/ 1834660 w 2758143"/>
                  <a:gd name="connsiteY36" fmla="*/ 242056 h 2234352"/>
                  <a:gd name="connsiteX37" fmla="*/ 1930418 w 2758143"/>
                  <a:gd name="connsiteY37" fmla="*/ 146299 h 2234352"/>
                  <a:gd name="connsiteX38" fmla="*/ 1930419 w 2758143"/>
                  <a:gd name="connsiteY38" fmla="*/ 25101 h 2234352"/>
                  <a:gd name="connsiteX39" fmla="*/ 1869819 w 2758143"/>
                  <a:gd name="connsiteY39" fmla="*/ 0 h 22343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2758143" h="2234352">
                    <a:moveTo>
                      <a:pt x="1869819" y="0"/>
                    </a:moveTo>
                    <a:cubicBezTo>
                      <a:pt x="1847887" y="0"/>
                      <a:pt x="1825954" y="8367"/>
                      <a:pt x="1809220" y="25101"/>
                    </a:cubicBezTo>
                    <a:lnTo>
                      <a:pt x="1688155" y="146166"/>
                    </a:lnTo>
                    <a:cubicBezTo>
                      <a:pt x="1663055" y="171267"/>
                      <a:pt x="1647255" y="236639"/>
                      <a:pt x="1659805" y="267589"/>
                    </a:cubicBezTo>
                    <a:cubicBezTo>
                      <a:pt x="1738248" y="427565"/>
                      <a:pt x="1817286" y="585756"/>
                      <a:pt x="1896622" y="743054"/>
                    </a:cubicBezTo>
                    <a:lnTo>
                      <a:pt x="1919623" y="788372"/>
                    </a:lnTo>
                    <a:lnTo>
                      <a:pt x="1066456" y="1527783"/>
                    </a:lnTo>
                    <a:lnTo>
                      <a:pt x="1063635" y="1526615"/>
                    </a:lnTo>
                    <a:lnTo>
                      <a:pt x="333878" y="1526615"/>
                    </a:lnTo>
                    <a:lnTo>
                      <a:pt x="106369" y="677541"/>
                    </a:lnTo>
                    <a:cubicBezTo>
                      <a:pt x="103761" y="667808"/>
                      <a:pt x="93756" y="662032"/>
                      <a:pt x="84022" y="664640"/>
                    </a:cubicBezTo>
                    <a:lnTo>
                      <a:pt x="13528" y="683528"/>
                    </a:lnTo>
                    <a:cubicBezTo>
                      <a:pt x="3794" y="686137"/>
                      <a:pt x="-1982" y="696142"/>
                      <a:pt x="626" y="705875"/>
                    </a:cubicBezTo>
                    <a:lnTo>
                      <a:pt x="328800" y="1930638"/>
                    </a:lnTo>
                    <a:cubicBezTo>
                      <a:pt x="331408" y="1940371"/>
                      <a:pt x="341413" y="1946147"/>
                      <a:pt x="351147" y="1943539"/>
                    </a:cubicBezTo>
                    <a:lnTo>
                      <a:pt x="421641" y="1924651"/>
                    </a:lnTo>
                    <a:cubicBezTo>
                      <a:pt x="431375" y="1922042"/>
                      <a:pt x="437151" y="1912037"/>
                      <a:pt x="434543" y="1902304"/>
                    </a:cubicBezTo>
                    <a:lnTo>
                      <a:pt x="348270" y="1580328"/>
                    </a:lnTo>
                    <a:lnTo>
                      <a:pt x="1005826" y="1580329"/>
                    </a:lnTo>
                    <a:lnTo>
                      <a:pt x="605181" y="1927554"/>
                    </a:lnTo>
                    <a:cubicBezTo>
                      <a:pt x="599577" y="1932412"/>
                      <a:pt x="596472" y="1939081"/>
                      <a:pt x="595982" y="1945937"/>
                    </a:cubicBezTo>
                    <a:lnTo>
                      <a:pt x="602475" y="1965439"/>
                    </a:lnTo>
                    <a:lnTo>
                      <a:pt x="620857" y="1974638"/>
                    </a:lnTo>
                    <a:cubicBezTo>
                      <a:pt x="627713" y="1975128"/>
                      <a:pt x="634755" y="1973002"/>
                      <a:pt x="640360" y="1968145"/>
                    </a:cubicBezTo>
                    <a:lnTo>
                      <a:pt x="1944678" y="837737"/>
                    </a:lnTo>
                    <a:lnTo>
                      <a:pt x="1966344" y="880426"/>
                    </a:lnTo>
                    <a:lnTo>
                      <a:pt x="524928" y="2112800"/>
                    </a:lnTo>
                    <a:cubicBezTo>
                      <a:pt x="495938" y="2137586"/>
                      <a:pt x="492530" y="2181179"/>
                      <a:pt x="517315" y="2210169"/>
                    </a:cubicBezTo>
                    <a:lnTo>
                      <a:pt x="517314" y="2210169"/>
                    </a:lnTo>
                    <a:cubicBezTo>
                      <a:pt x="542100" y="2239158"/>
                      <a:pt x="585693" y="2242567"/>
                      <a:pt x="614683" y="2217781"/>
                    </a:cubicBezTo>
                    <a:lnTo>
                      <a:pt x="2030665" y="1007153"/>
                    </a:lnTo>
                    <a:lnTo>
                      <a:pt x="2135224" y="1213162"/>
                    </a:lnTo>
                    <a:cubicBezTo>
                      <a:pt x="2294491" y="1525972"/>
                      <a:pt x="2453758" y="1838782"/>
                      <a:pt x="2610644" y="2158735"/>
                    </a:cubicBezTo>
                    <a:cubicBezTo>
                      <a:pt x="2629715" y="2197229"/>
                      <a:pt x="2676380" y="2212974"/>
                      <a:pt x="2714874" y="2193902"/>
                    </a:cubicBezTo>
                    <a:lnTo>
                      <a:pt x="2714874" y="2193904"/>
                    </a:lnTo>
                    <a:cubicBezTo>
                      <a:pt x="2753367" y="2174832"/>
                      <a:pt x="2769112" y="2128167"/>
                      <a:pt x="2750041" y="2089673"/>
                    </a:cubicBezTo>
                    <a:cubicBezTo>
                      <a:pt x="2444914" y="1473801"/>
                      <a:pt x="2139787" y="857928"/>
                      <a:pt x="1834660" y="242056"/>
                    </a:cubicBezTo>
                    <a:lnTo>
                      <a:pt x="1930418" y="146299"/>
                    </a:lnTo>
                    <a:cubicBezTo>
                      <a:pt x="1963886" y="112831"/>
                      <a:pt x="1963886" y="58569"/>
                      <a:pt x="1930419" y="25101"/>
                    </a:cubicBezTo>
                    <a:cubicBezTo>
                      <a:pt x="1913684" y="8367"/>
                      <a:pt x="1891752" y="0"/>
                      <a:pt x="1869819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1" name="Oval 357">
                <a:extLst>
                  <a:ext uri="{FF2B5EF4-FFF2-40B4-BE49-F238E27FC236}">
                    <a16:creationId xmlns:a16="http://schemas.microsoft.com/office/drawing/2014/main" id="{1311F10A-31C7-42BF-9F33-281CB96F66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964483" y="4117792"/>
                <a:ext cx="115631" cy="115695"/>
              </a:xfrm>
              <a:prstGeom prst="ellipse">
                <a:avLst/>
              </a:prstGeom>
              <a:gradFill rotWithShape="1">
                <a:gsLst>
                  <a:gs pos="0">
                    <a:schemeClr val="bg2">
                      <a:alpha val="89999"/>
                    </a:schemeClr>
                  </a:gs>
                  <a:gs pos="100000">
                    <a:schemeClr val="bg2">
                      <a:gamma/>
                      <a:shade val="46275"/>
                      <a:invGamma/>
                    </a:schemeClr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2" name="AutoShape 358">
                <a:extLst>
                  <a:ext uri="{FF2B5EF4-FFF2-40B4-BE49-F238E27FC236}">
                    <a16:creationId xmlns:a16="http://schemas.microsoft.com/office/drawing/2014/main" id="{68002699-6045-FB18-5FB9-8CEEFB1491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5557620" y="4353467"/>
                <a:ext cx="1361880" cy="55705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3" name="AutoShape 359">
                <a:extLst>
                  <a:ext uri="{FF2B5EF4-FFF2-40B4-BE49-F238E27FC236}">
                    <a16:creationId xmlns:a16="http://schemas.microsoft.com/office/drawing/2014/main" id="{50F8820D-16B5-869C-37AA-20F2611EF77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7100000" flipH="1">
                <a:off x="5107910" y="3558955"/>
                <a:ext cx="1335033" cy="56229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4" name="Freeform 362">
                <a:extLst>
                  <a:ext uri="{FF2B5EF4-FFF2-40B4-BE49-F238E27FC236}">
                    <a16:creationId xmlns:a16="http://schemas.microsoft.com/office/drawing/2014/main" id="{EAF3938E-4B44-E908-FBF5-16710DCCC107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4035586" y="2628101"/>
                <a:ext cx="888365" cy="335775"/>
              </a:xfrm>
              <a:custGeom>
                <a:avLst/>
                <a:gdLst>
                  <a:gd name="T0" fmla="*/ 33 w 491"/>
                  <a:gd name="T1" fmla="*/ 84 h 207"/>
                  <a:gd name="T2" fmla="*/ 231 w 491"/>
                  <a:gd name="T3" fmla="*/ 198 h 207"/>
                  <a:gd name="T4" fmla="*/ 486 w 491"/>
                  <a:gd name="T5" fmla="*/ 28 h 207"/>
                  <a:gd name="T6" fmla="*/ 203 w 491"/>
                  <a:gd name="T7" fmla="*/ 28 h 207"/>
                  <a:gd name="T8" fmla="*/ 33 w 491"/>
                  <a:gd name="T9" fmla="*/ 28 h 207"/>
                  <a:gd name="T10" fmla="*/ 33 w 491"/>
                  <a:gd name="T11" fmla="*/ 84 h 207"/>
                  <a:gd name="connsiteX0" fmla="*/ 467 w 9731"/>
                  <a:gd name="connsiteY0" fmla="*/ 3307 h 8842"/>
                  <a:gd name="connsiteX1" fmla="*/ 4500 w 9731"/>
                  <a:gd name="connsiteY1" fmla="*/ 8814 h 8842"/>
                  <a:gd name="connsiteX2" fmla="*/ 9693 w 9731"/>
                  <a:gd name="connsiteY2" fmla="*/ 602 h 8842"/>
                  <a:gd name="connsiteX3" fmla="*/ 3929 w 9731"/>
                  <a:gd name="connsiteY3" fmla="*/ 602 h 8842"/>
                  <a:gd name="connsiteX4" fmla="*/ 467 w 9731"/>
                  <a:gd name="connsiteY4" fmla="*/ 602 h 8842"/>
                  <a:gd name="connsiteX5" fmla="*/ 467 w 9731"/>
                  <a:gd name="connsiteY5" fmla="*/ 3307 h 8842"/>
                  <a:gd name="connsiteX0" fmla="*/ 755 w 9768"/>
                  <a:gd name="connsiteY0" fmla="*/ 6419 h 10153"/>
                  <a:gd name="connsiteX1" fmla="*/ 4393 w 9768"/>
                  <a:gd name="connsiteY1" fmla="*/ 9968 h 10153"/>
                  <a:gd name="connsiteX2" fmla="*/ 9730 w 9768"/>
                  <a:gd name="connsiteY2" fmla="*/ 681 h 10153"/>
                  <a:gd name="connsiteX3" fmla="*/ 3807 w 9768"/>
                  <a:gd name="connsiteY3" fmla="*/ 681 h 10153"/>
                  <a:gd name="connsiteX4" fmla="*/ 249 w 9768"/>
                  <a:gd name="connsiteY4" fmla="*/ 681 h 10153"/>
                  <a:gd name="connsiteX5" fmla="*/ 755 w 9768"/>
                  <a:gd name="connsiteY5" fmla="*/ 6419 h 10153"/>
                  <a:gd name="connsiteX0" fmla="*/ 352 w 9579"/>
                  <a:gd name="connsiteY0" fmla="*/ 7322 h 11013"/>
                  <a:gd name="connsiteX1" fmla="*/ 4076 w 9579"/>
                  <a:gd name="connsiteY1" fmla="*/ 10818 h 11013"/>
                  <a:gd name="connsiteX2" fmla="*/ 9540 w 9579"/>
                  <a:gd name="connsiteY2" fmla="*/ 1671 h 11013"/>
                  <a:gd name="connsiteX3" fmla="*/ 3476 w 9579"/>
                  <a:gd name="connsiteY3" fmla="*/ 1671 h 11013"/>
                  <a:gd name="connsiteX4" fmla="*/ 511 w 9579"/>
                  <a:gd name="connsiteY4" fmla="*/ 219 h 11013"/>
                  <a:gd name="connsiteX5" fmla="*/ 352 w 9579"/>
                  <a:gd name="connsiteY5" fmla="*/ 7322 h 11013"/>
                  <a:gd name="connsiteX0" fmla="*/ 367 w 10000"/>
                  <a:gd name="connsiteY0" fmla="*/ 6657 h 10008"/>
                  <a:gd name="connsiteX1" fmla="*/ 4255 w 10000"/>
                  <a:gd name="connsiteY1" fmla="*/ 9831 h 10008"/>
                  <a:gd name="connsiteX2" fmla="*/ 9959 w 10000"/>
                  <a:gd name="connsiteY2" fmla="*/ 1525 h 10008"/>
                  <a:gd name="connsiteX3" fmla="*/ 3629 w 10000"/>
                  <a:gd name="connsiteY3" fmla="*/ 1525 h 10008"/>
                  <a:gd name="connsiteX4" fmla="*/ 533 w 10000"/>
                  <a:gd name="connsiteY4" fmla="*/ 207 h 10008"/>
                  <a:gd name="connsiteX5" fmla="*/ 367 w 10000"/>
                  <a:gd name="connsiteY5" fmla="*/ 6657 h 10008"/>
                  <a:gd name="connsiteX0" fmla="*/ 482 w 9824"/>
                  <a:gd name="connsiteY0" fmla="*/ 8183 h 10336"/>
                  <a:gd name="connsiteX1" fmla="*/ 4079 w 9824"/>
                  <a:gd name="connsiteY1" fmla="*/ 9919 h 10336"/>
                  <a:gd name="connsiteX2" fmla="*/ 9783 w 9824"/>
                  <a:gd name="connsiteY2" fmla="*/ 1613 h 10336"/>
                  <a:gd name="connsiteX3" fmla="*/ 3453 w 9824"/>
                  <a:gd name="connsiteY3" fmla="*/ 1613 h 10336"/>
                  <a:gd name="connsiteX4" fmla="*/ 357 w 9824"/>
                  <a:gd name="connsiteY4" fmla="*/ 295 h 10336"/>
                  <a:gd name="connsiteX5" fmla="*/ 482 w 9824"/>
                  <a:gd name="connsiteY5" fmla="*/ 8183 h 10336"/>
                  <a:gd name="connsiteX0" fmla="*/ 498 w 10008"/>
                  <a:gd name="connsiteY0" fmla="*/ 7917 h 10613"/>
                  <a:gd name="connsiteX1" fmla="*/ 4286 w 10008"/>
                  <a:gd name="connsiteY1" fmla="*/ 10293 h 10613"/>
                  <a:gd name="connsiteX2" fmla="*/ 9965 w 10008"/>
                  <a:gd name="connsiteY2" fmla="*/ 1561 h 10613"/>
                  <a:gd name="connsiteX3" fmla="*/ 3522 w 10008"/>
                  <a:gd name="connsiteY3" fmla="*/ 1561 h 10613"/>
                  <a:gd name="connsiteX4" fmla="*/ 370 w 10008"/>
                  <a:gd name="connsiteY4" fmla="*/ 285 h 10613"/>
                  <a:gd name="connsiteX5" fmla="*/ 498 w 10008"/>
                  <a:gd name="connsiteY5" fmla="*/ 7917 h 10613"/>
                  <a:gd name="connsiteX0" fmla="*/ 498 w 10008"/>
                  <a:gd name="connsiteY0" fmla="*/ 7917 h 10613"/>
                  <a:gd name="connsiteX1" fmla="*/ 4286 w 10008"/>
                  <a:gd name="connsiteY1" fmla="*/ 10293 h 10613"/>
                  <a:gd name="connsiteX2" fmla="*/ 9965 w 10008"/>
                  <a:gd name="connsiteY2" fmla="*/ 1561 h 10613"/>
                  <a:gd name="connsiteX3" fmla="*/ 3522 w 10008"/>
                  <a:gd name="connsiteY3" fmla="*/ 1561 h 10613"/>
                  <a:gd name="connsiteX4" fmla="*/ 370 w 10008"/>
                  <a:gd name="connsiteY4" fmla="*/ 285 h 10613"/>
                  <a:gd name="connsiteX5" fmla="*/ 498 w 10008"/>
                  <a:gd name="connsiteY5" fmla="*/ 7917 h 10613"/>
                  <a:gd name="connsiteX0" fmla="*/ 498 w 10218"/>
                  <a:gd name="connsiteY0" fmla="*/ 7941 h 10577"/>
                  <a:gd name="connsiteX1" fmla="*/ 4286 w 10218"/>
                  <a:gd name="connsiteY1" fmla="*/ 10317 h 10577"/>
                  <a:gd name="connsiteX2" fmla="*/ 10177 w 10218"/>
                  <a:gd name="connsiteY2" fmla="*/ 2512 h 10577"/>
                  <a:gd name="connsiteX3" fmla="*/ 3522 w 10218"/>
                  <a:gd name="connsiteY3" fmla="*/ 1585 h 10577"/>
                  <a:gd name="connsiteX4" fmla="*/ 370 w 10218"/>
                  <a:gd name="connsiteY4" fmla="*/ 309 h 10577"/>
                  <a:gd name="connsiteX5" fmla="*/ 498 w 10218"/>
                  <a:gd name="connsiteY5" fmla="*/ 7941 h 10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18" h="10577">
                    <a:moveTo>
                      <a:pt x="498" y="7941"/>
                    </a:moveTo>
                    <a:cubicBezTo>
                      <a:pt x="1151" y="9609"/>
                      <a:pt x="2673" y="11222"/>
                      <a:pt x="4286" y="10317"/>
                    </a:cubicBezTo>
                    <a:cubicBezTo>
                      <a:pt x="5899" y="9412"/>
                      <a:pt x="10716" y="7776"/>
                      <a:pt x="10177" y="2512"/>
                    </a:cubicBezTo>
                    <a:cubicBezTo>
                      <a:pt x="9937" y="492"/>
                      <a:pt x="5156" y="1952"/>
                      <a:pt x="3522" y="1585"/>
                    </a:cubicBezTo>
                    <a:cubicBezTo>
                      <a:pt x="1888" y="1218"/>
                      <a:pt x="874" y="-750"/>
                      <a:pt x="370" y="309"/>
                    </a:cubicBezTo>
                    <a:cubicBezTo>
                      <a:pt x="-133" y="1369"/>
                      <a:pt x="-155" y="6273"/>
                      <a:pt x="498" y="794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5" name="Freeform 363">
                <a:extLst>
                  <a:ext uri="{FF2B5EF4-FFF2-40B4-BE49-F238E27FC236}">
                    <a16:creationId xmlns:a16="http://schemas.microsoft.com/office/drawing/2014/main" id="{0B3717B2-270D-E26F-8CE0-16D9B1415FA7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6401300" y="3175095"/>
                <a:ext cx="188436" cy="321374"/>
              </a:xfrm>
              <a:custGeom>
                <a:avLst/>
                <a:gdLst>
                  <a:gd name="T0" fmla="*/ 99 w 99"/>
                  <a:gd name="T1" fmla="*/ 71 h 166"/>
                  <a:gd name="T2" fmla="*/ 14 w 99"/>
                  <a:gd name="T3" fmla="*/ 14 h 166"/>
                  <a:gd name="T4" fmla="*/ 14 w 99"/>
                  <a:gd name="T5" fmla="*/ 156 h 166"/>
                  <a:gd name="T6" fmla="*/ 99 w 99"/>
                  <a:gd name="T7" fmla="*/ 71 h 1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99" h="166">
                    <a:moveTo>
                      <a:pt x="99" y="71"/>
                    </a:moveTo>
                    <a:cubicBezTo>
                      <a:pt x="99" y="47"/>
                      <a:pt x="28" y="0"/>
                      <a:pt x="14" y="14"/>
                    </a:cubicBezTo>
                    <a:cubicBezTo>
                      <a:pt x="0" y="28"/>
                      <a:pt x="0" y="146"/>
                      <a:pt x="14" y="156"/>
                    </a:cubicBezTo>
                    <a:cubicBezTo>
                      <a:pt x="28" y="166"/>
                      <a:pt x="99" y="95"/>
                      <a:pt x="99" y="71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800000"/>
                  </a:gs>
                  <a:gs pos="100000">
                    <a:srgbClr val="800000">
                      <a:gamma/>
                      <a:shade val="46275"/>
                      <a:invGamma/>
                    </a:srgbClr>
                  </a:gs>
                </a:gsLst>
                <a:lin ang="5400000" scaled="1"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6" name="AutoShape 366">
                <a:extLst>
                  <a:ext uri="{FF2B5EF4-FFF2-40B4-BE49-F238E27FC236}">
                    <a16:creationId xmlns:a16="http://schemas.microsoft.com/office/drawing/2014/main" id="{FED42B0F-FE16-A06D-15B8-98BD2D6FCB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395357" y="2937347"/>
                <a:ext cx="162052" cy="218534"/>
              </a:xfrm>
              <a:prstGeom prst="roundRect">
                <a:avLst>
                  <a:gd name="adj" fmla="val 16667"/>
                </a:avLst>
              </a:prstGeom>
              <a:solidFill>
                <a:schemeClr val="bg1">
                  <a:lumMod val="8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7" name="AutoShape 370">
                <a:extLst>
                  <a:ext uri="{FF2B5EF4-FFF2-40B4-BE49-F238E27FC236}">
                    <a16:creationId xmlns:a16="http://schemas.microsoft.com/office/drawing/2014/main" id="{0601B1E3-756C-7456-972C-A08B5FE5B8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2838142" y="1773904"/>
                <a:ext cx="723767" cy="107125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8" name="AutoShape 371">
                <a:extLst>
                  <a:ext uri="{FF2B5EF4-FFF2-40B4-BE49-F238E27FC236}">
                    <a16:creationId xmlns:a16="http://schemas.microsoft.com/office/drawing/2014/main" id="{68A5ACD9-1B9F-E509-C24D-64CE81281E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3077970" y="1825323"/>
                <a:ext cx="475373" cy="137120"/>
              </a:xfrm>
              <a:prstGeom prst="roundRect">
                <a:avLst>
                  <a:gd name="adj" fmla="val 50000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69" name="AutoShape 373" descr="縦線 (反転)">
                <a:extLst>
                  <a:ext uri="{FF2B5EF4-FFF2-40B4-BE49-F238E27FC236}">
                    <a16:creationId xmlns:a16="http://schemas.microsoft.com/office/drawing/2014/main" id="{9B3C9A47-50D0-1EEC-1F33-EE4CF14DF9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1484827" y="2112418"/>
                <a:ext cx="1104922" cy="921273"/>
              </a:xfrm>
              <a:custGeom>
                <a:avLst/>
                <a:gdLst>
                  <a:gd name="G0" fmla="+- 1988 0 0"/>
                  <a:gd name="G1" fmla="+- 21600 0 1988"/>
                  <a:gd name="G2" fmla="*/ 1988 1 2"/>
                  <a:gd name="G3" fmla="+- 21600 0 G2"/>
                  <a:gd name="G4" fmla="+/ 1988 21600 2"/>
                  <a:gd name="G5" fmla="+/ G1 0 2"/>
                  <a:gd name="G6" fmla="*/ 21600 21600 1988"/>
                  <a:gd name="G7" fmla="*/ G6 1 2"/>
                  <a:gd name="G8" fmla="+- 21600 0 G7"/>
                  <a:gd name="G9" fmla="*/ 21600 1 2"/>
                  <a:gd name="G10" fmla="+- 1988 0 G9"/>
                  <a:gd name="G11" fmla="?: G10 G8 0"/>
                  <a:gd name="G12" fmla="?: G10 G7 21600"/>
                  <a:gd name="T0" fmla="*/ 20606 w 21600"/>
                  <a:gd name="T1" fmla="*/ 10800 h 21600"/>
                  <a:gd name="T2" fmla="*/ 10800 w 21600"/>
                  <a:gd name="T3" fmla="*/ 21600 h 21600"/>
                  <a:gd name="T4" fmla="*/ 994 w 21600"/>
                  <a:gd name="T5" fmla="*/ 10800 h 21600"/>
                  <a:gd name="T6" fmla="*/ 10800 w 21600"/>
                  <a:gd name="T7" fmla="*/ 0 h 21600"/>
                  <a:gd name="T8" fmla="*/ 2794 w 21600"/>
                  <a:gd name="T9" fmla="*/ 2794 h 21600"/>
                  <a:gd name="T10" fmla="*/ 18806 w 21600"/>
                  <a:gd name="T11" fmla="*/ 18806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1988" y="21600"/>
                    </a:lnTo>
                    <a:lnTo>
                      <a:pt x="19612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pattFill prst="narVert">
                <a:fgClr>
                  <a:srgbClr val="969696"/>
                </a:fgClr>
                <a:bgClr>
                  <a:srgbClr val="FFFFFF"/>
                </a:bgClr>
              </a:pattFill>
              <a:ln w="19050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70" name="AutoShape 374">
                <a:extLst>
                  <a:ext uri="{FF2B5EF4-FFF2-40B4-BE49-F238E27FC236}">
                    <a16:creationId xmlns:a16="http://schemas.microsoft.com/office/drawing/2014/main" id="{90B81525-5819-8BDE-1804-25AC7B8DAC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861693" y="3942108"/>
                <a:ext cx="2025690" cy="552764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71" name="Oval 376">
                <a:extLst>
                  <a:ext uri="{FF2B5EF4-FFF2-40B4-BE49-F238E27FC236}">
                    <a16:creationId xmlns:a16="http://schemas.microsoft.com/office/drawing/2014/main" id="{23F59577-44C7-F719-DD27-50D4B9CD55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951629" y="4036378"/>
                <a:ext cx="368307" cy="36850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72" name="AutoShape 379">
                <a:extLst>
                  <a:ext uri="{FF2B5EF4-FFF2-40B4-BE49-F238E27FC236}">
                    <a16:creationId xmlns:a16="http://schemas.microsoft.com/office/drawing/2014/main" id="{4430A826-9E61-1541-4467-5236D80098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7100000" flipH="1">
                <a:off x="3722545" y="4461248"/>
                <a:ext cx="680030" cy="88656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73" name="AutoShape 380">
                <a:extLst>
                  <a:ext uri="{FF2B5EF4-FFF2-40B4-BE49-F238E27FC236}">
                    <a16:creationId xmlns:a16="http://schemas.microsoft.com/office/drawing/2014/main" id="{7303B220-5929-2AE1-BBC9-7CA9C1A412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804610" y="4739116"/>
                <a:ext cx="341146" cy="111410"/>
              </a:xfrm>
              <a:prstGeom prst="roundRect">
                <a:avLst>
                  <a:gd name="adj" fmla="val 16667"/>
                </a:avLst>
              </a:prstGeom>
              <a:gradFill rotWithShape="1">
                <a:gsLst>
                  <a:gs pos="0">
                    <a:schemeClr val="tx1">
                      <a:gamma/>
                      <a:tint val="63529"/>
                      <a:invGamma/>
                    </a:schemeClr>
                  </a:gs>
                  <a:gs pos="100000">
                    <a:schemeClr val="tx1"/>
                  </a:gs>
                </a:gsLst>
                <a:lin ang="5400000" scaled="1"/>
              </a:gradFill>
              <a:ln w="19050" algn="ctr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</p:grp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F38AB42D-EE65-FD18-4E9A-E04229778E63}"/>
                </a:ext>
              </a:extLst>
            </p:cNvPr>
            <p:cNvSpPr/>
            <p:nvPr/>
          </p:nvSpPr>
          <p:spPr>
            <a:xfrm>
              <a:off x="7728652" y="2187885"/>
              <a:ext cx="531411" cy="1335490"/>
            </a:xfrm>
            <a:custGeom>
              <a:avLst/>
              <a:gdLst>
                <a:gd name="connsiteX0" fmla="*/ 122645 w 642906"/>
                <a:gd name="connsiteY0" fmla="*/ 0 h 1615688"/>
                <a:gd name="connsiteX1" fmla="*/ 642906 w 642906"/>
                <a:gd name="connsiteY1" fmla="*/ 0 h 1615688"/>
                <a:gd name="connsiteX2" fmla="*/ 642906 w 642906"/>
                <a:gd name="connsiteY2" fmla="*/ 281811 h 1615688"/>
                <a:gd name="connsiteX3" fmla="*/ 626145 w 642906"/>
                <a:gd name="connsiteY3" fmla="*/ 364833 h 1615688"/>
                <a:gd name="connsiteX4" fmla="*/ 600197 w 642906"/>
                <a:gd name="connsiteY4" fmla="*/ 403319 h 1615688"/>
                <a:gd name="connsiteX5" fmla="*/ 582821 w 642906"/>
                <a:gd name="connsiteY5" fmla="*/ 446455 h 1615688"/>
                <a:gd name="connsiteX6" fmla="*/ 269539 w 642906"/>
                <a:gd name="connsiteY6" fmla="*/ 922391 h 1615688"/>
                <a:gd name="connsiteX7" fmla="*/ 234354 w 642906"/>
                <a:gd name="connsiteY7" fmla="*/ 1615688 h 1615688"/>
                <a:gd name="connsiteX8" fmla="*/ 39122 w 642906"/>
                <a:gd name="connsiteY8" fmla="*/ 1615688 h 1615688"/>
                <a:gd name="connsiteX9" fmla="*/ 0 w 642906"/>
                <a:gd name="connsiteY9" fmla="*/ 844801 h 1615688"/>
                <a:gd name="connsiteX10" fmla="*/ 2604 w 642906"/>
                <a:gd name="connsiteY10" fmla="*/ 839664 h 1615688"/>
                <a:gd name="connsiteX11" fmla="*/ 2373 w 642906"/>
                <a:gd name="connsiteY11" fmla="*/ 818793 h 1615688"/>
                <a:gd name="connsiteX12" fmla="*/ 24004 w 642906"/>
                <a:gd name="connsiteY12" fmla="*/ 765094 h 1615688"/>
                <a:gd name="connsiteX13" fmla="*/ 225101 w 642906"/>
                <a:gd name="connsiteY13" fmla="*/ 459588 h 1615688"/>
                <a:gd name="connsiteX14" fmla="*/ 185116 w 642906"/>
                <a:gd name="connsiteY14" fmla="*/ 432630 h 1615688"/>
                <a:gd name="connsiteX15" fmla="*/ 122645 w 642906"/>
                <a:gd name="connsiteY15" fmla="*/ 281811 h 16156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42906" h="1615688">
                  <a:moveTo>
                    <a:pt x="122645" y="0"/>
                  </a:moveTo>
                  <a:lnTo>
                    <a:pt x="642906" y="0"/>
                  </a:lnTo>
                  <a:lnTo>
                    <a:pt x="642906" y="281811"/>
                  </a:lnTo>
                  <a:cubicBezTo>
                    <a:pt x="642906" y="311260"/>
                    <a:pt x="636938" y="339316"/>
                    <a:pt x="626145" y="364833"/>
                  </a:cubicBezTo>
                  <a:lnTo>
                    <a:pt x="600197" y="403319"/>
                  </a:lnTo>
                  <a:lnTo>
                    <a:pt x="582821" y="446455"/>
                  </a:lnTo>
                  <a:lnTo>
                    <a:pt x="269539" y="922391"/>
                  </a:lnTo>
                  <a:lnTo>
                    <a:pt x="234354" y="1615688"/>
                  </a:lnTo>
                  <a:lnTo>
                    <a:pt x="39122" y="1615688"/>
                  </a:lnTo>
                  <a:lnTo>
                    <a:pt x="0" y="844801"/>
                  </a:lnTo>
                  <a:lnTo>
                    <a:pt x="2604" y="839664"/>
                  </a:lnTo>
                  <a:lnTo>
                    <a:pt x="2373" y="818793"/>
                  </a:lnTo>
                  <a:cubicBezTo>
                    <a:pt x="5800" y="800168"/>
                    <a:pt x="12936" y="781908"/>
                    <a:pt x="24004" y="765094"/>
                  </a:cubicBezTo>
                  <a:lnTo>
                    <a:pt x="225101" y="459588"/>
                  </a:lnTo>
                  <a:lnTo>
                    <a:pt x="185116" y="432630"/>
                  </a:lnTo>
                  <a:cubicBezTo>
                    <a:pt x="146519" y="394032"/>
                    <a:pt x="122645" y="340710"/>
                    <a:pt x="122645" y="281811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 kern="0">
                <a:solidFill>
                  <a:srgbClr val="000000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3" name="四角形: 上の 2 つの角を丸める 12">
              <a:extLst>
                <a:ext uri="{FF2B5EF4-FFF2-40B4-BE49-F238E27FC236}">
                  <a16:creationId xmlns:a16="http://schemas.microsoft.com/office/drawing/2014/main" id="{C4985595-29ED-AF54-3A91-01B91D65BE43}"/>
                </a:ext>
              </a:extLst>
            </p:cNvPr>
            <p:cNvSpPr/>
            <p:nvPr/>
          </p:nvSpPr>
          <p:spPr>
            <a:xfrm flipV="1">
              <a:off x="7810623" y="1495038"/>
              <a:ext cx="468848" cy="907546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rgbClr val="00B0F0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 kern="0">
                <a:solidFill>
                  <a:srgbClr val="000000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C615C952-6F60-F89E-104C-853246CFECE9}"/>
                </a:ext>
              </a:extLst>
            </p:cNvPr>
            <p:cNvSpPr/>
            <p:nvPr/>
          </p:nvSpPr>
          <p:spPr bwMode="auto">
            <a:xfrm rot="1961044" flipH="1">
              <a:off x="7421295" y="1998848"/>
              <a:ext cx="210440" cy="224211"/>
            </a:xfrm>
            <a:custGeom>
              <a:avLst/>
              <a:gdLst>
                <a:gd name="connsiteX0" fmla="*/ 64623 w 194096"/>
                <a:gd name="connsiteY0" fmla="*/ 0 h 206797"/>
                <a:gd name="connsiteX1" fmla="*/ 131845 w 194096"/>
                <a:gd name="connsiteY1" fmla="*/ 65626 h 206797"/>
                <a:gd name="connsiteX2" fmla="*/ 150414 w 194096"/>
                <a:gd name="connsiteY2" fmla="*/ 69375 h 206797"/>
                <a:gd name="connsiteX3" fmla="*/ 194096 w 194096"/>
                <a:gd name="connsiteY3" fmla="*/ 135276 h 206797"/>
                <a:gd name="connsiteX4" fmla="*/ 194095 w 194096"/>
                <a:gd name="connsiteY4" fmla="*/ 178283 h 206797"/>
                <a:gd name="connsiteX5" fmla="*/ 165581 w 194096"/>
                <a:gd name="connsiteY5" fmla="*/ 206797 h 206797"/>
                <a:gd name="connsiteX6" fmla="*/ 73878 w 194096"/>
                <a:gd name="connsiteY6" fmla="*/ 206797 h 206797"/>
                <a:gd name="connsiteX7" fmla="*/ 45364 w 194096"/>
                <a:gd name="connsiteY7" fmla="*/ 178283 h 206797"/>
                <a:gd name="connsiteX8" fmla="*/ 45364 w 194096"/>
                <a:gd name="connsiteY8" fmla="*/ 135276 h 206797"/>
                <a:gd name="connsiteX9" fmla="*/ 49545 w 194096"/>
                <a:gd name="connsiteY9" fmla="*/ 114564 h 206797"/>
                <a:gd name="connsiteX10" fmla="*/ 0 w 194096"/>
                <a:gd name="connsiteY10" fmla="*/ 66196 h 2067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4096" h="206797">
                  <a:moveTo>
                    <a:pt x="64623" y="0"/>
                  </a:moveTo>
                  <a:lnTo>
                    <a:pt x="131845" y="65626"/>
                  </a:lnTo>
                  <a:lnTo>
                    <a:pt x="150414" y="69375"/>
                  </a:lnTo>
                  <a:cubicBezTo>
                    <a:pt x="176084" y="80232"/>
                    <a:pt x="194096" y="105651"/>
                    <a:pt x="194096" y="135276"/>
                  </a:cubicBezTo>
                  <a:cubicBezTo>
                    <a:pt x="194096" y="149612"/>
                    <a:pt x="194095" y="163947"/>
                    <a:pt x="194095" y="178283"/>
                  </a:cubicBezTo>
                  <a:cubicBezTo>
                    <a:pt x="194095" y="194031"/>
                    <a:pt x="181329" y="206797"/>
                    <a:pt x="165581" y="206797"/>
                  </a:cubicBezTo>
                  <a:lnTo>
                    <a:pt x="73878" y="206797"/>
                  </a:lnTo>
                  <a:cubicBezTo>
                    <a:pt x="58130" y="206797"/>
                    <a:pt x="45364" y="194031"/>
                    <a:pt x="45364" y="178283"/>
                  </a:cubicBezTo>
                  <a:lnTo>
                    <a:pt x="45364" y="135276"/>
                  </a:lnTo>
                  <a:lnTo>
                    <a:pt x="49545" y="114564"/>
                  </a:lnTo>
                  <a:lnTo>
                    <a:pt x="0" y="66196"/>
                  </a:ln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 kern="0" dirty="0">
                <a:solidFill>
                  <a:srgbClr val="000000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8FD577E1-1DF8-0446-A4DE-10FC91E23AC1}"/>
                </a:ext>
              </a:extLst>
            </p:cNvPr>
            <p:cNvSpPr/>
            <p:nvPr/>
          </p:nvSpPr>
          <p:spPr bwMode="auto">
            <a:xfrm flipH="1">
              <a:off x="7623183" y="3522866"/>
              <a:ext cx="296892" cy="132079"/>
            </a:xfrm>
            <a:custGeom>
              <a:avLst/>
              <a:gdLst>
                <a:gd name="connsiteX0" fmla="*/ 0 w 372928"/>
                <a:gd name="connsiteY0" fmla="*/ 0 h 191598"/>
                <a:gd name="connsiteX1" fmla="*/ 172287 w 372928"/>
                <a:gd name="connsiteY1" fmla="*/ 0 h 191598"/>
                <a:gd name="connsiteX2" fmla="*/ 206902 w 372928"/>
                <a:gd name="connsiteY2" fmla="*/ 0 h 191598"/>
                <a:gd name="connsiteX3" fmla="*/ 277129 w 372928"/>
                <a:gd name="connsiteY3" fmla="*/ 0 h 191598"/>
                <a:gd name="connsiteX4" fmla="*/ 372928 w 372928"/>
                <a:gd name="connsiteY4" fmla="*/ 95799 h 191598"/>
                <a:gd name="connsiteX5" fmla="*/ 372928 w 372928"/>
                <a:gd name="connsiteY5" fmla="*/ 147147 h 191598"/>
                <a:gd name="connsiteX6" fmla="*/ 328477 w 372928"/>
                <a:gd name="connsiteY6" fmla="*/ 191598 h 191598"/>
                <a:gd name="connsiteX7" fmla="*/ 175152 w 372928"/>
                <a:gd name="connsiteY7" fmla="*/ 191598 h 191598"/>
                <a:gd name="connsiteX8" fmla="*/ 120939 w 372928"/>
                <a:gd name="connsiteY8" fmla="*/ 191598 h 191598"/>
                <a:gd name="connsiteX9" fmla="*/ 31750 w 372928"/>
                <a:gd name="connsiteY9" fmla="*/ 191598 h 191598"/>
                <a:gd name="connsiteX10" fmla="*/ 0 w 372928"/>
                <a:gd name="connsiteY10" fmla="*/ 159848 h 191598"/>
                <a:gd name="connsiteX0" fmla="*/ 0 w 372928"/>
                <a:gd name="connsiteY0" fmla="*/ 0 h 191598"/>
                <a:gd name="connsiteX1" fmla="*/ 206902 w 372928"/>
                <a:gd name="connsiteY1" fmla="*/ 0 h 191598"/>
                <a:gd name="connsiteX2" fmla="*/ 277129 w 372928"/>
                <a:gd name="connsiteY2" fmla="*/ 0 h 191598"/>
                <a:gd name="connsiteX3" fmla="*/ 372928 w 372928"/>
                <a:gd name="connsiteY3" fmla="*/ 95799 h 191598"/>
                <a:gd name="connsiteX4" fmla="*/ 372928 w 372928"/>
                <a:gd name="connsiteY4" fmla="*/ 147147 h 191598"/>
                <a:gd name="connsiteX5" fmla="*/ 328477 w 372928"/>
                <a:gd name="connsiteY5" fmla="*/ 191598 h 191598"/>
                <a:gd name="connsiteX6" fmla="*/ 175152 w 372928"/>
                <a:gd name="connsiteY6" fmla="*/ 191598 h 191598"/>
                <a:gd name="connsiteX7" fmla="*/ 120939 w 372928"/>
                <a:gd name="connsiteY7" fmla="*/ 191598 h 191598"/>
                <a:gd name="connsiteX8" fmla="*/ 31750 w 372928"/>
                <a:gd name="connsiteY8" fmla="*/ 191598 h 191598"/>
                <a:gd name="connsiteX9" fmla="*/ 0 w 372928"/>
                <a:gd name="connsiteY9" fmla="*/ 159848 h 191598"/>
                <a:gd name="connsiteX10" fmla="*/ 0 w 372928"/>
                <a:gd name="connsiteY10" fmla="*/ 0 h 191598"/>
                <a:gd name="connsiteX0" fmla="*/ 0 w 372928"/>
                <a:gd name="connsiteY0" fmla="*/ 0 h 191598"/>
                <a:gd name="connsiteX1" fmla="*/ 277129 w 372928"/>
                <a:gd name="connsiteY1" fmla="*/ 0 h 191598"/>
                <a:gd name="connsiteX2" fmla="*/ 372928 w 372928"/>
                <a:gd name="connsiteY2" fmla="*/ 95799 h 191598"/>
                <a:gd name="connsiteX3" fmla="*/ 372928 w 372928"/>
                <a:gd name="connsiteY3" fmla="*/ 147147 h 191598"/>
                <a:gd name="connsiteX4" fmla="*/ 328477 w 372928"/>
                <a:gd name="connsiteY4" fmla="*/ 191598 h 191598"/>
                <a:gd name="connsiteX5" fmla="*/ 175152 w 372928"/>
                <a:gd name="connsiteY5" fmla="*/ 191598 h 191598"/>
                <a:gd name="connsiteX6" fmla="*/ 120939 w 372928"/>
                <a:gd name="connsiteY6" fmla="*/ 191598 h 191598"/>
                <a:gd name="connsiteX7" fmla="*/ 31750 w 372928"/>
                <a:gd name="connsiteY7" fmla="*/ 191598 h 191598"/>
                <a:gd name="connsiteX8" fmla="*/ 0 w 372928"/>
                <a:gd name="connsiteY8" fmla="*/ 159848 h 191598"/>
                <a:gd name="connsiteX9" fmla="*/ 0 w 372928"/>
                <a:gd name="connsiteY9" fmla="*/ 0 h 191598"/>
                <a:gd name="connsiteX0" fmla="*/ 0 w 372928"/>
                <a:gd name="connsiteY0" fmla="*/ 0 h 191598"/>
                <a:gd name="connsiteX1" fmla="*/ 277129 w 372928"/>
                <a:gd name="connsiteY1" fmla="*/ 0 h 191598"/>
                <a:gd name="connsiteX2" fmla="*/ 372928 w 372928"/>
                <a:gd name="connsiteY2" fmla="*/ 95799 h 191598"/>
                <a:gd name="connsiteX3" fmla="*/ 372928 w 372928"/>
                <a:gd name="connsiteY3" fmla="*/ 147147 h 191598"/>
                <a:gd name="connsiteX4" fmla="*/ 328477 w 372928"/>
                <a:gd name="connsiteY4" fmla="*/ 191598 h 191598"/>
                <a:gd name="connsiteX5" fmla="*/ 120939 w 372928"/>
                <a:gd name="connsiteY5" fmla="*/ 191598 h 191598"/>
                <a:gd name="connsiteX6" fmla="*/ 31750 w 372928"/>
                <a:gd name="connsiteY6" fmla="*/ 191598 h 191598"/>
                <a:gd name="connsiteX7" fmla="*/ 0 w 372928"/>
                <a:gd name="connsiteY7" fmla="*/ 159848 h 191598"/>
                <a:gd name="connsiteX8" fmla="*/ 0 w 372928"/>
                <a:gd name="connsiteY8" fmla="*/ 0 h 191598"/>
                <a:gd name="connsiteX0" fmla="*/ 0 w 372928"/>
                <a:gd name="connsiteY0" fmla="*/ 0 h 191598"/>
                <a:gd name="connsiteX1" fmla="*/ 277129 w 372928"/>
                <a:gd name="connsiteY1" fmla="*/ 0 h 191598"/>
                <a:gd name="connsiteX2" fmla="*/ 372928 w 372928"/>
                <a:gd name="connsiteY2" fmla="*/ 95799 h 191598"/>
                <a:gd name="connsiteX3" fmla="*/ 372928 w 372928"/>
                <a:gd name="connsiteY3" fmla="*/ 147147 h 191598"/>
                <a:gd name="connsiteX4" fmla="*/ 328477 w 372928"/>
                <a:gd name="connsiteY4" fmla="*/ 191598 h 191598"/>
                <a:gd name="connsiteX5" fmla="*/ 31750 w 372928"/>
                <a:gd name="connsiteY5" fmla="*/ 191598 h 191598"/>
                <a:gd name="connsiteX6" fmla="*/ 0 w 372928"/>
                <a:gd name="connsiteY6" fmla="*/ 159848 h 191598"/>
                <a:gd name="connsiteX7" fmla="*/ 0 w 372928"/>
                <a:gd name="connsiteY7" fmla="*/ 0 h 1915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72928" h="191598">
                  <a:moveTo>
                    <a:pt x="0" y="0"/>
                  </a:moveTo>
                  <a:lnTo>
                    <a:pt x="277129" y="0"/>
                  </a:lnTo>
                  <a:cubicBezTo>
                    <a:pt x="330037" y="0"/>
                    <a:pt x="372928" y="42891"/>
                    <a:pt x="372928" y="95799"/>
                  </a:cubicBezTo>
                  <a:lnTo>
                    <a:pt x="372928" y="147147"/>
                  </a:lnTo>
                  <a:cubicBezTo>
                    <a:pt x="372928" y="171697"/>
                    <a:pt x="353027" y="191598"/>
                    <a:pt x="328477" y="191598"/>
                  </a:cubicBezTo>
                  <a:lnTo>
                    <a:pt x="31750" y="191598"/>
                  </a:lnTo>
                  <a:cubicBezTo>
                    <a:pt x="14215" y="191598"/>
                    <a:pt x="0" y="177383"/>
                    <a:pt x="0" y="159848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>
                <a:lumMod val="95000"/>
              </a:srgbClr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1D1561E4-1E46-CB62-F7A2-8CA337589997}"/>
                </a:ext>
              </a:extLst>
            </p:cNvPr>
            <p:cNvSpPr/>
            <p:nvPr/>
          </p:nvSpPr>
          <p:spPr bwMode="auto">
            <a:xfrm rot="1112624" flipH="1">
              <a:off x="7604650" y="1554898"/>
              <a:ext cx="483209" cy="677690"/>
            </a:xfrm>
            <a:custGeom>
              <a:avLst/>
              <a:gdLst>
                <a:gd name="connsiteX0" fmla="*/ 123872 w 445679"/>
                <a:gd name="connsiteY0" fmla="*/ 7007 h 714222"/>
                <a:gd name="connsiteX1" fmla="*/ 178330 w 445679"/>
                <a:gd name="connsiteY1" fmla="*/ 89165 h 714222"/>
                <a:gd name="connsiteX2" fmla="*/ 178330 w 445679"/>
                <a:gd name="connsiteY2" fmla="*/ 373057 h 714222"/>
                <a:gd name="connsiteX3" fmla="*/ 434124 w 445679"/>
                <a:gd name="connsiteY3" fmla="*/ 565992 h 714222"/>
                <a:gd name="connsiteX4" fmla="*/ 439822 w 445679"/>
                <a:gd name="connsiteY4" fmla="*/ 606669 h 714222"/>
                <a:gd name="connsiteX5" fmla="*/ 367414 w 445679"/>
                <a:gd name="connsiteY5" fmla="*/ 702667 h 714222"/>
                <a:gd name="connsiteX6" fmla="*/ 326738 w 445679"/>
                <a:gd name="connsiteY6" fmla="*/ 708365 h 714222"/>
                <a:gd name="connsiteX7" fmla="*/ 40311 w 445679"/>
                <a:gd name="connsiteY7" fmla="*/ 492324 h 714222"/>
                <a:gd name="connsiteX8" fmla="*/ 32228 w 445679"/>
                <a:gd name="connsiteY8" fmla="*/ 483206 h 714222"/>
                <a:gd name="connsiteX9" fmla="*/ 26116 w 445679"/>
                <a:gd name="connsiteY9" fmla="*/ 479086 h 714222"/>
                <a:gd name="connsiteX10" fmla="*/ 18312 w 445679"/>
                <a:gd name="connsiteY10" fmla="*/ 467511 h 714222"/>
                <a:gd name="connsiteX11" fmla="*/ 16822 w 445679"/>
                <a:gd name="connsiteY11" fmla="*/ 465830 h 714222"/>
                <a:gd name="connsiteX12" fmla="*/ 16450 w 445679"/>
                <a:gd name="connsiteY12" fmla="*/ 464749 h 714222"/>
                <a:gd name="connsiteX13" fmla="*/ 7007 w 445679"/>
                <a:gd name="connsiteY13" fmla="*/ 450744 h 714222"/>
                <a:gd name="connsiteX14" fmla="*/ 0 w 445679"/>
                <a:gd name="connsiteY14" fmla="*/ 416037 h 714222"/>
                <a:gd name="connsiteX15" fmla="*/ 0 w 445679"/>
                <a:gd name="connsiteY15" fmla="*/ 89165 h 714222"/>
                <a:gd name="connsiteX16" fmla="*/ 89165 w 445679"/>
                <a:gd name="connsiteY16" fmla="*/ 0 h 714222"/>
                <a:gd name="connsiteX17" fmla="*/ 123872 w 445679"/>
                <a:gd name="connsiteY17" fmla="*/ 7007 h 714222"/>
                <a:gd name="connsiteX0" fmla="*/ 89165 w 445679"/>
                <a:gd name="connsiteY0" fmla="*/ 0 h 714222"/>
                <a:gd name="connsiteX1" fmla="*/ 123872 w 445679"/>
                <a:gd name="connsiteY1" fmla="*/ 7007 h 714222"/>
                <a:gd name="connsiteX2" fmla="*/ 178330 w 445679"/>
                <a:gd name="connsiteY2" fmla="*/ 89165 h 714222"/>
                <a:gd name="connsiteX3" fmla="*/ 178330 w 445679"/>
                <a:gd name="connsiteY3" fmla="*/ 373057 h 714222"/>
                <a:gd name="connsiteX4" fmla="*/ 434124 w 445679"/>
                <a:gd name="connsiteY4" fmla="*/ 565992 h 714222"/>
                <a:gd name="connsiteX5" fmla="*/ 439822 w 445679"/>
                <a:gd name="connsiteY5" fmla="*/ 606669 h 714222"/>
                <a:gd name="connsiteX6" fmla="*/ 367414 w 445679"/>
                <a:gd name="connsiteY6" fmla="*/ 702667 h 714222"/>
                <a:gd name="connsiteX7" fmla="*/ 326738 w 445679"/>
                <a:gd name="connsiteY7" fmla="*/ 708365 h 714222"/>
                <a:gd name="connsiteX8" fmla="*/ 40311 w 445679"/>
                <a:gd name="connsiteY8" fmla="*/ 492324 h 714222"/>
                <a:gd name="connsiteX9" fmla="*/ 32228 w 445679"/>
                <a:gd name="connsiteY9" fmla="*/ 483206 h 714222"/>
                <a:gd name="connsiteX10" fmla="*/ 26116 w 445679"/>
                <a:gd name="connsiteY10" fmla="*/ 479086 h 714222"/>
                <a:gd name="connsiteX11" fmla="*/ 18312 w 445679"/>
                <a:gd name="connsiteY11" fmla="*/ 467511 h 714222"/>
                <a:gd name="connsiteX12" fmla="*/ 16822 w 445679"/>
                <a:gd name="connsiteY12" fmla="*/ 465830 h 714222"/>
                <a:gd name="connsiteX13" fmla="*/ 16450 w 445679"/>
                <a:gd name="connsiteY13" fmla="*/ 464749 h 714222"/>
                <a:gd name="connsiteX14" fmla="*/ 7007 w 445679"/>
                <a:gd name="connsiteY14" fmla="*/ 450744 h 714222"/>
                <a:gd name="connsiteX15" fmla="*/ 0 w 445679"/>
                <a:gd name="connsiteY15" fmla="*/ 416037 h 714222"/>
                <a:gd name="connsiteX16" fmla="*/ 0 w 445679"/>
                <a:gd name="connsiteY16" fmla="*/ 89165 h 714222"/>
                <a:gd name="connsiteX17" fmla="*/ 173503 w 445679"/>
                <a:gd name="connsiteY17" fmla="*/ 84338 h 714222"/>
                <a:gd name="connsiteX0" fmla="*/ 123872 w 445679"/>
                <a:gd name="connsiteY0" fmla="*/ 0 h 707215"/>
                <a:gd name="connsiteX1" fmla="*/ 178330 w 445679"/>
                <a:gd name="connsiteY1" fmla="*/ 82158 h 707215"/>
                <a:gd name="connsiteX2" fmla="*/ 178330 w 445679"/>
                <a:gd name="connsiteY2" fmla="*/ 366050 h 707215"/>
                <a:gd name="connsiteX3" fmla="*/ 434124 w 445679"/>
                <a:gd name="connsiteY3" fmla="*/ 558985 h 707215"/>
                <a:gd name="connsiteX4" fmla="*/ 439822 w 445679"/>
                <a:gd name="connsiteY4" fmla="*/ 599662 h 707215"/>
                <a:gd name="connsiteX5" fmla="*/ 367414 w 445679"/>
                <a:gd name="connsiteY5" fmla="*/ 695660 h 707215"/>
                <a:gd name="connsiteX6" fmla="*/ 326738 w 445679"/>
                <a:gd name="connsiteY6" fmla="*/ 701358 h 707215"/>
                <a:gd name="connsiteX7" fmla="*/ 40311 w 445679"/>
                <a:gd name="connsiteY7" fmla="*/ 485317 h 707215"/>
                <a:gd name="connsiteX8" fmla="*/ 32228 w 445679"/>
                <a:gd name="connsiteY8" fmla="*/ 476199 h 707215"/>
                <a:gd name="connsiteX9" fmla="*/ 26116 w 445679"/>
                <a:gd name="connsiteY9" fmla="*/ 472079 h 707215"/>
                <a:gd name="connsiteX10" fmla="*/ 18312 w 445679"/>
                <a:gd name="connsiteY10" fmla="*/ 460504 h 707215"/>
                <a:gd name="connsiteX11" fmla="*/ 16822 w 445679"/>
                <a:gd name="connsiteY11" fmla="*/ 458823 h 707215"/>
                <a:gd name="connsiteX12" fmla="*/ 16450 w 445679"/>
                <a:gd name="connsiteY12" fmla="*/ 457742 h 707215"/>
                <a:gd name="connsiteX13" fmla="*/ 7007 w 445679"/>
                <a:gd name="connsiteY13" fmla="*/ 443737 h 707215"/>
                <a:gd name="connsiteX14" fmla="*/ 0 w 445679"/>
                <a:gd name="connsiteY14" fmla="*/ 409030 h 707215"/>
                <a:gd name="connsiteX15" fmla="*/ 0 w 445679"/>
                <a:gd name="connsiteY15" fmla="*/ 82158 h 707215"/>
                <a:gd name="connsiteX16" fmla="*/ 173503 w 445679"/>
                <a:gd name="connsiteY16" fmla="*/ 77331 h 707215"/>
                <a:gd name="connsiteX0" fmla="*/ 123872 w 445679"/>
                <a:gd name="connsiteY0" fmla="*/ 0 h 707215"/>
                <a:gd name="connsiteX1" fmla="*/ 178330 w 445679"/>
                <a:gd name="connsiteY1" fmla="*/ 82158 h 707215"/>
                <a:gd name="connsiteX2" fmla="*/ 178330 w 445679"/>
                <a:gd name="connsiteY2" fmla="*/ 366050 h 707215"/>
                <a:gd name="connsiteX3" fmla="*/ 434124 w 445679"/>
                <a:gd name="connsiteY3" fmla="*/ 558985 h 707215"/>
                <a:gd name="connsiteX4" fmla="*/ 439822 w 445679"/>
                <a:gd name="connsiteY4" fmla="*/ 599662 h 707215"/>
                <a:gd name="connsiteX5" fmla="*/ 367414 w 445679"/>
                <a:gd name="connsiteY5" fmla="*/ 695660 h 707215"/>
                <a:gd name="connsiteX6" fmla="*/ 326738 w 445679"/>
                <a:gd name="connsiteY6" fmla="*/ 701358 h 707215"/>
                <a:gd name="connsiteX7" fmla="*/ 40311 w 445679"/>
                <a:gd name="connsiteY7" fmla="*/ 485317 h 707215"/>
                <a:gd name="connsiteX8" fmla="*/ 32228 w 445679"/>
                <a:gd name="connsiteY8" fmla="*/ 476199 h 707215"/>
                <a:gd name="connsiteX9" fmla="*/ 26116 w 445679"/>
                <a:gd name="connsiteY9" fmla="*/ 472079 h 707215"/>
                <a:gd name="connsiteX10" fmla="*/ 18312 w 445679"/>
                <a:gd name="connsiteY10" fmla="*/ 460504 h 707215"/>
                <a:gd name="connsiteX11" fmla="*/ 16822 w 445679"/>
                <a:gd name="connsiteY11" fmla="*/ 458823 h 707215"/>
                <a:gd name="connsiteX12" fmla="*/ 16450 w 445679"/>
                <a:gd name="connsiteY12" fmla="*/ 457742 h 707215"/>
                <a:gd name="connsiteX13" fmla="*/ 7007 w 445679"/>
                <a:gd name="connsiteY13" fmla="*/ 443737 h 707215"/>
                <a:gd name="connsiteX14" fmla="*/ 0 w 445679"/>
                <a:gd name="connsiteY14" fmla="*/ 409030 h 707215"/>
                <a:gd name="connsiteX15" fmla="*/ 0 w 445679"/>
                <a:gd name="connsiteY15" fmla="*/ 82158 h 707215"/>
                <a:gd name="connsiteX0" fmla="*/ 178330 w 445679"/>
                <a:gd name="connsiteY0" fmla="*/ 0 h 625057"/>
                <a:gd name="connsiteX1" fmla="*/ 178330 w 445679"/>
                <a:gd name="connsiteY1" fmla="*/ 283892 h 625057"/>
                <a:gd name="connsiteX2" fmla="*/ 434124 w 445679"/>
                <a:gd name="connsiteY2" fmla="*/ 476827 h 625057"/>
                <a:gd name="connsiteX3" fmla="*/ 439822 w 445679"/>
                <a:gd name="connsiteY3" fmla="*/ 517504 h 625057"/>
                <a:gd name="connsiteX4" fmla="*/ 367414 w 445679"/>
                <a:gd name="connsiteY4" fmla="*/ 613502 h 625057"/>
                <a:gd name="connsiteX5" fmla="*/ 326738 w 445679"/>
                <a:gd name="connsiteY5" fmla="*/ 619200 h 625057"/>
                <a:gd name="connsiteX6" fmla="*/ 40311 w 445679"/>
                <a:gd name="connsiteY6" fmla="*/ 403159 h 625057"/>
                <a:gd name="connsiteX7" fmla="*/ 32228 w 445679"/>
                <a:gd name="connsiteY7" fmla="*/ 394041 h 625057"/>
                <a:gd name="connsiteX8" fmla="*/ 26116 w 445679"/>
                <a:gd name="connsiteY8" fmla="*/ 389921 h 625057"/>
                <a:gd name="connsiteX9" fmla="*/ 18312 w 445679"/>
                <a:gd name="connsiteY9" fmla="*/ 378346 h 625057"/>
                <a:gd name="connsiteX10" fmla="*/ 16822 w 445679"/>
                <a:gd name="connsiteY10" fmla="*/ 376665 h 625057"/>
                <a:gd name="connsiteX11" fmla="*/ 16450 w 445679"/>
                <a:gd name="connsiteY11" fmla="*/ 375584 h 625057"/>
                <a:gd name="connsiteX12" fmla="*/ 7007 w 445679"/>
                <a:gd name="connsiteY12" fmla="*/ 361579 h 625057"/>
                <a:gd name="connsiteX13" fmla="*/ 0 w 445679"/>
                <a:gd name="connsiteY13" fmla="*/ 326872 h 625057"/>
                <a:gd name="connsiteX14" fmla="*/ 0 w 445679"/>
                <a:gd name="connsiteY14" fmla="*/ 0 h 6250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445679" h="625057">
                  <a:moveTo>
                    <a:pt x="178330" y="0"/>
                  </a:moveTo>
                  <a:lnTo>
                    <a:pt x="178330" y="283892"/>
                  </a:lnTo>
                  <a:lnTo>
                    <a:pt x="434124" y="476827"/>
                  </a:lnTo>
                  <a:cubicBezTo>
                    <a:pt x="446929" y="486486"/>
                    <a:pt x="449480" y="504698"/>
                    <a:pt x="439822" y="517504"/>
                  </a:cubicBezTo>
                  <a:lnTo>
                    <a:pt x="367414" y="613502"/>
                  </a:lnTo>
                  <a:cubicBezTo>
                    <a:pt x="357755" y="626308"/>
                    <a:pt x="339543" y="628859"/>
                    <a:pt x="326738" y="619200"/>
                  </a:cubicBezTo>
                  <a:lnTo>
                    <a:pt x="40311" y="403159"/>
                  </a:lnTo>
                  <a:lnTo>
                    <a:pt x="32228" y="394041"/>
                  </a:lnTo>
                  <a:lnTo>
                    <a:pt x="26116" y="389921"/>
                  </a:lnTo>
                  <a:lnTo>
                    <a:pt x="18312" y="378346"/>
                  </a:lnTo>
                  <a:lnTo>
                    <a:pt x="16822" y="376665"/>
                  </a:lnTo>
                  <a:lnTo>
                    <a:pt x="16450" y="375584"/>
                  </a:lnTo>
                  <a:lnTo>
                    <a:pt x="7007" y="361579"/>
                  </a:lnTo>
                  <a:cubicBezTo>
                    <a:pt x="2495" y="350911"/>
                    <a:pt x="0" y="339183"/>
                    <a:pt x="0" y="326872"/>
                  </a:cubicBezTo>
                  <a:lnTo>
                    <a:pt x="0" y="0"/>
                  </a:lnTo>
                </a:path>
              </a:pathLst>
            </a:custGeom>
            <a:solidFill>
              <a:srgbClr val="00B0F0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pitchFamily="50" charset="-128"/>
                  <a:cs typeface="+mn-cs"/>
                </a:defRPr>
              </a:lvl9pPr>
            </a:lstStyle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864B9926-016B-095C-450F-24E976D019FD}"/>
                </a:ext>
              </a:extLst>
            </p:cNvPr>
            <p:cNvGrpSpPr/>
            <p:nvPr/>
          </p:nvGrpSpPr>
          <p:grpSpPr>
            <a:xfrm rot="20700000">
              <a:off x="7594092" y="841633"/>
              <a:ext cx="611164" cy="651421"/>
              <a:chOff x="5682346" y="832207"/>
              <a:chExt cx="611164" cy="651421"/>
            </a:xfrm>
          </p:grpSpPr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2433FF6B-045F-1AC5-4110-1C7556D620DD}"/>
                  </a:ext>
                </a:extLst>
              </p:cNvPr>
              <p:cNvSpPr/>
              <p:nvPr/>
            </p:nvSpPr>
            <p:spPr bwMode="auto">
              <a:xfrm flipH="1">
                <a:off x="5735340" y="894032"/>
                <a:ext cx="510263" cy="589596"/>
              </a:xfrm>
              <a:custGeom>
                <a:avLst/>
                <a:gdLst>
                  <a:gd name="connsiteX0" fmla="*/ 550009 w 1118622"/>
                  <a:gd name="connsiteY0" fmla="*/ 0 h 1160030"/>
                  <a:gd name="connsiteX1" fmla="*/ 1074557 w 1118622"/>
                  <a:gd name="connsiteY1" fmla="*/ 291672 h 1160030"/>
                  <a:gd name="connsiteX2" fmla="*/ 1037164 w 1118622"/>
                  <a:gd name="connsiteY2" fmla="*/ 647658 h 1160030"/>
                  <a:gd name="connsiteX3" fmla="*/ 1118533 w 1118622"/>
                  <a:gd name="connsiteY3" fmla="*/ 862089 h 1160030"/>
                  <a:gd name="connsiteX4" fmla="*/ 1018696 w 1118622"/>
                  <a:gd name="connsiteY4" fmla="*/ 891508 h 1160030"/>
                  <a:gd name="connsiteX5" fmla="*/ 1001638 w 1118622"/>
                  <a:gd name="connsiteY5" fmla="*/ 926494 h 1160030"/>
                  <a:gd name="connsiteX6" fmla="*/ 879810 w 1118622"/>
                  <a:gd name="connsiteY6" fmla="*/ 917726 h 1160030"/>
                  <a:gd name="connsiteX7" fmla="*/ 963859 w 1118622"/>
                  <a:gd name="connsiteY7" fmla="*/ 990730 h 1160030"/>
                  <a:gd name="connsiteX8" fmla="*/ 964030 w 1118622"/>
                  <a:gd name="connsiteY8" fmla="*/ 990750 h 1160030"/>
                  <a:gd name="connsiteX9" fmla="*/ 942276 w 1118622"/>
                  <a:gd name="connsiteY9" fmla="*/ 1021289 h 1160030"/>
                  <a:gd name="connsiteX10" fmla="*/ 550009 w 1118622"/>
                  <a:gd name="connsiteY10" fmla="*/ 1160030 h 1160030"/>
                  <a:gd name="connsiteX11" fmla="*/ 0 w 1118622"/>
                  <a:gd name="connsiteY11" fmla="*/ 580015 h 1160030"/>
                  <a:gd name="connsiteX12" fmla="*/ 550009 w 1118622"/>
                  <a:gd name="connsiteY12" fmla="*/ 0 h 1160030"/>
                  <a:gd name="connsiteX0" fmla="*/ 550009 w 1118622"/>
                  <a:gd name="connsiteY0" fmla="*/ 9682 h 1169712"/>
                  <a:gd name="connsiteX1" fmla="*/ 1074557 w 1118622"/>
                  <a:gd name="connsiteY1" fmla="*/ 301354 h 1169712"/>
                  <a:gd name="connsiteX2" fmla="*/ 1037164 w 1118622"/>
                  <a:gd name="connsiteY2" fmla="*/ 657340 h 1169712"/>
                  <a:gd name="connsiteX3" fmla="*/ 1118533 w 1118622"/>
                  <a:gd name="connsiteY3" fmla="*/ 871771 h 1169712"/>
                  <a:gd name="connsiteX4" fmla="*/ 1018696 w 1118622"/>
                  <a:gd name="connsiteY4" fmla="*/ 901190 h 1169712"/>
                  <a:gd name="connsiteX5" fmla="*/ 1001638 w 1118622"/>
                  <a:gd name="connsiteY5" fmla="*/ 936176 h 1169712"/>
                  <a:gd name="connsiteX6" fmla="*/ 879810 w 1118622"/>
                  <a:gd name="connsiteY6" fmla="*/ 927408 h 1169712"/>
                  <a:gd name="connsiteX7" fmla="*/ 963859 w 1118622"/>
                  <a:gd name="connsiteY7" fmla="*/ 1000412 h 1169712"/>
                  <a:gd name="connsiteX8" fmla="*/ 964030 w 1118622"/>
                  <a:gd name="connsiteY8" fmla="*/ 1000432 h 1169712"/>
                  <a:gd name="connsiteX9" fmla="*/ 942276 w 1118622"/>
                  <a:gd name="connsiteY9" fmla="*/ 1030971 h 1169712"/>
                  <a:gd name="connsiteX10" fmla="*/ 550009 w 1118622"/>
                  <a:gd name="connsiteY10" fmla="*/ 1169712 h 1169712"/>
                  <a:gd name="connsiteX11" fmla="*/ 0 w 1118622"/>
                  <a:gd name="connsiteY11" fmla="*/ 589697 h 1169712"/>
                  <a:gd name="connsiteX12" fmla="*/ 550009 w 1118622"/>
                  <a:gd name="connsiteY12" fmla="*/ 9682 h 1169712"/>
                  <a:gd name="connsiteX0" fmla="*/ 535974 w 1118640"/>
                  <a:gd name="connsiteY0" fmla="*/ 0 h 1258399"/>
                  <a:gd name="connsiteX1" fmla="*/ 1074575 w 1118640"/>
                  <a:gd name="connsiteY1" fmla="*/ 390041 h 1258399"/>
                  <a:gd name="connsiteX2" fmla="*/ 1037182 w 1118640"/>
                  <a:gd name="connsiteY2" fmla="*/ 746027 h 1258399"/>
                  <a:gd name="connsiteX3" fmla="*/ 1118551 w 1118640"/>
                  <a:gd name="connsiteY3" fmla="*/ 960458 h 1258399"/>
                  <a:gd name="connsiteX4" fmla="*/ 1018714 w 1118640"/>
                  <a:gd name="connsiteY4" fmla="*/ 989877 h 1258399"/>
                  <a:gd name="connsiteX5" fmla="*/ 1001656 w 1118640"/>
                  <a:gd name="connsiteY5" fmla="*/ 1024863 h 1258399"/>
                  <a:gd name="connsiteX6" fmla="*/ 879828 w 1118640"/>
                  <a:gd name="connsiteY6" fmla="*/ 1016095 h 1258399"/>
                  <a:gd name="connsiteX7" fmla="*/ 963877 w 1118640"/>
                  <a:gd name="connsiteY7" fmla="*/ 1089099 h 1258399"/>
                  <a:gd name="connsiteX8" fmla="*/ 964048 w 1118640"/>
                  <a:gd name="connsiteY8" fmla="*/ 1089119 h 1258399"/>
                  <a:gd name="connsiteX9" fmla="*/ 942294 w 1118640"/>
                  <a:gd name="connsiteY9" fmla="*/ 1119658 h 1258399"/>
                  <a:gd name="connsiteX10" fmla="*/ 550027 w 1118640"/>
                  <a:gd name="connsiteY10" fmla="*/ 1258399 h 1258399"/>
                  <a:gd name="connsiteX11" fmla="*/ 18 w 1118640"/>
                  <a:gd name="connsiteY11" fmla="*/ 678384 h 1258399"/>
                  <a:gd name="connsiteX12" fmla="*/ 535974 w 1118640"/>
                  <a:gd name="connsiteY12" fmla="*/ 0 h 1258399"/>
                  <a:gd name="connsiteX0" fmla="*/ 536087 w 1118753"/>
                  <a:gd name="connsiteY0" fmla="*/ 0 h 1258399"/>
                  <a:gd name="connsiteX1" fmla="*/ 1074688 w 1118753"/>
                  <a:gd name="connsiteY1" fmla="*/ 390041 h 1258399"/>
                  <a:gd name="connsiteX2" fmla="*/ 1037295 w 1118753"/>
                  <a:gd name="connsiteY2" fmla="*/ 746027 h 1258399"/>
                  <a:gd name="connsiteX3" fmla="*/ 1118664 w 1118753"/>
                  <a:gd name="connsiteY3" fmla="*/ 960458 h 1258399"/>
                  <a:gd name="connsiteX4" fmla="*/ 1018827 w 1118753"/>
                  <a:gd name="connsiteY4" fmla="*/ 989877 h 1258399"/>
                  <a:gd name="connsiteX5" fmla="*/ 1001769 w 1118753"/>
                  <a:gd name="connsiteY5" fmla="*/ 1024863 h 1258399"/>
                  <a:gd name="connsiteX6" fmla="*/ 879941 w 1118753"/>
                  <a:gd name="connsiteY6" fmla="*/ 1016095 h 1258399"/>
                  <a:gd name="connsiteX7" fmla="*/ 963990 w 1118753"/>
                  <a:gd name="connsiteY7" fmla="*/ 1089099 h 1258399"/>
                  <a:gd name="connsiteX8" fmla="*/ 964161 w 1118753"/>
                  <a:gd name="connsiteY8" fmla="*/ 1089119 h 1258399"/>
                  <a:gd name="connsiteX9" fmla="*/ 942407 w 1118753"/>
                  <a:gd name="connsiteY9" fmla="*/ 1119658 h 1258399"/>
                  <a:gd name="connsiteX10" fmla="*/ 550140 w 1118753"/>
                  <a:gd name="connsiteY10" fmla="*/ 1258399 h 1258399"/>
                  <a:gd name="connsiteX11" fmla="*/ 131 w 1118753"/>
                  <a:gd name="connsiteY11" fmla="*/ 678384 h 1258399"/>
                  <a:gd name="connsiteX12" fmla="*/ 536087 w 1118753"/>
                  <a:gd name="connsiteY12" fmla="*/ 0 h 1258399"/>
                  <a:gd name="connsiteX0" fmla="*/ 536087 w 1139817"/>
                  <a:gd name="connsiteY0" fmla="*/ 0 h 1258399"/>
                  <a:gd name="connsiteX1" fmla="*/ 1074688 w 1139817"/>
                  <a:gd name="connsiteY1" fmla="*/ 390041 h 1258399"/>
                  <a:gd name="connsiteX2" fmla="*/ 1037295 w 1139817"/>
                  <a:gd name="connsiteY2" fmla="*/ 746027 h 1258399"/>
                  <a:gd name="connsiteX3" fmla="*/ 1139744 w 1139817"/>
                  <a:gd name="connsiteY3" fmla="*/ 925325 h 1258399"/>
                  <a:gd name="connsiteX4" fmla="*/ 1018827 w 1139817"/>
                  <a:gd name="connsiteY4" fmla="*/ 989877 h 1258399"/>
                  <a:gd name="connsiteX5" fmla="*/ 1001769 w 1139817"/>
                  <a:gd name="connsiteY5" fmla="*/ 1024863 h 1258399"/>
                  <a:gd name="connsiteX6" fmla="*/ 879941 w 1139817"/>
                  <a:gd name="connsiteY6" fmla="*/ 1016095 h 1258399"/>
                  <a:gd name="connsiteX7" fmla="*/ 963990 w 1139817"/>
                  <a:gd name="connsiteY7" fmla="*/ 1089099 h 1258399"/>
                  <a:gd name="connsiteX8" fmla="*/ 964161 w 1139817"/>
                  <a:gd name="connsiteY8" fmla="*/ 1089119 h 1258399"/>
                  <a:gd name="connsiteX9" fmla="*/ 942407 w 1139817"/>
                  <a:gd name="connsiteY9" fmla="*/ 1119658 h 1258399"/>
                  <a:gd name="connsiteX10" fmla="*/ 550140 w 1139817"/>
                  <a:gd name="connsiteY10" fmla="*/ 1258399 h 1258399"/>
                  <a:gd name="connsiteX11" fmla="*/ 131 w 1139817"/>
                  <a:gd name="connsiteY11" fmla="*/ 678384 h 1258399"/>
                  <a:gd name="connsiteX12" fmla="*/ 536087 w 1139817"/>
                  <a:gd name="connsiteY12" fmla="*/ 0 h 1258399"/>
                  <a:gd name="connsiteX0" fmla="*/ 536087 w 1139817"/>
                  <a:gd name="connsiteY0" fmla="*/ 0 h 1258399"/>
                  <a:gd name="connsiteX1" fmla="*/ 1074688 w 1139817"/>
                  <a:gd name="connsiteY1" fmla="*/ 390041 h 1258399"/>
                  <a:gd name="connsiteX2" fmla="*/ 1037295 w 1139817"/>
                  <a:gd name="connsiteY2" fmla="*/ 746027 h 1258399"/>
                  <a:gd name="connsiteX3" fmla="*/ 1139744 w 1139817"/>
                  <a:gd name="connsiteY3" fmla="*/ 925325 h 1258399"/>
                  <a:gd name="connsiteX4" fmla="*/ 1018827 w 1139817"/>
                  <a:gd name="connsiteY4" fmla="*/ 989877 h 1258399"/>
                  <a:gd name="connsiteX5" fmla="*/ 1001769 w 1139817"/>
                  <a:gd name="connsiteY5" fmla="*/ 1024863 h 1258399"/>
                  <a:gd name="connsiteX6" fmla="*/ 879941 w 1139817"/>
                  <a:gd name="connsiteY6" fmla="*/ 1016095 h 1258399"/>
                  <a:gd name="connsiteX7" fmla="*/ 963990 w 1139817"/>
                  <a:gd name="connsiteY7" fmla="*/ 1089099 h 1258399"/>
                  <a:gd name="connsiteX8" fmla="*/ 964161 w 1139817"/>
                  <a:gd name="connsiteY8" fmla="*/ 1089119 h 1258399"/>
                  <a:gd name="connsiteX9" fmla="*/ 942407 w 1139817"/>
                  <a:gd name="connsiteY9" fmla="*/ 1119658 h 1258399"/>
                  <a:gd name="connsiteX10" fmla="*/ 550140 w 1139817"/>
                  <a:gd name="connsiteY10" fmla="*/ 1258399 h 1258399"/>
                  <a:gd name="connsiteX11" fmla="*/ 131 w 1139817"/>
                  <a:gd name="connsiteY11" fmla="*/ 678384 h 1258399"/>
                  <a:gd name="connsiteX12" fmla="*/ 536087 w 1139817"/>
                  <a:gd name="connsiteY12" fmla="*/ 0 h 1258399"/>
                  <a:gd name="connsiteX0" fmla="*/ 536087 w 1139817"/>
                  <a:gd name="connsiteY0" fmla="*/ 3999 h 1262398"/>
                  <a:gd name="connsiteX1" fmla="*/ 1074688 w 1139817"/>
                  <a:gd name="connsiteY1" fmla="*/ 323777 h 1262398"/>
                  <a:gd name="connsiteX2" fmla="*/ 1037295 w 1139817"/>
                  <a:gd name="connsiteY2" fmla="*/ 750026 h 1262398"/>
                  <a:gd name="connsiteX3" fmla="*/ 1139744 w 1139817"/>
                  <a:gd name="connsiteY3" fmla="*/ 929324 h 1262398"/>
                  <a:gd name="connsiteX4" fmla="*/ 1018827 w 1139817"/>
                  <a:gd name="connsiteY4" fmla="*/ 993876 h 1262398"/>
                  <a:gd name="connsiteX5" fmla="*/ 1001769 w 1139817"/>
                  <a:gd name="connsiteY5" fmla="*/ 1028862 h 1262398"/>
                  <a:gd name="connsiteX6" fmla="*/ 879941 w 1139817"/>
                  <a:gd name="connsiteY6" fmla="*/ 1020094 h 1262398"/>
                  <a:gd name="connsiteX7" fmla="*/ 963990 w 1139817"/>
                  <a:gd name="connsiteY7" fmla="*/ 1093098 h 1262398"/>
                  <a:gd name="connsiteX8" fmla="*/ 964161 w 1139817"/>
                  <a:gd name="connsiteY8" fmla="*/ 1093118 h 1262398"/>
                  <a:gd name="connsiteX9" fmla="*/ 942407 w 1139817"/>
                  <a:gd name="connsiteY9" fmla="*/ 1123657 h 1262398"/>
                  <a:gd name="connsiteX10" fmla="*/ 550140 w 1139817"/>
                  <a:gd name="connsiteY10" fmla="*/ 1262398 h 1262398"/>
                  <a:gd name="connsiteX11" fmla="*/ 131 w 1139817"/>
                  <a:gd name="connsiteY11" fmla="*/ 682383 h 1262398"/>
                  <a:gd name="connsiteX12" fmla="*/ 536087 w 1139817"/>
                  <a:gd name="connsiteY12" fmla="*/ 3999 h 1262398"/>
                  <a:gd name="connsiteX0" fmla="*/ 536087 w 1139817"/>
                  <a:gd name="connsiteY0" fmla="*/ 0 h 1258399"/>
                  <a:gd name="connsiteX1" fmla="*/ 1074688 w 1139817"/>
                  <a:gd name="connsiteY1" fmla="*/ 319778 h 1258399"/>
                  <a:gd name="connsiteX2" fmla="*/ 1037295 w 1139817"/>
                  <a:gd name="connsiteY2" fmla="*/ 746027 h 1258399"/>
                  <a:gd name="connsiteX3" fmla="*/ 1139744 w 1139817"/>
                  <a:gd name="connsiteY3" fmla="*/ 925325 h 1258399"/>
                  <a:gd name="connsiteX4" fmla="*/ 1018827 w 1139817"/>
                  <a:gd name="connsiteY4" fmla="*/ 989877 h 1258399"/>
                  <a:gd name="connsiteX5" fmla="*/ 1001769 w 1139817"/>
                  <a:gd name="connsiteY5" fmla="*/ 1024863 h 1258399"/>
                  <a:gd name="connsiteX6" fmla="*/ 879941 w 1139817"/>
                  <a:gd name="connsiteY6" fmla="*/ 1016095 h 1258399"/>
                  <a:gd name="connsiteX7" fmla="*/ 963990 w 1139817"/>
                  <a:gd name="connsiteY7" fmla="*/ 1089099 h 1258399"/>
                  <a:gd name="connsiteX8" fmla="*/ 964161 w 1139817"/>
                  <a:gd name="connsiteY8" fmla="*/ 1089119 h 1258399"/>
                  <a:gd name="connsiteX9" fmla="*/ 942407 w 1139817"/>
                  <a:gd name="connsiteY9" fmla="*/ 1119658 h 1258399"/>
                  <a:gd name="connsiteX10" fmla="*/ 550140 w 1139817"/>
                  <a:gd name="connsiteY10" fmla="*/ 1258399 h 1258399"/>
                  <a:gd name="connsiteX11" fmla="*/ 131 w 1139817"/>
                  <a:gd name="connsiteY11" fmla="*/ 678384 h 1258399"/>
                  <a:gd name="connsiteX12" fmla="*/ 536087 w 1139817"/>
                  <a:gd name="connsiteY12" fmla="*/ 0 h 1258399"/>
                  <a:gd name="connsiteX0" fmla="*/ 536087 w 1139824"/>
                  <a:gd name="connsiteY0" fmla="*/ 0 h 1258399"/>
                  <a:gd name="connsiteX1" fmla="*/ 1032529 w 1139824"/>
                  <a:gd name="connsiteY1" fmla="*/ 249514 h 1258399"/>
                  <a:gd name="connsiteX2" fmla="*/ 1037295 w 1139824"/>
                  <a:gd name="connsiteY2" fmla="*/ 746027 h 1258399"/>
                  <a:gd name="connsiteX3" fmla="*/ 1139744 w 1139824"/>
                  <a:gd name="connsiteY3" fmla="*/ 925325 h 1258399"/>
                  <a:gd name="connsiteX4" fmla="*/ 1018827 w 1139824"/>
                  <a:gd name="connsiteY4" fmla="*/ 989877 h 1258399"/>
                  <a:gd name="connsiteX5" fmla="*/ 1001769 w 1139824"/>
                  <a:gd name="connsiteY5" fmla="*/ 1024863 h 1258399"/>
                  <a:gd name="connsiteX6" fmla="*/ 879941 w 1139824"/>
                  <a:gd name="connsiteY6" fmla="*/ 1016095 h 1258399"/>
                  <a:gd name="connsiteX7" fmla="*/ 963990 w 1139824"/>
                  <a:gd name="connsiteY7" fmla="*/ 1089099 h 1258399"/>
                  <a:gd name="connsiteX8" fmla="*/ 964161 w 1139824"/>
                  <a:gd name="connsiteY8" fmla="*/ 1089119 h 1258399"/>
                  <a:gd name="connsiteX9" fmla="*/ 942407 w 1139824"/>
                  <a:gd name="connsiteY9" fmla="*/ 1119658 h 1258399"/>
                  <a:gd name="connsiteX10" fmla="*/ 550140 w 1139824"/>
                  <a:gd name="connsiteY10" fmla="*/ 1258399 h 1258399"/>
                  <a:gd name="connsiteX11" fmla="*/ 131 w 1139824"/>
                  <a:gd name="connsiteY11" fmla="*/ 678384 h 1258399"/>
                  <a:gd name="connsiteX12" fmla="*/ 536087 w 1139824"/>
                  <a:gd name="connsiteY12" fmla="*/ 0 h 1258399"/>
                  <a:gd name="connsiteX0" fmla="*/ 536087 w 1139824"/>
                  <a:gd name="connsiteY0" fmla="*/ 0 h 1258399"/>
                  <a:gd name="connsiteX1" fmla="*/ 1032529 w 1139824"/>
                  <a:gd name="connsiteY1" fmla="*/ 249514 h 1258399"/>
                  <a:gd name="connsiteX2" fmla="*/ 1037295 w 1139824"/>
                  <a:gd name="connsiteY2" fmla="*/ 746027 h 1258399"/>
                  <a:gd name="connsiteX3" fmla="*/ 1139744 w 1139824"/>
                  <a:gd name="connsiteY3" fmla="*/ 925325 h 1258399"/>
                  <a:gd name="connsiteX4" fmla="*/ 1018827 w 1139824"/>
                  <a:gd name="connsiteY4" fmla="*/ 989877 h 1258399"/>
                  <a:gd name="connsiteX5" fmla="*/ 1001769 w 1139824"/>
                  <a:gd name="connsiteY5" fmla="*/ 1024863 h 1258399"/>
                  <a:gd name="connsiteX6" fmla="*/ 879941 w 1139824"/>
                  <a:gd name="connsiteY6" fmla="*/ 1016095 h 1258399"/>
                  <a:gd name="connsiteX7" fmla="*/ 963990 w 1139824"/>
                  <a:gd name="connsiteY7" fmla="*/ 1089099 h 1258399"/>
                  <a:gd name="connsiteX8" fmla="*/ 964161 w 1139824"/>
                  <a:gd name="connsiteY8" fmla="*/ 1089119 h 1258399"/>
                  <a:gd name="connsiteX9" fmla="*/ 942407 w 1139824"/>
                  <a:gd name="connsiteY9" fmla="*/ 1119658 h 1258399"/>
                  <a:gd name="connsiteX10" fmla="*/ 550140 w 1139824"/>
                  <a:gd name="connsiteY10" fmla="*/ 1258399 h 1258399"/>
                  <a:gd name="connsiteX11" fmla="*/ 131 w 1139824"/>
                  <a:gd name="connsiteY11" fmla="*/ 678384 h 1258399"/>
                  <a:gd name="connsiteX12" fmla="*/ 536087 w 1139824"/>
                  <a:gd name="connsiteY12" fmla="*/ 0 h 1258399"/>
                  <a:gd name="connsiteX0" fmla="*/ 545103 w 1148840"/>
                  <a:gd name="connsiteY0" fmla="*/ 0 h 1258399"/>
                  <a:gd name="connsiteX1" fmla="*/ 1041545 w 1148840"/>
                  <a:gd name="connsiteY1" fmla="*/ 249514 h 1258399"/>
                  <a:gd name="connsiteX2" fmla="*/ 1046311 w 1148840"/>
                  <a:gd name="connsiteY2" fmla="*/ 746027 h 1258399"/>
                  <a:gd name="connsiteX3" fmla="*/ 1148760 w 1148840"/>
                  <a:gd name="connsiteY3" fmla="*/ 925325 h 1258399"/>
                  <a:gd name="connsiteX4" fmla="*/ 1027843 w 1148840"/>
                  <a:gd name="connsiteY4" fmla="*/ 989877 h 1258399"/>
                  <a:gd name="connsiteX5" fmla="*/ 1010785 w 1148840"/>
                  <a:gd name="connsiteY5" fmla="*/ 1024863 h 1258399"/>
                  <a:gd name="connsiteX6" fmla="*/ 888957 w 1148840"/>
                  <a:gd name="connsiteY6" fmla="*/ 1016095 h 1258399"/>
                  <a:gd name="connsiteX7" fmla="*/ 973006 w 1148840"/>
                  <a:gd name="connsiteY7" fmla="*/ 1089099 h 1258399"/>
                  <a:gd name="connsiteX8" fmla="*/ 973177 w 1148840"/>
                  <a:gd name="connsiteY8" fmla="*/ 1089119 h 1258399"/>
                  <a:gd name="connsiteX9" fmla="*/ 951423 w 1148840"/>
                  <a:gd name="connsiteY9" fmla="*/ 1119658 h 1258399"/>
                  <a:gd name="connsiteX10" fmla="*/ 559156 w 1148840"/>
                  <a:gd name="connsiteY10" fmla="*/ 1258399 h 1258399"/>
                  <a:gd name="connsiteX11" fmla="*/ 9147 w 1148840"/>
                  <a:gd name="connsiteY11" fmla="*/ 678384 h 1258399"/>
                  <a:gd name="connsiteX12" fmla="*/ 545103 w 1148840"/>
                  <a:gd name="connsiteY12" fmla="*/ 0 h 1258399"/>
                  <a:gd name="connsiteX0" fmla="*/ 525491 w 1129228"/>
                  <a:gd name="connsiteY0" fmla="*/ 0 h 1258399"/>
                  <a:gd name="connsiteX1" fmla="*/ 1021933 w 1129228"/>
                  <a:gd name="connsiteY1" fmla="*/ 249514 h 1258399"/>
                  <a:gd name="connsiteX2" fmla="*/ 1026699 w 1129228"/>
                  <a:gd name="connsiteY2" fmla="*/ 746027 h 1258399"/>
                  <a:gd name="connsiteX3" fmla="*/ 1129148 w 1129228"/>
                  <a:gd name="connsiteY3" fmla="*/ 925325 h 1258399"/>
                  <a:gd name="connsiteX4" fmla="*/ 1008231 w 1129228"/>
                  <a:gd name="connsiteY4" fmla="*/ 989877 h 1258399"/>
                  <a:gd name="connsiteX5" fmla="*/ 991173 w 1129228"/>
                  <a:gd name="connsiteY5" fmla="*/ 1024863 h 1258399"/>
                  <a:gd name="connsiteX6" fmla="*/ 869345 w 1129228"/>
                  <a:gd name="connsiteY6" fmla="*/ 1016095 h 1258399"/>
                  <a:gd name="connsiteX7" fmla="*/ 953394 w 1129228"/>
                  <a:gd name="connsiteY7" fmla="*/ 1089099 h 1258399"/>
                  <a:gd name="connsiteX8" fmla="*/ 953565 w 1129228"/>
                  <a:gd name="connsiteY8" fmla="*/ 1089119 h 1258399"/>
                  <a:gd name="connsiteX9" fmla="*/ 931811 w 1129228"/>
                  <a:gd name="connsiteY9" fmla="*/ 1119658 h 1258399"/>
                  <a:gd name="connsiteX10" fmla="*/ 539544 w 1129228"/>
                  <a:gd name="connsiteY10" fmla="*/ 1258399 h 1258399"/>
                  <a:gd name="connsiteX11" fmla="*/ 10614 w 1129228"/>
                  <a:gd name="connsiteY11" fmla="*/ 720543 h 1258399"/>
                  <a:gd name="connsiteX12" fmla="*/ 525491 w 1129228"/>
                  <a:gd name="connsiteY12" fmla="*/ 0 h 1258399"/>
                  <a:gd name="connsiteX0" fmla="*/ 525491 w 1129228"/>
                  <a:gd name="connsiteY0" fmla="*/ 0 h 1262907"/>
                  <a:gd name="connsiteX1" fmla="*/ 1021933 w 1129228"/>
                  <a:gd name="connsiteY1" fmla="*/ 249514 h 1262907"/>
                  <a:gd name="connsiteX2" fmla="*/ 1026699 w 1129228"/>
                  <a:gd name="connsiteY2" fmla="*/ 746027 h 1262907"/>
                  <a:gd name="connsiteX3" fmla="*/ 1129148 w 1129228"/>
                  <a:gd name="connsiteY3" fmla="*/ 925325 h 1262907"/>
                  <a:gd name="connsiteX4" fmla="*/ 1008231 w 1129228"/>
                  <a:gd name="connsiteY4" fmla="*/ 989877 h 1262907"/>
                  <a:gd name="connsiteX5" fmla="*/ 991173 w 1129228"/>
                  <a:gd name="connsiteY5" fmla="*/ 1024863 h 1262907"/>
                  <a:gd name="connsiteX6" fmla="*/ 869345 w 1129228"/>
                  <a:gd name="connsiteY6" fmla="*/ 1016095 h 1262907"/>
                  <a:gd name="connsiteX7" fmla="*/ 953394 w 1129228"/>
                  <a:gd name="connsiteY7" fmla="*/ 1089099 h 1262907"/>
                  <a:gd name="connsiteX8" fmla="*/ 953565 w 1129228"/>
                  <a:gd name="connsiteY8" fmla="*/ 1089119 h 1262907"/>
                  <a:gd name="connsiteX9" fmla="*/ 931811 w 1129228"/>
                  <a:gd name="connsiteY9" fmla="*/ 1119658 h 1262907"/>
                  <a:gd name="connsiteX10" fmla="*/ 539544 w 1129228"/>
                  <a:gd name="connsiteY10" fmla="*/ 1258399 h 1262907"/>
                  <a:gd name="connsiteX11" fmla="*/ 10614 w 1129228"/>
                  <a:gd name="connsiteY11" fmla="*/ 720543 h 1262907"/>
                  <a:gd name="connsiteX12" fmla="*/ 525491 w 1129228"/>
                  <a:gd name="connsiteY12" fmla="*/ 0 h 1262907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69345 w 1129228"/>
                  <a:gd name="connsiteY6" fmla="*/ 1016095 h 1276006"/>
                  <a:gd name="connsiteX7" fmla="*/ 953394 w 1129228"/>
                  <a:gd name="connsiteY7" fmla="*/ 1089099 h 1276006"/>
                  <a:gd name="connsiteX8" fmla="*/ 953565 w 1129228"/>
                  <a:gd name="connsiteY8" fmla="*/ 1089119 h 1276006"/>
                  <a:gd name="connsiteX9" fmla="*/ 916000 w 1129228"/>
                  <a:gd name="connsiteY9" fmla="*/ 1156545 h 1276006"/>
                  <a:gd name="connsiteX10" fmla="*/ 539544 w 1129228"/>
                  <a:gd name="connsiteY10" fmla="*/ 1258399 h 1276006"/>
                  <a:gd name="connsiteX11" fmla="*/ 10614 w 1129228"/>
                  <a:gd name="connsiteY11" fmla="*/ 720543 h 1276006"/>
                  <a:gd name="connsiteX12" fmla="*/ 525491 w 1129228"/>
                  <a:gd name="connsiteY12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69345 w 1129228"/>
                  <a:gd name="connsiteY6" fmla="*/ 1016095 h 1276006"/>
                  <a:gd name="connsiteX7" fmla="*/ 953394 w 1129228"/>
                  <a:gd name="connsiteY7" fmla="*/ 1089099 h 1276006"/>
                  <a:gd name="connsiteX8" fmla="*/ 964105 w 1129228"/>
                  <a:gd name="connsiteY8" fmla="*/ 1141817 h 1276006"/>
                  <a:gd name="connsiteX9" fmla="*/ 916000 w 1129228"/>
                  <a:gd name="connsiteY9" fmla="*/ 1156545 h 1276006"/>
                  <a:gd name="connsiteX10" fmla="*/ 539544 w 1129228"/>
                  <a:gd name="connsiteY10" fmla="*/ 1258399 h 1276006"/>
                  <a:gd name="connsiteX11" fmla="*/ 10614 w 1129228"/>
                  <a:gd name="connsiteY11" fmla="*/ 720543 h 1276006"/>
                  <a:gd name="connsiteX12" fmla="*/ 525491 w 1129228"/>
                  <a:gd name="connsiteY12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69345 w 1129228"/>
                  <a:gd name="connsiteY6" fmla="*/ 1016095 h 1276006"/>
                  <a:gd name="connsiteX7" fmla="*/ 964105 w 1129228"/>
                  <a:gd name="connsiteY7" fmla="*/ 1141817 h 1276006"/>
                  <a:gd name="connsiteX8" fmla="*/ 916000 w 1129228"/>
                  <a:gd name="connsiteY8" fmla="*/ 1156545 h 1276006"/>
                  <a:gd name="connsiteX9" fmla="*/ 539544 w 1129228"/>
                  <a:gd name="connsiteY9" fmla="*/ 1258399 h 1276006"/>
                  <a:gd name="connsiteX10" fmla="*/ 10614 w 1129228"/>
                  <a:gd name="connsiteY10" fmla="*/ 720543 h 1276006"/>
                  <a:gd name="connsiteX11" fmla="*/ 525491 w 1129228"/>
                  <a:gd name="connsiteY11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42997 w 1129228"/>
                  <a:gd name="connsiteY6" fmla="*/ 995016 h 1276006"/>
                  <a:gd name="connsiteX7" fmla="*/ 964105 w 1129228"/>
                  <a:gd name="connsiteY7" fmla="*/ 1141817 h 1276006"/>
                  <a:gd name="connsiteX8" fmla="*/ 916000 w 1129228"/>
                  <a:gd name="connsiteY8" fmla="*/ 1156545 h 1276006"/>
                  <a:gd name="connsiteX9" fmla="*/ 539544 w 1129228"/>
                  <a:gd name="connsiteY9" fmla="*/ 1258399 h 1276006"/>
                  <a:gd name="connsiteX10" fmla="*/ 10614 w 1129228"/>
                  <a:gd name="connsiteY10" fmla="*/ 720543 h 1276006"/>
                  <a:gd name="connsiteX11" fmla="*/ 525491 w 1129228"/>
                  <a:gd name="connsiteY11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42997 w 1129228"/>
                  <a:gd name="connsiteY6" fmla="*/ 995016 h 1276006"/>
                  <a:gd name="connsiteX7" fmla="*/ 964105 w 1129228"/>
                  <a:gd name="connsiteY7" fmla="*/ 1141817 h 1276006"/>
                  <a:gd name="connsiteX8" fmla="*/ 916000 w 1129228"/>
                  <a:gd name="connsiteY8" fmla="*/ 1156545 h 1276006"/>
                  <a:gd name="connsiteX9" fmla="*/ 539544 w 1129228"/>
                  <a:gd name="connsiteY9" fmla="*/ 1258399 h 1276006"/>
                  <a:gd name="connsiteX10" fmla="*/ 10614 w 1129228"/>
                  <a:gd name="connsiteY10" fmla="*/ 720543 h 1276006"/>
                  <a:gd name="connsiteX11" fmla="*/ 525491 w 1129228"/>
                  <a:gd name="connsiteY11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37728 w 1129228"/>
                  <a:gd name="connsiteY6" fmla="*/ 1037174 h 1276006"/>
                  <a:gd name="connsiteX7" fmla="*/ 964105 w 1129228"/>
                  <a:gd name="connsiteY7" fmla="*/ 1141817 h 1276006"/>
                  <a:gd name="connsiteX8" fmla="*/ 916000 w 1129228"/>
                  <a:gd name="connsiteY8" fmla="*/ 1156545 h 1276006"/>
                  <a:gd name="connsiteX9" fmla="*/ 539544 w 1129228"/>
                  <a:gd name="connsiteY9" fmla="*/ 1258399 h 1276006"/>
                  <a:gd name="connsiteX10" fmla="*/ 10614 w 1129228"/>
                  <a:gd name="connsiteY10" fmla="*/ 720543 h 1276006"/>
                  <a:gd name="connsiteX11" fmla="*/ 525491 w 1129228"/>
                  <a:gd name="connsiteY11" fmla="*/ 0 h 1276006"/>
                  <a:gd name="connsiteX0" fmla="*/ 525491 w 1129228"/>
                  <a:gd name="connsiteY0" fmla="*/ 0 h 1289399"/>
                  <a:gd name="connsiteX1" fmla="*/ 1021933 w 1129228"/>
                  <a:gd name="connsiteY1" fmla="*/ 249514 h 1289399"/>
                  <a:gd name="connsiteX2" fmla="*/ 1026699 w 1129228"/>
                  <a:gd name="connsiteY2" fmla="*/ 746027 h 1289399"/>
                  <a:gd name="connsiteX3" fmla="*/ 1129148 w 1129228"/>
                  <a:gd name="connsiteY3" fmla="*/ 925325 h 1289399"/>
                  <a:gd name="connsiteX4" fmla="*/ 1008231 w 1129228"/>
                  <a:gd name="connsiteY4" fmla="*/ 989877 h 1289399"/>
                  <a:gd name="connsiteX5" fmla="*/ 991173 w 1129228"/>
                  <a:gd name="connsiteY5" fmla="*/ 1024863 h 1289399"/>
                  <a:gd name="connsiteX6" fmla="*/ 837728 w 1129228"/>
                  <a:gd name="connsiteY6" fmla="*/ 1037174 h 1289399"/>
                  <a:gd name="connsiteX7" fmla="*/ 964105 w 1129228"/>
                  <a:gd name="connsiteY7" fmla="*/ 1141817 h 1289399"/>
                  <a:gd name="connsiteX8" fmla="*/ 900190 w 1129228"/>
                  <a:gd name="connsiteY8" fmla="*/ 1182893 h 1289399"/>
                  <a:gd name="connsiteX9" fmla="*/ 539544 w 1129228"/>
                  <a:gd name="connsiteY9" fmla="*/ 1258399 h 1289399"/>
                  <a:gd name="connsiteX10" fmla="*/ 10614 w 1129228"/>
                  <a:gd name="connsiteY10" fmla="*/ 720543 h 1289399"/>
                  <a:gd name="connsiteX11" fmla="*/ 525491 w 1129228"/>
                  <a:gd name="connsiteY11" fmla="*/ 0 h 1289399"/>
                  <a:gd name="connsiteX0" fmla="*/ 525491 w 1129228"/>
                  <a:gd name="connsiteY0" fmla="*/ 0 h 1289399"/>
                  <a:gd name="connsiteX1" fmla="*/ 1021933 w 1129228"/>
                  <a:gd name="connsiteY1" fmla="*/ 249514 h 1289399"/>
                  <a:gd name="connsiteX2" fmla="*/ 1026699 w 1129228"/>
                  <a:gd name="connsiteY2" fmla="*/ 746027 h 1289399"/>
                  <a:gd name="connsiteX3" fmla="*/ 1129148 w 1129228"/>
                  <a:gd name="connsiteY3" fmla="*/ 925325 h 1289399"/>
                  <a:gd name="connsiteX4" fmla="*/ 1008231 w 1129228"/>
                  <a:gd name="connsiteY4" fmla="*/ 989877 h 1289399"/>
                  <a:gd name="connsiteX5" fmla="*/ 991173 w 1129228"/>
                  <a:gd name="connsiteY5" fmla="*/ 1024863 h 1289399"/>
                  <a:gd name="connsiteX6" fmla="*/ 837728 w 1129228"/>
                  <a:gd name="connsiteY6" fmla="*/ 1037174 h 1289399"/>
                  <a:gd name="connsiteX7" fmla="*/ 943026 w 1129228"/>
                  <a:gd name="connsiteY7" fmla="*/ 1136545 h 1289399"/>
                  <a:gd name="connsiteX8" fmla="*/ 900190 w 1129228"/>
                  <a:gd name="connsiteY8" fmla="*/ 1182893 h 1289399"/>
                  <a:gd name="connsiteX9" fmla="*/ 539544 w 1129228"/>
                  <a:gd name="connsiteY9" fmla="*/ 1258399 h 1289399"/>
                  <a:gd name="connsiteX10" fmla="*/ 10614 w 1129228"/>
                  <a:gd name="connsiteY10" fmla="*/ 720543 h 1289399"/>
                  <a:gd name="connsiteX11" fmla="*/ 525491 w 1129228"/>
                  <a:gd name="connsiteY11" fmla="*/ 0 h 1289399"/>
                  <a:gd name="connsiteX0" fmla="*/ 525491 w 1129228"/>
                  <a:gd name="connsiteY0" fmla="*/ 0 h 1289399"/>
                  <a:gd name="connsiteX1" fmla="*/ 1021933 w 1129228"/>
                  <a:gd name="connsiteY1" fmla="*/ 249514 h 1289399"/>
                  <a:gd name="connsiteX2" fmla="*/ 1026699 w 1129228"/>
                  <a:gd name="connsiteY2" fmla="*/ 746027 h 1289399"/>
                  <a:gd name="connsiteX3" fmla="*/ 1129148 w 1129228"/>
                  <a:gd name="connsiteY3" fmla="*/ 925325 h 1289399"/>
                  <a:gd name="connsiteX4" fmla="*/ 1008231 w 1129228"/>
                  <a:gd name="connsiteY4" fmla="*/ 989877 h 1289399"/>
                  <a:gd name="connsiteX5" fmla="*/ 991173 w 1129228"/>
                  <a:gd name="connsiteY5" fmla="*/ 1024863 h 1289399"/>
                  <a:gd name="connsiteX6" fmla="*/ 837728 w 1129228"/>
                  <a:gd name="connsiteY6" fmla="*/ 1037174 h 1289399"/>
                  <a:gd name="connsiteX7" fmla="*/ 943026 w 1129228"/>
                  <a:gd name="connsiteY7" fmla="*/ 1136545 h 1289399"/>
                  <a:gd name="connsiteX8" fmla="*/ 900190 w 1129228"/>
                  <a:gd name="connsiteY8" fmla="*/ 1182893 h 1289399"/>
                  <a:gd name="connsiteX9" fmla="*/ 539544 w 1129228"/>
                  <a:gd name="connsiteY9" fmla="*/ 1258399 h 1289399"/>
                  <a:gd name="connsiteX10" fmla="*/ 10614 w 1129228"/>
                  <a:gd name="connsiteY10" fmla="*/ 720543 h 1289399"/>
                  <a:gd name="connsiteX11" fmla="*/ 525491 w 1129228"/>
                  <a:gd name="connsiteY11" fmla="*/ 0 h 1289399"/>
                  <a:gd name="connsiteX0" fmla="*/ 525491 w 1129228"/>
                  <a:gd name="connsiteY0" fmla="*/ 0 h 1304791"/>
                  <a:gd name="connsiteX1" fmla="*/ 1021933 w 1129228"/>
                  <a:gd name="connsiteY1" fmla="*/ 249514 h 1304791"/>
                  <a:gd name="connsiteX2" fmla="*/ 1026699 w 1129228"/>
                  <a:gd name="connsiteY2" fmla="*/ 746027 h 1304791"/>
                  <a:gd name="connsiteX3" fmla="*/ 1129148 w 1129228"/>
                  <a:gd name="connsiteY3" fmla="*/ 925325 h 1304791"/>
                  <a:gd name="connsiteX4" fmla="*/ 1008231 w 1129228"/>
                  <a:gd name="connsiteY4" fmla="*/ 989877 h 1304791"/>
                  <a:gd name="connsiteX5" fmla="*/ 991173 w 1129228"/>
                  <a:gd name="connsiteY5" fmla="*/ 1024863 h 1304791"/>
                  <a:gd name="connsiteX6" fmla="*/ 837728 w 1129228"/>
                  <a:gd name="connsiteY6" fmla="*/ 1037174 h 1304791"/>
                  <a:gd name="connsiteX7" fmla="*/ 943026 w 1129228"/>
                  <a:gd name="connsiteY7" fmla="*/ 1136545 h 1304791"/>
                  <a:gd name="connsiteX8" fmla="*/ 900190 w 1129228"/>
                  <a:gd name="connsiteY8" fmla="*/ 1182893 h 1304791"/>
                  <a:gd name="connsiteX9" fmla="*/ 539544 w 1129228"/>
                  <a:gd name="connsiteY9" fmla="*/ 1258399 h 1304791"/>
                  <a:gd name="connsiteX10" fmla="*/ 10614 w 1129228"/>
                  <a:gd name="connsiteY10" fmla="*/ 720543 h 1304791"/>
                  <a:gd name="connsiteX11" fmla="*/ 525491 w 1129228"/>
                  <a:gd name="connsiteY11" fmla="*/ 0 h 1304791"/>
                  <a:gd name="connsiteX0" fmla="*/ 525491 w 1129228"/>
                  <a:gd name="connsiteY0" fmla="*/ 0 h 1304791"/>
                  <a:gd name="connsiteX1" fmla="*/ 1021933 w 1129228"/>
                  <a:gd name="connsiteY1" fmla="*/ 249514 h 1304791"/>
                  <a:gd name="connsiteX2" fmla="*/ 1026699 w 1129228"/>
                  <a:gd name="connsiteY2" fmla="*/ 746027 h 1304791"/>
                  <a:gd name="connsiteX3" fmla="*/ 1129148 w 1129228"/>
                  <a:gd name="connsiteY3" fmla="*/ 925325 h 1304791"/>
                  <a:gd name="connsiteX4" fmla="*/ 1008231 w 1129228"/>
                  <a:gd name="connsiteY4" fmla="*/ 989877 h 1304791"/>
                  <a:gd name="connsiteX5" fmla="*/ 975365 w 1129228"/>
                  <a:gd name="connsiteY5" fmla="*/ 1045942 h 1304791"/>
                  <a:gd name="connsiteX6" fmla="*/ 837728 w 1129228"/>
                  <a:gd name="connsiteY6" fmla="*/ 1037174 h 1304791"/>
                  <a:gd name="connsiteX7" fmla="*/ 943026 w 1129228"/>
                  <a:gd name="connsiteY7" fmla="*/ 1136545 h 1304791"/>
                  <a:gd name="connsiteX8" fmla="*/ 900190 w 1129228"/>
                  <a:gd name="connsiteY8" fmla="*/ 1182893 h 1304791"/>
                  <a:gd name="connsiteX9" fmla="*/ 539544 w 1129228"/>
                  <a:gd name="connsiteY9" fmla="*/ 1258399 h 1304791"/>
                  <a:gd name="connsiteX10" fmla="*/ 10614 w 1129228"/>
                  <a:gd name="connsiteY10" fmla="*/ 720543 h 1304791"/>
                  <a:gd name="connsiteX11" fmla="*/ 525491 w 1129228"/>
                  <a:gd name="connsiteY11" fmla="*/ 0 h 1304791"/>
                  <a:gd name="connsiteX0" fmla="*/ 525491 w 1129228"/>
                  <a:gd name="connsiteY0" fmla="*/ 0 h 1304791"/>
                  <a:gd name="connsiteX1" fmla="*/ 1021933 w 1129228"/>
                  <a:gd name="connsiteY1" fmla="*/ 249514 h 1304791"/>
                  <a:gd name="connsiteX2" fmla="*/ 1026699 w 1129228"/>
                  <a:gd name="connsiteY2" fmla="*/ 746027 h 1304791"/>
                  <a:gd name="connsiteX3" fmla="*/ 1129148 w 1129228"/>
                  <a:gd name="connsiteY3" fmla="*/ 925325 h 1304791"/>
                  <a:gd name="connsiteX4" fmla="*/ 1008231 w 1129228"/>
                  <a:gd name="connsiteY4" fmla="*/ 989877 h 1304791"/>
                  <a:gd name="connsiteX5" fmla="*/ 975365 w 1129228"/>
                  <a:gd name="connsiteY5" fmla="*/ 1045942 h 1304791"/>
                  <a:gd name="connsiteX6" fmla="*/ 879886 w 1129228"/>
                  <a:gd name="connsiteY6" fmla="*/ 1037174 h 1304791"/>
                  <a:gd name="connsiteX7" fmla="*/ 943026 w 1129228"/>
                  <a:gd name="connsiteY7" fmla="*/ 1136545 h 1304791"/>
                  <a:gd name="connsiteX8" fmla="*/ 900190 w 1129228"/>
                  <a:gd name="connsiteY8" fmla="*/ 1182893 h 1304791"/>
                  <a:gd name="connsiteX9" fmla="*/ 539544 w 1129228"/>
                  <a:gd name="connsiteY9" fmla="*/ 1258399 h 1304791"/>
                  <a:gd name="connsiteX10" fmla="*/ 10614 w 1129228"/>
                  <a:gd name="connsiteY10" fmla="*/ 720543 h 1304791"/>
                  <a:gd name="connsiteX11" fmla="*/ 525491 w 1129228"/>
                  <a:gd name="connsiteY11" fmla="*/ 0 h 13047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129228" h="1304791">
                    <a:moveTo>
                      <a:pt x="525491" y="0"/>
                    </a:moveTo>
                    <a:cubicBezTo>
                      <a:pt x="791283" y="0"/>
                      <a:pt x="928488" y="55474"/>
                      <a:pt x="1021933" y="249514"/>
                    </a:cubicBezTo>
                    <a:cubicBezTo>
                      <a:pt x="1115378" y="443554"/>
                      <a:pt x="1008830" y="633392"/>
                      <a:pt x="1026699" y="746027"/>
                    </a:cubicBezTo>
                    <a:cubicBezTo>
                      <a:pt x="1044568" y="858662"/>
                      <a:pt x="1132226" y="889049"/>
                      <a:pt x="1129148" y="925325"/>
                    </a:cubicBezTo>
                    <a:cubicBezTo>
                      <a:pt x="1057014" y="952077"/>
                      <a:pt x="1067662" y="972367"/>
                      <a:pt x="1008231" y="989877"/>
                    </a:cubicBezTo>
                    <a:lnTo>
                      <a:pt x="975365" y="1045942"/>
                    </a:lnTo>
                    <a:cubicBezTo>
                      <a:pt x="925973" y="1035993"/>
                      <a:pt x="885276" y="1022074"/>
                      <a:pt x="879886" y="1037174"/>
                    </a:cubicBezTo>
                    <a:cubicBezTo>
                      <a:pt x="874496" y="1052275"/>
                      <a:pt x="935250" y="1113137"/>
                      <a:pt x="943026" y="1136545"/>
                    </a:cubicBezTo>
                    <a:lnTo>
                      <a:pt x="900190" y="1182893"/>
                    </a:lnTo>
                    <a:cubicBezTo>
                      <a:pt x="852184" y="1364981"/>
                      <a:pt x="795878" y="1300557"/>
                      <a:pt x="539544" y="1258399"/>
                    </a:cubicBezTo>
                    <a:cubicBezTo>
                      <a:pt x="283210" y="1216241"/>
                      <a:pt x="48087" y="986488"/>
                      <a:pt x="10614" y="720543"/>
                    </a:cubicBezTo>
                    <a:cubicBezTo>
                      <a:pt x="-26859" y="454598"/>
                      <a:pt x="10937" y="7026"/>
                      <a:pt x="525491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endParaRPr lang="ja-JP" altLang="en-US" kern="0">
                  <a:solidFill>
                    <a:srgbClr val="000000"/>
                  </a:solidFill>
                </a:endParaRPr>
              </a:p>
            </p:txBody>
          </p:sp>
          <p:sp>
            <p:nvSpPr>
              <p:cNvPr id="27" name="月 26">
                <a:extLst>
                  <a:ext uri="{FF2B5EF4-FFF2-40B4-BE49-F238E27FC236}">
                    <a16:creationId xmlns:a16="http://schemas.microsoft.com/office/drawing/2014/main" id="{C17AA04A-3227-EF3E-2629-E02218DA3699}"/>
                  </a:ext>
                </a:extLst>
              </p:cNvPr>
              <p:cNvSpPr/>
              <p:nvPr/>
            </p:nvSpPr>
            <p:spPr bwMode="auto">
              <a:xfrm rot="16200000" flipH="1">
                <a:off x="5838538" y="1028012"/>
                <a:ext cx="45719" cy="145647"/>
              </a:xfrm>
              <a:prstGeom prst="moon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月 27">
                <a:extLst>
                  <a:ext uri="{FF2B5EF4-FFF2-40B4-BE49-F238E27FC236}">
                    <a16:creationId xmlns:a16="http://schemas.microsoft.com/office/drawing/2014/main" id="{5CC1813B-13BD-C306-4706-B2847D121F96}"/>
                  </a:ext>
                </a:extLst>
              </p:cNvPr>
              <p:cNvSpPr/>
              <p:nvPr/>
            </p:nvSpPr>
            <p:spPr bwMode="auto">
              <a:xfrm rot="10800000">
                <a:off x="6104819" y="891797"/>
                <a:ext cx="188691" cy="527801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月 28">
                <a:extLst>
                  <a:ext uri="{FF2B5EF4-FFF2-40B4-BE49-F238E27FC236}">
                    <a16:creationId xmlns:a16="http://schemas.microsoft.com/office/drawing/2014/main" id="{D960ED0A-09DF-97F9-E35C-3A15E95FEE4A}"/>
                  </a:ext>
                </a:extLst>
              </p:cNvPr>
              <p:cNvSpPr/>
              <p:nvPr/>
            </p:nvSpPr>
            <p:spPr bwMode="auto">
              <a:xfrm rot="5400000">
                <a:off x="5838024" y="676529"/>
                <a:ext cx="233877" cy="545233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月 29">
                <a:extLst>
                  <a:ext uri="{FF2B5EF4-FFF2-40B4-BE49-F238E27FC236}">
                    <a16:creationId xmlns:a16="http://schemas.microsoft.com/office/drawing/2014/main" id="{6B9D6342-8DE7-9E20-0CD9-2C0A72E79505}"/>
                  </a:ext>
                </a:extLst>
              </p:cNvPr>
              <p:cNvSpPr/>
              <p:nvPr/>
            </p:nvSpPr>
            <p:spPr bwMode="auto">
              <a:xfrm rot="19800000">
                <a:off x="5995632" y="918237"/>
                <a:ext cx="138775" cy="309992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1" name="月 30">
                <a:extLst>
                  <a:ext uri="{FF2B5EF4-FFF2-40B4-BE49-F238E27FC236}">
                    <a16:creationId xmlns:a16="http://schemas.microsoft.com/office/drawing/2014/main" id="{987F9E94-418B-E72F-935F-4E4A78819B08}"/>
                  </a:ext>
                </a:extLst>
              </p:cNvPr>
              <p:cNvSpPr/>
              <p:nvPr/>
            </p:nvSpPr>
            <p:spPr bwMode="auto">
              <a:xfrm rot="19800000">
                <a:off x="6043256" y="908713"/>
                <a:ext cx="138775" cy="309992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09F9C783-722F-75EA-CB52-4C0E3188FD2F}"/>
                  </a:ext>
                </a:extLst>
              </p:cNvPr>
              <p:cNvSpPr/>
              <p:nvPr/>
            </p:nvSpPr>
            <p:spPr bwMode="auto">
              <a:xfrm rot="21325971" flipH="1">
                <a:off x="6038157" y="1139447"/>
                <a:ext cx="108017" cy="147970"/>
              </a:xfrm>
              <a:custGeom>
                <a:avLst/>
                <a:gdLst>
                  <a:gd name="connsiteX0" fmla="*/ 189263 w 255154"/>
                  <a:gd name="connsiteY0" fmla="*/ 3657 h 360040"/>
                  <a:gd name="connsiteX1" fmla="*/ 218831 w 255154"/>
                  <a:gd name="connsiteY1" fmla="*/ 14147 h 360040"/>
                  <a:gd name="connsiteX2" fmla="*/ 248860 w 255154"/>
                  <a:gd name="connsiteY2" fmla="*/ 37286 h 360040"/>
                  <a:gd name="connsiteX3" fmla="*/ 235115 w 255154"/>
                  <a:gd name="connsiteY3" fmla="*/ 47877 h 360040"/>
                  <a:gd name="connsiteX4" fmla="*/ 188979 w 255154"/>
                  <a:gd name="connsiteY4" fmla="*/ 175170 h 360040"/>
                  <a:gd name="connsiteX5" fmla="*/ 235115 w 255154"/>
                  <a:gd name="connsiteY5" fmla="*/ 302464 h 360040"/>
                  <a:gd name="connsiteX6" fmla="*/ 255154 w 255154"/>
                  <a:gd name="connsiteY6" fmla="*/ 317905 h 360040"/>
                  <a:gd name="connsiteX7" fmla="*/ 218831 w 255154"/>
                  <a:gd name="connsiteY7" fmla="*/ 345893 h 360040"/>
                  <a:gd name="connsiteX8" fmla="*/ 157518 w 255154"/>
                  <a:gd name="connsiteY8" fmla="*/ 360040 h 360040"/>
                  <a:gd name="connsiteX9" fmla="*/ 0 w 255154"/>
                  <a:gd name="connsiteY9" fmla="*/ 180020 h 360040"/>
                  <a:gd name="connsiteX10" fmla="*/ 157518 w 255154"/>
                  <a:gd name="connsiteY10" fmla="*/ 0 h 360040"/>
                  <a:gd name="connsiteX11" fmla="*/ 189263 w 255154"/>
                  <a:gd name="connsiteY11" fmla="*/ 3657 h 360040"/>
                  <a:gd name="connsiteX0" fmla="*/ 189263 w 255154"/>
                  <a:gd name="connsiteY0" fmla="*/ 3657 h 360040"/>
                  <a:gd name="connsiteX1" fmla="*/ 218831 w 255154"/>
                  <a:gd name="connsiteY1" fmla="*/ 14147 h 360040"/>
                  <a:gd name="connsiteX2" fmla="*/ 248860 w 255154"/>
                  <a:gd name="connsiteY2" fmla="*/ 37286 h 360040"/>
                  <a:gd name="connsiteX3" fmla="*/ 235115 w 255154"/>
                  <a:gd name="connsiteY3" fmla="*/ 47877 h 360040"/>
                  <a:gd name="connsiteX4" fmla="*/ 235115 w 255154"/>
                  <a:gd name="connsiteY4" fmla="*/ 302464 h 360040"/>
                  <a:gd name="connsiteX5" fmla="*/ 255154 w 255154"/>
                  <a:gd name="connsiteY5" fmla="*/ 317905 h 360040"/>
                  <a:gd name="connsiteX6" fmla="*/ 218831 w 255154"/>
                  <a:gd name="connsiteY6" fmla="*/ 345893 h 360040"/>
                  <a:gd name="connsiteX7" fmla="*/ 157518 w 255154"/>
                  <a:gd name="connsiteY7" fmla="*/ 360040 h 360040"/>
                  <a:gd name="connsiteX8" fmla="*/ 0 w 255154"/>
                  <a:gd name="connsiteY8" fmla="*/ 180020 h 360040"/>
                  <a:gd name="connsiteX9" fmla="*/ 157518 w 255154"/>
                  <a:gd name="connsiteY9" fmla="*/ 0 h 360040"/>
                  <a:gd name="connsiteX10" fmla="*/ 189263 w 255154"/>
                  <a:gd name="connsiteY10" fmla="*/ 3657 h 360040"/>
                  <a:gd name="connsiteX0" fmla="*/ 189263 w 255154"/>
                  <a:gd name="connsiteY0" fmla="*/ 3657 h 360040"/>
                  <a:gd name="connsiteX1" fmla="*/ 218831 w 255154"/>
                  <a:gd name="connsiteY1" fmla="*/ 14147 h 360040"/>
                  <a:gd name="connsiteX2" fmla="*/ 248860 w 255154"/>
                  <a:gd name="connsiteY2" fmla="*/ 37286 h 360040"/>
                  <a:gd name="connsiteX3" fmla="*/ 235115 w 255154"/>
                  <a:gd name="connsiteY3" fmla="*/ 302464 h 360040"/>
                  <a:gd name="connsiteX4" fmla="*/ 255154 w 255154"/>
                  <a:gd name="connsiteY4" fmla="*/ 317905 h 360040"/>
                  <a:gd name="connsiteX5" fmla="*/ 218831 w 255154"/>
                  <a:gd name="connsiteY5" fmla="*/ 345893 h 360040"/>
                  <a:gd name="connsiteX6" fmla="*/ 157518 w 255154"/>
                  <a:gd name="connsiteY6" fmla="*/ 360040 h 360040"/>
                  <a:gd name="connsiteX7" fmla="*/ 0 w 255154"/>
                  <a:gd name="connsiteY7" fmla="*/ 180020 h 360040"/>
                  <a:gd name="connsiteX8" fmla="*/ 157518 w 255154"/>
                  <a:gd name="connsiteY8" fmla="*/ 0 h 360040"/>
                  <a:gd name="connsiteX9" fmla="*/ 189263 w 255154"/>
                  <a:gd name="connsiteY9" fmla="*/ 3657 h 360040"/>
                  <a:gd name="connsiteX0" fmla="*/ 248860 w 340300"/>
                  <a:gd name="connsiteY0" fmla="*/ 37286 h 360040"/>
                  <a:gd name="connsiteX1" fmla="*/ 235115 w 340300"/>
                  <a:gd name="connsiteY1" fmla="*/ 302464 h 360040"/>
                  <a:gd name="connsiteX2" fmla="*/ 255154 w 340300"/>
                  <a:gd name="connsiteY2" fmla="*/ 317905 h 360040"/>
                  <a:gd name="connsiteX3" fmla="*/ 218831 w 340300"/>
                  <a:gd name="connsiteY3" fmla="*/ 345893 h 360040"/>
                  <a:gd name="connsiteX4" fmla="*/ 157518 w 340300"/>
                  <a:gd name="connsiteY4" fmla="*/ 360040 h 360040"/>
                  <a:gd name="connsiteX5" fmla="*/ 0 w 340300"/>
                  <a:gd name="connsiteY5" fmla="*/ 180020 h 360040"/>
                  <a:gd name="connsiteX6" fmla="*/ 157518 w 340300"/>
                  <a:gd name="connsiteY6" fmla="*/ 0 h 360040"/>
                  <a:gd name="connsiteX7" fmla="*/ 189263 w 340300"/>
                  <a:gd name="connsiteY7" fmla="*/ 3657 h 360040"/>
                  <a:gd name="connsiteX8" fmla="*/ 218831 w 340300"/>
                  <a:gd name="connsiteY8" fmla="*/ 14147 h 360040"/>
                  <a:gd name="connsiteX9" fmla="*/ 340300 w 340300"/>
                  <a:gd name="connsiteY9" fmla="*/ 128726 h 360040"/>
                  <a:gd name="connsiteX0" fmla="*/ 248860 w 476054"/>
                  <a:gd name="connsiteY0" fmla="*/ 54372 h 377126"/>
                  <a:gd name="connsiteX1" fmla="*/ 235115 w 476054"/>
                  <a:gd name="connsiteY1" fmla="*/ 319550 h 377126"/>
                  <a:gd name="connsiteX2" fmla="*/ 255154 w 476054"/>
                  <a:gd name="connsiteY2" fmla="*/ 334991 h 377126"/>
                  <a:gd name="connsiteX3" fmla="*/ 218831 w 476054"/>
                  <a:gd name="connsiteY3" fmla="*/ 362979 h 377126"/>
                  <a:gd name="connsiteX4" fmla="*/ 157518 w 476054"/>
                  <a:gd name="connsiteY4" fmla="*/ 377126 h 377126"/>
                  <a:gd name="connsiteX5" fmla="*/ 0 w 476054"/>
                  <a:gd name="connsiteY5" fmla="*/ 197106 h 377126"/>
                  <a:gd name="connsiteX6" fmla="*/ 157518 w 476054"/>
                  <a:gd name="connsiteY6" fmla="*/ 17086 h 377126"/>
                  <a:gd name="connsiteX7" fmla="*/ 189263 w 476054"/>
                  <a:gd name="connsiteY7" fmla="*/ 20743 h 377126"/>
                  <a:gd name="connsiteX8" fmla="*/ 475560 w 476054"/>
                  <a:gd name="connsiteY8" fmla="*/ 283695 h 377126"/>
                  <a:gd name="connsiteX9" fmla="*/ 340300 w 476054"/>
                  <a:gd name="connsiteY9" fmla="*/ 145812 h 377126"/>
                  <a:gd name="connsiteX0" fmla="*/ 248860 w 340300"/>
                  <a:gd name="connsiteY0" fmla="*/ 44215 h 366969"/>
                  <a:gd name="connsiteX1" fmla="*/ 235115 w 340300"/>
                  <a:gd name="connsiteY1" fmla="*/ 309393 h 366969"/>
                  <a:gd name="connsiteX2" fmla="*/ 255154 w 340300"/>
                  <a:gd name="connsiteY2" fmla="*/ 324834 h 366969"/>
                  <a:gd name="connsiteX3" fmla="*/ 218831 w 340300"/>
                  <a:gd name="connsiteY3" fmla="*/ 352822 h 366969"/>
                  <a:gd name="connsiteX4" fmla="*/ 157518 w 340300"/>
                  <a:gd name="connsiteY4" fmla="*/ 366969 h 366969"/>
                  <a:gd name="connsiteX5" fmla="*/ 0 w 340300"/>
                  <a:gd name="connsiteY5" fmla="*/ 186949 h 366969"/>
                  <a:gd name="connsiteX6" fmla="*/ 157518 w 340300"/>
                  <a:gd name="connsiteY6" fmla="*/ 6929 h 366969"/>
                  <a:gd name="connsiteX7" fmla="*/ 189263 w 340300"/>
                  <a:gd name="connsiteY7" fmla="*/ 10586 h 366969"/>
                  <a:gd name="connsiteX8" fmla="*/ 340300 w 340300"/>
                  <a:gd name="connsiteY8" fmla="*/ 135655 h 366969"/>
                  <a:gd name="connsiteX0" fmla="*/ 235115 w 340300"/>
                  <a:gd name="connsiteY0" fmla="*/ 309393 h 366969"/>
                  <a:gd name="connsiteX1" fmla="*/ 255154 w 340300"/>
                  <a:gd name="connsiteY1" fmla="*/ 324834 h 366969"/>
                  <a:gd name="connsiteX2" fmla="*/ 218831 w 340300"/>
                  <a:gd name="connsiteY2" fmla="*/ 352822 h 366969"/>
                  <a:gd name="connsiteX3" fmla="*/ 157518 w 340300"/>
                  <a:gd name="connsiteY3" fmla="*/ 366969 h 366969"/>
                  <a:gd name="connsiteX4" fmla="*/ 0 w 340300"/>
                  <a:gd name="connsiteY4" fmla="*/ 186949 h 366969"/>
                  <a:gd name="connsiteX5" fmla="*/ 157518 w 340300"/>
                  <a:gd name="connsiteY5" fmla="*/ 6929 h 366969"/>
                  <a:gd name="connsiteX6" fmla="*/ 189263 w 340300"/>
                  <a:gd name="connsiteY6" fmla="*/ 10586 h 366969"/>
                  <a:gd name="connsiteX7" fmla="*/ 340300 w 340300"/>
                  <a:gd name="connsiteY7" fmla="*/ 135655 h 366969"/>
                  <a:gd name="connsiteX0" fmla="*/ 235115 w 255154"/>
                  <a:gd name="connsiteY0" fmla="*/ 309393 h 366969"/>
                  <a:gd name="connsiteX1" fmla="*/ 255154 w 255154"/>
                  <a:gd name="connsiteY1" fmla="*/ 324834 h 366969"/>
                  <a:gd name="connsiteX2" fmla="*/ 218831 w 255154"/>
                  <a:gd name="connsiteY2" fmla="*/ 352822 h 366969"/>
                  <a:gd name="connsiteX3" fmla="*/ 157518 w 255154"/>
                  <a:gd name="connsiteY3" fmla="*/ 366969 h 366969"/>
                  <a:gd name="connsiteX4" fmla="*/ 0 w 255154"/>
                  <a:gd name="connsiteY4" fmla="*/ 186949 h 366969"/>
                  <a:gd name="connsiteX5" fmla="*/ 157518 w 255154"/>
                  <a:gd name="connsiteY5" fmla="*/ 6929 h 366969"/>
                  <a:gd name="connsiteX6" fmla="*/ 189263 w 255154"/>
                  <a:gd name="connsiteY6" fmla="*/ 10586 h 366969"/>
                  <a:gd name="connsiteX0" fmla="*/ 255154 w 255154"/>
                  <a:gd name="connsiteY0" fmla="*/ 324834 h 366969"/>
                  <a:gd name="connsiteX1" fmla="*/ 218831 w 255154"/>
                  <a:gd name="connsiteY1" fmla="*/ 352822 h 366969"/>
                  <a:gd name="connsiteX2" fmla="*/ 157518 w 255154"/>
                  <a:gd name="connsiteY2" fmla="*/ 366969 h 366969"/>
                  <a:gd name="connsiteX3" fmla="*/ 0 w 255154"/>
                  <a:gd name="connsiteY3" fmla="*/ 186949 h 366969"/>
                  <a:gd name="connsiteX4" fmla="*/ 157518 w 255154"/>
                  <a:gd name="connsiteY4" fmla="*/ 6929 h 366969"/>
                  <a:gd name="connsiteX5" fmla="*/ 189263 w 255154"/>
                  <a:gd name="connsiteY5" fmla="*/ 10586 h 366969"/>
                  <a:gd name="connsiteX0" fmla="*/ 255154 w 255154"/>
                  <a:gd name="connsiteY0" fmla="*/ 317905 h 360040"/>
                  <a:gd name="connsiteX1" fmla="*/ 218831 w 255154"/>
                  <a:gd name="connsiteY1" fmla="*/ 345893 h 360040"/>
                  <a:gd name="connsiteX2" fmla="*/ 157518 w 255154"/>
                  <a:gd name="connsiteY2" fmla="*/ 360040 h 360040"/>
                  <a:gd name="connsiteX3" fmla="*/ 0 w 255154"/>
                  <a:gd name="connsiteY3" fmla="*/ 180020 h 360040"/>
                  <a:gd name="connsiteX4" fmla="*/ 157518 w 255154"/>
                  <a:gd name="connsiteY4" fmla="*/ 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5154" h="360040">
                    <a:moveTo>
                      <a:pt x="255154" y="317905"/>
                    </a:moveTo>
                    <a:lnTo>
                      <a:pt x="218831" y="345893"/>
                    </a:lnTo>
                    <a:cubicBezTo>
                      <a:pt x="199986" y="355003"/>
                      <a:pt x="179267" y="360040"/>
                      <a:pt x="157518" y="360040"/>
                    </a:cubicBezTo>
                    <a:cubicBezTo>
                      <a:pt x="70523" y="360040"/>
                      <a:pt x="0" y="279442"/>
                      <a:pt x="0" y="180020"/>
                    </a:cubicBezTo>
                    <a:cubicBezTo>
                      <a:pt x="0" y="80598"/>
                      <a:pt x="70523" y="0"/>
                      <a:pt x="157518" y="0"/>
                    </a:cubicBezTo>
                  </a:path>
                </a:pathLst>
              </a:cu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/>
                <a:endParaRPr lang="ja-JP" altLang="en-US" kern="0">
                  <a:solidFill>
                    <a:srgbClr val="000000"/>
                  </a:solidFill>
                </a:endParaRPr>
              </a:p>
            </p:txBody>
          </p:sp>
          <p:sp>
            <p:nvSpPr>
              <p:cNvPr id="33" name="月 32">
                <a:extLst>
                  <a:ext uri="{FF2B5EF4-FFF2-40B4-BE49-F238E27FC236}">
                    <a16:creationId xmlns:a16="http://schemas.microsoft.com/office/drawing/2014/main" id="{1AD50956-E607-A981-5305-8904CF7FA19F}"/>
                  </a:ext>
                </a:extLst>
              </p:cNvPr>
              <p:cNvSpPr/>
              <p:nvPr/>
            </p:nvSpPr>
            <p:spPr bwMode="auto">
              <a:xfrm rot="10800000">
                <a:off x="6018333" y="1054077"/>
                <a:ext cx="71075" cy="206164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55" name="月 354">
                <a:extLst>
                  <a:ext uri="{FF2B5EF4-FFF2-40B4-BE49-F238E27FC236}">
                    <a16:creationId xmlns:a16="http://schemas.microsoft.com/office/drawing/2014/main" id="{98707212-D862-5A53-BC9A-1797285D3237}"/>
                  </a:ext>
                </a:extLst>
              </p:cNvPr>
              <p:cNvSpPr/>
              <p:nvPr/>
            </p:nvSpPr>
            <p:spPr bwMode="auto">
              <a:xfrm rot="7087713">
                <a:off x="5869741" y="683570"/>
                <a:ext cx="233878" cy="545233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26A40392-A4F1-C120-D73C-383A829E42DC}"/>
                </a:ext>
              </a:extLst>
            </p:cNvPr>
            <p:cNvSpPr/>
            <p:nvPr/>
          </p:nvSpPr>
          <p:spPr bwMode="auto">
            <a:xfrm rot="20700000">
              <a:off x="7737873" y="1206158"/>
              <a:ext cx="45719" cy="77262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0D4B6F76-AA8F-423F-1FA0-08BFACDFFD82}"/>
                </a:ext>
              </a:extLst>
            </p:cNvPr>
            <p:cNvGrpSpPr/>
            <p:nvPr/>
          </p:nvGrpSpPr>
          <p:grpSpPr>
            <a:xfrm rot="19800000">
              <a:off x="7341592" y="1702448"/>
              <a:ext cx="102143" cy="290150"/>
              <a:chOff x="7210425" y="1808820"/>
              <a:chExt cx="177114" cy="483013"/>
            </a:xfrm>
          </p:grpSpPr>
          <p:sp>
            <p:nvSpPr>
              <p:cNvPr id="24" name="四角形: 角を丸くする 23">
                <a:extLst>
                  <a:ext uri="{FF2B5EF4-FFF2-40B4-BE49-F238E27FC236}">
                    <a16:creationId xmlns:a16="http://schemas.microsoft.com/office/drawing/2014/main" id="{2BC8013D-1A29-B409-834B-B76825B39A47}"/>
                  </a:ext>
                </a:extLst>
              </p:cNvPr>
              <p:cNvSpPr/>
              <p:nvPr/>
            </p:nvSpPr>
            <p:spPr bwMode="auto">
              <a:xfrm>
                <a:off x="7210425" y="1808820"/>
                <a:ext cx="177114" cy="483013"/>
              </a:xfrm>
              <a:prstGeom prst="roundRect">
                <a:avLst>
                  <a:gd name="adj" fmla="val 6330"/>
                </a:avLst>
              </a:pr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5" name="四角形: 角を丸くする 24">
                <a:extLst>
                  <a:ext uri="{FF2B5EF4-FFF2-40B4-BE49-F238E27FC236}">
                    <a16:creationId xmlns:a16="http://schemas.microsoft.com/office/drawing/2014/main" id="{C511E184-90B4-2BA5-304E-4185D7A3C005}"/>
                  </a:ext>
                </a:extLst>
              </p:cNvPr>
              <p:cNvSpPr/>
              <p:nvPr/>
            </p:nvSpPr>
            <p:spPr bwMode="auto">
              <a:xfrm>
                <a:off x="7236619" y="1826420"/>
                <a:ext cx="150920" cy="447814"/>
              </a:xfrm>
              <a:prstGeom prst="roundRect">
                <a:avLst>
                  <a:gd name="adj" fmla="val 0"/>
                </a:avLst>
              </a:prstGeom>
              <a:solidFill>
                <a:schemeClr val="bg1">
                  <a:lumMod val="95000"/>
                </a:schemeClr>
              </a:solidFill>
              <a:ln w="63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0" name="四角形: 角を丸くする 19">
              <a:extLst>
                <a:ext uri="{FF2B5EF4-FFF2-40B4-BE49-F238E27FC236}">
                  <a16:creationId xmlns:a16="http://schemas.microsoft.com/office/drawing/2014/main" id="{F6C034B1-2626-5FF9-D41B-D6A40B664279}"/>
                </a:ext>
              </a:extLst>
            </p:cNvPr>
            <p:cNvSpPr/>
            <p:nvPr/>
          </p:nvSpPr>
          <p:spPr bwMode="auto">
            <a:xfrm rot="17100000">
              <a:off x="7282370" y="1875638"/>
              <a:ext cx="102151" cy="4571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srgbClr val="000000"/>
                </a:solidFill>
              </a:endParaRPr>
            </a:p>
          </p:txBody>
        </p:sp>
        <p:sp>
          <p:nvSpPr>
            <p:cNvPr id="21" name="四角形: 角を丸くする 20">
              <a:extLst>
                <a:ext uri="{FF2B5EF4-FFF2-40B4-BE49-F238E27FC236}">
                  <a16:creationId xmlns:a16="http://schemas.microsoft.com/office/drawing/2014/main" id="{70394B30-EB19-6323-2C0F-F6F0FB9A1B95}"/>
                </a:ext>
              </a:extLst>
            </p:cNvPr>
            <p:cNvSpPr/>
            <p:nvPr/>
          </p:nvSpPr>
          <p:spPr bwMode="auto">
            <a:xfrm rot="17100000">
              <a:off x="7320470" y="1923264"/>
              <a:ext cx="102151" cy="4571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srgbClr val="000000"/>
                </a:solidFill>
              </a:endParaRPr>
            </a:p>
          </p:txBody>
        </p:sp>
        <p:sp>
          <p:nvSpPr>
            <p:cNvPr id="22" name="四角形: 角を丸くする 21">
              <a:extLst>
                <a:ext uri="{FF2B5EF4-FFF2-40B4-BE49-F238E27FC236}">
                  <a16:creationId xmlns:a16="http://schemas.microsoft.com/office/drawing/2014/main" id="{579C04C0-435E-5DCC-455D-FF18D79AB4A4}"/>
                </a:ext>
              </a:extLst>
            </p:cNvPr>
            <p:cNvSpPr/>
            <p:nvPr/>
          </p:nvSpPr>
          <p:spPr bwMode="auto">
            <a:xfrm rot="7031502">
              <a:off x="7451439" y="1824676"/>
              <a:ext cx="45719" cy="79621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srgbClr val="000000"/>
                </a:solidFill>
              </a:endParaRPr>
            </a:p>
          </p:txBody>
        </p:sp>
        <p:sp>
          <p:nvSpPr>
            <p:cNvPr id="23" name="四角形: 角を丸くする 22">
              <a:extLst>
                <a:ext uri="{FF2B5EF4-FFF2-40B4-BE49-F238E27FC236}">
                  <a16:creationId xmlns:a16="http://schemas.microsoft.com/office/drawing/2014/main" id="{8E9265C4-0AD3-5AB2-219B-E52544F3DB97}"/>
                </a:ext>
              </a:extLst>
            </p:cNvPr>
            <p:cNvSpPr/>
            <p:nvPr/>
          </p:nvSpPr>
          <p:spPr bwMode="auto">
            <a:xfrm rot="17100000">
              <a:off x="7369869" y="1950110"/>
              <a:ext cx="90937" cy="4571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>
              <a:solidFill>
                <a:srgbClr val="000000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srgbClr val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678434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CD21C8B7-724C-9F5A-A79D-123091AA4F49}"/>
              </a:ext>
            </a:extLst>
          </p:cNvPr>
          <p:cNvSpPr/>
          <p:nvPr/>
        </p:nvSpPr>
        <p:spPr>
          <a:xfrm>
            <a:off x="137465" y="143635"/>
            <a:ext cx="9631070" cy="328536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F91859C-BB05-6060-F89F-447D3570D5F9}"/>
              </a:ext>
            </a:extLst>
          </p:cNvPr>
          <p:cNvSpPr txBox="1"/>
          <p:nvPr/>
        </p:nvSpPr>
        <p:spPr>
          <a:xfrm>
            <a:off x="498766" y="429492"/>
            <a:ext cx="8908470" cy="271365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自転車のながら運転、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酒気帯び運転の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罰則が強化されました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582" name="グループ化 581">
            <a:extLst>
              <a:ext uri="{FF2B5EF4-FFF2-40B4-BE49-F238E27FC236}">
                <a16:creationId xmlns:a16="http://schemas.microsoft.com/office/drawing/2014/main" id="{A37FB299-4C57-7FDF-2A00-E1DB3E872537}"/>
              </a:ext>
            </a:extLst>
          </p:cNvPr>
          <p:cNvGrpSpPr/>
          <p:nvPr/>
        </p:nvGrpSpPr>
        <p:grpSpPr>
          <a:xfrm>
            <a:off x="722530" y="3609021"/>
            <a:ext cx="7894502" cy="2819488"/>
            <a:chOff x="1082570" y="3815923"/>
            <a:chExt cx="7315178" cy="2612585"/>
          </a:xfrm>
        </p:grpSpPr>
        <p:grpSp>
          <p:nvGrpSpPr>
            <p:cNvPr id="567" name="グループ化 566">
              <a:extLst>
                <a:ext uri="{FF2B5EF4-FFF2-40B4-BE49-F238E27FC236}">
                  <a16:creationId xmlns:a16="http://schemas.microsoft.com/office/drawing/2014/main" id="{F6192535-5945-FFB9-16C7-9ADCC0567971}"/>
                </a:ext>
              </a:extLst>
            </p:cNvPr>
            <p:cNvGrpSpPr/>
            <p:nvPr/>
          </p:nvGrpSpPr>
          <p:grpSpPr>
            <a:xfrm>
              <a:off x="1082570" y="3824015"/>
              <a:ext cx="3477299" cy="2604493"/>
              <a:chOff x="1082570" y="3824015"/>
              <a:chExt cx="3477299" cy="2604493"/>
            </a:xfrm>
          </p:grpSpPr>
          <p:grpSp>
            <p:nvGrpSpPr>
              <p:cNvPr id="4" name="グループ化 3">
                <a:extLst>
                  <a:ext uri="{FF2B5EF4-FFF2-40B4-BE49-F238E27FC236}">
                    <a16:creationId xmlns:a16="http://schemas.microsoft.com/office/drawing/2014/main" id="{7ADE8802-896E-D3AF-AA16-EFDBE5245A7D}"/>
                  </a:ext>
                </a:extLst>
              </p:cNvPr>
              <p:cNvGrpSpPr/>
              <p:nvPr/>
            </p:nvGrpSpPr>
            <p:grpSpPr>
              <a:xfrm>
                <a:off x="1082570" y="3824015"/>
                <a:ext cx="3473823" cy="2604493"/>
                <a:chOff x="6489909" y="4179426"/>
                <a:chExt cx="3473823" cy="2604493"/>
              </a:xfrm>
            </p:grpSpPr>
            <p:grpSp>
              <p:nvGrpSpPr>
                <p:cNvPr id="5" name="グループ化 4">
                  <a:extLst>
                    <a:ext uri="{FF2B5EF4-FFF2-40B4-BE49-F238E27FC236}">
                      <a16:creationId xmlns:a16="http://schemas.microsoft.com/office/drawing/2014/main" id="{F294028C-E43A-8F61-F252-C0A1D3248A3F}"/>
                    </a:ext>
                  </a:extLst>
                </p:cNvPr>
                <p:cNvGrpSpPr/>
                <p:nvPr/>
              </p:nvGrpSpPr>
              <p:grpSpPr>
                <a:xfrm>
                  <a:off x="7743310" y="4179426"/>
                  <a:ext cx="2220422" cy="2604493"/>
                  <a:chOff x="9177896" y="4792891"/>
                  <a:chExt cx="1902432" cy="2231499"/>
                </a:xfrm>
              </p:grpSpPr>
              <p:sp>
                <p:nvSpPr>
                  <p:cNvPr id="13" name="四角形: 角を丸くする 12">
                    <a:extLst>
                      <a:ext uri="{FF2B5EF4-FFF2-40B4-BE49-F238E27FC236}">
                        <a16:creationId xmlns:a16="http://schemas.microsoft.com/office/drawing/2014/main" id="{33252263-1649-7478-8366-CF90FD152F28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10062522" y="6365843"/>
                    <a:ext cx="133178" cy="46758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4" name="四角形: 角を丸くする 13">
                    <a:extLst>
                      <a:ext uri="{FF2B5EF4-FFF2-40B4-BE49-F238E27FC236}">
                        <a16:creationId xmlns:a16="http://schemas.microsoft.com/office/drawing/2014/main" id="{E8837AF5-DF82-0592-786A-C9965AF32C0C}"/>
                      </a:ext>
                    </a:extLst>
                  </p:cNvPr>
                  <p:cNvSpPr/>
                  <p:nvPr/>
                </p:nvSpPr>
                <p:spPr bwMode="auto">
                  <a:xfrm rot="20588486" flipH="1">
                    <a:off x="10008149" y="6010348"/>
                    <a:ext cx="133178" cy="46758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5" name="四角形: 角を丸くする 14">
                    <a:extLst>
                      <a:ext uri="{FF2B5EF4-FFF2-40B4-BE49-F238E27FC236}">
                        <a16:creationId xmlns:a16="http://schemas.microsoft.com/office/drawing/2014/main" id="{00FDAAEE-F1B3-FFD4-AD92-88F7E715D522}"/>
                      </a:ext>
                    </a:extLst>
                  </p:cNvPr>
                  <p:cNvSpPr/>
                  <p:nvPr/>
                </p:nvSpPr>
                <p:spPr bwMode="auto">
                  <a:xfrm rot="6807611" flipH="1">
                    <a:off x="10254622" y="5496935"/>
                    <a:ext cx="133177" cy="440993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6" name="フリーフォーム: 図形 15">
                    <a:extLst>
                      <a:ext uri="{FF2B5EF4-FFF2-40B4-BE49-F238E27FC236}">
                        <a16:creationId xmlns:a16="http://schemas.microsoft.com/office/drawing/2014/main" id="{EC4CB472-607D-CDA5-04CA-DCD8F4CBD5D8}"/>
                      </a:ext>
                    </a:extLst>
                  </p:cNvPr>
                  <p:cNvSpPr/>
                  <p:nvPr/>
                </p:nvSpPr>
                <p:spPr bwMode="auto">
                  <a:xfrm rot="5400000">
                    <a:off x="9495263" y="5439326"/>
                    <a:ext cx="1267697" cy="1902432"/>
                  </a:xfrm>
                  <a:custGeom>
                    <a:avLst/>
                    <a:gdLst>
                      <a:gd name="connsiteX0" fmla="*/ 898504 w 1509399"/>
                      <a:gd name="connsiteY0" fmla="*/ 1752895 h 2265154"/>
                      <a:gd name="connsiteX1" fmla="*/ 1029896 w 1509399"/>
                      <a:gd name="connsiteY1" fmla="*/ 1621503 h 2265154"/>
                      <a:gd name="connsiteX2" fmla="*/ 1161288 w 1509399"/>
                      <a:gd name="connsiteY2" fmla="*/ 1752895 h 2265154"/>
                      <a:gd name="connsiteX3" fmla="*/ 1029896 w 1509399"/>
                      <a:gd name="connsiteY3" fmla="*/ 1884287 h 2265154"/>
                      <a:gd name="connsiteX4" fmla="*/ 898504 w 1509399"/>
                      <a:gd name="connsiteY4" fmla="*/ 1752895 h 2265154"/>
                      <a:gd name="connsiteX5" fmla="*/ 621114 w 1509399"/>
                      <a:gd name="connsiteY5" fmla="*/ 502501 h 2265154"/>
                      <a:gd name="connsiteX6" fmla="*/ 624104 w 1509399"/>
                      <a:gd name="connsiteY6" fmla="*/ 542021 h 2265154"/>
                      <a:gd name="connsiteX7" fmla="*/ 870102 w 1509399"/>
                      <a:gd name="connsiteY7" fmla="*/ 857764 h 2265154"/>
                      <a:gd name="connsiteX8" fmla="*/ 885194 w 1509399"/>
                      <a:gd name="connsiteY8" fmla="*/ 862448 h 2265154"/>
                      <a:gd name="connsiteX9" fmla="*/ 885194 w 1509399"/>
                      <a:gd name="connsiteY9" fmla="*/ 809840 h 2265154"/>
                      <a:gd name="connsiteX10" fmla="*/ 1029896 w 1509399"/>
                      <a:gd name="connsiteY10" fmla="*/ 665138 h 2265154"/>
                      <a:gd name="connsiteX11" fmla="*/ 1174598 w 1509399"/>
                      <a:gd name="connsiteY11" fmla="*/ 809840 h 2265154"/>
                      <a:gd name="connsiteX12" fmla="*/ 1174598 w 1509399"/>
                      <a:gd name="connsiteY12" fmla="*/ 862448 h 2265154"/>
                      <a:gd name="connsiteX13" fmla="*/ 1189689 w 1509399"/>
                      <a:gd name="connsiteY13" fmla="*/ 857764 h 2265154"/>
                      <a:gd name="connsiteX14" fmla="*/ 1440418 w 1509399"/>
                      <a:gd name="connsiteY14" fmla="*/ 479503 h 2265154"/>
                      <a:gd name="connsiteX15" fmla="*/ 1029896 w 1509399"/>
                      <a:gd name="connsiteY15" fmla="*/ 68981 h 2265154"/>
                      <a:gd name="connsiteX16" fmla="*/ 627714 w 1509399"/>
                      <a:gd name="connsiteY16" fmla="*/ 396768 h 2265154"/>
                      <a:gd name="connsiteX17" fmla="*/ 624844 w 1509399"/>
                      <a:gd name="connsiteY17" fmla="*/ 425235 h 2265154"/>
                      <a:gd name="connsiteX18" fmla="*/ 907007 w 1509399"/>
                      <a:gd name="connsiteY18" fmla="*/ 425235 h 2265154"/>
                      <a:gd name="connsiteX19" fmla="*/ 908829 w 1509399"/>
                      <a:gd name="connsiteY19" fmla="*/ 416210 h 2265154"/>
                      <a:gd name="connsiteX20" fmla="*/ 1029896 w 1509399"/>
                      <a:gd name="connsiteY20" fmla="*/ 335962 h 2265154"/>
                      <a:gd name="connsiteX21" fmla="*/ 1161288 w 1509399"/>
                      <a:gd name="connsiteY21" fmla="*/ 467354 h 2265154"/>
                      <a:gd name="connsiteX22" fmla="*/ 1029896 w 1509399"/>
                      <a:gd name="connsiteY22" fmla="*/ 598746 h 2265154"/>
                      <a:gd name="connsiteX23" fmla="*/ 908829 w 1509399"/>
                      <a:gd name="connsiteY23" fmla="*/ 518497 h 2265154"/>
                      <a:gd name="connsiteX24" fmla="*/ 905600 w 1509399"/>
                      <a:gd name="connsiteY24" fmla="*/ 502501 h 2265154"/>
                      <a:gd name="connsiteX25" fmla="*/ 619374 w 1509399"/>
                      <a:gd name="connsiteY25" fmla="*/ 1752895 h 2265154"/>
                      <a:gd name="connsiteX26" fmla="*/ 1029896 w 1509399"/>
                      <a:gd name="connsiteY26" fmla="*/ 2163416 h 2265154"/>
                      <a:gd name="connsiteX27" fmla="*/ 1440418 w 1509399"/>
                      <a:gd name="connsiteY27" fmla="*/ 1752895 h 2265154"/>
                      <a:gd name="connsiteX28" fmla="*/ 1189689 w 1509399"/>
                      <a:gd name="connsiteY28" fmla="*/ 1374633 h 2265154"/>
                      <a:gd name="connsiteX29" fmla="*/ 1174598 w 1509399"/>
                      <a:gd name="connsiteY29" fmla="*/ 1369949 h 2265154"/>
                      <a:gd name="connsiteX30" fmla="*/ 1174598 w 1509399"/>
                      <a:gd name="connsiteY30" fmla="*/ 1385032 h 2265154"/>
                      <a:gd name="connsiteX31" fmla="*/ 1029896 w 1509399"/>
                      <a:gd name="connsiteY31" fmla="*/ 1529734 h 2265154"/>
                      <a:gd name="connsiteX32" fmla="*/ 885194 w 1509399"/>
                      <a:gd name="connsiteY32" fmla="*/ 1385032 h 2265154"/>
                      <a:gd name="connsiteX33" fmla="*/ 885194 w 1509399"/>
                      <a:gd name="connsiteY33" fmla="*/ 1369949 h 2265154"/>
                      <a:gd name="connsiteX34" fmla="*/ 870102 w 1509399"/>
                      <a:gd name="connsiteY34" fmla="*/ 1374633 h 2265154"/>
                      <a:gd name="connsiteX35" fmla="*/ 619374 w 1509399"/>
                      <a:gd name="connsiteY35" fmla="*/ 1752895 h 2265154"/>
                      <a:gd name="connsiteX36" fmla="*/ 0 w 1509399"/>
                      <a:gd name="connsiteY36" fmla="*/ 800389 h 2265154"/>
                      <a:gd name="connsiteX37" fmla="*/ 0 w 1509399"/>
                      <a:gd name="connsiteY37" fmla="*/ 409383 h 2265154"/>
                      <a:gd name="connsiteX38" fmla="*/ 101727 w 1509399"/>
                      <a:gd name="connsiteY38" fmla="*/ 307656 h 2265154"/>
                      <a:gd name="connsiteX39" fmla="*/ 203454 w 1509399"/>
                      <a:gd name="connsiteY39" fmla="*/ 409383 h 2265154"/>
                      <a:gd name="connsiteX40" fmla="*/ 203454 w 1509399"/>
                      <a:gd name="connsiteY40" fmla="*/ 425235 h 2265154"/>
                      <a:gd name="connsiteX41" fmla="*/ 513244 w 1509399"/>
                      <a:gd name="connsiteY41" fmla="*/ 425235 h 2265154"/>
                      <a:gd name="connsiteX42" fmla="*/ 517014 w 1509399"/>
                      <a:gd name="connsiteY42" fmla="*/ 382509 h 2265154"/>
                      <a:gd name="connsiteX43" fmla="*/ 540492 w 1509399"/>
                      <a:gd name="connsiteY43" fmla="*/ 295595 h 2265154"/>
                      <a:gd name="connsiteX44" fmla="*/ 574158 w 1509399"/>
                      <a:gd name="connsiteY44" fmla="*/ 223431 h 2265154"/>
                      <a:gd name="connsiteX45" fmla="*/ 614513 w 1509399"/>
                      <a:gd name="connsiteY45" fmla="*/ 244149 h 2265154"/>
                      <a:gd name="connsiteX46" fmla="*/ 632284 w 1509399"/>
                      <a:gd name="connsiteY46" fmla="*/ 211408 h 2265154"/>
                      <a:gd name="connsiteX47" fmla="*/ 1029896 w 1509399"/>
                      <a:gd name="connsiteY47" fmla="*/ 0 h 2265154"/>
                      <a:gd name="connsiteX48" fmla="*/ 1509399 w 1509399"/>
                      <a:gd name="connsiteY48" fmla="*/ 479503 h 2265154"/>
                      <a:gd name="connsiteX49" fmla="*/ 1216540 w 1509399"/>
                      <a:gd name="connsiteY49" fmla="*/ 921324 h 2265154"/>
                      <a:gd name="connsiteX50" fmla="*/ 1174598 w 1509399"/>
                      <a:gd name="connsiteY50" fmla="*/ 934343 h 2265154"/>
                      <a:gd name="connsiteX51" fmla="*/ 1174598 w 1509399"/>
                      <a:gd name="connsiteY51" fmla="*/ 1298054 h 2265154"/>
                      <a:gd name="connsiteX52" fmla="*/ 1216540 w 1509399"/>
                      <a:gd name="connsiteY52" fmla="*/ 1311073 h 2265154"/>
                      <a:gd name="connsiteX53" fmla="*/ 1509399 w 1509399"/>
                      <a:gd name="connsiteY53" fmla="*/ 1752895 h 2265154"/>
                      <a:gd name="connsiteX54" fmla="*/ 1029896 w 1509399"/>
                      <a:gd name="connsiteY54" fmla="*/ 2232397 h 2265154"/>
                      <a:gd name="connsiteX55" fmla="*/ 943013 w 1509399"/>
                      <a:gd name="connsiteY55" fmla="*/ 2223639 h 2265154"/>
                      <a:gd name="connsiteX56" fmla="*/ 943013 w 1509399"/>
                      <a:gd name="connsiteY56" fmla="*/ 2265154 h 2265154"/>
                      <a:gd name="connsiteX57" fmla="*/ 924892 w 1509399"/>
                      <a:gd name="connsiteY57" fmla="*/ 2263328 h 2265154"/>
                      <a:gd name="connsiteX58" fmla="*/ 540490 w 1509399"/>
                      <a:gd name="connsiteY58" fmla="*/ 1932037 h 2265154"/>
                      <a:gd name="connsiteX59" fmla="*/ 529013 w 1509399"/>
                      <a:gd name="connsiteY59" fmla="*/ 1889548 h 2265154"/>
                      <a:gd name="connsiteX60" fmla="*/ 529013 w 1509399"/>
                      <a:gd name="connsiteY60" fmla="*/ 2109159 h 2265154"/>
                      <a:gd name="connsiteX61" fmla="*/ 502926 w 1509399"/>
                      <a:gd name="connsiteY61" fmla="*/ 2135245 h 2265154"/>
                      <a:gd name="connsiteX62" fmla="*/ 476840 w 1509399"/>
                      <a:gd name="connsiteY62" fmla="*/ 2109159 h 2265154"/>
                      <a:gd name="connsiteX63" fmla="*/ 476840 w 1509399"/>
                      <a:gd name="connsiteY63" fmla="*/ 1506614 h 2265154"/>
                      <a:gd name="connsiteX64" fmla="*/ 502926 w 1509399"/>
                      <a:gd name="connsiteY64" fmla="*/ 1480528 h 2265154"/>
                      <a:gd name="connsiteX65" fmla="*/ 529013 w 1509399"/>
                      <a:gd name="connsiteY65" fmla="*/ 1506614 h 2265154"/>
                      <a:gd name="connsiteX66" fmla="*/ 529013 w 1509399"/>
                      <a:gd name="connsiteY66" fmla="*/ 1612944 h 2265154"/>
                      <a:gd name="connsiteX67" fmla="*/ 533260 w 1509399"/>
                      <a:gd name="connsiteY67" fmla="*/ 1594903 h 2265154"/>
                      <a:gd name="connsiteX68" fmla="*/ 838851 w 1509399"/>
                      <a:gd name="connsiteY68" fmla="*/ 1268013 h 2265154"/>
                      <a:gd name="connsiteX69" fmla="*/ 885194 w 1509399"/>
                      <a:gd name="connsiteY69" fmla="*/ 1254249 h 2265154"/>
                      <a:gd name="connsiteX70" fmla="*/ 885194 w 1509399"/>
                      <a:gd name="connsiteY70" fmla="*/ 1131151 h 2265154"/>
                      <a:gd name="connsiteX71" fmla="*/ 601323 w 1509399"/>
                      <a:gd name="connsiteY71" fmla="*/ 1131151 h 2265154"/>
                      <a:gd name="connsiteX72" fmla="*/ 601323 w 1509399"/>
                      <a:gd name="connsiteY72" fmla="*/ 1212638 h 2265154"/>
                      <a:gd name="connsiteX73" fmla="*/ 529013 w 1509399"/>
                      <a:gd name="connsiteY73" fmla="*/ 1284948 h 2265154"/>
                      <a:gd name="connsiteX74" fmla="*/ 456702 w 1509399"/>
                      <a:gd name="connsiteY74" fmla="*/ 1212638 h 2265154"/>
                      <a:gd name="connsiteX75" fmla="*/ 456702 w 1509399"/>
                      <a:gd name="connsiteY75" fmla="*/ 972398 h 2265154"/>
                      <a:gd name="connsiteX76" fmla="*/ 529013 w 1509399"/>
                      <a:gd name="connsiteY76" fmla="*/ 900088 h 2265154"/>
                      <a:gd name="connsiteX77" fmla="*/ 601323 w 1509399"/>
                      <a:gd name="connsiteY77" fmla="*/ 972398 h 2265154"/>
                      <a:gd name="connsiteX78" fmla="*/ 601323 w 1509399"/>
                      <a:gd name="connsiteY78" fmla="*/ 1053885 h 2265154"/>
                      <a:gd name="connsiteX79" fmla="*/ 885194 w 1509399"/>
                      <a:gd name="connsiteY79" fmla="*/ 1053885 h 2265154"/>
                      <a:gd name="connsiteX80" fmla="*/ 885194 w 1509399"/>
                      <a:gd name="connsiteY80" fmla="*/ 973383 h 2265154"/>
                      <a:gd name="connsiteX81" fmla="*/ 838852 w 1509399"/>
                      <a:gd name="connsiteY81" fmla="*/ 959619 h 2265154"/>
                      <a:gd name="connsiteX82" fmla="*/ 515129 w 1509399"/>
                      <a:gd name="connsiteY82" fmla="*/ 555701 h 2265154"/>
                      <a:gd name="connsiteX83" fmla="*/ 511020 w 1509399"/>
                      <a:gd name="connsiteY83" fmla="*/ 502501 h 2265154"/>
                      <a:gd name="connsiteX84" fmla="*/ 203454 w 1509399"/>
                      <a:gd name="connsiteY84" fmla="*/ 502501 h 2265154"/>
                      <a:gd name="connsiteX85" fmla="*/ 203454 w 1509399"/>
                      <a:gd name="connsiteY85" fmla="*/ 800389 h 2265154"/>
                      <a:gd name="connsiteX86" fmla="*/ 202893 w 1509399"/>
                      <a:gd name="connsiteY86" fmla="*/ 804099 h 2265154"/>
                      <a:gd name="connsiteX87" fmla="*/ 133982 w 1509399"/>
                      <a:gd name="connsiteY87" fmla="*/ 804099 h 2265154"/>
                      <a:gd name="connsiteX88" fmla="*/ 133982 w 1509399"/>
                      <a:gd name="connsiteY88" fmla="*/ 418654 h 2265154"/>
                      <a:gd name="connsiteX89" fmla="*/ 101727 w 1509399"/>
                      <a:gd name="connsiteY89" fmla="*/ 386399 h 2265154"/>
                      <a:gd name="connsiteX90" fmla="*/ 69472 w 1509399"/>
                      <a:gd name="connsiteY90" fmla="*/ 418654 h 2265154"/>
                      <a:gd name="connsiteX91" fmla="*/ 69472 w 1509399"/>
                      <a:gd name="connsiteY91" fmla="*/ 804099 h 2265154"/>
                      <a:gd name="connsiteX92" fmla="*/ 561 w 1509399"/>
                      <a:gd name="connsiteY92" fmla="*/ 804099 h 22651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  <a:cxn ang="0">
                        <a:pos x="connsiteX59" y="connsiteY59"/>
                      </a:cxn>
                      <a:cxn ang="0">
                        <a:pos x="connsiteX60" y="connsiteY60"/>
                      </a:cxn>
                      <a:cxn ang="0">
                        <a:pos x="connsiteX61" y="connsiteY61"/>
                      </a:cxn>
                      <a:cxn ang="0">
                        <a:pos x="connsiteX62" y="connsiteY62"/>
                      </a:cxn>
                      <a:cxn ang="0">
                        <a:pos x="connsiteX63" y="connsiteY63"/>
                      </a:cxn>
                      <a:cxn ang="0">
                        <a:pos x="connsiteX64" y="connsiteY64"/>
                      </a:cxn>
                      <a:cxn ang="0">
                        <a:pos x="connsiteX65" y="connsiteY65"/>
                      </a:cxn>
                      <a:cxn ang="0">
                        <a:pos x="connsiteX66" y="connsiteY66"/>
                      </a:cxn>
                      <a:cxn ang="0">
                        <a:pos x="connsiteX67" y="connsiteY67"/>
                      </a:cxn>
                      <a:cxn ang="0">
                        <a:pos x="connsiteX68" y="connsiteY68"/>
                      </a:cxn>
                      <a:cxn ang="0">
                        <a:pos x="connsiteX69" y="connsiteY69"/>
                      </a:cxn>
                      <a:cxn ang="0">
                        <a:pos x="connsiteX70" y="connsiteY70"/>
                      </a:cxn>
                      <a:cxn ang="0">
                        <a:pos x="connsiteX71" y="connsiteY71"/>
                      </a:cxn>
                      <a:cxn ang="0">
                        <a:pos x="connsiteX72" y="connsiteY72"/>
                      </a:cxn>
                      <a:cxn ang="0">
                        <a:pos x="connsiteX73" y="connsiteY73"/>
                      </a:cxn>
                      <a:cxn ang="0">
                        <a:pos x="connsiteX74" y="connsiteY74"/>
                      </a:cxn>
                      <a:cxn ang="0">
                        <a:pos x="connsiteX75" y="connsiteY75"/>
                      </a:cxn>
                      <a:cxn ang="0">
                        <a:pos x="connsiteX76" y="connsiteY76"/>
                      </a:cxn>
                      <a:cxn ang="0">
                        <a:pos x="connsiteX77" y="connsiteY77"/>
                      </a:cxn>
                      <a:cxn ang="0">
                        <a:pos x="connsiteX78" y="connsiteY78"/>
                      </a:cxn>
                      <a:cxn ang="0">
                        <a:pos x="connsiteX79" y="connsiteY79"/>
                      </a:cxn>
                      <a:cxn ang="0">
                        <a:pos x="connsiteX80" y="connsiteY80"/>
                      </a:cxn>
                      <a:cxn ang="0">
                        <a:pos x="connsiteX81" y="connsiteY81"/>
                      </a:cxn>
                      <a:cxn ang="0">
                        <a:pos x="connsiteX82" y="connsiteY82"/>
                      </a:cxn>
                      <a:cxn ang="0">
                        <a:pos x="connsiteX83" y="connsiteY83"/>
                      </a:cxn>
                      <a:cxn ang="0">
                        <a:pos x="connsiteX84" y="connsiteY84"/>
                      </a:cxn>
                      <a:cxn ang="0">
                        <a:pos x="connsiteX85" y="connsiteY85"/>
                      </a:cxn>
                      <a:cxn ang="0">
                        <a:pos x="connsiteX86" y="connsiteY86"/>
                      </a:cxn>
                      <a:cxn ang="0">
                        <a:pos x="connsiteX87" y="connsiteY87"/>
                      </a:cxn>
                      <a:cxn ang="0">
                        <a:pos x="connsiteX88" y="connsiteY88"/>
                      </a:cxn>
                      <a:cxn ang="0">
                        <a:pos x="connsiteX89" y="connsiteY89"/>
                      </a:cxn>
                      <a:cxn ang="0">
                        <a:pos x="connsiteX90" y="connsiteY90"/>
                      </a:cxn>
                      <a:cxn ang="0">
                        <a:pos x="connsiteX91" y="connsiteY91"/>
                      </a:cxn>
                      <a:cxn ang="0">
                        <a:pos x="connsiteX92" y="connsiteY92"/>
                      </a:cxn>
                    </a:cxnLst>
                    <a:rect l="l" t="t" r="r" b="b"/>
                    <a:pathLst>
                      <a:path w="1509399" h="2265154">
                        <a:moveTo>
                          <a:pt x="898504" y="1752895"/>
                        </a:moveTo>
                        <a:cubicBezTo>
                          <a:pt x="898504" y="1680329"/>
                          <a:pt x="957330" y="1621503"/>
                          <a:pt x="1029896" y="1621503"/>
                        </a:cubicBezTo>
                        <a:cubicBezTo>
                          <a:pt x="1102462" y="1621503"/>
                          <a:pt x="1161288" y="1680329"/>
                          <a:pt x="1161288" y="1752895"/>
                        </a:cubicBezTo>
                        <a:cubicBezTo>
                          <a:pt x="1161288" y="1825461"/>
                          <a:pt x="1102462" y="1884287"/>
                          <a:pt x="1029896" y="1884287"/>
                        </a:cubicBezTo>
                        <a:cubicBezTo>
                          <a:pt x="957330" y="1884287"/>
                          <a:pt x="898504" y="1825461"/>
                          <a:pt x="898504" y="1752895"/>
                        </a:cubicBezTo>
                        <a:close/>
                        <a:moveTo>
                          <a:pt x="621114" y="502501"/>
                        </a:moveTo>
                        <a:lnTo>
                          <a:pt x="624104" y="542021"/>
                        </a:lnTo>
                        <a:cubicBezTo>
                          <a:pt x="645907" y="684715"/>
                          <a:pt x="741178" y="803233"/>
                          <a:pt x="870102" y="857764"/>
                        </a:cubicBezTo>
                        <a:lnTo>
                          <a:pt x="885194" y="862448"/>
                        </a:lnTo>
                        <a:lnTo>
                          <a:pt x="885194" y="809840"/>
                        </a:lnTo>
                        <a:cubicBezTo>
                          <a:pt x="885194" y="729923"/>
                          <a:pt x="949979" y="665138"/>
                          <a:pt x="1029896" y="665138"/>
                        </a:cubicBezTo>
                        <a:cubicBezTo>
                          <a:pt x="1109813" y="665138"/>
                          <a:pt x="1174598" y="729923"/>
                          <a:pt x="1174598" y="809840"/>
                        </a:cubicBezTo>
                        <a:lnTo>
                          <a:pt x="1174598" y="862448"/>
                        </a:lnTo>
                        <a:lnTo>
                          <a:pt x="1189689" y="857764"/>
                        </a:lnTo>
                        <a:cubicBezTo>
                          <a:pt x="1337032" y="795443"/>
                          <a:pt x="1440418" y="649546"/>
                          <a:pt x="1440418" y="479503"/>
                        </a:cubicBezTo>
                        <a:cubicBezTo>
                          <a:pt x="1440418" y="252778"/>
                          <a:pt x="1256621" y="68981"/>
                          <a:pt x="1029896" y="68981"/>
                        </a:cubicBezTo>
                        <a:cubicBezTo>
                          <a:pt x="831511" y="68981"/>
                          <a:pt x="665994" y="209700"/>
                          <a:pt x="627714" y="396768"/>
                        </a:cubicBezTo>
                        <a:lnTo>
                          <a:pt x="624844" y="425235"/>
                        </a:lnTo>
                        <a:lnTo>
                          <a:pt x="907007" y="425235"/>
                        </a:lnTo>
                        <a:lnTo>
                          <a:pt x="908829" y="416210"/>
                        </a:lnTo>
                        <a:cubicBezTo>
                          <a:pt x="928776" y="369051"/>
                          <a:pt x="975471" y="335962"/>
                          <a:pt x="1029896" y="335962"/>
                        </a:cubicBezTo>
                        <a:cubicBezTo>
                          <a:pt x="1102462" y="335962"/>
                          <a:pt x="1161288" y="394788"/>
                          <a:pt x="1161288" y="467354"/>
                        </a:cubicBezTo>
                        <a:cubicBezTo>
                          <a:pt x="1161288" y="539920"/>
                          <a:pt x="1102462" y="598746"/>
                          <a:pt x="1029896" y="598746"/>
                        </a:cubicBezTo>
                        <a:cubicBezTo>
                          <a:pt x="975471" y="598746"/>
                          <a:pt x="928776" y="565656"/>
                          <a:pt x="908829" y="518497"/>
                        </a:cubicBezTo>
                        <a:lnTo>
                          <a:pt x="905600" y="502501"/>
                        </a:lnTo>
                        <a:close/>
                        <a:moveTo>
                          <a:pt x="619374" y="1752895"/>
                        </a:moveTo>
                        <a:cubicBezTo>
                          <a:pt x="619374" y="1979620"/>
                          <a:pt x="803171" y="2163416"/>
                          <a:pt x="1029896" y="2163416"/>
                        </a:cubicBezTo>
                        <a:cubicBezTo>
                          <a:pt x="1256621" y="2163416"/>
                          <a:pt x="1440418" y="1979620"/>
                          <a:pt x="1440418" y="1752895"/>
                        </a:cubicBezTo>
                        <a:cubicBezTo>
                          <a:pt x="1440418" y="1582851"/>
                          <a:pt x="1337032" y="1436954"/>
                          <a:pt x="1189689" y="1374633"/>
                        </a:cubicBezTo>
                        <a:lnTo>
                          <a:pt x="1174598" y="1369949"/>
                        </a:lnTo>
                        <a:lnTo>
                          <a:pt x="1174598" y="1385032"/>
                        </a:lnTo>
                        <a:cubicBezTo>
                          <a:pt x="1174598" y="1464949"/>
                          <a:pt x="1109813" y="1529734"/>
                          <a:pt x="1029896" y="1529734"/>
                        </a:cubicBezTo>
                        <a:cubicBezTo>
                          <a:pt x="949979" y="1529734"/>
                          <a:pt x="885194" y="1464949"/>
                          <a:pt x="885194" y="1385032"/>
                        </a:cubicBezTo>
                        <a:lnTo>
                          <a:pt x="885194" y="1369949"/>
                        </a:lnTo>
                        <a:lnTo>
                          <a:pt x="870102" y="1374633"/>
                        </a:lnTo>
                        <a:cubicBezTo>
                          <a:pt x="722760" y="1436954"/>
                          <a:pt x="619374" y="1582851"/>
                          <a:pt x="619374" y="1752895"/>
                        </a:cubicBezTo>
                        <a:close/>
                        <a:moveTo>
                          <a:pt x="0" y="800389"/>
                        </a:moveTo>
                        <a:lnTo>
                          <a:pt x="0" y="409383"/>
                        </a:lnTo>
                        <a:cubicBezTo>
                          <a:pt x="0" y="353201"/>
                          <a:pt x="45545" y="307656"/>
                          <a:pt x="101727" y="307656"/>
                        </a:cubicBezTo>
                        <a:cubicBezTo>
                          <a:pt x="157909" y="307656"/>
                          <a:pt x="203454" y="353201"/>
                          <a:pt x="203454" y="409383"/>
                        </a:cubicBezTo>
                        <a:lnTo>
                          <a:pt x="203454" y="425235"/>
                        </a:lnTo>
                        <a:lnTo>
                          <a:pt x="513244" y="425235"/>
                        </a:lnTo>
                        <a:lnTo>
                          <a:pt x="517014" y="382509"/>
                        </a:lnTo>
                        <a:cubicBezTo>
                          <a:pt x="522361" y="352574"/>
                          <a:pt x="530265" y="323525"/>
                          <a:pt x="540492" y="295595"/>
                        </a:cubicBezTo>
                        <a:lnTo>
                          <a:pt x="574158" y="223431"/>
                        </a:lnTo>
                        <a:lnTo>
                          <a:pt x="614513" y="244149"/>
                        </a:lnTo>
                        <a:lnTo>
                          <a:pt x="632284" y="211408"/>
                        </a:lnTo>
                        <a:cubicBezTo>
                          <a:pt x="718455" y="83859"/>
                          <a:pt x="864382" y="0"/>
                          <a:pt x="1029896" y="0"/>
                        </a:cubicBezTo>
                        <a:cubicBezTo>
                          <a:pt x="1294718" y="0"/>
                          <a:pt x="1509399" y="214681"/>
                          <a:pt x="1509399" y="479503"/>
                        </a:cubicBezTo>
                        <a:cubicBezTo>
                          <a:pt x="1509399" y="678119"/>
                          <a:pt x="1388641" y="848531"/>
                          <a:pt x="1216540" y="921324"/>
                        </a:cubicBezTo>
                        <a:lnTo>
                          <a:pt x="1174598" y="934343"/>
                        </a:lnTo>
                        <a:lnTo>
                          <a:pt x="1174598" y="1298054"/>
                        </a:lnTo>
                        <a:lnTo>
                          <a:pt x="1216540" y="1311073"/>
                        </a:lnTo>
                        <a:cubicBezTo>
                          <a:pt x="1388641" y="1383866"/>
                          <a:pt x="1509399" y="1554278"/>
                          <a:pt x="1509399" y="1752895"/>
                        </a:cubicBezTo>
                        <a:cubicBezTo>
                          <a:pt x="1509399" y="2017717"/>
                          <a:pt x="1294718" y="2232397"/>
                          <a:pt x="1029896" y="2232397"/>
                        </a:cubicBezTo>
                        <a:lnTo>
                          <a:pt x="943013" y="2223639"/>
                        </a:lnTo>
                        <a:lnTo>
                          <a:pt x="943013" y="2265154"/>
                        </a:lnTo>
                        <a:lnTo>
                          <a:pt x="924892" y="2263328"/>
                        </a:lnTo>
                        <a:cubicBezTo>
                          <a:pt x="746827" y="2226890"/>
                          <a:pt x="601850" y="2099617"/>
                          <a:pt x="540490" y="1932037"/>
                        </a:cubicBezTo>
                        <a:lnTo>
                          <a:pt x="529013" y="1889548"/>
                        </a:lnTo>
                        <a:lnTo>
                          <a:pt x="529013" y="2109159"/>
                        </a:lnTo>
                        <a:cubicBezTo>
                          <a:pt x="529013" y="2123567"/>
                          <a:pt x="517334" y="2135245"/>
                          <a:pt x="502926" y="2135245"/>
                        </a:cubicBezTo>
                        <a:cubicBezTo>
                          <a:pt x="488519" y="2135245"/>
                          <a:pt x="476840" y="2123567"/>
                          <a:pt x="476840" y="2109159"/>
                        </a:cubicBezTo>
                        <a:lnTo>
                          <a:pt x="476840" y="1506614"/>
                        </a:lnTo>
                        <a:cubicBezTo>
                          <a:pt x="476840" y="1492207"/>
                          <a:pt x="488519" y="1480528"/>
                          <a:pt x="502926" y="1480528"/>
                        </a:cubicBezTo>
                        <a:cubicBezTo>
                          <a:pt x="517334" y="1480528"/>
                          <a:pt x="529013" y="1492207"/>
                          <a:pt x="529013" y="1506614"/>
                        </a:cubicBezTo>
                        <a:lnTo>
                          <a:pt x="529013" y="1612944"/>
                        </a:lnTo>
                        <a:lnTo>
                          <a:pt x="533260" y="1594903"/>
                        </a:lnTo>
                        <a:cubicBezTo>
                          <a:pt x="580775" y="1445409"/>
                          <a:pt x="693923" y="1325161"/>
                          <a:pt x="838851" y="1268013"/>
                        </a:cubicBezTo>
                        <a:lnTo>
                          <a:pt x="885194" y="1254249"/>
                        </a:lnTo>
                        <a:lnTo>
                          <a:pt x="885194" y="1131151"/>
                        </a:lnTo>
                        <a:lnTo>
                          <a:pt x="601323" y="1131151"/>
                        </a:lnTo>
                        <a:lnTo>
                          <a:pt x="601323" y="1212638"/>
                        </a:lnTo>
                        <a:cubicBezTo>
                          <a:pt x="601323" y="1252574"/>
                          <a:pt x="568949" y="1284948"/>
                          <a:pt x="529013" y="1284948"/>
                        </a:cubicBezTo>
                        <a:cubicBezTo>
                          <a:pt x="489076" y="1284948"/>
                          <a:pt x="456702" y="1252574"/>
                          <a:pt x="456702" y="1212638"/>
                        </a:cubicBezTo>
                        <a:lnTo>
                          <a:pt x="456702" y="972398"/>
                        </a:lnTo>
                        <a:cubicBezTo>
                          <a:pt x="456702" y="932462"/>
                          <a:pt x="489076" y="900088"/>
                          <a:pt x="529013" y="900088"/>
                        </a:cubicBezTo>
                        <a:cubicBezTo>
                          <a:pt x="568949" y="900088"/>
                          <a:pt x="601323" y="932462"/>
                          <a:pt x="601323" y="972398"/>
                        </a:cubicBezTo>
                        <a:lnTo>
                          <a:pt x="601323" y="1053885"/>
                        </a:lnTo>
                        <a:lnTo>
                          <a:pt x="885194" y="1053885"/>
                        </a:lnTo>
                        <a:lnTo>
                          <a:pt x="885194" y="973383"/>
                        </a:lnTo>
                        <a:lnTo>
                          <a:pt x="838852" y="959619"/>
                        </a:lnTo>
                        <a:cubicBezTo>
                          <a:pt x="669769" y="892945"/>
                          <a:pt x="543943" y="740388"/>
                          <a:pt x="515129" y="555701"/>
                        </a:cubicBezTo>
                        <a:lnTo>
                          <a:pt x="511020" y="502501"/>
                        </a:lnTo>
                        <a:lnTo>
                          <a:pt x="203454" y="502501"/>
                        </a:lnTo>
                        <a:lnTo>
                          <a:pt x="203454" y="800389"/>
                        </a:lnTo>
                        <a:lnTo>
                          <a:pt x="202893" y="804099"/>
                        </a:lnTo>
                        <a:lnTo>
                          <a:pt x="133982" y="804099"/>
                        </a:lnTo>
                        <a:lnTo>
                          <a:pt x="133982" y="418654"/>
                        </a:lnTo>
                        <a:cubicBezTo>
                          <a:pt x="133982" y="400840"/>
                          <a:pt x="119541" y="386399"/>
                          <a:pt x="101727" y="386399"/>
                        </a:cubicBezTo>
                        <a:cubicBezTo>
                          <a:pt x="83913" y="386399"/>
                          <a:pt x="69472" y="400840"/>
                          <a:pt x="69472" y="418654"/>
                        </a:cubicBezTo>
                        <a:lnTo>
                          <a:pt x="69472" y="804099"/>
                        </a:lnTo>
                        <a:lnTo>
                          <a:pt x="561" y="804099"/>
                        </a:lnTo>
                        <a:close/>
                      </a:path>
                    </a:pathLst>
                  </a:custGeom>
                  <a:solidFill>
                    <a:srgbClr val="0070C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17" name="グループ化 16">
                    <a:extLst>
                      <a:ext uri="{FF2B5EF4-FFF2-40B4-BE49-F238E27FC236}">
                        <a16:creationId xmlns:a16="http://schemas.microsoft.com/office/drawing/2014/main" id="{4422BFC3-4703-A1B5-8ED3-2B14786C5E2C}"/>
                      </a:ext>
                    </a:extLst>
                  </p:cNvPr>
                  <p:cNvGrpSpPr/>
                  <p:nvPr/>
                </p:nvGrpSpPr>
                <p:grpSpPr>
                  <a:xfrm flipH="1">
                    <a:off x="9819341" y="4792891"/>
                    <a:ext cx="572176" cy="1407487"/>
                    <a:chOff x="10094708" y="1504095"/>
                    <a:chExt cx="505191" cy="1242709"/>
                  </a:xfrm>
                </p:grpSpPr>
                <p:sp>
                  <p:nvSpPr>
                    <p:cNvPr id="22" name="楕円 21">
                      <a:extLst>
                        <a:ext uri="{FF2B5EF4-FFF2-40B4-BE49-F238E27FC236}">
                          <a16:creationId xmlns:a16="http://schemas.microsoft.com/office/drawing/2014/main" id="{840DEFC1-9E0A-A239-7FB7-ECB138EAEDF6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0094708" y="1504095"/>
                      <a:ext cx="505191" cy="583593"/>
                    </a:xfrm>
                    <a:prstGeom prst="ellipse">
                      <a:avLst/>
                    </a:prstGeom>
                    <a:solidFill>
                      <a:schemeClr val="tx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" name="四角形: 角を丸くする 22">
                      <a:extLst>
                        <a:ext uri="{FF2B5EF4-FFF2-40B4-BE49-F238E27FC236}">
                          <a16:creationId xmlns:a16="http://schemas.microsoft.com/office/drawing/2014/main" id="{1FCC5FA1-3A42-EC9D-3A02-1F08A518AB14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0208668" y="2124857"/>
                      <a:ext cx="276341" cy="62194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tx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" name="台形 23">
                      <a:extLst>
                        <a:ext uri="{FF2B5EF4-FFF2-40B4-BE49-F238E27FC236}">
                          <a16:creationId xmlns:a16="http://schemas.microsoft.com/office/drawing/2014/main" id="{08348ED1-5609-3B3F-F9B2-26FE388D8D4D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0290282" y="1996521"/>
                      <a:ext cx="99895" cy="165466"/>
                    </a:xfrm>
                    <a:prstGeom prst="trapezoid">
                      <a:avLst/>
                    </a:prstGeom>
                    <a:solidFill>
                      <a:schemeClr val="tx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" name="グループ化 17">
                    <a:extLst>
                      <a:ext uri="{FF2B5EF4-FFF2-40B4-BE49-F238E27FC236}">
                        <a16:creationId xmlns:a16="http://schemas.microsoft.com/office/drawing/2014/main" id="{78767A78-02DB-6F01-6450-7E17B767519E}"/>
                      </a:ext>
                    </a:extLst>
                  </p:cNvPr>
                  <p:cNvGrpSpPr/>
                  <p:nvPr/>
                </p:nvGrpSpPr>
                <p:grpSpPr>
                  <a:xfrm rot="20985756">
                    <a:off x="9892532" y="6023352"/>
                    <a:ext cx="467580" cy="557450"/>
                    <a:chOff x="5793100" y="5364239"/>
                    <a:chExt cx="467580" cy="557450"/>
                  </a:xfrm>
                </p:grpSpPr>
                <p:sp>
                  <p:nvSpPr>
                    <p:cNvPr id="20" name="四角形: 角を丸くする 19">
                      <a:extLst>
                        <a:ext uri="{FF2B5EF4-FFF2-40B4-BE49-F238E27FC236}">
                          <a16:creationId xmlns:a16="http://schemas.microsoft.com/office/drawing/2014/main" id="{1921D590-A327-9AED-1C61-86558618D93B}"/>
                        </a:ext>
                      </a:extLst>
                    </p:cNvPr>
                    <p:cNvSpPr/>
                    <p:nvPr/>
                  </p:nvSpPr>
                  <p:spPr bwMode="auto">
                    <a:xfrm rot="19800000" flipH="1">
                      <a:off x="6004872" y="5364239"/>
                      <a:ext cx="133178" cy="46758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tx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" name="四角形: 角を丸くする 20">
                      <a:extLst>
                        <a:ext uri="{FF2B5EF4-FFF2-40B4-BE49-F238E27FC236}">
                          <a16:creationId xmlns:a16="http://schemas.microsoft.com/office/drawing/2014/main" id="{7F845D08-0A05-B84A-1481-A08B3BE9986F}"/>
                        </a:ext>
                      </a:extLst>
                    </p:cNvPr>
                    <p:cNvSpPr/>
                    <p:nvPr/>
                  </p:nvSpPr>
                  <p:spPr bwMode="auto">
                    <a:xfrm rot="3075288" flipH="1">
                      <a:off x="5960301" y="5621310"/>
                      <a:ext cx="133178" cy="46758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tx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 dirty="0"/>
                    </a:p>
                  </p:txBody>
                </p:sp>
              </p:grpSp>
              <p:sp>
                <p:nvSpPr>
                  <p:cNvPr id="19" name="フリーフォーム: 図形 18">
                    <a:extLst>
                      <a:ext uri="{FF2B5EF4-FFF2-40B4-BE49-F238E27FC236}">
                        <a16:creationId xmlns:a16="http://schemas.microsoft.com/office/drawing/2014/main" id="{3613ABE7-4BDD-1856-3E78-94381146C349}"/>
                      </a:ext>
                    </a:extLst>
                  </p:cNvPr>
                  <p:cNvSpPr/>
                  <p:nvPr/>
                </p:nvSpPr>
                <p:spPr bwMode="auto">
                  <a:xfrm rot="4500000" flipH="1">
                    <a:off x="10188942" y="5602364"/>
                    <a:ext cx="371974" cy="391452"/>
                  </a:xfrm>
                  <a:custGeom>
                    <a:avLst/>
                    <a:gdLst>
                      <a:gd name="connsiteX0" fmla="*/ 113674 w 371974"/>
                      <a:gd name="connsiteY0" fmla="*/ 19504 h 391452"/>
                      <a:gd name="connsiteX1" fmla="*/ 66589 w 371974"/>
                      <a:gd name="connsiteY1" fmla="*/ 0 h 391452"/>
                      <a:gd name="connsiteX2" fmla="*/ 0 w 371974"/>
                      <a:gd name="connsiteY2" fmla="*/ 66589 h 391452"/>
                      <a:gd name="connsiteX3" fmla="*/ 0 w 371974"/>
                      <a:gd name="connsiteY3" fmla="*/ 303304 h 391452"/>
                      <a:gd name="connsiteX4" fmla="*/ 5233 w 371974"/>
                      <a:gd name="connsiteY4" fmla="*/ 329223 h 391452"/>
                      <a:gd name="connsiteX5" fmla="*/ 5589 w 371974"/>
                      <a:gd name="connsiteY5" fmla="*/ 329751 h 391452"/>
                      <a:gd name="connsiteX6" fmla="*/ 6358 w 371974"/>
                      <a:gd name="connsiteY6" fmla="*/ 334973 h 391452"/>
                      <a:gd name="connsiteX7" fmla="*/ 65476 w 371974"/>
                      <a:gd name="connsiteY7" fmla="*/ 378832 h 391452"/>
                      <a:gd name="connsiteX8" fmla="*/ 301861 w 371974"/>
                      <a:gd name="connsiteY8" fmla="*/ 391358 h 391452"/>
                      <a:gd name="connsiteX9" fmla="*/ 371879 w 371974"/>
                      <a:gd name="connsiteY9" fmla="*/ 328386 h 391452"/>
                      <a:gd name="connsiteX10" fmla="*/ 308907 w 371974"/>
                      <a:gd name="connsiteY10" fmla="*/ 258366 h 391452"/>
                      <a:gd name="connsiteX11" fmla="*/ 133177 w 371974"/>
                      <a:gd name="connsiteY11" fmla="*/ 249055 h 391452"/>
                      <a:gd name="connsiteX12" fmla="*/ 133178 w 371974"/>
                      <a:gd name="connsiteY12" fmla="*/ 66589 h 391452"/>
                      <a:gd name="connsiteX13" fmla="*/ 113674 w 371974"/>
                      <a:gd name="connsiteY13" fmla="*/ 19504 h 39145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371974" h="391452">
                        <a:moveTo>
                          <a:pt x="113674" y="19504"/>
                        </a:moveTo>
                        <a:cubicBezTo>
                          <a:pt x="101624" y="7453"/>
                          <a:pt x="84977" y="0"/>
                          <a:pt x="66589" y="0"/>
                        </a:cubicBezTo>
                        <a:cubicBezTo>
                          <a:pt x="29813" y="0"/>
                          <a:pt x="0" y="29813"/>
                          <a:pt x="0" y="66589"/>
                        </a:cubicBezTo>
                        <a:lnTo>
                          <a:pt x="0" y="303304"/>
                        </a:lnTo>
                        <a:cubicBezTo>
                          <a:pt x="0" y="312498"/>
                          <a:pt x="1863" y="321257"/>
                          <a:pt x="5233" y="329223"/>
                        </a:cubicBezTo>
                        <a:lnTo>
                          <a:pt x="5589" y="329751"/>
                        </a:lnTo>
                        <a:lnTo>
                          <a:pt x="6358" y="334973"/>
                        </a:lnTo>
                        <a:cubicBezTo>
                          <a:pt x="15189" y="359374"/>
                          <a:pt x="37933" y="377372"/>
                          <a:pt x="65476" y="378832"/>
                        </a:cubicBezTo>
                        <a:cubicBezTo>
                          <a:pt x="144270" y="383007"/>
                          <a:pt x="223066" y="387183"/>
                          <a:pt x="301861" y="391358"/>
                        </a:cubicBezTo>
                        <a:cubicBezTo>
                          <a:pt x="338586" y="393304"/>
                          <a:pt x="369934" y="365110"/>
                          <a:pt x="371879" y="328386"/>
                        </a:cubicBezTo>
                        <a:cubicBezTo>
                          <a:pt x="373826" y="291662"/>
                          <a:pt x="345632" y="260313"/>
                          <a:pt x="308907" y="258366"/>
                        </a:cubicBezTo>
                        <a:lnTo>
                          <a:pt x="133177" y="249055"/>
                        </a:lnTo>
                        <a:lnTo>
                          <a:pt x="133178" y="66589"/>
                        </a:lnTo>
                        <a:cubicBezTo>
                          <a:pt x="133178" y="48202"/>
                          <a:pt x="125724" y="31554"/>
                          <a:pt x="113674" y="19504"/>
                        </a:cubicBezTo>
                        <a:close/>
                      </a:path>
                    </a:pathLst>
                  </a:cu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6" name="アーチ 5">
                  <a:extLst>
                    <a:ext uri="{FF2B5EF4-FFF2-40B4-BE49-F238E27FC236}">
                      <a16:creationId xmlns:a16="http://schemas.microsoft.com/office/drawing/2014/main" id="{7D91F403-3F11-ECDD-9310-32FEDA0B944D}"/>
                    </a:ext>
                  </a:extLst>
                </p:cNvPr>
                <p:cNvSpPr/>
                <p:nvPr/>
              </p:nvSpPr>
              <p:spPr bwMode="auto">
                <a:xfrm>
                  <a:off x="8906063" y="4431303"/>
                  <a:ext cx="209871" cy="209871"/>
                </a:xfrm>
                <a:prstGeom prst="blockArc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" name="楕円 6">
                  <a:extLst>
                    <a:ext uri="{FF2B5EF4-FFF2-40B4-BE49-F238E27FC236}">
                      <a16:creationId xmlns:a16="http://schemas.microsoft.com/office/drawing/2014/main" id="{02BB7C1B-CE19-BD57-80A2-332DC9CEB02B}"/>
                    </a:ext>
                  </a:extLst>
                </p:cNvPr>
                <p:cNvSpPr/>
                <p:nvPr/>
              </p:nvSpPr>
              <p:spPr bwMode="auto">
                <a:xfrm>
                  <a:off x="8554548" y="4598761"/>
                  <a:ext cx="163958" cy="78576"/>
                </a:xfrm>
                <a:prstGeom prst="ellipse">
                  <a:avLst/>
                </a:prstGeom>
                <a:solidFill>
                  <a:srgbClr val="FF99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" name="アーチ 7">
                  <a:extLst>
                    <a:ext uri="{FF2B5EF4-FFF2-40B4-BE49-F238E27FC236}">
                      <a16:creationId xmlns:a16="http://schemas.microsoft.com/office/drawing/2014/main" id="{914C3F9C-FABB-0C21-6DA8-28C27FAC9370}"/>
                    </a:ext>
                  </a:extLst>
                </p:cNvPr>
                <p:cNvSpPr/>
                <p:nvPr/>
              </p:nvSpPr>
              <p:spPr bwMode="auto">
                <a:xfrm>
                  <a:off x="8570307" y="4431303"/>
                  <a:ext cx="209871" cy="209871"/>
                </a:xfrm>
                <a:prstGeom prst="blockArc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" name="楕円 528">
                  <a:extLst>
                    <a:ext uri="{FF2B5EF4-FFF2-40B4-BE49-F238E27FC236}">
                      <a16:creationId xmlns:a16="http://schemas.microsoft.com/office/drawing/2014/main" id="{9B0A024E-E2D5-E7A4-41BD-049A94386FBA}"/>
                    </a:ext>
                  </a:extLst>
                </p:cNvPr>
                <p:cNvSpPr/>
                <p:nvPr/>
              </p:nvSpPr>
              <p:spPr bwMode="auto">
                <a:xfrm>
                  <a:off x="8718505" y="4728101"/>
                  <a:ext cx="270030" cy="120890"/>
                </a:xfrm>
                <a:custGeom>
                  <a:avLst/>
                  <a:gdLst>
                    <a:gd name="connsiteX0" fmla="*/ 0 w 360040"/>
                    <a:gd name="connsiteY0" fmla="*/ 39088 h 78176"/>
                    <a:gd name="connsiteX1" fmla="*/ 180020 w 360040"/>
                    <a:gd name="connsiteY1" fmla="*/ 0 h 78176"/>
                    <a:gd name="connsiteX2" fmla="*/ 360040 w 360040"/>
                    <a:gd name="connsiteY2" fmla="*/ 39088 h 78176"/>
                    <a:gd name="connsiteX3" fmla="*/ 180020 w 360040"/>
                    <a:gd name="connsiteY3" fmla="*/ 78176 h 78176"/>
                    <a:gd name="connsiteX4" fmla="*/ 0 w 360040"/>
                    <a:gd name="connsiteY4" fmla="*/ 39088 h 78176"/>
                    <a:gd name="connsiteX0" fmla="*/ 0 w 360040"/>
                    <a:gd name="connsiteY0" fmla="*/ 39088 h 78176"/>
                    <a:gd name="connsiteX1" fmla="*/ 180020 w 360040"/>
                    <a:gd name="connsiteY1" fmla="*/ 0 h 78176"/>
                    <a:gd name="connsiteX2" fmla="*/ 360040 w 360040"/>
                    <a:gd name="connsiteY2" fmla="*/ 39088 h 78176"/>
                    <a:gd name="connsiteX3" fmla="*/ 180020 w 360040"/>
                    <a:gd name="connsiteY3" fmla="*/ 78176 h 78176"/>
                    <a:gd name="connsiteX4" fmla="*/ 0 w 360040"/>
                    <a:gd name="connsiteY4" fmla="*/ 39088 h 78176"/>
                    <a:gd name="connsiteX0" fmla="*/ 0 w 360040"/>
                    <a:gd name="connsiteY0" fmla="*/ 39088 h 78176"/>
                    <a:gd name="connsiteX1" fmla="*/ 180020 w 360040"/>
                    <a:gd name="connsiteY1" fmla="*/ 0 h 78176"/>
                    <a:gd name="connsiteX2" fmla="*/ 360040 w 360040"/>
                    <a:gd name="connsiteY2" fmla="*/ 39088 h 78176"/>
                    <a:gd name="connsiteX3" fmla="*/ 180020 w 360040"/>
                    <a:gd name="connsiteY3" fmla="*/ 78176 h 78176"/>
                    <a:gd name="connsiteX4" fmla="*/ 0 w 360040"/>
                    <a:gd name="connsiteY4" fmla="*/ 39088 h 78176"/>
                    <a:gd name="connsiteX0" fmla="*/ 0 w 360040"/>
                    <a:gd name="connsiteY0" fmla="*/ 39088 h 78176"/>
                    <a:gd name="connsiteX1" fmla="*/ 180020 w 360040"/>
                    <a:gd name="connsiteY1" fmla="*/ 0 h 78176"/>
                    <a:gd name="connsiteX2" fmla="*/ 360040 w 360040"/>
                    <a:gd name="connsiteY2" fmla="*/ 39088 h 78176"/>
                    <a:gd name="connsiteX3" fmla="*/ 180020 w 360040"/>
                    <a:gd name="connsiteY3" fmla="*/ 78176 h 78176"/>
                    <a:gd name="connsiteX4" fmla="*/ 0 w 360040"/>
                    <a:gd name="connsiteY4" fmla="*/ 39088 h 78176"/>
                    <a:gd name="connsiteX0" fmla="*/ 0 w 360040"/>
                    <a:gd name="connsiteY0" fmla="*/ 39088 h 173426"/>
                    <a:gd name="connsiteX1" fmla="*/ 180020 w 360040"/>
                    <a:gd name="connsiteY1" fmla="*/ 0 h 173426"/>
                    <a:gd name="connsiteX2" fmla="*/ 360040 w 360040"/>
                    <a:gd name="connsiteY2" fmla="*/ 39088 h 173426"/>
                    <a:gd name="connsiteX3" fmla="*/ 175257 w 360040"/>
                    <a:gd name="connsiteY3" fmla="*/ 173426 h 173426"/>
                    <a:gd name="connsiteX4" fmla="*/ 0 w 360040"/>
                    <a:gd name="connsiteY4" fmla="*/ 39088 h 17342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60040" h="173426">
                      <a:moveTo>
                        <a:pt x="0" y="39088"/>
                      </a:moveTo>
                      <a:cubicBezTo>
                        <a:pt x="0" y="17500"/>
                        <a:pt x="80598" y="0"/>
                        <a:pt x="180020" y="0"/>
                      </a:cubicBezTo>
                      <a:cubicBezTo>
                        <a:pt x="279442" y="0"/>
                        <a:pt x="360040" y="17500"/>
                        <a:pt x="360040" y="39088"/>
                      </a:cubicBezTo>
                      <a:cubicBezTo>
                        <a:pt x="360040" y="60676"/>
                        <a:pt x="274679" y="173426"/>
                        <a:pt x="175257" y="173426"/>
                      </a:cubicBezTo>
                      <a:cubicBezTo>
                        <a:pt x="75835" y="173426"/>
                        <a:pt x="0" y="60676"/>
                        <a:pt x="0" y="39088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" name="楕円 9">
                  <a:extLst>
                    <a:ext uri="{FF2B5EF4-FFF2-40B4-BE49-F238E27FC236}">
                      <a16:creationId xmlns:a16="http://schemas.microsoft.com/office/drawing/2014/main" id="{7C196FBE-0F37-A0D9-286C-38C6F9481D36}"/>
                    </a:ext>
                  </a:extLst>
                </p:cNvPr>
                <p:cNvSpPr/>
                <p:nvPr/>
              </p:nvSpPr>
              <p:spPr bwMode="auto">
                <a:xfrm>
                  <a:off x="8961742" y="4598761"/>
                  <a:ext cx="163958" cy="78576"/>
                </a:xfrm>
                <a:prstGeom prst="ellipse">
                  <a:avLst/>
                </a:prstGeom>
                <a:solidFill>
                  <a:srgbClr val="FF99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E6E05733-15E1-C332-D51D-C1F2E6851774}"/>
                    </a:ext>
                  </a:extLst>
                </p:cNvPr>
                <p:cNvSpPr/>
                <p:nvPr/>
              </p:nvSpPr>
              <p:spPr bwMode="auto">
                <a:xfrm>
                  <a:off x="9125700" y="4711200"/>
                  <a:ext cx="306054" cy="233878"/>
                </a:xfrm>
                <a:custGeom>
                  <a:avLst/>
                  <a:gdLst>
                    <a:gd name="connsiteX0" fmla="*/ 266864 w 561326"/>
                    <a:gd name="connsiteY0" fmla="*/ 0 h 428949"/>
                    <a:gd name="connsiteX1" fmla="*/ 341065 w 561326"/>
                    <a:gd name="connsiteY1" fmla="*/ 30735 h 428949"/>
                    <a:gd name="connsiteX2" fmla="*/ 343602 w 561326"/>
                    <a:gd name="connsiteY2" fmla="*/ 34498 h 428949"/>
                    <a:gd name="connsiteX3" fmla="*/ 361141 w 561326"/>
                    <a:gd name="connsiteY3" fmla="*/ 30957 h 428949"/>
                    <a:gd name="connsiteX4" fmla="*/ 457831 w 561326"/>
                    <a:gd name="connsiteY4" fmla="*/ 95047 h 428949"/>
                    <a:gd name="connsiteX5" fmla="*/ 461443 w 561326"/>
                    <a:gd name="connsiteY5" fmla="*/ 112940 h 428949"/>
                    <a:gd name="connsiteX6" fmla="*/ 497236 w 561326"/>
                    <a:gd name="connsiteY6" fmla="*/ 120166 h 428949"/>
                    <a:gd name="connsiteX7" fmla="*/ 561326 w 561326"/>
                    <a:gd name="connsiteY7" fmla="*/ 216856 h 428949"/>
                    <a:gd name="connsiteX8" fmla="*/ 530591 w 561326"/>
                    <a:gd name="connsiteY8" fmla="*/ 291057 h 428949"/>
                    <a:gd name="connsiteX9" fmla="*/ 525427 w 561326"/>
                    <a:gd name="connsiteY9" fmla="*/ 294539 h 428949"/>
                    <a:gd name="connsiteX10" fmla="*/ 525608 w 561326"/>
                    <a:gd name="connsiteY10" fmla="*/ 295438 h 428949"/>
                    <a:gd name="connsiteX11" fmla="*/ 420672 w 561326"/>
                    <a:gd name="connsiteY11" fmla="*/ 400374 h 428949"/>
                    <a:gd name="connsiteX12" fmla="*/ 379826 w 561326"/>
                    <a:gd name="connsiteY12" fmla="*/ 392128 h 428949"/>
                    <a:gd name="connsiteX13" fmla="*/ 347145 w 561326"/>
                    <a:gd name="connsiteY13" fmla="*/ 370094 h 428949"/>
                    <a:gd name="connsiteX14" fmla="*/ 328186 w 561326"/>
                    <a:gd name="connsiteY14" fmla="*/ 398214 h 428949"/>
                    <a:gd name="connsiteX15" fmla="*/ 253985 w 561326"/>
                    <a:gd name="connsiteY15" fmla="*/ 428949 h 428949"/>
                    <a:gd name="connsiteX16" fmla="*/ 195314 w 561326"/>
                    <a:gd name="connsiteY16" fmla="*/ 411028 h 428949"/>
                    <a:gd name="connsiteX17" fmla="*/ 165392 w 561326"/>
                    <a:gd name="connsiteY17" fmla="*/ 374692 h 428949"/>
                    <a:gd name="connsiteX18" fmla="*/ 141769 w 561326"/>
                    <a:gd name="connsiteY18" fmla="*/ 381966 h 428949"/>
                    <a:gd name="connsiteX19" fmla="*/ 17528 w 561326"/>
                    <a:gd name="connsiteY19" fmla="*/ 322691 h 428949"/>
                    <a:gd name="connsiteX20" fmla="*/ 91226 w 561326"/>
                    <a:gd name="connsiteY20" fmla="*/ 334093 h 428949"/>
                    <a:gd name="connsiteX21" fmla="*/ 119194 w 561326"/>
                    <a:gd name="connsiteY21" fmla="*/ 329375 h 428949"/>
                    <a:gd name="connsiteX22" fmla="*/ 83760 w 561326"/>
                    <a:gd name="connsiteY22" fmla="*/ 323190 h 428949"/>
                    <a:gd name="connsiteX23" fmla="*/ 0 w 561326"/>
                    <a:gd name="connsiteY23" fmla="*/ 213950 h 428949"/>
                    <a:gd name="connsiteX24" fmla="*/ 97502 w 561326"/>
                    <a:gd name="connsiteY24" fmla="*/ 269214 h 428949"/>
                    <a:gd name="connsiteX25" fmla="*/ 121190 w 561326"/>
                    <a:gd name="connsiteY25" fmla="*/ 271613 h 428949"/>
                    <a:gd name="connsiteX26" fmla="*/ 107437 w 561326"/>
                    <a:gd name="connsiteY26" fmla="*/ 256477 h 428949"/>
                    <a:gd name="connsiteX27" fmla="*/ 89516 w 561326"/>
                    <a:gd name="connsiteY27" fmla="*/ 197806 h 428949"/>
                    <a:gd name="connsiteX28" fmla="*/ 153606 w 561326"/>
                    <a:gd name="connsiteY28" fmla="*/ 101116 h 428949"/>
                    <a:gd name="connsiteX29" fmla="*/ 163086 w 561326"/>
                    <a:gd name="connsiteY29" fmla="*/ 99203 h 428949"/>
                    <a:gd name="connsiteX30" fmla="*/ 170174 w 561326"/>
                    <a:gd name="connsiteY30" fmla="*/ 64090 h 428949"/>
                    <a:gd name="connsiteX31" fmla="*/ 266864 w 561326"/>
                    <a:gd name="connsiteY31" fmla="*/ 0 h 4289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561326" h="428949">
                      <a:moveTo>
                        <a:pt x="266864" y="0"/>
                      </a:moveTo>
                      <a:cubicBezTo>
                        <a:pt x="295842" y="0"/>
                        <a:pt x="322076" y="11745"/>
                        <a:pt x="341065" y="30735"/>
                      </a:cubicBezTo>
                      <a:lnTo>
                        <a:pt x="343602" y="34498"/>
                      </a:lnTo>
                      <a:lnTo>
                        <a:pt x="361141" y="30957"/>
                      </a:lnTo>
                      <a:cubicBezTo>
                        <a:pt x="404607" y="30957"/>
                        <a:pt x="441901" y="57384"/>
                        <a:pt x="457831" y="95047"/>
                      </a:cubicBezTo>
                      <a:lnTo>
                        <a:pt x="461443" y="112940"/>
                      </a:lnTo>
                      <a:lnTo>
                        <a:pt x="497236" y="120166"/>
                      </a:lnTo>
                      <a:cubicBezTo>
                        <a:pt x="534899" y="136097"/>
                        <a:pt x="561326" y="173390"/>
                        <a:pt x="561326" y="216856"/>
                      </a:cubicBezTo>
                      <a:cubicBezTo>
                        <a:pt x="561326" y="245834"/>
                        <a:pt x="549581" y="272068"/>
                        <a:pt x="530591" y="291057"/>
                      </a:cubicBezTo>
                      <a:lnTo>
                        <a:pt x="525427" y="294539"/>
                      </a:lnTo>
                      <a:lnTo>
                        <a:pt x="525608" y="295438"/>
                      </a:lnTo>
                      <a:cubicBezTo>
                        <a:pt x="525608" y="353393"/>
                        <a:pt x="478627" y="400374"/>
                        <a:pt x="420672" y="400374"/>
                      </a:cubicBezTo>
                      <a:cubicBezTo>
                        <a:pt x="406183" y="400374"/>
                        <a:pt x="392380" y="397438"/>
                        <a:pt x="379826" y="392128"/>
                      </a:cubicBezTo>
                      <a:lnTo>
                        <a:pt x="347145" y="370094"/>
                      </a:lnTo>
                      <a:lnTo>
                        <a:pt x="328186" y="398214"/>
                      </a:lnTo>
                      <a:cubicBezTo>
                        <a:pt x="309197" y="417204"/>
                        <a:pt x="282963" y="428949"/>
                        <a:pt x="253985" y="428949"/>
                      </a:cubicBezTo>
                      <a:cubicBezTo>
                        <a:pt x="232252" y="428949"/>
                        <a:pt x="212062" y="422343"/>
                        <a:pt x="195314" y="411028"/>
                      </a:cubicBezTo>
                      <a:lnTo>
                        <a:pt x="165392" y="374692"/>
                      </a:lnTo>
                      <a:lnTo>
                        <a:pt x="141769" y="381966"/>
                      </a:lnTo>
                      <a:cubicBezTo>
                        <a:pt x="89742" y="388290"/>
                        <a:pt x="39834" y="366440"/>
                        <a:pt x="17528" y="322691"/>
                      </a:cubicBezTo>
                      <a:cubicBezTo>
                        <a:pt x="40425" y="331961"/>
                        <a:pt x="65683" y="335717"/>
                        <a:pt x="91226" y="334093"/>
                      </a:cubicBezTo>
                      <a:lnTo>
                        <a:pt x="119194" y="329375"/>
                      </a:lnTo>
                      <a:lnTo>
                        <a:pt x="83760" y="323190"/>
                      </a:lnTo>
                      <a:cubicBezTo>
                        <a:pt x="34538" y="305192"/>
                        <a:pt x="0" y="263058"/>
                        <a:pt x="0" y="213950"/>
                      </a:cubicBezTo>
                      <a:cubicBezTo>
                        <a:pt x="24281" y="241938"/>
                        <a:pt x="58932" y="261288"/>
                        <a:pt x="97502" y="269214"/>
                      </a:cubicBezTo>
                      <a:lnTo>
                        <a:pt x="121190" y="271613"/>
                      </a:lnTo>
                      <a:lnTo>
                        <a:pt x="107437" y="256477"/>
                      </a:lnTo>
                      <a:cubicBezTo>
                        <a:pt x="96123" y="239729"/>
                        <a:pt x="89516" y="219540"/>
                        <a:pt x="89516" y="197806"/>
                      </a:cubicBezTo>
                      <a:cubicBezTo>
                        <a:pt x="89516" y="154340"/>
                        <a:pt x="115943" y="117047"/>
                        <a:pt x="153606" y="101116"/>
                      </a:cubicBezTo>
                      <a:lnTo>
                        <a:pt x="163086" y="99203"/>
                      </a:lnTo>
                      <a:lnTo>
                        <a:pt x="170174" y="64090"/>
                      </a:lnTo>
                      <a:cubicBezTo>
                        <a:pt x="186104" y="26427"/>
                        <a:pt x="223398" y="0"/>
                        <a:pt x="266864" y="0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218DDF12-2D4F-352F-EE42-C246C0126187}"/>
                    </a:ext>
                  </a:extLst>
                </p:cNvPr>
                <p:cNvSpPr/>
                <p:nvPr/>
              </p:nvSpPr>
              <p:spPr bwMode="auto">
                <a:xfrm>
                  <a:off x="6489909" y="5295620"/>
                  <a:ext cx="1988820" cy="1028700"/>
                </a:xfrm>
                <a:custGeom>
                  <a:avLst/>
                  <a:gdLst>
                    <a:gd name="connsiteX0" fmla="*/ 1988820 w 1988820"/>
                    <a:gd name="connsiteY0" fmla="*/ 228600 h 1028700"/>
                    <a:gd name="connsiteX1" fmla="*/ 1958340 w 1988820"/>
                    <a:gd name="connsiteY1" fmla="*/ 182880 h 1028700"/>
                    <a:gd name="connsiteX2" fmla="*/ 1859280 w 1988820"/>
                    <a:gd name="connsiteY2" fmla="*/ 106680 h 1028700"/>
                    <a:gd name="connsiteX3" fmla="*/ 1645920 w 1988820"/>
                    <a:gd name="connsiteY3" fmla="*/ 76200 h 1028700"/>
                    <a:gd name="connsiteX4" fmla="*/ 1493520 w 1988820"/>
                    <a:gd name="connsiteY4" fmla="*/ 182880 h 1028700"/>
                    <a:gd name="connsiteX5" fmla="*/ 1516380 w 1988820"/>
                    <a:gd name="connsiteY5" fmla="*/ 228600 h 1028700"/>
                    <a:gd name="connsiteX6" fmla="*/ 1584960 w 1988820"/>
                    <a:gd name="connsiteY6" fmla="*/ 182880 h 1028700"/>
                    <a:gd name="connsiteX7" fmla="*/ 1501140 w 1988820"/>
                    <a:gd name="connsiteY7" fmla="*/ 60960 h 1028700"/>
                    <a:gd name="connsiteX8" fmla="*/ 1272540 w 1988820"/>
                    <a:gd name="connsiteY8" fmla="*/ 0 h 1028700"/>
                    <a:gd name="connsiteX9" fmla="*/ 1127760 w 1988820"/>
                    <a:gd name="connsiteY9" fmla="*/ 30480 h 1028700"/>
                    <a:gd name="connsiteX10" fmla="*/ 1120140 w 1988820"/>
                    <a:gd name="connsiteY10" fmla="*/ 83820 h 1028700"/>
                    <a:gd name="connsiteX11" fmla="*/ 1066800 w 1988820"/>
                    <a:gd name="connsiteY11" fmla="*/ 220980 h 1028700"/>
                    <a:gd name="connsiteX12" fmla="*/ 876300 w 1988820"/>
                    <a:gd name="connsiteY12" fmla="*/ 289560 h 1028700"/>
                    <a:gd name="connsiteX13" fmla="*/ 777240 w 1988820"/>
                    <a:gd name="connsiteY13" fmla="*/ 243840 h 1028700"/>
                    <a:gd name="connsiteX14" fmla="*/ 731520 w 1988820"/>
                    <a:gd name="connsiteY14" fmla="*/ 129540 h 1028700"/>
                    <a:gd name="connsiteX15" fmla="*/ 876300 w 1988820"/>
                    <a:gd name="connsiteY15" fmla="*/ 152400 h 1028700"/>
                    <a:gd name="connsiteX16" fmla="*/ 1074420 w 1988820"/>
                    <a:gd name="connsiteY16" fmla="*/ 358140 h 1028700"/>
                    <a:gd name="connsiteX17" fmla="*/ 1066800 w 1988820"/>
                    <a:gd name="connsiteY17" fmla="*/ 487680 h 1028700"/>
                    <a:gd name="connsiteX18" fmla="*/ 906780 w 1988820"/>
                    <a:gd name="connsiteY18" fmla="*/ 609600 h 1028700"/>
                    <a:gd name="connsiteX19" fmla="*/ 541020 w 1988820"/>
                    <a:gd name="connsiteY19" fmla="*/ 685800 h 1028700"/>
                    <a:gd name="connsiteX20" fmla="*/ 441960 w 1988820"/>
                    <a:gd name="connsiteY20" fmla="*/ 708660 h 1028700"/>
                    <a:gd name="connsiteX21" fmla="*/ 312420 w 1988820"/>
                    <a:gd name="connsiteY21" fmla="*/ 731520 h 1028700"/>
                    <a:gd name="connsiteX22" fmla="*/ 274320 w 1988820"/>
                    <a:gd name="connsiteY22" fmla="*/ 784860 h 1028700"/>
                    <a:gd name="connsiteX23" fmla="*/ 289560 w 1988820"/>
                    <a:gd name="connsiteY23" fmla="*/ 899160 h 1028700"/>
                    <a:gd name="connsiteX24" fmla="*/ 350520 w 1988820"/>
                    <a:gd name="connsiteY24" fmla="*/ 960120 h 1028700"/>
                    <a:gd name="connsiteX25" fmla="*/ 563880 w 1988820"/>
                    <a:gd name="connsiteY25" fmla="*/ 1028700 h 1028700"/>
                    <a:gd name="connsiteX26" fmla="*/ 640080 w 1988820"/>
                    <a:gd name="connsiteY26" fmla="*/ 982980 h 1028700"/>
                    <a:gd name="connsiteX27" fmla="*/ 609600 w 1988820"/>
                    <a:gd name="connsiteY27" fmla="*/ 678180 h 1028700"/>
                    <a:gd name="connsiteX28" fmla="*/ 373380 w 1988820"/>
                    <a:gd name="connsiteY28" fmla="*/ 601980 h 1028700"/>
                    <a:gd name="connsiteX29" fmla="*/ 304800 w 1988820"/>
                    <a:gd name="connsiteY29" fmla="*/ 594360 h 1028700"/>
                    <a:gd name="connsiteX30" fmla="*/ 167640 w 1988820"/>
                    <a:gd name="connsiteY30" fmla="*/ 579120 h 1028700"/>
                    <a:gd name="connsiteX31" fmla="*/ 0 w 1988820"/>
                    <a:gd name="connsiteY31" fmla="*/ 541020 h 10287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988820" h="1028700">
                      <a:moveTo>
                        <a:pt x="1988820" y="228600"/>
                      </a:moveTo>
                      <a:cubicBezTo>
                        <a:pt x="1978660" y="213360"/>
                        <a:pt x="1971678" y="195433"/>
                        <a:pt x="1958340" y="182880"/>
                      </a:cubicBezTo>
                      <a:cubicBezTo>
                        <a:pt x="1928004" y="154328"/>
                        <a:pt x="1900130" y="114850"/>
                        <a:pt x="1859280" y="106680"/>
                      </a:cubicBezTo>
                      <a:cubicBezTo>
                        <a:pt x="1737972" y="82418"/>
                        <a:pt x="1808825" y="94301"/>
                        <a:pt x="1645920" y="76200"/>
                      </a:cubicBezTo>
                      <a:cubicBezTo>
                        <a:pt x="1520666" y="95977"/>
                        <a:pt x="1478438" y="54686"/>
                        <a:pt x="1493520" y="182880"/>
                      </a:cubicBezTo>
                      <a:cubicBezTo>
                        <a:pt x="1495511" y="199802"/>
                        <a:pt x="1508760" y="213360"/>
                        <a:pt x="1516380" y="228600"/>
                      </a:cubicBezTo>
                      <a:cubicBezTo>
                        <a:pt x="1539240" y="213360"/>
                        <a:pt x="1577968" y="209450"/>
                        <a:pt x="1584960" y="182880"/>
                      </a:cubicBezTo>
                      <a:cubicBezTo>
                        <a:pt x="1608278" y="94272"/>
                        <a:pt x="1552926" y="81224"/>
                        <a:pt x="1501140" y="60960"/>
                      </a:cubicBezTo>
                      <a:cubicBezTo>
                        <a:pt x="1355794" y="4086"/>
                        <a:pt x="1413739" y="20171"/>
                        <a:pt x="1272540" y="0"/>
                      </a:cubicBezTo>
                      <a:cubicBezTo>
                        <a:pt x="1224280" y="10160"/>
                        <a:pt x="1170973" y="6713"/>
                        <a:pt x="1127760" y="30480"/>
                      </a:cubicBezTo>
                      <a:cubicBezTo>
                        <a:pt x="1112023" y="39136"/>
                        <a:pt x="1124496" y="66396"/>
                        <a:pt x="1120140" y="83820"/>
                      </a:cubicBezTo>
                      <a:cubicBezTo>
                        <a:pt x="1115787" y="101231"/>
                        <a:pt x="1079640" y="208140"/>
                        <a:pt x="1066800" y="220980"/>
                      </a:cubicBezTo>
                      <a:cubicBezTo>
                        <a:pt x="994185" y="293595"/>
                        <a:pt x="964967" y="282171"/>
                        <a:pt x="876300" y="289560"/>
                      </a:cubicBezTo>
                      <a:cubicBezTo>
                        <a:pt x="843280" y="274320"/>
                        <a:pt x="804510" y="267901"/>
                        <a:pt x="777240" y="243840"/>
                      </a:cubicBezTo>
                      <a:cubicBezTo>
                        <a:pt x="764134" y="232276"/>
                        <a:pt x="739324" y="152952"/>
                        <a:pt x="731520" y="129540"/>
                      </a:cubicBezTo>
                      <a:cubicBezTo>
                        <a:pt x="761633" y="54257"/>
                        <a:pt x="744329" y="60753"/>
                        <a:pt x="876300" y="152400"/>
                      </a:cubicBezTo>
                      <a:cubicBezTo>
                        <a:pt x="998382" y="237179"/>
                        <a:pt x="1005874" y="260218"/>
                        <a:pt x="1074420" y="358140"/>
                      </a:cubicBezTo>
                      <a:cubicBezTo>
                        <a:pt x="1081009" y="404264"/>
                        <a:pt x="1092332" y="441258"/>
                        <a:pt x="1066800" y="487680"/>
                      </a:cubicBezTo>
                      <a:cubicBezTo>
                        <a:pt x="1029306" y="555850"/>
                        <a:pt x="975050" y="581865"/>
                        <a:pt x="906780" y="609600"/>
                      </a:cubicBezTo>
                      <a:cubicBezTo>
                        <a:pt x="728225" y="682138"/>
                        <a:pt x="752934" y="663095"/>
                        <a:pt x="541020" y="685800"/>
                      </a:cubicBezTo>
                      <a:cubicBezTo>
                        <a:pt x="508000" y="693420"/>
                        <a:pt x="475422" y="703306"/>
                        <a:pt x="441960" y="708660"/>
                      </a:cubicBezTo>
                      <a:cubicBezTo>
                        <a:pt x="303325" y="730842"/>
                        <a:pt x="393929" y="698917"/>
                        <a:pt x="312420" y="731520"/>
                      </a:cubicBezTo>
                      <a:cubicBezTo>
                        <a:pt x="299720" y="749300"/>
                        <a:pt x="277272" y="763210"/>
                        <a:pt x="274320" y="784860"/>
                      </a:cubicBezTo>
                      <a:cubicBezTo>
                        <a:pt x="269127" y="822945"/>
                        <a:pt x="274234" y="863910"/>
                        <a:pt x="289560" y="899160"/>
                      </a:cubicBezTo>
                      <a:cubicBezTo>
                        <a:pt x="301018" y="925514"/>
                        <a:pt x="325629" y="945760"/>
                        <a:pt x="350520" y="960120"/>
                      </a:cubicBezTo>
                      <a:cubicBezTo>
                        <a:pt x="431354" y="1006755"/>
                        <a:pt x="482067" y="1012337"/>
                        <a:pt x="563880" y="1028700"/>
                      </a:cubicBezTo>
                      <a:cubicBezTo>
                        <a:pt x="589280" y="1013460"/>
                        <a:pt x="627667" y="1009875"/>
                        <a:pt x="640080" y="982980"/>
                      </a:cubicBezTo>
                      <a:cubicBezTo>
                        <a:pt x="671616" y="914651"/>
                        <a:pt x="658543" y="737319"/>
                        <a:pt x="609600" y="678180"/>
                      </a:cubicBezTo>
                      <a:cubicBezTo>
                        <a:pt x="545643" y="600898"/>
                        <a:pt x="456788" y="609563"/>
                        <a:pt x="373380" y="601980"/>
                      </a:cubicBezTo>
                      <a:cubicBezTo>
                        <a:pt x="350474" y="599898"/>
                        <a:pt x="327687" y="596649"/>
                        <a:pt x="304800" y="594360"/>
                      </a:cubicBezTo>
                      <a:cubicBezTo>
                        <a:pt x="252127" y="589093"/>
                        <a:pt x="217362" y="588160"/>
                        <a:pt x="167640" y="579120"/>
                      </a:cubicBezTo>
                      <a:cubicBezTo>
                        <a:pt x="58383" y="559255"/>
                        <a:pt x="79670" y="563783"/>
                        <a:pt x="0" y="541020"/>
                      </a:cubicBezTo>
                    </a:path>
                  </a:pathLst>
                </a:cu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566" name="フリーフォーム: 図形 565">
                <a:extLst>
                  <a:ext uri="{FF2B5EF4-FFF2-40B4-BE49-F238E27FC236}">
                    <a16:creationId xmlns:a16="http://schemas.microsoft.com/office/drawing/2014/main" id="{DCC88CA0-864E-F224-1DDF-0256FCEE0BD9}"/>
                  </a:ext>
                </a:extLst>
              </p:cNvPr>
              <p:cNvSpPr/>
              <p:nvPr/>
            </p:nvSpPr>
            <p:spPr>
              <a:xfrm>
                <a:off x="2379997" y="4176100"/>
                <a:ext cx="2179872" cy="2179872"/>
              </a:xfrm>
              <a:custGeom>
                <a:avLst/>
                <a:gdLst>
                  <a:gd name="connsiteX0" fmla="*/ 126305 w 2179872"/>
                  <a:gd name="connsiteY0" fmla="*/ 0 h 2179872"/>
                  <a:gd name="connsiteX1" fmla="*/ 1089936 w 2179872"/>
                  <a:gd name="connsiteY1" fmla="*/ 963631 h 2179872"/>
                  <a:gd name="connsiteX2" fmla="*/ 2053567 w 2179872"/>
                  <a:gd name="connsiteY2" fmla="*/ 0 h 2179872"/>
                  <a:gd name="connsiteX3" fmla="*/ 2179872 w 2179872"/>
                  <a:gd name="connsiteY3" fmla="*/ 126305 h 2179872"/>
                  <a:gd name="connsiteX4" fmla="*/ 1216241 w 2179872"/>
                  <a:gd name="connsiteY4" fmla="*/ 1089936 h 2179872"/>
                  <a:gd name="connsiteX5" fmla="*/ 2179872 w 2179872"/>
                  <a:gd name="connsiteY5" fmla="*/ 2053567 h 2179872"/>
                  <a:gd name="connsiteX6" fmla="*/ 2053567 w 2179872"/>
                  <a:gd name="connsiteY6" fmla="*/ 2179872 h 2179872"/>
                  <a:gd name="connsiteX7" fmla="*/ 1089936 w 2179872"/>
                  <a:gd name="connsiteY7" fmla="*/ 1216241 h 2179872"/>
                  <a:gd name="connsiteX8" fmla="*/ 126305 w 2179872"/>
                  <a:gd name="connsiteY8" fmla="*/ 2179872 h 2179872"/>
                  <a:gd name="connsiteX9" fmla="*/ 0 w 2179872"/>
                  <a:gd name="connsiteY9" fmla="*/ 2053567 h 2179872"/>
                  <a:gd name="connsiteX10" fmla="*/ 963631 w 2179872"/>
                  <a:gd name="connsiteY10" fmla="*/ 1089936 h 2179872"/>
                  <a:gd name="connsiteX11" fmla="*/ 0 w 2179872"/>
                  <a:gd name="connsiteY11" fmla="*/ 126305 h 2179872"/>
                  <a:gd name="connsiteX12" fmla="*/ 126305 w 2179872"/>
                  <a:gd name="connsiteY12" fmla="*/ 0 h 21798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179872" h="2179872">
                    <a:moveTo>
                      <a:pt x="126305" y="0"/>
                    </a:moveTo>
                    <a:lnTo>
                      <a:pt x="1089936" y="963631"/>
                    </a:lnTo>
                    <a:lnTo>
                      <a:pt x="2053567" y="0"/>
                    </a:lnTo>
                    <a:lnTo>
                      <a:pt x="2179872" y="126305"/>
                    </a:lnTo>
                    <a:lnTo>
                      <a:pt x="1216241" y="1089936"/>
                    </a:lnTo>
                    <a:lnTo>
                      <a:pt x="2179872" y="2053567"/>
                    </a:lnTo>
                    <a:lnTo>
                      <a:pt x="2053567" y="2179872"/>
                    </a:lnTo>
                    <a:lnTo>
                      <a:pt x="1089936" y="1216241"/>
                    </a:lnTo>
                    <a:lnTo>
                      <a:pt x="126305" y="2179872"/>
                    </a:lnTo>
                    <a:lnTo>
                      <a:pt x="0" y="2053567"/>
                    </a:lnTo>
                    <a:lnTo>
                      <a:pt x="963631" y="1089936"/>
                    </a:lnTo>
                    <a:lnTo>
                      <a:pt x="0" y="126305"/>
                    </a:lnTo>
                    <a:lnTo>
                      <a:pt x="126305" y="0"/>
                    </a:lnTo>
                    <a:close/>
                  </a:path>
                </a:pathLst>
              </a:custGeom>
              <a:solidFill>
                <a:srgbClr val="FF0000">
                  <a:alpha val="50000"/>
                </a:srgbClr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44" name="グループ化 543">
              <a:extLst>
                <a:ext uri="{FF2B5EF4-FFF2-40B4-BE49-F238E27FC236}">
                  <a16:creationId xmlns:a16="http://schemas.microsoft.com/office/drawing/2014/main" id="{F33CA786-6209-E548-3677-2FB630A513AE}"/>
                </a:ext>
              </a:extLst>
            </p:cNvPr>
            <p:cNvGrpSpPr/>
            <p:nvPr/>
          </p:nvGrpSpPr>
          <p:grpSpPr>
            <a:xfrm flipH="1">
              <a:off x="6013757" y="3815923"/>
              <a:ext cx="2383991" cy="2590201"/>
              <a:chOff x="1944278" y="4290420"/>
              <a:chExt cx="2383991" cy="2590201"/>
            </a:xfrm>
          </p:grpSpPr>
          <p:sp>
            <p:nvSpPr>
              <p:cNvPr id="545" name="フリーフォーム: 図形 544">
                <a:extLst>
                  <a:ext uri="{FF2B5EF4-FFF2-40B4-BE49-F238E27FC236}">
                    <a16:creationId xmlns:a16="http://schemas.microsoft.com/office/drawing/2014/main" id="{72C781BD-5D8A-958A-F4F7-3847DFD9FFD4}"/>
                  </a:ext>
                </a:extLst>
              </p:cNvPr>
              <p:cNvSpPr/>
              <p:nvPr/>
            </p:nvSpPr>
            <p:spPr bwMode="auto">
              <a:xfrm>
                <a:off x="1944278" y="5295620"/>
                <a:ext cx="897571" cy="217305"/>
              </a:xfrm>
              <a:custGeom>
                <a:avLst/>
                <a:gdLst>
                  <a:gd name="connsiteX0" fmla="*/ 279029 w 1368643"/>
                  <a:gd name="connsiteY0" fmla="*/ 131 h 481900"/>
                  <a:gd name="connsiteX1" fmla="*/ 430527 w 1368643"/>
                  <a:gd name="connsiteY1" fmla="*/ 27661 h 481900"/>
                  <a:gd name="connsiteX2" fmla="*/ 573889 w 1368643"/>
                  <a:gd name="connsiteY2" fmla="*/ 98577 h 481900"/>
                  <a:gd name="connsiteX3" fmla="*/ 612338 w 1368643"/>
                  <a:gd name="connsiteY3" fmla="*/ 128871 h 481900"/>
                  <a:gd name="connsiteX4" fmla="*/ 612338 w 1368643"/>
                  <a:gd name="connsiteY4" fmla="*/ 128870 h 481900"/>
                  <a:gd name="connsiteX5" fmla="*/ 633452 w 1368643"/>
                  <a:gd name="connsiteY5" fmla="*/ 145506 h 481900"/>
                  <a:gd name="connsiteX6" fmla="*/ 682314 w 1368643"/>
                  <a:gd name="connsiteY6" fmla="*/ 197008 h 481900"/>
                  <a:gd name="connsiteX7" fmla="*/ 726883 w 1368643"/>
                  <a:gd name="connsiteY7" fmla="*/ 246907 h 481900"/>
                  <a:gd name="connsiteX8" fmla="*/ 951675 w 1368643"/>
                  <a:gd name="connsiteY8" fmla="*/ 381945 h 481900"/>
                  <a:gd name="connsiteX9" fmla="*/ 1368643 w 1368643"/>
                  <a:gd name="connsiteY9" fmla="*/ 304662 h 481900"/>
                  <a:gd name="connsiteX10" fmla="*/ 938117 w 1368643"/>
                  <a:gd name="connsiteY10" fmla="*/ 454239 h 481900"/>
                  <a:gd name="connsiteX11" fmla="*/ 794755 w 1368643"/>
                  <a:gd name="connsiteY11" fmla="*/ 383323 h 481900"/>
                  <a:gd name="connsiteX12" fmla="*/ 756306 w 1368643"/>
                  <a:gd name="connsiteY12" fmla="*/ 353029 h 481900"/>
                  <a:gd name="connsiteX13" fmla="*/ 735191 w 1368643"/>
                  <a:gd name="connsiteY13" fmla="*/ 336393 h 481900"/>
                  <a:gd name="connsiteX14" fmla="*/ 683082 w 1368643"/>
                  <a:gd name="connsiteY14" fmla="*/ 280242 h 481900"/>
                  <a:gd name="connsiteX15" fmla="*/ 682353 w 1368643"/>
                  <a:gd name="connsiteY15" fmla="*/ 279443 h 481900"/>
                  <a:gd name="connsiteX16" fmla="*/ 641761 w 1368643"/>
                  <a:gd name="connsiteY16" fmla="*/ 234994 h 481900"/>
                  <a:gd name="connsiteX17" fmla="*/ 416968 w 1368643"/>
                  <a:gd name="connsiteY17" fmla="*/ 99955 h 481900"/>
                  <a:gd name="connsiteX18" fmla="*/ 0 w 1368643"/>
                  <a:gd name="connsiteY18" fmla="*/ 177239 h 481900"/>
                  <a:gd name="connsiteX19" fmla="*/ 279029 w 1368643"/>
                  <a:gd name="connsiteY19" fmla="*/ 131 h 4819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68643" h="481900">
                    <a:moveTo>
                      <a:pt x="279029" y="131"/>
                    </a:moveTo>
                    <a:cubicBezTo>
                      <a:pt x="326963" y="1292"/>
                      <a:pt x="378231" y="10201"/>
                      <a:pt x="430527" y="27661"/>
                    </a:cubicBezTo>
                    <a:cubicBezTo>
                      <a:pt x="482823" y="45121"/>
                      <a:pt x="531194" y="69480"/>
                      <a:pt x="573889" y="98577"/>
                    </a:cubicBezTo>
                    <a:lnTo>
                      <a:pt x="612338" y="128871"/>
                    </a:lnTo>
                    <a:lnTo>
                      <a:pt x="612338" y="128870"/>
                    </a:lnTo>
                    <a:lnTo>
                      <a:pt x="633452" y="145506"/>
                    </a:lnTo>
                    <a:lnTo>
                      <a:pt x="682314" y="197008"/>
                    </a:lnTo>
                    <a:lnTo>
                      <a:pt x="726883" y="246907"/>
                    </a:lnTo>
                    <a:cubicBezTo>
                      <a:pt x="786714" y="304920"/>
                      <a:pt x="864720" y="352913"/>
                      <a:pt x="951675" y="381945"/>
                    </a:cubicBezTo>
                    <a:cubicBezTo>
                      <a:pt x="1125589" y="440010"/>
                      <a:pt x="1294682" y="408669"/>
                      <a:pt x="1368643" y="304662"/>
                    </a:cubicBezTo>
                    <a:cubicBezTo>
                      <a:pt x="1340052" y="457112"/>
                      <a:pt x="1147300" y="524080"/>
                      <a:pt x="938117" y="454239"/>
                    </a:cubicBezTo>
                    <a:cubicBezTo>
                      <a:pt x="885821" y="436779"/>
                      <a:pt x="837450" y="412421"/>
                      <a:pt x="794755" y="383323"/>
                    </a:cubicBezTo>
                    <a:lnTo>
                      <a:pt x="756306" y="353029"/>
                    </a:lnTo>
                    <a:lnTo>
                      <a:pt x="735191" y="336393"/>
                    </a:lnTo>
                    <a:lnTo>
                      <a:pt x="683082" y="280242"/>
                    </a:lnTo>
                    <a:lnTo>
                      <a:pt x="682353" y="279443"/>
                    </a:lnTo>
                    <a:lnTo>
                      <a:pt x="641761" y="234994"/>
                    </a:lnTo>
                    <a:cubicBezTo>
                      <a:pt x="581929" y="176980"/>
                      <a:pt x="503925" y="128988"/>
                      <a:pt x="416968" y="99955"/>
                    </a:cubicBezTo>
                    <a:cubicBezTo>
                      <a:pt x="243056" y="41890"/>
                      <a:pt x="73962" y="73231"/>
                      <a:pt x="0" y="177239"/>
                    </a:cubicBezTo>
                    <a:cubicBezTo>
                      <a:pt x="21443" y="62902"/>
                      <a:pt x="135228" y="-3352"/>
                      <a:pt x="279029" y="13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546" name="グループ化 545">
                <a:extLst>
                  <a:ext uri="{FF2B5EF4-FFF2-40B4-BE49-F238E27FC236}">
                    <a16:creationId xmlns:a16="http://schemas.microsoft.com/office/drawing/2014/main" id="{8759EE3B-C89F-81A9-5A7F-83024ADF3AAD}"/>
                  </a:ext>
                </a:extLst>
              </p:cNvPr>
              <p:cNvGrpSpPr/>
              <p:nvPr/>
            </p:nvGrpSpPr>
            <p:grpSpPr>
              <a:xfrm>
                <a:off x="2107847" y="4290420"/>
                <a:ext cx="2220422" cy="2590201"/>
                <a:chOff x="9177896" y="4805136"/>
                <a:chExt cx="1902432" cy="2219254"/>
              </a:xfrm>
            </p:grpSpPr>
            <p:sp>
              <p:nvSpPr>
                <p:cNvPr id="569" name="四角形: 角を丸くする 568">
                  <a:extLst>
                    <a:ext uri="{FF2B5EF4-FFF2-40B4-BE49-F238E27FC236}">
                      <a16:creationId xmlns:a16="http://schemas.microsoft.com/office/drawing/2014/main" id="{5B422CE2-4740-EE73-C06F-F8702E2765D5}"/>
                    </a:ext>
                  </a:extLst>
                </p:cNvPr>
                <p:cNvSpPr/>
                <p:nvPr/>
              </p:nvSpPr>
              <p:spPr bwMode="auto">
                <a:xfrm flipH="1">
                  <a:off x="10062522" y="6365843"/>
                  <a:ext cx="133178" cy="46758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570" name="四角形: 角を丸くする 569">
                  <a:extLst>
                    <a:ext uri="{FF2B5EF4-FFF2-40B4-BE49-F238E27FC236}">
                      <a16:creationId xmlns:a16="http://schemas.microsoft.com/office/drawing/2014/main" id="{F0FE22E1-281A-03B6-84FD-748E312A4661}"/>
                    </a:ext>
                  </a:extLst>
                </p:cNvPr>
                <p:cNvSpPr/>
                <p:nvPr/>
              </p:nvSpPr>
              <p:spPr bwMode="auto">
                <a:xfrm rot="20588486" flipH="1">
                  <a:off x="10008149" y="6010348"/>
                  <a:ext cx="133178" cy="46758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571" name="フリーフォーム: 図形 570">
                  <a:extLst>
                    <a:ext uri="{FF2B5EF4-FFF2-40B4-BE49-F238E27FC236}">
                      <a16:creationId xmlns:a16="http://schemas.microsoft.com/office/drawing/2014/main" id="{E7BB707F-2777-0043-0EC3-5F2D0EC15481}"/>
                    </a:ext>
                  </a:extLst>
                </p:cNvPr>
                <p:cNvSpPr/>
                <p:nvPr/>
              </p:nvSpPr>
              <p:spPr bwMode="auto">
                <a:xfrm rot="5400000">
                  <a:off x="9495263" y="5439326"/>
                  <a:ext cx="1267697" cy="1902432"/>
                </a:xfrm>
                <a:custGeom>
                  <a:avLst/>
                  <a:gdLst>
                    <a:gd name="connsiteX0" fmla="*/ 898504 w 1509399"/>
                    <a:gd name="connsiteY0" fmla="*/ 1752895 h 2265154"/>
                    <a:gd name="connsiteX1" fmla="*/ 1029896 w 1509399"/>
                    <a:gd name="connsiteY1" fmla="*/ 1621503 h 2265154"/>
                    <a:gd name="connsiteX2" fmla="*/ 1161288 w 1509399"/>
                    <a:gd name="connsiteY2" fmla="*/ 1752895 h 2265154"/>
                    <a:gd name="connsiteX3" fmla="*/ 1029896 w 1509399"/>
                    <a:gd name="connsiteY3" fmla="*/ 1884287 h 2265154"/>
                    <a:gd name="connsiteX4" fmla="*/ 898504 w 1509399"/>
                    <a:gd name="connsiteY4" fmla="*/ 1752895 h 2265154"/>
                    <a:gd name="connsiteX5" fmla="*/ 621114 w 1509399"/>
                    <a:gd name="connsiteY5" fmla="*/ 502501 h 2265154"/>
                    <a:gd name="connsiteX6" fmla="*/ 624104 w 1509399"/>
                    <a:gd name="connsiteY6" fmla="*/ 542021 h 2265154"/>
                    <a:gd name="connsiteX7" fmla="*/ 870102 w 1509399"/>
                    <a:gd name="connsiteY7" fmla="*/ 857764 h 2265154"/>
                    <a:gd name="connsiteX8" fmla="*/ 885194 w 1509399"/>
                    <a:gd name="connsiteY8" fmla="*/ 862448 h 2265154"/>
                    <a:gd name="connsiteX9" fmla="*/ 885194 w 1509399"/>
                    <a:gd name="connsiteY9" fmla="*/ 809840 h 2265154"/>
                    <a:gd name="connsiteX10" fmla="*/ 1029896 w 1509399"/>
                    <a:gd name="connsiteY10" fmla="*/ 665138 h 2265154"/>
                    <a:gd name="connsiteX11" fmla="*/ 1174598 w 1509399"/>
                    <a:gd name="connsiteY11" fmla="*/ 809840 h 2265154"/>
                    <a:gd name="connsiteX12" fmla="*/ 1174598 w 1509399"/>
                    <a:gd name="connsiteY12" fmla="*/ 862448 h 2265154"/>
                    <a:gd name="connsiteX13" fmla="*/ 1189689 w 1509399"/>
                    <a:gd name="connsiteY13" fmla="*/ 857764 h 2265154"/>
                    <a:gd name="connsiteX14" fmla="*/ 1440418 w 1509399"/>
                    <a:gd name="connsiteY14" fmla="*/ 479503 h 2265154"/>
                    <a:gd name="connsiteX15" fmla="*/ 1029896 w 1509399"/>
                    <a:gd name="connsiteY15" fmla="*/ 68981 h 2265154"/>
                    <a:gd name="connsiteX16" fmla="*/ 627714 w 1509399"/>
                    <a:gd name="connsiteY16" fmla="*/ 396768 h 2265154"/>
                    <a:gd name="connsiteX17" fmla="*/ 624844 w 1509399"/>
                    <a:gd name="connsiteY17" fmla="*/ 425235 h 2265154"/>
                    <a:gd name="connsiteX18" fmla="*/ 907007 w 1509399"/>
                    <a:gd name="connsiteY18" fmla="*/ 425235 h 2265154"/>
                    <a:gd name="connsiteX19" fmla="*/ 908829 w 1509399"/>
                    <a:gd name="connsiteY19" fmla="*/ 416210 h 2265154"/>
                    <a:gd name="connsiteX20" fmla="*/ 1029896 w 1509399"/>
                    <a:gd name="connsiteY20" fmla="*/ 335962 h 2265154"/>
                    <a:gd name="connsiteX21" fmla="*/ 1161288 w 1509399"/>
                    <a:gd name="connsiteY21" fmla="*/ 467354 h 2265154"/>
                    <a:gd name="connsiteX22" fmla="*/ 1029896 w 1509399"/>
                    <a:gd name="connsiteY22" fmla="*/ 598746 h 2265154"/>
                    <a:gd name="connsiteX23" fmla="*/ 908829 w 1509399"/>
                    <a:gd name="connsiteY23" fmla="*/ 518497 h 2265154"/>
                    <a:gd name="connsiteX24" fmla="*/ 905600 w 1509399"/>
                    <a:gd name="connsiteY24" fmla="*/ 502501 h 2265154"/>
                    <a:gd name="connsiteX25" fmla="*/ 619374 w 1509399"/>
                    <a:gd name="connsiteY25" fmla="*/ 1752895 h 2265154"/>
                    <a:gd name="connsiteX26" fmla="*/ 1029896 w 1509399"/>
                    <a:gd name="connsiteY26" fmla="*/ 2163416 h 2265154"/>
                    <a:gd name="connsiteX27" fmla="*/ 1440418 w 1509399"/>
                    <a:gd name="connsiteY27" fmla="*/ 1752895 h 2265154"/>
                    <a:gd name="connsiteX28" fmla="*/ 1189689 w 1509399"/>
                    <a:gd name="connsiteY28" fmla="*/ 1374633 h 2265154"/>
                    <a:gd name="connsiteX29" fmla="*/ 1174598 w 1509399"/>
                    <a:gd name="connsiteY29" fmla="*/ 1369949 h 2265154"/>
                    <a:gd name="connsiteX30" fmla="*/ 1174598 w 1509399"/>
                    <a:gd name="connsiteY30" fmla="*/ 1385032 h 2265154"/>
                    <a:gd name="connsiteX31" fmla="*/ 1029896 w 1509399"/>
                    <a:gd name="connsiteY31" fmla="*/ 1529734 h 2265154"/>
                    <a:gd name="connsiteX32" fmla="*/ 885194 w 1509399"/>
                    <a:gd name="connsiteY32" fmla="*/ 1385032 h 2265154"/>
                    <a:gd name="connsiteX33" fmla="*/ 885194 w 1509399"/>
                    <a:gd name="connsiteY33" fmla="*/ 1369949 h 2265154"/>
                    <a:gd name="connsiteX34" fmla="*/ 870102 w 1509399"/>
                    <a:gd name="connsiteY34" fmla="*/ 1374633 h 2265154"/>
                    <a:gd name="connsiteX35" fmla="*/ 619374 w 1509399"/>
                    <a:gd name="connsiteY35" fmla="*/ 1752895 h 2265154"/>
                    <a:gd name="connsiteX36" fmla="*/ 0 w 1509399"/>
                    <a:gd name="connsiteY36" fmla="*/ 800389 h 2265154"/>
                    <a:gd name="connsiteX37" fmla="*/ 0 w 1509399"/>
                    <a:gd name="connsiteY37" fmla="*/ 409383 h 2265154"/>
                    <a:gd name="connsiteX38" fmla="*/ 101727 w 1509399"/>
                    <a:gd name="connsiteY38" fmla="*/ 307656 h 2265154"/>
                    <a:gd name="connsiteX39" fmla="*/ 203454 w 1509399"/>
                    <a:gd name="connsiteY39" fmla="*/ 409383 h 2265154"/>
                    <a:gd name="connsiteX40" fmla="*/ 203454 w 1509399"/>
                    <a:gd name="connsiteY40" fmla="*/ 425235 h 2265154"/>
                    <a:gd name="connsiteX41" fmla="*/ 513244 w 1509399"/>
                    <a:gd name="connsiteY41" fmla="*/ 425235 h 2265154"/>
                    <a:gd name="connsiteX42" fmla="*/ 517014 w 1509399"/>
                    <a:gd name="connsiteY42" fmla="*/ 382509 h 2265154"/>
                    <a:gd name="connsiteX43" fmla="*/ 540492 w 1509399"/>
                    <a:gd name="connsiteY43" fmla="*/ 295595 h 2265154"/>
                    <a:gd name="connsiteX44" fmla="*/ 574158 w 1509399"/>
                    <a:gd name="connsiteY44" fmla="*/ 223431 h 2265154"/>
                    <a:gd name="connsiteX45" fmla="*/ 614513 w 1509399"/>
                    <a:gd name="connsiteY45" fmla="*/ 244149 h 2265154"/>
                    <a:gd name="connsiteX46" fmla="*/ 632284 w 1509399"/>
                    <a:gd name="connsiteY46" fmla="*/ 211408 h 2265154"/>
                    <a:gd name="connsiteX47" fmla="*/ 1029896 w 1509399"/>
                    <a:gd name="connsiteY47" fmla="*/ 0 h 2265154"/>
                    <a:gd name="connsiteX48" fmla="*/ 1509399 w 1509399"/>
                    <a:gd name="connsiteY48" fmla="*/ 479503 h 2265154"/>
                    <a:gd name="connsiteX49" fmla="*/ 1216540 w 1509399"/>
                    <a:gd name="connsiteY49" fmla="*/ 921324 h 2265154"/>
                    <a:gd name="connsiteX50" fmla="*/ 1174598 w 1509399"/>
                    <a:gd name="connsiteY50" fmla="*/ 934343 h 2265154"/>
                    <a:gd name="connsiteX51" fmla="*/ 1174598 w 1509399"/>
                    <a:gd name="connsiteY51" fmla="*/ 1298054 h 2265154"/>
                    <a:gd name="connsiteX52" fmla="*/ 1216540 w 1509399"/>
                    <a:gd name="connsiteY52" fmla="*/ 1311073 h 2265154"/>
                    <a:gd name="connsiteX53" fmla="*/ 1509399 w 1509399"/>
                    <a:gd name="connsiteY53" fmla="*/ 1752895 h 2265154"/>
                    <a:gd name="connsiteX54" fmla="*/ 1029896 w 1509399"/>
                    <a:gd name="connsiteY54" fmla="*/ 2232397 h 2265154"/>
                    <a:gd name="connsiteX55" fmla="*/ 943013 w 1509399"/>
                    <a:gd name="connsiteY55" fmla="*/ 2223639 h 2265154"/>
                    <a:gd name="connsiteX56" fmla="*/ 943013 w 1509399"/>
                    <a:gd name="connsiteY56" fmla="*/ 2265154 h 2265154"/>
                    <a:gd name="connsiteX57" fmla="*/ 924892 w 1509399"/>
                    <a:gd name="connsiteY57" fmla="*/ 2263328 h 2265154"/>
                    <a:gd name="connsiteX58" fmla="*/ 540490 w 1509399"/>
                    <a:gd name="connsiteY58" fmla="*/ 1932037 h 2265154"/>
                    <a:gd name="connsiteX59" fmla="*/ 529013 w 1509399"/>
                    <a:gd name="connsiteY59" fmla="*/ 1889548 h 2265154"/>
                    <a:gd name="connsiteX60" fmla="*/ 529013 w 1509399"/>
                    <a:gd name="connsiteY60" fmla="*/ 2109159 h 2265154"/>
                    <a:gd name="connsiteX61" fmla="*/ 502926 w 1509399"/>
                    <a:gd name="connsiteY61" fmla="*/ 2135245 h 2265154"/>
                    <a:gd name="connsiteX62" fmla="*/ 476840 w 1509399"/>
                    <a:gd name="connsiteY62" fmla="*/ 2109159 h 2265154"/>
                    <a:gd name="connsiteX63" fmla="*/ 476840 w 1509399"/>
                    <a:gd name="connsiteY63" fmla="*/ 1506614 h 2265154"/>
                    <a:gd name="connsiteX64" fmla="*/ 502926 w 1509399"/>
                    <a:gd name="connsiteY64" fmla="*/ 1480528 h 2265154"/>
                    <a:gd name="connsiteX65" fmla="*/ 529013 w 1509399"/>
                    <a:gd name="connsiteY65" fmla="*/ 1506614 h 2265154"/>
                    <a:gd name="connsiteX66" fmla="*/ 529013 w 1509399"/>
                    <a:gd name="connsiteY66" fmla="*/ 1612944 h 2265154"/>
                    <a:gd name="connsiteX67" fmla="*/ 533260 w 1509399"/>
                    <a:gd name="connsiteY67" fmla="*/ 1594903 h 2265154"/>
                    <a:gd name="connsiteX68" fmla="*/ 838851 w 1509399"/>
                    <a:gd name="connsiteY68" fmla="*/ 1268013 h 2265154"/>
                    <a:gd name="connsiteX69" fmla="*/ 885194 w 1509399"/>
                    <a:gd name="connsiteY69" fmla="*/ 1254249 h 2265154"/>
                    <a:gd name="connsiteX70" fmla="*/ 885194 w 1509399"/>
                    <a:gd name="connsiteY70" fmla="*/ 1131151 h 2265154"/>
                    <a:gd name="connsiteX71" fmla="*/ 601323 w 1509399"/>
                    <a:gd name="connsiteY71" fmla="*/ 1131151 h 2265154"/>
                    <a:gd name="connsiteX72" fmla="*/ 601323 w 1509399"/>
                    <a:gd name="connsiteY72" fmla="*/ 1212638 h 2265154"/>
                    <a:gd name="connsiteX73" fmla="*/ 529013 w 1509399"/>
                    <a:gd name="connsiteY73" fmla="*/ 1284948 h 2265154"/>
                    <a:gd name="connsiteX74" fmla="*/ 456702 w 1509399"/>
                    <a:gd name="connsiteY74" fmla="*/ 1212638 h 2265154"/>
                    <a:gd name="connsiteX75" fmla="*/ 456702 w 1509399"/>
                    <a:gd name="connsiteY75" fmla="*/ 972398 h 2265154"/>
                    <a:gd name="connsiteX76" fmla="*/ 529013 w 1509399"/>
                    <a:gd name="connsiteY76" fmla="*/ 900088 h 2265154"/>
                    <a:gd name="connsiteX77" fmla="*/ 601323 w 1509399"/>
                    <a:gd name="connsiteY77" fmla="*/ 972398 h 2265154"/>
                    <a:gd name="connsiteX78" fmla="*/ 601323 w 1509399"/>
                    <a:gd name="connsiteY78" fmla="*/ 1053885 h 2265154"/>
                    <a:gd name="connsiteX79" fmla="*/ 885194 w 1509399"/>
                    <a:gd name="connsiteY79" fmla="*/ 1053885 h 2265154"/>
                    <a:gd name="connsiteX80" fmla="*/ 885194 w 1509399"/>
                    <a:gd name="connsiteY80" fmla="*/ 973383 h 2265154"/>
                    <a:gd name="connsiteX81" fmla="*/ 838852 w 1509399"/>
                    <a:gd name="connsiteY81" fmla="*/ 959619 h 2265154"/>
                    <a:gd name="connsiteX82" fmla="*/ 515129 w 1509399"/>
                    <a:gd name="connsiteY82" fmla="*/ 555701 h 2265154"/>
                    <a:gd name="connsiteX83" fmla="*/ 511020 w 1509399"/>
                    <a:gd name="connsiteY83" fmla="*/ 502501 h 2265154"/>
                    <a:gd name="connsiteX84" fmla="*/ 203454 w 1509399"/>
                    <a:gd name="connsiteY84" fmla="*/ 502501 h 2265154"/>
                    <a:gd name="connsiteX85" fmla="*/ 203454 w 1509399"/>
                    <a:gd name="connsiteY85" fmla="*/ 800389 h 2265154"/>
                    <a:gd name="connsiteX86" fmla="*/ 202893 w 1509399"/>
                    <a:gd name="connsiteY86" fmla="*/ 804099 h 2265154"/>
                    <a:gd name="connsiteX87" fmla="*/ 133982 w 1509399"/>
                    <a:gd name="connsiteY87" fmla="*/ 804099 h 2265154"/>
                    <a:gd name="connsiteX88" fmla="*/ 133982 w 1509399"/>
                    <a:gd name="connsiteY88" fmla="*/ 418654 h 2265154"/>
                    <a:gd name="connsiteX89" fmla="*/ 101727 w 1509399"/>
                    <a:gd name="connsiteY89" fmla="*/ 386399 h 2265154"/>
                    <a:gd name="connsiteX90" fmla="*/ 69472 w 1509399"/>
                    <a:gd name="connsiteY90" fmla="*/ 418654 h 2265154"/>
                    <a:gd name="connsiteX91" fmla="*/ 69472 w 1509399"/>
                    <a:gd name="connsiteY91" fmla="*/ 804099 h 2265154"/>
                    <a:gd name="connsiteX92" fmla="*/ 561 w 1509399"/>
                    <a:gd name="connsiteY92" fmla="*/ 804099 h 22651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</a:cxnLst>
                  <a:rect l="l" t="t" r="r" b="b"/>
                  <a:pathLst>
                    <a:path w="1509399" h="2265154">
                      <a:moveTo>
                        <a:pt x="898504" y="1752895"/>
                      </a:moveTo>
                      <a:cubicBezTo>
                        <a:pt x="898504" y="1680329"/>
                        <a:pt x="957330" y="1621503"/>
                        <a:pt x="1029896" y="1621503"/>
                      </a:cubicBezTo>
                      <a:cubicBezTo>
                        <a:pt x="1102462" y="1621503"/>
                        <a:pt x="1161288" y="1680329"/>
                        <a:pt x="1161288" y="1752895"/>
                      </a:cubicBezTo>
                      <a:cubicBezTo>
                        <a:pt x="1161288" y="1825461"/>
                        <a:pt x="1102462" y="1884287"/>
                        <a:pt x="1029896" y="1884287"/>
                      </a:cubicBezTo>
                      <a:cubicBezTo>
                        <a:pt x="957330" y="1884287"/>
                        <a:pt x="898504" y="1825461"/>
                        <a:pt x="898504" y="1752895"/>
                      </a:cubicBezTo>
                      <a:close/>
                      <a:moveTo>
                        <a:pt x="621114" y="502501"/>
                      </a:moveTo>
                      <a:lnTo>
                        <a:pt x="624104" y="542021"/>
                      </a:lnTo>
                      <a:cubicBezTo>
                        <a:pt x="645907" y="684715"/>
                        <a:pt x="741178" y="803233"/>
                        <a:pt x="870102" y="857764"/>
                      </a:cubicBezTo>
                      <a:lnTo>
                        <a:pt x="885194" y="862448"/>
                      </a:lnTo>
                      <a:lnTo>
                        <a:pt x="885194" y="809840"/>
                      </a:lnTo>
                      <a:cubicBezTo>
                        <a:pt x="885194" y="729923"/>
                        <a:pt x="949979" y="665138"/>
                        <a:pt x="1029896" y="665138"/>
                      </a:cubicBezTo>
                      <a:cubicBezTo>
                        <a:pt x="1109813" y="665138"/>
                        <a:pt x="1174598" y="729923"/>
                        <a:pt x="1174598" y="809840"/>
                      </a:cubicBezTo>
                      <a:lnTo>
                        <a:pt x="1174598" y="862448"/>
                      </a:lnTo>
                      <a:lnTo>
                        <a:pt x="1189689" y="857764"/>
                      </a:lnTo>
                      <a:cubicBezTo>
                        <a:pt x="1337032" y="795443"/>
                        <a:pt x="1440418" y="649546"/>
                        <a:pt x="1440418" y="479503"/>
                      </a:cubicBezTo>
                      <a:cubicBezTo>
                        <a:pt x="1440418" y="252778"/>
                        <a:pt x="1256621" y="68981"/>
                        <a:pt x="1029896" y="68981"/>
                      </a:cubicBezTo>
                      <a:cubicBezTo>
                        <a:pt x="831511" y="68981"/>
                        <a:pt x="665994" y="209700"/>
                        <a:pt x="627714" y="396768"/>
                      </a:cubicBezTo>
                      <a:lnTo>
                        <a:pt x="624844" y="425235"/>
                      </a:lnTo>
                      <a:lnTo>
                        <a:pt x="907007" y="425235"/>
                      </a:lnTo>
                      <a:lnTo>
                        <a:pt x="908829" y="416210"/>
                      </a:lnTo>
                      <a:cubicBezTo>
                        <a:pt x="928776" y="369051"/>
                        <a:pt x="975471" y="335962"/>
                        <a:pt x="1029896" y="335962"/>
                      </a:cubicBezTo>
                      <a:cubicBezTo>
                        <a:pt x="1102462" y="335962"/>
                        <a:pt x="1161288" y="394788"/>
                        <a:pt x="1161288" y="467354"/>
                      </a:cubicBezTo>
                      <a:cubicBezTo>
                        <a:pt x="1161288" y="539920"/>
                        <a:pt x="1102462" y="598746"/>
                        <a:pt x="1029896" y="598746"/>
                      </a:cubicBezTo>
                      <a:cubicBezTo>
                        <a:pt x="975471" y="598746"/>
                        <a:pt x="928776" y="565656"/>
                        <a:pt x="908829" y="518497"/>
                      </a:cubicBezTo>
                      <a:lnTo>
                        <a:pt x="905600" y="502501"/>
                      </a:lnTo>
                      <a:close/>
                      <a:moveTo>
                        <a:pt x="619374" y="1752895"/>
                      </a:moveTo>
                      <a:cubicBezTo>
                        <a:pt x="619374" y="1979620"/>
                        <a:pt x="803171" y="2163416"/>
                        <a:pt x="1029896" y="2163416"/>
                      </a:cubicBezTo>
                      <a:cubicBezTo>
                        <a:pt x="1256621" y="2163416"/>
                        <a:pt x="1440418" y="1979620"/>
                        <a:pt x="1440418" y="1752895"/>
                      </a:cubicBezTo>
                      <a:cubicBezTo>
                        <a:pt x="1440418" y="1582851"/>
                        <a:pt x="1337032" y="1436954"/>
                        <a:pt x="1189689" y="1374633"/>
                      </a:cubicBezTo>
                      <a:lnTo>
                        <a:pt x="1174598" y="1369949"/>
                      </a:lnTo>
                      <a:lnTo>
                        <a:pt x="1174598" y="1385032"/>
                      </a:lnTo>
                      <a:cubicBezTo>
                        <a:pt x="1174598" y="1464949"/>
                        <a:pt x="1109813" y="1529734"/>
                        <a:pt x="1029896" y="1529734"/>
                      </a:cubicBezTo>
                      <a:cubicBezTo>
                        <a:pt x="949979" y="1529734"/>
                        <a:pt x="885194" y="1464949"/>
                        <a:pt x="885194" y="1385032"/>
                      </a:cubicBezTo>
                      <a:lnTo>
                        <a:pt x="885194" y="1369949"/>
                      </a:lnTo>
                      <a:lnTo>
                        <a:pt x="870102" y="1374633"/>
                      </a:lnTo>
                      <a:cubicBezTo>
                        <a:pt x="722760" y="1436954"/>
                        <a:pt x="619374" y="1582851"/>
                        <a:pt x="619374" y="1752895"/>
                      </a:cubicBezTo>
                      <a:close/>
                      <a:moveTo>
                        <a:pt x="0" y="800389"/>
                      </a:moveTo>
                      <a:lnTo>
                        <a:pt x="0" y="409383"/>
                      </a:lnTo>
                      <a:cubicBezTo>
                        <a:pt x="0" y="353201"/>
                        <a:pt x="45545" y="307656"/>
                        <a:pt x="101727" y="307656"/>
                      </a:cubicBezTo>
                      <a:cubicBezTo>
                        <a:pt x="157909" y="307656"/>
                        <a:pt x="203454" y="353201"/>
                        <a:pt x="203454" y="409383"/>
                      </a:cubicBezTo>
                      <a:lnTo>
                        <a:pt x="203454" y="425235"/>
                      </a:lnTo>
                      <a:lnTo>
                        <a:pt x="513244" y="425235"/>
                      </a:lnTo>
                      <a:lnTo>
                        <a:pt x="517014" y="382509"/>
                      </a:lnTo>
                      <a:cubicBezTo>
                        <a:pt x="522361" y="352574"/>
                        <a:pt x="530265" y="323525"/>
                        <a:pt x="540492" y="295595"/>
                      </a:cubicBezTo>
                      <a:lnTo>
                        <a:pt x="574158" y="223431"/>
                      </a:lnTo>
                      <a:lnTo>
                        <a:pt x="614513" y="244149"/>
                      </a:lnTo>
                      <a:lnTo>
                        <a:pt x="632284" y="211408"/>
                      </a:lnTo>
                      <a:cubicBezTo>
                        <a:pt x="718455" y="83859"/>
                        <a:pt x="864382" y="0"/>
                        <a:pt x="1029896" y="0"/>
                      </a:cubicBezTo>
                      <a:cubicBezTo>
                        <a:pt x="1294718" y="0"/>
                        <a:pt x="1509399" y="214681"/>
                        <a:pt x="1509399" y="479503"/>
                      </a:cubicBezTo>
                      <a:cubicBezTo>
                        <a:pt x="1509399" y="678119"/>
                        <a:pt x="1388641" y="848531"/>
                        <a:pt x="1216540" y="921324"/>
                      </a:cubicBezTo>
                      <a:lnTo>
                        <a:pt x="1174598" y="934343"/>
                      </a:lnTo>
                      <a:lnTo>
                        <a:pt x="1174598" y="1298054"/>
                      </a:lnTo>
                      <a:lnTo>
                        <a:pt x="1216540" y="1311073"/>
                      </a:lnTo>
                      <a:cubicBezTo>
                        <a:pt x="1388641" y="1383866"/>
                        <a:pt x="1509399" y="1554278"/>
                        <a:pt x="1509399" y="1752895"/>
                      </a:cubicBezTo>
                      <a:cubicBezTo>
                        <a:pt x="1509399" y="2017717"/>
                        <a:pt x="1294718" y="2232397"/>
                        <a:pt x="1029896" y="2232397"/>
                      </a:cubicBezTo>
                      <a:lnTo>
                        <a:pt x="943013" y="2223639"/>
                      </a:lnTo>
                      <a:lnTo>
                        <a:pt x="943013" y="2265154"/>
                      </a:lnTo>
                      <a:lnTo>
                        <a:pt x="924892" y="2263328"/>
                      </a:lnTo>
                      <a:cubicBezTo>
                        <a:pt x="746827" y="2226890"/>
                        <a:pt x="601850" y="2099617"/>
                        <a:pt x="540490" y="1932037"/>
                      </a:cubicBezTo>
                      <a:lnTo>
                        <a:pt x="529013" y="1889548"/>
                      </a:lnTo>
                      <a:lnTo>
                        <a:pt x="529013" y="2109159"/>
                      </a:lnTo>
                      <a:cubicBezTo>
                        <a:pt x="529013" y="2123567"/>
                        <a:pt x="517334" y="2135245"/>
                        <a:pt x="502926" y="2135245"/>
                      </a:cubicBezTo>
                      <a:cubicBezTo>
                        <a:pt x="488519" y="2135245"/>
                        <a:pt x="476840" y="2123567"/>
                        <a:pt x="476840" y="2109159"/>
                      </a:cubicBezTo>
                      <a:lnTo>
                        <a:pt x="476840" y="1506614"/>
                      </a:lnTo>
                      <a:cubicBezTo>
                        <a:pt x="476840" y="1492207"/>
                        <a:pt x="488519" y="1480528"/>
                        <a:pt x="502926" y="1480528"/>
                      </a:cubicBezTo>
                      <a:cubicBezTo>
                        <a:pt x="517334" y="1480528"/>
                        <a:pt x="529013" y="1492207"/>
                        <a:pt x="529013" y="1506614"/>
                      </a:cubicBezTo>
                      <a:lnTo>
                        <a:pt x="529013" y="1612944"/>
                      </a:lnTo>
                      <a:lnTo>
                        <a:pt x="533260" y="1594903"/>
                      </a:lnTo>
                      <a:cubicBezTo>
                        <a:pt x="580775" y="1445409"/>
                        <a:pt x="693923" y="1325161"/>
                        <a:pt x="838851" y="1268013"/>
                      </a:cubicBezTo>
                      <a:lnTo>
                        <a:pt x="885194" y="1254249"/>
                      </a:lnTo>
                      <a:lnTo>
                        <a:pt x="885194" y="1131151"/>
                      </a:lnTo>
                      <a:lnTo>
                        <a:pt x="601323" y="1131151"/>
                      </a:lnTo>
                      <a:lnTo>
                        <a:pt x="601323" y="1212638"/>
                      </a:lnTo>
                      <a:cubicBezTo>
                        <a:pt x="601323" y="1252574"/>
                        <a:pt x="568949" y="1284948"/>
                        <a:pt x="529013" y="1284948"/>
                      </a:cubicBezTo>
                      <a:cubicBezTo>
                        <a:pt x="489076" y="1284948"/>
                        <a:pt x="456702" y="1252574"/>
                        <a:pt x="456702" y="1212638"/>
                      </a:cubicBezTo>
                      <a:lnTo>
                        <a:pt x="456702" y="972398"/>
                      </a:lnTo>
                      <a:cubicBezTo>
                        <a:pt x="456702" y="932462"/>
                        <a:pt x="489076" y="900088"/>
                        <a:pt x="529013" y="900088"/>
                      </a:cubicBezTo>
                      <a:cubicBezTo>
                        <a:pt x="568949" y="900088"/>
                        <a:pt x="601323" y="932462"/>
                        <a:pt x="601323" y="972398"/>
                      </a:cubicBezTo>
                      <a:lnTo>
                        <a:pt x="601323" y="1053885"/>
                      </a:lnTo>
                      <a:lnTo>
                        <a:pt x="885194" y="1053885"/>
                      </a:lnTo>
                      <a:lnTo>
                        <a:pt x="885194" y="973383"/>
                      </a:lnTo>
                      <a:lnTo>
                        <a:pt x="838852" y="959619"/>
                      </a:lnTo>
                      <a:cubicBezTo>
                        <a:pt x="669769" y="892945"/>
                        <a:pt x="543943" y="740388"/>
                        <a:pt x="515129" y="555701"/>
                      </a:cubicBezTo>
                      <a:lnTo>
                        <a:pt x="511020" y="502501"/>
                      </a:lnTo>
                      <a:lnTo>
                        <a:pt x="203454" y="502501"/>
                      </a:lnTo>
                      <a:lnTo>
                        <a:pt x="203454" y="800389"/>
                      </a:lnTo>
                      <a:lnTo>
                        <a:pt x="202893" y="804099"/>
                      </a:lnTo>
                      <a:lnTo>
                        <a:pt x="133982" y="804099"/>
                      </a:lnTo>
                      <a:lnTo>
                        <a:pt x="133982" y="418654"/>
                      </a:lnTo>
                      <a:cubicBezTo>
                        <a:pt x="133982" y="400840"/>
                        <a:pt x="119541" y="386399"/>
                        <a:pt x="101727" y="386399"/>
                      </a:cubicBezTo>
                      <a:cubicBezTo>
                        <a:pt x="83913" y="386399"/>
                        <a:pt x="69472" y="400840"/>
                        <a:pt x="69472" y="418654"/>
                      </a:cubicBezTo>
                      <a:lnTo>
                        <a:pt x="69472" y="804099"/>
                      </a:lnTo>
                      <a:lnTo>
                        <a:pt x="561" y="804099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572" name="グループ化 571">
                  <a:extLst>
                    <a:ext uri="{FF2B5EF4-FFF2-40B4-BE49-F238E27FC236}">
                      <a16:creationId xmlns:a16="http://schemas.microsoft.com/office/drawing/2014/main" id="{57D34749-3B37-8D97-0B7F-0685351376C6}"/>
                    </a:ext>
                  </a:extLst>
                </p:cNvPr>
                <p:cNvGrpSpPr/>
                <p:nvPr/>
              </p:nvGrpSpPr>
              <p:grpSpPr>
                <a:xfrm flipH="1">
                  <a:off x="9867520" y="4805136"/>
                  <a:ext cx="572176" cy="1395241"/>
                  <a:chOff x="10052169" y="1514907"/>
                  <a:chExt cx="505191" cy="1231897"/>
                </a:xfrm>
              </p:grpSpPr>
              <p:sp>
                <p:nvSpPr>
                  <p:cNvPr id="578" name="楕円 577">
                    <a:extLst>
                      <a:ext uri="{FF2B5EF4-FFF2-40B4-BE49-F238E27FC236}">
                        <a16:creationId xmlns:a16="http://schemas.microsoft.com/office/drawing/2014/main" id="{A1A328B7-1528-4193-6758-62860D524D28}"/>
                      </a:ext>
                    </a:extLst>
                  </p:cNvPr>
                  <p:cNvSpPr/>
                  <p:nvPr/>
                </p:nvSpPr>
                <p:spPr bwMode="auto">
                  <a:xfrm rot="20700000">
                    <a:off x="10052169" y="1514907"/>
                    <a:ext cx="505191" cy="583593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9" name="四角形: 角を丸くする 578">
                    <a:extLst>
                      <a:ext uri="{FF2B5EF4-FFF2-40B4-BE49-F238E27FC236}">
                        <a16:creationId xmlns:a16="http://schemas.microsoft.com/office/drawing/2014/main" id="{4CDB6E72-6488-9AB0-0548-7A4AFAA0BEB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0208668" y="2124857"/>
                    <a:ext cx="276341" cy="62194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0" name="台形 579">
                    <a:extLst>
                      <a:ext uri="{FF2B5EF4-FFF2-40B4-BE49-F238E27FC236}">
                        <a16:creationId xmlns:a16="http://schemas.microsoft.com/office/drawing/2014/main" id="{2BCE54E6-8BF4-62B9-041C-FD19F63D3E3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0290282" y="1996521"/>
                    <a:ext cx="99895" cy="165466"/>
                  </a:xfrm>
                  <a:prstGeom prst="trapezoid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573" name="グループ化 572">
                  <a:extLst>
                    <a:ext uri="{FF2B5EF4-FFF2-40B4-BE49-F238E27FC236}">
                      <a16:creationId xmlns:a16="http://schemas.microsoft.com/office/drawing/2014/main" id="{7FA6DB14-148B-47DA-61CE-BCAAC5A7E445}"/>
                    </a:ext>
                  </a:extLst>
                </p:cNvPr>
                <p:cNvGrpSpPr/>
                <p:nvPr/>
              </p:nvGrpSpPr>
              <p:grpSpPr>
                <a:xfrm rot="20985756">
                  <a:off x="9892532" y="6023352"/>
                  <a:ext cx="467580" cy="557450"/>
                  <a:chOff x="5793100" y="5364239"/>
                  <a:chExt cx="467580" cy="557450"/>
                </a:xfrm>
              </p:grpSpPr>
              <p:sp>
                <p:nvSpPr>
                  <p:cNvPr id="576" name="四角形: 角を丸くする 575">
                    <a:extLst>
                      <a:ext uri="{FF2B5EF4-FFF2-40B4-BE49-F238E27FC236}">
                        <a16:creationId xmlns:a16="http://schemas.microsoft.com/office/drawing/2014/main" id="{34BC2E87-EB99-4EA8-7083-372AE430D6B8}"/>
                      </a:ext>
                    </a:extLst>
                  </p:cNvPr>
                  <p:cNvSpPr/>
                  <p:nvPr/>
                </p:nvSpPr>
                <p:spPr bwMode="auto">
                  <a:xfrm rot="19800000" flipH="1">
                    <a:off x="6004872" y="5364239"/>
                    <a:ext cx="133178" cy="46758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7" name="四角形: 角を丸くする 576">
                    <a:extLst>
                      <a:ext uri="{FF2B5EF4-FFF2-40B4-BE49-F238E27FC236}">
                        <a16:creationId xmlns:a16="http://schemas.microsoft.com/office/drawing/2014/main" id="{F57609E8-B10A-4B6E-731B-07EA3E6817F2}"/>
                      </a:ext>
                    </a:extLst>
                  </p:cNvPr>
                  <p:cNvSpPr/>
                  <p:nvPr/>
                </p:nvSpPr>
                <p:spPr bwMode="auto">
                  <a:xfrm rot="3075288" flipH="1">
                    <a:off x="5960301" y="5621310"/>
                    <a:ext cx="133178" cy="46758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574" name="フリーフォーム: 図形 573">
                  <a:extLst>
                    <a:ext uri="{FF2B5EF4-FFF2-40B4-BE49-F238E27FC236}">
                      <a16:creationId xmlns:a16="http://schemas.microsoft.com/office/drawing/2014/main" id="{44DD2567-6D1F-ABA5-7D6F-90D66F0FD5EE}"/>
                    </a:ext>
                  </a:extLst>
                </p:cNvPr>
                <p:cNvSpPr/>
                <p:nvPr/>
              </p:nvSpPr>
              <p:spPr bwMode="auto">
                <a:xfrm rot="1856097" flipH="1">
                  <a:off x="10163181" y="5342878"/>
                  <a:ext cx="371974" cy="391452"/>
                </a:xfrm>
                <a:custGeom>
                  <a:avLst/>
                  <a:gdLst>
                    <a:gd name="connsiteX0" fmla="*/ 113674 w 371974"/>
                    <a:gd name="connsiteY0" fmla="*/ 19504 h 391452"/>
                    <a:gd name="connsiteX1" fmla="*/ 66589 w 371974"/>
                    <a:gd name="connsiteY1" fmla="*/ 0 h 391452"/>
                    <a:gd name="connsiteX2" fmla="*/ 0 w 371974"/>
                    <a:gd name="connsiteY2" fmla="*/ 66589 h 391452"/>
                    <a:gd name="connsiteX3" fmla="*/ 0 w 371974"/>
                    <a:gd name="connsiteY3" fmla="*/ 303304 h 391452"/>
                    <a:gd name="connsiteX4" fmla="*/ 5233 w 371974"/>
                    <a:gd name="connsiteY4" fmla="*/ 329223 h 391452"/>
                    <a:gd name="connsiteX5" fmla="*/ 5589 w 371974"/>
                    <a:gd name="connsiteY5" fmla="*/ 329751 h 391452"/>
                    <a:gd name="connsiteX6" fmla="*/ 6358 w 371974"/>
                    <a:gd name="connsiteY6" fmla="*/ 334973 h 391452"/>
                    <a:gd name="connsiteX7" fmla="*/ 65476 w 371974"/>
                    <a:gd name="connsiteY7" fmla="*/ 378832 h 391452"/>
                    <a:gd name="connsiteX8" fmla="*/ 301861 w 371974"/>
                    <a:gd name="connsiteY8" fmla="*/ 391358 h 391452"/>
                    <a:gd name="connsiteX9" fmla="*/ 371879 w 371974"/>
                    <a:gd name="connsiteY9" fmla="*/ 328386 h 391452"/>
                    <a:gd name="connsiteX10" fmla="*/ 308907 w 371974"/>
                    <a:gd name="connsiteY10" fmla="*/ 258366 h 391452"/>
                    <a:gd name="connsiteX11" fmla="*/ 133177 w 371974"/>
                    <a:gd name="connsiteY11" fmla="*/ 249055 h 391452"/>
                    <a:gd name="connsiteX12" fmla="*/ 133178 w 371974"/>
                    <a:gd name="connsiteY12" fmla="*/ 66589 h 391452"/>
                    <a:gd name="connsiteX13" fmla="*/ 113674 w 371974"/>
                    <a:gd name="connsiteY13" fmla="*/ 19504 h 3914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371974" h="391452">
                      <a:moveTo>
                        <a:pt x="113674" y="19504"/>
                      </a:moveTo>
                      <a:cubicBezTo>
                        <a:pt x="101624" y="7453"/>
                        <a:pt x="84977" y="0"/>
                        <a:pt x="66589" y="0"/>
                      </a:cubicBezTo>
                      <a:cubicBezTo>
                        <a:pt x="29813" y="0"/>
                        <a:pt x="0" y="29813"/>
                        <a:pt x="0" y="66589"/>
                      </a:cubicBezTo>
                      <a:lnTo>
                        <a:pt x="0" y="303304"/>
                      </a:lnTo>
                      <a:cubicBezTo>
                        <a:pt x="0" y="312498"/>
                        <a:pt x="1863" y="321257"/>
                        <a:pt x="5233" y="329223"/>
                      </a:cubicBezTo>
                      <a:lnTo>
                        <a:pt x="5589" y="329751"/>
                      </a:lnTo>
                      <a:lnTo>
                        <a:pt x="6358" y="334973"/>
                      </a:lnTo>
                      <a:cubicBezTo>
                        <a:pt x="15189" y="359374"/>
                        <a:pt x="37933" y="377372"/>
                        <a:pt x="65476" y="378832"/>
                      </a:cubicBezTo>
                      <a:cubicBezTo>
                        <a:pt x="144270" y="383007"/>
                        <a:pt x="223066" y="387183"/>
                        <a:pt x="301861" y="391358"/>
                      </a:cubicBezTo>
                      <a:cubicBezTo>
                        <a:pt x="338586" y="393304"/>
                        <a:pt x="369934" y="365110"/>
                        <a:pt x="371879" y="328386"/>
                      </a:cubicBezTo>
                      <a:cubicBezTo>
                        <a:pt x="373826" y="291662"/>
                        <a:pt x="345632" y="260313"/>
                        <a:pt x="308907" y="258366"/>
                      </a:cubicBezTo>
                      <a:lnTo>
                        <a:pt x="133177" y="249055"/>
                      </a:lnTo>
                      <a:lnTo>
                        <a:pt x="133178" y="66589"/>
                      </a:lnTo>
                      <a:cubicBezTo>
                        <a:pt x="133178" y="48202"/>
                        <a:pt x="125724" y="31554"/>
                        <a:pt x="113674" y="19504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5" name="フリーフォーム: 図形 574">
                  <a:extLst>
                    <a:ext uri="{FF2B5EF4-FFF2-40B4-BE49-F238E27FC236}">
                      <a16:creationId xmlns:a16="http://schemas.microsoft.com/office/drawing/2014/main" id="{6FA5D248-004E-C39D-F891-2F43E187A2AC}"/>
                    </a:ext>
                  </a:extLst>
                </p:cNvPr>
                <p:cNvSpPr/>
                <p:nvPr/>
              </p:nvSpPr>
              <p:spPr bwMode="auto">
                <a:xfrm rot="18000000">
                  <a:off x="10509963" y="5313140"/>
                  <a:ext cx="254963" cy="105284"/>
                </a:xfrm>
                <a:custGeom>
                  <a:avLst/>
                  <a:gdLst>
                    <a:gd name="connsiteX0" fmla="*/ 299853 w 322219"/>
                    <a:gd name="connsiteY0" fmla="*/ 23690 h 133057"/>
                    <a:gd name="connsiteX1" fmla="*/ 294576 w 322219"/>
                    <a:gd name="connsiteY1" fmla="*/ 18412 h 133057"/>
                    <a:gd name="connsiteX2" fmla="*/ 34283 w 322219"/>
                    <a:gd name="connsiteY2" fmla="*/ 18413 h 133057"/>
                    <a:gd name="connsiteX3" fmla="*/ 29006 w 322219"/>
                    <a:gd name="connsiteY3" fmla="*/ 23689 h 133057"/>
                    <a:gd name="connsiteX4" fmla="*/ 29006 w 322219"/>
                    <a:gd name="connsiteY4" fmla="*/ 99049 h 133057"/>
                    <a:gd name="connsiteX5" fmla="*/ 34283 w 322219"/>
                    <a:gd name="connsiteY5" fmla="*/ 104326 h 133057"/>
                    <a:gd name="connsiteX6" fmla="*/ 294576 w 322219"/>
                    <a:gd name="connsiteY6" fmla="*/ 104326 h 133057"/>
                    <a:gd name="connsiteX7" fmla="*/ 299853 w 322219"/>
                    <a:gd name="connsiteY7" fmla="*/ 99049 h 133057"/>
                    <a:gd name="connsiteX8" fmla="*/ 322219 w 322219"/>
                    <a:gd name="connsiteY8" fmla="*/ 8172 h 133057"/>
                    <a:gd name="connsiteX9" fmla="*/ 322219 w 322219"/>
                    <a:gd name="connsiteY9" fmla="*/ 124885 h 133057"/>
                    <a:gd name="connsiteX10" fmla="*/ 314047 w 322219"/>
                    <a:gd name="connsiteY10" fmla="*/ 133057 h 133057"/>
                    <a:gd name="connsiteX11" fmla="*/ 8172 w 322219"/>
                    <a:gd name="connsiteY11" fmla="*/ 133057 h 133057"/>
                    <a:gd name="connsiteX12" fmla="*/ 0 w 322219"/>
                    <a:gd name="connsiteY12" fmla="*/ 124885 h 133057"/>
                    <a:gd name="connsiteX13" fmla="*/ 0 w 322219"/>
                    <a:gd name="connsiteY13" fmla="*/ 8172 h 133057"/>
                    <a:gd name="connsiteX14" fmla="*/ 8172 w 322219"/>
                    <a:gd name="connsiteY14" fmla="*/ 0 h 133057"/>
                    <a:gd name="connsiteX15" fmla="*/ 314047 w 322219"/>
                    <a:gd name="connsiteY15" fmla="*/ 0 h 133057"/>
                    <a:gd name="connsiteX16" fmla="*/ 322219 w 322219"/>
                    <a:gd name="connsiteY16" fmla="*/ 8172 h 13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322219" h="133057">
                      <a:moveTo>
                        <a:pt x="299853" y="23690"/>
                      </a:moveTo>
                      <a:cubicBezTo>
                        <a:pt x="299853" y="20775"/>
                        <a:pt x="297490" y="18412"/>
                        <a:pt x="294576" y="18412"/>
                      </a:cubicBezTo>
                      <a:lnTo>
                        <a:pt x="34283" y="18413"/>
                      </a:lnTo>
                      <a:cubicBezTo>
                        <a:pt x="31369" y="18413"/>
                        <a:pt x="29006" y="20776"/>
                        <a:pt x="29006" y="23689"/>
                      </a:cubicBezTo>
                      <a:lnTo>
                        <a:pt x="29006" y="99049"/>
                      </a:lnTo>
                      <a:cubicBezTo>
                        <a:pt x="29006" y="101963"/>
                        <a:pt x="31369" y="104326"/>
                        <a:pt x="34283" y="104326"/>
                      </a:cubicBezTo>
                      <a:lnTo>
                        <a:pt x="294576" y="104326"/>
                      </a:lnTo>
                      <a:cubicBezTo>
                        <a:pt x="297490" y="104326"/>
                        <a:pt x="299853" y="101962"/>
                        <a:pt x="299853" y="99049"/>
                      </a:cubicBezTo>
                      <a:close/>
                      <a:moveTo>
                        <a:pt x="322219" y="8172"/>
                      </a:moveTo>
                      <a:lnTo>
                        <a:pt x="322219" y="124885"/>
                      </a:lnTo>
                      <a:cubicBezTo>
                        <a:pt x="322219" y="129398"/>
                        <a:pt x="318560" y="133057"/>
                        <a:pt x="314047" y="133057"/>
                      </a:cubicBezTo>
                      <a:lnTo>
                        <a:pt x="8172" y="133057"/>
                      </a:lnTo>
                      <a:cubicBezTo>
                        <a:pt x="3659" y="133057"/>
                        <a:pt x="0" y="129398"/>
                        <a:pt x="0" y="124885"/>
                      </a:cubicBezTo>
                      <a:lnTo>
                        <a:pt x="0" y="8172"/>
                      </a:lnTo>
                      <a:cubicBezTo>
                        <a:pt x="0" y="3659"/>
                        <a:pt x="3659" y="0"/>
                        <a:pt x="8172" y="0"/>
                      </a:cubicBezTo>
                      <a:lnTo>
                        <a:pt x="314047" y="0"/>
                      </a:lnTo>
                      <a:cubicBezTo>
                        <a:pt x="318560" y="0"/>
                        <a:pt x="322219" y="3659"/>
                        <a:pt x="322219" y="8172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47" name="楕円 546">
                <a:extLst>
                  <a:ext uri="{FF2B5EF4-FFF2-40B4-BE49-F238E27FC236}">
                    <a16:creationId xmlns:a16="http://schemas.microsoft.com/office/drawing/2014/main" id="{761C0B1C-A483-4DFD-B00A-F8D49D392D7B}"/>
                  </a:ext>
                </a:extLst>
              </p:cNvPr>
              <p:cNvSpPr/>
              <p:nvPr/>
            </p:nvSpPr>
            <p:spPr bwMode="auto">
              <a:xfrm>
                <a:off x="3442265" y="4695464"/>
                <a:ext cx="104936" cy="104936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48" name="フリーフォーム: 図形 547">
                <a:extLst>
                  <a:ext uri="{FF2B5EF4-FFF2-40B4-BE49-F238E27FC236}">
                    <a16:creationId xmlns:a16="http://schemas.microsoft.com/office/drawing/2014/main" id="{7E76979A-A005-EA33-61BF-3B6A0923654B}"/>
                  </a:ext>
                </a:extLst>
              </p:cNvPr>
              <p:cNvSpPr/>
              <p:nvPr/>
            </p:nvSpPr>
            <p:spPr bwMode="auto">
              <a:xfrm rot="1800000">
                <a:off x="3570271" y="4755756"/>
                <a:ext cx="192881" cy="160666"/>
              </a:xfrm>
              <a:custGeom>
                <a:avLst/>
                <a:gdLst>
                  <a:gd name="connsiteX0" fmla="*/ 347999 w 598900"/>
                  <a:gd name="connsiteY0" fmla="*/ 0 h 498871"/>
                  <a:gd name="connsiteX1" fmla="*/ 370135 w 598900"/>
                  <a:gd name="connsiteY1" fmla="*/ 9169 h 498871"/>
                  <a:gd name="connsiteX2" fmla="*/ 587625 w 598900"/>
                  <a:gd name="connsiteY2" fmla="*/ 226659 h 498871"/>
                  <a:gd name="connsiteX3" fmla="*/ 588530 w 598900"/>
                  <a:gd name="connsiteY3" fmla="*/ 227034 h 498871"/>
                  <a:gd name="connsiteX4" fmla="*/ 597699 w 598900"/>
                  <a:gd name="connsiteY4" fmla="*/ 249170 h 498871"/>
                  <a:gd name="connsiteX5" fmla="*/ 597626 w 598900"/>
                  <a:gd name="connsiteY5" fmla="*/ 249346 h 498871"/>
                  <a:gd name="connsiteX6" fmla="*/ 598900 w 598900"/>
                  <a:gd name="connsiteY6" fmla="*/ 252422 h 498871"/>
                  <a:gd name="connsiteX7" fmla="*/ 589731 w 598900"/>
                  <a:gd name="connsiteY7" fmla="*/ 274558 h 498871"/>
                  <a:gd name="connsiteX8" fmla="*/ 582129 w 598900"/>
                  <a:gd name="connsiteY8" fmla="*/ 277707 h 498871"/>
                  <a:gd name="connsiteX9" fmla="*/ 370134 w 598900"/>
                  <a:gd name="connsiteY9" fmla="*/ 489702 h 498871"/>
                  <a:gd name="connsiteX10" fmla="*/ 325862 w 598900"/>
                  <a:gd name="connsiteY10" fmla="*/ 489702 h 498871"/>
                  <a:gd name="connsiteX11" fmla="*/ 325862 w 598900"/>
                  <a:gd name="connsiteY11" fmla="*/ 445430 h 498871"/>
                  <a:gd name="connsiteX12" fmla="*/ 487565 w 598900"/>
                  <a:gd name="connsiteY12" fmla="*/ 283727 h 498871"/>
                  <a:gd name="connsiteX13" fmla="*/ 31305 w 598900"/>
                  <a:gd name="connsiteY13" fmla="*/ 283727 h 498871"/>
                  <a:gd name="connsiteX14" fmla="*/ 0 w 598900"/>
                  <a:gd name="connsiteY14" fmla="*/ 252422 h 498871"/>
                  <a:gd name="connsiteX15" fmla="*/ 31305 w 598900"/>
                  <a:gd name="connsiteY15" fmla="*/ 221117 h 498871"/>
                  <a:gd name="connsiteX16" fmla="*/ 493539 w 598900"/>
                  <a:gd name="connsiteY16" fmla="*/ 221117 h 498871"/>
                  <a:gd name="connsiteX17" fmla="*/ 325863 w 598900"/>
                  <a:gd name="connsiteY17" fmla="*/ 53441 h 498871"/>
                  <a:gd name="connsiteX18" fmla="*/ 325863 w 598900"/>
                  <a:gd name="connsiteY18" fmla="*/ 9169 h 498871"/>
                  <a:gd name="connsiteX19" fmla="*/ 347999 w 598900"/>
                  <a:gd name="connsiteY19" fmla="*/ 0 h 4988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598900" h="498871">
                    <a:moveTo>
                      <a:pt x="347999" y="0"/>
                    </a:moveTo>
                    <a:cubicBezTo>
                      <a:pt x="356010" y="0"/>
                      <a:pt x="364022" y="3056"/>
                      <a:pt x="370135" y="9169"/>
                    </a:cubicBezTo>
                    <a:lnTo>
                      <a:pt x="587625" y="226659"/>
                    </a:lnTo>
                    <a:lnTo>
                      <a:pt x="588530" y="227034"/>
                    </a:lnTo>
                    <a:cubicBezTo>
                      <a:pt x="594642" y="233147"/>
                      <a:pt x="597699" y="241158"/>
                      <a:pt x="597699" y="249170"/>
                    </a:cubicBezTo>
                    <a:lnTo>
                      <a:pt x="597626" y="249346"/>
                    </a:lnTo>
                    <a:lnTo>
                      <a:pt x="598900" y="252422"/>
                    </a:lnTo>
                    <a:cubicBezTo>
                      <a:pt x="598900" y="261067"/>
                      <a:pt x="595396" y="268893"/>
                      <a:pt x="589731" y="274558"/>
                    </a:cubicBezTo>
                    <a:lnTo>
                      <a:pt x="582129" y="277707"/>
                    </a:lnTo>
                    <a:lnTo>
                      <a:pt x="370134" y="489702"/>
                    </a:lnTo>
                    <a:cubicBezTo>
                      <a:pt x="357908" y="501928"/>
                      <a:pt x="338087" y="501928"/>
                      <a:pt x="325862" y="489702"/>
                    </a:cubicBezTo>
                    <a:cubicBezTo>
                      <a:pt x="313636" y="477477"/>
                      <a:pt x="313636" y="457656"/>
                      <a:pt x="325862" y="445430"/>
                    </a:cubicBezTo>
                    <a:lnTo>
                      <a:pt x="487565" y="283727"/>
                    </a:lnTo>
                    <a:lnTo>
                      <a:pt x="31305" y="283727"/>
                    </a:lnTo>
                    <a:cubicBezTo>
                      <a:pt x="14016" y="283727"/>
                      <a:pt x="0" y="269711"/>
                      <a:pt x="0" y="252422"/>
                    </a:cubicBezTo>
                    <a:cubicBezTo>
                      <a:pt x="0" y="235133"/>
                      <a:pt x="14016" y="221117"/>
                      <a:pt x="31305" y="221117"/>
                    </a:cubicBezTo>
                    <a:lnTo>
                      <a:pt x="493539" y="221117"/>
                    </a:lnTo>
                    <a:lnTo>
                      <a:pt x="325863" y="53441"/>
                    </a:lnTo>
                    <a:cubicBezTo>
                      <a:pt x="313637" y="41215"/>
                      <a:pt x="313637" y="21394"/>
                      <a:pt x="325863" y="9169"/>
                    </a:cubicBezTo>
                    <a:cubicBezTo>
                      <a:pt x="331975" y="3056"/>
                      <a:pt x="339987" y="0"/>
                      <a:pt x="34799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63" name="フリーフォーム: 図形 562">
                <a:extLst>
                  <a:ext uri="{FF2B5EF4-FFF2-40B4-BE49-F238E27FC236}">
                    <a16:creationId xmlns:a16="http://schemas.microsoft.com/office/drawing/2014/main" id="{1CB2A39B-CBB4-263F-DFDB-8235AED56817}"/>
                  </a:ext>
                </a:extLst>
              </p:cNvPr>
              <p:cNvSpPr/>
              <p:nvPr/>
            </p:nvSpPr>
            <p:spPr bwMode="auto">
              <a:xfrm>
                <a:off x="2005824" y="5462674"/>
                <a:ext cx="897571" cy="217305"/>
              </a:xfrm>
              <a:custGeom>
                <a:avLst/>
                <a:gdLst>
                  <a:gd name="connsiteX0" fmla="*/ 279029 w 1368643"/>
                  <a:gd name="connsiteY0" fmla="*/ 131 h 481900"/>
                  <a:gd name="connsiteX1" fmla="*/ 430527 w 1368643"/>
                  <a:gd name="connsiteY1" fmla="*/ 27661 h 481900"/>
                  <a:gd name="connsiteX2" fmla="*/ 573889 w 1368643"/>
                  <a:gd name="connsiteY2" fmla="*/ 98577 h 481900"/>
                  <a:gd name="connsiteX3" fmla="*/ 612338 w 1368643"/>
                  <a:gd name="connsiteY3" fmla="*/ 128871 h 481900"/>
                  <a:gd name="connsiteX4" fmla="*/ 612338 w 1368643"/>
                  <a:gd name="connsiteY4" fmla="*/ 128870 h 481900"/>
                  <a:gd name="connsiteX5" fmla="*/ 633452 w 1368643"/>
                  <a:gd name="connsiteY5" fmla="*/ 145506 h 481900"/>
                  <a:gd name="connsiteX6" fmla="*/ 682314 w 1368643"/>
                  <a:gd name="connsiteY6" fmla="*/ 197008 h 481900"/>
                  <a:gd name="connsiteX7" fmla="*/ 726883 w 1368643"/>
                  <a:gd name="connsiteY7" fmla="*/ 246907 h 481900"/>
                  <a:gd name="connsiteX8" fmla="*/ 951675 w 1368643"/>
                  <a:gd name="connsiteY8" fmla="*/ 381945 h 481900"/>
                  <a:gd name="connsiteX9" fmla="*/ 1368643 w 1368643"/>
                  <a:gd name="connsiteY9" fmla="*/ 304662 h 481900"/>
                  <a:gd name="connsiteX10" fmla="*/ 938117 w 1368643"/>
                  <a:gd name="connsiteY10" fmla="*/ 454239 h 481900"/>
                  <a:gd name="connsiteX11" fmla="*/ 794755 w 1368643"/>
                  <a:gd name="connsiteY11" fmla="*/ 383323 h 481900"/>
                  <a:gd name="connsiteX12" fmla="*/ 756306 w 1368643"/>
                  <a:gd name="connsiteY12" fmla="*/ 353029 h 481900"/>
                  <a:gd name="connsiteX13" fmla="*/ 735191 w 1368643"/>
                  <a:gd name="connsiteY13" fmla="*/ 336393 h 481900"/>
                  <a:gd name="connsiteX14" fmla="*/ 683082 w 1368643"/>
                  <a:gd name="connsiteY14" fmla="*/ 280242 h 481900"/>
                  <a:gd name="connsiteX15" fmla="*/ 682353 w 1368643"/>
                  <a:gd name="connsiteY15" fmla="*/ 279443 h 481900"/>
                  <a:gd name="connsiteX16" fmla="*/ 641761 w 1368643"/>
                  <a:gd name="connsiteY16" fmla="*/ 234994 h 481900"/>
                  <a:gd name="connsiteX17" fmla="*/ 416968 w 1368643"/>
                  <a:gd name="connsiteY17" fmla="*/ 99955 h 481900"/>
                  <a:gd name="connsiteX18" fmla="*/ 0 w 1368643"/>
                  <a:gd name="connsiteY18" fmla="*/ 177239 h 481900"/>
                  <a:gd name="connsiteX19" fmla="*/ 279029 w 1368643"/>
                  <a:gd name="connsiteY19" fmla="*/ 131 h 4819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368643" h="481900">
                    <a:moveTo>
                      <a:pt x="279029" y="131"/>
                    </a:moveTo>
                    <a:cubicBezTo>
                      <a:pt x="326963" y="1292"/>
                      <a:pt x="378231" y="10201"/>
                      <a:pt x="430527" y="27661"/>
                    </a:cubicBezTo>
                    <a:cubicBezTo>
                      <a:pt x="482823" y="45121"/>
                      <a:pt x="531194" y="69480"/>
                      <a:pt x="573889" y="98577"/>
                    </a:cubicBezTo>
                    <a:lnTo>
                      <a:pt x="612338" y="128871"/>
                    </a:lnTo>
                    <a:lnTo>
                      <a:pt x="612338" y="128870"/>
                    </a:lnTo>
                    <a:lnTo>
                      <a:pt x="633452" y="145506"/>
                    </a:lnTo>
                    <a:lnTo>
                      <a:pt x="682314" y="197008"/>
                    </a:lnTo>
                    <a:lnTo>
                      <a:pt x="726883" y="246907"/>
                    </a:lnTo>
                    <a:cubicBezTo>
                      <a:pt x="786714" y="304920"/>
                      <a:pt x="864720" y="352913"/>
                      <a:pt x="951675" y="381945"/>
                    </a:cubicBezTo>
                    <a:cubicBezTo>
                      <a:pt x="1125589" y="440010"/>
                      <a:pt x="1294682" y="408669"/>
                      <a:pt x="1368643" y="304662"/>
                    </a:cubicBezTo>
                    <a:cubicBezTo>
                      <a:pt x="1340052" y="457112"/>
                      <a:pt x="1147300" y="524080"/>
                      <a:pt x="938117" y="454239"/>
                    </a:cubicBezTo>
                    <a:cubicBezTo>
                      <a:pt x="885821" y="436779"/>
                      <a:pt x="837450" y="412421"/>
                      <a:pt x="794755" y="383323"/>
                    </a:cubicBezTo>
                    <a:lnTo>
                      <a:pt x="756306" y="353029"/>
                    </a:lnTo>
                    <a:lnTo>
                      <a:pt x="735191" y="336393"/>
                    </a:lnTo>
                    <a:lnTo>
                      <a:pt x="683082" y="280242"/>
                    </a:lnTo>
                    <a:lnTo>
                      <a:pt x="682353" y="279443"/>
                    </a:lnTo>
                    <a:lnTo>
                      <a:pt x="641761" y="234994"/>
                    </a:lnTo>
                    <a:cubicBezTo>
                      <a:pt x="581929" y="176980"/>
                      <a:pt x="503925" y="128988"/>
                      <a:pt x="416968" y="99955"/>
                    </a:cubicBezTo>
                    <a:cubicBezTo>
                      <a:pt x="243056" y="41890"/>
                      <a:pt x="73962" y="73231"/>
                      <a:pt x="0" y="177239"/>
                    </a:cubicBezTo>
                    <a:cubicBezTo>
                      <a:pt x="21443" y="62902"/>
                      <a:pt x="135228" y="-3352"/>
                      <a:pt x="279029" y="13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64" name="四角形: 角を丸くする 563">
                <a:extLst>
                  <a:ext uri="{FF2B5EF4-FFF2-40B4-BE49-F238E27FC236}">
                    <a16:creationId xmlns:a16="http://schemas.microsoft.com/office/drawing/2014/main" id="{13137EDC-6C8C-7330-1ED7-43343925A7D6}"/>
                  </a:ext>
                </a:extLst>
              </p:cNvPr>
              <p:cNvSpPr/>
              <p:nvPr/>
            </p:nvSpPr>
            <p:spPr bwMode="auto">
              <a:xfrm rot="8100000" flipH="1">
                <a:off x="3228375" y="5146921"/>
                <a:ext cx="155437" cy="514705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8" name="四角形: 角を丸くする 567">
                <a:extLst>
                  <a:ext uri="{FF2B5EF4-FFF2-40B4-BE49-F238E27FC236}">
                    <a16:creationId xmlns:a16="http://schemas.microsoft.com/office/drawing/2014/main" id="{0F8376C8-8E05-B5C6-299C-1560F3F1CA9B}"/>
                  </a:ext>
                </a:extLst>
              </p:cNvPr>
              <p:cNvSpPr/>
              <p:nvPr/>
            </p:nvSpPr>
            <p:spPr bwMode="auto">
              <a:xfrm rot="5400000" flipH="1">
                <a:off x="3452503" y="5368850"/>
                <a:ext cx="155437" cy="325465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81" name="フリーフォーム: 図形 580">
              <a:extLst>
                <a:ext uri="{FF2B5EF4-FFF2-40B4-BE49-F238E27FC236}">
                  <a16:creationId xmlns:a16="http://schemas.microsoft.com/office/drawing/2014/main" id="{1DFA5815-BB13-5041-C912-8301A7D2DC32}"/>
                </a:ext>
              </a:extLst>
            </p:cNvPr>
            <p:cNvSpPr/>
            <p:nvPr/>
          </p:nvSpPr>
          <p:spPr>
            <a:xfrm>
              <a:off x="5849232" y="4176100"/>
              <a:ext cx="2179872" cy="2179872"/>
            </a:xfrm>
            <a:custGeom>
              <a:avLst/>
              <a:gdLst>
                <a:gd name="connsiteX0" fmla="*/ 126305 w 2179872"/>
                <a:gd name="connsiteY0" fmla="*/ 0 h 2179872"/>
                <a:gd name="connsiteX1" fmla="*/ 1089936 w 2179872"/>
                <a:gd name="connsiteY1" fmla="*/ 963631 h 2179872"/>
                <a:gd name="connsiteX2" fmla="*/ 2053567 w 2179872"/>
                <a:gd name="connsiteY2" fmla="*/ 0 h 2179872"/>
                <a:gd name="connsiteX3" fmla="*/ 2179872 w 2179872"/>
                <a:gd name="connsiteY3" fmla="*/ 126305 h 2179872"/>
                <a:gd name="connsiteX4" fmla="*/ 1216241 w 2179872"/>
                <a:gd name="connsiteY4" fmla="*/ 1089936 h 2179872"/>
                <a:gd name="connsiteX5" fmla="*/ 2179872 w 2179872"/>
                <a:gd name="connsiteY5" fmla="*/ 2053567 h 2179872"/>
                <a:gd name="connsiteX6" fmla="*/ 2053567 w 2179872"/>
                <a:gd name="connsiteY6" fmla="*/ 2179872 h 2179872"/>
                <a:gd name="connsiteX7" fmla="*/ 1089936 w 2179872"/>
                <a:gd name="connsiteY7" fmla="*/ 1216241 h 2179872"/>
                <a:gd name="connsiteX8" fmla="*/ 126305 w 2179872"/>
                <a:gd name="connsiteY8" fmla="*/ 2179872 h 2179872"/>
                <a:gd name="connsiteX9" fmla="*/ 0 w 2179872"/>
                <a:gd name="connsiteY9" fmla="*/ 2053567 h 2179872"/>
                <a:gd name="connsiteX10" fmla="*/ 963631 w 2179872"/>
                <a:gd name="connsiteY10" fmla="*/ 1089936 h 2179872"/>
                <a:gd name="connsiteX11" fmla="*/ 0 w 2179872"/>
                <a:gd name="connsiteY11" fmla="*/ 126305 h 2179872"/>
                <a:gd name="connsiteX12" fmla="*/ 126305 w 2179872"/>
                <a:gd name="connsiteY12" fmla="*/ 0 h 2179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179872" h="2179872">
                  <a:moveTo>
                    <a:pt x="126305" y="0"/>
                  </a:moveTo>
                  <a:lnTo>
                    <a:pt x="1089936" y="963631"/>
                  </a:lnTo>
                  <a:lnTo>
                    <a:pt x="2053567" y="0"/>
                  </a:lnTo>
                  <a:lnTo>
                    <a:pt x="2179872" y="126305"/>
                  </a:lnTo>
                  <a:lnTo>
                    <a:pt x="1216241" y="1089936"/>
                  </a:lnTo>
                  <a:lnTo>
                    <a:pt x="2179872" y="2053567"/>
                  </a:lnTo>
                  <a:lnTo>
                    <a:pt x="2053567" y="2179872"/>
                  </a:lnTo>
                  <a:lnTo>
                    <a:pt x="1089936" y="1216241"/>
                  </a:lnTo>
                  <a:lnTo>
                    <a:pt x="126305" y="2179872"/>
                  </a:lnTo>
                  <a:lnTo>
                    <a:pt x="0" y="2053567"/>
                  </a:lnTo>
                  <a:lnTo>
                    <a:pt x="963631" y="1089936"/>
                  </a:lnTo>
                  <a:lnTo>
                    <a:pt x="0" y="126305"/>
                  </a:lnTo>
                  <a:lnTo>
                    <a:pt x="126305" y="0"/>
                  </a:lnTo>
                  <a:close/>
                </a:path>
              </a:pathLst>
            </a:custGeom>
            <a:solidFill>
              <a:srgbClr val="FF0000">
                <a:alpha val="50000"/>
              </a:srgb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361883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682892EC-95CB-2689-F0D0-1B55F6E5EDA6}"/>
              </a:ext>
            </a:extLst>
          </p:cNvPr>
          <p:cNvSpPr txBox="1"/>
          <p:nvPr/>
        </p:nvSpPr>
        <p:spPr>
          <a:xfrm>
            <a:off x="2757054" y="290945"/>
            <a:ext cx="4391892" cy="10138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危ない！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128" name="テキスト ボックス 127">
            <a:extLst>
              <a:ext uri="{FF2B5EF4-FFF2-40B4-BE49-F238E27FC236}">
                <a16:creationId xmlns:a16="http://schemas.microsoft.com/office/drawing/2014/main" id="{1A1886C1-701A-1A11-FEA8-680DC750B64D}"/>
              </a:ext>
            </a:extLst>
          </p:cNvPr>
          <p:cNvSpPr txBox="1"/>
          <p:nvPr/>
        </p:nvSpPr>
        <p:spPr>
          <a:xfrm>
            <a:off x="581891" y="4385520"/>
            <a:ext cx="8791299" cy="2220561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自転車のながら運転、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酒気帯び運転の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罰則が強化されました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9443FBC-95EF-8C04-A1A9-827A15CB7036}"/>
              </a:ext>
            </a:extLst>
          </p:cNvPr>
          <p:cNvGrpSpPr/>
          <p:nvPr/>
        </p:nvGrpSpPr>
        <p:grpSpPr>
          <a:xfrm>
            <a:off x="5017864" y="1850631"/>
            <a:ext cx="4297273" cy="2224511"/>
            <a:chOff x="571887" y="4804739"/>
            <a:chExt cx="5957819" cy="3084103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0B69CBCB-7F2B-BE5F-1A71-7B81A59F8D00}"/>
                </a:ext>
              </a:extLst>
            </p:cNvPr>
            <p:cNvGrpSpPr/>
            <p:nvPr/>
          </p:nvGrpSpPr>
          <p:grpSpPr>
            <a:xfrm>
              <a:off x="2496629" y="4804739"/>
              <a:ext cx="4033077" cy="3084103"/>
              <a:chOff x="2368094" y="-22815"/>
              <a:chExt cx="4154043" cy="3176606"/>
            </a:xfrm>
          </p:grpSpPr>
          <p:grpSp>
            <p:nvGrpSpPr>
              <p:cNvPr id="82" name="グループ化 81">
                <a:extLst>
                  <a:ext uri="{FF2B5EF4-FFF2-40B4-BE49-F238E27FC236}">
                    <a16:creationId xmlns:a16="http://schemas.microsoft.com/office/drawing/2014/main" id="{BCE6CAB1-B1D6-D2B1-3E12-4D9303143BF4}"/>
                  </a:ext>
                </a:extLst>
              </p:cNvPr>
              <p:cNvGrpSpPr/>
              <p:nvPr/>
            </p:nvGrpSpPr>
            <p:grpSpPr>
              <a:xfrm rot="619466">
                <a:off x="3607022" y="587513"/>
                <a:ext cx="681936" cy="774363"/>
                <a:chOff x="2304125" y="1955660"/>
                <a:chExt cx="681936" cy="774363"/>
              </a:xfrm>
            </p:grpSpPr>
            <p:sp>
              <p:nvSpPr>
                <p:cNvPr id="243" name="フリーフォーム: 図形 242">
                  <a:extLst>
                    <a:ext uri="{FF2B5EF4-FFF2-40B4-BE49-F238E27FC236}">
                      <a16:creationId xmlns:a16="http://schemas.microsoft.com/office/drawing/2014/main" id="{EDC94D4D-3AEC-24B5-9FC0-AEC712EE3491}"/>
                    </a:ext>
                  </a:extLst>
                </p:cNvPr>
                <p:cNvSpPr/>
                <p:nvPr/>
              </p:nvSpPr>
              <p:spPr bwMode="auto">
                <a:xfrm rot="1961044" flipH="1">
                  <a:off x="2304125" y="2493774"/>
                  <a:ext cx="210440" cy="224211"/>
                </a:xfrm>
                <a:custGeom>
                  <a:avLst/>
                  <a:gdLst>
                    <a:gd name="connsiteX0" fmla="*/ 64623 w 194096"/>
                    <a:gd name="connsiteY0" fmla="*/ 0 h 206797"/>
                    <a:gd name="connsiteX1" fmla="*/ 131845 w 194096"/>
                    <a:gd name="connsiteY1" fmla="*/ 65626 h 206797"/>
                    <a:gd name="connsiteX2" fmla="*/ 150414 w 194096"/>
                    <a:gd name="connsiteY2" fmla="*/ 69375 h 206797"/>
                    <a:gd name="connsiteX3" fmla="*/ 194096 w 194096"/>
                    <a:gd name="connsiteY3" fmla="*/ 135276 h 206797"/>
                    <a:gd name="connsiteX4" fmla="*/ 194095 w 194096"/>
                    <a:gd name="connsiteY4" fmla="*/ 178283 h 206797"/>
                    <a:gd name="connsiteX5" fmla="*/ 165581 w 194096"/>
                    <a:gd name="connsiteY5" fmla="*/ 206797 h 206797"/>
                    <a:gd name="connsiteX6" fmla="*/ 73878 w 194096"/>
                    <a:gd name="connsiteY6" fmla="*/ 206797 h 206797"/>
                    <a:gd name="connsiteX7" fmla="*/ 45364 w 194096"/>
                    <a:gd name="connsiteY7" fmla="*/ 178283 h 206797"/>
                    <a:gd name="connsiteX8" fmla="*/ 45364 w 194096"/>
                    <a:gd name="connsiteY8" fmla="*/ 135276 h 206797"/>
                    <a:gd name="connsiteX9" fmla="*/ 49545 w 194096"/>
                    <a:gd name="connsiteY9" fmla="*/ 114564 h 206797"/>
                    <a:gd name="connsiteX10" fmla="*/ 0 w 194096"/>
                    <a:gd name="connsiteY10" fmla="*/ 66196 h 2067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4096" h="206797">
                      <a:moveTo>
                        <a:pt x="64623" y="0"/>
                      </a:moveTo>
                      <a:lnTo>
                        <a:pt x="131845" y="65626"/>
                      </a:lnTo>
                      <a:lnTo>
                        <a:pt x="150414" y="69375"/>
                      </a:lnTo>
                      <a:cubicBezTo>
                        <a:pt x="176084" y="80232"/>
                        <a:pt x="194096" y="105651"/>
                        <a:pt x="194096" y="135276"/>
                      </a:cubicBezTo>
                      <a:cubicBezTo>
                        <a:pt x="194096" y="149612"/>
                        <a:pt x="194095" y="163947"/>
                        <a:pt x="194095" y="178283"/>
                      </a:cubicBezTo>
                      <a:cubicBezTo>
                        <a:pt x="194095" y="194031"/>
                        <a:pt x="181329" y="206797"/>
                        <a:pt x="165581" y="206797"/>
                      </a:cubicBezTo>
                      <a:lnTo>
                        <a:pt x="73878" y="206797"/>
                      </a:lnTo>
                      <a:cubicBezTo>
                        <a:pt x="58130" y="206797"/>
                        <a:pt x="45364" y="194031"/>
                        <a:pt x="45364" y="178283"/>
                      </a:cubicBezTo>
                      <a:lnTo>
                        <a:pt x="45364" y="135276"/>
                      </a:lnTo>
                      <a:lnTo>
                        <a:pt x="49545" y="114564"/>
                      </a:lnTo>
                      <a:lnTo>
                        <a:pt x="0" y="66196"/>
                      </a:lnTo>
                      <a:close/>
                    </a:path>
                  </a:pathLst>
                </a:custGeom>
                <a:solidFill>
                  <a:srgbClr val="FFCC99"/>
                </a:solidFill>
                <a:ln w="190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 defTabSz="914400" fontAlgn="base">
                    <a:spcBef>
                      <a:spcPct val="0"/>
                    </a:spcBef>
                    <a:spcAft>
                      <a:spcPct val="0"/>
                    </a:spcAft>
                  </a:pPr>
                  <a:endParaRPr kumimoji="1" lang="ja-JP" altLang="en-US" kern="0" dirty="0">
                    <a:solidFill>
                      <a:srgbClr val="000000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44" name="フリーフォーム: 図形 243">
                  <a:extLst>
                    <a:ext uri="{FF2B5EF4-FFF2-40B4-BE49-F238E27FC236}">
                      <a16:creationId xmlns:a16="http://schemas.microsoft.com/office/drawing/2014/main" id="{57B26237-BCA1-7340-26DE-5AE6C140324F}"/>
                    </a:ext>
                  </a:extLst>
                </p:cNvPr>
                <p:cNvSpPr/>
                <p:nvPr/>
              </p:nvSpPr>
              <p:spPr bwMode="auto">
                <a:xfrm rot="1112624" flipH="1">
                  <a:off x="2502852" y="1955660"/>
                  <a:ext cx="483209" cy="774363"/>
                </a:xfrm>
                <a:custGeom>
                  <a:avLst/>
                  <a:gdLst>
                    <a:gd name="connsiteX0" fmla="*/ 123872 w 445679"/>
                    <a:gd name="connsiteY0" fmla="*/ 7007 h 714222"/>
                    <a:gd name="connsiteX1" fmla="*/ 178330 w 445679"/>
                    <a:gd name="connsiteY1" fmla="*/ 89165 h 714222"/>
                    <a:gd name="connsiteX2" fmla="*/ 178330 w 445679"/>
                    <a:gd name="connsiteY2" fmla="*/ 373057 h 714222"/>
                    <a:gd name="connsiteX3" fmla="*/ 434124 w 445679"/>
                    <a:gd name="connsiteY3" fmla="*/ 565992 h 714222"/>
                    <a:gd name="connsiteX4" fmla="*/ 439822 w 445679"/>
                    <a:gd name="connsiteY4" fmla="*/ 606669 h 714222"/>
                    <a:gd name="connsiteX5" fmla="*/ 367414 w 445679"/>
                    <a:gd name="connsiteY5" fmla="*/ 702667 h 714222"/>
                    <a:gd name="connsiteX6" fmla="*/ 326738 w 445679"/>
                    <a:gd name="connsiteY6" fmla="*/ 708365 h 714222"/>
                    <a:gd name="connsiteX7" fmla="*/ 40311 w 445679"/>
                    <a:gd name="connsiteY7" fmla="*/ 492324 h 714222"/>
                    <a:gd name="connsiteX8" fmla="*/ 32228 w 445679"/>
                    <a:gd name="connsiteY8" fmla="*/ 483206 h 714222"/>
                    <a:gd name="connsiteX9" fmla="*/ 26116 w 445679"/>
                    <a:gd name="connsiteY9" fmla="*/ 479086 h 714222"/>
                    <a:gd name="connsiteX10" fmla="*/ 18312 w 445679"/>
                    <a:gd name="connsiteY10" fmla="*/ 467511 h 714222"/>
                    <a:gd name="connsiteX11" fmla="*/ 16822 w 445679"/>
                    <a:gd name="connsiteY11" fmla="*/ 465830 h 714222"/>
                    <a:gd name="connsiteX12" fmla="*/ 16450 w 445679"/>
                    <a:gd name="connsiteY12" fmla="*/ 464749 h 714222"/>
                    <a:gd name="connsiteX13" fmla="*/ 7007 w 445679"/>
                    <a:gd name="connsiteY13" fmla="*/ 450744 h 714222"/>
                    <a:gd name="connsiteX14" fmla="*/ 0 w 445679"/>
                    <a:gd name="connsiteY14" fmla="*/ 416037 h 714222"/>
                    <a:gd name="connsiteX15" fmla="*/ 0 w 445679"/>
                    <a:gd name="connsiteY15" fmla="*/ 89165 h 714222"/>
                    <a:gd name="connsiteX16" fmla="*/ 89165 w 445679"/>
                    <a:gd name="connsiteY16" fmla="*/ 0 h 714222"/>
                    <a:gd name="connsiteX17" fmla="*/ 123872 w 445679"/>
                    <a:gd name="connsiteY17" fmla="*/ 7007 h 7142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45679" h="714222">
                      <a:moveTo>
                        <a:pt x="123872" y="7007"/>
                      </a:moveTo>
                      <a:cubicBezTo>
                        <a:pt x="155874" y="20543"/>
                        <a:pt x="178330" y="52232"/>
                        <a:pt x="178330" y="89165"/>
                      </a:cubicBezTo>
                      <a:lnTo>
                        <a:pt x="178330" y="373057"/>
                      </a:lnTo>
                      <a:lnTo>
                        <a:pt x="434124" y="565992"/>
                      </a:lnTo>
                      <a:cubicBezTo>
                        <a:pt x="446929" y="575651"/>
                        <a:pt x="449480" y="593863"/>
                        <a:pt x="439822" y="606669"/>
                      </a:cubicBezTo>
                      <a:lnTo>
                        <a:pt x="367414" y="702667"/>
                      </a:lnTo>
                      <a:cubicBezTo>
                        <a:pt x="357755" y="715473"/>
                        <a:pt x="339543" y="718024"/>
                        <a:pt x="326738" y="708365"/>
                      </a:cubicBezTo>
                      <a:lnTo>
                        <a:pt x="40311" y="492324"/>
                      </a:lnTo>
                      <a:lnTo>
                        <a:pt x="32228" y="483206"/>
                      </a:lnTo>
                      <a:lnTo>
                        <a:pt x="26116" y="479086"/>
                      </a:lnTo>
                      <a:lnTo>
                        <a:pt x="18312" y="467511"/>
                      </a:lnTo>
                      <a:lnTo>
                        <a:pt x="16822" y="465830"/>
                      </a:lnTo>
                      <a:lnTo>
                        <a:pt x="16450" y="464749"/>
                      </a:lnTo>
                      <a:lnTo>
                        <a:pt x="7007" y="450744"/>
                      </a:lnTo>
                      <a:cubicBezTo>
                        <a:pt x="2495" y="440076"/>
                        <a:pt x="0" y="428348"/>
                        <a:pt x="0" y="416037"/>
                      </a:cubicBezTo>
                      <a:lnTo>
                        <a:pt x="0" y="89165"/>
                      </a:lnTo>
                      <a:cubicBezTo>
                        <a:pt x="0" y="39921"/>
                        <a:pt x="39921" y="0"/>
                        <a:pt x="89165" y="0"/>
                      </a:cubicBezTo>
                      <a:cubicBezTo>
                        <a:pt x="101476" y="0"/>
                        <a:pt x="113204" y="2495"/>
                        <a:pt x="123872" y="7007"/>
                      </a:cubicBezTo>
                      <a:close/>
                    </a:path>
                  </a:pathLst>
                </a:custGeom>
                <a:solidFill>
                  <a:schemeClr val="accent3">
                    <a:lumMod val="50000"/>
                  </a:schemeClr>
                </a:solidFill>
                <a:ln w="190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83" name="台形 82">
                <a:extLst>
                  <a:ext uri="{FF2B5EF4-FFF2-40B4-BE49-F238E27FC236}">
                    <a16:creationId xmlns:a16="http://schemas.microsoft.com/office/drawing/2014/main" id="{0271D2F1-838D-AEBE-EFF2-EB6CF2C8701B}"/>
                  </a:ext>
                </a:extLst>
              </p:cNvPr>
              <p:cNvSpPr/>
              <p:nvPr/>
            </p:nvSpPr>
            <p:spPr>
              <a:xfrm>
                <a:off x="4204226" y="530555"/>
                <a:ext cx="134259" cy="161985"/>
              </a:xfrm>
              <a:prstGeom prst="trapezoid">
                <a:avLst>
                  <a:gd name="adj" fmla="val 13572"/>
                </a:avLst>
              </a:prstGeom>
              <a:solidFill>
                <a:srgbClr val="FFCCCC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BAD93F2F-8671-6BC4-930F-37718AC470EE}"/>
                  </a:ext>
                </a:extLst>
              </p:cNvPr>
              <p:cNvSpPr/>
              <p:nvPr/>
            </p:nvSpPr>
            <p:spPr>
              <a:xfrm rot="3600000">
                <a:off x="3740381" y="1604044"/>
                <a:ext cx="744574" cy="715609"/>
              </a:xfrm>
              <a:custGeom>
                <a:avLst/>
                <a:gdLst>
                  <a:gd name="connsiteX0" fmla="*/ 11457 w 900792"/>
                  <a:gd name="connsiteY0" fmla="*/ 89041 h 865751"/>
                  <a:gd name="connsiteX1" fmla="*/ 145788 w 900792"/>
                  <a:gd name="connsiteY1" fmla="*/ 0 h 865751"/>
                  <a:gd name="connsiteX2" fmla="*/ 291576 w 900792"/>
                  <a:gd name="connsiteY2" fmla="*/ 145788 h 865751"/>
                  <a:gd name="connsiteX3" fmla="*/ 291576 w 900792"/>
                  <a:gd name="connsiteY3" fmla="*/ 600480 h 865751"/>
                  <a:gd name="connsiteX4" fmla="*/ 900792 w 900792"/>
                  <a:gd name="connsiteY4" fmla="*/ 631397 h 865751"/>
                  <a:gd name="connsiteX5" fmla="*/ 900792 w 900792"/>
                  <a:gd name="connsiteY5" fmla="*/ 826629 h 865751"/>
                  <a:gd name="connsiteX6" fmla="*/ 146011 w 900792"/>
                  <a:gd name="connsiteY6" fmla="*/ 864934 h 865751"/>
                  <a:gd name="connsiteX7" fmla="*/ 145788 w 900792"/>
                  <a:gd name="connsiteY7" fmla="*/ 864979 h 865751"/>
                  <a:gd name="connsiteX8" fmla="*/ 145654 w 900792"/>
                  <a:gd name="connsiteY8" fmla="*/ 864952 h 865751"/>
                  <a:gd name="connsiteX9" fmla="*/ 129905 w 900792"/>
                  <a:gd name="connsiteY9" fmla="*/ 865751 h 865751"/>
                  <a:gd name="connsiteX10" fmla="*/ 116854 w 900792"/>
                  <a:gd name="connsiteY10" fmla="*/ 859137 h 865751"/>
                  <a:gd name="connsiteX11" fmla="*/ 89041 w 900792"/>
                  <a:gd name="connsiteY11" fmla="*/ 853522 h 865751"/>
                  <a:gd name="connsiteX12" fmla="*/ 0 w 900792"/>
                  <a:gd name="connsiteY12" fmla="*/ 719191 h 865751"/>
                  <a:gd name="connsiteX13" fmla="*/ 0 w 900792"/>
                  <a:gd name="connsiteY13" fmla="*/ 145788 h 865751"/>
                  <a:gd name="connsiteX14" fmla="*/ 11457 w 900792"/>
                  <a:gd name="connsiteY14" fmla="*/ 89041 h 8657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00792" h="865751">
                    <a:moveTo>
                      <a:pt x="11457" y="89041"/>
                    </a:moveTo>
                    <a:cubicBezTo>
                      <a:pt x="33589" y="36716"/>
                      <a:pt x="85401" y="0"/>
                      <a:pt x="145788" y="0"/>
                    </a:cubicBezTo>
                    <a:cubicBezTo>
                      <a:pt x="226304" y="0"/>
                      <a:pt x="291576" y="65272"/>
                      <a:pt x="291576" y="145788"/>
                    </a:cubicBezTo>
                    <a:lnTo>
                      <a:pt x="291576" y="600480"/>
                    </a:lnTo>
                    <a:lnTo>
                      <a:pt x="900792" y="631397"/>
                    </a:lnTo>
                    <a:lnTo>
                      <a:pt x="900792" y="826629"/>
                    </a:lnTo>
                    <a:lnTo>
                      <a:pt x="146011" y="864934"/>
                    </a:lnTo>
                    <a:lnTo>
                      <a:pt x="145788" y="864979"/>
                    </a:lnTo>
                    <a:lnTo>
                      <a:pt x="145654" y="864952"/>
                    </a:lnTo>
                    <a:lnTo>
                      <a:pt x="129905" y="865751"/>
                    </a:lnTo>
                    <a:lnTo>
                      <a:pt x="116854" y="859137"/>
                    </a:lnTo>
                    <a:lnTo>
                      <a:pt x="89041" y="853522"/>
                    </a:lnTo>
                    <a:cubicBezTo>
                      <a:pt x="36715" y="831390"/>
                      <a:pt x="0" y="779578"/>
                      <a:pt x="0" y="719191"/>
                    </a:cubicBezTo>
                    <a:lnTo>
                      <a:pt x="0" y="145788"/>
                    </a:lnTo>
                    <a:cubicBezTo>
                      <a:pt x="0" y="125659"/>
                      <a:pt x="4080" y="106483"/>
                      <a:pt x="11457" y="89041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 kern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85" name="グループ化 84">
                <a:extLst>
                  <a:ext uri="{FF2B5EF4-FFF2-40B4-BE49-F238E27FC236}">
                    <a16:creationId xmlns:a16="http://schemas.microsoft.com/office/drawing/2014/main" id="{098FE66A-C7A2-B18F-57D7-0627861CD815}"/>
                  </a:ext>
                </a:extLst>
              </p:cNvPr>
              <p:cNvGrpSpPr/>
              <p:nvPr/>
            </p:nvGrpSpPr>
            <p:grpSpPr>
              <a:xfrm>
                <a:off x="2368094" y="1164203"/>
                <a:ext cx="3245741" cy="1989588"/>
                <a:chOff x="850996" y="1683405"/>
                <a:chExt cx="6068504" cy="3719884"/>
              </a:xfrm>
            </p:grpSpPr>
            <p:sp>
              <p:nvSpPr>
                <p:cNvPr id="141" name="AutoShape 368">
                  <a:extLst>
                    <a:ext uri="{FF2B5EF4-FFF2-40B4-BE49-F238E27FC236}">
                      <a16:creationId xmlns:a16="http://schemas.microsoft.com/office/drawing/2014/main" id="{013ED339-CDD5-626D-F398-9F4186EFD0F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6787806" flipH="1">
                  <a:off x="2651300" y="1860464"/>
                  <a:ext cx="505895" cy="15177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42" name="AutoShape 303">
                  <a:extLst>
                    <a:ext uri="{FF2B5EF4-FFF2-40B4-BE49-F238E27FC236}">
                      <a16:creationId xmlns:a16="http://schemas.microsoft.com/office/drawing/2014/main" id="{5A76BB0A-DA93-AC21-318F-E09E64C3E30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468051" flipH="1">
                  <a:off x="2448422" y="2270962"/>
                  <a:ext cx="162740" cy="7627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43" name="フリーフォーム: 図形 142">
                  <a:extLst>
                    <a:ext uri="{FF2B5EF4-FFF2-40B4-BE49-F238E27FC236}">
                      <a16:creationId xmlns:a16="http://schemas.microsoft.com/office/drawing/2014/main" id="{034E2B8B-2130-F618-DBA0-57A46B46E86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900000" flipH="1">
                  <a:off x="4621196" y="2695479"/>
                  <a:ext cx="1697320" cy="610037"/>
                </a:xfrm>
                <a:custGeom>
                  <a:avLst/>
                  <a:gdLst>
                    <a:gd name="connsiteX0" fmla="*/ 1103752 w 1720309"/>
                    <a:gd name="connsiteY0" fmla="*/ 287958 h 609992"/>
                    <a:gd name="connsiteX1" fmla="*/ 32371 w 1720309"/>
                    <a:gd name="connsiteY1" fmla="*/ 882 h 609992"/>
                    <a:gd name="connsiteX2" fmla="*/ 882 w 1720309"/>
                    <a:gd name="connsiteY2" fmla="*/ 19062 h 609992"/>
                    <a:gd name="connsiteX3" fmla="*/ 19062 w 1720309"/>
                    <a:gd name="connsiteY3" fmla="*/ 50550 h 609992"/>
                    <a:gd name="connsiteX4" fmla="*/ 1090444 w 1720309"/>
                    <a:gd name="connsiteY4" fmla="*/ 337626 h 609992"/>
                    <a:gd name="connsiteX5" fmla="*/ 1092776 w 1720309"/>
                    <a:gd name="connsiteY5" fmla="*/ 337319 h 609992"/>
                    <a:gd name="connsiteX6" fmla="*/ 1319470 w 1720309"/>
                    <a:gd name="connsiteY6" fmla="*/ 564014 h 609992"/>
                    <a:gd name="connsiteX7" fmla="*/ 1176276 w 1720309"/>
                    <a:gd name="connsiteY7" fmla="*/ 564014 h 609992"/>
                    <a:gd name="connsiteX8" fmla="*/ 1153287 w 1720309"/>
                    <a:gd name="connsiteY8" fmla="*/ 587003 h 609992"/>
                    <a:gd name="connsiteX9" fmla="*/ 1176276 w 1720309"/>
                    <a:gd name="connsiteY9" fmla="*/ 609992 h 609992"/>
                    <a:gd name="connsiteX10" fmla="*/ 1697320 w 1720309"/>
                    <a:gd name="connsiteY10" fmla="*/ 609992 h 609992"/>
                    <a:gd name="connsiteX11" fmla="*/ 1720309 w 1720309"/>
                    <a:gd name="connsiteY11" fmla="*/ 587003 h 609992"/>
                    <a:gd name="connsiteX12" fmla="*/ 1697320 w 1720309"/>
                    <a:gd name="connsiteY12" fmla="*/ 564014 h 609992"/>
                    <a:gd name="connsiteX13" fmla="*/ 1380068 w 1720309"/>
                    <a:gd name="connsiteY13" fmla="*/ 564014 h 609992"/>
                    <a:gd name="connsiteX14" fmla="*/ 1377198 w 1720309"/>
                    <a:gd name="connsiteY14" fmla="*/ 557084 h 609992"/>
                    <a:gd name="connsiteX15" fmla="*/ 1121628 w 1720309"/>
                    <a:gd name="connsiteY15" fmla="*/ 301514 h 609992"/>
                    <a:gd name="connsiteX16" fmla="*/ 1119452 w 1720309"/>
                    <a:gd name="connsiteY16" fmla="*/ 300613 h 609992"/>
                    <a:gd name="connsiteX17" fmla="*/ 1119363 w 1720309"/>
                    <a:gd name="connsiteY17" fmla="*/ 299937 h 609992"/>
                    <a:gd name="connsiteX18" fmla="*/ 1103752 w 1720309"/>
                    <a:gd name="connsiteY18" fmla="*/ 287958 h 609992"/>
                    <a:gd name="connsiteX0" fmla="*/ 1103752 w 1720309"/>
                    <a:gd name="connsiteY0" fmla="*/ 287958 h 609992"/>
                    <a:gd name="connsiteX1" fmla="*/ 32371 w 1720309"/>
                    <a:gd name="connsiteY1" fmla="*/ 882 h 609992"/>
                    <a:gd name="connsiteX2" fmla="*/ 882 w 1720309"/>
                    <a:gd name="connsiteY2" fmla="*/ 19062 h 609992"/>
                    <a:gd name="connsiteX3" fmla="*/ 19062 w 1720309"/>
                    <a:gd name="connsiteY3" fmla="*/ 50550 h 609992"/>
                    <a:gd name="connsiteX4" fmla="*/ 1090444 w 1720309"/>
                    <a:gd name="connsiteY4" fmla="*/ 337626 h 609992"/>
                    <a:gd name="connsiteX5" fmla="*/ 1092776 w 1720309"/>
                    <a:gd name="connsiteY5" fmla="*/ 337319 h 609992"/>
                    <a:gd name="connsiteX6" fmla="*/ 1319470 w 1720309"/>
                    <a:gd name="connsiteY6" fmla="*/ 564014 h 609992"/>
                    <a:gd name="connsiteX7" fmla="*/ 1176276 w 1720309"/>
                    <a:gd name="connsiteY7" fmla="*/ 564014 h 609992"/>
                    <a:gd name="connsiteX8" fmla="*/ 1153287 w 1720309"/>
                    <a:gd name="connsiteY8" fmla="*/ 587003 h 609992"/>
                    <a:gd name="connsiteX9" fmla="*/ 1176276 w 1720309"/>
                    <a:gd name="connsiteY9" fmla="*/ 609992 h 609992"/>
                    <a:gd name="connsiteX10" fmla="*/ 1697320 w 1720309"/>
                    <a:gd name="connsiteY10" fmla="*/ 609992 h 609992"/>
                    <a:gd name="connsiteX11" fmla="*/ 1720309 w 1720309"/>
                    <a:gd name="connsiteY11" fmla="*/ 587003 h 609992"/>
                    <a:gd name="connsiteX12" fmla="*/ 1697320 w 1720309"/>
                    <a:gd name="connsiteY12" fmla="*/ 564014 h 609992"/>
                    <a:gd name="connsiteX13" fmla="*/ 1380068 w 1720309"/>
                    <a:gd name="connsiteY13" fmla="*/ 564014 h 609992"/>
                    <a:gd name="connsiteX14" fmla="*/ 1121628 w 1720309"/>
                    <a:gd name="connsiteY14" fmla="*/ 301514 h 609992"/>
                    <a:gd name="connsiteX15" fmla="*/ 1119452 w 1720309"/>
                    <a:gd name="connsiteY15" fmla="*/ 300613 h 609992"/>
                    <a:gd name="connsiteX16" fmla="*/ 1119363 w 1720309"/>
                    <a:gd name="connsiteY16" fmla="*/ 299937 h 609992"/>
                    <a:gd name="connsiteX17" fmla="*/ 1103752 w 1720309"/>
                    <a:gd name="connsiteY17" fmla="*/ 287958 h 609992"/>
                    <a:gd name="connsiteX0" fmla="*/ 1103752 w 1720309"/>
                    <a:gd name="connsiteY0" fmla="*/ 287958 h 609992"/>
                    <a:gd name="connsiteX1" fmla="*/ 32371 w 1720309"/>
                    <a:gd name="connsiteY1" fmla="*/ 882 h 609992"/>
                    <a:gd name="connsiteX2" fmla="*/ 882 w 1720309"/>
                    <a:gd name="connsiteY2" fmla="*/ 19062 h 609992"/>
                    <a:gd name="connsiteX3" fmla="*/ 19062 w 1720309"/>
                    <a:gd name="connsiteY3" fmla="*/ 50550 h 609992"/>
                    <a:gd name="connsiteX4" fmla="*/ 1090444 w 1720309"/>
                    <a:gd name="connsiteY4" fmla="*/ 337626 h 609992"/>
                    <a:gd name="connsiteX5" fmla="*/ 1092776 w 1720309"/>
                    <a:gd name="connsiteY5" fmla="*/ 337319 h 609992"/>
                    <a:gd name="connsiteX6" fmla="*/ 1319470 w 1720309"/>
                    <a:gd name="connsiteY6" fmla="*/ 564014 h 609992"/>
                    <a:gd name="connsiteX7" fmla="*/ 1176276 w 1720309"/>
                    <a:gd name="connsiteY7" fmla="*/ 564014 h 609992"/>
                    <a:gd name="connsiteX8" fmla="*/ 1176276 w 1720309"/>
                    <a:gd name="connsiteY8" fmla="*/ 609992 h 609992"/>
                    <a:gd name="connsiteX9" fmla="*/ 1697320 w 1720309"/>
                    <a:gd name="connsiteY9" fmla="*/ 609992 h 609992"/>
                    <a:gd name="connsiteX10" fmla="*/ 1720309 w 1720309"/>
                    <a:gd name="connsiteY10" fmla="*/ 587003 h 609992"/>
                    <a:gd name="connsiteX11" fmla="*/ 1697320 w 1720309"/>
                    <a:gd name="connsiteY11" fmla="*/ 564014 h 609992"/>
                    <a:gd name="connsiteX12" fmla="*/ 1380068 w 1720309"/>
                    <a:gd name="connsiteY12" fmla="*/ 564014 h 609992"/>
                    <a:gd name="connsiteX13" fmla="*/ 1121628 w 1720309"/>
                    <a:gd name="connsiteY13" fmla="*/ 301514 h 609992"/>
                    <a:gd name="connsiteX14" fmla="*/ 1119452 w 1720309"/>
                    <a:gd name="connsiteY14" fmla="*/ 300613 h 609992"/>
                    <a:gd name="connsiteX15" fmla="*/ 1119363 w 1720309"/>
                    <a:gd name="connsiteY15" fmla="*/ 299937 h 609992"/>
                    <a:gd name="connsiteX16" fmla="*/ 1103752 w 1720309"/>
                    <a:gd name="connsiteY16" fmla="*/ 287958 h 609992"/>
                    <a:gd name="connsiteX0" fmla="*/ 1103752 w 1720309"/>
                    <a:gd name="connsiteY0" fmla="*/ 287958 h 610037"/>
                    <a:gd name="connsiteX1" fmla="*/ 32371 w 1720309"/>
                    <a:gd name="connsiteY1" fmla="*/ 882 h 610037"/>
                    <a:gd name="connsiteX2" fmla="*/ 882 w 1720309"/>
                    <a:gd name="connsiteY2" fmla="*/ 19062 h 610037"/>
                    <a:gd name="connsiteX3" fmla="*/ 19062 w 1720309"/>
                    <a:gd name="connsiteY3" fmla="*/ 50550 h 610037"/>
                    <a:gd name="connsiteX4" fmla="*/ 1090444 w 1720309"/>
                    <a:gd name="connsiteY4" fmla="*/ 337626 h 610037"/>
                    <a:gd name="connsiteX5" fmla="*/ 1092776 w 1720309"/>
                    <a:gd name="connsiteY5" fmla="*/ 337319 h 610037"/>
                    <a:gd name="connsiteX6" fmla="*/ 1319470 w 1720309"/>
                    <a:gd name="connsiteY6" fmla="*/ 564014 h 610037"/>
                    <a:gd name="connsiteX7" fmla="*/ 1176276 w 1720309"/>
                    <a:gd name="connsiteY7" fmla="*/ 564014 h 610037"/>
                    <a:gd name="connsiteX8" fmla="*/ 1213243 w 1720309"/>
                    <a:gd name="connsiteY8" fmla="*/ 610037 h 610037"/>
                    <a:gd name="connsiteX9" fmla="*/ 1697320 w 1720309"/>
                    <a:gd name="connsiteY9" fmla="*/ 609992 h 610037"/>
                    <a:gd name="connsiteX10" fmla="*/ 1720309 w 1720309"/>
                    <a:gd name="connsiteY10" fmla="*/ 587003 h 610037"/>
                    <a:gd name="connsiteX11" fmla="*/ 1697320 w 1720309"/>
                    <a:gd name="connsiteY11" fmla="*/ 564014 h 610037"/>
                    <a:gd name="connsiteX12" fmla="*/ 1380068 w 1720309"/>
                    <a:gd name="connsiteY12" fmla="*/ 564014 h 610037"/>
                    <a:gd name="connsiteX13" fmla="*/ 1121628 w 1720309"/>
                    <a:gd name="connsiteY13" fmla="*/ 301514 h 610037"/>
                    <a:gd name="connsiteX14" fmla="*/ 1119452 w 1720309"/>
                    <a:gd name="connsiteY14" fmla="*/ 300613 h 610037"/>
                    <a:gd name="connsiteX15" fmla="*/ 1119363 w 1720309"/>
                    <a:gd name="connsiteY15" fmla="*/ 299937 h 610037"/>
                    <a:gd name="connsiteX16" fmla="*/ 1103752 w 1720309"/>
                    <a:gd name="connsiteY16" fmla="*/ 287958 h 610037"/>
                    <a:gd name="connsiteX0" fmla="*/ 1103752 w 1720309"/>
                    <a:gd name="connsiteY0" fmla="*/ 287958 h 610037"/>
                    <a:gd name="connsiteX1" fmla="*/ 32371 w 1720309"/>
                    <a:gd name="connsiteY1" fmla="*/ 882 h 610037"/>
                    <a:gd name="connsiteX2" fmla="*/ 882 w 1720309"/>
                    <a:gd name="connsiteY2" fmla="*/ 19062 h 610037"/>
                    <a:gd name="connsiteX3" fmla="*/ 19062 w 1720309"/>
                    <a:gd name="connsiteY3" fmla="*/ 50550 h 610037"/>
                    <a:gd name="connsiteX4" fmla="*/ 1090444 w 1720309"/>
                    <a:gd name="connsiteY4" fmla="*/ 337626 h 610037"/>
                    <a:gd name="connsiteX5" fmla="*/ 1092776 w 1720309"/>
                    <a:gd name="connsiteY5" fmla="*/ 337319 h 610037"/>
                    <a:gd name="connsiteX6" fmla="*/ 1319470 w 1720309"/>
                    <a:gd name="connsiteY6" fmla="*/ 564014 h 610037"/>
                    <a:gd name="connsiteX7" fmla="*/ 1176276 w 1720309"/>
                    <a:gd name="connsiteY7" fmla="*/ 564014 h 610037"/>
                    <a:gd name="connsiteX8" fmla="*/ 1213243 w 1720309"/>
                    <a:gd name="connsiteY8" fmla="*/ 610037 h 610037"/>
                    <a:gd name="connsiteX9" fmla="*/ 1697320 w 1720309"/>
                    <a:gd name="connsiteY9" fmla="*/ 609992 h 610037"/>
                    <a:gd name="connsiteX10" fmla="*/ 1720309 w 1720309"/>
                    <a:gd name="connsiteY10" fmla="*/ 587003 h 610037"/>
                    <a:gd name="connsiteX11" fmla="*/ 1697320 w 1720309"/>
                    <a:gd name="connsiteY11" fmla="*/ 564014 h 610037"/>
                    <a:gd name="connsiteX12" fmla="*/ 1380068 w 1720309"/>
                    <a:gd name="connsiteY12" fmla="*/ 564014 h 610037"/>
                    <a:gd name="connsiteX13" fmla="*/ 1121628 w 1720309"/>
                    <a:gd name="connsiteY13" fmla="*/ 301514 h 610037"/>
                    <a:gd name="connsiteX14" fmla="*/ 1119452 w 1720309"/>
                    <a:gd name="connsiteY14" fmla="*/ 300613 h 610037"/>
                    <a:gd name="connsiteX15" fmla="*/ 1119363 w 1720309"/>
                    <a:gd name="connsiteY15" fmla="*/ 299937 h 610037"/>
                    <a:gd name="connsiteX16" fmla="*/ 1103752 w 1720309"/>
                    <a:gd name="connsiteY16" fmla="*/ 287958 h 610037"/>
                    <a:gd name="connsiteX0" fmla="*/ 1103752 w 1720309"/>
                    <a:gd name="connsiteY0" fmla="*/ 287958 h 610037"/>
                    <a:gd name="connsiteX1" fmla="*/ 32371 w 1720309"/>
                    <a:gd name="connsiteY1" fmla="*/ 882 h 610037"/>
                    <a:gd name="connsiteX2" fmla="*/ 882 w 1720309"/>
                    <a:gd name="connsiteY2" fmla="*/ 19062 h 610037"/>
                    <a:gd name="connsiteX3" fmla="*/ 19062 w 1720309"/>
                    <a:gd name="connsiteY3" fmla="*/ 50550 h 610037"/>
                    <a:gd name="connsiteX4" fmla="*/ 1090444 w 1720309"/>
                    <a:gd name="connsiteY4" fmla="*/ 337626 h 610037"/>
                    <a:gd name="connsiteX5" fmla="*/ 1092776 w 1720309"/>
                    <a:gd name="connsiteY5" fmla="*/ 337319 h 610037"/>
                    <a:gd name="connsiteX6" fmla="*/ 1319470 w 1720309"/>
                    <a:gd name="connsiteY6" fmla="*/ 564014 h 610037"/>
                    <a:gd name="connsiteX7" fmla="*/ 1165843 w 1720309"/>
                    <a:gd name="connsiteY7" fmla="*/ 566150 h 610037"/>
                    <a:gd name="connsiteX8" fmla="*/ 1213243 w 1720309"/>
                    <a:gd name="connsiteY8" fmla="*/ 610037 h 610037"/>
                    <a:gd name="connsiteX9" fmla="*/ 1697320 w 1720309"/>
                    <a:gd name="connsiteY9" fmla="*/ 609992 h 610037"/>
                    <a:gd name="connsiteX10" fmla="*/ 1720309 w 1720309"/>
                    <a:gd name="connsiteY10" fmla="*/ 587003 h 610037"/>
                    <a:gd name="connsiteX11" fmla="*/ 1697320 w 1720309"/>
                    <a:gd name="connsiteY11" fmla="*/ 564014 h 610037"/>
                    <a:gd name="connsiteX12" fmla="*/ 1380068 w 1720309"/>
                    <a:gd name="connsiteY12" fmla="*/ 564014 h 610037"/>
                    <a:gd name="connsiteX13" fmla="*/ 1121628 w 1720309"/>
                    <a:gd name="connsiteY13" fmla="*/ 301514 h 610037"/>
                    <a:gd name="connsiteX14" fmla="*/ 1119452 w 1720309"/>
                    <a:gd name="connsiteY14" fmla="*/ 300613 h 610037"/>
                    <a:gd name="connsiteX15" fmla="*/ 1119363 w 1720309"/>
                    <a:gd name="connsiteY15" fmla="*/ 299937 h 610037"/>
                    <a:gd name="connsiteX16" fmla="*/ 1103752 w 1720309"/>
                    <a:gd name="connsiteY16" fmla="*/ 287958 h 610037"/>
                    <a:gd name="connsiteX0" fmla="*/ 1103752 w 1747934"/>
                    <a:gd name="connsiteY0" fmla="*/ 287958 h 610037"/>
                    <a:gd name="connsiteX1" fmla="*/ 32371 w 1747934"/>
                    <a:gd name="connsiteY1" fmla="*/ 882 h 610037"/>
                    <a:gd name="connsiteX2" fmla="*/ 882 w 1747934"/>
                    <a:gd name="connsiteY2" fmla="*/ 19062 h 610037"/>
                    <a:gd name="connsiteX3" fmla="*/ 19062 w 1747934"/>
                    <a:gd name="connsiteY3" fmla="*/ 50550 h 610037"/>
                    <a:gd name="connsiteX4" fmla="*/ 1090444 w 1747934"/>
                    <a:gd name="connsiteY4" fmla="*/ 337626 h 610037"/>
                    <a:gd name="connsiteX5" fmla="*/ 1092776 w 1747934"/>
                    <a:gd name="connsiteY5" fmla="*/ 337319 h 610037"/>
                    <a:gd name="connsiteX6" fmla="*/ 1319470 w 1747934"/>
                    <a:gd name="connsiteY6" fmla="*/ 564014 h 610037"/>
                    <a:gd name="connsiteX7" fmla="*/ 1165843 w 1747934"/>
                    <a:gd name="connsiteY7" fmla="*/ 566150 h 610037"/>
                    <a:gd name="connsiteX8" fmla="*/ 1213243 w 1747934"/>
                    <a:gd name="connsiteY8" fmla="*/ 610037 h 610037"/>
                    <a:gd name="connsiteX9" fmla="*/ 1697320 w 1747934"/>
                    <a:gd name="connsiteY9" fmla="*/ 609992 h 610037"/>
                    <a:gd name="connsiteX10" fmla="*/ 1697320 w 1747934"/>
                    <a:gd name="connsiteY10" fmla="*/ 564014 h 610037"/>
                    <a:gd name="connsiteX11" fmla="*/ 1380068 w 1747934"/>
                    <a:gd name="connsiteY11" fmla="*/ 564014 h 610037"/>
                    <a:gd name="connsiteX12" fmla="*/ 1121628 w 1747934"/>
                    <a:gd name="connsiteY12" fmla="*/ 301514 h 610037"/>
                    <a:gd name="connsiteX13" fmla="*/ 1119452 w 1747934"/>
                    <a:gd name="connsiteY13" fmla="*/ 300613 h 610037"/>
                    <a:gd name="connsiteX14" fmla="*/ 1119363 w 1747934"/>
                    <a:gd name="connsiteY14" fmla="*/ 299937 h 610037"/>
                    <a:gd name="connsiteX15" fmla="*/ 1103752 w 1747934"/>
                    <a:gd name="connsiteY15" fmla="*/ 287958 h 610037"/>
                    <a:gd name="connsiteX0" fmla="*/ 1103752 w 1748119"/>
                    <a:gd name="connsiteY0" fmla="*/ 287958 h 610037"/>
                    <a:gd name="connsiteX1" fmla="*/ 32371 w 1748119"/>
                    <a:gd name="connsiteY1" fmla="*/ 882 h 610037"/>
                    <a:gd name="connsiteX2" fmla="*/ 882 w 1748119"/>
                    <a:gd name="connsiteY2" fmla="*/ 19062 h 610037"/>
                    <a:gd name="connsiteX3" fmla="*/ 19062 w 1748119"/>
                    <a:gd name="connsiteY3" fmla="*/ 50550 h 610037"/>
                    <a:gd name="connsiteX4" fmla="*/ 1090444 w 1748119"/>
                    <a:gd name="connsiteY4" fmla="*/ 337626 h 610037"/>
                    <a:gd name="connsiteX5" fmla="*/ 1092776 w 1748119"/>
                    <a:gd name="connsiteY5" fmla="*/ 337319 h 610037"/>
                    <a:gd name="connsiteX6" fmla="*/ 1319470 w 1748119"/>
                    <a:gd name="connsiteY6" fmla="*/ 564014 h 610037"/>
                    <a:gd name="connsiteX7" fmla="*/ 1165843 w 1748119"/>
                    <a:gd name="connsiteY7" fmla="*/ 566150 h 610037"/>
                    <a:gd name="connsiteX8" fmla="*/ 1213243 w 1748119"/>
                    <a:gd name="connsiteY8" fmla="*/ 610037 h 610037"/>
                    <a:gd name="connsiteX9" fmla="*/ 1697320 w 1748119"/>
                    <a:gd name="connsiteY9" fmla="*/ 609992 h 610037"/>
                    <a:gd name="connsiteX10" fmla="*/ 1697320 w 1748119"/>
                    <a:gd name="connsiteY10" fmla="*/ 564014 h 610037"/>
                    <a:gd name="connsiteX11" fmla="*/ 1380068 w 1748119"/>
                    <a:gd name="connsiteY11" fmla="*/ 564014 h 610037"/>
                    <a:gd name="connsiteX12" fmla="*/ 1121628 w 1748119"/>
                    <a:gd name="connsiteY12" fmla="*/ 301514 h 610037"/>
                    <a:gd name="connsiteX13" fmla="*/ 1119452 w 1748119"/>
                    <a:gd name="connsiteY13" fmla="*/ 300613 h 610037"/>
                    <a:gd name="connsiteX14" fmla="*/ 1119363 w 1748119"/>
                    <a:gd name="connsiteY14" fmla="*/ 299937 h 610037"/>
                    <a:gd name="connsiteX15" fmla="*/ 1103752 w 1748119"/>
                    <a:gd name="connsiteY15" fmla="*/ 287958 h 610037"/>
                    <a:gd name="connsiteX0" fmla="*/ 1103752 w 1747934"/>
                    <a:gd name="connsiteY0" fmla="*/ 287958 h 615631"/>
                    <a:gd name="connsiteX1" fmla="*/ 32371 w 1747934"/>
                    <a:gd name="connsiteY1" fmla="*/ 882 h 615631"/>
                    <a:gd name="connsiteX2" fmla="*/ 882 w 1747934"/>
                    <a:gd name="connsiteY2" fmla="*/ 19062 h 615631"/>
                    <a:gd name="connsiteX3" fmla="*/ 19062 w 1747934"/>
                    <a:gd name="connsiteY3" fmla="*/ 50550 h 615631"/>
                    <a:gd name="connsiteX4" fmla="*/ 1090444 w 1747934"/>
                    <a:gd name="connsiteY4" fmla="*/ 337626 h 615631"/>
                    <a:gd name="connsiteX5" fmla="*/ 1092776 w 1747934"/>
                    <a:gd name="connsiteY5" fmla="*/ 337319 h 615631"/>
                    <a:gd name="connsiteX6" fmla="*/ 1319470 w 1747934"/>
                    <a:gd name="connsiteY6" fmla="*/ 564014 h 615631"/>
                    <a:gd name="connsiteX7" fmla="*/ 1165843 w 1747934"/>
                    <a:gd name="connsiteY7" fmla="*/ 566150 h 615631"/>
                    <a:gd name="connsiteX8" fmla="*/ 1213243 w 1747934"/>
                    <a:gd name="connsiteY8" fmla="*/ 610037 h 615631"/>
                    <a:gd name="connsiteX9" fmla="*/ 1697320 w 1747934"/>
                    <a:gd name="connsiteY9" fmla="*/ 609992 h 615631"/>
                    <a:gd name="connsiteX10" fmla="*/ 1697320 w 1747934"/>
                    <a:gd name="connsiteY10" fmla="*/ 564014 h 615631"/>
                    <a:gd name="connsiteX11" fmla="*/ 1380068 w 1747934"/>
                    <a:gd name="connsiteY11" fmla="*/ 564014 h 615631"/>
                    <a:gd name="connsiteX12" fmla="*/ 1121628 w 1747934"/>
                    <a:gd name="connsiteY12" fmla="*/ 301514 h 615631"/>
                    <a:gd name="connsiteX13" fmla="*/ 1119452 w 1747934"/>
                    <a:gd name="connsiteY13" fmla="*/ 300613 h 615631"/>
                    <a:gd name="connsiteX14" fmla="*/ 1119363 w 1747934"/>
                    <a:gd name="connsiteY14" fmla="*/ 299937 h 615631"/>
                    <a:gd name="connsiteX15" fmla="*/ 1103752 w 1747934"/>
                    <a:gd name="connsiteY15" fmla="*/ 287958 h 615631"/>
                    <a:gd name="connsiteX0" fmla="*/ 1103752 w 1747934"/>
                    <a:gd name="connsiteY0" fmla="*/ 287958 h 610037"/>
                    <a:gd name="connsiteX1" fmla="*/ 32371 w 1747934"/>
                    <a:gd name="connsiteY1" fmla="*/ 882 h 610037"/>
                    <a:gd name="connsiteX2" fmla="*/ 882 w 1747934"/>
                    <a:gd name="connsiteY2" fmla="*/ 19062 h 610037"/>
                    <a:gd name="connsiteX3" fmla="*/ 19062 w 1747934"/>
                    <a:gd name="connsiteY3" fmla="*/ 50550 h 610037"/>
                    <a:gd name="connsiteX4" fmla="*/ 1090444 w 1747934"/>
                    <a:gd name="connsiteY4" fmla="*/ 337626 h 610037"/>
                    <a:gd name="connsiteX5" fmla="*/ 1092776 w 1747934"/>
                    <a:gd name="connsiteY5" fmla="*/ 337319 h 610037"/>
                    <a:gd name="connsiteX6" fmla="*/ 1319470 w 1747934"/>
                    <a:gd name="connsiteY6" fmla="*/ 564014 h 610037"/>
                    <a:gd name="connsiteX7" fmla="*/ 1165843 w 1747934"/>
                    <a:gd name="connsiteY7" fmla="*/ 566150 h 610037"/>
                    <a:gd name="connsiteX8" fmla="*/ 1213243 w 1747934"/>
                    <a:gd name="connsiteY8" fmla="*/ 610037 h 610037"/>
                    <a:gd name="connsiteX9" fmla="*/ 1697320 w 1747934"/>
                    <a:gd name="connsiteY9" fmla="*/ 609992 h 610037"/>
                    <a:gd name="connsiteX10" fmla="*/ 1697320 w 1747934"/>
                    <a:gd name="connsiteY10" fmla="*/ 564014 h 610037"/>
                    <a:gd name="connsiteX11" fmla="*/ 1380068 w 1747934"/>
                    <a:gd name="connsiteY11" fmla="*/ 564014 h 610037"/>
                    <a:gd name="connsiteX12" fmla="*/ 1121628 w 1747934"/>
                    <a:gd name="connsiteY12" fmla="*/ 301514 h 610037"/>
                    <a:gd name="connsiteX13" fmla="*/ 1119452 w 1747934"/>
                    <a:gd name="connsiteY13" fmla="*/ 300613 h 610037"/>
                    <a:gd name="connsiteX14" fmla="*/ 1119363 w 1747934"/>
                    <a:gd name="connsiteY14" fmla="*/ 299937 h 610037"/>
                    <a:gd name="connsiteX15" fmla="*/ 1103752 w 1747934"/>
                    <a:gd name="connsiteY15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092776 w 1697320"/>
                    <a:gd name="connsiteY5" fmla="*/ 337319 h 610037"/>
                    <a:gd name="connsiteX6" fmla="*/ 1319470 w 1697320"/>
                    <a:gd name="connsiteY6" fmla="*/ 564014 h 610037"/>
                    <a:gd name="connsiteX7" fmla="*/ 1165843 w 1697320"/>
                    <a:gd name="connsiteY7" fmla="*/ 566150 h 610037"/>
                    <a:gd name="connsiteX8" fmla="*/ 1213243 w 1697320"/>
                    <a:gd name="connsiteY8" fmla="*/ 610037 h 610037"/>
                    <a:gd name="connsiteX9" fmla="*/ 1697320 w 1697320"/>
                    <a:gd name="connsiteY9" fmla="*/ 609992 h 610037"/>
                    <a:gd name="connsiteX10" fmla="*/ 1697320 w 1697320"/>
                    <a:gd name="connsiteY10" fmla="*/ 564014 h 610037"/>
                    <a:gd name="connsiteX11" fmla="*/ 1380068 w 1697320"/>
                    <a:gd name="connsiteY11" fmla="*/ 564014 h 610037"/>
                    <a:gd name="connsiteX12" fmla="*/ 1121628 w 1697320"/>
                    <a:gd name="connsiteY12" fmla="*/ 301514 h 610037"/>
                    <a:gd name="connsiteX13" fmla="*/ 1119452 w 1697320"/>
                    <a:gd name="connsiteY13" fmla="*/ 300613 h 610037"/>
                    <a:gd name="connsiteX14" fmla="*/ 1119363 w 1697320"/>
                    <a:gd name="connsiteY14" fmla="*/ 299937 h 610037"/>
                    <a:gd name="connsiteX15" fmla="*/ 1103752 w 1697320"/>
                    <a:gd name="connsiteY15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092776 w 1697320"/>
                    <a:gd name="connsiteY5" fmla="*/ 337319 h 610037"/>
                    <a:gd name="connsiteX6" fmla="*/ 1319470 w 1697320"/>
                    <a:gd name="connsiteY6" fmla="*/ 564014 h 610037"/>
                    <a:gd name="connsiteX7" fmla="*/ 1165843 w 1697320"/>
                    <a:gd name="connsiteY7" fmla="*/ 566150 h 610037"/>
                    <a:gd name="connsiteX8" fmla="*/ 1213243 w 1697320"/>
                    <a:gd name="connsiteY8" fmla="*/ 610037 h 610037"/>
                    <a:gd name="connsiteX9" fmla="*/ 1697320 w 1697320"/>
                    <a:gd name="connsiteY9" fmla="*/ 609992 h 610037"/>
                    <a:gd name="connsiteX10" fmla="*/ 1697320 w 1697320"/>
                    <a:gd name="connsiteY10" fmla="*/ 564014 h 610037"/>
                    <a:gd name="connsiteX11" fmla="*/ 1380068 w 1697320"/>
                    <a:gd name="connsiteY11" fmla="*/ 564014 h 610037"/>
                    <a:gd name="connsiteX12" fmla="*/ 1121628 w 1697320"/>
                    <a:gd name="connsiteY12" fmla="*/ 301514 h 610037"/>
                    <a:gd name="connsiteX13" fmla="*/ 1119452 w 1697320"/>
                    <a:gd name="connsiteY13" fmla="*/ 300613 h 610037"/>
                    <a:gd name="connsiteX14" fmla="*/ 1103752 w 1697320"/>
                    <a:gd name="connsiteY14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092776 w 1697320"/>
                    <a:gd name="connsiteY5" fmla="*/ 337319 h 610037"/>
                    <a:gd name="connsiteX6" fmla="*/ 1319470 w 1697320"/>
                    <a:gd name="connsiteY6" fmla="*/ 564014 h 610037"/>
                    <a:gd name="connsiteX7" fmla="*/ 1165843 w 1697320"/>
                    <a:gd name="connsiteY7" fmla="*/ 566150 h 610037"/>
                    <a:gd name="connsiteX8" fmla="*/ 1213243 w 1697320"/>
                    <a:gd name="connsiteY8" fmla="*/ 610037 h 610037"/>
                    <a:gd name="connsiteX9" fmla="*/ 1697320 w 1697320"/>
                    <a:gd name="connsiteY9" fmla="*/ 609992 h 610037"/>
                    <a:gd name="connsiteX10" fmla="*/ 1697320 w 1697320"/>
                    <a:gd name="connsiteY10" fmla="*/ 564014 h 610037"/>
                    <a:gd name="connsiteX11" fmla="*/ 1380068 w 1697320"/>
                    <a:gd name="connsiteY11" fmla="*/ 564014 h 610037"/>
                    <a:gd name="connsiteX12" fmla="*/ 1121628 w 1697320"/>
                    <a:gd name="connsiteY12" fmla="*/ 301514 h 610037"/>
                    <a:gd name="connsiteX13" fmla="*/ 1103752 w 1697320"/>
                    <a:gd name="connsiteY13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092776 w 1697320"/>
                    <a:gd name="connsiteY5" fmla="*/ 337319 h 610037"/>
                    <a:gd name="connsiteX6" fmla="*/ 1319470 w 1697320"/>
                    <a:gd name="connsiteY6" fmla="*/ 564014 h 610037"/>
                    <a:gd name="connsiteX7" fmla="*/ 1165843 w 1697320"/>
                    <a:gd name="connsiteY7" fmla="*/ 566150 h 610037"/>
                    <a:gd name="connsiteX8" fmla="*/ 1213243 w 1697320"/>
                    <a:gd name="connsiteY8" fmla="*/ 610037 h 610037"/>
                    <a:gd name="connsiteX9" fmla="*/ 1697320 w 1697320"/>
                    <a:gd name="connsiteY9" fmla="*/ 609992 h 610037"/>
                    <a:gd name="connsiteX10" fmla="*/ 1697320 w 1697320"/>
                    <a:gd name="connsiteY10" fmla="*/ 564014 h 610037"/>
                    <a:gd name="connsiteX11" fmla="*/ 1380068 w 1697320"/>
                    <a:gd name="connsiteY11" fmla="*/ 564014 h 610037"/>
                    <a:gd name="connsiteX12" fmla="*/ 1103752 w 1697320"/>
                    <a:gd name="connsiteY12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319470 w 1697320"/>
                    <a:gd name="connsiteY5" fmla="*/ 564014 h 610037"/>
                    <a:gd name="connsiteX6" fmla="*/ 1165843 w 1697320"/>
                    <a:gd name="connsiteY6" fmla="*/ 566150 h 610037"/>
                    <a:gd name="connsiteX7" fmla="*/ 1213243 w 1697320"/>
                    <a:gd name="connsiteY7" fmla="*/ 610037 h 610037"/>
                    <a:gd name="connsiteX8" fmla="*/ 1697320 w 1697320"/>
                    <a:gd name="connsiteY8" fmla="*/ 609992 h 610037"/>
                    <a:gd name="connsiteX9" fmla="*/ 1697320 w 1697320"/>
                    <a:gd name="connsiteY9" fmla="*/ 564014 h 610037"/>
                    <a:gd name="connsiteX10" fmla="*/ 1380068 w 1697320"/>
                    <a:gd name="connsiteY10" fmla="*/ 564014 h 610037"/>
                    <a:gd name="connsiteX11" fmla="*/ 1103752 w 1697320"/>
                    <a:gd name="connsiteY11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304437 w 1697320"/>
                    <a:gd name="connsiteY5" fmla="*/ 564916 h 610037"/>
                    <a:gd name="connsiteX6" fmla="*/ 1165843 w 1697320"/>
                    <a:gd name="connsiteY6" fmla="*/ 566150 h 610037"/>
                    <a:gd name="connsiteX7" fmla="*/ 1213243 w 1697320"/>
                    <a:gd name="connsiteY7" fmla="*/ 610037 h 610037"/>
                    <a:gd name="connsiteX8" fmla="*/ 1697320 w 1697320"/>
                    <a:gd name="connsiteY8" fmla="*/ 609992 h 610037"/>
                    <a:gd name="connsiteX9" fmla="*/ 1697320 w 1697320"/>
                    <a:gd name="connsiteY9" fmla="*/ 564014 h 610037"/>
                    <a:gd name="connsiteX10" fmla="*/ 1380068 w 1697320"/>
                    <a:gd name="connsiteY10" fmla="*/ 564014 h 610037"/>
                    <a:gd name="connsiteX11" fmla="*/ 1103752 w 1697320"/>
                    <a:gd name="connsiteY11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72660 w 1697320"/>
                    <a:gd name="connsiteY4" fmla="*/ 330396 h 610037"/>
                    <a:gd name="connsiteX5" fmla="*/ 1304437 w 1697320"/>
                    <a:gd name="connsiteY5" fmla="*/ 564916 h 610037"/>
                    <a:gd name="connsiteX6" fmla="*/ 1165843 w 1697320"/>
                    <a:gd name="connsiteY6" fmla="*/ 566150 h 610037"/>
                    <a:gd name="connsiteX7" fmla="*/ 1213243 w 1697320"/>
                    <a:gd name="connsiteY7" fmla="*/ 610037 h 610037"/>
                    <a:gd name="connsiteX8" fmla="*/ 1697320 w 1697320"/>
                    <a:gd name="connsiteY8" fmla="*/ 609992 h 610037"/>
                    <a:gd name="connsiteX9" fmla="*/ 1697320 w 1697320"/>
                    <a:gd name="connsiteY9" fmla="*/ 564014 h 610037"/>
                    <a:gd name="connsiteX10" fmla="*/ 1380068 w 1697320"/>
                    <a:gd name="connsiteY10" fmla="*/ 564014 h 610037"/>
                    <a:gd name="connsiteX11" fmla="*/ 1103752 w 1697320"/>
                    <a:gd name="connsiteY11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61160 w 1697320"/>
                    <a:gd name="connsiteY4" fmla="*/ 327314 h 610037"/>
                    <a:gd name="connsiteX5" fmla="*/ 1304437 w 1697320"/>
                    <a:gd name="connsiteY5" fmla="*/ 564916 h 610037"/>
                    <a:gd name="connsiteX6" fmla="*/ 1165843 w 1697320"/>
                    <a:gd name="connsiteY6" fmla="*/ 566150 h 610037"/>
                    <a:gd name="connsiteX7" fmla="*/ 1213243 w 1697320"/>
                    <a:gd name="connsiteY7" fmla="*/ 610037 h 610037"/>
                    <a:gd name="connsiteX8" fmla="*/ 1697320 w 1697320"/>
                    <a:gd name="connsiteY8" fmla="*/ 609992 h 610037"/>
                    <a:gd name="connsiteX9" fmla="*/ 1697320 w 1697320"/>
                    <a:gd name="connsiteY9" fmla="*/ 564014 h 610037"/>
                    <a:gd name="connsiteX10" fmla="*/ 1380068 w 1697320"/>
                    <a:gd name="connsiteY10" fmla="*/ 564014 h 610037"/>
                    <a:gd name="connsiteX11" fmla="*/ 1103752 w 1697320"/>
                    <a:gd name="connsiteY11" fmla="*/ 287958 h 6100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697320" h="610037">
                      <a:moveTo>
                        <a:pt x="1103752" y="287958"/>
                      </a:moveTo>
                      <a:lnTo>
                        <a:pt x="32371" y="882"/>
                      </a:lnTo>
                      <a:cubicBezTo>
                        <a:pt x="18655" y="-2793"/>
                        <a:pt x="4557" y="5346"/>
                        <a:pt x="882" y="19062"/>
                      </a:cubicBezTo>
                      <a:cubicBezTo>
                        <a:pt x="-2793" y="32777"/>
                        <a:pt x="5347" y="46875"/>
                        <a:pt x="19062" y="50550"/>
                      </a:cubicBezTo>
                      <a:lnTo>
                        <a:pt x="1061160" y="327314"/>
                      </a:lnTo>
                      <a:lnTo>
                        <a:pt x="1304437" y="564916"/>
                      </a:lnTo>
                      <a:lnTo>
                        <a:pt x="1165843" y="566150"/>
                      </a:lnTo>
                      <a:lnTo>
                        <a:pt x="1213243" y="610037"/>
                      </a:lnTo>
                      <a:lnTo>
                        <a:pt x="1697320" y="609992"/>
                      </a:lnTo>
                      <a:lnTo>
                        <a:pt x="1697320" y="564014"/>
                      </a:lnTo>
                      <a:lnTo>
                        <a:pt x="1380068" y="564014"/>
                      </a:lnTo>
                      <a:lnTo>
                        <a:pt x="1103752" y="287958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grpSp>
              <p:nvGrpSpPr>
                <p:cNvPr id="144" name="グループ化 143">
                  <a:extLst>
                    <a:ext uri="{FF2B5EF4-FFF2-40B4-BE49-F238E27FC236}">
                      <a16:creationId xmlns:a16="http://schemas.microsoft.com/office/drawing/2014/main" id="{420DFF88-940A-CE7C-6D22-9821D5D1B0A2}"/>
                    </a:ext>
                  </a:extLst>
                </p:cNvPr>
                <p:cNvGrpSpPr/>
                <p:nvPr/>
              </p:nvGrpSpPr>
              <p:grpSpPr>
                <a:xfrm>
                  <a:off x="962346" y="3149385"/>
                  <a:ext cx="2132755" cy="2121069"/>
                  <a:chOff x="962346" y="3149385"/>
                  <a:chExt cx="2132755" cy="2121069"/>
                </a:xfrm>
              </p:grpSpPr>
              <p:grpSp>
                <p:nvGrpSpPr>
                  <p:cNvPr id="205" name="Group 264">
                    <a:extLst>
                      <a:ext uri="{FF2B5EF4-FFF2-40B4-BE49-F238E27FC236}">
                        <a16:creationId xmlns:a16="http://schemas.microsoft.com/office/drawing/2014/main" id="{735600A3-D097-38C4-B32E-E399A95DE04E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1182466" flipH="1">
                    <a:off x="962346" y="3149385"/>
                    <a:ext cx="2119908" cy="2121069"/>
                    <a:chOff x="3575" y="1632"/>
                    <a:chExt cx="1105" cy="1104"/>
                  </a:xfrm>
                </p:grpSpPr>
                <p:grpSp>
                  <p:nvGrpSpPr>
                    <p:cNvPr id="225" name="Group 265">
                      <a:extLst>
                        <a:ext uri="{FF2B5EF4-FFF2-40B4-BE49-F238E27FC236}">
                          <a16:creationId xmlns:a16="http://schemas.microsoft.com/office/drawing/2014/main" id="{52D1271D-6161-3217-202A-323E241624C8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575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41" name="Line 266">
                        <a:extLst>
                          <a:ext uri="{FF2B5EF4-FFF2-40B4-BE49-F238E27FC236}">
                            <a16:creationId xmlns:a16="http://schemas.microsoft.com/office/drawing/2014/main" id="{218098A7-0650-CE81-5FB6-E509239B177C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42" name="Line 267">
                        <a:extLst>
                          <a:ext uri="{FF2B5EF4-FFF2-40B4-BE49-F238E27FC236}">
                            <a16:creationId xmlns:a16="http://schemas.microsoft.com/office/drawing/2014/main" id="{BFBF24D3-C640-426A-512A-B3346AA788EC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26" name="Group 268">
                      <a:extLst>
                        <a:ext uri="{FF2B5EF4-FFF2-40B4-BE49-F238E27FC236}">
                          <a16:creationId xmlns:a16="http://schemas.microsoft.com/office/drawing/2014/main" id="{6EEB1052-4B6E-7D1D-D069-233913DBE786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27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39" name="Line 269">
                        <a:extLst>
                          <a:ext uri="{FF2B5EF4-FFF2-40B4-BE49-F238E27FC236}">
                            <a16:creationId xmlns:a16="http://schemas.microsoft.com/office/drawing/2014/main" id="{0849A6A4-7657-656C-1A56-1CB1200AC6EB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40" name="Line 270">
                        <a:extLst>
                          <a:ext uri="{FF2B5EF4-FFF2-40B4-BE49-F238E27FC236}">
                            <a16:creationId xmlns:a16="http://schemas.microsoft.com/office/drawing/2014/main" id="{6810A4C8-4441-218C-1AF2-B09469ED6963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27" name="Group 271">
                      <a:extLst>
                        <a:ext uri="{FF2B5EF4-FFF2-40B4-BE49-F238E27FC236}">
                          <a16:creationId xmlns:a16="http://schemas.microsoft.com/office/drawing/2014/main" id="{0FA38F86-B566-1ABE-35D7-9F1D519EC721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9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37" name="Line 272">
                        <a:extLst>
                          <a:ext uri="{FF2B5EF4-FFF2-40B4-BE49-F238E27FC236}">
                            <a16:creationId xmlns:a16="http://schemas.microsoft.com/office/drawing/2014/main" id="{1FA4996F-D352-0AF7-3CDA-7E5E0F0BAF37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38" name="Line 273">
                        <a:extLst>
                          <a:ext uri="{FF2B5EF4-FFF2-40B4-BE49-F238E27FC236}">
                            <a16:creationId xmlns:a16="http://schemas.microsoft.com/office/drawing/2014/main" id="{48656AA4-FFA3-721A-63AC-36A40536ABE9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28" name="Group 274">
                      <a:extLst>
                        <a:ext uri="{FF2B5EF4-FFF2-40B4-BE49-F238E27FC236}">
                          <a16:creationId xmlns:a16="http://schemas.microsoft.com/office/drawing/2014/main" id="{8CBD0147-67D2-7F11-0C56-CA99EC77D14D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36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35" name="Line 275">
                        <a:extLst>
                          <a:ext uri="{FF2B5EF4-FFF2-40B4-BE49-F238E27FC236}">
                            <a16:creationId xmlns:a16="http://schemas.microsoft.com/office/drawing/2014/main" id="{733CE51E-E1DD-8142-A7B7-B885D128871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36" name="Line 276">
                        <a:extLst>
                          <a:ext uri="{FF2B5EF4-FFF2-40B4-BE49-F238E27FC236}">
                            <a16:creationId xmlns:a16="http://schemas.microsoft.com/office/drawing/2014/main" id="{109F4F93-A20B-A12F-F7CB-6716F9DB55F8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29" name="Group 277">
                      <a:extLst>
                        <a:ext uri="{FF2B5EF4-FFF2-40B4-BE49-F238E27FC236}">
                          <a16:creationId xmlns:a16="http://schemas.microsoft.com/office/drawing/2014/main" id="{65CAF621-BA7F-F752-ED9C-5AE61C5065CB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18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33" name="Line 278">
                        <a:extLst>
                          <a:ext uri="{FF2B5EF4-FFF2-40B4-BE49-F238E27FC236}">
                            <a16:creationId xmlns:a16="http://schemas.microsoft.com/office/drawing/2014/main" id="{72A9C3F5-9A0B-D605-954A-F0B6097C6A0C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34" name="Line 279">
                        <a:extLst>
                          <a:ext uri="{FF2B5EF4-FFF2-40B4-BE49-F238E27FC236}">
                            <a16:creationId xmlns:a16="http://schemas.microsoft.com/office/drawing/2014/main" id="{F124BBE8-D883-698D-0381-C65496A8248C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30" name="Group 280">
                      <a:extLst>
                        <a:ext uri="{FF2B5EF4-FFF2-40B4-BE49-F238E27FC236}">
                          <a16:creationId xmlns:a16="http://schemas.microsoft.com/office/drawing/2014/main" id="{00687493-F579-46FB-6935-AB8E2ACDB260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45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31" name="Line 281">
                        <a:extLst>
                          <a:ext uri="{FF2B5EF4-FFF2-40B4-BE49-F238E27FC236}">
                            <a16:creationId xmlns:a16="http://schemas.microsoft.com/office/drawing/2014/main" id="{90422AE7-FF9E-EA6D-1FA6-451C8F3BBA27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32" name="Line 282">
                        <a:extLst>
                          <a:ext uri="{FF2B5EF4-FFF2-40B4-BE49-F238E27FC236}">
                            <a16:creationId xmlns:a16="http://schemas.microsoft.com/office/drawing/2014/main" id="{3E082654-AC8D-70C1-F2DB-C96CCCC68856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</p:grpSp>
              <p:grpSp>
                <p:nvGrpSpPr>
                  <p:cNvPr id="206" name="Group 305">
                    <a:extLst>
                      <a:ext uri="{FF2B5EF4-FFF2-40B4-BE49-F238E27FC236}">
                        <a16:creationId xmlns:a16="http://schemas.microsoft.com/office/drawing/2014/main" id="{77C5958C-07F5-6559-6AA3-209B2CF0EA7B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flipH="1">
                    <a:off x="975193" y="3149385"/>
                    <a:ext cx="2119908" cy="2121069"/>
                    <a:chOff x="3575" y="1632"/>
                    <a:chExt cx="1105" cy="1104"/>
                  </a:xfrm>
                </p:grpSpPr>
                <p:grpSp>
                  <p:nvGrpSpPr>
                    <p:cNvPr id="207" name="Group 306">
                      <a:extLst>
                        <a:ext uri="{FF2B5EF4-FFF2-40B4-BE49-F238E27FC236}">
                          <a16:creationId xmlns:a16="http://schemas.microsoft.com/office/drawing/2014/main" id="{B338F304-6A42-2957-C1B1-F5E571352B29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575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23" name="Line 307">
                        <a:extLst>
                          <a:ext uri="{FF2B5EF4-FFF2-40B4-BE49-F238E27FC236}">
                            <a16:creationId xmlns:a16="http://schemas.microsoft.com/office/drawing/2014/main" id="{56F194E9-D629-6393-2AFF-E55837288D1E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24" name="Line 308">
                        <a:extLst>
                          <a:ext uri="{FF2B5EF4-FFF2-40B4-BE49-F238E27FC236}">
                            <a16:creationId xmlns:a16="http://schemas.microsoft.com/office/drawing/2014/main" id="{46AF1D66-9ED4-3B24-3A75-82AD1EE0FFFF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08" name="Group 309">
                      <a:extLst>
                        <a:ext uri="{FF2B5EF4-FFF2-40B4-BE49-F238E27FC236}">
                          <a16:creationId xmlns:a16="http://schemas.microsoft.com/office/drawing/2014/main" id="{87681F43-4CA0-EA7F-4660-00ABBC1D6B5B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27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21" name="Line 310">
                        <a:extLst>
                          <a:ext uri="{FF2B5EF4-FFF2-40B4-BE49-F238E27FC236}">
                            <a16:creationId xmlns:a16="http://schemas.microsoft.com/office/drawing/2014/main" id="{1C31FA8A-4FC5-CCB0-3C70-A18E59030311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22" name="Line 311">
                        <a:extLst>
                          <a:ext uri="{FF2B5EF4-FFF2-40B4-BE49-F238E27FC236}">
                            <a16:creationId xmlns:a16="http://schemas.microsoft.com/office/drawing/2014/main" id="{8E8FDF79-1EC4-4FC8-6788-A103A92B0510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09" name="Group 312">
                      <a:extLst>
                        <a:ext uri="{FF2B5EF4-FFF2-40B4-BE49-F238E27FC236}">
                          <a16:creationId xmlns:a16="http://schemas.microsoft.com/office/drawing/2014/main" id="{0AEFEA9B-05BF-3147-51DD-2977FB050EEA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9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19" name="Line 313">
                        <a:extLst>
                          <a:ext uri="{FF2B5EF4-FFF2-40B4-BE49-F238E27FC236}">
                            <a16:creationId xmlns:a16="http://schemas.microsoft.com/office/drawing/2014/main" id="{896D9505-9AA3-2F58-BFA2-91B800608345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20" name="Line 314">
                        <a:extLst>
                          <a:ext uri="{FF2B5EF4-FFF2-40B4-BE49-F238E27FC236}">
                            <a16:creationId xmlns:a16="http://schemas.microsoft.com/office/drawing/2014/main" id="{B030D078-CAEC-26F0-973D-E4D8587E65A9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10" name="Group 315">
                      <a:extLst>
                        <a:ext uri="{FF2B5EF4-FFF2-40B4-BE49-F238E27FC236}">
                          <a16:creationId xmlns:a16="http://schemas.microsoft.com/office/drawing/2014/main" id="{09B1596B-AC6F-B423-0A40-BC935ACF59F2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36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17" name="Line 316">
                        <a:extLst>
                          <a:ext uri="{FF2B5EF4-FFF2-40B4-BE49-F238E27FC236}">
                            <a16:creationId xmlns:a16="http://schemas.microsoft.com/office/drawing/2014/main" id="{DB166C31-D4CC-4E69-5CB4-43FA781A2281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18" name="Line 317">
                        <a:extLst>
                          <a:ext uri="{FF2B5EF4-FFF2-40B4-BE49-F238E27FC236}">
                            <a16:creationId xmlns:a16="http://schemas.microsoft.com/office/drawing/2014/main" id="{13447A31-55FE-2A1D-07A7-E45B73DB031F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11" name="Group 318">
                      <a:extLst>
                        <a:ext uri="{FF2B5EF4-FFF2-40B4-BE49-F238E27FC236}">
                          <a16:creationId xmlns:a16="http://schemas.microsoft.com/office/drawing/2014/main" id="{F12D4BD5-50C6-1F90-5732-7A28EB7A8218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18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15" name="Line 319">
                        <a:extLst>
                          <a:ext uri="{FF2B5EF4-FFF2-40B4-BE49-F238E27FC236}">
                            <a16:creationId xmlns:a16="http://schemas.microsoft.com/office/drawing/2014/main" id="{F5EAED74-0691-8D72-7C5F-41902F314360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16" name="Line 320">
                        <a:extLst>
                          <a:ext uri="{FF2B5EF4-FFF2-40B4-BE49-F238E27FC236}">
                            <a16:creationId xmlns:a16="http://schemas.microsoft.com/office/drawing/2014/main" id="{2E4A6308-42B3-62EF-39EF-9648E98554BD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212" name="Group 321">
                      <a:extLst>
                        <a:ext uri="{FF2B5EF4-FFF2-40B4-BE49-F238E27FC236}">
                          <a16:creationId xmlns:a16="http://schemas.microsoft.com/office/drawing/2014/main" id="{7954F1B5-475A-9225-2EA6-C7D9DE79790E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45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13" name="Line 322">
                        <a:extLst>
                          <a:ext uri="{FF2B5EF4-FFF2-40B4-BE49-F238E27FC236}">
                            <a16:creationId xmlns:a16="http://schemas.microsoft.com/office/drawing/2014/main" id="{1CE00AC2-1B4F-2A33-6076-DBB443AF85B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14" name="Line 323">
                        <a:extLst>
                          <a:ext uri="{FF2B5EF4-FFF2-40B4-BE49-F238E27FC236}">
                            <a16:creationId xmlns:a16="http://schemas.microsoft.com/office/drawing/2014/main" id="{B5B558AA-8F32-F8E9-8E59-C0403F325FF9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</p:grpSp>
            </p:grpSp>
            <p:sp>
              <p:nvSpPr>
                <p:cNvPr id="145" name="Oval 324">
                  <a:extLst>
                    <a:ext uri="{FF2B5EF4-FFF2-40B4-BE49-F238E27FC236}">
                      <a16:creationId xmlns:a16="http://schemas.microsoft.com/office/drawing/2014/main" id="{222DA9FB-F144-6161-A5E5-CD017A5DE4A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788895" y="3942108"/>
                  <a:ext cx="462525" cy="462779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grpSp>
              <p:nvGrpSpPr>
                <p:cNvPr id="146" name="グループ化 145">
                  <a:extLst>
                    <a:ext uri="{FF2B5EF4-FFF2-40B4-BE49-F238E27FC236}">
                      <a16:creationId xmlns:a16="http://schemas.microsoft.com/office/drawing/2014/main" id="{9EAECCD0-7259-422C-9A77-09AC42C848E2}"/>
                    </a:ext>
                  </a:extLst>
                </p:cNvPr>
                <p:cNvGrpSpPr/>
                <p:nvPr/>
              </p:nvGrpSpPr>
              <p:grpSpPr>
                <a:xfrm>
                  <a:off x="4512656" y="3149385"/>
                  <a:ext cx="2158451" cy="2129639"/>
                  <a:chOff x="4512656" y="3149385"/>
                  <a:chExt cx="2158451" cy="2129639"/>
                </a:xfrm>
              </p:grpSpPr>
              <p:grpSp>
                <p:nvGrpSpPr>
                  <p:cNvPr id="167" name="Group 283">
                    <a:extLst>
                      <a:ext uri="{FF2B5EF4-FFF2-40B4-BE49-F238E27FC236}">
                        <a16:creationId xmlns:a16="http://schemas.microsoft.com/office/drawing/2014/main" id="{A5013F7C-436D-E245-740C-F2B810EF8045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1182466" flipH="1">
                    <a:off x="4512656" y="3149385"/>
                    <a:ext cx="2119908" cy="2121069"/>
                    <a:chOff x="3575" y="1632"/>
                    <a:chExt cx="1105" cy="1104"/>
                  </a:xfrm>
                </p:grpSpPr>
                <p:grpSp>
                  <p:nvGrpSpPr>
                    <p:cNvPr id="187" name="Group 284">
                      <a:extLst>
                        <a:ext uri="{FF2B5EF4-FFF2-40B4-BE49-F238E27FC236}">
                          <a16:creationId xmlns:a16="http://schemas.microsoft.com/office/drawing/2014/main" id="{A9C93E30-32D4-A6BE-14D4-22D0A2AA07E9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575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03" name="Line 285">
                        <a:extLst>
                          <a:ext uri="{FF2B5EF4-FFF2-40B4-BE49-F238E27FC236}">
                            <a16:creationId xmlns:a16="http://schemas.microsoft.com/office/drawing/2014/main" id="{A7CDEA66-A67A-5498-B207-26E8D2FF398F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04" name="Line 286">
                        <a:extLst>
                          <a:ext uri="{FF2B5EF4-FFF2-40B4-BE49-F238E27FC236}">
                            <a16:creationId xmlns:a16="http://schemas.microsoft.com/office/drawing/2014/main" id="{DDE88659-C02B-749A-C4DA-6E06FB140A2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88" name="Group 287">
                      <a:extLst>
                        <a:ext uri="{FF2B5EF4-FFF2-40B4-BE49-F238E27FC236}">
                          <a16:creationId xmlns:a16="http://schemas.microsoft.com/office/drawing/2014/main" id="{89DDBB8C-771C-BDAC-7588-725AEAEAD996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27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201" name="Line 288">
                        <a:extLst>
                          <a:ext uri="{FF2B5EF4-FFF2-40B4-BE49-F238E27FC236}">
                            <a16:creationId xmlns:a16="http://schemas.microsoft.com/office/drawing/2014/main" id="{8B0868CA-674D-41E1-7933-C88513975D88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02" name="Line 289">
                        <a:extLst>
                          <a:ext uri="{FF2B5EF4-FFF2-40B4-BE49-F238E27FC236}">
                            <a16:creationId xmlns:a16="http://schemas.microsoft.com/office/drawing/2014/main" id="{F15DA9DF-E89E-5199-ABB1-3A20A6CE6A2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89" name="Group 290">
                      <a:extLst>
                        <a:ext uri="{FF2B5EF4-FFF2-40B4-BE49-F238E27FC236}">
                          <a16:creationId xmlns:a16="http://schemas.microsoft.com/office/drawing/2014/main" id="{FBD87958-2159-5586-C5D8-619AB2134573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9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99" name="Line 291">
                        <a:extLst>
                          <a:ext uri="{FF2B5EF4-FFF2-40B4-BE49-F238E27FC236}">
                            <a16:creationId xmlns:a16="http://schemas.microsoft.com/office/drawing/2014/main" id="{9E5F1046-A1F3-C654-A140-5838225C952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200" name="Line 292">
                        <a:extLst>
                          <a:ext uri="{FF2B5EF4-FFF2-40B4-BE49-F238E27FC236}">
                            <a16:creationId xmlns:a16="http://schemas.microsoft.com/office/drawing/2014/main" id="{8D259E1A-28B7-376A-A05F-1D4462BF0F5B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90" name="Group 293">
                      <a:extLst>
                        <a:ext uri="{FF2B5EF4-FFF2-40B4-BE49-F238E27FC236}">
                          <a16:creationId xmlns:a16="http://schemas.microsoft.com/office/drawing/2014/main" id="{E07DFA6C-3AA3-A79E-5615-B8C0619EFCB6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36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97" name="Line 294">
                        <a:extLst>
                          <a:ext uri="{FF2B5EF4-FFF2-40B4-BE49-F238E27FC236}">
                            <a16:creationId xmlns:a16="http://schemas.microsoft.com/office/drawing/2014/main" id="{A7475B53-B40F-F78F-4CCD-AA9090CF5133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198" name="Line 295">
                        <a:extLst>
                          <a:ext uri="{FF2B5EF4-FFF2-40B4-BE49-F238E27FC236}">
                            <a16:creationId xmlns:a16="http://schemas.microsoft.com/office/drawing/2014/main" id="{A302FE75-D919-D1C6-669F-9327B4D57D76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91" name="Group 296">
                      <a:extLst>
                        <a:ext uri="{FF2B5EF4-FFF2-40B4-BE49-F238E27FC236}">
                          <a16:creationId xmlns:a16="http://schemas.microsoft.com/office/drawing/2014/main" id="{CBCE419A-F5A5-9BE3-837A-FEC228D8B532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18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95" name="Line 297">
                        <a:extLst>
                          <a:ext uri="{FF2B5EF4-FFF2-40B4-BE49-F238E27FC236}">
                            <a16:creationId xmlns:a16="http://schemas.microsoft.com/office/drawing/2014/main" id="{05C6DEE7-5C6E-CA44-1771-554959FEB518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196" name="Line 298">
                        <a:extLst>
                          <a:ext uri="{FF2B5EF4-FFF2-40B4-BE49-F238E27FC236}">
                            <a16:creationId xmlns:a16="http://schemas.microsoft.com/office/drawing/2014/main" id="{C3ABABAA-ECC3-1256-8EF6-391E2A79B245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92" name="Group 299">
                      <a:extLst>
                        <a:ext uri="{FF2B5EF4-FFF2-40B4-BE49-F238E27FC236}">
                          <a16:creationId xmlns:a16="http://schemas.microsoft.com/office/drawing/2014/main" id="{229DCF96-B8C5-864E-752A-B11DF8605913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45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93" name="Line 300">
                        <a:extLst>
                          <a:ext uri="{FF2B5EF4-FFF2-40B4-BE49-F238E27FC236}">
                            <a16:creationId xmlns:a16="http://schemas.microsoft.com/office/drawing/2014/main" id="{9F4C9220-7B89-AFB7-4F06-93E8CFE084A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194" name="Line 301">
                        <a:extLst>
                          <a:ext uri="{FF2B5EF4-FFF2-40B4-BE49-F238E27FC236}">
                            <a16:creationId xmlns:a16="http://schemas.microsoft.com/office/drawing/2014/main" id="{40FF58A8-F10F-9BD3-479A-645D6594D186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</p:grpSp>
              <p:grpSp>
                <p:nvGrpSpPr>
                  <p:cNvPr id="168" name="Group 326">
                    <a:extLst>
                      <a:ext uri="{FF2B5EF4-FFF2-40B4-BE49-F238E27FC236}">
                        <a16:creationId xmlns:a16="http://schemas.microsoft.com/office/drawing/2014/main" id="{BAAE2D3E-6466-BF14-F005-D75676B09246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flipH="1">
                    <a:off x="4551199" y="3162240"/>
                    <a:ext cx="2119908" cy="2116784"/>
                    <a:chOff x="3575" y="1632"/>
                    <a:chExt cx="1105" cy="1104"/>
                  </a:xfrm>
                </p:grpSpPr>
                <p:grpSp>
                  <p:nvGrpSpPr>
                    <p:cNvPr id="169" name="Group 327">
                      <a:extLst>
                        <a:ext uri="{FF2B5EF4-FFF2-40B4-BE49-F238E27FC236}">
                          <a16:creationId xmlns:a16="http://schemas.microsoft.com/office/drawing/2014/main" id="{FA5EC082-CF8A-0029-84C2-E25CA39CF36D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575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85" name="Line 328">
                        <a:extLst>
                          <a:ext uri="{FF2B5EF4-FFF2-40B4-BE49-F238E27FC236}">
                            <a16:creationId xmlns:a16="http://schemas.microsoft.com/office/drawing/2014/main" id="{6FE147F2-ED90-C322-1340-A4E905E4DCB5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186" name="Line 329">
                        <a:extLst>
                          <a:ext uri="{FF2B5EF4-FFF2-40B4-BE49-F238E27FC236}">
                            <a16:creationId xmlns:a16="http://schemas.microsoft.com/office/drawing/2014/main" id="{38868A47-5A5C-FECF-EDE1-5C3F193B1EA8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70" name="Group 330">
                      <a:extLst>
                        <a:ext uri="{FF2B5EF4-FFF2-40B4-BE49-F238E27FC236}">
                          <a16:creationId xmlns:a16="http://schemas.microsoft.com/office/drawing/2014/main" id="{9B264090-2FD2-664D-9B8E-ACA0D333A8F0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27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83" name="Line 331">
                        <a:extLst>
                          <a:ext uri="{FF2B5EF4-FFF2-40B4-BE49-F238E27FC236}">
                            <a16:creationId xmlns:a16="http://schemas.microsoft.com/office/drawing/2014/main" id="{D544526D-B7DD-DEC1-579A-58DBF50E6289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184" name="Line 332">
                        <a:extLst>
                          <a:ext uri="{FF2B5EF4-FFF2-40B4-BE49-F238E27FC236}">
                            <a16:creationId xmlns:a16="http://schemas.microsoft.com/office/drawing/2014/main" id="{E84207D7-05B9-A208-87B3-8EF8B4A117C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71" name="Group 333">
                      <a:extLst>
                        <a:ext uri="{FF2B5EF4-FFF2-40B4-BE49-F238E27FC236}">
                          <a16:creationId xmlns:a16="http://schemas.microsoft.com/office/drawing/2014/main" id="{E5DB60E4-6528-BAFF-F08C-F85F127C734A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9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81" name="Line 334">
                        <a:extLst>
                          <a:ext uri="{FF2B5EF4-FFF2-40B4-BE49-F238E27FC236}">
                            <a16:creationId xmlns:a16="http://schemas.microsoft.com/office/drawing/2014/main" id="{3896C675-2845-BA15-4C03-415901A4397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182" name="Line 335">
                        <a:extLst>
                          <a:ext uri="{FF2B5EF4-FFF2-40B4-BE49-F238E27FC236}">
                            <a16:creationId xmlns:a16="http://schemas.microsoft.com/office/drawing/2014/main" id="{8296D29D-E6BC-363A-5000-3FEB2664802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72" name="Group 336">
                      <a:extLst>
                        <a:ext uri="{FF2B5EF4-FFF2-40B4-BE49-F238E27FC236}">
                          <a16:creationId xmlns:a16="http://schemas.microsoft.com/office/drawing/2014/main" id="{9B1BF73E-1312-AC69-7E30-2E6569ADB7DC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36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79" name="Line 337">
                        <a:extLst>
                          <a:ext uri="{FF2B5EF4-FFF2-40B4-BE49-F238E27FC236}">
                            <a16:creationId xmlns:a16="http://schemas.microsoft.com/office/drawing/2014/main" id="{D0417B71-4E29-8C52-C2F7-ABC35B7389D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180" name="Line 338">
                        <a:extLst>
                          <a:ext uri="{FF2B5EF4-FFF2-40B4-BE49-F238E27FC236}">
                            <a16:creationId xmlns:a16="http://schemas.microsoft.com/office/drawing/2014/main" id="{F506A9B5-EC8F-D5C9-103F-6902E0F92E01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73" name="Group 339">
                      <a:extLst>
                        <a:ext uri="{FF2B5EF4-FFF2-40B4-BE49-F238E27FC236}">
                          <a16:creationId xmlns:a16="http://schemas.microsoft.com/office/drawing/2014/main" id="{339025D8-BE89-2E41-A592-0E47A063C0BC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18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77" name="Line 340">
                        <a:extLst>
                          <a:ext uri="{FF2B5EF4-FFF2-40B4-BE49-F238E27FC236}">
                            <a16:creationId xmlns:a16="http://schemas.microsoft.com/office/drawing/2014/main" id="{B2BA1B00-E460-AF28-CC26-265377FD6037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178" name="Line 341">
                        <a:extLst>
                          <a:ext uri="{FF2B5EF4-FFF2-40B4-BE49-F238E27FC236}">
                            <a16:creationId xmlns:a16="http://schemas.microsoft.com/office/drawing/2014/main" id="{6C19C486-4618-B1FA-7168-407479913146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174" name="Group 342">
                      <a:extLst>
                        <a:ext uri="{FF2B5EF4-FFF2-40B4-BE49-F238E27FC236}">
                          <a16:creationId xmlns:a16="http://schemas.microsoft.com/office/drawing/2014/main" id="{A1AB7120-7517-D4BA-C9A9-F0D21E01749F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45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175" name="Line 343">
                        <a:extLst>
                          <a:ext uri="{FF2B5EF4-FFF2-40B4-BE49-F238E27FC236}">
                            <a16:creationId xmlns:a16="http://schemas.microsoft.com/office/drawing/2014/main" id="{CB9E478B-3B09-EE7A-EAFA-AFC22C9920B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176" name="Line 344">
                        <a:extLst>
                          <a:ext uri="{FF2B5EF4-FFF2-40B4-BE49-F238E27FC236}">
                            <a16:creationId xmlns:a16="http://schemas.microsoft.com/office/drawing/2014/main" id="{A92ECCE0-C9C3-1E52-6DC3-89A91E75E2B6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</p:grpSp>
            </p:grpSp>
            <p:sp>
              <p:nvSpPr>
                <p:cNvPr id="147" name="AutoShape 345">
                  <a:extLst>
                    <a:ext uri="{FF2B5EF4-FFF2-40B4-BE49-F238E27FC236}">
                      <a16:creationId xmlns:a16="http://schemas.microsoft.com/office/drawing/2014/main" id="{29B16394-8C1A-7EAF-B6EE-58E36792C04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928084" y="3115105"/>
                  <a:ext cx="2209843" cy="2211054"/>
                </a:xfrm>
                <a:custGeom>
                  <a:avLst/>
                  <a:gdLst>
                    <a:gd name="G0" fmla="+- 1125 0 0"/>
                    <a:gd name="G1" fmla="+- 21600 0 1125"/>
                    <a:gd name="G2" fmla="+- 21600 0 1125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1125" y="10800"/>
                      </a:moveTo>
                      <a:cubicBezTo>
                        <a:pt x="1125" y="16143"/>
                        <a:pt x="5457" y="20475"/>
                        <a:pt x="10800" y="20475"/>
                      </a:cubicBezTo>
                      <a:cubicBezTo>
                        <a:pt x="16143" y="20475"/>
                        <a:pt x="20475" y="16143"/>
                        <a:pt x="20475" y="10800"/>
                      </a:cubicBezTo>
                      <a:cubicBezTo>
                        <a:pt x="20475" y="5457"/>
                        <a:pt x="16143" y="1125"/>
                        <a:pt x="10800" y="1125"/>
                      </a:cubicBezTo>
                      <a:cubicBezTo>
                        <a:pt x="5457" y="1125"/>
                        <a:pt x="1125" y="5457"/>
                        <a:pt x="1125" y="10800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48" name="AutoShape 346">
                  <a:extLst>
                    <a:ext uri="{FF2B5EF4-FFF2-40B4-BE49-F238E27FC236}">
                      <a16:creationId xmlns:a16="http://schemas.microsoft.com/office/drawing/2014/main" id="{DBDF32AD-B1C9-FCE5-973E-FAF7B21989C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4504090" y="3115105"/>
                  <a:ext cx="2209843" cy="2211054"/>
                </a:xfrm>
                <a:custGeom>
                  <a:avLst/>
                  <a:gdLst>
                    <a:gd name="G0" fmla="+- 1219 0 0"/>
                    <a:gd name="G1" fmla="+- 21600 0 1219"/>
                    <a:gd name="G2" fmla="+- 21600 0 1219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1219" y="10800"/>
                      </a:moveTo>
                      <a:cubicBezTo>
                        <a:pt x="1219" y="16091"/>
                        <a:pt x="5509" y="20381"/>
                        <a:pt x="10800" y="20381"/>
                      </a:cubicBezTo>
                      <a:cubicBezTo>
                        <a:pt x="16091" y="20381"/>
                        <a:pt x="20381" y="16091"/>
                        <a:pt x="20381" y="10800"/>
                      </a:cubicBezTo>
                      <a:cubicBezTo>
                        <a:pt x="20381" y="5509"/>
                        <a:pt x="16091" y="1219"/>
                        <a:pt x="10800" y="1219"/>
                      </a:cubicBezTo>
                      <a:cubicBezTo>
                        <a:pt x="5509" y="1219"/>
                        <a:pt x="1219" y="5509"/>
                        <a:pt x="1219" y="10800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49" name="AutoShape 347">
                  <a:extLst>
                    <a:ext uri="{FF2B5EF4-FFF2-40B4-BE49-F238E27FC236}">
                      <a16:creationId xmlns:a16="http://schemas.microsoft.com/office/drawing/2014/main" id="{C21C1D42-4EF6-8327-90F0-F8E0A798109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928084" y="3115105"/>
                  <a:ext cx="2209843" cy="2211054"/>
                </a:xfrm>
                <a:custGeom>
                  <a:avLst/>
                  <a:gdLst>
                    <a:gd name="G0" fmla="+- 694 0 0"/>
                    <a:gd name="G1" fmla="+- 21600 0 694"/>
                    <a:gd name="G2" fmla="+- 21600 0 694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694" y="10800"/>
                      </a:moveTo>
                      <a:cubicBezTo>
                        <a:pt x="694" y="16381"/>
                        <a:pt x="5219" y="20906"/>
                        <a:pt x="10800" y="20906"/>
                      </a:cubicBezTo>
                      <a:cubicBezTo>
                        <a:pt x="16381" y="20906"/>
                        <a:pt x="20906" y="16381"/>
                        <a:pt x="20906" y="10800"/>
                      </a:cubicBezTo>
                      <a:cubicBezTo>
                        <a:pt x="20906" y="5219"/>
                        <a:pt x="16381" y="694"/>
                        <a:pt x="10800" y="694"/>
                      </a:cubicBezTo>
                      <a:cubicBezTo>
                        <a:pt x="5219" y="694"/>
                        <a:pt x="694" y="5219"/>
                        <a:pt x="694" y="1080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333333"/>
                    </a:gs>
                    <a:gs pos="100000">
                      <a:srgbClr val="333333">
                        <a:gamma/>
                        <a:shade val="46275"/>
                        <a:invGamma/>
                      </a:srgbClr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0" name="AutoShape 348">
                  <a:extLst>
                    <a:ext uri="{FF2B5EF4-FFF2-40B4-BE49-F238E27FC236}">
                      <a16:creationId xmlns:a16="http://schemas.microsoft.com/office/drawing/2014/main" id="{DF5DA9D3-219D-B164-AD56-76DEB73C35F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4504090" y="3115105"/>
                  <a:ext cx="2209843" cy="2211054"/>
                </a:xfrm>
                <a:custGeom>
                  <a:avLst/>
                  <a:gdLst>
                    <a:gd name="G0" fmla="+- 694 0 0"/>
                    <a:gd name="G1" fmla="+- 21600 0 694"/>
                    <a:gd name="G2" fmla="+- 21600 0 694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694" y="10800"/>
                      </a:moveTo>
                      <a:cubicBezTo>
                        <a:pt x="694" y="16381"/>
                        <a:pt x="5219" y="20906"/>
                        <a:pt x="10800" y="20906"/>
                      </a:cubicBezTo>
                      <a:cubicBezTo>
                        <a:pt x="16381" y="20906"/>
                        <a:pt x="20906" y="16381"/>
                        <a:pt x="20906" y="10800"/>
                      </a:cubicBezTo>
                      <a:cubicBezTo>
                        <a:pt x="20906" y="5219"/>
                        <a:pt x="16381" y="694"/>
                        <a:pt x="10800" y="694"/>
                      </a:cubicBezTo>
                      <a:cubicBezTo>
                        <a:pt x="5219" y="694"/>
                        <a:pt x="694" y="5219"/>
                        <a:pt x="694" y="1080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333333"/>
                    </a:gs>
                    <a:gs pos="100000">
                      <a:srgbClr val="333333">
                        <a:gamma/>
                        <a:shade val="46275"/>
                        <a:invGamma/>
                      </a:srgbClr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1" name="AutoShape 349">
                  <a:extLst>
                    <a:ext uri="{FF2B5EF4-FFF2-40B4-BE49-F238E27FC236}">
                      <a16:creationId xmlns:a16="http://schemas.microsoft.com/office/drawing/2014/main" id="{917616E1-4DED-A1C7-A59A-BC502F0C772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4427002" y="3037975"/>
                  <a:ext cx="2364018" cy="2365314"/>
                </a:xfrm>
                <a:custGeom>
                  <a:avLst/>
                  <a:gdLst>
                    <a:gd name="G0" fmla="+- 10438 0 0"/>
                    <a:gd name="G1" fmla="+- 11537643 0 0"/>
                    <a:gd name="G2" fmla="+- 0 0 11537643"/>
                    <a:gd name="T0" fmla="*/ 0 256 1"/>
                    <a:gd name="T1" fmla="*/ 180 256 1"/>
                    <a:gd name="G3" fmla="+- 11537643 T0 T1"/>
                    <a:gd name="T2" fmla="*/ 0 256 1"/>
                    <a:gd name="T3" fmla="*/ 90 256 1"/>
                    <a:gd name="G4" fmla="+- 11537643 T2 T3"/>
                    <a:gd name="G5" fmla="*/ G4 2 1"/>
                    <a:gd name="T4" fmla="*/ 90 256 1"/>
                    <a:gd name="T5" fmla="*/ 0 256 1"/>
                    <a:gd name="G6" fmla="+- 11537643 T4 T5"/>
                    <a:gd name="G7" fmla="*/ G6 2 1"/>
                    <a:gd name="G8" fmla="abs 11537643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10438"/>
                    <a:gd name="G18" fmla="*/ 10438 1 2"/>
                    <a:gd name="G19" fmla="+- G18 5400 0"/>
                    <a:gd name="G20" fmla="cos G19 11537643"/>
                    <a:gd name="G21" fmla="sin G19 11537643"/>
                    <a:gd name="G22" fmla="+- G20 10800 0"/>
                    <a:gd name="G23" fmla="+- G21 10800 0"/>
                    <a:gd name="G24" fmla="+- 10800 0 G20"/>
                    <a:gd name="G25" fmla="+- 10438 10800 0"/>
                    <a:gd name="G26" fmla="?: G9 G17 G25"/>
                    <a:gd name="G27" fmla="?: G9 0 21600"/>
                    <a:gd name="G28" fmla="cos 10800 11537643"/>
                    <a:gd name="G29" fmla="sin 10800 11537643"/>
                    <a:gd name="G30" fmla="sin 10438 11537643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11537643 G34 0"/>
                    <a:gd name="G36" fmla="?: G6 G35 G31"/>
                    <a:gd name="G37" fmla="+- 21600 0 G36"/>
                    <a:gd name="G38" fmla="?: G4 0 G33"/>
                    <a:gd name="G39" fmla="?: 11537643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206 w 21600"/>
                    <a:gd name="T15" fmla="*/ 11531 h 21600"/>
                    <a:gd name="T16" fmla="*/ 10800 w 21600"/>
                    <a:gd name="T17" fmla="*/ 362 h 21600"/>
                    <a:gd name="T18" fmla="*/ 21394 w 21600"/>
                    <a:gd name="T19" fmla="*/ 11531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386" y="11518"/>
                      </a:moveTo>
                      <a:cubicBezTo>
                        <a:pt x="370" y="11279"/>
                        <a:pt x="362" y="11039"/>
                        <a:pt x="362" y="10800"/>
                      </a:cubicBezTo>
                      <a:cubicBezTo>
                        <a:pt x="362" y="5035"/>
                        <a:pt x="5035" y="362"/>
                        <a:pt x="10800" y="362"/>
                      </a:cubicBezTo>
                      <a:cubicBezTo>
                        <a:pt x="16564" y="362"/>
                        <a:pt x="21238" y="5035"/>
                        <a:pt x="21238" y="10800"/>
                      </a:cubicBezTo>
                      <a:cubicBezTo>
                        <a:pt x="21238" y="11039"/>
                        <a:pt x="21229" y="11279"/>
                        <a:pt x="21213" y="11518"/>
                      </a:cubicBezTo>
                      <a:lnTo>
                        <a:pt x="21574" y="11543"/>
                      </a:lnTo>
                      <a:cubicBezTo>
                        <a:pt x="21591" y="11296"/>
                        <a:pt x="21600" y="11048"/>
                        <a:pt x="21600" y="10800"/>
                      </a:cubicBezTo>
                      <a:cubicBezTo>
                        <a:pt x="21600" y="4835"/>
                        <a:pt x="16764" y="0"/>
                        <a:pt x="10800" y="0"/>
                      </a:cubicBezTo>
                      <a:cubicBezTo>
                        <a:pt x="4835" y="0"/>
                        <a:pt x="0" y="4835"/>
                        <a:pt x="0" y="10800"/>
                      </a:cubicBezTo>
                      <a:cubicBezTo>
                        <a:pt x="0" y="11048"/>
                        <a:pt x="8" y="11296"/>
                        <a:pt x="25" y="1154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19050" algn="ctr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2" name="AutoShape 350">
                  <a:extLst>
                    <a:ext uri="{FF2B5EF4-FFF2-40B4-BE49-F238E27FC236}">
                      <a16:creationId xmlns:a16="http://schemas.microsoft.com/office/drawing/2014/main" id="{A49FC65F-E3B9-EC69-21F0-0B9469E1E3A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900000" flipH="1">
                  <a:off x="850996" y="3037975"/>
                  <a:ext cx="2364018" cy="2365314"/>
                </a:xfrm>
                <a:custGeom>
                  <a:avLst/>
                  <a:gdLst>
                    <a:gd name="G0" fmla="+- 10541 0 0"/>
                    <a:gd name="G1" fmla="+- -10661547 0 0"/>
                    <a:gd name="G2" fmla="+- 0 0 -10661547"/>
                    <a:gd name="T0" fmla="*/ 0 256 1"/>
                    <a:gd name="T1" fmla="*/ 180 256 1"/>
                    <a:gd name="G3" fmla="+- -10661547 T0 T1"/>
                    <a:gd name="T2" fmla="*/ 0 256 1"/>
                    <a:gd name="T3" fmla="*/ 90 256 1"/>
                    <a:gd name="G4" fmla="+- -10661547 T2 T3"/>
                    <a:gd name="G5" fmla="*/ G4 2 1"/>
                    <a:gd name="T4" fmla="*/ 90 256 1"/>
                    <a:gd name="T5" fmla="*/ 0 256 1"/>
                    <a:gd name="G6" fmla="+- -10661547 T4 T5"/>
                    <a:gd name="G7" fmla="*/ G6 2 1"/>
                    <a:gd name="G8" fmla="abs -10661547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10541"/>
                    <a:gd name="G18" fmla="*/ 10541 1 2"/>
                    <a:gd name="G19" fmla="+- G18 5400 0"/>
                    <a:gd name="G20" fmla="cos G19 -10661547"/>
                    <a:gd name="G21" fmla="sin G19 -10661547"/>
                    <a:gd name="G22" fmla="+- G20 10800 0"/>
                    <a:gd name="G23" fmla="+- G21 10800 0"/>
                    <a:gd name="G24" fmla="+- 10800 0 G20"/>
                    <a:gd name="G25" fmla="+- 10541 10800 0"/>
                    <a:gd name="G26" fmla="?: G9 G17 G25"/>
                    <a:gd name="G27" fmla="?: G9 0 21600"/>
                    <a:gd name="G28" fmla="cos 10800 -10661547"/>
                    <a:gd name="G29" fmla="sin 10800 -10661547"/>
                    <a:gd name="G30" fmla="sin 10541 -10661547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-10661547 G34 0"/>
                    <a:gd name="G36" fmla="?: G6 G35 G31"/>
                    <a:gd name="G37" fmla="+- 21600 0 G36"/>
                    <a:gd name="G38" fmla="?: G4 0 G33"/>
                    <a:gd name="G39" fmla="?: -10661547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612 w 21600"/>
                    <a:gd name="T15" fmla="*/ 7623 h 21600"/>
                    <a:gd name="T16" fmla="*/ 10800 w 21600"/>
                    <a:gd name="T17" fmla="*/ 259 h 21600"/>
                    <a:gd name="T18" fmla="*/ 20988 w 21600"/>
                    <a:gd name="T19" fmla="*/ 7623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736" y="7662"/>
                      </a:moveTo>
                      <a:cubicBezTo>
                        <a:pt x="2109" y="3258"/>
                        <a:pt x="6187" y="259"/>
                        <a:pt x="10800" y="259"/>
                      </a:cubicBezTo>
                      <a:cubicBezTo>
                        <a:pt x="15412" y="259"/>
                        <a:pt x="19490" y="3258"/>
                        <a:pt x="20863" y="7662"/>
                      </a:cubicBezTo>
                      <a:lnTo>
                        <a:pt x="21110" y="7585"/>
                      </a:lnTo>
                      <a:cubicBezTo>
                        <a:pt x="19703" y="3073"/>
                        <a:pt x="15526" y="0"/>
                        <a:pt x="10799" y="0"/>
                      </a:cubicBezTo>
                      <a:cubicBezTo>
                        <a:pt x="6073" y="0"/>
                        <a:pt x="1896" y="3073"/>
                        <a:pt x="489" y="7585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19050" algn="ctr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3" name="フリーフォーム: 図形 152">
                  <a:extLst>
                    <a:ext uri="{FF2B5EF4-FFF2-40B4-BE49-F238E27FC236}">
                      <a16:creationId xmlns:a16="http://schemas.microsoft.com/office/drawing/2014/main" id="{670D330E-8EB5-A663-9197-24E737CEC45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943056" y="2057604"/>
                  <a:ext cx="2758143" cy="2234352"/>
                </a:xfrm>
                <a:custGeom>
                  <a:avLst/>
                  <a:gdLst>
                    <a:gd name="connsiteX0" fmla="*/ 1869819 w 2758143"/>
                    <a:gd name="connsiteY0" fmla="*/ 0 h 2234352"/>
                    <a:gd name="connsiteX1" fmla="*/ 1809220 w 2758143"/>
                    <a:gd name="connsiteY1" fmla="*/ 25101 h 2234352"/>
                    <a:gd name="connsiteX2" fmla="*/ 1688155 w 2758143"/>
                    <a:gd name="connsiteY2" fmla="*/ 146166 h 2234352"/>
                    <a:gd name="connsiteX3" fmla="*/ 1659805 w 2758143"/>
                    <a:gd name="connsiteY3" fmla="*/ 267589 h 2234352"/>
                    <a:gd name="connsiteX4" fmla="*/ 1896622 w 2758143"/>
                    <a:gd name="connsiteY4" fmla="*/ 743054 h 2234352"/>
                    <a:gd name="connsiteX5" fmla="*/ 1919623 w 2758143"/>
                    <a:gd name="connsiteY5" fmla="*/ 788372 h 2234352"/>
                    <a:gd name="connsiteX6" fmla="*/ 1066456 w 2758143"/>
                    <a:gd name="connsiteY6" fmla="*/ 1527783 h 2234352"/>
                    <a:gd name="connsiteX7" fmla="*/ 1063635 w 2758143"/>
                    <a:gd name="connsiteY7" fmla="*/ 1526615 h 2234352"/>
                    <a:gd name="connsiteX8" fmla="*/ 333878 w 2758143"/>
                    <a:gd name="connsiteY8" fmla="*/ 1526615 h 2234352"/>
                    <a:gd name="connsiteX9" fmla="*/ 106369 w 2758143"/>
                    <a:gd name="connsiteY9" fmla="*/ 677541 h 2234352"/>
                    <a:gd name="connsiteX10" fmla="*/ 84022 w 2758143"/>
                    <a:gd name="connsiteY10" fmla="*/ 664640 h 2234352"/>
                    <a:gd name="connsiteX11" fmla="*/ 13528 w 2758143"/>
                    <a:gd name="connsiteY11" fmla="*/ 683528 h 2234352"/>
                    <a:gd name="connsiteX12" fmla="*/ 626 w 2758143"/>
                    <a:gd name="connsiteY12" fmla="*/ 705875 h 2234352"/>
                    <a:gd name="connsiteX13" fmla="*/ 328800 w 2758143"/>
                    <a:gd name="connsiteY13" fmla="*/ 1930638 h 2234352"/>
                    <a:gd name="connsiteX14" fmla="*/ 351147 w 2758143"/>
                    <a:gd name="connsiteY14" fmla="*/ 1943539 h 2234352"/>
                    <a:gd name="connsiteX15" fmla="*/ 421641 w 2758143"/>
                    <a:gd name="connsiteY15" fmla="*/ 1924651 h 2234352"/>
                    <a:gd name="connsiteX16" fmla="*/ 434543 w 2758143"/>
                    <a:gd name="connsiteY16" fmla="*/ 1902304 h 2234352"/>
                    <a:gd name="connsiteX17" fmla="*/ 348270 w 2758143"/>
                    <a:gd name="connsiteY17" fmla="*/ 1580328 h 2234352"/>
                    <a:gd name="connsiteX18" fmla="*/ 1005826 w 2758143"/>
                    <a:gd name="connsiteY18" fmla="*/ 1580329 h 2234352"/>
                    <a:gd name="connsiteX19" fmla="*/ 605181 w 2758143"/>
                    <a:gd name="connsiteY19" fmla="*/ 1927554 h 2234352"/>
                    <a:gd name="connsiteX20" fmla="*/ 595982 w 2758143"/>
                    <a:gd name="connsiteY20" fmla="*/ 1945937 h 2234352"/>
                    <a:gd name="connsiteX21" fmla="*/ 602475 w 2758143"/>
                    <a:gd name="connsiteY21" fmla="*/ 1965439 h 2234352"/>
                    <a:gd name="connsiteX22" fmla="*/ 620857 w 2758143"/>
                    <a:gd name="connsiteY22" fmla="*/ 1974638 h 2234352"/>
                    <a:gd name="connsiteX23" fmla="*/ 640360 w 2758143"/>
                    <a:gd name="connsiteY23" fmla="*/ 1968145 h 2234352"/>
                    <a:gd name="connsiteX24" fmla="*/ 1944678 w 2758143"/>
                    <a:gd name="connsiteY24" fmla="*/ 837737 h 2234352"/>
                    <a:gd name="connsiteX25" fmla="*/ 1966344 w 2758143"/>
                    <a:gd name="connsiteY25" fmla="*/ 880426 h 2234352"/>
                    <a:gd name="connsiteX26" fmla="*/ 524928 w 2758143"/>
                    <a:gd name="connsiteY26" fmla="*/ 2112800 h 2234352"/>
                    <a:gd name="connsiteX27" fmla="*/ 517315 w 2758143"/>
                    <a:gd name="connsiteY27" fmla="*/ 2210169 h 2234352"/>
                    <a:gd name="connsiteX28" fmla="*/ 517314 w 2758143"/>
                    <a:gd name="connsiteY28" fmla="*/ 2210169 h 2234352"/>
                    <a:gd name="connsiteX29" fmla="*/ 614683 w 2758143"/>
                    <a:gd name="connsiteY29" fmla="*/ 2217781 h 2234352"/>
                    <a:gd name="connsiteX30" fmla="*/ 2030665 w 2758143"/>
                    <a:gd name="connsiteY30" fmla="*/ 1007153 h 2234352"/>
                    <a:gd name="connsiteX31" fmla="*/ 2135224 w 2758143"/>
                    <a:gd name="connsiteY31" fmla="*/ 1213162 h 2234352"/>
                    <a:gd name="connsiteX32" fmla="*/ 2610644 w 2758143"/>
                    <a:gd name="connsiteY32" fmla="*/ 2158735 h 2234352"/>
                    <a:gd name="connsiteX33" fmla="*/ 2714874 w 2758143"/>
                    <a:gd name="connsiteY33" fmla="*/ 2193902 h 2234352"/>
                    <a:gd name="connsiteX34" fmla="*/ 2714874 w 2758143"/>
                    <a:gd name="connsiteY34" fmla="*/ 2193904 h 2234352"/>
                    <a:gd name="connsiteX35" fmla="*/ 2750041 w 2758143"/>
                    <a:gd name="connsiteY35" fmla="*/ 2089673 h 2234352"/>
                    <a:gd name="connsiteX36" fmla="*/ 1834660 w 2758143"/>
                    <a:gd name="connsiteY36" fmla="*/ 242056 h 2234352"/>
                    <a:gd name="connsiteX37" fmla="*/ 1930418 w 2758143"/>
                    <a:gd name="connsiteY37" fmla="*/ 146299 h 2234352"/>
                    <a:gd name="connsiteX38" fmla="*/ 1930419 w 2758143"/>
                    <a:gd name="connsiteY38" fmla="*/ 25101 h 2234352"/>
                    <a:gd name="connsiteX39" fmla="*/ 1869819 w 2758143"/>
                    <a:gd name="connsiteY39" fmla="*/ 0 h 22343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2758143" h="2234352">
                      <a:moveTo>
                        <a:pt x="1869819" y="0"/>
                      </a:moveTo>
                      <a:cubicBezTo>
                        <a:pt x="1847887" y="0"/>
                        <a:pt x="1825954" y="8367"/>
                        <a:pt x="1809220" y="25101"/>
                      </a:cubicBezTo>
                      <a:lnTo>
                        <a:pt x="1688155" y="146166"/>
                      </a:lnTo>
                      <a:cubicBezTo>
                        <a:pt x="1663055" y="171267"/>
                        <a:pt x="1647255" y="236639"/>
                        <a:pt x="1659805" y="267589"/>
                      </a:cubicBezTo>
                      <a:cubicBezTo>
                        <a:pt x="1738248" y="427565"/>
                        <a:pt x="1817286" y="585756"/>
                        <a:pt x="1896622" y="743054"/>
                      </a:cubicBezTo>
                      <a:lnTo>
                        <a:pt x="1919623" y="788372"/>
                      </a:lnTo>
                      <a:lnTo>
                        <a:pt x="1066456" y="1527783"/>
                      </a:lnTo>
                      <a:lnTo>
                        <a:pt x="1063635" y="1526615"/>
                      </a:lnTo>
                      <a:lnTo>
                        <a:pt x="333878" y="1526615"/>
                      </a:lnTo>
                      <a:lnTo>
                        <a:pt x="106369" y="677541"/>
                      </a:lnTo>
                      <a:cubicBezTo>
                        <a:pt x="103761" y="667808"/>
                        <a:pt x="93756" y="662032"/>
                        <a:pt x="84022" y="664640"/>
                      </a:cubicBezTo>
                      <a:lnTo>
                        <a:pt x="13528" y="683528"/>
                      </a:lnTo>
                      <a:cubicBezTo>
                        <a:pt x="3794" y="686137"/>
                        <a:pt x="-1982" y="696142"/>
                        <a:pt x="626" y="705875"/>
                      </a:cubicBezTo>
                      <a:lnTo>
                        <a:pt x="328800" y="1930638"/>
                      </a:lnTo>
                      <a:cubicBezTo>
                        <a:pt x="331408" y="1940371"/>
                        <a:pt x="341413" y="1946147"/>
                        <a:pt x="351147" y="1943539"/>
                      </a:cubicBezTo>
                      <a:lnTo>
                        <a:pt x="421641" y="1924651"/>
                      </a:lnTo>
                      <a:cubicBezTo>
                        <a:pt x="431375" y="1922042"/>
                        <a:pt x="437151" y="1912037"/>
                        <a:pt x="434543" y="1902304"/>
                      </a:cubicBezTo>
                      <a:lnTo>
                        <a:pt x="348270" y="1580328"/>
                      </a:lnTo>
                      <a:lnTo>
                        <a:pt x="1005826" y="1580329"/>
                      </a:lnTo>
                      <a:lnTo>
                        <a:pt x="605181" y="1927554"/>
                      </a:lnTo>
                      <a:cubicBezTo>
                        <a:pt x="599577" y="1932412"/>
                        <a:pt x="596472" y="1939081"/>
                        <a:pt x="595982" y="1945937"/>
                      </a:cubicBezTo>
                      <a:lnTo>
                        <a:pt x="602475" y="1965439"/>
                      </a:lnTo>
                      <a:lnTo>
                        <a:pt x="620857" y="1974638"/>
                      </a:lnTo>
                      <a:cubicBezTo>
                        <a:pt x="627713" y="1975128"/>
                        <a:pt x="634755" y="1973002"/>
                        <a:pt x="640360" y="1968145"/>
                      </a:cubicBezTo>
                      <a:lnTo>
                        <a:pt x="1944678" y="837737"/>
                      </a:lnTo>
                      <a:lnTo>
                        <a:pt x="1966344" y="880426"/>
                      </a:lnTo>
                      <a:lnTo>
                        <a:pt x="524928" y="2112800"/>
                      </a:lnTo>
                      <a:cubicBezTo>
                        <a:pt x="495938" y="2137586"/>
                        <a:pt x="492530" y="2181179"/>
                        <a:pt x="517315" y="2210169"/>
                      </a:cubicBezTo>
                      <a:lnTo>
                        <a:pt x="517314" y="2210169"/>
                      </a:lnTo>
                      <a:cubicBezTo>
                        <a:pt x="542100" y="2239158"/>
                        <a:pt x="585693" y="2242567"/>
                        <a:pt x="614683" y="2217781"/>
                      </a:cubicBezTo>
                      <a:lnTo>
                        <a:pt x="2030665" y="1007153"/>
                      </a:lnTo>
                      <a:lnTo>
                        <a:pt x="2135224" y="1213162"/>
                      </a:lnTo>
                      <a:cubicBezTo>
                        <a:pt x="2294491" y="1525972"/>
                        <a:pt x="2453758" y="1838782"/>
                        <a:pt x="2610644" y="2158735"/>
                      </a:cubicBezTo>
                      <a:cubicBezTo>
                        <a:pt x="2629715" y="2197229"/>
                        <a:pt x="2676380" y="2212974"/>
                        <a:pt x="2714874" y="2193902"/>
                      </a:cubicBezTo>
                      <a:lnTo>
                        <a:pt x="2714874" y="2193904"/>
                      </a:lnTo>
                      <a:cubicBezTo>
                        <a:pt x="2753367" y="2174832"/>
                        <a:pt x="2769112" y="2128167"/>
                        <a:pt x="2750041" y="2089673"/>
                      </a:cubicBezTo>
                      <a:cubicBezTo>
                        <a:pt x="2444914" y="1473801"/>
                        <a:pt x="2139787" y="857928"/>
                        <a:pt x="1834660" y="242056"/>
                      </a:cubicBezTo>
                      <a:lnTo>
                        <a:pt x="1930418" y="146299"/>
                      </a:lnTo>
                      <a:cubicBezTo>
                        <a:pt x="1963886" y="112831"/>
                        <a:pt x="1963886" y="58569"/>
                        <a:pt x="1930419" y="25101"/>
                      </a:cubicBezTo>
                      <a:cubicBezTo>
                        <a:pt x="1913684" y="8367"/>
                        <a:pt x="1891752" y="0"/>
                        <a:pt x="1869819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4" name="Oval 357">
                  <a:extLst>
                    <a:ext uri="{FF2B5EF4-FFF2-40B4-BE49-F238E27FC236}">
                      <a16:creationId xmlns:a16="http://schemas.microsoft.com/office/drawing/2014/main" id="{CABECFBB-B432-E4AF-4A4E-A60E3E6E2D8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964483" y="4117792"/>
                  <a:ext cx="115631" cy="115695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bg2">
                        <a:alpha val="89999"/>
                      </a:schemeClr>
                    </a:gs>
                    <a:gs pos="100000">
                      <a:schemeClr val="bg2">
                        <a:gamma/>
                        <a:shade val="46275"/>
                        <a:invGamma/>
                      </a:schemeClr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5" name="AutoShape 358">
                  <a:extLst>
                    <a:ext uri="{FF2B5EF4-FFF2-40B4-BE49-F238E27FC236}">
                      <a16:creationId xmlns:a16="http://schemas.microsoft.com/office/drawing/2014/main" id="{90936DA2-D535-F98E-DFF0-C2458AA51AB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900000" flipH="1">
                  <a:off x="5557620" y="4353467"/>
                  <a:ext cx="1361880" cy="5570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6" name="AutoShape 359">
                  <a:extLst>
                    <a:ext uri="{FF2B5EF4-FFF2-40B4-BE49-F238E27FC236}">
                      <a16:creationId xmlns:a16="http://schemas.microsoft.com/office/drawing/2014/main" id="{8FF50FEF-D732-2006-079A-3F119D5D61B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7100000" flipH="1">
                  <a:off x="5107910" y="3558955"/>
                  <a:ext cx="1335033" cy="5622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7" name="Freeform 362">
                  <a:extLst>
                    <a:ext uri="{FF2B5EF4-FFF2-40B4-BE49-F238E27FC236}">
                      <a16:creationId xmlns:a16="http://schemas.microsoft.com/office/drawing/2014/main" id="{FD5C4565-9D9A-1E07-D11C-2641E027778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 flipH="1">
                  <a:off x="4035586" y="2628101"/>
                  <a:ext cx="888365" cy="335775"/>
                </a:xfrm>
                <a:custGeom>
                  <a:avLst/>
                  <a:gdLst>
                    <a:gd name="T0" fmla="*/ 33 w 491"/>
                    <a:gd name="T1" fmla="*/ 84 h 207"/>
                    <a:gd name="T2" fmla="*/ 231 w 491"/>
                    <a:gd name="T3" fmla="*/ 198 h 207"/>
                    <a:gd name="T4" fmla="*/ 486 w 491"/>
                    <a:gd name="T5" fmla="*/ 28 h 207"/>
                    <a:gd name="T6" fmla="*/ 203 w 491"/>
                    <a:gd name="T7" fmla="*/ 28 h 207"/>
                    <a:gd name="T8" fmla="*/ 33 w 491"/>
                    <a:gd name="T9" fmla="*/ 28 h 207"/>
                    <a:gd name="T10" fmla="*/ 33 w 491"/>
                    <a:gd name="T11" fmla="*/ 84 h 207"/>
                    <a:gd name="connsiteX0" fmla="*/ 467 w 9731"/>
                    <a:gd name="connsiteY0" fmla="*/ 3307 h 8842"/>
                    <a:gd name="connsiteX1" fmla="*/ 4500 w 9731"/>
                    <a:gd name="connsiteY1" fmla="*/ 8814 h 8842"/>
                    <a:gd name="connsiteX2" fmla="*/ 9693 w 9731"/>
                    <a:gd name="connsiteY2" fmla="*/ 602 h 8842"/>
                    <a:gd name="connsiteX3" fmla="*/ 3929 w 9731"/>
                    <a:gd name="connsiteY3" fmla="*/ 602 h 8842"/>
                    <a:gd name="connsiteX4" fmla="*/ 467 w 9731"/>
                    <a:gd name="connsiteY4" fmla="*/ 602 h 8842"/>
                    <a:gd name="connsiteX5" fmla="*/ 467 w 9731"/>
                    <a:gd name="connsiteY5" fmla="*/ 3307 h 8842"/>
                    <a:gd name="connsiteX0" fmla="*/ 755 w 9768"/>
                    <a:gd name="connsiteY0" fmla="*/ 6419 h 10153"/>
                    <a:gd name="connsiteX1" fmla="*/ 4393 w 9768"/>
                    <a:gd name="connsiteY1" fmla="*/ 9968 h 10153"/>
                    <a:gd name="connsiteX2" fmla="*/ 9730 w 9768"/>
                    <a:gd name="connsiteY2" fmla="*/ 681 h 10153"/>
                    <a:gd name="connsiteX3" fmla="*/ 3807 w 9768"/>
                    <a:gd name="connsiteY3" fmla="*/ 681 h 10153"/>
                    <a:gd name="connsiteX4" fmla="*/ 249 w 9768"/>
                    <a:gd name="connsiteY4" fmla="*/ 681 h 10153"/>
                    <a:gd name="connsiteX5" fmla="*/ 755 w 9768"/>
                    <a:gd name="connsiteY5" fmla="*/ 6419 h 10153"/>
                    <a:gd name="connsiteX0" fmla="*/ 352 w 9579"/>
                    <a:gd name="connsiteY0" fmla="*/ 7322 h 11013"/>
                    <a:gd name="connsiteX1" fmla="*/ 4076 w 9579"/>
                    <a:gd name="connsiteY1" fmla="*/ 10818 h 11013"/>
                    <a:gd name="connsiteX2" fmla="*/ 9540 w 9579"/>
                    <a:gd name="connsiteY2" fmla="*/ 1671 h 11013"/>
                    <a:gd name="connsiteX3" fmla="*/ 3476 w 9579"/>
                    <a:gd name="connsiteY3" fmla="*/ 1671 h 11013"/>
                    <a:gd name="connsiteX4" fmla="*/ 511 w 9579"/>
                    <a:gd name="connsiteY4" fmla="*/ 219 h 11013"/>
                    <a:gd name="connsiteX5" fmla="*/ 352 w 9579"/>
                    <a:gd name="connsiteY5" fmla="*/ 7322 h 11013"/>
                    <a:gd name="connsiteX0" fmla="*/ 367 w 10000"/>
                    <a:gd name="connsiteY0" fmla="*/ 6657 h 10008"/>
                    <a:gd name="connsiteX1" fmla="*/ 4255 w 10000"/>
                    <a:gd name="connsiteY1" fmla="*/ 9831 h 10008"/>
                    <a:gd name="connsiteX2" fmla="*/ 9959 w 10000"/>
                    <a:gd name="connsiteY2" fmla="*/ 1525 h 10008"/>
                    <a:gd name="connsiteX3" fmla="*/ 3629 w 10000"/>
                    <a:gd name="connsiteY3" fmla="*/ 1525 h 10008"/>
                    <a:gd name="connsiteX4" fmla="*/ 533 w 10000"/>
                    <a:gd name="connsiteY4" fmla="*/ 207 h 10008"/>
                    <a:gd name="connsiteX5" fmla="*/ 367 w 10000"/>
                    <a:gd name="connsiteY5" fmla="*/ 6657 h 10008"/>
                    <a:gd name="connsiteX0" fmla="*/ 482 w 9824"/>
                    <a:gd name="connsiteY0" fmla="*/ 8183 h 10336"/>
                    <a:gd name="connsiteX1" fmla="*/ 4079 w 9824"/>
                    <a:gd name="connsiteY1" fmla="*/ 9919 h 10336"/>
                    <a:gd name="connsiteX2" fmla="*/ 9783 w 9824"/>
                    <a:gd name="connsiteY2" fmla="*/ 1613 h 10336"/>
                    <a:gd name="connsiteX3" fmla="*/ 3453 w 9824"/>
                    <a:gd name="connsiteY3" fmla="*/ 1613 h 10336"/>
                    <a:gd name="connsiteX4" fmla="*/ 357 w 9824"/>
                    <a:gd name="connsiteY4" fmla="*/ 295 h 10336"/>
                    <a:gd name="connsiteX5" fmla="*/ 482 w 9824"/>
                    <a:gd name="connsiteY5" fmla="*/ 8183 h 10336"/>
                    <a:gd name="connsiteX0" fmla="*/ 498 w 10008"/>
                    <a:gd name="connsiteY0" fmla="*/ 7917 h 10613"/>
                    <a:gd name="connsiteX1" fmla="*/ 4286 w 10008"/>
                    <a:gd name="connsiteY1" fmla="*/ 10293 h 10613"/>
                    <a:gd name="connsiteX2" fmla="*/ 9965 w 10008"/>
                    <a:gd name="connsiteY2" fmla="*/ 1561 h 10613"/>
                    <a:gd name="connsiteX3" fmla="*/ 3522 w 10008"/>
                    <a:gd name="connsiteY3" fmla="*/ 1561 h 10613"/>
                    <a:gd name="connsiteX4" fmla="*/ 370 w 10008"/>
                    <a:gd name="connsiteY4" fmla="*/ 285 h 10613"/>
                    <a:gd name="connsiteX5" fmla="*/ 498 w 10008"/>
                    <a:gd name="connsiteY5" fmla="*/ 7917 h 10613"/>
                    <a:gd name="connsiteX0" fmla="*/ 498 w 10008"/>
                    <a:gd name="connsiteY0" fmla="*/ 7917 h 10613"/>
                    <a:gd name="connsiteX1" fmla="*/ 4286 w 10008"/>
                    <a:gd name="connsiteY1" fmla="*/ 10293 h 10613"/>
                    <a:gd name="connsiteX2" fmla="*/ 9965 w 10008"/>
                    <a:gd name="connsiteY2" fmla="*/ 1561 h 10613"/>
                    <a:gd name="connsiteX3" fmla="*/ 3522 w 10008"/>
                    <a:gd name="connsiteY3" fmla="*/ 1561 h 10613"/>
                    <a:gd name="connsiteX4" fmla="*/ 370 w 10008"/>
                    <a:gd name="connsiteY4" fmla="*/ 285 h 10613"/>
                    <a:gd name="connsiteX5" fmla="*/ 498 w 10008"/>
                    <a:gd name="connsiteY5" fmla="*/ 7917 h 10613"/>
                    <a:gd name="connsiteX0" fmla="*/ 498 w 10218"/>
                    <a:gd name="connsiteY0" fmla="*/ 7941 h 10577"/>
                    <a:gd name="connsiteX1" fmla="*/ 4286 w 10218"/>
                    <a:gd name="connsiteY1" fmla="*/ 10317 h 10577"/>
                    <a:gd name="connsiteX2" fmla="*/ 10177 w 10218"/>
                    <a:gd name="connsiteY2" fmla="*/ 2512 h 10577"/>
                    <a:gd name="connsiteX3" fmla="*/ 3522 w 10218"/>
                    <a:gd name="connsiteY3" fmla="*/ 1585 h 10577"/>
                    <a:gd name="connsiteX4" fmla="*/ 370 w 10218"/>
                    <a:gd name="connsiteY4" fmla="*/ 309 h 10577"/>
                    <a:gd name="connsiteX5" fmla="*/ 498 w 10218"/>
                    <a:gd name="connsiteY5" fmla="*/ 7941 h 105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0218" h="10577">
                      <a:moveTo>
                        <a:pt x="498" y="7941"/>
                      </a:moveTo>
                      <a:cubicBezTo>
                        <a:pt x="1151" y="9609"/>
                        <a:pt x="2673" y="11222"/>
                        <a:pt x="4286" y="10317"/>
                      </a:cubicBezTo>
                      <a:cubicBezTo>
                        <a:pt x="5899" y="9412"/>
                        <a:pt x="10716" y="7776"/>
                        <a:pt x="10177" y="2512"/>
                      </a:cubicBezTo>
                      <a:cubicBezTo>
                        <a:pt x="9937" y="492"/>
                        <a:pt x="5156" y="1952"/>
                        <a:pt x="3522" y="1585"/>
                      </a:cubicBezTo>
                      <a:cubicBezTo>
                        <a:pt x="1888" y="1218"/>
                        <a:pt x="874" y="-750"/>
                        <a:pt x="370" y="309"/>
                      </a:cubicBezTo>
                      <a:cubicBezTo>
                        <a:pt x="-133" y="1369"/>
                        <a:pt x="-155" y="6273"/>
                        <a:pt x="498" y="7941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tx1">
                        <a:gamma/>
                        <a:tint val="63529"/>
                        <a:invGamma/>
                      </a:schemeClr>
                    </a:gs>
                    <a:gs pos="100000">
                      <a:schemeClr val="tx1"/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8" name="Freeform 363">
                  <a:extLst>
                    <a:ext uri="{FF2B5EF4-FFF2-40B4-BE49-F238E27FC236}">
                      <a16:creationId xmlns:a16="http://schemas.microsoft.com/office/drawing/2014/main" id="{407E8104-EC08-5FB3-19CB-305FA3FBB28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 flipH="1">
                  <a:off x="6401300" y="3175095"/>
                  <a:ext cx="188436" cy="321374"/>
                </a:xfrm>
                <a:custGeom>
                  <a:avLst/>
                  <a:gdLst>
                    <a:gd name="T0" fmla="*/ 99 w 99"/>
                    <a:gd name="T1" fmla="*/ 71 h 166"/>
                    <a:gd name="T2" fmla="*/ 14 w 99"/>
                    <a:gd name="T3" fmla="*/ 14 h 166"/>
                    <a:gd name="T4" fmla="*/ 14 w 99"/>
                    <a:gd name="T5" fmla="*/ 156 h 166"/>
                    <a:gd name="T6" fmla="*/ 99 w 99"/>
                    <a:gd name="T7" fmla="*/ 71 h 1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99" h="166">
                      <a:moveTo>
                        <a:pt x="99" y="71"/>
                      </a:moveTo>
                      <a:cubicBezTo>
                        <a:pt x="99" y="47"/>
                        <a:pt x="28" y="0"/>
                        <a:pt x="14" y="14"/>
                      </a:cubicBezTo>
                      <a:cubicBezTo>
                        <a:pt x="0" y="28"/>
                        <a:pt x="0" y="146"/>
                        <a:pt x="14" y="156"/>
                      </a:cubicBezTo>
                      <a:cubicBezTo>
                        <a:pt x="28" y="166"/>
                        <a:pt x="99" y="95"/>
                        <a:pt x="99" y="71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800000"/>
                    </a:gs>
                    <a:gs pos="100000">
                      <a:srgbClr val="800000">
                        <a:gamma/>
                        <a:shade val="46275"/>
                        <a:invGamma/>
                      </a:srgbClr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59" name="AutoShape 366">
                  <a:extLst>
                    <a:ext uri="{FF2B5EF4-FFF2-40B4-BE49-F238E27FC236}">
                      <a16:creationId xmlns:a16="http://schemas.microsoft.com/office/drawing/2014/main" id="{78ED3885-8465-9F34-6390-7EEC1E44089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395357" y="2937347"/>
                  <a:ext cx="162052" cy="218534"/>
                </a:xfrm>
                <a:prstGeom prst="roundRect">
                  <a:avLst>
                    <a:gd name="adj" fmla="val 16667"/>
                  </a:avLst>
                </a:prstGeom>
                <a:solidFill>
                  <a:schemeClr val="bg1">
                    <a:lumMod val="8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60" name="AutoShape 370">
                  <a:extLst>
                    <a:ext uri="{FF2B5EF4-FFF2-40B4-BE49-F238E27FC236}">
                      <a16:creationId xmlns:a16="http://schemas.microsoft.com/office/drawing/2014/main" id="{CEEC2217-7ED0-6669-B1B5-6EFFB0486E8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800000" flipH="1">
                  <a:off x="2838142" y="1773904"/>
                  <a:ext cx="723767" cy="10712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61" name="AutoShape 371">
                  <a:extLst>
                    <a:ext uri="{FF2B5EF4-FFF2-40B4-BE49-F238E27FC236}">
                      <a16:creationId xmlns:a16="http://schemas.microsoft.com/office/drawing/2014/main" id="{32418B64-F2C5-2C0B-8DD3-5868DAFB564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800000" flipH="1">
                  <a:off x="3077970" y="1825323"/>
                  <a:ext cx="475373" cy="137120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chemeClr val="tx1">
                        <a:gamma/>
                        <a:tint val="63529"/>
                        <a:invGamma/>
                      </a:schemeClr>
                    </a:gs>
                    <a:gs pos="100000">
                      <a:schemeClr val="tx1"/>
                    </a:gs>
                  </a:gsLst>
                  <a:lin ang="5400000" scaled="1"/>
                </a:gra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62" name="AutoShape 373" descr="縦線 (反転)">
                  <a:extLst>
                    <a:ext uri="{FF2B5EF4-FFF2-40B4-BE49-F238E27FC236}">
                      <a16:creationId xmlns:a16="http://schemas.microsoft.com/office/drawing/2014/main" id="{762EA013-B748-5761-354F-8F9B88EFBC8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484827" y="2112418"/>
                  <a:ext cx="1104922" cy="921273"/>
                </a:xfrm>
                <a:custGeom>
                  <a:avLst/>
                  <a:gdLst>
                    <a:gd name="G0" fmla="+- 1988 0 0"/>
                    <a:gd name="G1" fmla="+- 21600 0 1988"/>
                    <a:gd name="G2" fmla="*/ 1988 1 2"/>
                    <a:gd name="G3" fmla="+- 21600 0 G2"/>
                    <a:gd name="G4" fmla="+/ 1988 21600 2"/>
                    <a:gd name="G5" fmla="+/ G1 0 2"/>
                    <a:gd name="G6" fmla="*/ 21600 21600 1988"/>
                    <a:gd name="G7" fmla="*/ G6 1 2"/>
                    <a:gd name="G8" fmla="+- 21600 0 G7"/>
                    <a:gd name="G9" fmla="*/ 21600 1 2"/>
                    <a:gd name="G10" fmla="+- 1988 0 G9"/>
                    <a:gd name="G11" fmla="?: G10 G8 0"/>
                    <a:gd name="G12" fmla="?: G10 G7 21600"/>
                    <a:gd name="T0" fmla="*/ 20606 w 21600"/>
                    <a:gd name="T1" fmla="*/ 10800 h 21600"/>
                    <a:gd name="T2" fmla="*/ 10800 w 21600"/>
                    <a:gd name="T3" fmla="*/ 21600 h 21600"/>
                    <a:gd name="T4" fmla="*/ 994 w 21600"/>
                    <a:gd name="T5" fmla="*/ 10800 h 21600"/>
                    <a:gd name="T6" fmla="*/ 10800 w 21600"/>
                    <a:gd name="T7" fmla="*/ 0 h 21600"/>
                    <a:gd name="T8" fmla="*/ 2794 w 21600"/>
                    <a:gd name="T9" fmla="*/ 2794 h 21600"/>
                    <a:gd name="T10" fmla="*/ 18806 w 21600"/>
                    <a:gd name="T11" fmla="*/ 18806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1988" y="21600"/>
                      </a:lnTo>
                      <a:lnTo>
                        <a:pt x="19612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pattFill prst="narVert">
                  <a:fgClr>
                    <a:srgbClr val="969696"/>
                  </a:fgClr>
                  <a:bgClr>
                    <a:srgbClr val="FFFFFF"/>
                  </a:bgClr>
                </a:pattFill>
                <a:ln w="19050" algn="ctr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63" name="AutoShape 374">
                  <a:extLst>
                    <a:ext uri="{FF2B5EF4-FFF2-40B4-BE49-F238E27FC236}">
                      <a16:creationId xmlns:a16="http://schemas.microsoft.com/office/drawing/2014/main" id="{1808F721-D340-660A-21A9-915D62B0749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861693" y="3942108"/>
                  <a:ext cx="2025690" cy="55276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64" name="Oval 376">
                  <a:extLst>
                    <a:ext uri="{FF2B5EF4-FFF2-40B4-BE49-F238E27FC236}">
                      <a16:creationId xmlns:a16="http://schemas.microsoft.com/office/drawing/2014/main" id="{181D08FB-1F34-C0F9-5796-D21E49CBB4F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951629" y="4036378"/>
                  <a:ext cx="368307" cy="368509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65" name="AutoShape 379">
                  <a:extLst>
                    <a:ext uri="{FF2B5EF4-FFF2-40B4-BE49-F238E27FC236}">
                      <a16:creationId xmlns:a16="http://schemas.microsoft.com/office/drawing/2014/main" id="{DC8C516F-AC51-1446-C2D3-67C632E4AD8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7100000" flipH="1">
                  <a:off x="3722545" y="4461248"/>
                  <a:ext cx="680030" cy="88656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66" name="AutoShape 380">
                  <a:extLst>
                    <a:ext uri="{FF2B5EF4-FFF2-40B4-BE49-F238E27FC236}">
                      <a16:creationId xmlns:a16="http://schemas.microsoft.com/office/drawing/2014/main" id="{A2736554-3F06-5AF3-5710-4BD738E4A45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804610" y="4739116"/>
                  <a:ext cx="341146" cy="11141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chemeClr val="tx1">
                        <a:gamma/>
                        <a:tint val="63529"/>
                        <a:invGamma/>
                      </a:schemeClr>
                    </a:gs>
                    <a:gs pos="100000">
                      <a:schemeClr val="tx1"/>
                    </a:gs>
                  </a:gsLst>
                  <a:lin ang="5400000" scaled="1"/>
                </a:gra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</p:grp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AE5CDACD-E4FC-7186-20DF-DBE6C8617AD0}"/>
                  </a:ext>
                </a:extLst>
              </p:cNvPr>
              <p:cNvSpPr/>
              <p:nvPr/>
            </p:nvSpPr>
            <p:spPr bwMode="auto">
              <a:xfrm flipH="1">
                <a:off x="3967884" y="39010"/>
                <a:ext cx="510263" cy="589596"/>
              </a:xfrm>
              <a:custGeom>
                <a:avLst/>
                <a:gdLst>
                  <a:gd name="connsiteX0" fmla="*/ 550009 w 1118622"/>
                  <a:gd name="connsiteY0" fmla="*/ 0 h 1160030"/>
                  <a:gd name="connsiteX1" fmla="*/ 1074557 w 1118622"/>
                  <a:gd name="connsiteY1" fmla="*/ 291672 h 1160030"/>
                  <a:gd name="connsiteX2" fmla="*/ 1037164 w 1118622"/>
                  <a:gd name="connsiteY2" fmla="*/ 647658 h 1160030"/>
                  <a:gd name="connsiteX3" fmla="*/ 1118533 w 1118622"/>
                  <a:gd name="connsiteY3" fmla="*/ 862089 h 1160030"/>
                  <a:gd name="connsiteX4" fmla="*/ 1018696 w 1118622"/>
                  <a:gd name="connsiteY4" fmla="*/ 891508 h 1160030"/>
                  <a:gd name="connsiteX5" fmla="*/ 1001638 w 1118622"/>
                  <a:gd name="connsiteY5" fmla="*/ 926494 h 1160030"/>
                  <a:gd name="connsiteX6" fmla="*/ 879810 w 1118622"/>
                  <a:gd name="connsiteY6" fmla="*/ 917726 h 1160030"/>
                  <a:gd name="connsiteX7" fmla="*/ 963859 w 1118622"/>
                  <a:gd name="connsiteY7" fmla="*/ 990730 h 1160030"/>
                  <a:gd name="connsiteX8" fmla="*/ 964030 w 1118622"/>
                  <a:gd name="connsiteY8" fmla="*/ 990750 h 1160030"/>
                  <a:gd name="connsiteX9" fmla="*/ 942276 w 1118622"/>
                  <a:gd name="connsiteY9" fmla="*/ 1021289 h 1160030"/>
                  <a:gd name="connsiteX10" fmla="*/ 550009 w 1118622"/>
                  <a:gd name="connsiteY10" fmla="*/ 1160030 h 1160030"/>
                  <a:gd name="connsiteX11" fmla="*/ 0 w 1118622"/>
                  <a:gd name="connsiteY11" fmla="*/ 580015 h 1160030"/>
                  <a:gd name="connsiteX12" fmla="*/ 550009 w 1118622"/>
                  <a:gd name="connsiteY12" fmla="*/ 0 h 1160030"/>
                  <a:gd name="connsiteX0" fmla="*/ 550009 w 1118622"/>
                  <a:gd name="connsiteY0" fmla="*/ 9682 h 1169712"/>
                  <a:gd name="connsiteX1" fmla="*/ 1074557 w 1118622"/>
                  <a:gd name="connsiteY1" fmla="*/ 301354 h 1169712"/>
                  <a:gd name="connsiteX2" fmla="*/ 1037164 w 1118622"/>
                  <a:gd name="connsiteY2" fmla="*/ 657340 h 1169712"/>
                  <a:gd name="connsiteX3" fmla="*/ 1118533 w 1118622"/>
                  <a:gd name="connsiteY3" fmla="*/ 871771 h 1169712"/>
                  <a:gd name="connsiteX4" fmla="*/ 1018696 w 1118622"/>
                  <a:gd name="connsiteY4" fmla="*/ 901190 h 1169712"/>
                  <a:gd name="connsiteX5" fmla="*/ 1001638 w 1118622"/>
                  <a:gd name="connsiteY5" fmla="*/ 936176 h 1169712"/>
                  <a:gd name="connsiteX6" fmla="*/ 879810 w 1118622"/>
                  <a:gd name="connsiteY6" fmla="*/ 927408 h 1169712"/>
                  <a:gd name="connsiteX7" fmla="*/ 963859 w 1118622"/>
                  <a:gd name="connsiteY7" fmla="*/ 1000412 h 1169712"/>
                  <a:gd name="connsiteX8" fmla="*/ 964030 w 1118622"/>
                  <a:gd name="connsiteY8" fmla="*/ 1000432 h 1169712"/>
                  <a:gd name="connsiteX9" fmla="*/ 942276 w 1118622"/>
                  <a:gd name="connsiteY9" fmla="*/ 1030971 h 1169712"/>
                  <a:gd name="connsiteX10" fmla="*/ 550009 w 1118622"/>
                  <a:gd name="connsiteY10" fmla="*/ 1169712 h 1169712"/>
                  <a:gd name="connsiteX11" fmla="*/ 0 w 1118622"/>
                  <a:gd name="connsiteY11" fmla="*/ 589697 h 1169712"/>
                  <a:gd name="connsiteX12" fmla="*/ 550009 w 1118622"/>
                  <a:gd name="connsiteY12" fmla="*/ 9682 h 1169712"/>
                  <a:gd name="connsiteX0" fmla="*/ 535974 w 1118640"/>
                  <a:gd name="connsiteY0" fmla="*/ 0 h 1258399"/>
                  <a:gd name="connsiteX1" fmla="*/ 1074575 w 1118640"/>
                  <a:gd name="connsiteY1" fmla="*/ 390041 h 1258399"/>
                  <a:gd name="connsiteX2" fmla="*/ 1037182 w 1118640"/>
                  <a:gd name="connsiteY2" fmla="*/ 746027 h 1258399"/>
                  <a:gd name="connsiteX3" fmla="*/ 1118551 w 1118640"/>
                  <a:gd name="connsiteY3" fmla="*/ 960458 h 1258399"/>
                  <a:gd name="connsiteX4" fmla="*/ 1018714 w 1118640"/>
                  <a:gd name="connsiteY4" fmla="*/ 989877 h 1258399"/>
                  <a:gd name="connsiteX5" fmla="*/ 1001656 w 1118640"/>
                  <a:gd name="connsiteY5" fmla="*/ 1024863 h 1258399"/>
                  <a:gd name="connsiteX6" fmla="*/ 879828 w 1118640"/>
                  <a:gd name="connsiteY6" fmla="*/ 1016095 h 1258399"/>
                  <a:gd name="connsiteX7" fmla="*/ 963877 w 1118640"/>
                  <a:gd name="connsiteY7" fmla="*/ 1089099 h 1258399"/>
                  <a:gd name="connsiteX8" fmla="*/ 964048 w 1118640"/>
                  <a:gd name="connsiteY8" fmla="*/ 1089119 h 1258399"/>
                  <a:gd name="connsiteX9" fmla="*/ 942294 w 1118640"/>
                  <a:gd name="connsiteY9" fmla="*/ 1119658 h 1258399"/>
                  <a:gd name="connsiteX10" fmla="*/ 550027 w 1118640"/>
                  <a:gd name="connsiteY10" fmla="*/ 1258399 h 1258399"/>
                  <a:gd name="connsiteX11" fmla="*/ 18 w 1118640"/>
                  <a:gd name="connsiteY11" fmla="*/ 678384 h 1258399"/>
                  <a:gd name="connsiteX12" fmla="*/ 535974 w 1118640"/>
                  <a:gd name="connsiteY12" fmla="*/ 0 h 1258399"/>
                  <a:gd name="connsiteX0" fmla="*/ 536087 w 1118753"/>
                  <a:gd name="connsiteY0" fmla="*/ 0 h 1258399"/>
                  <a:gd name="connsiteX1" fmla="*/ 1074688 w 1118753"/>
                  <a:gd name="connsiteY1" fmla="*/ 390041 h 1258399"/>
                  <a:gd name="connsiteX2" fmla="*/ 1037295 w 1118753"/>
                  <a:gd name="connsiteY2" fmla="*/ 746027 h 1258399"/>
                  <a:gd name="connsiteX3" fmla="*/ 1118664 w 1118753"/>
                  <a:gd name="connsiteY3" fmla="*/ 960458 h 1258399"/>
                  <a:gd name="connsiteX4" fmla="*/ 1018827 w 1118753"/>
                  <a:gd name="connsiteY4" fmla="*/ 989877 h 1258399"/>
                  <a:gd name="connsiteX5" fmla="*/ 1001769 w 1118753"/>
                  <a:gd name="connsiteY5" fmla="*/ 1024863 h 1258399"/>
                  <a:gd name="connsiteX6" fmla="*/ 879941 w 1118753"/>
                  <a:gd name="connsiteY6" fmla="*/ 1016095 h 1258399"/>
                  <a:gd name="connsiteX7" fmla="*/ 963990 w 1118753"/>
                  <a:gd name="connsiteY7" fmla="*/ 1089099 h 1258399"/>
                  <a:gd name="connsiteX8" fmla="*/ 964161 w 1118753"/>
                  <a:gd name="connsiteY8" fmla="*/ 1089119 h 1258399"/>
                  <a:gd name="connsiteX9" fmla="*/ 942407 w 1118753"/>
                  <a:gd name="connsiteY9" fmla="*/ 1119658 h 1258399"/>
                  <a:gd name="connsiteX10" fmla="*/ 550140 w 1118753"/>
                  <a:gd name="connsiteY10" fmla="*/ 1258399 h 1258399"/>
                  <a:gd name="connsiteX11" fmla="*/ 131 w 1118753"/>
                  <a:gd name="connsiteY11" fmla="*/ 678384 h 1258399"/>
                  <a:gd name="connsiteX12" fmla="*/ 536087 w 1118753"/>
                  <a:gd name="connsiteY12" fmla="*/ 0 h 1258399"/>
                  <a:gd name="connsiteX0" fmla="*/ 536087 w 1139817"/>
                  <a:gd name="connsiteY0" fmla="*/ 0 h 1258399"/>
                  <a:gd name="connsiteX1" fmla="*/ 1074688 w 1139817"/>
                  <a:gd name="connsiteY1" fmla="*/ 390041 h 1258399"/>
                  <a:gd name="connsiteX2" fmla="*/ 1037295 w 1139817"/>
                  <a:gd name="connsiteY2" fmla="*/ 746027 h 1258399"/>
                  <a:gd name="connsiteX3" fmla="*/ 1139744 w 1139817"/>
                  <a:gd name="connsiteY3" fmla="*/ 925325 h 1258399"/>
                  <a:gd name="connsiteX4" fmla="*/ 1018827 w 1139817"/>
                  <a:gd name="connsiteY4" fmla="*/ 989877 h 1258399"/>
                  <a:gd name="connsiteX5" fmla="*/ 1001769 w 1139817"/>
                  <a:gd name="connsiteY5" fmla="*/ 1024863 h 1258399"/>
                  <a:gd name="connsiteX6" fmla="*/ 879941 w 1139817"/>
                  <a:gd name="connsiteY6" fmla="*/ 1016095 h 1258399"/>
                  <a:gd name="connsiteX7" fmla="*/ 963990 w 1139817"/>
                  <a:gd name="connsiteY7" fmla="*/ 1089099 h 1258399"/>
                  <a:gd name="connsiteX8" fmla="*/ 964161 w 1139817"/>
                  <a:gd name="connsiteY8" fmla="*/ 1089119 h 1258399"/>
                  <a:gd name="connsiteX9" fmla="*/ 942407 w 1139817"/>
                  <a:gd name="connsiteY9" fmla="*/ 1119658 h 1258399"/>
                  <a:gd name="connsiteX10" fmla="*/ 550140 w 1139817"/>
                  <a:gd name="connsiteY10" fmla="*/ 1258399 h 1258399"/>
                  <a:gd name="connsiteX11" fmla="*/ 131 w 1139817"/>
                  <a:gd name="connsiteY11" fmla="*/ 678384 h 1258399"/>
                  <a:gd name="connsiteX12" fmla="*/ 536087 w 1139817"/>
                  <a:gd name="connsiteY12" fmla="*/ 0 h 1258399"/>
                  <a:gd name="connsiteX0" fmla="*/ 536087 w 1139817"/>
                  <a:gd name="connsiteY0" fmla="*/ 0 h 1258399"/>
                  <a:gd name="connsiteX1" fmla="*/ 1074688 w 1139817"/>
                  <a:gd name="connsiteY1" fmla="*/ 390041 h 1258399"/>
                  <a:gd name="connsiteX2" fmla="*/ 1037295 w 1139817"/>
                  <a:gd name="connsiteY2" fmla="*/ 746027 h 1258399"/>
                  <a:gd name="connsiteX3" fmla="*/ 1139744 w 1139817"/>
                  <a:gd name="connsiteY3" fmla="*/ 925325 h 1258399"/>
                  <a:gd name="connsiteX4" fmla="*/ 1018827 w 1139817"/>
                  <a:gd name="connsiteY4" fmla="*/ 989877 h 1258399"/>
                  <a:gd name="connsiteX5" fmla="*/ 1001769 w 1139817"/>
                  <a:gd name="connsiteY5" fmla="*/ 1024863 h 1258399"/>
                  <a:gd name="connsiteX6" fmla="*/ 879941 w 1139817"/>
                  <a:gd name="connsiteY6" fmla="*/ 1016095 h 1258399"/>
                  <a:gd name="connsiteX7" fmla="*/ 963990 w 1139817"/>
                  <a:gd name="connsiteY7" fmla="*/ 1089099 h 1258399"/>
                  <a:gd name="connsiteX8" fmla="*/ 964161 w 1139817"/>
                  <a:gd name="connsiteY8" fmla="*/ 1089119 h 1258399"/>
                  <a:gd name="connsiteX9" fmla="*/ 942407 w 1139817"/>
                  <a:gd name="connsiteY9" fmla="*/ 1119658 h 1258399"/>
                  <a:gd name="connsiteX10" fmla="*/ 550140 w 1139817"/>
                  <a:gd name="connsiteY10" fmla="*/ 1258399 h 1258399"/>
                  <a:gd name="connsiteX11" fmla="*/ 131 w 1139817"/>
                  <a:gd name="connsiteY11" fmla="*/ 678384 h 1258399"/>
                  <a:gd name="connsiteX12" fmla="*/ 536087 w 1139817"/>
                  <a:gd name="connsiteY12" fmla="*/ 0 h 1258399"/>
                  <a:gd name="connsiteX0" fmla="*/ 536087 w 1139817"/>
                  <a:gd name="connsiteY0" fmla="*/ 3999 h 1262398"/>
                  <a:gd name="connsiteX1" fmla="*/ 1074688 w 1139817"/>
                  <a:gd name="connsiteY1" fmla="*/ 323777 h 1262398"/>
                  <a:gd name="connsiteX2" fmla="*/ 1037295 w 1139817"/>
                  <a:gd name="connsiteY2" fmla="*/ 750026 h 1262398"/>
                  <a:gd name="connsiteX3" fmla="*/ 1139744 w 1139817"/>
                  <a:gd name="connsiteY3" fmla="*/ 929324 h 1262398"/>
                  <a:gd name="connsiteX4" fmla="*/ 1018827 w 1139817"/>
                  <a:gd name="connsiteY4" fmla="*/ 993876 h 1262398"/>
                  <a:gd name="connsiteX5" fmla="*/ 1001769 w 1139817"/>
                  <a:gd name="connsiteY5" fmla="*/ 1028862 h 1262398"/>
                  <a:gd name="connsiteX6" fmla="*/ 879941 w 1139817"/>
                  <a:gd name="connsiteY6" fmla="*/ 1020094 h 1262398"/>
                  <a:gd name="connsiteX7" fmla="*/ 963990 w 1139817"/>
                  <a:gd name="connsiteY7" fmla="*/ 1093098 h 1262398"/>
                  <a:gd name="connsiteX8" fmla="*/ 964161 w 1139817"/>
                  <a:gd name="connsiteY8" fmla="*/ 1093118 h 1262398"/>
                  <a:gd name="connsiteX9" fmla="*/ 942407 w 1139817"/>
                  <a:gd name="connsiteY9" fmla="*/ 1123657 h 1262398"/>
                  <a:gd name="connsiteX10" fmla="*/ 550140 w 1139817"/>
                  <a:gd name="connsiteY10" fmla="*/ 1262398 h 1262398"/>
                  <a:gd name="connsiteX11" fmla="*/ 131 w 1139817"/>
                  <a:gd name="connsiteY11" fmla="*/ 682383 h 1262398"/>
                  <a:gd name="connsiteX12" fmla="*/ 536087 w 1139817"/>
                  <a:gd name="connsiteY12" fmla="*/ 3999 h 1262398"/>
                  <a:gd name="connsiteX0" fmla="*/ 536087 w 1139817"/>
                  <a:gd name="connsiteY0" fmla="*/ 0 h 1258399"/>
                  <a:gd name="connsiteX1" fmla="*/ 1074688 w 1139817"/>
                  <a:gd name="connsiteY1" fmla="*/ 319778 h 1258399"/>
                  <a:gd name="connsiteX2" fmla="*/ 1037295 w 1139817"/>
                  <a:gd name="connsiteY2" fmla="*/ 746027 h 1258399"/>
                  <a:gd name="connsiteX3" fmla="*/ 1139744 w 1139817"/>
                  <a:gd name="connsiteY3" fmla="*/ 925325 h 1258399"/>
                  <a:gd name="connsiteX4" fmla="*/ 1018827 w 1139817"/>
                  <a:gd name="connsiteY4" fmla="*/ 989877 h 1258399"/>
                  <a:gd name="connsiteX5" fmla="*/ 1001769 w 1139817"/>
                  <a:gd name="connsiteY5" fmla="*/ 1024863 h 1258399"/>
                  <a:gd name="connsiteX6" fmla="*/ 879941 w 1139817"/>
                  <a:gd name="connsiteY6" fmla="*/ 1016095 h 1258399"/>
                  <a:gd name="connsiteX7" fmla="*/ 963990 w 1139817"/>
                  <a:gd name="connsiteY7" fmla="*/ 1089099 h 1258399"/>
                  <a:gd name="connsiteX8" fmla="*/ 964161 w 1139817"/>
                  <a:gd name="connsiteY8" fmla="*/ 1089119 h 1258399"/>
                  <a:gd name="connsiteX9" fmla="*/ 942407 w 1139817"/>
                  <a:gd name="connsiteY9" fmla="*/ 1119658 h 1258399"/>
                  <a:gd name="connsiteX10" fmla="*/ 550140 w 1139817"/>
                  <a:gd name="connsiteY10" fmla="*/ 1258399 h 1258399"/>
                  <a:gd name="connsiteX11" fmla="*/ 131 w 1139817"/>
                  <a:gd name="connsiteY11" fmla="*/ 678384 h 1258399"/>
                  <a:gd name="connsiteX12" fmla="*/ 536087 w 1139817"/>
                  <a:gd name="connsiteY12" fmla="*/ 0 h 1258399"/>
                  <a:gd name="connsiteX0" fmla="*/ 536087 w 1139824"/>
                  <a:gd name="connsiteY0" fmla="*/ 0 h 1258399"/>
                  <a:gd name="connsiteX1" fmla="*/ 1032529 w 1139824"/>
                  <a:gd name="connsiteY1" fmla="*/ 249514 h 1258399"/>
                  <a:gd name="connsiteX2" fmla="*/ 1037295 w 1139824"/>
                  <a:gd name="connsiteY2" fmla="*/ 746027 h 1258399"/>
                  <a:gd name="connsiteX3" fmla="*/ 1139744 w 1139824"/>
                  <a:gd name="connsiteY3" fmla="*/ 925325 h 1258399"/>
                  <a:gd name="connsiteX4" fmla="*/ 1018827 w 1139824"/>
                  <a:gd name="connsiteY4" fmla="*/ 989877 h 1258399"/>
                  <a:gd name="connsiteX5" fmla="*/ 1001769 w 1139824"/>
                  <a:gd name="connsiteY5" fmla="*/ 1024863 h 1258399"/>
                  <a:gd name="connsiteX6" fmla="*/ 879941 w 1139824"/>
                  <a:gd name="connsiteY6" fmla="*/ 1016095 h 1258399"/>
                  <a:gd name="connsiteX7" fmla="*/ 963990 w 1139824"/>
                  <a:gd name="connsiteY7" fmla="*/ 1089099 h 1258399"/>
                  <a:gd name="connsiteX8" fmla="*/ 964161 w 1139824"/>
                  <a:gd name="connsiteY8" fmla="*/ 1089119 h 1258399"/>
                  <a:gd name="connsiteX9" fmla="*/ 942407 w 1139824"/>
                  <a:gd name="connsiteY9" fmla="*/ 1119658 h 1258399"/>
                  <a:gd name="connsiteX10" fmla="*/ 550140 w 1139824"/>
                  <a:gd name="connsiteY10" fmla="*/ 1258399 h 1258399"/>
                  <a:gd name="connsiteX11" fmla="*/ 131 w 1139824"/>
                  <a:gd name="connsiteY11" fmla="*/ 678384 h 1258399"/>
                  <a:gd name="connsiteX12" fmla="*/ 536087 w 1139824"/>
                  <a:gd name="connsiteY12" fmla="*/ 0 h 1258399"/>
                  <a:gd name="connsiteX0" fmla="*/ 536087 w 1139824"/>
                  <a:gd name="connsiteY0" fmla="*/ 0 h 1258399"/>
                  <a:gd name="connsiteX1" fmla="*/ 1032529 w 1139824"/>
                  <a:gd name="connsiteY1" fmla="*/ 249514 h 1258399"/>
                  <a:gd name="connsiteX2" fmla="*/ 1037295 w 1139824"/>
                  <a:gd name="connsiteY2" fmla="*/ 746027 h 1258399"/>
                  <a:gd name="connsiteX3" fmla="*/ 1139744 w 1139824"/>
                  <a:gd name="connsiteY3" fmla="*/ 925325 h 1258399"/>
                  <a:gd name="connsiteX4" fmla="*/ 1018827 w 1139824"/>
                  <a:gd name="connsiteY4" fmla="*/ 989877 h 1258399"/>
                  <a:gd name="connsiteX5" fmla="*/ 1001769 w 1139824"/>
                  <a:gd name="connsiteY5" fmla="*/ 1024863 h 1258399"/>
                  <a:gd name="connsiteX6" fmla="*/ 879941 w 1139824"/>
                  <a:gd name="connsiteY6" fmla="*/ 1016095 h 1258399"/>
                  <a:gd name="connsiteX7" fmla="*/ 963990 w 1139824"/>
                  <a:gd name="connsiteY7" fmla="*/ 1089099 h 1258399"/>
                  <a:gd name="connsiteX8" fmla="*/ 964161 w 1139824"/>
                  <a:gd name="connsiteY8" fmla="*/ 1089119 h 1258399"/>
                  <a:gd name="connsiteX9" fmla="*/ 942407 w 1139824"/>
                  <a:gd name="connsiteY9" fmla="*/ 1119658 h 1258399"/>
                  <a:gd name="connsiteX10" fmla="*/ 550140 w 1139824"/>
                  <a:gd name="connsiteY10" fmla="*/ 1258399 h 1258399"/>
                  <a:gd name="connsiteX11" fmla="*/ 131 w 1139824"/>
                  <a:gd name="connsiteY11" fmla="*/ 678384 h 1258399"/>
                  <a:gd name="connsiteX12" fmla="*/ 536087 w 1139824"/>
                  <a:gd name="connsiteY12" fmla="*/ 0 h 1258399"/>
                  <a:gd name="connsiteX0" fmla="*/ 545103 w 1148840"/>
                  <a:gd name="connsiteY0" fmla="*/ 0 h 1258399"/>
                  <a:gd name="connsiteX1" fmla="*/ 1041545 w 1148840"/>
                  <a:gd name="connsiteY1" fmla="*/ 249514 h 1258399"/>
                  <a:gd name="connsiteX2" fmla="*/ 1046311 w 1148840"/>
                  <a:gd name="connsiteY2" fmla="*/ 746027 h 1258399"/>
                  <a:gd name="connsiteX3" fmla="*/ 1148760 w 1148840"/>
                  <a:gd name="connsiteY3" fmla="*/ 925325 h 1258399"/>
                  <a:gd name="connsiteX4" fmla="*/ 1027843 w 1148840"/>
                  <a:gd name="connsiteY4" fmla="*/ 989877 h 1258399"/>
                  <a:gd name="connsiteX5" fmla="*/ 1010785 w 1148840"/>
                  <a:gd name="connsiteY5" fmla="*/ 1024863 h 1258399"/>
                  <a:gd name="connsiteX6" fmla="*/ 888957 w 1148840"/>
                  <a:gd name="connsiteY6" fmla="*/ 1016095 h 1258399"/>
                  <a:gd name="connsiteX7" fmla="*/ 973006 w 1148840"/>
                  <a:gd name="connsiteY7" fmla="*/ 1089099 h 1258399"/>
                  <a:gd name="connsiteX8" fmla="*/ 973177 w 1148840"/>
                  <a:gd name="connsiteY8" fmla="*/ 1089119 h 1258399"/>
                  <a:gd name="connsiteX9" fmla="*/ 951423 w 1148840"/>
                  <a:gd name="connsiteY9" fmla="*/ 1119658 h 1258399"/>
                  <a:gd name="connsiteX10" fmla="*/ 559156 w 1148840"/>
                  <a:gd name="connsiteY10" fmla="*/ 1258399 h 1258399"/>
                  <a:gd name="connsiteX11" fmla="*/ 9147 w 1148840"/>
                  <a:gd name="connsiteY11" fmla="*/ 678384 h 1258399"/>
                  <a:gd name="connsiteX12" fmla="*/ 545103 w 1148840"/>
                  <a:gd name="connsiteY12" fmla="*/ 0 h 1258399"/>
                  <a:gd name="connsiteX0" fmla="*/ 525491 w 1129228"/>
                  <a:gd name="connsiteY0" fmla="*/ 0 h 1258399"/>
                  <a:gd name="connsiteX1" fmla="*/ 1021933 w 1129228"/>
                  <a:gd name="connsiteY1" fmla="*/ 249514 h 1258399"/>
                  <a:gd name="connsiteX2" fmla="*/ 1026699 w 1129228"/>
                  <a:gd name="connsiteY2" fmla="*/ 746027 h 1258399"/>
                  <a:gd name="connsiteX3" fmla="*/ 1129148 w 1129228"/>
                  <a:gd name="connsiteY3" fmla="*/ 925325 h 1258399"/>
                  <a:gd name="connsiteX4" fmla="*/ 1008231 w 1129228"/>
                  <a:gd name="connsiteY4" fmla="*/ 989877 h 1258399"/>
                  <a:gd name="connsiteX5" fmla="*/ 991173 w 1129228"/>
                  <a:gd name="connsiteY5" fmla="*/ 1024863 h 1258399"/>
                  <a:gd name="connsiteX6" fmla="*/ 869345 w 1129228"/>
                  <a:gd name="connsiteY6" fmla="*/ 1016095 h 1258399"/>
                  <a:gd name="connsiteX7" fmla="*/ 953394 w 1129228"/>
                  <a:gd name="connsiteY7" fmla="*/ 1089099 h 1258399"/>
                  <a:gd name="connsiteX8" fmla="*/ 953565 w 1129228"/>
                  <a:gd name="connsiteY8" fmla="*/ 1089119 h 1258399"/>
                  <a:gd name="connsiteX9" fmla="*/ 931811 w 1129228"/>
                  <a:gd name="connsiteY9" fmla="*/ 1119658 h 1258399"/>
                  <a:gd name="connsiteX10" fmla="*/ 539544 w 1129228"/>
                  <a:gd name="connsiteY10" fmla="*/ 1258399 h 1258399"/>
                  <a:gd name="connsiteX11" fmla="*/ 10614 w 1129228"/>
                  <a:gd name="connsiteY11" fmla="*/ 720543 h 1258399"/>
                  <a:gd name="connsiteX12" fmla="*/ 525491 w 1129228"/>
                  <a:gd name="connsiteY12" fmla="*/ 0 h 1258399"/>
                  <a:gd name="connsiteX0" fmla="*/ 525491 w 1129228"/>
                  <a:gd name="connsiteY0" fmla="*/ 0 h 1262907"/>
                  <a:gd name="connsiteX1" fmla="*/ 1021933 w 1129228"/>
                  <a:gd name="connsiteY1" fmla="*/ 249514 h 1262907"/>
                  <a:gd name="connsiteX2" fmla="*/ 1026699 w 1129228"/>
                  <a:gd name="connsiteY2" fmla="*/ 746027 h 1262907"/>
                  <a:gd name="connsiteX3" fmla="*/ 1129148 w 1129228"/>
                  <a:gd name="connsiteY3" fmla="*/ 925325 h 1262907"/>
                  <a:gd name="connsiteX4" fmla="*/ 1008231 w 1129228"/>
                  <a:gd name="connsiteY4" fmla="*/ 989877 h 1262907"/>
                  <a:gd name="connsiteX5" fmla="*/ 991173 w 1129228"/>
                  <a:gd name="connsiteY5" fmla="*/ 1024863 h 1262907"/>
                  <a:gd name="connsiteX6" fmla="*/ 869345 w 1129228"/>
                  <a:gd name="connsiteY6" fmla="*/ 1016095 h 1262907"/>
                  <a:gd name="connsiteX7" fmla="*/ 953394 w 1129228"/>
                  <a:gd name="connsiteY7" fmla="*/ 1089099 h 1262907"/>
                  <a:gd name="connsiteX8" fmla="*/ 953565 w 1129228"/>
                  <a:gd name="connsiteY8" fmla="*/ 1089119 h 1262907"/>
                  <a:gd name="connsiteX9" fmla="*/ 931811 w 1129228"/>
                  <a:gd name="connsiteY9" fmla="*/ 1119658 h 1262907"/>
                  <a:gd name="connsiteX10" fmla="*/ 539544 w 1129228"/>
                  <a:gd name="connsiteY10" fmla="*/ 1258399 h 1262907"/>
                  <a:gd name="connsiteX11" fmla="*/ 10614 w 1129228"/>
                  <a:gd name="connsiteY11" fmla="*/ 720543 h 1262907"/>
                  <a:gd name="connsiteX12" fmla="*/ 525491 w 1129228"/>
                  <a:gd name="connsiteY12" fmla="*/ 0 h 1262907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69345 w 1129228"/>
                  <a:gd name="connsiteY6" fmla="*/ 1016095 h 1276006"/>
                  <a:gd name="connsiteX7" fmla="*/ 953394 w 1129228"/>
                  <a:gd name="connsiteY7" fmla="*/ 1089099 h 1276006"/>
                  <a:gd name="connsiteX8" fmla="*/ 953565 w 1129228"/>
                  <a:gd name="connsiteY8" fmla="*/ 1089119 h 1276006"/>
                  <a:gd name="connsiteX9" fmla="*/ 916000 w 1129228"/>
                  <a:gd name="connsiteY9" fmla="*/ 1156545 h 1276006"/>
                  <a:gd name="connsiteX10" fmla="*/ 539544 w 1129228"/>
                  <a:gd name="connsiteY10" fmla="*/ 1258399 h 1276006"/>
                  <a:gd name="connsiteX11" fmla="*/ 10614 w 1129228"/>
                  <a:gd name="connsiteY11" fmla="*/ 720543 h 1276006"/>
                  <a:gd name="connsiteX12" fmla="*/ 525491 w 1129228"/>
                  <a:gd name="connsiteY12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69345 w 1129228"/>
                  <a:gd name="connsiteY6" fmla="*/ 1016095 h 1276006"/>
                  <a:gd name="connsiteX7" fmla="*/ 953394 w 1129228"/>
                  <a:gd name="connsiteY7" fmla="*/ 1089099 h 1276006"/>
                  <a:gd name="connsiteX8" fmla="*/ 964105 w 1129228"/>
                  <a:gd name="connsiteY8" fmla="*/ 1141817 h 1276006"/>
                  <a:gd name="connsiteX9" fmla="*/ 916000 w 1129228"/>
                  <a:gd name="connsiteY9" fmla="*/ 1156545 h 1276006"/>
                  <a:gd name="connsiteX10" fmla="*/ 539544 w 1129228"/>
                  <a:gd name="connsiteY10" fmla="*/ 1258399 h 1276006"/>
                  <a:gd name="connsiteX11" fmla="*/ 10614 w 1129228"/>
                  <a:gd name="connsiteY11" fmla="*/ 720543 h 1276006"/>
                  <a:gd name="connsiteX12" fmla="*/ 525491 w 1129228"/>
                  <a:gd name="connsiteY12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69345 w 1129228"/>
                  <a:gd name="connsiteY6" fmla="*/ 1016095 h 1276006"/>
                  <a:gd name="connsiteX7" fmla="*/ 964105 w 1129228"/>
                  <a:gd name="connsiteY7" fmla="*/ 1141817 h 1276006"/>
                  <a:gd name="connsiteX8" fmla="*/ 916000 w 1129228"/>
                  <a:gd name="connsiteY8" fmla="*/ 1156545 h 1276006"/>
                  <a:gd name="connsiteX9" fmla="*/ 539544 w 1129228"/>
                  <a:gd name="connsiteY9" fmla="*/ 1258399 h 1276006"/>
                  <a:gd name="connsiteX10" fmla="*/ 10614 w 1129228"/>
                  <a:gd name="connsiteY10" fmla="*/ 720543 h 1276006"/>
                  <a:gd name="connsiteX11" fmla="*/ 525491 w 1129228"/>
                  <a:gd name="connsiteY11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42997 w 1129228"/>
                  <a:gd name="connsiteY6" fmla="*/ 995016 h 1276006"/>
                  <a:gd name="connsiteX7" fmla="*/ 964105 w 1129228"/>
                  <a:gd name="connsiteY7" fmla="*/ 1141817 h 1276006"/>
                  <a:gd name="connsiteX8" fmla="*/ 916000 w 1129228"/>
                  <a:gd name="connsiteY8" fmla="*/ 1156545 h 1276006"/>
                  <a:gd name="connsiteX9" fmla="*/ 539544 w 1129228"/>
                  <a:gd name="connsiteY9" fmla="*/ 1258399 h 1276006"/>
                  <a:gd name="connsiteX10" fmla="*/ 10614 w 1129228"/>
                  <a:gd name="connsiteY10" fmla="*/ 720543 h 1276006"/>
                  <a:gd name="connsiteX11" fmla="*/ 525491 w 1129228"/>
                  <a:gd name="connsiteY11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42997 w 1129228"/>
                  <a:gd name="connsiteY6" fmla="*/ 995016 h 1276006"/>
                  <a:gd name="connsiteX7" fmla="*/ 964105 w 1129228"/>
                  <a:gd name="connsiteY7" fmla="*/ 1141817 h 1276006"/>
                  <a:gd name="connsiteX8" fmla="*/ 916000 w 1129228"/>
                  <a:gd name="connsiteY8" fmla="*/ 1156545 h 1276006"/>
                  <a:gd name="connsiteX9" fmla="*/ 539544 w 1129228"/>
                  <a:gd name="connsiteY9" fmla="*/ 1258399 h 1276006"/>
                  <a:gd name="connsiteX10" fmla="*/ 10614 w 1129228"/>
                  <a:gd name="connsiteY10" fmla="*/ 720543 h 1276006"/>
                  <a:gd name="connsiteX11" fmla="*/ 525491 w 1129228"/>
                  <a:gd name="connsiteY11" fmla="*/ 0 h 1276006"/>
                  <a:gd name="connsiteX0" fmla="*/ 525491 w 1129228"/>
                  <a:gd name="connsiteY0" fmla="*/ 0 h 1276006"/>
                  <a:gd name="connsiteX1" fmla="*/ 1021933 w 1129228"/>
                  <a:gd name="connsiteY1" fmla="*/ 249514 h 1276006"/>
                  <a:gd name="connsiteX2" fmla="*/ 1026699 w 1129228"/>
                  <a:gd name="connsiteY2" fmla="*/ 746027 h 1276006"/>
                  <a:gd name="connsiteX3" fmla="*/ 1129148 w 1129228"/>
                  <a:gd name="connsiteY3" fmla="*/ 925325 h 1276006"/>
                  <a:gd name="connsiteX4" fmla="*/ 1008231 w 1129228"/>
                  <a:gd name="connsiteY4" fmla="*/ 989877 h 1276006"/>
                  <a:gd name="connsiteX5" fmla="*/ 991173 w 1129228"/>
                  <a:gd name="connsiteY5" fmla="*/ 1024863 h 1276006"/>
                  <a:gd name="connsiteX6" fmla="*/ 837728 w 1129228"/>
                  <a:gd name="connsiteY6" fmla="*/ 1037174 h 1276006"/>
                  <a:gd name="connsiteX7" fmla="*/ 964105 w 1129228"/>
                  <a:gd name="connsiteY7" fmla="*/ 1141817 h 1276006"/>
                  <a:gd name="connsiteX8" fmla="*/ 916000 w 1129228"/>
                  <a:gd name="connsiteY8" fmla="*/ 1156545 h 1276006"/>
                  <a:gd name="connsiteX9" fmla="*/ 539544 w 1129228"/>
                  <a:gd name="connsiteY9" fmla="*/ 1258399 h 1276006"/>
                  <a:gd name="connsiteX10" fmla="*/ 10614 w 1129228"/>
                  <a:gd name="connsiteY10" fmla="*/ 720543 h 1276006"/>
                  <a:gd name="connsiteX11" fmla="*/ 525491 w 1129228"/>
                  <a:gd name="connsiteY11" fmla="*/ 0 h 1276006"/>
                  <a:gd name="connsiteX0" fmla="*/ 525491 w 1129228"/>
                  <a:gd name="connsiteY0" fmla="*/ 0 h 1289399"/>
                  <a:gd name="connsiteX1" fmla="*/ 1021933 w 1129228"/>
                  <a:gd name="connsiteY1" fmla="*/ 249514 h 1289399"/>
                  <a:gd name="connsiteX2" fmla="*/ 1026699 w 1129228"/>
                  <a:gd name="connsiteY2" fmla="*/ 746027 h 1289399"/>
                  <a:gd name="connsiteX3" fmla="*/ 1129148 w 1129228"/>
                  <a:gd name="connsiteY3" fmla="*/ 925325 h 1289399"/>
                  <a:gd name="connsiteX4" fmla="*/ 1008231 w 1129228"/>
                  <a:gd name="connsiteY4" fmla="*/ 989877 h 1289399"/>
                  <a:gd name="connsiteX5" fmla="*/ 991173 w 1129228"/>
                  <a:gd name="connsiteY5" fmla="*/ 1024863 h 1289399"/>
                  <a:gd name="connsiteX6" fmla="*/ 837728 w 1129228"/>
                  <a:gd name="connsiteY6" fmla="*/ 1037174 h 1289399"/>
                  <a:gd name="connsiteX7" fmla="*/ 964105 w 1129228"/>
                  <a:gd name="connsiteY7" fmla="*/ 1141817 h 1289399"/>
                  <a:gd name="connsiteX8" fmla="*/ 900190 w 1129228"/>
                  <a:gd name="connsiteY8" fmla="*/ 1182893 h 1289399"/>
                  <a:gd name="connsiteX9" fmla="*/ 539544 w 1129228"/>
                  <a:gd name="connsiteY9" fmla="*/ 1258399 h 1289399"/>
                  <a:gd name="connsiteX10" fmla="*/ 10614 w 1129228"/>
                  <a:gd name="connsiteY10" fmla="*/ 720543 h 1289399"/>
                  <a:gd name="connsiteX11" fmla="*/ 525491 w 1129228"/>
                  <a:gd name="connsiteY11" fmla="*/ 0 h 1289399"/>
                  <a:gd name="connsiteX0" fmla="*/ 525491 w 1129228"/>
                  <a:gd name="connsiteY0" fmla="*/ 0 h 1289399"/>
                  <a:gd name="connsiteX1" fmla="*/ 1021933 w 1129228"/>
                  <a:gd name="connsiteY1" fmla="*/ 249514 h 1289399"/>
                  <a:gd name="connsiteX2" fmla="*/ 1026699 w 1129228"/>
                  <a:gd name="connsiteY2" fmla="*/ 746027 h 1289399"/>
                  <a:gd name="connsiteX3" fmla="*/ 1129148 w 1129228"/>
                  <a:gd name="connsiteY3" fmla="*/ 925325 h 1289399"/>
                  <a:gd name="connsiteX4" fmla="*/ 1008231 w 1129228"/>
                  <a:gd name="connsiteY4" fmla="*/ 989877 h 1289399"/>
                  <a:gd name="connsiteX5" fmla="*/ 991173 w 1129228"/>
                  <a:gd name="connsiteY5" fmla="*/ 1024863 h 1289399"/>
                  <a:gd name="connsiteX6" fmla="*/ 837728 w 1129228"/>
                  <a:gd name="connsiteY6" fmla="*/ 1037174 h 1289399"/>
                  <a:gd name="connsiteX7" fmla="*/ 943026 w 1129228"/>
                  <a:gd name="connsiteY7" fmla="*/ 1136545 h 1289399"/>
                  <a:gd name="connsiteX8" fmla="*/ 900190 w 1129228"/>
                  <a:gd name="connsiteY8" fmla="*/ 1182893 h 1289399"/>
                  <a:gd name="connsiteX9" fmla="*/ 539544 w 1129228"/>
                  <a:gd name="connsiteY9" fmla="*/ 1258399 h 1289399"/>
                  <a:gd name="connsiteX10" fmla="*/ 10614 w 1129228"/>
                  <a:gd name="connsiteY10" fmla="*/ 720543 h 1289399"/>
                  <a:gd name="connsiteX11" fmla="*/ 525491 w 1129228"/>
                  <a:gd name="connsiteY11" fmla="*/ 0 h 1289399"/>
                  <a:gd name="connsiteX0" fmla="*/ 525491 w 1129228"/>
                  <a:gd name="connsiteY0" fmla="*/ 0 h 1289399"/>
                  <a:gd name="connsiteX1" fmla="*/ 1021933 w 1129228"/>
                  <a:gd name="connsiteY1" fmla="*/ 249514 h 1289399"/>
                  <a:gd name="connsiteX2" fmla="*/ 1026699 w 1129228"/>
                  <a:gd name="connsiteY2" fmla="*/ 746027 h 1289399"/>
                  <a:gd name="connsiteX3" fmla="*/ 1129148 w 1129228"/>
                  <a:gd name="connsiteY3" fmla="*/ 925325 h 1289399"/>
                  <a:gd name="connsiteX4" fmla="*/ 1008231 w 1129228"/>
                  <a:gd name="connsiteY4" fmla="*/ 989877 h 1289399"/>
                  <a:gd name="connsiteX5" fmla="*/ 991173 w 1129228"/>
                  <a:gd name="connsiteY5" fmla="*/ 1024863 h 1289399"/>
                  <a:gd name="connsiteX6" fmla="*/ 837728 w 1129228"/>
                  <a:gd name="connsiteY6" fmla="*/ 1037174 h 1289399"/>
                  <a:gd name="connsiteX7" fmla="*/ 943026 w 1129228"/>
                  <a:gd name="connsiteY7" fmla="*/ 1136545 h 1289399"/>
                  <a:gd name="connsiteX8" fmla="*/ 900190 w 1129228"/>
                  <a:gd name="connsiteY8" fmla="*/ 1182893 h 1289399"/>
                  <a:gd name="connsiteX9" fmla="*/ 539544 w 1129228"/>
                  <a:gd name="connsiteY9" fmla="*/ 1258399 h 1289399"/>
                  <a:gd name="connsiteX10" fmla="*/ 10614 w 1129228"/>
                  <a:gd name="connsiteY10" fmla="*/ 720543 h 1289399"/>
                  <a:gd name="connsiteX11" fmla="*/ 525491 w 1129228"/>
                  <a:gd name="connsiteY11" fmla="*/ 0 h 1289399"/>
                  <a:gd name="connsiteX0" fmla="*/ 525491 w 1129228"/>
                  <a:gd name="connsiteY0" fmla="*/ 0 h 1304791"/>
                  <a:gd name="connsiteX1" fmla="*/ 1021933 w 1129228"/>
                  <a:gd name="connsiteY1" fmla="*/ 249514 h 1304791"/>
                  <a:gd name="connsiteX2" fmla="*/ 1026699 w 1129228"/>
                  <a:gd name="connsiteY2" fmla="*/ 746027 h 1304791"/>
                  <a:gd name="connsiteX3" fmla="*/ 1129148 w 1129228"/>
                  <a:gd name="connsiteY3" fmla="*/ 925325 h 1304791"/>
                  <a:gd name="connsiteX4" fmla="*/ 1008231 w 1129228"/>
                  <a:gd name="connsiteY4" fmla="*/ 989877 h 1304791"/>
                  <a:gd name="connsiteX5" fmla="*/ 991173 w 1129228"/>
                  <a:gd name="connsiteY5" fmla="*/ 1024863 h 1304791"/>
                  <a:gd name="connsiteX6" fmla="*/ 837728 w 1129228"/>
                  <a:gd name="connsiteY6" fmla="*/ 1037174 h 1304791"/>
                  <a:gd name="connsiteX7" fmla="*/ 943026 w 1129228"/>
                  <a:gd name="connsiteY7" fmla="*/ 1136545 h 1304791"/>
                  <a:gd name="connsiteX8" fmla="*/ 900190 w 1129228"/>
                  <a:gd name="connsiteY8" fmla="*/ 1182893 h 1304791"/>
                  <a:gd name="connsiteX9" fmla="*/ 539544 w 1129228"/>
                  <a:gd name="connsiteY9" fmla="*/ 1258399 h 1304791"/>
                  <a:gd name="connsiteX10" fmla="*/ 10614 w 1129228"/>
                  <a:gd name="connsiteY10" fmla="*/ 720543 h 1304791"/>
                  <a:gd name="connsiteX11" fmla="*/ 525491 w 1129228"/>
                  <a:gd name="connsiteY11" fmla="*/ 0 h 13047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129228" h="1304791">
                    <a:moveTo>
                      <a:pt x="525491" y="0"/>
                    </a:moveTo>
                    <a:cubicBezTo>
                      <a:pt x="791283" y="0"/>
                      <a:pt x="928488" y="55474"/>
                      <a:pt x="1021933" y="249514"/>
                    </a:cubicBezTo>
                    <a:cubicBezTo>
                      <a:pt x="1115378" y="443554"/>
                      <a:pt x="1008830" y="633392"/>
                      <a:pt x="1026699" y="746027"/>
                    </a:cubicBezTo>
                    <a:cubicBezTo>
                      <a:pt x="1044568" y="858662"/>
                      <a:pt x="1132226" y="889049"/>
                      <a:pt x="1129148" y="925325"/>
                    </a:cubicBezTo>
                    <a:cubicBezTo>
                      <a:pt x="1057014" y="952077"/>
                      <a:pt x="1067662" y="972367"/>
                      <a:pt x="1008231" y="989877"/>
                    </a:cubicBezTo>
                    <a:lnTo>
                      <a:pt x="991173" y="1024863"/>
                    </a:lnTo>
                    <a:cubicBezTo>
                      <a:pt x="941781" y="1014914"/>
                      <a:pt x="861562" y="976402"/>
                      <a:pt x="837728" y="1037174"/>
                    </a:cubicBezTo>
                    <a:cubicBezTo>
                      <a:pt x="813894" y="1097946"/>
                      <a:pt x="935250" y="1113137"/>
                      <a:pt x="943026" y="1136545"/>
                    </a:cubicBezTo>
                    <a:lnTo>
                      <a:pt x="900190" y="1182893"/>
                    </a:lnTo>
                    <a:cubicBezTo>
                      <a:pt x="852184" y="1364981"/>
                      <a:pt x="795878" y="1300557"/>
                      <a:pt x="539544" y="1258399"/>
                    </a:cubicBezTo>
                    <a:cubicBezTo>
                      <a:pt x="283210" y="1216241"/>
                      <a:pt x="48087" y="986488"/>
                      <a:pt x="10614" y="720543"/>
                    </a:cubicBezTo>
                    <a:cubicBezTo>
                      <a:pt x="-26859" y="454598"/>
                      <a:pt x="10937" y="7026"/>
                      <a:pt x="525491" y="0"/>
                    </a:cubicBezTo>
                    <a:close/>
                  </a:path>
                </a:pathLst>
              </a:custGeom>
              <a:solidFill>
                <a:srgbClr val="FFCCCC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7" name="月 86">
                <a:extLst>
                  <a:ext uri="{FF2B5EF4-FFF2-40B4-BE49-F238E27FC236}">
                    <a16:creationId xmlns:a16="http://schemas.microsoft.com/office/drawing/2014/main" id="{22786163-8D4C-32CA-0BF7-FDA55DAAFCF9}"/>
                  </a:ext>
                </a:extLst>
              </p:cNvPr>
              <p:cNvSpPr/>
              <p:nvPr/>
            </p:nvSpPr>
            <p:spPr bwMode="auto">
              <a:xfrm rot="16200000" flipH="1">
                <a:off x="4071082" y="172990"/>
                <a:ext cx="45719" cy="145647"/>
              </a:xfrm>
              <a:prstGeom prst="moon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511BBC12-D05A-5CEF-4B41-7E03F707F6F9}"/>
                  </a:ext>
                </a:extLst>
              </p:cNvPr>
              <p:cNvSpPr/>
              <p:nvPr/>
            </p:nvSpPr>
            <p:spPr>
              <a:xfrm>
                <a:off x="3969631" y="1332863"/>
                <a:ext cx="531411" cy="1335490"/>
              </a:xfrm>
              <a:custGeom>
                <a:avLst/>
                <a:gdLst>
                  <a:gd name="connsiteX0" fmla="*/ 122645 w 642906"/>
                  <a:gd name="connsiteY0" fmla="*/ 0 h 1615688"/>
                  <a:gd name="connsiteX1" fmla="*/ 642906 w 642906"/>
                  <a:gd name="connsiteY1" fmla="*/ 0 h 1615688"/>
                  <a:gd name="connsiteX2" fmla="*/ 642906 w 642906"/>
                  <a:gd name="connsiteY2" fmla="*/ 281811 h 1615688"/>
                  <a:gd name="connsiteX3" fmla="*/ 626145 w 642906"/>
                  <a:gd name="connsiteY3" fmla="*/ 364833 h 1615688"/>
                  <a:gd name="connsiteX4" fmla="*/ 600197 w 642906"/>
                  <a:gd name="connsiteY4" fmla="*/ 403319 h 1615688"/>
                  <a:gd name="connsiteX5" fmla="*/ 582821 w 642906"/>
                  <a:gd name="connsiteY5" fmla="*/ 446455 h 1615688"/>
                  <a:gd name="connsiteX6" fmla="*/ 269539 w 642906"/>
                  <a:gd name="connsiteY6" fmla="*/ 922391 h 1615688"/>
                  <a:gd name="connsiteX7" fmla="*/ 234354 w 642906"/>
                  <a:gd name="connsiteY7" fmla="*/ 1615688 h 1615688"/>
                  <a:gd name="connsiteX8" fmla="*/ 39122 w 642906"/>
                  <a:gd name="connsiteY8" fmla="*/ 1615688 h 1615688"/>
                  <a:gd name="connsiteX9" fmla="*/ 0 w 642906"/>
                  <a:gd name="connsiteY9" fmla="*/ 844801 h 1615688"/>
                  <a:gd name="connsiteX10" fmla="*/ 2604 w 642906"/>
                  <a:gd name="connsiteY10" fmla="*/ 839664 h 1615688"/>
                  <a:gd name="connsiteX11" fmla="*/ 2373 w 642906"/>
                  <a:gd name="connsiteY11" fmla="*/ 818793 h 1615688"/>
                  <a:gd name="connsiteX12" fmla="*/ 24004 w 642906"/>
                  <a:gd name="connsiteY12" fmla="*/ 765094 h 1615688"/>
                  <a:gd name="connsiteX13" fmla="*/ 225101 w 642906"/>
                  <a:gd name="connsiteY13" fmla="*/ 459588 h 1615688"/>
                  <a:gd name="connsiteX14" fmla="*/ 185116 w 642906"/>
                  <a:gd name="connsiteY14" fmla="*/ 432630 h 1615688"/>
                  <a:gd name="connsiteX15" fmla="*/ 122645 w 642906"/>
                  <a:gd name="connsiteY15" fmla="*/ 281811 h 16156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642906" h="1615688">
                    <a:moveTo>
                      <a:pt x="122645" y="0"/>
                    </a:moveTo>
                    <a:lnTo>
                      <a:pt x="642906" y="0"/>
                    </a:lnTo>
                    <a:lnTo>
                      <a:pt x="642906" y="281811"/>
                    </a:lnTo>
                    <a:cubicBezTo>
                      <a:pt x="642906" y="311260"/>
                      <a:pt x="636938" y="339316"/>
                      <a:pt x="626145" y="364833"/>
                    </a:cubicBezTo>
                    <a:lnTo>
                      <a:pt x="600197" y="403319"/>
                    </a:lnTo>
                    <a:lnTo>
                      <a:pt x="582821" y="446455"/>
                    </a:lnTo>
                    <a:lnTo>
                      <a:pt x="269539" y="922391"/>
                    </a:lnTo>
                    <a:lnTo>
                      <a:pt x="234354" y="1615688"/>
                    </a:lnTo>
                    <a:lnTo>
                      <a:pt x="39122" y="1615688"/>
                    </a:lnTo>
                    <a:lnTo>
                      <a:pt x="0" y="844801"/>
                    </a:lnTo>
                    <a:lnTo>
                      <a:pt x="2604" y="839664"/>
                    </a:lnTo>
                    <a:lnTo>
                      <a:pt x="2373" y="818793"/>
                    </a:lnTo>
                    <a:cubicBezTo>
                      <a:pt x="5800" y="800168"/>
                      <a:pt x="12936" y="781908"/>
                      <a:pt x="24004" y="765094"/>
                    </a:cubicBezTo>
                    <a:lnTo>
                      <a:pt x="225101" y="459588"/>
                    </a:lnTo>
                    <a:lnTo>
                      <a:pt x="185116" y="432630"/>
                    </a:lnTo>
                    <a:cubicBezTo>
                      <a:pt x="146519" y="394032"/>
                      <a:pt x="122645" y="340710"/>
                      <a:pt x="122645" y="281811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 kern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9" name="四角形: 上の 2 つの角を丸める 88">
                <a:extLst>
                  <a:ext uri="{FF2B5EF4-FFF2-40B4-BE49-F238E27FC236}">
                    <a16:creationId xmlns:a16="http://schemas.microsoft.com/office/drawing/2014/main" id="{87207DFD-3AEB-46B2-B5AF-561CBD2A81EC}"/>
                  </a:ext>
                </a:extLst>
              </p:cNvPr>
              <p:cNvSpPr/>
              <p:nvPr/>
            </p:nvSpPr>
            <p:spPr>
              <a:xfrm flipV="1">
                <a:off x="4051602" y="640016"/>
                <a:ext cx="468848" cy="907546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chemeClr val="accent3">
                  <a:lumMod val="50000"/>
                </a:schemeClr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 kern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98CF7668-1AA9-6020-D484-8E191E809919}"/>
                  </a:ext>
                </a:extLst>
              </p:cNvPr>
              <p:cNvSpPr/>
              <p:nvPr/>
            </p:nvSpPr>
            <p:spPr bwMode="auto">
              <a:xfrm rot="1961044" flipH="1">
                <a:off x="3662274" y="1143826"/>
                <a:ext cx="210440" cy="224211"/>
              </a:xfrm>
              <a:custGeom>
                <a:avLst/>
                <a:gdLst>
                  <a:gd name="connsiteX0" fmla="*/ 64623 w 194096"/>
                  <a:gd name="connsiteY0" fmla="*/ 0 h 206797"/>
                  <a:gd name="connsiteX1" fmla="*/ 131845 w 194096"/>
                  <a:gd name="connsiteY1" fmla="*/ 65626 h 206797"/>
                  <a:gd name="connsiteX2" fmla="*/ 150414 w 194096"/>
                  <a:gd name="connsiteY2" fmla="*/ 69375 h 206797"/>
                  <a:gd name="connsiteX3" fmla="*/ 194096 w 194096"/>
                  <a:gd name="connsiteY3" fmla="*/ 135276 h 206797"/>
                  <a:gd name="connsiteX4" fmla="*/ 194095 w 194096"/>
                  <a:gd name="connsiteY4" fmla="*/ 178283 h 206797"/>
                  <a:gd name="connsiteX5" fmla="*/ 165581 w 194096"/>
                  <a:gd name="connsiteY5" fmla="*/ 206797 h 206797"/>
                  <a:gd name="connsiteX6" fmla="*/ 73878 w 194096"/>
                  <a:gd name="connsiteY6" fmla="*/ 206797 h 206797"/>
                  <a:gd name="connsiteX7" fmla="*/ 45364 w 194096"/>
                  <a:gd name="connsiteY7" fmla="*/ 178283 h 206797"/>
                  <a:gd name="connsiteX8" fmla="*/ 45364 w 194096"/>
                  <a:gd name="connsiteY8" fmla="*/ 135276 h 206797"/>
                  <a:gd name="connsiteX9" fmla="*/ 49545 w 194096"/>
                  <a:gd name="connsiteY9" fmla="*/ 114564 h 206797"/>
                  <a:gd name="connsiteX10" fmla="*/ 0 w 194096"/>
                  <a:gd name="connsiteY10" fmla="*/ 66196 h 20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94096" h="206797">
                    <a:moveTo>
                      <a:pt x="64623" y="0"/>
                    </a:moveTo>
                    <a:lnTo>
                      <a:pt x="131845" y="65626"/>
                    </a:lnTo>
                    <a:lnTo>
                      <a:pt x="150414" y="69375"/>
                    </a:lnTo>
                    <a:cubicBezTo>
                      <a:pt x="176084" y="80232"/>
                      <a:pt x="194096" y="105651"/>
                      <a:pt x="194096" y="135276"/>
                    </a:cubicBezTo>
                    <a:cubicBezTo>
                      <a:pt x="194096" y="149612"/>
                      <a:pt x="194095" y="163947"/>
                      <a:pt x="194095" y="178283"/>
                    </a:cubicBezTo>
                    <a:cubicBezTo>
                      <a:pt x="194095" y="194031"/>
                      <a:pt x="181329" y="206797"/>
                      <a:pt x="165581" y="206797"/>
                    </a:cubicBezTo>
                    <a:lnTo>
                      <a:pt x="73878" y="206797"/>
                    </a:lnTo>
                    <a:cubicBezTo>
                      <a:pt x="58130" y="206797"/>
                      <a:pt x="45364" y="194031"/>
                      <a:pt x="45364" y="178283"/>
                    </a:cubicBezTo>
                    <a:lnTo>
                      <a:pt x="45364" y="135276"/>
                    </a:lnTo>
                    <a:lnTo>
                      <a:pt x="49545" y="114564"/>
                    </a:lnTo>
                    <a:lnTo>
                      <a:pt x="0" y="66196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 kern="0" dirty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91519D43-52B1-0096-067E-8FF06095218B}"/>
                  </a:ext>
                </a:extLst>
              </p:cNvPr>
              <p:cNvSpPr/>
              <p:nvPr/>
            </p:nvSpPr>
            <p:spPr bwMode="auto">
              <a:xfrm flipH="1">
                <a:off x="3864162" y="2667844"/>
                <a:ext cx="296892" cy="132079"/>
              </a:xfrm>
              <a:custGeom>
                <a:avLst/>
                <a:gdLst>
                  <a:gd name="connsiteX0" fmla="*/ 0 w 372928"/>
                  <a:gd name="connsiteY0" fmla="*/ 0 h 191598"/>
                  <a:gd name="connsiteX1" fmla="*/ 172287 w 372928"/>
                  <a:gd name="connsiteY1" fmla="*/ 0 h 191598"/>
                  <a:gd name="connsiteX2" fmla="*/ 206902 w 372928"/>
                  <a:gd name="connsiteY2" fmla="*/ 0 h 191598"/>
                  <a:gd name="connsiteX3" fmla="*/ 277129 w 372928"/>
                  <a:gd name="connsiteY3" fmla="*/ 0 h 191598"/>
                  <a:gd name="connsiteX4" fmla="*/ 372928 w 372928"/>
                  <a:gd name="connsiteY4" fmla="*/ 95799 h 191598"/>
                  <a:gd name="connsiteX5" fmla="*/ 372928 w 372928"/>
                  <a:gd name="connsiteY5" fmla="*/ 147147 h 191598"/>
                  <a:gd name="connsiteX6" fmla="*/ 328477 w 372928"/>
                  <a:gd name="connsiteY6" fmla="*/ 191598 h 191598"/>
                  <a:gd name="connsiteX7" fmla="*/ 175152 w 372928"/>
                  <a:gd name="connsiteY7" fmla="*/ 191598 h 191598"/>
                  <a:gd name="connsiteX8" fmla="*/ 120939 w 372928"/>
                  <a:gd name="connsiteY8" fmla="*/ 191598 h 191598"/>
                  <a:gd name="connsiteX9" fmla="*/ 31750 w 372928"/>
                  <a:gd name="connsiteY9" fmla="*/ 191598 h 191598"/>
                  <a:gd name="connsiteX10" fmla="*/ 0 w 372928"/>
                  <a:gd name="connsiteY10" fmla="*/ 159848 h 191598"/>
                  <a:gd name="connsiteX0" fmla="*/ 0 w 372928"/>
                  <a:gd name="connsiteY0" fmla="*/ 0 h 191598"/>
                  <a:gd name="connsiteX1" fmla="*/ 206902 w 372928"/>
                  <a:gd name="connsiteY1" fmla="*/ 0 h 191598"/>
                  <a:gd name="connsiteX2" fmla="*/ 277129 w 372928"/>
                  <a:gd name="connsiteY2" fmla="*/ 0 h 191598"/>
                  <a:gd name="connsiteX3" fmla="*/ 372928 w 372928"/>
                  <a:gd name="connsiteY3" fmla="*/ 95799 h 191598"/>
                  <a:gd name="connsiteX4" fmla="*/ 372928 w 372928"/>
                  <a:gd name="connsiteY4" fmla="*/ 147147 h 191598"/>
                  <a:gd name="connsiteX5" fmla="*/ 328477 w 372928"/>
                  <a:gd name="connsiteY5" fmla="*/ 191598 h 191598"/>
                  <a:gd name="connsiteX6" fmla="*/ 175152 w 372928"/>
                  <a:gd name="connsiteY6" fmla="*/ 191598 h 191598"/>
                  <a:gd name="connsiteX7" fmla="*/ 120939 w 372928"/>
                  <a:gd name="connsiteY7" fmla="*/ 191598 h 191598"/>
                  <a:gd name="connsiteX8" fmla="*/ 31750 w 372928"/>
                  <a:gd name="connsiteY8" fmla="*/ 191598 h 191598"/>
                  <a:gd name="connsiteX9" fmla="*/ 0 w 372928"/>
                  <a:gd name="connsiteY9" fmla="*/ 159848 h 191598"/>
                  <a:gd name="connsiteX10" fmla="*/ 0 w 372928"/>
                  <a:gd name="connsiteY10" fmla="*/ 0 h 191598"/>
                  <a:gd name="connsiteX0" fmla="*/ 0 w 372928"/>
                  <a:gd name="connsiteY0" fmla="*/ 0 h 191598"/>
                  <a:gd name="connsiteX1" fmla="*/ 277129 w 372928"/>
                  <a:gd name="connsiteY1" fmla="*/ 0 h 191598"/>
                  <a:gd name="connsiteX2" fmla="*/ 372928 w 372928"/>
                  <a:gd name="connsiteY2" fmla="*/ 95799 h 191598"/>
                  <a:gd name="connsiteX3" fmla="*/ 372928 w 372928"/>
                  <a:gd name="connsiteY3" fmla="*/ 147147 h 191598"/>
                  <a:gd name="connsiteX4" fmla="*/ 328477 w 372928"/>
                  <a:gd name="connsiteY4" fmla="*/ 191598 h 191598"/>
                  <a:gd name="connsiteX5" fmla="*/ 175152 w 372928"/>
                  <a:gd name="connsiteY5" fmla="*/ 191598 h 191598"/>
                  <a:gd name="connsiteX6" fmla="*/ 120939 w 372928"/>
                  <a:gd name="connsiteY6" fmla="*/ 191598 h 191598"/>
                  <a:gd name="connsiteX7" fmla="*/ 31750 w 372928"/>
                  <a:gd name="connsiteY7" fmla="*/ 191598 h 191598"/>
                  <a:gd name="connsiteX8" fmla="*/ 0 w 372928"/>
                  <a:gd name="connsiteY8" fmla="*/ 159848 h 191598"/>
                  <a:gd name="connsiteX9" fmla="*/ 0 w 372928"/>
                  <a:gd name="connsiteY9" fmla="*/ 0 h 191598"/>
                  <a:gd name="connsiteX0" fmla="*/ 0 w 372928"/>
                  <a:gd name="connsiteY0" fmla="*/ 0 h 191598"/>
                  <a:gd name="connsiteX1" fmla="*/ 277129 w 372928"/>
                  <a:gd name="connsiteY1" fmla="*/ 0 h 191598"/>
                  <a:gd name="connsiteX2" fmla="*/ 372928 w 372928"/>
                  <a:gd name="connsiteY2" fmla="*/ 95799 h 191598"/>
                  <a:gd name="connsiteX3" fmla="*/ 372928 w 372928"/>
                  <a:gd name="connsiteY3" fmla="*/ 147147 h 191598"/>
                  <a:gd name="connsiteX4" fmla="*/ 328477 w 372928"/>
                  <a:gd name="connsiteY4" fmla="*/ 191598 h 191598"/>
                  <a:gd name="connsiteX5" fmla="*/ 120939 w 372928"/>
                  <a:gd name="connsiteY5" fmla="*/ 191598 h 191598"/>
                  <a:gd name="connsiteX6" fmla="*/ 31750 w 372928"/>
                  <a:gd name="connsiteY6" fmla="*/ 191598 h 191598"/>
                  <a:gd name="connsiteX7" fmla="*/ 0 w 372928"/>
                  <a:gd name="connsiteY7" fmla="*/ 159848 h 191598"/>
                  <a:gd name="connsiteX8" fmla="*/ 0 w 372928"/>
                  <a:gd name="connsiteY8" fmla="*/ 0 h 191598"/>
                  <a:gd name="connsiteX0" fmla="*/ 0 w 372928"/>
                  <a:gd name="connsiteY0" fmla="*/ 0 h 191598"/>
                  <a:gd name="connsiteX1" fmla="*/ 277129 w 372928"/>
                  <a:gd name="connsiteY1" fmla="*/ 0 h 191598"/>
                  <a:gd name="connsiteX2" fmla="*/ 372928 w 372928"/>
                  <a:gd name="connsiteY2" fmla="*/ 95799 h 191598"/>
                  <a:gd name="connsiteX3" fmla="*/ 372928 w 372928"/>
                  <a:gd name="connsiteY3" fmla="*/ 147147 h 191598"/>
                  <a:gd name="connsiteX4" fmla="*/ 328477 w 372928"/>
                  <a:gd name="connsiteY4" fmla="*/ 191598 h 191598"/>
                  <a:gd name="connsiteX5" fmla="*/ 31750 w 372928"/>
                  <a:gd name="connsiteY5" fmla="*/ 191598 h 191598"/>
                  <a:gd name="connsiteX6" fmla="*/ 0 w 372928"/>
                  <a:gd name="connsiteY6" fmla="*/ 159848 h 191598"/>
                  <a:gd name="connsiteX7" fmla="*/ 0 w 372928"/>
                  <a:gd name="connsiteY7" fmla="*/ 0 h 1915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72928" h="191598">
                    <a:moveTo>
                      <a:pt x="0" y="0"/>
                    </a:moveTo>
                    <a:lnTo>
                      <a:pt x="277129" y="0"/>
                    </a:lnTo>
                    <a:cubicBezTo>
                      <a:pt x="330037" y="0"/>
                      <a:pt x="372928" y="42891"/>
                      <a:pt x="372928" y="95799"/>
                    </a:cubicBezTo>
                    <a:lnTo>
                      <a:pt x="372928" y="147147"/>
                    </a:lnTo>
                    <a:cubicBezTo>
                      <a:pt x="372928" y="171697"/>
                      <a:pt x="353027" y="191598"/>
                      <a:pt x="328477" y="191598"/>
                    </a:cubicBezTo>
                    <a:lnTo>
                      <a:pt x="31750" y="191598"/>
                    </a:lnTo>
                    <a:cubicBezTo>
                      <a:pt x="14215" y="191598"/>
                      <a:pt x="0" y="177383"/>
                      <a:pt x="0" y="159848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FFFF">
                  <a:lumMod val="95000"/>
                </a:srgbClr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0" name="フリーフォーム: 図形 129">
                <a:extLst>
                  <a:ext uri="{FF2B5EF4-FFF2-40B4-BE49-F238E27FC236}">
                    <a16:creationId xmlns:a16="http://schemas.microsoft.com/office/drawing/2014/main" id="{C22F3266-79D0-EE4B-56ED-594F1EB34247}"/>
                  </a:ext>
                </a:extLst>
              </p:cNvPr>
              <p:cNvSpPr/>
              <p:nvPr/>
            </p:nvSpPr>
            <p:spPr bwMode="auto">
              <a:xfrm rot="1112624" flipH="1">
                <a:off x="3845629" y="699876"/>
                <a:ext cx="483209" cy="677690"/>
              </a:xfrm>
              <a:custGeom>
                <a:avLst/>
                <a:gdLst>
                  <a:gd name="connsiteX0" fmla="*/ 123872 w 445679"/>
                  <a:gd name="connsiteY0" fmla="*/ 7007 h 714222"/>
                  <a:gd name="connsiteX1" fmla="*/ 178330 w 445679"/>
                  <a:gd name="connsiteY1" fmla="*/ 89165 h 714222"/>
                  <a:gd name="connsiteX2" fmla="*/ 178330 w 445679"/>
                  <a:gd name="connsiteY2" fmla="*/ 373057 h 714222"/>
                  <a:gd name="connsiteX3" fmla="*/ 434124 w 445679"/>
                  <a:gd name="connsiteY3" fmla="*/ 565992 h 714222"/>
                  <a:gd name="connsiteX4" fmla="*/ 439822 w 445679"/>
                  <a:gd name="connsiteY4" fmla="*/ 606669 h 714222"/>
                  <a:gd name="connsiteX5" fmla="*/ 367414 w 445679"/>
                  <a:gd name="connsiteY5" fmla="*/ 702667 h 714222"/>
                  <a:gd name="connsiteX6" fmla="*/ 326738 w 445679"/>
                  <a:gd name="connsiteY6" fmla="*/ 708365 h 714222"/>
                  <a:gd name="connsiteX7" fmla="*/ 40311 w 445679"/>
                  <a:gd name="connsiteY7" fmla="*/ 492324 h 714222"/>
                  <a:gd name="connsiteX8" fmla="*/ 32228 w 445679"/>
                  <a:gd name="connsiteY8" fmla="*/ 483206 h 714222"/>
                  <a:gd name="connsiteX9" fmla="*/ 26116 w 445679"/>
                  <a:gd name="connsiteY9" fmla="*/ 479086 h 714222"/>
                  <a:gd name="connsiteX10" fmla="*/ 18312 w 445679"/>
                  <a:gd name="connsiteY10" fmla="*/ 467511 h 714222"/>
                  <a:gd name="connsiteX11" fmla="*/ 16822 w 445679"/>
                  <a:gd name="connsiteY11" fmla="*/ 465830 h 714222"/>
                  <a:gd name="connsiteX12" fmla="*/ 16450 w 445679"/>
                  <a:gd name="connsiteY12" fmla="*/ 464749 h 714222"/>
                  <a:gd name="connsiteX13" fmla="*/ 7007 w 445679"/>
                  <a:gd name="connsiteY13" fmla="*/ 450744 h 714222"/>
                  <a:gd name="connsiteX14" fmla="*/ 0 w 445679"/>
                  <a:gd name="connsiteY14" fmla="*/ 416037 h 714222"/>
                  <a:gd name="connsiteX15" fmla="*/ 0 w 445679"/>
                  <a:gd name="connsiteY15" fmla="*/ 89165 h 714222"/>
                  <a:gd name="connsiteX16" fmla="*/ 89165 w 445679"/>
                  <a:gd name="connsiteY16" fmla="*/ 0 h 714222"/>
                  <a:gd name="connsiteX17" fmla="*/ 123872 w 445679"/>
                  <a:gd name="connsiteY17" fmla="*/ 7007 h 714222"/>
                  <a:gd name="connsiteX0" fmla="*/ 89165 w 445679"/>
                  <a:gd name="connsiteY0" fmla="*/ 0 h 714222"/>
                  <a:gd name="connsiteX1" fmla="*/ 123872 w 445679"/>
                  <a:gd name="connsiteY1" fmla="*/ 7007 h 714222"/>
                  <a:gd name="connsiteX2" fmla="*/ 178330 w 445679"/>
                  <a:gd name="connsiteY2" fmla="*/ 89165 h 714222"/>
                  <a:gd name="connsiteX3" fmla="*/ 178330 w 445679"/>
                  <a:gd name="connsiteY3" fmla="*/ 373057 h 714222"/>
                  <a:gd name="connsiteX4" fmla="*/ 434124 w 445679"/>
                  <a:gd name="connsiteY4" fmla="*/ 565992 h 714222"/>
                  <a:gd name="connsiteX5" fmla="*/ 439822 w 445679"/>
                  <a:gd name="connsiteY5" fmla="*/ 606669 h 714222"/>
                  <a:gd name="connsiteX6" fmla="*/ 367414 w 445679"/>
                  <a:gd name="connsiteY6" fmla="*/ 702667 h 714222"/>
                  <a:gd name="connsiteX7" fmla="*/ 326738 w 445679"/>
                  <a:gd name="connsiteY7" fmla="*/ 708365 h 714222"/>
                  <a:gd name="connsiteX8" fmla="*/ 40311 w 445679"/>
                  <a:gd name="connsiteY8" fmla="*/ 492324 h 714222"/>
                  <a:gd name="connsiteX9" fmla="*/ 32228 w 445679"/>
                  <a:gd name="connsiteY9" fmla="*/ 483206 h 714222"/>
                  <a:gd name="connsiteX10" fmla="*/ 26116 w 445679"/>
                  <a:gd name="connsiteY10" fmla="*/ 479086 h 714222"/>
                  <a:gd name="connsiteX11" fmla="*/ 18312 w 445679"/>
                  <a:gd name="connsiteY11" fmla="*/ 467511 h 714222"/>
                  <a:gd name="connsiteX12" fmla="*/ 16822 w 445679"/>
                  <a:gd name="connsiteY12" fmla="*/ 465830 h 714222"/>
                  <a:gd name="connsiteX13" fmla="*/ 16450 w 445679"/>
                  <a:gd name="connsiteY13" fmla="*/ 464749 h 714222"/>
                  <a:gd name="connsiteX14" fmla="*/ 7007 w 445679"/>
                  <a:gd name="connsiteY14" fmla="*/ 450744 h 714222"/>
                  <a:gd name="connsiteX15" fmla="*/ 0 w 445679"/>
                  <a:gd name="connsiteY15" fmla="*/ 416037 h 714222"/>
                  <a:gd name="connsiteX16" fmla="*/ 0 w 445679"/>
                  <a:gd name="connsiteY16" fmla="*/ 89165 h 714222"/>
                  <a:gd name="connsiteX17" fmla="*/ 173503 w 445679"/>
                  <a:gd name="connsiteY17" fmla="*/ 84338 h 714222"/>
                  <a:gd name="connsiteX0" fmla="*/ 123872 w 445679"/>
                  <a:gd name="connsiteY0" fmla="*/ 0 h 707215"/>
                  <a:gd name="connsiteX1" fmla="*/ 178330 w 445679"/>
                  <a:gd name="connsiteY1" fmla="*/ 82158 h 707215"/>
                  <a:gd name="connsiteX2" fmla="*/ 178330 w 445679"/>
                  <a:gd name="connsiteY2" fmla="*/ 366050 h 707215"/>
                  <a:gd name="connsiteX3" fmla="*/ 434124 w 445679"/>
                  <a:gd name="connsiteY3" fmla="*/ 558985 h 707215"/>
                  <a:gd name="connsiteX4" fmla="*/ 439822 w 445679"/>
                  <a:gd name="connsiteY4" fmla="*/ 599662 h 707215"/>
                  <a:gd name="connsiteX5" fmla="*/ 367414 w 445679"/>
                  <a:gd name="connsiteY5" fmla="*/ 695660 h 707215"/>
                  <a:gd name="connsiteX6" fmla="*/ 326738 w 445679"/>
                  <a:gd name="connsiteY6" fmla="*/ 701358 h 707215"/>
                  <a:gd name="connsiteX7" fmla="*/ 40311 w 445679"/>
                  <a:gd name="connsiteY7" fmla="*/ 485317 h 707215"/>
                  <a:gd name="connsiteX8" fmla="*/ 32228 w 445679"/>
                  <a:gd name="connsiteY8" fmla="*/ 476199 h 707215"/>
                  <a:gd name="connsiteX9" fmla="*/ 26116 w 445679"/>
                  <a:gd name="connsiteY9" fmla="*/ 472079 h 707215"/>
                  <a:gd name="connsiteX10" fmla="*/ 18312 w 445679"/>
                  <a:gd name="connsiteY10" fmla="*/ 460504 h 707215"/>
                  <a:gd name="connsiteX11" fmla="*/ 16822 w 445679"/>
                  <a:gd name="connsiteY11" fmla="*/ 458823 h 707215"/>
                  <a:gd name="connsiteX12" fmla="*/ 16450 w 445679"/>
                  <a:gd name="connsiteY12" fmla="*/ 457742 h 707215"/>
                  <a:gd name="connsiteX13" fmla="*/ 7007 w 445679"/>
                  <a:gd name="connsiteY13" fmla="*/ 443737 h 707215"/>
                  <a:gd name="connsiteX14" fmla="*/ 0 w 445679"/>
                  <a:gd name="connsiteY14" fmla="*/ 409030 h 707215"/>
                  <a:gd name="connsiteX15" fmla="*/ 0 w 445679"/>
                  <a:gd name="connsiteY15" fmla="*/ 82158 h 707215"/>
                  <a:gd name="connsiteX16" fmla="*/ 173503 w 445679"/>
                  <a:gd name="connsiteY16" fmla="*/ 77331 h 707215"/>
                  <a:gd name="connsiteX0" fmla="*/ 123872 w 445679"/>
                  <a:gd name="connsiteY0" fmla="*/ 0 h 707215"/>
                  <a:gd name="connsiteX1" fmla="*/ 178330 w 445679"/>
                  <a:gd name="connsiteY1" fmla="*/ 82158 h 707215"/>
                  <a:gd name="connsiteX2" fmla="*/ 178330 w 445679"/>
                  <a:gd name="connsiteY2" fmla="*/ 366050 h 707215"/>
                  <a:gd name="connsiteX3" fmla="*/ 434124 w 445679"/>
                  <a:gd name="connsiteY3" fmla="*/ 558985 h 707215"/>
                  <a:gd name="connsiteX4" fmla="*/ 439822 w 445679"/>
                  <a:gd name="connsiteY4" fmla="*/ 599662 h 707215"/>
                  <a:gd name="connsiteX5" fmla="*/ 367414 w 445679"/>
                  <a:gd name="connsiteY5" fmla="*/ 695660 h 707215"/>
                  <a:gd name="connsiteX6" fmla="*/ 326738 w 445679"/>
                  <a:gd name="connsiteY6" fmla="*/ 701358 h 707215"/>
                  <a:gd name="connsiteX7" fmla="*/ 40311 w 445679"/>
                  <a:gd name="connsiteY7" fmla="*/ 485317 h 707215"/>
                  <a:gd name="connsiteX8" fmla="*/ 32228 w 445679"/>
                  <a:gd name="connsiteY8" fmla="*/ 476199 h 707215"/>
                  <a:gd name="connsiteX9" fmla="*/ 26116 w 445679"/>
                  <a:gd name="connsiteY9" fmla="*/ 472079 h 707215"/>
                  <a:gd name="connsiteX10" fmla="*/ 18312 w 445679"/>
                  <a:gd name="connsiteY10" fmla="*/ 460504 h 707215"/>
                  <a:gd name="connsiteX11" fmla="*/ 16822 w 445679"/>
                  <a:gd name="connsiteY11" fmla="*/ 458823 h 707215"/>
                  <a:gd name="connsiteX12" fmla="*/ 16450 w 445679"/>
                  <a:gd name="connsiteY12" fmla="*/ 457742 h 707215"/>
                  <a:gd name="connsiteX13" fmla="*/ 7007 w 445679"/>
                  <a:gd name="connsiteY13" fmla="*/ 443737 h 707215"/>
                  <a:gd name="connsiteX14" fmla="*/ 0 w 445679"/>
                  <a:gd name="connsiteY14" fmla="*/ 409030 h 707215"/>
                  <a:gd name="connsiteX15" fmla="*/ 0 w 445679"/>
                  <a:gd name="connsiteY15" fmla="*/ 82158 h 707215"/>
                  <a:gd name="connsiteX0" fmla="*/ 178330 w 445679"/>
                  <a:gd name="connsiteY0" fmla="*/ 0 h 625057"/>
                  <a:gd name="connsiteX1" fmla="*/ 178330 w 445679"/>
                  <a:gd name="connsiteY1" fmla="*/ 283892 h 625057"/>
                  <a:gd name="connsiteX2" fmla="*/ 434124 w 445679"/>
                  <a:gd name="connsiteY2" fmla="*/ 476827 h 625057"/>
                  <a:gd name="connsiteX3" fmla="*/ 439822 w 445679"/>
                  <a:gd name="connsiteY3" fmla="*/ 517504 h 625057"/>
                  <a:gd name="connsiteX4" fmla="*/ 367414 w 445679"/>
                  <a:gd name="connsiteY4" fmla="*/ 613502 h 625057"/>
                  <a:gd name="connsiteX5" fmla="*/ 326738 w 445679"/>
                  <a:gd name="connsiteY5" fmla="*/ 619200 h 625057"/>
                  <a:gd name="connsiteX6" fmla="*/ 40311 w 445679"/>
                  <a:gd name="connsiteY6" fmla="*/ 403159 h 625057"/>
                  <a:gd name="connsiteX7" fmla="*/ 32228 w 445679"/>
                  <a:gd name="connsiteY7" fmla="*/ 394041 h 625057"/>
                  <a:gd name="connsiteX8" fmla="*/ 26116 w 445679"/>
                  <a:gd name="connsiteY8" fmla="*/ 389921 h 625057"/>
                  <a:gd name="connsiteX9" fmla="*/ 18312 w 445679"/>
                  <a:gd name="connsiteY9" fmla="*/ 378346 h 625057"/>
                  <a:gd name="connsiteX10" fmla="*/ 16822 w 445679"/>
                  <a:gd name="connsiteY10" fmla="*/ 376665 h 625057"/>
                  <a:gd name="connsiteX11" fmla="*/ 16450 w 445679"/>
                  <a:gd name="connsiteY11" fmla="*/ 375584 h 625057"/>
                  <a:gd name="connsiteX12" fmla="*/ 7007 w 445679"/>
                  <a:gd name="connsiteY12" fmla="*/ 361579 h 625057"/>
                  <a:gd name="connsiteX13" fmla="*/ 0 w 445679"/>
                  <a:gd name="connsiteY13" fmla="*/ 326872 h 625057"/>
                  <a:gd name="connsiteX14" fmla="*/ 0 w 445679"/>
                  <a:gd name="connsiteY14" fmla="*/ 0 h 6250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45679" h="625057">
                    <a:moveTo>
                      <a:pt x="178330" y="0"/>
                    </a:moveTo>
                    <a:lnTo>
                      <a:pt x="178330" y="283892"/>
                    </a:lnTo>
                    <a:lnTo>
                      <a:pt x="434124" y="476827"/>
                    </a:lnTo>
                    <a:cubicBezTo>
                      <a:pt x="446929" y="486486"/>
                      <a:pt x="449480" y="504698"/>
                      <a:pt x="439822" y="517504"/>
                    </a:cubicBezTo>
                    <a:lnTo>
                      <a:pt x="367414" y="613502"/>
                    </a:lnTo>
                    <a:cubicBezTo>
                      <a:pt x="357755" y="626308"/>
                      <a:pt x="339543" y="628859"/>
                      <a:pt x="326738" y="619200"/>
                    </a:cubicBezTo>
                    <a:lnTo>
                      <a:pt x="40311" y="403159"/>
                    </a:lnTo>
                    <a:lnTo>
                      <a:pt x="32228" y="394041"/>
                    </a:lnTo>
                    <a:lnTo>
                      <a:pt x="26116" y="389921"/>
                    </a:lnTo>
                    <a:lnTo>
                      <a:pt x="18312" y="378346"/>
                    </a:lnTo>
                    <a:lnTo>
                      <a:pt x="16822" y="376665"/>
                    </a:lnTo>
                    <a:lnTo>
                      <a:pt x="16450" y="375584"/>
                    </a:lnTo>
                    <a:lnTo>
                      <a:pt x="7007" y="361579"/>
                    </a:lnTo>
                    <a:cubicBezTo>
                      <a:pt x="2495" y="350911"/>
                      <a:pt x="0" y="339183"/>
                      <a:pt x="0" y="326872"/>
                    </a:cubicBezTo>
                    <a:lnTo>
                      <a:pt x="0" y="0"/>
                    </a:lnTo>
                  </a:path>
                </a:pathLst>
              </a:custGeom>
              <a:solidFill>
                <a:schemeClr val="accent3">
                  <a:lumMod val="50000"/>
                </a:schemeClr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1" name="楕円 130">
                <a:extLst>
                  <a:ext uri="{FF2B5EF4-FFF2-40B4-BE49-F238E27FC236}">
                    <a16:creationId xmlns:a16="http://schemas.microsoft.com/office/drawing/2014/main" id="{B12D5E99-40A7-4F1B-45F7-F1BAB1CB632A}"/>
                  </a:ext>
                </a:extLst>
              </p:cNvPr>
              <p:cNvSpPr/>
              <p:nvPr/>
            </p:nvSpPr>
            <p:spPr bwMode="auto">
              <a:xfrm>
                <a:off x="4112668" y="357562"/>
                <a:ext cx="110789" cy="101675"/>
              </a:xfrm>
              <a:prstGeom prst="ellipse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2" name="フリーフォーム: 図形 131">
                <a:extLst>
                  <a:ext uri="{FF2B5EF4-FFF2-40B4-BE49-F238E27FC236}">
                    <a16:creationId xmlns:a16="http://schemas.microsoft.com/office/drawing/2014/main" id="{924CE31A-1E78-852F-8F3F-646D80570A0D}"/>
                  </a:ext>
                </a:extLst>
              </p:cNvPr>
              <p:cNvSpPr/>
              <p:nvPr/>
            </p:nvSpPr>
            <p:spPr bwMode="auto">
              <a:xfrm flipH="1">
                <a:off x="3659215" y="403349"/>
                <a:ext cx="306054" cy="233878"/>
              </a:xfrm>
              <a:custGeom>
                <a:avLst/>
                <a:gdLst>
                  <a:gd name="connsiteX0" fmla="*/ 266864 w 561326"/>
                  <a:gd name="connsiteY0" fmla="*/ 0 h 428949"/>
                  <a:gd name="connsiteX1" fmla="*/ 341065 w 561326"/>
                  <a:gd name="connsiteY1" fmla="*/ 30735 h 428949"/>
                  <a:gd name="connsiteX2" fmla="*/ 343602 w 561326"/>
                  <a:gd name="connsiteY2" fmla="*/ 34498 h 428949"/>
                  <a:gd name="connsiteX3" fmla="*/ 361141 w 561326"/>
                  <a:gd name="connsiteY3" fmla="*/ 30957 h 428949"/>
                  <a:gd name="connsiteX4" fmla="*/ 457831 w 561326"/>
                  <a:gd name="connsiteY4" fmla="*/ 95047 h 428949"/>
                  <a:gd name="connsiteX5" fmla="*/ 461443 w 561326"/>
                  <a:gd name="connsiteY5" fmla="*/ 112940 h 428949"/>
                  <a:gd name="connsiteX6" fmla="*/ 497236 w 561326"/>
                  <a:gd name="connsiteY6" fmla="*/ 120166 h 428949"/>
                  <a:gd name="connsiteX7" fmla="*/ 561326 w 561326"/>
                  <a:gd name="connsiteY7" fmla="*/ 216856 h 428949"/>
                  <a:gd name="connsiteX8" fmla="*/ 530591 w 561326"/>
                  <a:gd name="connsiteY8" fmla="*/ 291057 h 428949"/>
                  <a:gd name="connsiteX9" fmla="*/ 525427 w 561326"/>
                  <a:gd name="connsiteY9" fmla="*/ 294539 h 428949"/>
                  <a:gd name="connsiteX10" fmla="*/ 525608 w 561326"/>
                  <a:gd name="connsiteY10" fmla="*/ 295438 h 428949"/>
                  <a:gd name="connsiteX11" fmla="*/ 420672 w 561326"/>
                  <a:gd name="connsiteY11" fmla="*/ 400374 h 428949"/>
                  <a:gd name="connsiteX12" fmla="*/ 379826 w 561326"/>
                  <a:gd name="connsiteY12" fmla="*/ 392128 h 428949"/>
                  <a:gd name="connsiteX13" fmla="*/ 347145 w 561326"/>
                  <a:gd name="connsiteY13" fmla="*/ 370094 h 428949"/>
                  <a:gd name="connsiteX14" fmla="*/ 328186 w 561326"/>
                  <a:gd name="connsiteY14" fmla="*/ 398214 h 428949"/>
                  <a:gd name="connsiteX15" fmla="*/ 253985 w 561326"/>
                  <a:gd name="connsiteY15" fmla="*/ 428949 h 428949"/>
                  <a:gd name="connsiteX16" fmla="*/ 195314 w 561326"/>
                  <a:gd name="connsiteY16" fmla="*/ 411028 h 428949"/>
                  <a:gd name="connsiteX17" fmla="*/ 165392 w 561326"/>
                  <a:gd name="connsiteY17" fmla="*/ 374692 h 428949"/>
                  <a:gd name="connsiteX18" fmla="*/ 141769 w 561326"/>
                  <a:gd name="connsiteY18" fmla="*/ 381966 h 428949"/>
                  <a:gd name="connsiteX19" fmla="*/ 17528 w 561326"/>
                  <a:gd name="connsiteY19" fmla="*/ 322691 h 428949"/>
                  <a:gd name="connsiteX20" fmla="*/ 91226 w 561326"/>
                  <a:gd name="connsiteY20" fmla="*/ 334093 h 428949"/>
                  <a:gd name="connsiteX21" fmla="*/ 119194 w 561326"/>
                  <a:gd name="connsiteY21" fmla="*/ 329375 h 428949"/>
                  <a:gd name="connsiteX22" fmla="*/ 83760 w 561326"/>
                  <a:gd name="connsiteY22" fmla="*/ 323190 h 428949"/>
                  <a:gd name="connsiteX23" fmla="*/ 0 w 561326"/>
                  <a:gd name="connsiteY23" fmla="*/ 213950 h 428949"/>
                  <a:gd name="connsiteX24" fmla="*/ 97502 w 561326"/>
                  <a:gd name="connsiteY24" fmla="*/ 269214 h 428949"/>
                  <a:gd name="connsiteX25" fmla="*/ 121190 w 561326"/>
                  <a:gd name="connsiteY25" fmla="*/ 271613 h 428949"/>
                  <a:gd name="connsiteX26" fmla="*/ 107437 w 561326"/>
                  <a:gd name="connsiteY26" fmla="*/ 256477 h 428949"/>
                  <a:gd name="connsiteX27" fmla="*/ 89516 w 561326"/>
                  <a:gd name="connsiteY27" fmla="*/ 197806 h 428949"/>
                  <a:gd name="connsiteX28" fmla="*/ 153606 w 561326"/>
                  <a:gd name="connsiteY28" fmla="*/ 101116 h 428949"/>
                  <a:gd name="connsiteX29" fmla="*/ 163086 w 561326"/>
                  <a:gd name="connsiteY29" fmla="*/ 99203 h 428949"/>
                  <a:gd name="connsiteX30" fmla="*/ 170174 w 561326"/>
                  <a:gd name="connsiteY30" fmla="*/ 64090 h 428949"/>
                  <a:gd name="connsiteX31" fmla="*/ 266864 w 561326"/>
                  <a:gd name="connsiteY31" fmla="*/ 0 h 4289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561326" h="428949">
                    <a:moveTo>
                      <a:pt x="266864" y="0"/>
                    </a:moveTo>
                    <a:cubicBezTo>
                      <a:pt x="295842" y="0"/>
                      <a:pt x="322076" y="11745"/>
                      <a:pt x="341065" y="30735"/>
                    </a:cubicBezTo>
                    <a:lnTo>
                      <a:pt x="343602" y="34498"/>
                    </a:lnTo>
                    <a:lnTo>
                      <a:pt x="361141" y="30957"/>
                    </a:lnTo>
                    <a:cubicBezTo>
                      <a:pt x="404607" y="30957"/>
                      <a:pt x="441901" y="57384"/>
                      <a:pt x="457831" y="95047"/>
                    </a:cubicBezTo>
                    <a:lnTo>
                      <a:pt x="461443" y="112940"/>
                    </a:lnTo>
                    <a:lnTo>
                      <a:pt x="497236" y="120166"/>
                    </a:lnTo>
                    <a:cubicBezTo>
                      <a:pt x="534899" y="136097"/>
                      <a:pt x="561326" y="173390"/>
                      <a:pt x="561326" y="216856"/>
                    </a:cubicBezTo>
                    <a:cubicBezTo>
                      <a:pt x="561326" y="245834"/>
                      <a:pt x="549581" y="272068"/>
                      <a:pt x="530591" y="291057"/>
                    </a:cubicBezTo>
                    <a:lnTo>
                      <a:pt x="525427" y="294539"/>
                    </a:lnTo>
                    <a:lnTo>
                      <a:pt x="525608" y="295438"/>
                    </a:lnTo>
                    <a:cubicBezTo>
                      <a:pt x="525608" y="353393"/>
                      <a:pt x="478627" y="400374"/>
                      <a:pt x="420672" y="400374"/>
                    </a:cubicBezTo>
                    <a:cubicBezTo>
                      <a:pt x="406183" y="400374"/>
                      <a:pt x="392380" y="397438"/>
                      <a:pt x="379826" y="392128"/>
                    </a:cubicBezTo>
                    <a:lnTo>
                      <a:pt x="347145" y="370094"/>
                    </a:lnTo>
                    <a:lnTo>
                      <a:pt x="328186" y="398214"/>
                    </a:lnTo>
                    <a:cubicBezTo>
                      <a:pt x="309197" y="417204"/>
                      <a:pt x="282963" y="428949"/>
                      <a:pt x="253985" y="428949"/>
                    </a:cubicBezTo>
                    <a:cubicBezTo>
                      <a:pt x="232252" y="428949"/>
                      <a:pt x="212062" y="422343"/>
                      <a:pt x="195314" y="411028"/>
                    </a:cubicBezTo>
                    <a:lnTo>
                      <a:pt x="165392" y="374692"/>
                    </a:lnTo>
                    <a:lnTo>
                      <a:pt x="141769" y="381966"/>
                    </a:lnTo>
                    <a:cubicBezTo>
                      <a:pt x="89742" y="388290"/>
                      <a:pt x="39834" y="366440"/>
                      <a:pt x="17528" y="322691"/>
                    </a:cubicBezTo>
                    <a:cubicBezTo>
                      <a:pt x="40425" y="331961"/>
                      <a:pt x="65683" y="335717"/>
                      <a:pt x="91226" y="334093"/>
                    </a:cubicBezTo>
                    <a:lnTo>
                      <a:pt x="119194" y="329375"/>
                    </a:lnTo>
                    <a:lnTo>
                      <a:pt x="83760" y="323190"/>
                    </a:lnTo>
                    <a:cubicBezTo>
                      <a:pt x="34538" y="305192"/>
                      <a:pt x="0" y="263058"/>
                      <a:pt x="0" y="213950"/>
                    </a:cubicBezTo>
                    <a:cubicBezTo>
                      <a:pt x="24281" y="241938"/>
                      <a:pt x="58932" y="261288"/>
                      <a:pt x="97502" y="269214"/>
                    </a:cubicBezTo>
                    <a:lnTo>
                      <a:pt x="121190" y="271613"/>
                    </a:lnTo>
                    <a:lnTo>
                      <a:pt x="107437" y="256477"/>
                    </a:lnTo>
                    <a:cubicBezTo>
                      <a:pt x="96123" y="239729"/>
                      <a:pt x="89516" y="219540"/>
                      <a:pt x="89516" y="197806"/>
                    </a:cubicBezTo>
                    <a:cubicBezTo>
                      <a:pt x="89516" y="154340"/>
                      <a:pt x="115943" y="117047"/>
                      <a:pt x="153606" y="101116"/>
                    </a:cubicBezTo>
                    <a:lnTo>
                      <a:pt x="163086" y="99203"/>
                    </a:lnTo>
                    <a:lnTo>
                      <a:pt x="170174" y="64090"/>
                    </a:lnTo>
                    <a:cubicBezTo>
                      <a:pt x="186104" y="26427"/>
                      <a:pt x="223398" y="0"/>
                      <a:pt x="266864" y="0"/>
                    </a:cubicBezTo>
                    <a:close/>
                  </a:path>
                </a:pathLst>
              </a:custGeom>
              <a:solidFill>
                <a:srgbClr val="FF99CC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238B5018-ED42-AF7C-1643-743B9158DC6A}"/>
                  </a:ext>
                </a:extLst>
              </p:cNvPr>
              <p:cNvSpPr/>
              <p:nvPr/>
            </p:nvSpPr>
            <p:spPr bwMode="auto">
              <a:xfrm>
                <a:off x="4031304" y="272556"/>
                <a:ext cx="124466" cy="62233"/>
              </a:xfrm>
              <a:custGeom>
                <a:avLst/>
                <a:gdLst>
                  <a:gd name="connsiteX0" fmla="*/ 62233 w 124466"/>
                  <a:gd name="connsiteY0" fmla="*/ 0 h 62233"/>
                  <a:gd name="connsiteX1" fmla="*/ 124466 w 124466"/>
                  <a:gd name="connsiteY1" fmla="*/ 62233 h 62233"/>
                  <a:gd name="connsiteX2" fmla="*/ 93350 w 124466"/>
                  <a:gd name="connsiteY2" fmla="*/ 62233 h 62233"/>
                  <a:gd name="connsiteX3" fmla="*/ 62233 w 124466"/>
                  <a:gd name="connsiteY3" fmla="*/ 31116 h 62233"/>
                  <a:gd name="connsiteX4" fmla="*/ 31116 w 124466"/>
                  <a:gd name="connsiteY4" fmla="*/ 62233 h 62233"/>
                  <a:gd name="connsiteX5" fmla="*/ 0 w 124466"/>
                  <a:gd name="connsiteY5" fmla="*/ 62233 h 62233"/>
                  <a:gd name="connsiteX6" fmla="*/ 62233 w 124466"/>
                  <a:gd name="connsiteY6" fmla="*/ 0 h 62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466" h="62233">
                    <a:moveTo>
                      <a:pt x="62233" y="0"/>
                    </a:moveTo>
                    <a:cubicBezTo>
                      <a:pt x="96603" y="0"/>
                      <a:pt x="124466" y="27863"/>
                      <a:pt x="124466" y="62233"/>
                    </a:cubicBezTo>
                    <a:lnTo>
                      <a:pt x="93350" y="62233"/>
                    </a:lnTo>
                    <a:cubicBezTo>
                      <a:pt x="93350" y="45048"/>
                      <a:pt x="79418" y="31116"/>
                      <a:pt x="62233" y="31116"/>
                    </a:cubicBezTo>
                    <a:cubicBezTo>
                      <a:pt x="45048" y="31116"/>
                      <a:pt x="31116" y="45048"/>
                      <a:pt x="31116" y="62233"/>
                    </a:cubicBezTo>
                    <a:lnTo>
                      <a:pt x="0" y="62233"/>
                    </a:lnTo>
                    <a:cubicBezTo>
                      <a:pt x="0" y="27863"/>
                      <a:pt x="27863" y="0"/>
                      <a:pt x="6223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4" name="月 133">
                <a:extLst>
                  <a:ext uri="{FF2B5EF4-FFF2-40B4-BE49-F238E27FC236}">
                    <a16:creationId xmlns:a16="http://schemas.microsoft.com/office/drawing/2014/main" id="{9A80A8A9-CFDE-4050-B777-BFEA74DCA6E3}"/>
                  </a:ext>
                </a:extLst>
              </p:cNvPr>
              <p:cNvSpPr/>
              <p:nvPr/>
            </p:nvSpPr>
            <p:spPr bwMode="auto">
              <a:xfrm rot="10800000">
                <a:off x="4337363" y="36775"/>
                <a:ext cx="188691" cy="527801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5" name="月 134">
                <a:extLst>
                  <a:ext uri="{FF2B5EF4-FFF2-40B4-BE49-F238E27FC236}">
                    <a16:creationId xmlns:a16="http://schemas.microsoft.com/office/drawing/2014/main" id="{FDA5D9F6-BC92-814F-9722-8881B25F4F6E}"/>
                  </a:ext>
                </a:extLst>
              </p:cNvPr>
              <p:cNvSpPr/>
              <p:nvPr/>
            </p:nvSpPr>
            <p:spPr bwMode="auto">
              <a:xfrm rot="5400000">
                <a:off x="4070568" y="-178493"/>
                <a:ext cx="233877" cy="545233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6" name="月 135">
                <a:extLst>
                  <a:ext uri="{FF2B5EF4-FFF2-40B4-BE49-F238E27FC236}">
                    <a16:creationId xmlns:a16="http://schemas.microsoft.com/office/drawing/2014/main" id="{316DE1E0-4112-8662-BC21-3954A0E172AE}"/>
                  </a:ext>
                </a:extLst>
              </p:cNvPr>
              <p:cNvSpPr/>
              <p:nvPr/>
            </p:nvSpPr>
            <p:spPr bwMode="auto">
              <a:xfrm rot="19800000">
                <a:off x="4228176" y="63215"/>
                <a:ext cx="138775" cy="309992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7" name="月 136">
                <a:extLst>
                  <a:ext uri="{FF2B5EF4-FFF2-40B4-BE49-F238E27FC236}">
                    <a16:creationId xmlns:a16="http://schemas.microsoft.com/office/drawing/2014/main" id="{CF0D4072-8860-640F-D11C-F62F89F1F5B6}"/>
                  </a:ext>
                </a:extLst>
              </p:cNvPr>
              <p:cNvSpPr/>
              <p:nvPr/>
            </p:nvSpPr>
            <p:spPr bwMode="auto">
              <a:xfrm rot="19800000">
                <a:off x="4275800" y="53691"/>
                <a:ext cx="138775" cy="309992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4DCD2485-4798-FDCC-D847-6944FCAAE072}"/>
                  </a:ext>
                </a:extLst>
              </p:cNvPr>
              <p:cNvSpPr/>
              <p:nvPr/>
            </p:nvSpPr>
            <p:spPr bwMode="auto">
              <a:xfrm rot="21325971" flipH="1">
                <a:off x="4270701" y="284425"/>
                <a:ext cx="108017" cy="147970"/>
              </a:xfrm>
              <a:custGeom>
                <a:avLst/>
                <a:gdLst>
                  <a:gd name="connsiteX0" fmla="*/ 189263 w 255154"/>
                  <a:gd name="connsiteY0" fmla="*/ 3657 h 360040"/>
                  <a:gd name="connsiteX1" fmla="*/ 218831 w 255154"/>
                  <a:gd name="connsiteY1" fmla="*/ 14147 h 360040"/>
                  <a:gd name="connsiteX2" fmla="*/ 248860 w 255154"/>
                  <a:gd name="connsiteY2" fmla="*/ 37286 h 360040"/>
                  <a:gd name="connsiteX3" fmla="*/ 235115 w 255154"/>
                  <a:gd name="connsiteY3" fmla="*/ 47877 h 360040"/>
                  <a:gd name="connsiteX4" fmla="*/ 188979 w 255154"/>
                  <a:gd name="connsiteY4" fmla="*/ 175170 h 360040"/>
                  <a:gd name="connsiteX5" fmla="*/ 235115 w 255154"/>
                  <a:gd name="connsiteY5" fmla="*/ 302464 h 360040"/>
                  <a:gd name="connsiteX6" fmla="*/ 255154 w 255154"/>
                  <a:gd name="connsiteY6" fmla="*/ 317905 h 360040"/>
                  <a:gd name="connsiteX7" fmla="*/ 218831 w 255154"/>
                  <a:gd name="connsiteY7" fmla="*/ 345893 h 360040"/>
                  <a:gd name="connsiteX8" fmla="*/ 157518 w 255154"/>
                  <a:gd name="connsiteY8" fmla="*/ 360040 h 360040"/>
                  <a:gd name="connsiteX9" fmla="*/ 0 w 255154"/>
                  <a:gd name="connsiteY9" fmla="*/ 180020 h 360040"/>
                  <a:gd name="connsiteX10" fmla="*/ 157518 w 255154"/>
                  <a:gd name="connsiteY10" fmla="*/ 0 h 360040"/>
                  <a:gd name="connsiteX11" fmla="*/ 189263 w 255154"/>
                  <a:gd name="connsiteY11" fmla="*/ 3657 h 360040"/>
                  <a:gd name="connsiteX0" fmla="*/ 189263 w 255154"/>
                  <a:gd name="connsiteY0" fmla="*/ 3657 h 360040"/>
                  <a:gd name="connsiteX1" fmla="*/ 218831 w 255154"/>
                  <a:gd name="connsiteY1" fmla="*/ 14147 h 360040"/>
                  <a:gd name="connsiteX2" fmla="*/ 248860 w 255154"/>
                  <a:gd name="connsiteY2" fmla="*/ 37286 h 360040"/>
                  <a:gd name="connsiteX3" fmla="*/ 235115 w 255154"/>
                  <a:gd name="connsiteY3" fmla="*/ 47877 h 360040"/>
                  <a:gd name="connsiteX4" fmla="*/ 235115 w 255154"/>
                  <a:gd name="connsiteY4" fmla="*/ 302464 h 360040"/>
                  <a:gd name="connsiteX5" fmla="*/ 255154 w 255154"/>
                  <a:gd name="connsiteY5" fmla="*/ 317905 h 360040"/>
                  <a:gd name="connsiteX6" fmla="*/ 218831 w 255154"/>
                  <a:gd name="connsiteY6" fmla="*/ 345893 h 360040"/>
                  <a:gd name="connsiteX7" fmla="*/ 157518 w 255154"/>
                  <a:gd name="connsiteY7" fmla="*/ 360040 h 360040"/>
                  <a:gd name="connsiteX8" fmla="*/ 0 w 255154"/>
                  <a:gd name="connsiteY8" fmla="*/ 180020 h 360040"/>
                  <a:gd name="connsiteX9" fmla="*/ 157518 w 255154"/>
                  <a:gd name="connsiteY9" fmla="*/ 0 h 360040"/>
                  <a:gd name="connsiteX10" fmla="*/ 189263 w 255154"/>
                  <a:gd name="connsiteY10" fmla="*/ 3657 h 360040"/>
                  <a:gd name="connsiteX0" fmla="*/ 189263 w 255154"/>
                  <a:gd name="connsiteY0" fmla="*/ 3657 h 360040"/>
                  <a:gd name="connsiteX1" fmla="*/ 218831 w 255154"/>
                  <a:gd name="connsiteY1" fmla="*/ 14147 h 360040"/>
                  <a:gd name="connsiteX2" fmla="*/ 248860 w 255154"/>
                  <a:gd name="connsiteY2" fmla="*/ 37286 h 360040"/>
                  <a:gd name="connsiteX3" fmla="*/ 235115 w 255154"/>
                  <a:gd name="connsiteY3" fmla="*/ 302464 h 360040"/>
                  <a:gd name="connsiteX4" fmla="*/ 255154 w 255154"/>
                  <a:gd name="connsiteY4" fmla="*/ 317905 h 360040"/>
                  <a:gd name="connsiteX5" fmla="*/ 218831 w 255154"/>
                  <a:gd name="connsiteY5" fmla="*/ 345893 h 360040"/>
                  <a:gd name="connsiteX6" fmla="*/ 157518 w 255154"/>
                  <a:gd name="connsiteY6" fmla="*/ 360040 h 360040"/>
                  <a:gd name="connsiteX7" fmla="*/ 0 w 255154"/>
                  <a:gd name="connsiteY7" fmla="*/ 180020 h 360040"/>
                  <a:gd name="connsiteX8" fmla="*/ 157518 w 255154"/>
                  <a:gd name="connsiteY8" fmla="*/ 0 h 360040"/>
                  <a:gd name="connsiteX9" fmla="*/ 189263 w 255154"/>
                  <a:gd name="connsiteY9" fmla="*/ 3657 h 360040"/>
                  <a:gd name="connsiteX0" fmla="*/ 248860 w 340300"/>
                  <a:gd name="connsiteY0" fmla="*/ 37286 h 360040"/>
                  <a:gd name="connsiteX1" fmla="*/ 235115 w 340300"/>
                  <a:gd name="connsiteY1" fmla="*/ 302464 h 360040"/>
                  <a:gd name="connsiteX2" fmla="*/ 255154 w 340300"/>
                  <a:gd name="connsiteY2" fmla="*/ 317905 h 360040"/>
                  <a:gd name="connsiteX3" fmla="*/ 218831 w 340300"/>
                  <a:gd name="connsiteY3" fmla="*/ 345893 h 360040"/>
                  <a:gd name="connsiteX4" fmla="*/ 157518 w 340300"/>
                  <a:gd name="connsiteY4" fmla="*/ 360040 h 360040"/>
                  <a:gd name="connsiteX5" fmla="*/ 0 w 340300"/>
                  <a:gd name="connsiteY5" fmla="*/ 180020 h 360040"/>
                  <a:gd name="connsiteX6" fmla="*/ 157518 w 340300"/>
                  <a:gd name="connsiteY6" fmla="*/ 0 h 360040"/>
                  <a:gd name="connsiteX7" fmla="*/ 189263 w 340300"/>
                  <a:gd name="connsiteY7" fmla="*/ 3657 h 360040"/>
                  <a:gd name="connsiteX8" fmla="*/ 218831 w 340300"/>
                  <a:gd name="connsiteY8" fmla="*/ 14147 h 360040"/>
                  <a:gd name="connsiteX9" fmla="*/ 340300 w 340300"/>
                  <a:gd name="connsiteY9" fmla="*/ 128726 h 360040"/>
                  <a:gd name="connsiteX0" fmla="*/ 248860 w 476054"/>
                  <a:gd name="connsiteY0" fmla="*/ 54372 h 377126"/>
                  <a:gd name="connsiteX1" fmla="*/ 235115 w 476054"/>
                  <a:gd name="connsiteY1" fmla="*/ 319550 h 377126"/>
                  <a:gd name="connsiteX2" fmla="*/ 255154 w 476054"/>
                  <a:gd name="connsiteY2" fmla="*/ 334991 h 377126"/>
                  <a:gd name="connsiteX3" fmla="*/ 218831 w 476054"/>
                  <a:gd name="connsiteY3" fmla="*/ 362979 h 377126"/>
                  <a:gd name="connsiteX4" fmla="*/ 157518 w 476054"/>
                  <a:gd name="connsiteY4" fmla="*/ 377126 h 377126"/>
                  <a:gd name="connsiteX5" fmla="*/ 0 w 476054"/>
                  <a:gd name="connsiteY5" fmla="*/ 197106 h 377126"/>
                  <a:gd name="connsiteX6" fmla="*/ 157518 w 476054"/>
                  <a:gd name="connsiteY6" fmla="*/ 17086 h 377126"/>
                  <a:gd name="connsiteX7" fmla="*/ 189263 w 476054"/>
                  <a:gd name="connsiteY7" fmla="*/ 20743 h 377126"/>
                  <a:gd name="connsiteX8" fmla="*/ 475560 w 476054"/>
                  <a:gd name="connsiteY8" fmla="*/ 283695 h 377126"/>
                  <a:gd name="connsiteX9" fmla="*/ 340300 w 476054"/>
                  <a:gd name="connsiteY9" fmla="*/ 145812 h 377126"/>
                  <a:gd name="connsiteX0" fmla="*/ 248860 w 340300"/>
                  <a:gd name="connsiteY0" fmla="*/ 44215 h 366969"/>
                  <a:gd name="connsiteX1" fmla="*/ 235115 w 340300"/>
                  <a:gd name="connsiteY1" fmla="*/ 309393 h 366969"/>
                  <a:gd name="connsiteX2" fmla="*/ 255154 w 340300"/>
                  <a:gd name="connsiteY2" fmla="*/ 324834 h 366969"/>
                  <a:gd name="connsiteX3" fmla="*/ 218831 w 340300"/>
                  <a:gd name="connsiteY3" fmla="*/ 352822 h 366969"/>
                  <a:gd name="connsiteX4" fmla="*/ 157518 w 340300"/>
                  <a:gd name="connsiteY4" fmla="*/ 366969 h 366969"/>
                  <a:gd name="connsiteX5" fmla="*/ 0 w 340300"/>
                  <a:gd name="connsiteY5" fmla="*/ 186949 h 366969"/>
                  <a:gd name="connsiteX6" fmla="*/ 157518 w 340300"/>
                  <a:gd name="connsiteY6" fmla="*/ 6929 h 366969"/>
                  <a:gd name="connsiteX7" fmla="*/ 189263 w 340300"/>
                  <a:gd name="connsiteY7" fmla="*/ 10586 h 366969"/>
                  <a:gd name="connsiteX8" fmla="*/ 340300 w 340300"/>
                  <a:gd name="connsiteY8" fmla="*/ 135655 h 366969"/>
                  <a:gd name="connsiteX0" fmla="*/ 235115 w 340300"/>
                  <a:gd name="connsiteY0" fmla="*/ 309393 h 366969"/>
                  <a:gd name="connsiteX1" fmla="*/ 255154 w 340300"/>
                  <a:gd name="connsiteY1" fmla="*/ 324834 h 366969"/>
                  <a:gd name="connsiteX2" fmla="*/ 218831 w 340300"/>
                  <a:gd name="connsiteY2" fmla="*/ 352822 h 366969"/>
                  <a:gd name="connsiteX3" fmla="*/ 157518 w 340300"/>
                  <a:gd name="connsiteY3" fmla="*/ 366969 h 366969"/>
                  <a:gd name="connsiteX4" fmla="*/ 0 w 340300"/>
                  <a:gd name="connsiteY4" fmla="*/ 186949 h 366969"/>
                  <a:gd name="connsiteX5" fmla="*/ 157518 w 340300"/>
                  <a:gd name="connsiteY5" fmla="*/ 6929 h 366969"/>
                  <a:gd name="connsiteX6" fmla="*/ 189263 w 340300"/>
                  <a:gd name="connsiteY6" fmla="*/ 10586 h 366969"/>
                  <a:gd name="connsiteX7" fmla="*/ 340300 w 340300"/>
                  <a:gd name="connsiteY7" fmla="*/ 135655 h 366969"/>
                  <a:gd name="connsiteX0" fmla="*/ 235115 w 255154"/>
                  <a:gd name="connsiteY0" fmla="*/ 309393 h 366969"/>
                  <a:gd name="connsiteX1" fmla="*/ 255154 w 255154"/>
                  <a:gd name="connsiteY1" fmla="*/ 324834 h 366969"/>
                  <a:gd name="connsiteX2" fmla="*/ 218831 w 255154"/>
                  <a:gd name="connsiteY2" fmla="*/ 352822 h 366969"/>
                  <a:gd name="connsiteX3" fmla="*/ 157518 w 255154"/>
                  <a:gd name="connsiteY3" fmla="*/ 366969 h 366969"/>
                  <a:gd name="connsiteX4" fmla="*/ 0 w 255154"/>
                  <a:gd name="connsiteY4" fmla="*/ 186949 h 366969"/>
                  <a:gd name="connsiteX5" fmla="*/ 157518 w 255154"/>
                  <a:gd name="connsiteY5" fmla="*/ 6929 h 366969"/>
                  <a:gd name="connsiteX6" fmla="*/ 189263 w 255154"/>
                  <a:gd name="connsiteY6" fmla="*/ 10586 h 366969"/>
                  <a:gd name="connsiteX0" fmla="*/ 255154 w 255154"/>
                  <a:gd name="connsiteY0" fmla="*/ 324834 h 366969"/>
                  <a:gd name="connsiteX1" fmla="*/ 218831 w 255154"/>
                  <a:gd name="connsiteY1" fmla="*/ 352822 h 366969"/>
                  <a:gd name="connsiteX2" fmla="*/ 157518 w 255154"/>
                  <a:gd name="connsiteY2" fmla="*/ 366969 h 366969"/>
                  <a:gd name="connsiteX3" fmla="*/ 0 w 255154"/>
                  <a:gd name="connsiteY3" fmla="*/ 186949 h 366969"/>
                  <a:gd name="connsiteX4" fmla="*/ 157518 w 255154"/>
                  <a:gd name="connsiteY4" fmla="*/ 6929 h 366969"/>
                  <a:gd name="connsiteX5" fmla="*/ 189263 w 255154"/>
                  <a:gd name="connsiteY5" fmla="*/ 10586 h 366969"/>
                  <a:gd name="connsiteX0" fmla="*/ 255154 w 255154"/>
                  <a:gd name="connsiteY0" fmla="*/ 317905 h 360040"/>
                  <a:gd name="connsiteX1" fmla="*/ 218831 w 255154"/>
                  <a:gd name="connsiteY1" fmla="*/ 345893 h 360040"/>
                  <a:gd name="connsiteX2" fmla="*/ 157518 w 255154"/>
                  <a:gd name="connsiteY2" fmla="*/ 360040 h 360040"/>
                  <a:gd name="connsiteX3" fmla="*/ 0 w 255154"/>
                  <a:gd name="connsiteY3" fmla="*/ 180020 h 360040"/>
                  <a:gd name="connsiteX4" fmla="*/ 157518 w 255154"/>
                  <a:gd name="connsiteY4" fmla="*/ 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55154" h="360040">
                    <a:moveTo>
                      <a:pt x="255154" y="317905"/>
                    </a:moveTo>
                    <a:lnTo>
                      <a:pt x="218831" y="345893"/>
                    </a:lnTo>
                    <a:cubicBezTo>
                      <a:pt x="199986" y="355003"/>
                      <a:pt x="179267" y="360040"/>
                      <a:pt x="157518" y="360040"/>
                    </a:cubicBezTo>
                    <a:cubicBezTo>
                      <a:pt x="70523" y="360040"/>
                      <a:pt x="0" y="279442"/>
                      <a:pt x="0" y="180020"/>
                    </a:cubicBezTo>
                    <a:cubicBezTo>
                      <a:pt x="0" y="80598"/>
                      <a:pt x="70523" y="0"/>
                      <a:pt x="157518" y="0"/>
                    </a:cubicBezTo>
                  </a:path>
                </a:pathLst>
              </a:custGeom>
              <a:solidFill>
                <a:srgbClr val="FFCCCC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9" name="月 138">
                <a:extLst>
                  <a:ext uri="{FF2B5EF4-FFF2-40B4-BE49-F238E27FC236}">
                    <a16:creationId xmlns:a16="http://schemas.microsoft.com/office/drawing/2014/main" id="{3C2AC13C-F1C9-3361-1104-2E9BE11C6C1E}"/>
                  </a:ext>
                </a:extLst>
              </p:cNvPr>
              <p:cNvSpPr/>
              <p:nvPr/>
            </p:nvSpPr>
            <p:spPr bwMode="auto">
              <a:xfrm rot="10800000">
                <a:off x="4250877" y="199055"/>
                <a:ext cx="71075" cy="206164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ECAF720F-E838-8AA9-3776-941F0D869DD1}"/>
                  </a:ext>
                </a:extLst>
              </p:cNvPr>
              <p:cNvSpPr/>
              <p:nvPr/>
            </p:nvSpPr>
            <p:spPr bwMode="auto">
              <a:xfrm>
                <a:off x="4687862" y="1214820"/>
                <a:ext cx="1834275" cy="665483"/>
              </a:xfrm>
              <a:custGeom>
                <a:avLst/>
                <a:gdLst>
                  <a:gd name="connsiteX0" fmla="*/ 0 w 2712720"/>
                  <a:gd name="connsiteY0" fmla="*/ 138282 h 877422"/>
                  <a:gd name="connsiteX1" fmla="*/ 411480 w 2712720"/>
                  <a:gd name="connsiteY1" fmla="*/ 23982 h 877422"/>
                  <a:gd name="connsiteX2" fmla="*/ 556260 w 2712720"/>
                  <a:gd name="connsiteY2" fmla="*/ 46842 h 877422"/>
                  <a:gd name="connsiteX3" fmla="*/ 624840 w 2712720"/>
                  <a:gd name="connsiteY3" fmla="*/ 100182 h 877422"/>
                  <a:gd name="connsiteX4" fmla="*/ 739140 w 2712720"/>
                  <a:gd name="connsiteY4" fmla="*/ 214482 h 877422"/>
                  <a:gd name="connsiteX5" fmla="*/ 952500 w 2712720"/>
                  <a:gd name="connsiteY5" fmla="*/ 275442 h 877422"/>
                  <a:gd name="connsiteX6" fmla="*/ 1272540 w 2712720"/>
                  <a:gd name="connsiteY6" fmla="*/ 145902 h 877422"/>
                  <a:gd name="connsiteX7" fmla="*/ 1287780 w 2712720"/>
                  <a:gd name="connsiteY7" fmla="*/ 84942 h 877422"/>
                  <a:gd name="connsiteX8" fmla="*/ 1249680 w 2712720"/>
                  <a:gd name="connsiteY8" fmla="*/ 8742 h 877422"/>
                  <a:gd name="connsiteX9" fmla="*/ 1028700 w 2712720"/>
                  <a:gd name="connsiteY9" fmla="*/ 8742 h 877422"/>
                  <a:gd name="connsiteX10" fmla="*/ 982980 w 2712720"/>
                  <a:gd name="connsiteY10" fmla="*/ 16362 h 877422"/>
                  <a:gd name="connsiteX11" fmla="*/ 891540 w 2712720"/>
                  <a:gd name="connsiteY11" fmla="*/ 107802 h 877422"/>
                  <a:gd name="connsiteX12" fmla="*/ 876300 w 2712720"/>
                  <a:gd name="connsiteY12" fmla="*/ 168762 h 877422"/>
                  <a:gd name="connsiteX13" fmla="*/ 975360 w 2712720"/>
                  <a:gd name="connsiteY13" fmla="*/ 344022 h 877422"/>
                  <a:gd name="connsiteX14" fmla="*/ 1127760 w 2712720"/>
                  <a:gd name="connsiteY14" fmla="*/ 374502 h 877422"/>
                  <a:gd name="connsiteX15" fmla="*/ 1394460 w 2712720"/>
                  <a:gd name="connsiteY15" fmla="*/ 351642 h 877422"/>
                  <a:gd name="connsiteX16" fmla="*/ 1562100 w 2712720"/>
                  <a:gd name="connsiteY16" fmla="*/ 321162 h 877422"/>
                  <a:gd name="connsiteX17" fmla="*/ 1676400 w 2712720"/>
                  <a:gd name="connsiteY17" fmla="*/ 351642 h 877422"/>
                  <a:gd name="connsiteX18" fmla="*/ 1775460 w 2712720"/>
                  <a:gd name="connsiteY18" fmla="*/ 443082 h 877422"/>
                  <a:gd name="connsiteX19" fmla="*/ 1905000 w 2712720"/>
                  <a:gd name="connsiteY19" fmla="*/ 732642 h 877422"/>
                  <a:gd name="connsiteX20" fmla="*/ 1889760 w 2712720"/>
                  <a:gd name="connsiteY20" fmla="*/ 816462 h 877422"/>
                  <a:gd name="connsiteX21" fmla="*/ 1783080 w 2712720"/>
                  <a:gd name="connsiteY21" fmla="*/ 877422 h 877422"/>
                  <a:gd name="connsiteX22" fmla="*/ 1744980 w 2712720"/>
                  <a:gd name="connsiteY22" fmla="*/ 831702 h 877422"/>
                  <a:gd name="connsiteX23" fmla="*/ 1684020 w 2712720"/>
                  <a:gd name="connsiteY23" fmla="*/ 648822 h 877422"/>
                  <a:gd name="connsiteX24" fmla="*/ 1752600 w 2712720"/>
                  <a:gd name="connsiteY24" fmla="*/ 580242 h 877422"/>
                  <a:gd name="connsiteX25" fmla="*/ 1889760 w 2712720"/>
                  <a:gd name="connsiteY25" fmla="*/ 565002 h 877422"/>
                  <a:gd name="connsiteX26" fmla="*/ 2354580 w 2712720"/>
                  <a:gd name="connsiteY26" fmla="*/ 580242 h 877422"/>
                  <a:gd name="connsiteX27" fmla="*/ 2598420 w 2712720"/>
                  <a:gd name="connsiteY27" fmla="*/ 633582 h 877422"/>
                  <a:gd name="connsiteX28" fmla="*/ 2712720 w 2712720"/>
                  <a:gd name="connsiteY28" fmla="*/ 671682 h 8774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2712720" h="877422">
                    <a:moveTo>
                      <a:pt x="0" y="138282"/>
                    </a:moveTo>
                    <a:cubicBezTo>
                      <a:pt x="178405" y="62803"/>
                      <a:pt x="213174" y="28201"/>
                      <a:pt x="411480" y="23982"/>
                    </a:cubicBezTo>
                    <a:cubicBezTo>
                      <a:pt x="460327" y="22943"/>
                      <a:pt x="508000" y="39222"/>
                      <a:pt x="556260" y="46842"/>
                    </a:cubicBezTo>
                    <a:cubicBezTo>
                      <a:pt x="579120" y="64622"/>
                      <a:pt x="603492" y="80613"/>
                      <a:pt x="624840" y="100182"/>
                    </a:cubicBezTo>
                    <a:cubicBezTo>
                      <a:pt x="664559" y="136591"/>
                      <a:pt x="695843" y="182410"/>
                      <a:pt x="739140" y="214482"/>
                    </a:cubicBezTo>
                    <a:cubicBezTo>
                      <a:pt x="792827" y="254250"/>
                      <a:pt x="893195" y="264322"/>
                      <a:pt x="952500" y="275442"/>
                    </a:cubicBezTo>
                    <a:cubicBezTo>
                      <a:pt x="1115248" y="242892"/>
                      <a:pt x="1180429" y="270909"/>
                      <a:pt x="1272540" y="145902"/>
                    </a:cubicBezTo>
                    <a:cubicBezTo>
                      <a:pt x="1284965" y="129040"/>
                      <a:pt x="1282700" y="105262"/>
                      <a:pt x="1287780" y="84942"/>
                    </a:cubicBezTo>
                    <a:cubicBezTo>
                      <a:pt x="1275080" y="59542"/>
                      <a:pt x="1274563" y="22428"/>
                      <a:pt x="1249680" y="8742"/>
                    </a:cubicBezTo>
                    <a:cubicBezTo>
                      <a:pt x="1216375" y="-9576"/>
                      <a:pt x="1064636" y="6175"/>
                      <a:pt x="1028700" y="8742"/>
                    </a:cubicBezTo>
                    <a:cubicBezTo>
                      <a:pt x="1013460" y="11282"/>
                      <a:pt x="996613" y="9091"/>
                      <a:pt x="982980" y="16362"/>
                    </a:cubicBezTo>
                    <a:cubicBezTo>
                      <a:pt x="920023" y="49939"/>
                      <a:pt x="920446" y="59626"/>
                      <a:pt x="891540" y="107802"/>
                    </a:cubicBezTo>
                    <a:cubicBezTo>
                      <a:pt x="886460" y="128122"/>
                      <a:pt x="877401" y="147846"/>
                      <a:pt x="876300" y="168762"/>
                    </a:cubicBezTo>
                    <a:cubicBezTo>
                      <a:pt x="871953" y="251362"/>
                      <a:pt x="888465" y="300575"/>
                      <a:pt x="975360" y="344022"/>
                    </a:cubicBezTo>
                    <a:cubicBezTo>
                      <a:pt x="1021697" y="367190"/>
                      <a:pt x="1076960" y="364342"/>
                      <a:pt x="1127760" y="374502"/>
                    </a:cubicBezTo>
                    <a:cubicBezTo>
                      <a:pt x="1216660" y="366882"/>
                      <a:pt x="1305899" y="362518"/>
                      <a:pt x="1394460" y="351642"/>
                    </a:cubicBezTo>
                    <a:cubicBezTo>
                      <a:pt x="1450833" y="344719"/>
                      <a:pt x="1505304" y="321162"/>
                      <a:pt x="1562100" y="321162"/>
                    </a:cubicBezTo>
                    <a:cubicBezTo>
                      <a:pt x="1601531" y="321162"/>
                      <a:pt x="1638300" y="341482"/>
                      <a:pt x="1676400" y="351642"/>
                    </a:cubicBezTo>
                    <a:cubicBezTo>
                      <a:pt x="1709420" y="382122"/>
                      <a:pt x="1748324" y="407263"/>
                      <a:pt x="1775460" y="443082"/>
                    </a:cubicBezTo>
                    <a:cubicBezTo>
                      <a:pt x="1865711" y="562213"/>
                      <a:pt x="1866797" y="602751"/>
                      <a:pt x="1905000" y="732642"/>
                    </a:cubicBezTo>
                    <a:cubicBezTo>
                      <a:pt x="1899920" y="760582"/>
                      <a:pt x="1904568" y="792230"/>
                      <a:pt x="1889760" y="816462"/>
                    </a:cubicBezTo>
                    <a:cubicBezTo>
                      <a:pt x="1858061" y="868333"/>
                      <a:pt x="1828512" y="868336"/>
                      <a:pt x="1783080" y="877422"/>
                    </a:cubicBezTo>
                    <a:cubicBezTo>
                      <a:pt x="1770380" y="862182"/>
                      <a:pt x="1753565" y="849586"/>
                      <a:pt x="1744980" y="831702"/>
                    </a:cubicBezTo>
                    <a:cubicBezTo>
                      <a:pt x="1699670" y="737306"/>
                      <a:pt x="1698577" y="721606"/>
                      <a:pt x="1684020" y="648822"/>
                    </a:cubicBezTo>
                    <a:cubicBezTo>
                      <a:pt x="1706880" y="625962"/>
                      <a:pt x="1722660" y="592440"/>
                      <a:pt x="1752600" y="580242"/>
                    </a:cubicBezTo>
                    <a:cubicBezTo>
                      <a:pt x="1795202" y="562886"/>
                      <a:pt x="1843759" y="565002"/>
                      <a:pt x="1889760" y="565002"/>
                    </a:cubicBezTo>
                    <a:cubicBezTo>
                      <a:pt x="2044783" y="565002"/>
                      <a:pt x="2199640" y="575162"/>
                      <a:pt x="2354580" y="580242"/>
                    </a:cubicBezTo>
                    <a:cubicBezTo>
                      <a:pt x="2435860" y="598022"/>
                      <a:pt x="2517598" y="613825"/>
                      <a:pt x="2598420" y="633582"/>
                    </a:cubicBezTo>
                    <a:cubicBezTo>
                      <a:pt x="2677048" y="652802"/>
                      <a:pt x="2670831" y="650737"/>
                      <a:pt x="2712720" y="671682"/>
                    </a:cubicBezTo>
                  </a:path>
                </a:pathLst>
              </a:custGeom>
              <a:noFill/>
              <a:ln w="38100">
                <a:solidFill>
                  <a:srgbClr val="FF000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5" name="星: 10 pt 4">
              <a:extLst>
                <a:ext uri="{FF2B5EF4-FFF2-40B4-BE49-F238E27FC236}">
                  <a16:creationId xmlns:a16="http://schemas.microsoft.com/office/drawing/2014/main" id="{E92804B0-01B7-D587-D6B4-B8ED99CE4D2B}"/>
                </a:ext>
              </a:extLst>
            </p:cNvPr>
            <p:cNvSpPr/>
            <p:nvPr/>
          </p:nvSpPr>
          <p:spPr>
            <a:xfrm>
              <a:off x="1489642" y="5637140"/>
              <a:ext cx="806590" cy="806590"/>
            </a:xfrm>
            <a:prstGeom prst="star10">
              <a:avLst>
                <a:gd name="adj" fmla="val 28651"/>
                <a:gd name="hf" fmla="val 105146"/>
              </a:avLst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797A0B35-F4DE-FC84-9793-7CA918E6C980}"/>
                </a:ext>
              </a:extLst>
            </p:cNvPr>
            <p:cNvGrpSpPr/>
            <p:nvPr/>
          </p:nvGrpSpPr>
          <p:grpSpPr>
            <a:xfrm flipH="1">
              <a:off x="571887" y="6010647"/>
              <a:ext cx="1452099" cy="1715340"/>
              <a:chOff x="1146629" y="1049200"/>
              <a:chExt cx="2036562" cy="2405756"/>
            </a:xfrm>
          </p:grpSpPr>
          <p:grpSp>
            <p:nvGrpSpPr>
              <p:cNvPr id="7" name="グループ化 6">
                <a:extLst>
                  <a:ext uri="{FF2B5EF4-FFF2-40B4-BE49-F238E27FC236}">
                    <a16:creationId xmlns:a16="http://schemas.microsoft.com/office/drawing/2014/main" id="{CBC74E0B-5C8B-EE15-E950-69845F976E9D}"/>
                  </a:ext>
                </a:extLst>
              </p:cNvPr>
              <p:cNvGrpSpPr/>
              <p:nvPr/>
            </p:nvGrpSpPr>
            <p:grpSpPr>
              <a:xfrm>
                <a:off x="1146629" y="1049200"/>
                <a:ext cx="2036562" cy="2405756"/>
                <a:chOff x="-4787556" y="-1144828"/>
                <a:chExt cx="3367559" cy="3978041"/>
              </a:xfrm>
            </p:grpSpPr>
            <p:sp>
              <p:nvSpPr>
                <p:cNvPr id="18" name="アーチ 17">
                  <a:extLst>
                    <a:ext uri="{FF2B5EF4-FFF2-40B4-BE49-F238E27FC236}">
                      <a16:creationId xmlns:a16="http://schemas.microsoft.com/office/drawing/2014/main" id="{B24264CA-DAE6-D7E2-753D-1F070EB5E776}"/>
                    </a:ext>
                  </a:extLst>
                </p:cNvPr>
                <p:cNvSpPr/>
                <p:nvPr/>
              </p:nvSpPr>
              <p:spPr>
                <a:xfrm rot="8885825">
                  <a:off x="-3286325" y="39780"/>
                  <a:ext cx="1360736" cy="1360736"/>
                </a:xfrm>
                <a:prstGeom prst="blockArc">
                  <a:avLst>
                    <a:gd name="adj1" fmla="val 1302620"/>
                    <a:gd name="adj2" fmla="val 8648851"/>
                    <a:gd name="adj3" fmla="val 19297"/>
                  </a:avLst>
                </a:prstGeom>
                <a:solidFill>
                  <a:srgbClr val="FF66FF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9" name="四角形: 上の 2 つの角を丸める 18">
                  <a:extLst>
                    <a:ext uri="{FF2B5EF4-FFF2-40B4-BE49-F238E27FC236}">
                      <a16:creationId xmlns:a16="http://schemas.microsoft.com/office/drawing/2014/main" id="{5E4CFF97-2F8E-05A2-489E-205D5236DF9B}"/>
                    </a:ext>
                  </a:extLst>
                </p:cNvPr>
                <p:cNvSpPr/>
                <p:nvPr/>
              </p:nvSpPr>
              <p:spPr>
                <a:xfrm rot="19800000">
                  <a:off x="-3607815" y="600177"/>
                  <a:ext cx="708811" cy="769133"/>
                </a:xfrm>
                <a:prstGeom prst="round2SameRect">
                  <a:avLst>
                    <a:gd name="adj1" fmla="val 26190"/>
                    <a:gd name="adj2" fmla="val 0"/>
                  </a:avLst>
                </a:prstGeom>
                <a:solidFill>
                  <a:srgbClr val="FF99FF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0" name="楕円 19">
                  <a:extLst>
                    <a:ext uri="{FF2B5EF4-FFF2-40B4-BE49-F238E27FC236}">
                      <a16:creationId xmlns:a16="http://schemas.microsoft.com/office/drawing/2014/main" id="{B1E41D5C-962C-B0CD-0B6C-63DE0D3DA5DB}"/>
                    </a:ext>
                  </a:extLst>
                </p:cNvPr>
                <p:cNvSpPr/>
                <p:nvPr/>
              </p:nvSpPr>
              <p:spPr>
                <a:xfrm>
                  <a:off x="-4641594" y="-900480"/>
                  <a:ext cx="1671658" cy="1669629"/>
                </a:xfrm>
                <a:prstGeom prst="ellipse">
                  <a:avLst/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1" name="アーチ 20">
                  <a:extLst>
                    <a:ext uri="{FF2B5EF4-FFF2-40B4-BE49-F238E27FC236}">
                      <a16:creationId xmlns:a16="http://schemas.microsoft.com/office/drawing/2014/main" id="{7DB2E8DE-B22C-3237-812D-0A8701A3FDDF}"/>
                    </a:ext>
                  </a:extLst>
                </p:cNvPr>
                <p:cNvSpPr/>
                <p:nvPr/>
              </p:nvSpPr>
              <p:spPr>
                <a:xfrm rot="8272636">
                  <a:off x="-3859905" y="1428216"/>
                  <a:ext cx="1360735" cy="1360735"/>
                </a:xfrm>
                <a:prstGeom prst="blockArc">
                  <a:avLst>
                    <a:gd name="adj1" fmla="val 1900752"/>
                    <a:gd name="adj2" fmla="val 8648851"/>
                    <a:gd name="adj3" fmla="val 19297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2" name="四角形: 上の 2 つの角を丸める 21">
                  <a:extLst>
                    <a:ext uri="{FF2B5EF4-FFF2-40B4-BE49-F238E27FC236}">
                      <a16:creationId xmlns:a16="http://schemas.microsoft.com/office/drawing/2014/main" id="{44A06CF4-BE26-AA16-F6D4-0ED505FF3718}"/>
                    </a:ext>
                  </a:extLst>
                </p:cNvPr>
                <p:cNvSpPr/>
                <p:nvPr/>
              </p:nvSpPr>
              <p:spPr>
                <a:xfrm rot="724955">
                  <a:off x="-4328879" y="2059880"/>
                  <a:ext cx="804666" cy="366753"/>
                </a:xfrm>
                <a:prstGeom prst="round2SameRect">
                  <a:avLst>
                    <a:gd name="adj1" fmla="val 50000"/>
                    <a:gd name="adj2" fmla="val 10288"/>
                  </a:avLst>
                </a:pr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3" name="アーチ 22">
                  <a:extLst>
                    <a:ext uri="{FF2B5EF4-FFF2-40B4-BE49-F238E27FC236}">
                      <a16:creationId xmlns:a16="http://schemas.microsoft.com/office/drawing/2014/main" id="{F91DDEFB-F7F9-322E-13A5-39489E0E7D3B}"/>
                    </a:ext>
                  </a:extLst>
                </p:cNvPr>
                <p:cNvSpPr/>
                <p:nvPr/>
              </p:nvSpPr>
              <p:spPr>
                <a:xfrm rot="6090675">
                  <a:off x="-3437247" y="1472477"/>
                  <a:ext cx="1360736" cy="1360735"/>
                </a:xfrm>
                <a:prstGeom prst="blockArc">
                  <a:avLst>
                    <a:gd name="adj1" fmla="val 1900752"/>
                    <a:gd name="adj2" fmla="val 8648851"/>
                    <a:gd name="adj3" fmla="val 19297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4" name="四角形: 上の 2 つの角を丸める 23">
                  <a:extLst>
                    <a:ext uri="{FF2B5EF4-FFF2-40B4-BE49-F238E27FC236}">
                      <a16:creationId xmlns:a16="http://schemas.microsoft.com/office/drawing/2014/main" id="{180AC586-F1B2-E1DB-17E8-690DA6072BBA}"/>
                    </a:ext>
                  </a:extLst>
                </p:cNvPr>
                <p:cNvSpPr/>
                <p:nvPr/>
              </p:nvSpPr>
              <p:spPr>
                <a:xfrm rot="21390675">
                  <a:off x="-3758902" y="2419964"/>
                  <a:ext cx="804666" cy="366753"/>
                </a:xfrm>
                <a:prstGeom prst="round2SameRect">
                  <a:avLst>
                    <a:gd name="adj1" fmla="val 50000"/>
                    <a:gd name="adj2" fmla="val 10288"/>
                  </a:avLst>
                </a:pr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5474F572-B557-D5FA-8A38-965508211032}"/>
                    </a:ext>
                  </a:extLst>
                </p:cNvPr>
                <p:cNvSpPr/>
                <p:nvPr/>
              </p:nvSpPr>
              <p:spPr>
                <a:xfrm rot="4500000">
                  <a:off x="-4689617" y="-1242767"/>
                  <a:ext cx="1735105" cy="1930983"/>
                </a:xfrm>
                <a:custGeom>
                  <a:avLst/>
                  <a:gdLst>
                    <a:gd name="connsiteX0" fmla="*/ 37123 w 1735105"/>
                    <a:gd name="connsiteY0" fmla="*/ 859714 h 1930983"/>
                    <a:gd name="connsiteX1" fmla="*/ 64889 w 1735105"/>
                    <a:gd name="connsiteY1" fmla="*/ 783850 h 1930983"/>
                    <a:gd name="connsiteX2" fmla="*/ 87370 w 1735105"/>
                    <a:gd name="connsiteY2" fmla="*/ 737183 h 1930983"/>
                    <a:gd name="connsiteX3" fmla="*/ 101311 w 1735105"/>
                    <a:gd name="connsiteY3" fmla="*/ 661226 h 1930983"/>
                    <a:gd name="connsiteX4" fmla="*/ 502711 w 1735105"/>
                    <a:gd name="connsiteY4" fmla="*/ 111542 h 1930983"/>
                    <a:gd name="connsiteX5" fmla="*/ 1735105 w 1735105"/>
                    <a:gd name="connsiteY5" fmla="*/ 485517 h 1930983"/>
                    <a:gd name="connsiteX6" fmla="*/ 675418 w 1735105"/>
                    <a:gd name="connsiteY6" fmla="*/ 861872 h 1930983"/>
                    <a:gd name="connsiteX7" fmla="*/ 508758 w 1735105"/>
                    <a:gd name="connsiteY7" fmla="*/ 1003441 h 1930983"/>
                    <a:gd name="connsiteX8" fmla="*/ 504146 w 1735105"/>
                    <a:gd name="connsiteY8" fmla="*/ 1105259 h 1930983"/>
                    <a:gd name="connsiteX9" fmla="*/ 825724 w 1735105"/>
                    <a:gd name="connsiteY9" fmla="*/ 1930983 h 1930983"/>
                    <a:gd name="connsiteX10" fmla="*/ 0 w 1735105"/>
                    <a:gd name="connsiteY10" fmla="*/ 1105259 h 1930983"/>
                    <a:gd name="connsiteX11" fmla="*/ 37123 w 1735105"/>
                    <a:gd name="connsiteY11" fmla="*/ 859714 h 193098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735105" h="1930983">
                      <a:moveTo>
                        <a:pt x="37123" y="859714"/>
                      </a:moveTo>
                      <a:cubicBezTo>
                        <a:pt x="45165" y="833858"/>
                        <a:pt x="54443" y="808547"/>
                        <a:pt x="64889" y="783850"/>
                      </a:cubicBezTo>
                      <a:lnTo>
                        <a:pt x="87370" y="737183"/>
                      </a:lnTo>
                      <a:lnTo>
                        <a:pt x="101311" y="661226"/>
                      </a:lnTo>
                      <a:cubicBezTo>
                        <a:pt x="154212" y="434247"/>
                        <a:pt x="292191" y="233086"/>
                        <a:pt x="502711" y="111542"/>
                      </a:cubicBezTo>
                      <a:cubicBezTo>
                        <a:pt x="923751" y="-131545"/>
                        <a:pt x="1475512" y="35889"/>
                        <a:pt x="1735105" y="485517"/>
                      </a:cubicBezTo>
                      <a:cubicBezTo>
                        <a:pt x="1343833" y="502125"/>
                        <a:pt x="977319" y="635246"/>
                        <a:pt x="675418" y="861872"/>
                      </a:cubicBezTo>
                      <a:lnTo>
                        <a:pt x="508758" y="1003441"/>
                      </a:lnTo>
                      <a:lnTo>
                        <a:pt x="504146" y="1105259"/>
                      </a:lnTo>
                      <a:cubicBezTo>
                        <a:pt x="504146" y="1401373"/>
                        <a:pt x="611339" y="1697488"/>
                        <a:pt x="825724" y="1930983"/>
                      </a:cubicBezTo>
                      <a:cubicBezTo>
                        <a:pt x="369689" y="1930983"/>
                        <a:pt x="0" y="1561294"/>
                        <a:pt x="0" y="1105259"/>
                      </a:cubicBezTo>
                      <a:cubicBezTo>
                        <a:pt x="0" y="1019752"/>
                        <a:pt x="12997" y="937281"/>
                        <a:pt x="37123" y="85971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6" name="フリーフォーム: 図形 25">
                  <a:extLst>
                    <a:ext uri="{FF2B5EF4-FFF2-40B4-BE49-F238E27FC236}">
                      <a16:creationId xmlns:a16="http://schemas.microsoft.com/office/drawing/2014/main" id="{73F1F453-B39D-080E-0E53-69BF19939ECB}"/>
                    </a:ext>
                  </a:extLst>
                </p:cNvPr>
                <p:cNvSpPr/>
                <p:nvPr/>
              </p:nvSpPr>
              <p:spPr>
                <a:xfrm>
                  <a:off x="-3446124" y="-197720"/>
                  <a:ext cx="432021" cy="545782"/>
                </a:xfrm>
                <a:custGeom>
                  <a:avLst/>
                  <a:gdLst>
                    <a:gd name="connsiteX0" fmla="*/ 290512 w 680827"/>
                    <a:gd name="connsiteY0" fmla="*/ 0 h 860104"/>
                    <a:gd name="connsiteX1" fmla="*/ 680827 w 680827"/>
                    <a:gd name="connsiteY1" fmla="*/ 430052 h 860104"/>
                    <a:gd name="connsiteX2" fmla="*/ 290512 w 680827"/>
                    <a:gd name="connsiteY2" fmla="*/ 860104 h 860104"/>
                    <a:gd name="connsiteX3" fmla="*/ 14518 w 680827"/>
                    <a:gd name="connsiteY3" fmla="*/ 734145 h 860104"/>
                    <a:gd name="connsiteX4" fmla="*/ 0 w 680827"/>
                    <a:gd name="connsiteY4" fmla="*/ 714757 h 860104"/>
                    <a:gd name="connsiteX5" fmla="*/ 33143 w 680827"/>
                    <a:gd name="connsiteY5" fmla="*/ 670498 h 860104"/>
                    <a:gd name="connsiteX6" fmla="*/ 99802 w 680827"/>
                    <a:gd name="connsiteY6" fmla="*/ 430052 h 860104"/>
                    <a:gd name="connsiteX7" fmla="*/ 33143 w 680827"/>
                    <a:gd name="connsiteY7" fmla="*/ 189606 h 860104"/>
                    <a:gd name="connsiteX8" fmla="*/ 0 w 680827"/>
                    <a:gd name="connsiteY8" fmla="*/ 145347 h 860104"/>
                    <a:gd name="connsiteX9" fmla="*/ 14518 w 680827"/>
                    <a:gd name="connsiteY9" fmla="*/ 125960 h 860104"/>
                    <a:gd name="connsiteX10" fmla="*/ 290512 w 680827"/>
                    <a:gd name="connsiteY10" fmla="*/ 0 h 860104"/>
                    <a:gd name="connsiteX0" fmla="*/ 99802 w 680827"/>
                    <a:gd name="connsiteY0" fmla="*/ 430052 h 860104"/>
                    <a:gd name="connsiteX1" fmla="*/ 33143 w 680827"/>
                    <a:gd name="connsiteY1" fmla="*/ 189606 h 860104"/>
                    <a:gd name="connsiteX2" fmla="*/ 0 w 680827"/>
                    <a:gd name="connsiteY2" fmla="*/ 145347 h 860104"/>
                    <a:gd name="connsiteX3" fmla="*/ 14518 w 680827"/>
                    <a:gd name="connsiteY3" fmla="*/ 125960 h 860104"/>
                    <a:gd name="connsiteX4" fmla="*/ 290512 w 680827"/>
                    <a:gd name="connsiteY4" fmla="*/ 0 h 860104"/>
                    <a:gd name="connsiteX5" fmla="*/ 680827 w 680827"/>
                    <a:gd name="connsiteY5" fmla="*/ 430052 h 860104"/>
                    <a:gd name="connsiteX6" fmla="*/ 290512 w 680827"/>
                    <a:gd name="connsiteY6" fmla="*/ 860104 h 860104"/>
                    <a:gd name="connsiteX7" fmla="*/ 14518 w 680827"/>
                    <a:gd name="connsiteY7" fmla="*/ 734145 h 860104"/>
                    <a:gd name="connsiteX8" fmla="*/ 0 w 680827"/>
                    <a:gd name="connsiteY8" fmla="*/ 714757 h 860104"/>
                    <a:gd name="connsiteX9" fmla="*/ 33143 w 680827"/>
                    <a:gd name="connsiteY9" fmla="*/ 670498 h 860104"/>
                    <a:gd name="connsiteX10" fmla="*/ 191242 w 680827"/>
                    <a:gd name="connsiteY10" fmla="*/ 521492 h 860104"/>
                    <a:gd name="connsiteX0" fmla="*/ 99802 w 680827"/>
                    <a:gd name="connsiteY0" fmla="*/ 430052 h 860104"/>
                    <a:gd name="connsiteX1" fmla="*/ 33143 w 680827"/>
                    <a:gd name="connsiteY1" fmla="*/ 189606 h 860104"/>
                    <a:gd name="connsiteX2" fmla="*/ 0 w 680827"/>
                    <a:gd name="connsiteY2" fmla="*/ 145347 h 860104"/>
                    <a:gd name="connsiteX3" fmla="*/ 14518 w 680827"/>
                    <a:gd name="connsiteY3" fmla="*/ 125960 h 860104"/>
                    <a:gd name="connsiteX4" fmla="*/ 290512 w 680827"/>
                    <a:gd name="connsiteY4" fmla="*/ 0 h 860104"/>
                    <a:gd name="connsiteX5" fmla="*/ 680827 w 680827"/>
                    <a:gd name="connsiteY5" fmla="*/ 430052 h 860104"/>
                    <a:gd name="connsiteX6" fmla="*/ 290512 w 680827"/>
                    <a:gd name="connsiteY6" fmla="*/ 860104 h 860104"/>
                    <a:gd name="connsiteX7" fmla="*/ 14518 w 680827"/>
                    <a:gd name="connsiteY7" fmla="*/ 734145 h 860104"/>
                    <a:gd name="connsiteX8" fmla="*/ 0 w 680827"/>
                    <a:gd name="connsiteY8" fmla="*/ 714757 h 860104"/>
                    <a:gd name="connsiteX9" fmla="*/ 33143 w 680827"/>
                    <a:gd name="connsiteY9" fmla="*/ 670498 h 860104"/>
                    <a:gd name="connsiteX0" fmla="*/ 33143 w 680827"/>
                    <a:gd name="connsiteY0" fmla="*/ 189606 h 860104"/>
                    <a:gd name="connsiteX1" fmla="*/ 0 w 680827"/>
                    <a:gd name="connsiteY1" fmla="*/ 145347 h 860104"/>
                    <a:gd name="connsiteX2" fmla="*/ 14518 w 680827"/>
                    <a:gd name="connsiteY2" fmla="*/ 125960 h 860104"/>
                    <a:gd name="connsiteX3" fmla="*/ 290512 w 680827"/>
                    <a:gd name="connsiteY3" fmla="*/ 0 h 860104"/>
                    <a:gd name="connsiteX4" fmla="*/ 680827 w 680827"/>
                    <a:gd name="connsiteY4" fmla="*/ 430052 h 860104"/>
                    <a:gd name="connsiteX5" fmla="*/ 290512 w 680827"/>
                    <a:gd name="connsiteY5" fmla="*/ 860104 h 860104"/>
                    <a:gd name="connsiteX6" fmla="*/ 14518 w 680827"/>
                    <a:gd name="connsiteY6" fmla="*/ 734145 h 860104"/>
                    <a:gd name="connsiteX7" fmla="*/ 0 w 680827"/>
                    <a:gd name="connsiteY7" fmla="*/ 714757 h 860104"/>
                    <a:gd name="connsiteX8" fmla="*/ 33143 w 680827"/>
                    <a:gd name="connsiteY8" fmla="*/ 670498 h 860104"/>
                    <a:gd name="connsiteX0" fmla="*/ 33143 w 680827"/>
                    <a:gd name="connsiteY0" fmla="*/ 189606 h 860104"/>
                    <a:gd name="connsiteX1" fmla="*/ 0 w 680827"/>
                    <a:gd name="connsiteY1" fmla="*/ 145347 h 860104"/>
                    <a:gd name="connsiteX2" fmla="*/ 14518 w 680827"/>
                    <a:gd name="connsiteY2" fmla="*/ 125960 h 860104"/>
                    <a:gd name="connsiteX3" fmla="*/ 290512 w 680827"/>
                    <a:gd name="connsiteY3" fmla="*/ 0 h 860104"/>
                    <a:gd name="connsiteX4" fmla="*/ 680827 w 680827"/>
                    <a:gd name="connsiteY4" fmla="*/ 430052 h 860104"/>
                    <a:gd name="connsiteX5" fmla="*/ 290512 w 680827"/>
                    <a:gd name="connsiteY5" fmla="*/ 860104 h 860104"/>
                    <a:gd name="connsiteX6" fmla="*/ 14518 w 680827"/>
                    <a:gd name="connsiteY6" fmla="*/ 734145 h 860104"/>
                    <a:gd name="connsiteX7" fmla="*/ 0 w 680827"/>
                    <a:gd name="connsiteY7" fmla="*/ 714757 h 860104"/>
                    <a:gd name="connsiteX0" fmla="*/ 0 w 680827"/>
                    <a:gd name="connsiteY0" fmla="*/ 145347 h 860104"/>
                    <a:gd name="connsiteX1" fmla="*/ 14518 w 680827"/>
                    <a:gd name="connsiteY1" fmla="*/ 125960 h 860104"/>
                    <a:gd name="connsiteX2" fmla="*/ 290512 w 680827"/>
                    <a:gd name="connsiteY2" fmla="*/ 0 h 860104"/>
                    <a:gd name="connsiteX3" fmla="*/ 680827 w 680827"/>
                    <a:gd name="connsiteY3" fmla="*/ 430052 h 860104"/>
                    <a:gd name="connsiteX4" fmla="*/ 290512 w 680827"/>
                    <a:gd name="connsiteY4" fmla="*/ 860104 h 860104"/>
                    <a:gd name="connsiteX5" fmla="*/ 14518 w 680827"/>
                    <a:gd name="connsiteY5" fmla="*/ 734145 h 860104"/>
                    <a:gd name="connsiteX6" fmla="*/ 0 w 680827"/>
                    <a:gd name="connsiteY6" fmla="*/ 714757 h 8601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80827" h="860104">
                      <a:moveTo>
                        <a:pt x="0" y="145347"/>
                      </a:moveTo>
                      <a:lnTo>
                        <a:pt x="14518" y="125960"/>
                      </a:lnTo>
                      <a:cubicBezTo>
                        <a:pt x="85151" y="48135"/>
                        <a:pt x="182730" y="0"/>
                        <a:pt x="290512" y="0"/>
                      </a:cubicBezTo>
                      <a:cubicBezTo>
                        <a:pt x="506077" y="0"/>
                        <a:pt x="680827" y="192541"/>
                        <a:pt x="680827" y="430052"/>
                      </a:cubicBezTo>
                      <a:cubicBezTo>
                        <a:pt x="680827" y="667563"/>
                        <a:pt x="506077" y="860104"/>
                        <a:pt x="290512" y="860104"/>
                      </a:cubicBezTo>
                      <a:cubicBezTo>
                        <a:pt x="182730" y="860104"/>
                        <a:pt x="85151" y="811969"/>
                        <a:pt x="14518" y="734145"/>
                      </a:cubicBezTo>
                      <a:lnTo>
                        <a:pt x="0" y="714757"/>
                      </a:lnTo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3B6C9943-98EC-75DF-AE9E-FFB36E67F5A3}"/>
                    </a:ext>
                  </a:extLst>
                </p:cNvPr>
                <p:cNvSpPr/>
                <p:nvPr/>
              </p:nvSpPr>
              <p:spPr>
                <a:xfrm>
                  <a:off x="-3404887" y="-106240"/>
                  <a:ext cx="287197" cy="362822"/>
                </a:xfrm>
                <a:custGeom>
                  <a:avLst/>
                  <a:gdLst>
                    <a:gd name="connsiteX0" fmla="*/ 290512 w 680827"/>
                    <a:gd name="connsiteY0" fmla="*/ 0 h 860104"/>
                    <a:gd name="connsiteX1" fmla="*/ 680827 w 680827"/>
                    <a:gd name="connsiteY1" fmla="*/ 430052 h 860104"/>
                    <a:gd name="connsiteX2" fmla="*/ 290512 w 680827"/>
                    <a:gd name="connsiteY2" fmla="*/ 860104 h 860104"/>
                    <a:gd name="connsiteX3" fmla="*/ 14518 w 680827"/>
                    <a:gd name="connsiteY3" fmla="*/ 734145 h 860104"/>
                    <a:gd name="connsiteX4" fmla="*/ 0 w 680827"/>
                    <a:gd name="connsiteY4" fmla="*/ 714757 h 860104"/>
                    <a:gd name="connsiteX5" fmla="*/ 33143 w 680827"/>
                    <a:gd name="connsiteY5" fmla="*/ 670498 h 860104"/>
                    <a:gd name="connsiteX6" fmla="*/ 99802 w 680827"/>
                    <a:gd name="connsiteY6" fmla="*/ 430052 h 860104"/>
                    <a:gd name="connsiteX7" fmla="*/ 33143 w 680827"/>
                    <a:gd name="connsiteY7" fmla="*/ 189606 h 860104"/>
                    <a:gd name="connsiteX8" fmla="*/ 0 w 680827"/>
                    <a:gd name="connsiteY8" fmla="*/ 145347 h 860104"/>
                    <a:gd name="connsiteX9" fmla="*/ 14518 w 680827"/>
                    <a:gd name="connsiteY9" fmla="*/ 125960 h 860104"/>
                    <a:gd name="connsiteX10" fmla="*/ 290512 w 680827"/>
                    <a:gd name="connsiteY10" fmla="*/ 0 h 860104"/>
                    <a:gd name="connsiteX0" fmla="*/ 99802 w 680827"/>
                    <a:gd name="connsiteY0" fmla="*/ 430052 h 860104"/>
                    <a:gd name="connsiteX1" fmla="*/ 33143 w 680827"/>
                    <a:gd name="connsiteY1" fmla="*/ 189606 h 860104"/>
                    <a:gd name="connsiteX2" fmla="*/ 0 w 680827"/>
                    <a:gd name="connsiteY2" fmla="*/ 145347 h 860104"/>
                    <a:gd name="connsiteX3" fmla="*/ 14518 w 680827"/>
                    <a:gd name="connsiteY3" fmla="*/ 125960 h 860104"/>
                    <a:gd name="connsiteX4" fmla="*/ 290512 w 680827"/>
                    <a:gd name="connsiteY4" fmla="*/ 0 h 860104"/>
                    <a:gd name="connsiteX5" fmla="*/ 680827 w 680827"/>
                    <a:gd name="connsiteY5" fmla="*/ 430052 h 860104"/>
                    <a:gd name="connsiteX6" fmla="*/ 290512 w 680827"/>
                    <a:gd name="connsiteY6" fmla="*/ 860104 h 860104"/>
                    <a:gd name="connsiteX7" fmla="*/ 14518 w 680827"/>
                    <a:gd name="connsiteY7" fmla="*/ 734145 h 860104"/>
                    <a:gd name="connsiteX8" fmla="*/ 0 w 680827"/>
                    <a:gd name="connsiteY8" fmla="*/ 714757 h 860104"/>
                    <a:gd name="connsiteX9" fmla="*/ 33143 w 680827"/>
                    <a:gd name="connsiteY9" fmla="*/ 670498 h 860104"/>
                    <a:gd name="connsiteX10" fmla="*/ 191242 w 680827"/>
                    <a:gd name="connsiteY10" fmla="*/ 521492 h 860104"/>
                    <a:gd name="connsiteX0" fmla="*/ 99802 w 680827"/>
                    <a:gd name="connsiteY0" fmla="*/ 430052 h 860104"/>
                    <a:gd name="connsiteX1" fmla="*/ 33143 w 680827"/>
                    <a:gd name="connsiteY1" fmla="*/ 189606 h 860104"/>
                    <a:gd name="connsiteX2" fmla="*/ 0 w 680827"/>
                    <a:gd name="connsiteY2" fmla="*/ 145347 h 860104"/>
                    <a:gd name="connsiteX3" fmla="*/ 14518 w 680827"/>
                    <a:gd name="connsiteY3" fmla="*/ 125960 h 860104"/>
                    <a:gd name="connsiteX4" fmla="*/ 290512 w 680827"/>
                    <a:gd name="connsiteY4" fmla="*/ 0 h 860104"/>
                    <a:gd name="connsiteX5" fmla="*/ 680827 w 680827"/>
                    <a:gd name="connsiteY5" fmla="*/ 430052 h 860104"/>
                    <a:gd name="connsiteX6" fmla="*/ 290512 w 680827"/>
                    <a:gd name="connsiteY6" fmla="*/ 860104 h 860104"/>
                    <a:gd name="connsiteX7" fmla="*/ 14518 w 680827"/>
                    <a:gd name="connsiteY7" fmla="*/ 734145 h 860104"/>
                    <a:gd name="connsiteX8" fmla="*/ 0 w 680827"/>
                    <a:gd name="connsiteY8" fmla="*/ 714757 h 860104"/>
                    <a:gd name="connsiteX9" fmla="*/ 33143 w 680827"/>
                    <a:gd name="connsiteY9" fmla="*/ 670498 h 860104"/>
                    <a:gd name="connsiteX0" fmla="*/ 33143 w 680827"/>
                    <a:gd name="connsiteY0" fmla="*/ 189606 h 860104"/>
                    <a:gd name="connsiteX1" fmla="*/ 0 w 680827"/>
                    <a:gd name="connsiteY1" fmla="*/ 145347 h 860104"/>
                    <a:gd name="connsiteX2" fmla="*/ 14518 w 680827"/>
                    <a:gd name="connsiteY2" fmla="*/ 125960 h 860104"/>
                    <a:gd name="connsiteX3" fmla="*/ 290512 w 680827"/>
                    <a:gd name="connsiteY3" fmla="*/ 0 h 860104"/>
                    <a:gd name="connsiteX4" fmla="*/ 680827 w 680827"/>
                    <a:gd name="connsiteY4" fmla="*/ 430052 h 860104"/>
                    <a:gd name="connsiteX5" fmla="*/ 290512 w 680827"/>
                    <a:gd name="connsiteY5" fmla="*/ 860104 h 860104"/>
                    <a:gd name="connsiteX6" fmla="*/ 14518 w 680827"/>
                    <a:gd name="connsiteY6" fmla="*/ 734145 h 860104"/>
                    <a:gd name="connsiteX7" fmla="*/ 0 w 680827"/>
                    <a:gd name="connsiteY7" fmla="*/ 714757 h 860104"/>
                    <a:gd name="connsiteX8" fmla="*/ 33143 w 680827"/>
                    <a:gd name="connsiteY8" fmla="*/ 670498 h 860104"/>
                    <a:gd name="connsiteX0" fmla="*/ 33143 w 680827"/>
                    <a:gd name="connsiteY0" fmla="*/ 189606 h 860104"/>
                    <a:gd name="connsiteX1" fmla="*/ 0 w 680827"/>
                    <a:gd name="connsiteY1" fmla="*/ 145347 h 860104"/>
                    <a:gd name="connsiteX2" fmla="*/ 14518 w 680827"/>
                    <a:gd name="connsiteY2" fmla="*/ 125960 h 860104"/>
                    <a:gd name="connsiteX3" fmla="*/ 290512 w 680827"/>
                    <a:gd name="connsiteY3" fmla="*/ 0 h 860104"/>
                    <a:gd name="connsiteX4" fmla="*/ 680827 w 680827"/>
                    <a:gd name="connsiteY4" fmla="*/ 430052 h 860104"/>
                    <a:gd name="connsiteX5" fmla="*/ 290512 w 680827"/>
                    <a:gd name="connsiteY5" fmla="*/ 860104 h 860104"/>
                    <a:gd name="connsiteX6" fmla="*/ 14518 w 680827"/>
                    <a:gd name="connsiteY6" fmla="*/ 734145 h 860104"/>
                    <a:gd name="connsiteX7" fmla="*/ 0 w 680827"/>
                    <a:gd name="connsiteY7" fmla="*/ 714757 h 860104"/>
                    <a:gd name="connsiteX0" fmla="*/ 0 w 680827"/>
                    <a:gd name="connsiteY0" fmla="*/ 145347 h 860104"/>
                    <a:gd name="connsiteX1" fmla="*/ 14518 w 680827"/>
                    <a:gd name="connsiteY1" fmla="*/ 125960 h 860104"/>
                    <a:gd name="connsiteX2" fmla="*/ 290512 w 680827"/>
                    <a:gd name="connsiteY2" fmla="*/ 0 h 860104"/>
                    <a:gd name="connsiteX3" fmla="*/ 680827 w 680827"/>
                    <a:gd name="connsiteY3" fmla="*/ 430052 h 860104"/>
                    <a:gd name="connsiteX4" fmla="*/ 290512 w 680827"/>
                    <a:gd name="connsiteY4" fmla="*/ 860104 h 860104"/>
                    <a:gd name="connsiteX5" fmla="*/ 14518 w 680827"/>
                    <a:gd name="connsiteY5" fmla="*/ 734145 h 860104"/>
                    <a:gd name="connsiteX6" fmla="*/ 0 w 680827"/>
                    <a:gd name="connsiteY6" fmla="*/ 714757 h 8601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80827" h="860104">
                      <a:moveTo>
                        <a:pt x="0" y="145347"/>
                      </a:moveTo>
                      <a:lnTo>
                        <a:pt x="14518" y="125960"/>
                      </a:lnTo>
                      <a:cubicBezTo>
                        <a:pt x="85151" y="48135"/>
                        <a:pt x="182730" y="0"/>
                        <a:pt x="290512" y="0"/>
                      </a:cubicBezTo>
                      <a:cubicBezTo>
                        <a:pt x="506077" y="0"/>
                        <a:pt x="680827" y="192541"/>
                        <a:pt x="680827" y="430052"/>
                      </a:cubicBezTo>
                      <a:cubicBezTo>
                        <a:pt x="680827" y="667563"/>
                        <a:pt x="506077" y="860104"/>
                        <a:pt x="290512" y="860104"/>
                      </a:cubicBezTo>
                      <a:cubicBezTo>
                        <a:pt x="182730" y="860104"/>
                        <a:pt x="85151" y="811969"/>
                        <a:pt x="14518" y="734145"/>
                      </a:cubicBezTo>
                      <a:lnTo>
                        <a:pt x="0" y="714757"/>
                      </a:lnTo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03DF6F6B-043E-755E-35E6-55BD2EB1A7C9}"/>
                    </a:ext>
                  </a:extLst>
                </p:cNvPr>
                <p:cNvSpPr/>
                <p:nvPr/>
              </p:nvSpPr>
              <p:spPr>
                <a:xfrm rot="7813824">
                  <a:off x="-2570479" y="67363"/>
                  <a:ext cx="736060" cy="732682"/>
                </a:xfrm>
                <a:custGeom>
                  <a:avLst/>
                  <a:gdLst>
                    <a:gd name="connsiteX0" fmla="*/ 723449 w 1674729"/>
                    <a:gd name="connsiteY0" fmla="*/ 0 h 1667042"/>
                    <a:gd name="connsiteX1" fmla="*/ 832193 w 1674729"/>
                    <a:gd name="connsiteY1" fmla="*/ 108744 h 1667042"/>
                    <a:gd name="connsiteX2" fmla="*/ 832193 w 1674729"/>
                    <a:gd name="connsiteY2" fmla="*/ 781218 h 1667042"/>
                    <a:gd name="connsiteX3" fmla="*/ 861235 w 1674729"/>
                    <a:gd name="connsiteY3" fmla="*/ 781218 h 1667042"/>
                    <a:gd name="connsiteX4" fmla="*/ 1013838 w 1674729"/>
                    <a:gd name="connsiteY4" fmla="*/ 211697 h 1667042"/>
                    <a:gd name="connsiteX5" fmla="*/ 1147022 w 1674729"/>
                    <a:gd name="connsiteY5" fmla="*/ 134803 h 1667042"/>
                    <a:gd name="connsiteX6" fmla="*/ 1223916 w 1674729"/>
                    <a:gd name="connsiteY6" fmla="*/ 267987 h 1667042"/>
                    <a:gd name="connsiteX7" fmla="*/ 1054692 w 1674729"/>
                    <a:gd name="connsiteY7" fmla="*/ 899539 h 1667042"/>
                    <a:gd name="connsiteX8" fmla="*/ 1051911 w 1674729"/>
                    <a:gd name="connsiteY8" fmla="*/ 914682 h 1667042"/>
                    <a:gd name="connsiteX9" fmla="*/ 1097255 w 1674729"/>
                    <a:gd name="connsiteY9" fmla="*/ 1056814 h 1667042"/>
                    <a:gd name="connsiteX10" fmla="*/ 1108948 w 1674729"/>
                    <a:gd name="connsiteY10" fmla="*/ 1067074 h 1667042"/>
                    <a:gd name="connsiteX11" fmla="*/ 1476388 w 1674729"/>
                    <a:gd name="connsiteY11" fmla="*/ 854933 h 1667042"/>
                    <a:gd name="connsiteX12" fmla="*/ 1656994 w 1674729"/>
                    <a:gd name="connsiteY12" fmla="*/ 903326 h 1667042"/>
                    <a:gd name="connsiteX13" fmla="*/ 1608601 w 1674729"/>
                    <a:gd name="connsiteY13" fmla="*/ 1083932 h 1667042"/>
                    <a:gd name="connsiteX14" fmla="*/ 1155573 w 1674729"/>
                    <a:gd name="connsiteY14" fmla="*/ 1345488 h 1667042"/>
                    <a:gd name="connsiteX15" fmla="*/ 1139728 w 1674729"/>
                    <a:gd name="connsiteY15" fmla="*/ 1396532 h 1667042"/>
                    <a:gd name="connsiteX16" fmla="*/ 731622 w 1674729"/>
                    <a:gd name="connsiteY16" fmla="*/ 1667042 h 1667042"/>
                    <a:gd name="connsiteX17" fmla="*/ 688759 w 1674729"/>
                    <a:gd name="connsiteY17" fmla="*/ 1667042 h 1667042"/>
                    <a:gd name="connsiteX18" fmla="*/ 245847 w 1674729"/>
                    <a:gd name="connsiteY18" fmla="*/ 1224130 h 1667042"/>
                    <a:gd name="connsiteX19" fmla="*/ 245847 w 1674729"/>
                    <a:gd name="connsiteY19" fmla="*/ 1081255 h 1667042"/>
                    <a:gd name="connsiteX20" fmla="*/ 250890 w 1674729"/>
                    <a:gd name="connsiteY20" fmla="*/ 1031236 h 1667042"/>
                    <a:gd name="connsiteX21" fmla="*/ 11123 w 1674729"/>
                    <a:gd name="connsiteY21" fmla="*/ 615948 h 1667042"/>
                    <a:gd name="connsiteX22" fmla="*/ 41475 w 1674729"/>
                    <a:gd name="connsiteY22" fmla="*/ 502673 h 1667042"/>
                    <a:gd name="connsiteX23" fmla="*/ 72686 w 1674729"/>
                    <a:gd name="connsiteY23" fmla="*/ 492178 h 1667042"/>
                    <a:gd name="connsiteX24" fmla="*/ 154750 w 1674729"/>
                    <a:gd name="connsiteY24" fmla="*/ 533025 h 1667042"/>
                    <a:gd name="connsiteX25" fmla="*/ 343923 w 1674729"/>
                    <a:gd name="connsiteY25" fmla="*/ 860684 h 1667042"/>
                    <a:gd name="connsiteX26" fmla="*/ 369200 w 1674729"/>
                    <a:gd name="connsiteY26" fmla="*/ 839828 h 1667042"/>
                    <a:gd name="connsiteX27" fmla="*/ 215975 w 1674729"/>
                    <a:gd name="connsiteY27" fmla="*/ 267988 h 1667042"/>
                    <a:gd name="connsiteX28" fmla="*/ 292870 w 1674729"/>
                    <a:gd name="connsiteY28" fmla="*/ 134804 h 1667042"/>
                    <a:gd name="connsiteX29" fmla="*/ 335967 w 1674729"/>
                    <a:gd name="connsiteY29" fmla="*/ 132103 h 1667042"/>
                    <a:gd name="connsiteX30" fmla="*/ 426053 w 1674729"/>
                    <a:gd name="connsiteY30" fmla="*/ 211698 h 1667042"/>
                    <a:gd name="connsiteX31" fmla="*/ 578656 w 1674729"/>
                    <a:gd name="connsiteY31" fmla="*/ 781218 h 1667042"/>
                    <a:gd name="connsiteX32" fmla="*/ 614705 w 1674729"/>
                    <a:gd name="connsiteY32" fmla="*/ 781218 h 1667042"/>
                    <a:gd name="connsiteX33" fmla="*/ 614705 w 1674729"/>
                    <a:gd name="connsiteY33" fmla="*/ 108744 h 1667042"/>
                    <a:gd name="connsiteX34" fmla="*/ 723449 w 1674729"/>
                    <a:gd name="connsiteY34" fmla="*/ 0 h 16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</a:cxnLst>
                  <a:rect l="l" t="t" r="r" b="b"/>
                  <a:pathLst>
                    <a:path w="1674729" h="1667042">
                      <a:moveTo>
                        <a:pt x="723449" y="0"/>
                      </a:moveTo>
                      <a:cubicBezTo>
                        <a:pt x="783507" y="0"/>
                        <a:pt x="832193" y="48686"/>
                        <a:pt x="832193" y="108744"/>
                      </a:cubicBezTo>
                      <a:lnTo>
                        <a:pt x="832193" y="781218"/>
                      </a:lnTo>
                      <a:lnTo>
                        <a:pt x="861235" y="781218"/>
                      </a:lnTo>
                      <a:lnTo>
                        <a:pt x="1013838" y="211697"/>
                      </a:lnTo>
                      <a:cubicBezTo>
                        <a:pt x="1029382" y="153685"/>
                        <a:pt x="1089010" y="119259"/>
                        <a:pt x="1147022" y="134803"/>
                      </a:cubicBezTo>
                      <a:cubicBezTo>
                        <a:pt x="1205034" y="150347"/>
                        <a:pt x="1239460" y="209975"/>
                        <a:pt x="1223916" y="267987"/>
                      </a:cubicBezTo>
                      <a:lnTo>
                        <a:pt x="1054692" y="899539"/>
                      </a:lnTo>
                      <a:lnTo>
                        <a:pt x="1051911" y="914682"/>
                      </a:lnTo>
                      <a:cubicBezTo>
                        <a:pt x="1048273" y="968078"/>
                        <a:pt x="1063819" y="1016625"/>
                        <a:pt x="1097255" y="1056814"/>
                      </a:cubicBezTo>
                      <a:lnTo>
                        <a:pt x="1108948" y="1067074"/>
                      </a:lnTo>
                      <a:lnTo>
                        <a:pt x="1476388" y="854933"/>
                      </a:lnTo>
                      <a:cubicBezTo>
                        <a:pt x="1539624" y="818423"/>
                        <a:pt x="1620485" y="840090"/>
                        <a:pt x="1656994" y="903326"/>
                      </a:cubicBezTo>
                      <a:cubicBezTo>
                        <a:pt x="1693504" y="966562"/>
                        <a:pt x="1671837" y="1047423"/>
                        <a:pt x="1608601" y="1083932"/>
                      </a:cubicBezTo>
                      <a:lnTo>
                        <a:pt x="1155573" y="1345488"/>
                      </a:lnTo>
                      <a:lnTo>
                        <a:pt x="1139728" y="1396532"/>
                      </a:lnTo>
                      <a:cubicBezTo>
                        <a:pt x="1072491" y="1555500"/>
                        <a:pt x="915083" y="1667042"/>
                        <a:pt x="731622" y="1667042"/>
                      </a:cubicBezTo>
                      <a:lnTo>
                        <a:pt x="688759" y="1667042"/>
                      </a:lnTo>
                      <a:cubicBezTo>
                        <a:pt x="444145" y="1667042"/>
                        <a:pt x="245847" y="1468744"/>
                        <a:pt x="245847" y="1224130"/>
                      </a:cubicBezTo>
                      <a:lnTo>
                        <a:pt x="245847" y="1081255"/>
                      </a:lnTo>
                      <a:lnTo>
                        <a:pt x="250890" y="1031236"/>
                      </a:lnTo>
                      <a:lnTo>
                        <a:pt x="11123" y="615948"/>
                      </a:lnTo>
                      <a:cubicBezTo>
                        <a:pt x="-11776" y="576287"/>
                        <a:pt x="1813" y="525572"/>
                        <a:pt x="41475" y="502673"/>
                      </a:cubicBezTo>
                      <a:cubicBezTo>
                        <a:pt x="51390" y="496949"/>
                        <a:pt x="61996" y="493505"/>
                        <a:pt x="72686" y="492178"/>
                      </a:cubicBezTo>
                      <a:cubicBezTo>
                        <a:pt x="104755" y="488199"/>
                        <a:pt x="137576" y="503279"/>
                        <a:pt x="154750" y="533025"/>
                      </a:cubicBezTo>
                      <a:lnTo>
                        <a:pt x="343923" y="860684"/>
                      </a:lnTo>
                      <a:lnTo>
                        <a:pt x="369200" y="839828"/>
                      </a:lnTo>
                      <a:lnTo>
                        <a:pt x="215975" y="267988"/>
                      </a:lnTo>
                      <a:cubicBezTo>
                        <a:pt x="200431" y="209976"/>
                        <a:pt x="234857" y="150348"/>
                        <a:pt x="292870" y="134804"/>
                      </a:cubicBezTo>
                      <a:cubicBezTo>
                        <a:pt x="307373" y="130918"/>
                        <a:pt x="321977" y="130155"/>
                        <a:pt x="335967" y="132103"/>
                      </a:cubicBezTo>
                      <a:cubicBezTo>
                        <a:pt x="377940" y="137947"/>
                        <a:pt x="414395" y="168189"/>
                        <a:pt x="426053" y="211698"/>
                      </a:cubicBezTo>
                      <a:lnTo>
                        <a:pt x="578656" y="781218"/>
                      </a:lnTo>
                      <a:lnTo>
                        <a:pt x="614705" y="781218"/>
                      </a:lnTo>
                      <a:lnTo>
                        <a:pt x="614705" y="108744"/>
                      </a:lnTo>
                      <a:cubicBezTo>
                        <a:pt x="614705" y="48686"/>
                        <a:pt x="663391" y="0"/>
                        <a:pt x="723449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29" name="台形 24">
                  <a:extLst>
                    <a:ext uri="{FF2B5EF4-FFF2-40B4-BE49-F238E27FC236}">
                      <a16:creationId xmlns:a16="http://schemas.microsoft.com/office/drawing/2014/main" id="{48AAF5CD-D584-6086-E6D5-76E933BA2762}"/>
                    </a:ext>
                  </a:extLst>
                </p:cNvPr>
                <p:cNvSpPr/>
                <p:nvPr/>
              </p:nvSpPr>
              <p:spPr>
                <a:xfrm rot="1661095">
                  <a:off x="-3720167" y="1061815"/>
                  <a:ext cx="1384264" cy="1170357"/>
                </a:xfrm>
                <a:custGeom>
                  <a:avLst/>
                  <a:gdLst>
                    <a:gd name="connsiteX0" fmla="*/ 0 w 1436638"/>
                    <a:gd name="connsiteY0" fmla="*/ 898159 h 898159"/>
                    <a:gd name="connsiteX1" fmla="*/ 426500 w 1436638"/>
                    <a:gd name="connsiteY1" fmla="*/ 0 h 898159"/>
                    <a:gd name="connsiteX2" fmla="*/ 1010138 w 1436638"/>
                    <a:gd name="connsiteY2" fmla="*/ 0 h 898159"/>
                    <a:gd name="connsiteX3" fmla="*/ 1436638 w 1436638"/>
                    <a:gd name="connsiteY3" fmla="*/ 898159 h 898159"/>
                    <a:gd name="connsiteX4" fmla="*/ 0 w 1436638"/>
                    <a:gd name="connsiteY4" fmla="*/ 898159 h 898159"/>
                    <a:gd name="connsiteX0" fmla="*/ 0 w 1436638"/>
                    <a:gd name="connsiteY0" fmla="*/ 898159 h 898159"/>
                    <a:gd name="connsiteX1" fmla="*/ 372868 w 1436638"/>
                    <a:gd name="connsiteY1" fmla="*/ 307806 h 898159"/>
                    <a:gd name="connsiteX2" fmla="*/ 1010138 w 1436638"/>
                    <a:gd name="connsiteY2" fmla="*/ 0 h 898159"/>
                    <a:gd name="connsiteX3" fmla="*/ 1436638 w 1436638"/>
                    <a:gd name="connsiteY3" fmla="*/ 898159 h 898159"/>
                    <a:gd name="connsiteX4" fmla="*/ 0 w 1436638"/>
                    <a:gd name="connsiteY4" fmla="*/ 898159 h 898159"/>
                    <a:gd name="connsiteX0" fmla="*/ 0 w 1436638"/>
                    <a:gd name="connsiteY0" fmla="*/ 1117077 h 1117077"/>
                    <a:gd name="connsiteX1" fmla="*/ 372868 w 1436638"/>
                    <a:gd name="connsiteY1" fmla="*/ 526724 h 1117077"/>
                    <a:gd name="connsiteX2" fmla="*/ 730345 w 1436638"/>
                    <a:gd name="connsiteY2" fmla="*/ 0 h 1117077"/>
                    <a:gd name="connsiteX3" fmla="*/ 1436638 w 1436638"/>
                    <a:gd name="connsiteY3" fmla="*/ 1117077 h 1117077"/>
                    <a:gd name="connsiteX4" fmla="*/ 0 w 1436638"/>
                    <a:gd name="connsiteY4" fmla="*/ 1117077 h 1117077"/>
                    <a:gd name="connsiteX0" fmla="*/ 0 w 1436638"/>
                    <a:gd name="connsiteY0" fmla="*/ 1117077 h 1117077"/>
                    <a:gd name="connsiteX1" fmla="*/ 372868 w 1436638"/>
                    <a:gd name="connsiteY1" fmla="*/ 526724 h 1117077"/>
                    <a:gd name="connsiteX2" fmla="*/ 730345 w 1436638"/>
                    <a:gd name="connsiteY2" fmla="*/ 0 h 1117077"/>
                    <a:gd name="connsiteX3" fmla="*/ 1436638 w 1436638"/>
                    <a:gd name="connsiteY3" fmla="*/ 1117077 h 1117077"/>
                    <a:gd name="connsiteX4" fmla="*/ 0 w 1436638"/>
                    <a:gd name="connsiteY4" fmla="*/ 1117077 h 1117077"/>
                    <a:gd name="connsiteX0" fmla="*/ 0 w 1419389"/>
                    <a:gd name="connsiteY0" fmla="*/ 1117077 h 1117077"/>
                    <a:gd name="connsiteX1" fmla="*/ 372868 w 1419389"/>
                    <a:gd name="connsiteY1" fmla="*/ 526724 h 1117077"/>
                    <a:gd name="connsiteX2" fmla="*/ 730345 w 1419389"/>
                    <a:gd name="connsiteY2" fmla="*/ 0 h 1117077"/>
                    <a:gd name="connsiteX3" fmla="*/ 1419389 w 1419389"/>
                    <a:gd name="connsiteY3" fmla="*/ 961195 h 1117077"/>
                    <a:gd name="connsiteX4" fmla="*/ 0 w 1419389"/>
                    <a:gd name="connsiteY4" fmla="*/ 1117077 h 1117077"/>
                    <a:gd name="connsiteX0" fmla="*/ 0 w 1419389"/>
                    <a:gd name="connsiteY0" fmla="*/ 1117077 h 1117077"/>
                    <a:gd name="connsiteX1" fmla="*/ 240587 w 1419389"/>
                    <a:gd name="connsiteY1" fmla="*/ 588957 h 1117077"/>
                    <a:gd name="connsiteX2" fmla="*/ 730345 w 1419389"/>
                    <a:gd name="connsiteY2" fmla="*/ 0 h 1117077"/>
                    <a:gd name="connsiteX3" fmla="*/ 1419389 w 1419389"/>
                    <a:gd name="connsiteY3" fmla="*/ 961195 h 1117077"/>
                    <a:gd name="connsiteX4" fmla="*/ 0 w 1419389"/>
                    <a:gd name="connsiteY4" fmla="*/ 1117077 h 1117077"/>
                    <a:gd name="connsiteX0" fmla="*/ 0 w 1419389"/>
                    <a:gd name="connsiteY0" fmla="*/ 1117077 h 1117077"/>
                    <a:gd name="connsiteX1" fmla="*/ 404210 w 1419389"/>
                    <a:gd name="connsiteY1" fmla="*/ 531792 h 1117077"/>
                    <a:gd name="connsiteX2" fmla="*/ 730345 w 1419389"/>
                    <a:gd name="connsiteY2" fmla="*/ 0 h 1117077"/>
                    <a:gd name="connsiteX3" fmla="*/ 1419389 w 1419389"/>
                    <a:gd name="connsiteY3" fmla="*/ 961195 h 1117077"/>
                    <a:gd name="connsiteX4" fmla="*/ 0 w 1419389"/>
                    <a:gd name="connsiteY4" fmla="*/ 1117077 h 1117077"/>
                    <a:gd name="connsiteX0" fmla="*/ 0 w 1419389"/>
                    <a:gd name="connsiteY0" fmla="*/ 1117077 h 1117077"/>
                    <a:gd name="connsiteX1" fmla="*/ 404210 w 1419389"/>
                    <a:gd name="connsiteY1" fmla="*/ 531792 h 1117077"/>
                    <a:gd name="connsiteX2" fmla="*/ 730345 w 1419389"/>
                    <a:gd name="connsiteY2" fmla="*/ 0 h 1117077"/>
                    <a:gd name="connsiteX3" fmla="*/ 1419389 w 1419389"/>
                    <a:gd name="connsiteY3" fmla="*/ 961195 h 1117077"/>
                    <a:gd name="connsiteX4" fmla="*/ 0 w 1419389"/>
                    <a:gd name="connsiteY4" fmla="*/ 1117077 h 1117077"/>
                    <a:gd name="connsiteX0" fmla="*/ 0 w 1419389"/>
                    <a:gd name="connsiteY0" fmla="*/ 1117077 h 1117077"/>
                    <a:gd name="connsiteX1" fmla="*/ 404210 w 1419389"/>
                    <a:gd name="connsiteY1" fmla="*/ 531792 h 1117077"/>
                    <a:gd name="connsiteX2" fmla="*/ 730345 w 1419389"/>
                    <a:gd name="connsiteY2" fmla="*/ 0 h 1117077"/>
                    <a:gd name="connsiteX3" fmla="*/ 1419389 w 1419389"/>
                    <a:gd name="connsiteY3" fmla="*/ 961195 h 1117077"/>
                    <a:gd name="connsiteX4" fmla="*/ 0 w 1419389"/>
                    <a:gd name="connsiteY4" fmla="*/ 1117077 h 1117077"/>
                    <a:gd name="connsiteX0" fmla="*/ 0 w 1384264"/>
                    <a:gd name="connsiteY0" fmla="*/ 1170357 h 1170357"/>
                    <a:gd name="connsiteX1" fmla="*/ 369085 w 1384264"/>
                    <a:gd name="connsiteY1" fmla="*/ 531792 h 1170357"/>
                    <a:gd name="connsiteX2" fmla="*/ 695220 w 1384264"/>
                    <a:gd name="connsiteY2" fmla="*/ 0 h 1170357"/>
                    <a:gd name="connsiteX3" fmla="*/ 1384264 w 1384264"/>
                    <a:gd name="connsiteY3" fmla="*/ 961195 h 1170357"/>
                    <a:gd name="connsiteX4" fmla="*/ 0 w 1384264"/>
                    <a:gd name="connsiteY4" fmla="*/ 1170357 h 1170357"/>
                    <a:gd name="connsiteX0" fmla="*/ 0 w 1384264"/>
                    <a:gd name="connsiteY0" fmla="*/ 1170357 h 1170357"/>
                    <a:gd name="connsiteX1" fmla="*/ 343366 w 1384264"/>
                    <a:gd name="connsiteY1" fmla="*/ 523773 h 1170357"/>
                    <a:gd name="connsiteX2" fmla="*/ 695220 w 1384264"/>
                    <a:gd name="connsiteY2" fmla="*/ 0 h 1170357"/>
                    <a:gd name="connsiteX3" fmla="*/ 1384264 w 1384264"/>
                    <a:gd name="connsiteY3" fmla="*/ 961195 h 1170357"/>
                    <a:gd name="connsiteX4" fmla="*/ 0 w 1384264"/>
                    <a:gd name="connsiteY4" fmla="*/ 1170357 h 1170357"/>
                    <a:gd name="connsiteX0" fmla="*/ 0 w 1384264"/>
                    <a:gd name="connsiteY0" fmla="*/ 1170357 h 1170357"/>
                    <a:gd name="connsiteX1" fmla="*/ 343366 w 1384264"/>
                    <a:gd name="connsiteY1" fmla="*/ 523773 h 1170357"/>
                    <a:gd name="connsiteX2" fmla="*/ 695220 w 1384264"/>
                    <a:gd name="connsiteY2" fmla="*/ 0 h 1170357"/>
                    <a:gd name="connsiteX3" fmla="*/ 1384264 w 1384264"/>
                    <a:gd name="connsiteY3" fmla="*/ 961195 h 1170357"/>
                    <a:gd name="connsiteX4" fmla="*/ 588723 w 1384264"/>
                    <a:gd name="connsiteY4" fmla="*/ 985687 h 1170357"/>
                    <a:gd name="connsiteX5" fmla="*/ 0 w 1384264"/>
                    <a:gd name="connsiteY5" fmla="*/ 1170357 h 1170357"/>
                    <a:gd name="connsiteX0" fmla="*/ 0 w 1384264"/>
                    <a:gd name="connsiteY0" fmla="*/ 1170357 h 1170357"/>
                    <a:gd name="connsiteX1" fmla="*/ 343366 w 1384264"/>
                    <a:gd name="connsiteY1" fmla="*/ 523773 h 1170357"/>
                    <a:gd name="connsiteX2" fmla="*/ 695220 w 1384264"/>
                    <a:gd name="connsiteY2" fmla="*/ 0 h 1170357"/>
                    <a:gd name="connsiteX3" fmla="*/ 1384264 w 1384264"/>
                    <a:gd name="connsiteY3" fmla="*/ 961195 h 1170357"/>
                    <a:gd name="connsiteX4" fmla="*/ 588723 w 1384264"/>
                    <a:gd name="connsiteY4" fmla="*/ 985687 h 1170357"/>
                    <a:gd name="connsiteX5" fmla="*/ 0 w 1384264"/>
                    <a:gd name="connsiteY5" fmla="*/ 1170357 h 1170357"/>
                    <a:gd name="connsiteX0" fmla="*/ 0 w 1384264"/>
                    <a:gd name="connsiteY0" fmla="*/ 1170357 h 1170357"/>
                    <a:gd name="connsiteX1" fmla="*/ 343366 w 1384264"/>
                    <a:gd name="connsiteY1" fmla="*/ 523773 h 1170357"/>
                    <a:gd name="connsiteX2" fmla="*/ 695220 w 1384264"/>
                    <a:gd name="connsiteY2" fmla="*/ 0 h 1170357"/>
                    <a:gd name="connsiteX3" fmla="*/ 1384264 w 1384264"/>
                    <a:gd name="connsiteY3" fmla="*/ 961195 h 1170357"/>
                    <a:gd name="connsiteX4" fmla="*/ 588723 w 1384264"/>
                    <a:gd name="connsiteY4" fmla="*/ 985687 h 1170357"/>
                    <a:gd name="connsiteX5" fmla="*/ 0 w 1384264"/>
                    <a:gd name="connsiteY5" fmla="*/ 1170357 h 1170357"/>
                    <a:gd name="connsiteX0" fmla="*/ 0 w 1384264"/>
                    <a:gd name="connsiteY0" fmla="*/ 1170357 h 1170357"/>
                    <a:gd name="connsiteX1" fmla="*/ 343366 w 1384264"/>
                    <a:gd name="connsiteY1" fmla="*/ 523773 h 1170357"/>
                    <a:gd name="connsiteX2" fmla="*/ 695220 w 1384264"/>
                    <a:gd name="connsiteY2" fmla="*/ 0 h 1170357"/>
                    <a:gd name="connsiteX3" fmla="*/ 1384264 w 1384264"/>
                    <a:gd name="connsiteY3" fmla="*/ 961195 h 1170357"/>
                    <a:gd name="connsiteX4" fmla="*/ 588723 w 1384264"/>
                    <a:gd name="connsiteY4" fmla="*/ 985687 h 1170357"/>
                    <a:gd name="connsiteX5" fmla="*/ 0 w 1384264"/>
                    <a:gd name="connsiteY5" fmla="*/ 1170357 h 1170357"/>
                    <a:gd name="connsiteX0" fmla="*/ 0 w 1384264"/>
                    <a:gd name="connsiteY0" fmla="*/ 1170357 h 1170357"/>
                    <a:gd name="connsiteX1" fmla="*/ 343366 w 1384264"/>
                    <a:gd name="connsiteY1" fmla="*/ 523773 h 1170357"/>
                    <a:gd name="connsiteX2" fmla="*/ 695220 w 1384264"/>
                    <a:gd name="connsiteY2" fmla="*/ 0 h 1170357"/>
                    <a:gd name="connsiteX3" fmla="*/ 1384264 w 1384264"/>
                    <a:gd name="connsiteY3" fmla="*/ 961195 h 1170357"/>
                    <a:gd name="connsiteX4" fmla="*/ 671783 w 1384264"/>
                    <a:gd name="connsiteY4" fmla="*/ 1020987 h 1170357"/>
                    <a:gd name="connsiteX5" fmla="*/ 0 w 1384264"/>
                    <a:gd name="connsiteY5" fmla="*/ 1170357 h 1170357"/>
                    <a:gd name="connsiteX0" fmla="*/ 0 w 1384264"/>
                    <a:gd name="connsiteY0" fmla="*/ 1170357 h 1170357"/>
                    <a:gd name="connsiteX1" fmla="*/ 343366 w 1384264"/>
                    <a:gd name="connsiteY1" fmla="*/ 523773 h 1170357"/>
                    <a:gd name="connsiteX2" fmla="*/ 695220 w 1384264"/>
                    <a:gd name="connsiteY2" fmla="*/ 0 h 1170357"/>
                    <a:gd name="connsiteX3" fmla="*/ 1384264 w 1384264"/>
                    <a:gd name="connsiteY3" fmla="*/ 961195 h 1170357"/>
                    <a:gd name="connsiteX4" fmla="*/ 671783 w 1384264"/>
                    <a:gd name="connsiteY4" fmla="*/ 1020987 h 1170357"/>
                    <a:gd name="connsiteX5" fmla="*/ 0 w 1384264"/>
                    <a:gd name="connsiteY5" fmla="*/ 1170357 h 11703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384264" h="1170357">
                      <a:moveTo>
                        <a:pt x="0" y="1170357"/>
                      </a:moveTo>
                      <a:cubicBezTo>
                        <a:pt x="14711" y="937843"/>
                        <a:pt x="-59991" y="780926"/>
                        <a:pt x="343366" y="523773"/>
                      </a:cubicBezTo>
                      <a:lnTo>
                        <a:pt x="695220" y="0"/>
                      </a:lnTo>
                      <a:cubicBezTo>
                        <a:pt x="1283792" y="129707"/>
                        <a:pt x="1148833" y="588836"/>
                        <a:pt x="1384264" y="961195"/>
                      </a:cubicBezTo>
                      <a:cubicBezTo>
                        <a:pt x="1110267" y="1002669"/>
                        <a:pt x="1071666" y="1060540"/>
                        <a:pt x="671783" y="1020987"/>
                      </a:cubicBezTo>
                      <a:cubicBezTo>
                        <a:pt x="271900" y="981434"/>
                        <a:pt x="196241" y="1108800"/>
                        <a:pt x="0" y="1170357"/>
                      </a:cubicBezTo>
                      <a:close/>
                    </a:path>
                  </a:pathLst>
                </a:custGeom>
                <a:solidFill>
                  <a:srgbClr val="FF33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30" name="グループ化 29">
                  <a:extLst>
                    <a:ext uri="{FF2B5EF4-FFF2-40B4-BE49-F238E27FC236}">
                      <a16:creationId xmlns:a16="http://schemas.microsoft.com/office/drawing/2014/main" id="{4A0DDDBD-3F26-2BFF-FBFC-F676790324B9}"/>
                    </a:ext>
                  </a:extLst>
                </p:cNvPr>
                <p:cNvGrpSpPr/>
                <p:nvPr/>
              </p:nvGrpSpPr>
              <p:grpSpPr>
                <a:xfrm rot="15968128">
                  <a:off x="-2598374" y="-327361"/>
                  <a:ext cx="816681" cy="1540073"/>
                  <a:chOff x="-1985565" y="4773023"/>
                  <a:chExt cx="816681" cy="1540073"/>
                </a:xfrm>
                <a:solidFill>
                  <a:sysClr val="windowText" lastClr="000000"/>
                </a:solidFill>
              </p:grpSpPr>
              <p:sp>
                <p:nvSpPr>
                  <p:cNvPr id="75" name="楕円 74">
                    <a:extLst>
                      <a:ext uri="{FF2B5EF4-FFF2-40B4-BE49-F238E27FC236}">
                        <a16:creationId xmlns:a16="http://schemas.microsoft.com/office/drawing/2014/main" id="{C31C39B1-18B9-F467-B44F-DE1030C34174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-1491226" y="4720116"/>
                    <a:ext cx="269436" cy="375249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76" name="楕円 75">
                    <a:extLst>
                      <a:ext uri="{FF2B5EF4-FFF2-40B4-BE49-F238E27FC236}">
                        <a16:creationId xmlns:a16="http://schemas.microsoft.com/office/drawing/2014/main" id="{2DDB5818-B7DF-0CFB-A6F8-C1B7DFD218A0}"/>
                      </a:ext>
                    </a:extLst>
                  </p:cNvPr>
                  <p:cNvSpPr/>
                  <p:nvPr/>
                </p:nvSpPr>
                <p:spPr>
                  <a:xfrm rot="2006604">
                    <a:off x="-1709713" y="4954399"/>
                    <a:ext cx="269436" cy="375249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77" name="楕円 76">
                    <a:extLst>
                      <a:ext uri="{FF2B5EF4-FFF2-40B4-BE49-F238E27FC236}">
                        <a16:creationId xmlns:a16="http://schemas.microsoft.com/office/drawing/2014/main" id="{F3282706-DC8E-8D4B-E0BC-C24BE6A7EC7F}"/>
                      </a:ext>
                    </a:extLst>
                  </p:cNvPr>
                  <p:cNvSpPr/>
                  <p:nvPr/>
                </p:nvSpPr>
                <p:spPr>
                  <a:xfrm rot="900000">
                    <a:off x="-1877131" y="5234002"/>
                    <a:ext cx="269436" cy="375249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78" name="楕円 77">
                    <a:extLst>
                      <a:ext uri="{FF2B5EF4-FFF2-40B4-BE49-F238E27FC236}">
                        <a16:creationId xmlns:a16="http://schemas.microsoft.com/office/drawing/2014/main" id="{ACB0583F-8EBD-B472-FC22-C5FEA2FB1B6A}"/>
                      </a:ext>
                    </a:extLst>
                  </p:cNvPr>
                  <p:cNvSpPr/>
                  <p:nvPr/>
                </p:nvSpPr>
                <p:spPr>
                  <a:xfrm>
                    <a:off x="-1877131" y="5506565"/>
                    <a:ext cx="269436" cy="375249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79" name="フリーフォーム: 図形 78">
                    <a:extLst>
                      <a:ext uri="{FF2B5EF4-FFF2-40B4-BE49-F238E27FC236}">
                        <a16:creationId xmlns:a16="http://schemas.microsoft.com/office/drawing/2014/main" id="{828A056D-B3D2-7B79-21B8-2BF2D173E8C0}"/>
                      </a:ext>
                    </a:extLst>
                  </p:cNvPr>
                  <p:cNvSpPr/>
                  <p:nvPr/>
                </p:nvSpPr>
                <p:spPr>
                  <a:xfrm>
                    <a:off x="-1871092" y="5847899"/>
                    <a:ext cx="270892" cy="465197"/>
                  </a:xfrm>
                  <a:custGeom>
                    <a:avLst/>
                    <a:gdLst>
                      <a:gd name="connsiteX0" fmla="*/ 137453 w 274906"/>
                      <a:gd name="connsiteY0" fmla="*/ 0 h 572669"/>
                      <a:gd name="connsiteX1" fmla="*/ 147997 w 274906"/>
                      <a:gd name="connsiteY1" fmla="*/ 4812 h 572669"/>
                      <a:gd name="connsiteX2" fmla="*/ 274906 w 274906"/>
                      <a:gd name="connsiteY2" fmla="*/ 286334 h 572669"/>
                      <a:gd name="connsiteX3" fmla="*/ 147997 w 274906"/>
                      <a:gd name="connsiteY3" fmla="*/ 567856 h 572669"/>
                      <a:gd name="connsiteX4" fmla="*/ 137453 w 274906"/>
                      <a:gd name="connsiteY4" fmla="*/ 572669 h 572669"/>
                      <a:gd name="connsiteX5" fmla="*/ 126909 w 274906"/>
                      <a:gd name="connsiteY5" fmla="*/ 567856 h 572669"/>
                      <a:gd name="connsiteX6" fmla="*/ 0 w 274906"/>
                      <a:gd name="connsiteY6" fmla="*/ 286334 h 572669"/>
                      <a:gd name="connsiteX7" fmla="*/ 126909 w 274906"/>
                      <a:gd name="connsiteY7" fmla="*/ 4812 h 5726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74906" h="572669">
                        <a:moveTo>
                          <a:pt x="137453" y="0"/>
                        </a:moveTo>
                        <a:lnTo>
                          <a:pt x="147997" y="4812"/>
                        </a:lnTo>
                        <a:cubicBezTo>
                          <a:pt x="222576" y="51195"/>
                          <a:pt x="274906" y="159778"/>
                          <a:pt x="274906" y="286334"/>
                        </a:cubicBezTo>
                        <a:cubicBezTo>
                          <a:pt x="274906" y="412890"/>
                          <a:pt x="222576" y="521474"/>
                          <a:pt x="147997" y="567856"/>
                        </a:cubicBezTo>
                        <a:lnTo>
                          <a:pt x="137453" y="572669"/>
                        </a:lnTo>
                        <a:lnTo>
                          <a:pt x="126909" y="567856"/>
                        </a:lnTo>
                        <a:cubicBezTo>
                          <a:pt x="52330" y="521474"/>
                          <a:pt x="0" y="412890"/>
                          <a:pt x="0" y="286334"/>
                        </a:cubicBezTo>
                        <a:cubicBezTo>
                          <a:pt x="0" y="159778"/>
                          <a:pt x="52330" y="51195"/>
                          <a:pt x="126909" y="4812"/>
                        </a:cubicBez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80" name="フリーフォーム: 図形 79">
                    <a:extLst>
                      <a:ext uri="{FF2B5EF4-FFF2-40B4-BE49-F238E27FC236}">
                        <a16:creationId xmlns:a16="http://schemas.microsoft.com/office/drawing/2014/main" id="{2C6C5098-F09B-E28F-77C9-B41872B4BDCB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-1855511" y="5603996"/>
                    <a:ext cx="247948" cy="508056"/>
                  </a:xfrm>
                  <a:custGeom>
                    <a:avLst/>
                    <a:gdLst>
                      <a:gd name="connsiteX0" fmla="*/ 0 w 247948"/>
                      <a:gd name="connsiteY0" fmla="*/ 508056 h 508056"/>
                      <a:gd name="connsiteX1" fmla="*/ 93547 w 247948"/>
                      <a:gd name="connsiteY1" fmla="*/ 254028 h 508056"/>
                      <a:gd name="connsiteX2" fmla="*/ 0 w 247948"/>
                      <a:gd name="connsiteY2" fmla="*/ 0 h 508056"/>
                      <a:gd name="connsiteX3" fmla="*/ 247948 w 247948"/>
                      <a:gd name="connsiteY3" fmla="*/ 0 h 508056"/>
                      <a:gd name="connsiteX4" fmla="*/ 154401 w 247948"/>
                      <a:gd name="connsiteY4" fmla="*/ 254028 h 508056"/>
                      <a:gd name="connsiteX5" fmla="*/ 247948 w 247948"/>
                      <a:gd name="connsiteY5" fmla="*/ 508056 h 5080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47948" h="508056">
                        <a:moveTo>
                          <a:pt x="0" y="508056"/>
                        </a:moveTo>
                        <a:lnTo>
                          <a:pt x="93547" y="254028"/>
                        </a:lnTo>
                        <a:lnTo>
                          <a:pt x="0" y="0"/>
                        </a:lnTo>
                        <a:lnTo>
                          <a:pt x="247948" y="0"/>
                        </a:lnTo>
                        <a:lnTo>
                          <a:pt x="154401" y="254028"/>
                        </a:lnTo>
                        <a:lnTo>
                          <a:pt x="247948" y="508056"/>
                        </a:lnTo>
                        <a:close/>
                      </a:path>
                    </a:pathLst>
                  </a:cu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81" name="四角形: 角を丸くする 80">
                    <a:extLst>
                      <a:ext uri="{FF2B5EF4-FFF2-40B4-BE49-F238E27FC236}">
                        <a16:creationId xmlns:a16="http://schemas.microsoft.com/office/drawing/2014/main" id="{1EBE08FB-0533-885E-A503-649B3E81F5E8}"/>
                      </a:ext>
                    </a:extLst>
                  </p:cNvPr>
                  <p:cNvSpPr/>
                  <p:nvPr/>
                </p:nvSpPr>
                <p:spPr>
                  <a:xfrm>
                    <a:off x="-1825775" y="5775402"/>
                    <a:ext cx="168266" cy="147134"/>
                  </a:xfrm>
                  <a:prstGeom prst="roundRect">
                    <a:avLst>
                      <a:gd name="adj" fmla="val 45799"/>
                    </a:avLst>
                  </a:pr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grpSp>
              <p:nvGrpSpPr>
                <p:cNvPr id="31" name="グループ化 30">
                  <a:extLst>
                    <a:ext uri="{FF2B5EF4-FFF2-40B4-BE49-F238E27FC236}">
                      <a16:creationId xmlns:a16="http://schemas.microsoft.com/office/drawing/2014/main" id="{B12EE1B9-0D64-F37C-1B79-16B6F8D2C349}"/>
                    </a:ext>
                  </a:extLst>
                </p:cNvPr>
                <p:cNvGrpSpPr/>
                <p:nvPr/>
              </p:nvGrpSpPr>
              <p:grpSpPr>
                <a:xfrm rot="13859376">
                  <a:off x="-2647427" y="-1109444"/>
                  <a:ext cx="816681" cy="1540073"/>
                  <a:chOff x="-1985565" y="4773023"/>
                  <a:chExt cx="816681" cy="1540073"/>
                </a:xfrm>
                <a:solidFill>
                  <a:sysClr val="windowText" lastClr="000000"/>
                </a:solidFill>
              </p:grpSpPr>
              <p:sp>
                <p:nvSpPr>
                  <p:cNvPr id="68" name="楕円 67">
                    <a:extLst>
                      <a:ext uri="{FF2B5EF4-FFF2-40B4-BE49-F238E27FC236}">
                        <a16:creationId xmlns:a16="http://schemas.microsoft.com/office/drawing/2014/main" id="{7E71822B-A994-F915-033E-78D313827D35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-1491226" y="4720116"/>
                    <a:ext cx="269436" cy="375249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69" name="楕円 68">
                    <a:extLst>
                      <a:ext uri="{FF2B5EF4-FFF2-40B4-BE49-F238E27FC236}">
                        <a16:creationId xmlns:a16="http://schemas.microsoft.com/office/drawing/2014/main" id="{D05235F0-D220-D024-1D90-08180136CF32}"/>
                      </a:ext>
                    </a:extLst>
                  </p:cNvPr>
                  <p:cNvSpPr/>
                  <p:nvPr/>
                </p:nvSpPr>
                <p:spPr>
                  <a:xfrm rot="2006604">
                    <a:off x="-1709713" y="4954399"/>
                    <a:ext cx="269436" cy="375249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70" name="楕円 69">
                    <a:extLst>
                      <a:ext uri="{FF2B5EF4-FFF2-40B4-BE49-F238E27FC236}">
                        <a16:creationId xmlns:a16="http://schemas.microsoft.com/office/drawing/2014/main" id="{90E8EC00-0A58-0008-6A89-8D5B2F9AB6E0}"/>
                      </a:ext>
                    </a:extLst>
                  </p:cNvPr>
                  <p:cNvSpPr/>
                  <p:nvPr/>
                </p:nvSpPr>
                <p:spPr>
                  <a:xfrm rot="900000">
                    <a:off x="-1877131" y="5234002"/>
                    <a:ext cx="269436" cy="375249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71" name="楕円 70">
                    <a:extLst>
                      <a:ext uri="{FF2B5EF4-FFF2-40B4-BE49-F238E27FC236}">
                        <a16:creationId xmlns:a16="http://schemas.microsoft.com/office/drawing/2014/main" id="{79A073DB-D614-C697-75AF-1796BFC0AAFA}"/>
                      </a:ext>
                    </a:extLst>
                  </p:cNvPr>
                  <p:cNvSpPr/>
                  <p:nvPr/>
                </p:nvSpPr>
                <p:spPr>
                  <a:xfrm>
                    <a:off x="-1877131" y="5506565"/>
                    <a:ext cx="269436" cy="375249"/>
                  </a:xfrm>
                  <a:prstGeom prst="ellipse">
                    <a:avLst/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72" name="フリーフォーム: 図形 71">
                    <a:extLst>
                      <a:ext uri="{FF2B5EF4-FFF2-40B4-BE49-F238E27FC236}">
                        <a16:creationId xmlns:a16="http://schemas.microsoft.com/office/drawing/2014/main" id="{E244E6E0-DA9A-37B6-2A55-D272C6C25211}"/>
                      </a:ext>
                    </a:extLst>
                  </p:cNvPr>
                  <p:cNvSpPr/>
                  <p:nvPr/>
                </p:nvSpPr>
                <p:spPr>
                  <a:xfrm>
                    <a:off x="-1871092" y="5847899"/>
                    <a:ext cx="270892" cy="465197"/>
                  </a:xfrm>
                  <a:custGeom>
                    <a:avLst/>
                    <a:gdLst>
                      <a:gd name="connsiteX0" fmla="*/ 137453 w 274906"/>
                      <a:gd name="connsiteY0" fmla="*/ 0 h 572669"/>
                      <a:gd name="connsiteX1" fmla="*/ 147997 w 274906"/>
                      <a:gd name="connsiteY1" fmla="*/ 4812 h 572669"/>
                      <a:gd name="connsiteX2" fmla="*/ 274906 w 274906"/>
                      <a:gd name="connsiteY2" fmla="*/ 286334 h 572669"/>
                      <a:gd name="connsiteX3" fmla="*/ 147997 w 274906"/>
                      <a:gd name="connsiteY3" fmla="*/ 567856 h 572669"/>
                      <a:gd name="connsiteX4" fmla="*/ 137453 w 274906"/>
                      <a:gd name="connsiteY4" fmla="*/ 572669 h 572669"/>
                      <a:gd name="connsiteX5" fmla="*/ 126909 w 274906"/>
                      <a:gd name="connsiteY5" fmla="*/ 567856 h 572669"/>
                      <a:gd name="connsiteX6" fmla="*/ 0 w 274906"/>
                      <a:gd name="connsiteY6" fmla="*/ 286334 h 572669"/>
                      <a:gd name="connsiteX7" fmla="*/ 126909 w 274906"/>
                      <a:gd name="connsiteY7" fmla="*/ 4812 h 5726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74906" h="572669">
                        <a:moveTo>
                          <a:pt x="137453" y="0"/>
                        </a:moveTo>
                        <a:lnTo>
                          <a:pt x="147997" y="4812"/>
                        </a:lnTo>
                        <a:cubicBezTo>
                          <a:pt x="222576" y="51195"/>
                          <a:pt x="274906" y="159778"/>
                          <a:pt x="274906" y="286334"/>
                        </a:cubicBezTo>
                        <a:cubicBezTo>
                          <a:pt x="274906" y="412890"/>
                          <a:pt x="222576" y="521474"/>
                          <a:pt x="147997" y="567856"/>
                        </a:cubicBezTo>
                        <a:lnTo>
                          <a:pt x="137453" y="572669"/>
                        </a:lnTo>
                        <a:lnTo>
                          <a:pt x="126909" y="567856"/>
                        </a:lnTo>
                        <a:cubicBezTo>
                          <a:pt x="52330" y="521474"/>
                          <a:pt x="0" y="412890"/>
                          <a:pt x="0" y="286334"/>
                        </a:cubicBezTo>
                        <a:cubicBezTo>
                          <a:pt x="0" y="159778"/>
                          <a:pt x="52330" y="51195"/>
                          <a:pt x="126909" y="4812"/>
                        </a:cubicBezTo>
                        <a:close/>
                      </a:path>
                    </a:pathLst>
                  </a:cu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73" name="フリーフォーム: 図形 72">
                    <a:extLst>
                      <a:ext uri="{FF2B5EF4-FFF2-40B4-BE49-F238E27FC236}">
                        <a16:creationId xmlns:a16="http://schemas.microsoft.com/office/drawing/2014/main" id="{7B84C775-D9DC-9748-F192-25C3EAA527D3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-1855511" y="5603996"/>
                    <a:ext cx="247948" cy="508056"/>
                  </a:xfrm>
                  <a:custGeom>
                    <a:avLst/>
                    <a:gdLst>
                      <a:gd name="connsiteX0" fmla="*/ 0 w 247948"/>
                      <a:gd name="connsiteY0" fmla="*/ 508056 h 508056"/>
                      <a:gd name="connsiteX1" fmla="*/ 93547 w 247948"/>
                      <a:gd name="connsiteY1" fmla="*/ 254028 h 508056"/>
                      <a:gd name="connsiteX2" fmla="*/ 0 w 247948"/>
                      <a:gd name="connsiteY2" fmla="*/ 0 h 508056"/>
                      <a:gd name="connsiteX3" fmla="*/ 247948 w 247948"/>
                      <a:gd name="connsiteY3" fmla="*/ 0 h 508056"/>
                      <a:gd name="connsiteX4" fmla="*/ 154401 w 247948"/>
                      <a:gd name="connsiteY4" fmla="*/ 254028 h 508056"/>
                      <a:gd name="connsiteX5" fmla="*/ 247948 w 247948"/>
                      <a:gd name="connsiteY5" fmla="*/ 508056 h 5080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47948" h="508056">
                        <a:moveTo>
                          <a:pt x="0" y="508056"/>
                        </a:moveTo>
                        <a:lnTo>
                          <a:pt x="93547" y="254028"/>
                        </a:lnTo>
                        <a:lnTo>
                          <a:pt x="0" y="0"/>
                        </a:lnTo>
                        <a:lnTo>
                          <a:pt x="247948" y="0"/>
                        </a:lnTo>
                        <a:lnTo>
                          <a:pt x="154401" y="254028"/>
                        </a:lnTo>
                        <a:lnTo>
                          <a:pt x="247948" y="508056"/>
                        </a:lnTo>
                        <a:close/>
                      </a:path>
                    </a:pathLst>
                  </a:cu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74" name="四角形: 角を丸くする 73">
                    <a:extLst>
                      <a:ext uri="{FF2B5EF4-FFF2-40B4-BE49-F238E27FC236}">
                        <a16:creationId xmlns:a16="http://schemas.microsoft.com/office/drawing/2014/main" id="{DD6AA796-0E98-2F38-8AE5-588414AEA8BC}"/>
                      </a:ext>
                    </a:extLst>
                  </p:cNvPr>
                  <p:cNvSpPr/>
                  <p:nvPr/>
                </p:nvSpPr>
                <p:spPr>
                  <a:xfrm>
                    <a:off x="-1825775" y="5775402"/>
                    <a:ext cx="168266" cy="147134"/>
                  </a:xfrm>
                  <a:prstGeom prst="roundRect">
                    <a:avLst>
                      <a:gd name="adj" fmla="val 45799"/>
                    </a:avLst>
                  </a:pr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64" name="月 63">
                  <a:extLst>
                    <a:ext uri="{FF2B5EF4-FFF2-40B4-BE49-F238E27FC236}">
                      <a16:creationId xmlns:a16="http://schemas.microsoft.com/office/drawing/2014/main" id="{3556A82B-78E7-BF82-CF91-3CC2E989A533}"/>
                    </a:ext>
                  </a:extLst>
                </p:cNvPr>
                <p:cNvSpPr/>
                <p:nvPr/>
              </p:nvSpPr>
              <p:spPr>
                <a:xfrm rot="9900000">
                  <a:off x="-3607103" y="-840095"/>
                  <a:ext cx="404222" cy="899334"/>
                </a:xfrm>
                <a:prstGeom prst="moon">
                  <a:avLst>
                    <a:gd name="adj" fmla="val 77661"/>
                  </a:avLst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65" name="楕円 64">
                  <a:extLst>
                    <a:ext uri="{FF2B5EF4-FFF2-40B4-BE49-F238E27FC236}">
                      <a16:creationId xmlns:a16="http://schemas.microsoft.com/office/drawing/2014/main" id="{0566E1A9-0AFA-ECFB-5042-4042ECFF7E7C}"/>
                    </a:ext>
                  </a:extLst>
                </p:cNvPr>
                <p:cNvSpPr/>
                <p:nvPr/>
              </p:nvSpPr>
              <p:spPr>
                <a:xfrm>
                  <a:off x="-3805765" y="124450"/>
                  <a:ext cx="224758" cy="138678"/>
                </a:xfrm>
                <a:prstGeom prst="ellipse">
                  <a:avLst/>
                </a:prstGeom>
                <a:solidFill>
                  <a:srgbClr val="FF66F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66" name="アーチ 62">
                  <a:extLst>
                    <a:ext uri="{FF2B5EF4-FFF2-40B4-BE49-F238E27FC236}">
                      <a16:creationId xmlns:a16="http://schemas.microsoft.com/office/drawing/2014/main" id="{0010AD18-5621-58F9-5A02-C3F0ACC0EA6E}"/>
                    </a:ext>
                  </a:extLst>
                </p:cNvPr>
                <p:cNvSpPr/>
                <p:nvPr/>
              </p:nvSpPr>
              <p:spPr>
                <a:xfrm rot="11383514">
                  <a:off x="-3456484" y="583112"/>
                  <a:ext cx="1130452" cy="460963"/>
                </a:xfrm>
                <a:custGeom>
                  <a:avLst/>
                  <a:gdLst>
                    <a:gd name="connsiteX0" fmla="*/ 1259362 w 1360735"/>
                    <a:gd name="connsiteY0" fmla="*/ 1037672 h 1360736"/>
                    <a:gd name="connsiteX1" fmla="*/ 705140 w 1360735"/>
                    <a:gd name="connsiteY1" fmla="*/ 1360285 h 1360736"/>
                    <a:gd name="connsiteX2" fmla="*/ 128910 w 1360735"/>
                    <a:gd name="connsiteY2" fmla="*/ 1078860 h 1360736"/>
                    <a:gd name="connsiteX3" fmla="*/ 341740 w 1360735"/>
                    <a:gd name="connsiteY3" fmla="*/ 925066 h 1360736"/>
                    <a:gd name="connsiteX4" fmla="*/ 695579 w 1360735"/>
                    <a:gd name="connsiteY4" fmla="*/ 1097878 h 1360736"/>
                    <a:gd name="connsiteX5" fmla="*/ 1035904 w 1360735"/>
                    <a:gd name="connsiteY5" fmla="*/ 899774 h 1360736"/>
                    <a:gd name="connsiteX6" fmla="*/ 1259362 w 1360735"/>
                    <a:gd name="connsiteY6" fmla="*/ 1037672 h 1360736"/>
                    <a:gd name="connsiteX0" fmla="*/ 1130452 w 1183512"/>
                    <a:gd name="connsiteY0" fmla="*/ 224668 h 547733"/>
                    <a:gd name="connsiteX1" fmla="*/ 576230 w 1183512"/>
                    <a:gd name="connsiteY1" fmla="*/ 547281 h 547733"/>
                    <a:gd name="connsiteX2" fmla="*/ 0 w 1183512"/>
                    <a:gd name="connsiteY2" fmla="*/ 265856 h 547733"/>
                    <a:gd name="connsiteX3" fmla="*/ 212830 w 1183512"/>
                    <a:gd name="connsiteY3" fmla="*/ 112062 h 547733"/>
                    <a:gd name="connsiteX4" fmla="*/ 566669 w 1183512"/>
                    <a:gd name="connsiteY4" fmla="*/ 284874 h 547733"/>
                    <a:gd name="connsiteX5" fmla="*/ 906994 w 1183512"/>
                    <a:gd name="connsiteY5" fmla="*/ 86770 h 547733"/>
                    <a:gd name="connsiteX6" fmla="*/ 1176637 w 1183512"/>
                    <a:gd name="connsiteY6" fmla="*/ 2891 h 547733"/>
                    <a:gd name="connsiteX7" fmla="*/ 1130452 w 1183512"/>
                    <a:gd name="connsiteY7" fmla="*/ 224668 h 547733"/>
                    <a:gd name="connsiteX0" fmla="*/ 1176637 w 1268077"/>
                    <a:gd name="connsiteY0" fmla="*/ 0 h 544842"/>
                    <a:gd name="connsiteX1" fmla="*/ 1130452 w 1268077"/>
                    <a:gd name="connsiteY1" fmla="*/ 221777 h 544842"/>
                    <a:gd name="connsiteX2" fmla="*/ 576230 w 1268077"/>
                    <a:gd name="connsiteY2" fmla="*/ 544390 h 544842"/>
                    <a:gd name="connsiteX3" fmla="*/ 0 w 1268077"/>
                    <a:gd name="connsiteY3" fmla="*/ 262965 h 544842"/>
                    <a:gd name="connsiteX4" fmla="*/ 212830 w 1268077"/>
                    <a:gd name="connsiteY4" fmla="*/ 109171 h 544842"/>
                    <a:gd name="connsiteX5" fmla="*/ 566669 w 1268077"/>
                    <a:gd name="connsiteY5" fmla="*/ 281983 h 544842"/>
                    <a:gd name="connsiteX6" fmla="*/ 906994 w 1268077"/>
                    <a:gd name="connsiteY6" fmla="*/ 83879 h 544842"/>
                    <a:gd name="connsiteX7" fmla="*/ 1268077 w 1268077"/>
                    <a:gd name="connsiteY7" fmla="*/ 91440 h 544842"/>
                    <a:gd name="connsiteX0" fmla="*/ 1130452 w 1268077"/>
                    <a:gd name="connsiteY0" fmla="*/ 178357 h 501422"/>
                    <a:gd name="connsiteX1" fmla="*/ 576230 w 1268077"/>
                    <a:gd name="connsiteY1" fmla="*/ 500970 h 501422"/>
                    <a:gd name="connsiteX2" fmla="*/ 0 w 1268077"/>
                    <a:gd name="connsiteY2" fmla="*/ 219545 h 501422"/>
                    <a:gd name="connsiteX3" fmla="*/ 212830 w 1268077"/>
                    <a:gd name="connsiteY3" fmla="*/ 65751 h 501422"/>
                    <a:gd name="connsiteX4" fmla="*/ 566669 w 1268077"/>
                    <a:gd name="connsiteY4" fmla="*/ 238563 h 501422"/>
                    <a:gd name="connsiteX5" fmla="*/ 906994 w 1268077"/>
                    <a:gd name="connsiteY5" fmla="*/ 40459 h 501422"/>
                    <a:gd name="connsiteX6" fmla="*/ 1268077 w 1268077"/>
                    <a:gd name="connsiteY6" fmla="*/ 48020 h 501422"/>
                    <a:gd name="connsiteX0" fmla="*/ 1130452 w 1130452"/>
                    <a:gd name="connsiteY0" fmla="*/ 137898 h 460963"/>
                    <a:gd name="connsiteX1" fmla="*/ 576230 w 1130452"/>
                    <a:gd name="connsiteY1" fmla="*/ 460511 h 460963"/>
                    <a:gd name="connsiteX2" fmla="*/ 0 w 1130452"/>
                    <a:gd name="connsiteY2" fmla="*/ 179086 h 460963"/>
                    <a:gd name="connsiteX3" fmla="*/ 212830 w 1130452"/>
                    <a:gd name="connsiteY3" fmla="*/ 25292 h 460963"/>
                    <a:gd name="connsiteX4" fmla="*/ 566669 w 1130452"/>
                    <a:gd name="connsiteY4" fmla="*/ 198104 h 460963"/>
                    <a:gd name="connsiteX5" fmla="*/ 906994 w 1130452"/>
                    <a:gd name="connsiteY5" fmla="*/ 0 h 4609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30452" h="460963">
                      <a:moveTo>
                        <a:pt x="1130452" y="137898"/>
                      </a:moveTo>
                      <a:cubicBezTo>
                        <a:pt x="1011154" y="331215"/>
                        <a:pt x="803244" y="452240"/>
                        <a:pt x="576230" y="460511"/>
                      </a:cubicBezTo>
                      <a:cubicBezTo>
                        <a:pt x="349216" y="468782"/>
                        <a:pt x="133050" y="363209"/>
                        <a:pt x="0" y="179086"/>
                      </a:cubicBezTo>
                      <a:lnTo>
                        <a:pt x="212830" y="25292"/>
                      </a:lnTo>
                      <a:cubicBezTo>
                        <a:pt x="294531" y="138355"/>
                        <a:pt x="427269" y="203183"/>
                        <a:pt x="566669" y="198104"/>
                      </a:cubicBezTo>
                      <a:cubicBezTo>
                        <a:pt x="706069" y="193025"/>
                        <a:pt x="830965" y="21129"/>
                        <a:pt x="906994" y="0"/>
                      </a:cubicBezTo>
                    </a:path>
                  </a:pathLst>
                </a:custGeom>
                <a:solidFill>
                  <a:srgbClr val="FF99FF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4025ED88-A74A-A60A-A2E2-90C6B1F263FB}"/>
                    </a:ext>
                  </a:extLst>
                </p:cNvPr>
                <p:cNvSpPr/>
                <p:nvPr/>
              </p:nvSpPr>
              <p:spPr>
                <a:xfrm rot="7813824">
                  <a:off x="-2673899" y="948863"/>
                  <a:ext cx="736060" cy="732682"/>
                </a:xfrm>
                <a:custGeom>
                  <a:avLst/>
                  <a:gdLst>
                    <a:gd name="connsiteX0" fmla="*/ 723449 w 1674729"/>
                    <a:gd name="connsiteY0" fmla="*/ 0 h 1667042"/>
                    <a:gd name="connsiteX1" fmla="*/ 832193 w 1674729"/>
                    <a:gd name="connsiteY1" fmla="*/ 108744 h 1667042"/>
                    <a:gd name="connsiteX2" fmla="*/ 832193 w 1674729"/>
                    <a:gd name="connsiteY2" fmla="*/ 781218 h 1667042"/>
                    <a:gd name="connsiteX3" fmla="*/ 861235 w 1674729"/>
                    <a:gd name="connsiteY3" fmla="*/ 781218 h 1667042"/>
                    <a:gd name="connsiteX4" fmla="*/ 1013838 w 1674729"/>
                    <a:gd name="connsiteY4" fmla="*/ 211697 h 1667042"/>
                    <a:gd name="connsiteX5" fmla="*/ 1147022 w 1674729"/>
                    <a:gd name="connsiteY5" fmla="*/ 134803 h 1667042"/>
                    <a:gd name="connsiteX6" fmla="*/ 1223916 w 1674729"/>
                    <a:gd name="connsiteY6" fmla="*/ 267987 h 1667042"/>
                    <a:gd name="connsiteX7" fmla="*/ 1054692 w 1674729"/>
                    <a:gd name="connsiteY7" fmla="*/ 899539 h 1667042"/>
                    <a:gd name="connsiteX8" fmla="*/ 1051911 w 1674729"/>
                    <a:gd name="connsiteY8" fmla="*/ 914682 h 1667042"/>
                    <a:gd name="connsiteX9" fmla="*/ 1097255 w 1674729"/>
                    <a:gd name="connsiteY9" fmla="*/ 1056814 h 1667042"/>
                    <a:gd name="connsiteX10" fmla="*/ 1108948 w 1674729"/>
                    <a:gd name="connsiteY10" fmla="*/ 1067074 h 1667042"/>
                    <a:gd name="connsiteX11" fmla="*/ 1476388 w 1674729"/>
                    <a:gd name="connsiteY11" fmla="*/ 854933 h 1667042"/>
                    <a:gd name="connsiteX12" fmla="*/ 1656994 w 1674729"/>
                    <a:gd name="connsiteY12" fmla="*/ 903326 h 1667042"/>
                    <a:gd name="connsiteX13" fmla="*/ 1608601 w 1674729"/>
                    <a:gd name="connsiteY13" fmla="*/ 1083932 h 1667042"/>
                    <a:gd name="connsiteX14" fmla="*/ 1155573 w 1674729"/>
                    <a:gd name="connsiteY14" fmla="*/ 1345488 h 1667042"/>
                    <a:gd name="connsiteX15" fmla="*/ 1139728 w 1674729"/>
                    <a:gd name="connsiteY15" fmla="*/ 1396532 h 1667042"/>
                    <a:gd name="connsiteX16" fmla="*/ 731622 w 1674729"/>
                    <a:gd name="connsiteY16" fmla="*/ 1667042 h 1667042"/>
                    <a:gd name="connsiteX17" fmla="*/ 688759 w 1674729"/>
                    <a:gd name="connsiteY17" fmla="*/ 1667042 h 1667042"/>
                    <a:gd name="connsiteX18" fmla="*/ 245847 w 1674729"/>
                    <a:gd name="connsiteY18" fmla="*/ 1224130 h 1667042"/>
                    <a:gd name="connsiteX19" fmla="*/ 245847 w 1674729"/>
                    <a:gd name="connsiteY19" fmla="*/ 1081255 h 1667042"/>
                    <a:gd name="connsiteX20" fmla="*/ 250890 w 1674729"/>
                    <a:gd name="connsiteY20" fmla="*/ 1031236 h 1667042"/>
                    <a:gd name="connsiteX21" fmla="*/ 11123 w 1674729"/>
                    <a:gd name="connsiteY21" fmla="*/ 615948 h 1667042"/>
                    <a:gd name="connsiteX22" fmla="*/ 41475 w 1674729"/>
                    <a:gd name="connsiteY22" fmla="*/ 502673 h 1667042"/>
                    <a:gd name="connsiteX23" fmla="*/ 72686 w 1674729"/>
                    <a:gd name="connsiteY23" fmla="*/ 492178 h 1667042"/>
                    <a:gd name="connsiteX24" fmla="*/ 154750 w 1674729"/>
                    <a:gd name="connsiteY24" fmla="*/ 533025 h 1667042"/>
                    <a:gd name="connsiteX25" fmla="*/ 343923 w 1674729"/>
                    <a:gd name="connsiteY25" fmla="*/ 860684 h 1667042"/>
                    <a:gd name="connsiteX26" fmla="*/ 369200 w 1674729"/>
                    <a:gd name="connsiteY26" fmla="*/ 839828 h 1667042"/>
                    <a:gd name="connsiteX27" fmla="*/ 215975 w 1674729"/>
                    <a:gd name="connsiteY27" fmla="*/ 267988 h 1667042"/>
                    <a:gd name="connsiteX28" fmla="*/ 292870 w 1674729"/>
                    <a:gd name="connsiteY28" fmla="*/ 134804 h 1667042"/>
                    <a:gd name="connsiteX29" fmla="*/ 335967 w 1674729"/>
                    <a:gd name="connsiteY29" fmla="*/ 132103 h 1667042"/>
                    <a:gd name="connsiteX30" fmla="*/ 426053 w 1674729"/>
                    <a:gd name="connsiteY30" fmla="*/ 211698 h 1667042"/>
                    <a:gd name="connsiteX31" fmla="*/ 578656 w 1674729"/>
                    <a:gd name="connsiteY31" fmla="*/ 781218 h 1667042"/>
                    <a:gd name="connsiteX32" fmla="*/ 614705 w 1674729"/>
                    <a:gd name="connsiteY32" fmla="*/ 781218 h 1667042"/>
                    <a:gd name="connsiteX33" fmla="*/ 614705 w 1674729"/>
                    <a:gd name="connsiteY33" fmla="*/ 108744 h 1667042"/>
                    <a:gd name="connsiteX34" fmla="*/ 723449 w 1674729"/>
                    <a:gd name="connsiteY34" fmla="*/ 0 h 16670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</a:cxnLst>
                  <a:rect l="l" t="t" r="r" b="b"/>
                  <a:pathLst>
                    <a:path w="1674729" h="1667042">
                      <a:moveTo>
                        <a:pt x="723449" y="0"/>
                      </a:moveTo>
                      <a:cubicBezTo>
                        <a:pt x="783507" y="0"/>
                        <a:pt x="832193" y="48686"/>
                        <a:pt x="832193" y="108744"/>
                      </a:cubicBezTo>
                      <a:lnTo>
                        <a:pt x="832193" y="781218"/>
                      </a:lnTo>
                      <a:lnTo>
                        <a:pt x="861235" y="781218"/>
                      </a:lnTo>
                      <a:lnTo>
                        <a:pt x="1013838" y="211697"/>
                      </a:lnTo>
                      <a:cubicBezTo>
                        <a:pt x="1029382" y="153685"/>
                        <a:pt x="1089010" y="119259"/>
                        <a:pt x="1147022" y="134803"/>
                      </a:cubicBezTo>
                      <a:cubicBezTo>
                        <a:pt x="1205034" y="150347"/>
                        <a:pt x="1239460" y="209975"/>
                        <a:pt x="1223916" y="267987"/>
                      </a:cubicBezTo>
                      <a:lnTo>
                        <a:pt x="1054692" y="899539"/>
                      </a:lnTo>
                      <a:lnTo>
                        <a:pt x="1051911" y="914682"/>
                      </a:lnTo>
                      <a:cubicBezTo>
                        <a:pt x="1048273" y="968078"/>
                        <a:pt x="1063819" y="1016625"/>
                        <a:pt x="1097255" y="1056814"/>
                      </a:cubicBezTo>
                      <a:lnTo>
                        <a:pt x="1108948" y="1067074"/>
                      </a:lnTo>
                      <a:lnTo>
                        <a:pt x="1476388" y="854933"/>
                      </a:lnTo>
                      <a:cubicBezTo>
                        <a:pt x="1539624" y="818423"/>
                        <a:pt x="1620485" y="840090"/>
                        <a:pt x="1656994" y="903326"/>
                      </a:cubicBezTo>
                      <a:cubicBezTo>
                        <a:pt x="1693504" y="966562"/>
                        <a:pt x="1671837" y="1047423"/>
                        <a:pt x="1608601" y="1083932"/>
                      </a:cubicBezTo>
                      <a:lnTo>
                        <a:pt x="1155573" y="1345488"/>
                      </a:lnTo>
                      <a:lnTo>
                        <a:pt x="1139728" y="1396532"/>
                      </a:lnTo>
                      <a:cubicBezTo>
                        <a:pt x="1072491" y="1555500"/>
                        <a:pt x="915083" y="1667042"/>
                        <a:pt x="731622" y="1667042"/>
                      </a:cubicBezTo>
                      <a:lnTo>
                        <a:pt x="688759" y="1667042"/>
                      </a:lnTo>
                      <a:cubicBezTo>
                        <a:pt x="444145" y="1667042"/>
                        <a:pt x="245847" y="1468744"/>
                        <a:pt x="245847" y="1224130"/>
                      </a:cubicBezTo>
                      <a:lnTo>
                        <a:pt x="245847" y="1081255"/>
                      </a:lnTo>
                      <a:lnTo>
                        <a:pt x="250890" y="1031236"/>
                      </a:lnTo>
                      <a:lnTo>
                        <a:pt x="11123" y="615948"/>
                      </a:lnTo>
                      <a:cubicBezTo>
                        <a:pt x="-11776" y="576287"/>
                        <a:pt x="1813" y="525572"/>
                        <a:pt x="41475" y="502673"/>
                      </a:cubicBezTo>
                      <a:cubicBezTo>
                        <a:pt x="51390" y="496949"/>
                        <a:pt x="61996" y="493505"/>
                        <a:pt x="72686" y="492178"/>
                      </a:cubicBezTo>
                      <a:cubicBezTo>
                        <a:pt x="104755" y="488199"/>
                        <a:pt x="137576" y="503279"/>
                        <a:pt x="154750" y="533025"/>
                      </a:cubicBezTo>
                      <a:lnTo>
                        <a:pt x="343923" y="860684"/>
                      </a:lnTo>
                      <a:lnTo>
                        <a:pt x="369200" y="839828"/>
                      </a:lnTo>
                      <a:lnTo>
                        <a:pt x="215975" y="267988"/>
                      </a:lnTo>
                      <a:cubicBezTo>
                        <a:pt x="200431" y="209976"/>
                        <a:pt x="234857" y="150348"/>
                        <a:pt x="292870" y="134804"/>
                      </a:cubicBezTo>
                      <a:cubicBezTo>
                        <a:pt x="307373" y="130918"/>
                        <a:pt x="321977" y="130155"/>
                        <a:pt x="335967" y="132103"/>
                      </a:cubicBezTo>
                      <a:cubicBezTo>
                        <a:pt x="377940" y="137947"/>
                        <a:pt x="414395" y="168189"/>
                        <a:pt x="426053" y="211698"/>
                      </a:cubicBezTo>
                      <a:lnTo>
                        <a:pt x="578656" y="781218"/>
                      </a:lnTo>
                      <a:lnTo>
                        <a:pt x="614705" y="781218"/>
                      </a:lnTo>
                      <a:lnTo>
                        <a:pt x="614705" y="108744"/>
                      </a:lnTo>
                      <a:cubicBezTo>
                        <a:pt x="614705" y="48686"/>
                        <a:pt x="663391" y="0"/>
                        <a:pt x="723449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8" name="楕円 7">
                <a:extLst>
                  <a:ext uri="{FF2B5EF4-FFF2-40B4-BE49-F238E27FC236}">
                    <a16:creationId xmlns:a16="http://schemas.microsoft.com/office/drawing/2014/main" id="{D6EB86EA-47AA-1D37-B3C9-E25A29227875}"/>
                  </a:ext>
                </a:extLst>
              </p:cNvPr>
              <p:cNvSpPr/>
              <p:nvPr/>
            </p:nvSpPr>
            <p:spPr>
              <a:xfrm rot="19383027">
                <a:off x="1500738" y="1828073"/>
                <a:ext cx="211907" cy="305309"/>
              </a:xfrm>
              <a:prstGeom prst="ellipse">
                <a:avLst/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39BAF0D4-CACB-F133-0073-6FB94F1B08A7}"/>
                  </a:ext>
                </a:extLst>
              </p:cNvPr>
              <p:cNvSpPr/>
              <p:nvPr/>
            </p:nvSpPr>
            <p:spPr>
              <a:xfrm>
                <a:off x="1432572" y="1707224"/>
                <a:ext cx="62752" cy="106977"/>
              </a:xfrm>
              <a:custGeom>
                <a:avLst/>
                <a:gdLst>
                  <a:gd name="connsiteX0" fmla="*/ 312667 w 427915"/>
                  <a:gd name="connsiteY0" fmla="*/ 0 h 553848"/>
                  <a:gd name="connsiteX1" fmla="*/ 399699 w 427915"/>
                  <a:gd name="connsiteY1" fmla="*/ 43805 h 553848"/>
                  <a:gd name="connsiteX2" fmla="*/ 424590 w 427915"/>
                  <a:gd name="connsiteY2" fmla="*/ 80417 h 553848"/>
                  <a:gd name="connsiteX3" fmla="*/ 421128 w 427915"/>
                  <a:gd name="connsiteY3" fmla="*/ 83733 h 553848"/>
                  <a:gd name="connsiteX4" fmla="*/ 266786 w 427915"/>
                  <a:gd name="connsiteY4" fmla="*/ 368999 h 553848"/>
                  <a:gd name="connsiteX5" fmla="*/ 357203 w 427915"/>
                  <a:gd name="connsiteY5" fmla="*/ 489689 h 553848"/>
                  <a:gd name="connsiteX6" fmla="*/ 427915 w 427915"/>
                  <a:gd name="connsiteY6" fmla="*/ 518153 h 553848"/>
                  <a:gd name="connsiteX7" fmla="*/ 378268 w 427915"/>
                  <a:gd name="connsiteY7" fmla="*/ 542786 h 553848"/>
                  <a:gd name="connsiteX8" fmla="*/ 287267 w 427915"/>
                  <a:gd name="connsiteY8" fmla="*/ 553848 h 553848"/>
                  <a:gd name="connsiteX9" fmla="*/ 86 w 427915"/>
                  <a:gd name="connsiteY9" fmla="*/ 381699 h 553848"/>
                  <a:gd name="connsiteX10" fmla="*/ 312667 w 427915"/>
                  <a:gd name="connsiteY10" fmla="*/ 0 h 553848"/>
                  <a:gd name="connsiteX0" fmla="*/ 266786 w 427915"/>
                  <a:gd name="connsiteY0" fmla="*/ 368999 h 553848"/>
                  <a:gd name="connsiteX1" fmla="*/ 357203 w 427915"/>
                  <a:gd name="connsiteY1" fmla="*/ 489689 h 553848"/>
                  <a:gd name="connsiteX2" fmla="*/ 427915 w 427915"/>
                  <a:gd name="connsiteY2" fmla="*/ 518153 h 553848"/>
                  <a:gd name="connsiteX3" fmla="*/ 378268 w 427915"/>
                  <a:gd name="connsiteY3" fmla="*/ 542786 h 553848"/>
                  <a:gd name="connsiteX4" fmla="*/ 287267 w 427915"/>
                  <a:gd name="connsiteY4" fmla="*/ 553848 h 553848"/>
                  <a:gd name="connsiteX5" fmla="*/ 86 w 427915"/>
                  <a:gd name="connsiteY5" fmla="*/ 381699 h 553848"/>
                  <a:gd name="connsiteX6" fmla="*/ 312667 w 427915"/>
                  <a:gd name="connsiteY6" fmla="*/ 0 h 553848"/>
                  <a:gd name="connsiteX7" fmla="*/ 399699 w 427915"/>
                  <a:gd name="connsiteY7" fmla="*/ 43805 h 553848"/>
                  <a:gd name="connsiteX8" fmla="*/ 424590 w 427915"/>
                  <a:gd name="connsiteY8" fmla="*/ 80417 h 553848"/>
                  <a:gd name="connsiteX9" fmla="*/ 421128 w 427915"/>
                  <a:gd name="connsiteY9" fmla="*/ 83733 h 553848"/>
                  <a:gd name="connsiteX10" fmla="*/ 358226 w 427915"/>
                  <a:gd name="connsiteY10" fmla="*/ 460439 h 553848"/>
                  <a:gd name="connsiteX0" fmla="*/ 357203 w 427915"/>
                  <a:gd name="connsiteY0" fmla="*/ 489689 h 553848"/>
                  <a:gd name="connsiteX1" fmla="*/ 427915 w 427915"/>
                  <a:gd name="connsiteY1" fmla="*/ 518153 h 553848"/>
                  <a:gd name="connsiteX2" fmla="*/ 378268 w 427915"/>
                  <a:gd name="connsiteY2" fmla="*/ 542786 h 553848"/>
                  <a:gd name="connsiteX3" fmla="*/ 287267 w 427915"/>
                  <a:gd name="connsiteY3" fmla="*/ 553848 h 553848"/>
                  <a:gd name="connsiteX4" fmla="*/ 86 w 427915"/>
                  <a:gd name="connsiteY4" fmla="*/ 381699 h 553848"/>
                  <a:gd name="connsiteX5" fmla="*/ 312667 w 427915"/>
                  <a:gd name="connsiteY5" fmla="*/ 0 h 553848"/>
                  <a:gd name="connsiteX6" fmla="*/ 399699 w 427915"/>
                  <a:gd name="connsiteY6" fmla="*/ 43805 h 553848"/>
                  <a:gd name="connsiteX7" fmla="*/ 424590 w 427915"/>
                  <a:gd name="connsiteY7" fmla="*/ 80417 h 553848"/>
                  <a:gd name="connsiteX8" fmla="*/ 421128 w 427915"/>
                  <a:gd name="connsiteY8" fmla="*/ 83733 h 553848"/>
                  <a:gd name="connsiteX9" fmla="*/ 358226 w 427915"/>
                  <a:gd name="connsiteY9" fmla="*/ 460439 h 553848"/>
                  <a:gd name="connsiteX0" fmla="*/ 357203 w 427915"/>
                  <a:gd name="connsiteY0" fmla="*/ 489689 h 553848"/>
                  <a:gd name="connsiteX1" fmla="*/ 427915 w 427915"/>
                  <a:gd name="connsiteY1" fmla="*/ 518153 h 553848"/>
                  <a:gd name="connsiteX2" fmla="*/ 378268 w 427915"/>
                  <a:gd name="connsiteY2" fmla="*/ 542786 h 553848"/>
                  <a:gd name="connsiteX3" fmla="*/ 287267 w 427915"/>
                  <a:gd name="connsiteY3" fmla="*/ 553848 h 553848"/>
                  <a:gd name="connsiteX4" fmla="*/ 86 w 427915"/>
                  <a:gd name="connsiteY4" fmla="*/ 381699 h 553848"/>
                  <a:gd name="connsiteX5" fmla="*/ 312667 w 427915"/>
                  <a:gd name="connsiteY5" fmla="*/ 0 h 553848"/>
                  <a:gd name="connsiteX6" fmla="*/ 399699 w 427915"/>
                  <a:gd name="connsiteY6" fmla="*/ 43805 h 553848"/>
                  <a:gd name="connsiteX7" fmla="*/ 424590 w 427915"/>
                  <a:gd name="connsiteY7" fmla="*/ 80417 h 553848"/>
                  <a:gd name="connsiteX8" fmla="*/ 421128 w 427915"/>
                  <a:gd name="connsiteY8" fmla="*/ 83733 h 553848"/>
                  <a:gd name="connsiteX0" fmla="*/ 357203 w 427915"/>
                  <a:gd name="connsiteY0" fmla="*/ 489689 h 553848"/>
                  <a:gd name="connsiteX1" fmla="*/ 427915 w 427915"/>
                  <a:gd name="connsiteY1" fmla="*/ 518153 h 553848"/>
                  <a:gd name="connsiteX2" fmla="*/ 378268 w 427915"/>
                  <a:gd name="connsiteY2" fmla="*/ 542786 h 553848"/>
                  <a:gd name="connsiteX3" fmla="*/ 287267 w 427915"/>
                  <a:gd name="connsiteY3" fmla="*/ 553848 h 553848"/>
                  <a:gd name="connsiteX4" fmla="*/ 86 w 427915"/>
                  <a:gd name="connsiteY4" fmla="*/ 381699 h 553848"/>
                  <a:gd name="connsiteX5" fmla="*/ 312667 w 427915"/>
                  <a:gd name="connsiteY5" fmla="*/ 0 h 553848"/>
                  <a:gd name="connsiteX6" fmla="*/ 399699 w 427915"/>
                  <a:gd name="connsiteY6" fmla="*/ 43805 h 553848"/>
                  <a:gd name="connsiteX7" fmla="*/ 424590 w 427915"/>
                  <a:gd name="connsiteY7" fmla="*/ 80417 h 553848"/>
                  <a:gd name="connsiteX0" fmla="*/ 357203 w 427915"/>
                  <a:gd name="connsiteY0" fmla="*/ 489689 h 553848"/>
                  <a:gd name="connsiteX1" fmla="*/ 427915 w 427915"/>
                  <a:gd name="connsiteY1" fmla="*/ 518153 h 553848"/>
                  <a:gd name="connsiteX2" fmla="*/ 378268 w 427915"/>
                  <a:gd name="connsiteY2" fmla="*/ 542786 h 553848"/>
                  <a:gd name="connsiteX3" fmla="*/ 287267 w 427915"/>
                  <a:gd name="connsiteY3" fmla="*/ 553848 h 553848"/>
                  <a:gd name="connsiteX4" fmla="*/ 86 w 427915"/>
                  <a:gd name="connsiteY4" fmla="*/ 381699 h 553848"/>
                  <a:gd name="connsiteX5" fmla="*/ 312667 w 427915"/>
                  <a:gd name="connsiteY5" fmla="*/ 0 h 553848"/>
                  <a:gd name="connsiteX6" fmla="*/ 399699 w 427915"/>
                  <a:gd name="connsiteY6" fmla="*/ 43805 h 553848"/>
                  <a:gd name="connsiteX0" fmla="*/ 357203 w 427915"/>
                  <a:gd name="connsiteY0" fmla="*/ 489689 h 553848"/>
                  <a:gd name="connsiteX1" fmla="*/ 427915 w 427915"/>
                  <a:gd name="connsiteY1" fmla="*/ 518153 h 553848"/>
                  <a:gd name="connsiteX2" fmla="*/ 378268 w 427915"/>
                  <a:gd name="connsiteY2" fmla="*/ 542786 h 553848"/>
                  <a:gd name="connsiteX3" fmla="*/ 287267 w 427915"/>
                  <a:gd name="connsiteY3" fmla="*/ 553848 h 553848"/>
                  <a:gd name="connsiteX4" fmla="*/ 86 w 427915"/>
                  <a:gd name="connsiteY4" fmla="*/ 381699 h 553848"/>
                  <a:gd name="connsiteX5" fmla="*/ 312667 w 427915"/>
                  <a:gd name="connsiteY5" fmla="*/ 0 h 553848"/>
                  <a:gd name="connsiteX0" fmla="*/ 427915 w 427915"/>
                  <a:gd name="connsiteY0" fmla="*/ 518153 h 553848"/>
                  <a:gd name="connsiteX1" fmla="*/ 378268 w 427915"/>
                  <a:gd name="connsiteY1" fmla="*/ 542786 h 553848"/>
                  <a:gd name="connsiteX2" fmla="*/ 287267 w 427915"/>
                  <a:gd name="connsiteY2" fmla="*/ 553848 h 553848"/>
                  <a:gd name="connsiteX3" fmla="*/ 86 w 427915"/>
                  <a:gd name="connsiteY3" fmla="*/ 381699 h 553848"/>
                  <a:gd name="connsiteX4" fmla="*/ 312667 w 427915"/>
                  <a:gd name="connsiteY4" fmla="*/ 0 h 553848"/>
                  <a:gd name="connsiteX0" fmla="*/ 427915 w 450192"/>
                  <a:gd name="connsiteY0" fmla="*/ 518153 h 553848"/>
                  <a:gd name="connsiteX1" fmla="*/ 450192 w 450192"/>
                  <a:gd name="connsiteY1" fmla="*/ 515934 h 553848"/>
                  <a:gd name="connsiteX2" fmla="*/ 378268 w 450192"/>
                  <a:gd name="connsiteY2" fmla="*/ 542786 h 553848"/>
                  <a:gd name="connsiteX3" fmla="*/ 287267 w 450192"/>
                  <a:gd name="connsiteY3" fmla="*/ 553848 h 553848"/>
                  <a:gd name="connsiteX4" fmla="*/ 86 w 450192"/>
                  <a:gd name="connsiteY4" fmla="*/ 381699 h 553848"/>
                  <a:gd name="connsiteX5" fmla="*/ 312667 w 450192"/>
                  <a:gd name="connsiteY5" fmla="*/ 0 h 553848"/>
                  <a:gd name="connsiteX0" fmla="*/ 427915 w 427915"/>
                  <a:gd name="connsiteY0" fmla="*/ 518153 h 553848"/>
                  <a:gd name="connsiteX1" fmla="*/ 378268 w 427915"/>
                  <a:gd name="connsiteY1" fmla="*/ 542786 h 553848"/>
                  <a:gd name="connsiteX2" fmla="*/ 287267 w 427915"/>
                  <a:gd name="connsiteY2" fmla="*/ 553848 h 553848"/>
                  <a:gd name="connsiteX3" fmla="*/ 86 w 427915"/>
                  <a:gd name="connsiteY3" fmla="*/ 381699 h 553848"/>
                  <a:gd name="connsiteX4" fmla="*/ 312667 w 427915"/>
                  <a:gd name="connsiteY4" fmla="*/ 0 h 553848"/>
                  <a:gd name="connsiteX0" fmla="*/ 378268 w 378268"/>
                  <a:gd name="connsiteY0" fmla="*/ 542786 h 553848"/>
                  <a:gd name="connsiteX1" fmla="*/ 287267 w 378268"/>
                  <a:gd name="connsiteY1" fmla="*/ 553848 h 553848"/>
                  <a:gd name="connsiteX2" fmla="*/ 86 w 378268"/>
                  <a:gd name="connsiteY2" fmla="*/ 381699 h 553848"/>
                  <a:gd name="connsiteX3" fmla="*/ 312667 w 378268"/>
                  <a:gd name="connsiteY3" fmla="*/ 0 h 553848"/>
                  <a:gd name="connsiteX0" fmla="*/ 287267 w 312667"/>
                  <a:gd name="connsiteY0" fmla="*/ 553848 h 553848"/>
                  <a:gd name="connsiteX1" fmla="*/ 86 w 312667"/>
                  <a:gd name="connsiteY1" fmla="*/ 381699 h 553848"/>
                  <a:gd name="connsiteX2" fmla="*/ 312667 w 312667"/>
                  <a:gd name="connsiteY2" fmla="*/ 0 h 553848"/>
                  <a:gd name="connsiteX0" fmla="*/ 312654 w 338054"/>
                  <a:gd name="connsiteY0" fmla="*/ 553848 h 553848"/>
                  <a:gd name="connsiteX1" fmla="*/ 73 w 338054"/>
                  <a:gd name="connsiteY1" fmla="*/ 457899 h 553848"/>
                  <a:gd name="connsiteX2" fmla="*/ 338054 w 338054"/>
                  <a:gd name="connsiteY2" fmla="*/ 0 h 553848"/>
                  <a:gd name="connsiteX0" fmla="*/ 312654 w 338054"/>
                  <a:gd name="connsiteY0" fmla="*/ 553848 h 553848"/>
                  <a:gd name="connsiteX1" fmla="*/ 73 w 338054"/>
                  <a:gd name="connsiteY1" fmla="*/ 457899 h 553848"/>
                  <a:gd name="connsiteX2" fmla="*/ 338054 w 338054"/>
                  <a:gd name="connsiteY2" fmla="*/ 0 h 553848"/>
                  <a:gd name="connsiteX0" fmla="*/ 401913 w 401913"/>
                  <a:gd name="connsiteY0" fmla="*/ 547498 h 547500"/>
                  <a:gd name="connsiteX1" fmla="*/ 432 w 401913"/>
                  <a:gd name="connsiteY1" fmla="*/ 457899 h 547500"/>
                  <a:gd name="connsiteX2" fmla="*/ 338413 w 401913"/>
                  <a:gd name="connsiteY2" fmla="*/ 0 h 547500"/>
                  <a:gd name="connsiteX0" fmla="*/ 454471 w 454471"/>
                  <a:gd name="connsiteY0" fmla="*/ 547498 h 567501"/>
                  <a:gd name="connsiteX1" fmla="*/ 340 w 454471"/>
                  <a:gd name="connsiteY1" fmla="*/ 517312 h 567501"/>
                  <a:gd name="connsiteX2" fmla="*/ 390971 w 454471"/>
                  <a:gd name="connsiteY2" fmla="*/ 0 h 567501"/>
                  <a:gd name="connsiteX0" fmla="*/ 455391 w 455391"/>
                  <a:gd name="connsiteY0" fmla="*/ 547498 h 601778"/>
                  <a:gd name="connsiteX1" fmla="*/ 1260 w 455391"/>
                  <a:gd name="connsiteY1" fmla="*/ 517312 h 601778"/>
                  <a:gd name="connsiteX2" fmla="*/ 391891 w 455391"/>
                  <a:gd name="connsiteY2" fmla="*/ 0 h 601778"/>
                  <a:gd name="connsiteX0" fmla="*/ 476358 w 476358"/>
                  <a:gd name="connsiteY0" fmla="*/ 547498 h 562146"/>
                  <a:gd name="connsiteX1" fmla="*/ 1167 w 476358"/>
                  <a:gd name="connsiteY1" fmla="*/ 447998 h 562146"/>
                  <a:gd name="connsiteX2" fmla="*/ 412858 w 476358"/>
                  <a:gd name="connsiteY2" fmla="*/ 0 h 562146"/>
                  <a:gd name="connsiteX0" fmla="*/ 476749 w 476749"/>
                  <a:gd name="connsiteY0" fmla="*/ 547498 h 562146"/>
                  <a:gd name="connsiteX1" fmla="*/ 1558 w 476749"/>
                  <a:gd name="connsiteY1" fmla="*/ 447998 h 562146"/>
                  <a:gd name="connsiteX2" fmla="*/ 413249 w 476749"/>
                  <a:gd name="connsiteY2" fmla="*/ 0 h 562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476749" h="562146">
                    <a:moveTo>
                      <a:pt x="476749" y="547498"/>
                    </a:moveTo>
                    <a:cubicBezTo>
                      <a:pt x="339185" y="547498"/>
                      <a:pt x="22671" y="618465"/>
                      <a:pt x="1558" y="447998"/>
                    </a:cubicBezTo>
                    <a:cubicBezTo>
                      <a:pt x="-19555" y="277531"/>
                      <a:pt x="176575" y="164345"/>
                      <a:pt x="413249" y="0"/>
                    </a:cubicBezTo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98194EF1-7031-0487-DFC6-110DB5219D59}"/>
                  </a:ext>
                </a:extLst>
              </p:cNvPr>
              <p:cNvSpPr/>
              <p:nvPr/>
            </p:nvSpPr>
            <p:spPr>
              <a:xfrm rot="16200000">
                <a:off x="1141648" y="1525508"/>
                <a:ext cx="90976" cy="70249"/>
              </a:xfrm>
              <a:custGeom>
                <a:avLst/>
                <a:gdLst>
                  <a:gd name="connsiteX0" fmla="*/ 445491 w 445491"/>
                  <a:gd name="connsiteY0" fmla="*/ 0 h 343999"/>
                  <a:gd name="connsiteX1" fmla="*/ 207804 w 445491"/>
                  <a:gd name="connsiteY1" fmla="*/ 325355 h 343999"/>
                  <a:gd name="connsiteX2" fmla="*/ 204203 w 445491"/>
                  <a:gd name="connsiteY2" fmla="*/ 343999 h 343999"/>
                  <a:gd name="connsiteX3" fmla="*/ 0 w 445491"/>
                  <a:gd name="connsiteY3" fmla="*/ 343999 h 343999"/>
                  <a:gd name="connsiteX4" fmla="*/ 19036 w 445491"/>
                  <a:gd name="connsiteY4" fmla="*/ 282673 h 343999"/>
                  <a:gd name="connsiteX5" fmla="*/ 445491 w 445491"/>
                  <a:gd name="connsiteY5" fmla="*/ 0 h 3439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5491" h="343999">
                    <a:moveTo>
                      <a:pt x="445491" y="0"/>
                    </a:moveTo>
                    <a:cubicBezTo>
                      <a:pt x="326336" y="75184"/>
                      <a:pt x="242350" y="192263"/>
                      <a:pt x="207804" y="325355"/>
                    </a:cubicBezTo>
                    <a:lnTo>
                      <a:pt x="204203" y="343999"/>
                    </a:lnTo>
                    <a:lnTo>
                      <a:pt x="0" y="343999"/>
                    </a:lnTo>
                    <a:lnTo>
                      <a:pt x="19036" y="282673"/>
                    </a:lnTo>
                    <a:cubicBezTo>
                      <a:pt x="89297" y="116558"/>
                      <a:pt x="253782" y="0"/>
                      <a:pt x="445491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9CCDD444-002D-B739-C650-BE5BFFA53B43}"/>
                  </a:ext>
                </a:extLst>
              </p:cNvPr>
              <p:cNvSpPr/>
              <p:nvPr/>
            </p:nvSpPr>
            <p:spPr>
              <a:xfrm rot="16200000">
                <a:off x="1533351" y="1525508"/>
                <a:ext cx="90976" cy="70249"/>
              </a:xfrm>
              <a:custGeom>
                <a:avLst/>
                <a:gdLst>
                  <a:gd name="connsiteX0" fmla="*/ 445491 w 445491"/>
                  <a:gd name="connsiteY0" fmla="*/ 0 h 343999"/>
                  <a:gd name="connsiteX1" fmla="*/ 207804 w 445491"/>
                  <a:gd name="connsiteY1" fmla="*/ 325355 h 343999"/>
                  <a:gd name="connsiteX2" fmla="*/ 204203 w 445491"/>
                  <a:gd name="connsiteY2" fmla="*/ 343999 h 343999"/>
                  <a:gd name="connsiteX3" fmla="*/ 0 w 445491"/>
                  <a:gd name="connsiteY3" fmla="*/ 343999 h 343999"/>
                  <a:gd name="connsiteX4" fmla="*/ 19036 w 445491"/>
                  <a:gd name="connsiteY4" fmla="*/ 282673 h 343999"/>
                  <a:gd name="connsiteX5" fmla="*/ 445491 w 445491"/>
                  <a:gd name="connsiteY5" fmla="*/ 0 h 3439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5491" h="343999">
                    <a:moveTo>
                      <a:pt x="445491" y="0"/>
                    </a:moveTo>
                    <a:cubicBezTo>
                      <a:pt x="326336" y="75184"/>
                      <a:pt x="242350" y="192263"/>
                      <a:pt x="207804" y="325355"/>
                    </a:cubicBezTo>
                    <a:lnTo>
                      <a:pt x="204203" y="343999"/>
                    </a:lnTo>
                    <a:lnTo>
                      <a:pt x="0" y="343999"/>
                    </a:lnTo>
                    <a:lnTo>
                      <a:pt x="19036" y="282673"/>
                    </a:lnTo>
                    <a:cubicBezTo>
                      <a:pt x="89297" y="116558"/>
                      <a:pt x="253782" y="0"/>
                      <a:pt x="445491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" name="楕円 11">
                <a:extLst>
                  <a:ext uri="{FF2B5EF4-FFF2-40B4-BE49-F238E27FC236}">
                    <a16:creationId xmlns:a16="http://schemas.microsoft.com/office/drawing/2014/main" id="{8E4ADD7B-8DD6-AFD8-637A-3F3593B3575E}"/>
                  </a:ext>
                </a:extLst>
              </p:cNvPr>
              <p:cNvSpPr/>
              <p:nvPr/>
            </p:nvSpPr>
            <p:spPr>
              <a:xfrm>
                <a:off x="1182208" y="1498726"/>
                <a:ext cx="313289" cy="313290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C2892E57-B6D8-E43A-FA37-E21D38DF1147}"/>
                  </a:ext>
                </a:extLst>
              </p:cNvPr>
              <p:cNvSpPr/>
              <p:nvPr/>
            </p:nvSpPr>
            <p:spPr>
              <a:xfrm>
                <a:off x="1579671" y="1498726"/>
                <a:ext cx="313289" cy="313290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7C7FDE3C-F440-D489-5E1E-5018290B9471}"/>
                  </a:ext>
                </a:extLst>
              </p:cNvPr>
              <p:cNvSpPr/>
              <p:nvPr/>
            </p:nvSpPr>
            <p:spPr>
              <a:xfrm>
                <a:off x="1290639" y="1618213"/>
                <a:ext cx="74318" cy="74318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5" name="楕円 14">
                <a:extLst>
                  <a:ext uri="{FF2B5EF4-FFF2-40B4-BE49-F238E27FC236}">
                    <a16:creationId xmlns:a16="http://schemas.microsoft.com/office/drawing/2014/main" id="{2EA03BBF-E785-D011-AA14-F408975EB766}"/>
                  </a:ext>
                </a:extLst>
              </p:cNvPr>
              <p:cNvSpPr/>
              <p:nvPr/>
            </p:nvSpPr>
            <p:spPr>
              <a:xfrm>
                <a:off x="1688102" y="1618213"/>
                <a:ext cx="74318" cy="74318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6" name="月 15">
                <a:extLst>
                  <a:ext uri="{FF2B5EF4-FFF2-40B4-BE49-F238E27FC236}">
                    <a16:creationId xmlns:a16="http://schemas.microsoft.com/office/drawing/2014/main" id="{A3F30B8E-2774-20F1-6ACB-9D8FE16B785D}"/>
                  </a:ext>
                </a:extLst>
              </p:cNvPr>
              <p:cNvSpPr/>
              <p:nvPr/>
            </p:nvSpPr>
            <p:spPr>
              <a:xfrm rot="5400000">
                <a:off x="1322915" y="1318271"/>
                <a:ext cx="68340" cy="209398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7" name="月 16">
                <a:extLst>
                  <a:ext uri="{FF2B5EF4-FFF2-40B4-BE49-F238E27FC236}">
                    <a16:creationId xmlns:a16="http://schemas.microsoft.com/office/drawing/2014/main" id="{90AEA007-58AE-1F2D-84E6-A15CA0A85ED9}"/>
                  </a:ext>
                </a:extLst>
              </p:cNvPr>
              <p:cNvSpPr/>
              <p:nvPr/>
            </p:nvSpPr>
            <p:spPr>
              <a:xfrm rot="5400000">
                <a:off x="1666614" y="1318271"/>
                <a:ext cx="68340" cy="209398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grpSp>
        <p:nvGrpSpPr>
          <p:cNvPr id="245" name="グループ化 244">
            <a:extLst>
              <a:ext uri="{FF2B5EF4-FFF2-40B4-BE49-F238E27FC236}">
                <a16:creationId xmlns:a16="http://schemas.microsoft.com/office/drawing/2014/main" id="{FAE81360-EE8B-7DBC-3B5C-2CA1DD473BDE}"/>
              </a:ext>
            </a:extLst>
          </p:cNvPr>
          <p:cNvGrpSpPr/>
          <p:nvPr/>
        </p:nvGrpSpPr>
        <p:grpSpPr>
          <a:xfrm>
            <a:off x="606055" y="1491352"/>
            <a:ext cx="3663708" cy="2217812"/>
            <a:chOff x="395457" y="3984955"/>
            <a:chExt cx="5079433" cy="3074816"/>
          </a:xfrm>
        </p:grpSpPr>
        <p:sp>
          <p:nvSpPr>
            <p:cNvPr id="246" name="星: 10 pt 245">
              <a:extLst>
                <a:ext uri="{FF2B5EF4-FFF2-40B4-BE49-F238E27FC236}">
                  <a16:creationId xmlns:a16="http://schemas.microsoft.com/office/drawing/2014/main" id="{5FAF4E15-4222-D20D-FDB0-C8AF705CEDDC}"/>
                </a:ext>
              </a:extLst>
            </p:cNvPr>
            <p:cNvSpPr/>
            <p:nvPr/>
          </p:nvSpPr>
          <p:spPr>
            <a:xfrm>
              <a:off x="3452489" y="4703070"/>
              <a:ext cx="806590" cy="806590"/>
            </a:xfrm>
            <a:prstGeom prst="star10">
              <a:avLst>
                <a:gd name="adj" fmla="val 28651"/>
                <a:gd name="hf" fmla="val 105146"/>
              </a:avLst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247" name="グループ化 246">
              <a:extLst>
                <a:ext uri="{FF2B5EF4-FFF2-40B4-BE49-F238E27FC236}">
                  <a16:creationId xmlns:a16="http://schemas.microsoft.com/office/drawing/2014/main" id="{D15107E3-8E04-3738-03C8-B1673E2F1A51}"/>
                </a:ext>
              </a:extLst>
            </p:cNvPr>
            <p:cNvGrpSpPr/>
            <p:nvPr/>
          </p:nvGrpSpPr>
          <p:grpSpPr>
            <a:xfrm>
              <a:off x="3982546" y="4981447"/>
              <a:ext cx="1492344" cy="1674297"/>
              <a:chOff x="6770165" y="1082061"/>
              <a:chExt cx="2174737" cy="2439891"/>
            </a:xfrm>
          </p:grpSpPr>
          <p:grpSp>
            <p:nvGrpSpPr>
              <p:cNvPr id="379" name="グループ化 378">
                <a:extLst>
                  <a:ext uri="{FF2B5EF4-FFF2-40B4-BE49-F238E27FC236}">
                    <a16:creationId xmlns:a16="http://schemas.microsoft.com/office/drawing/2014/main" id="{89FC0BC3-3731-6149-88C9-0E2F467A7137}"/>
                  </a:ext>
                </a:extLst>
              </p:cNvPr>
              <p:cNvGrpSpPr/>
              <p:nvPr/>
            </p:nvGrpSpPr>
            <p:grpSpPr>
              <a:xfrm>
                <a:off x="6770165" y="1082061"/>
                <a:ext cx="2174737" cy="2439891"/>
                <a:chOff x="6526817" y="1553546"/>
                <a:chExt cx="3503682" cy="3930867"/>
              </a:xfrm>
            </p:grpSpPr>
            <p:sp>
              <p:nvSpPr>
                <p:cNvPr id="385" name="アーチ 384">
                  <a:extLst>
                    <a:ext uri="{FF2B5EF4-FFF2-40B4-BE49-F238E27FC236}">
                      <a16:creationId xmlns:a16="http://schemas.microsoft.com/office/drawing/2014/main" id="{D2C8D910-29B9-0D34-B514-BAD29431B201}"/>
                    </a:ext>
                  </a:extLst>
                </p:cNvPr>
                <p:cNvSpPr/>
                <p:nvPr/>
              </p:nvSpPr>
              <p:spPr>
                <a:xfrm rot="20147681">
                  <a:off x="8195588" y="2992505"/>
                  <a:ext cx="1360735" cy="1360735"/>
                </a:xfrm>
                <a:prstGeom prst="blockArc">
                  <a:avLst>
                    <a:gd name="adj1" fmla="val 1900752"/>
                    <a:gd name="adj2" fmla="val 8648851"/>
                    <a:gd name="adj3" fmla="val 19297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6" name="四角形: 上の 2 つの角を丸める 385">
                  <a:extLst>
                    <a:ext uri="{FF2B5EF4-FFF2-40B4-BE49-F238E27FC236}">
                      <a16:creationId xmlns:a16="http://schemas.microsoft.com/office/drawing/2014/main" id="{370565FB-CABD-0902-2A4E-9CEAA642D294}"/>
                    </a:ext>
                  </a:extLst>
                </p:cNvPr>
                <p:cNvSpPr/>
                <p:nvPr/>
              </p:nvSpPr>
              <p:spPr>
                <a:xfrm rot="12600000">
                  <a:off x="9225833" y="3591168"/>
                  <a:ext cx="804666" cy="366753"/>
                </a:xfrm>
                <a:prstGeom prst="round2SameRect">
                  <a:avLst>
                    <a:gd name="adj1" fmla="val 50000"/>
                    <a:gd name="adj2" fmla="val 10288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7" name="アーチ 386">
                  <a:extLst>
                    <a:ext uri="{FF2B5EF4-FFF2-40B4-BE49-F238E27FC236}">
                      <a16:creationId xmlns:a16="http://schemas.microsoft.com/office/drawing/2014/main" id="{903399C0-C57E-0DF9-3437-53CE6AF17E90}"/>
                    </a:ext>
                  </a:extLst>
                </p:cNvPr>
                <p:cNvSpPr/>
                <p:nvPr/>
              </p:nvSpPr>
              <p:spPr>
                <a:xfrm rot="20147681">
                  <a:off x="8133565" y="2951911"/>
                  <a:ext cx="1459511" cy="1459511"/>
                </a:xfrm>
                <a:prstGeom prst="blockArc">
                  <a:avLst>
                    <a:gd name="adj1" fmla="val 4437808"/>
                    <a:gd name="adj2" fmla="val 8463853"/>
                    <a:gd name="adj3" fmla="val 24382"/>
                  </a:avLst>
                </a:prstGeom>
                <a:solidFill>
                  <a:srgbClr val="005EA4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8" name="アーチ 387">
                  <a:extLst>
                    <a:ext uri="{FF2B5EF4-FFF2-40B4-BE49-F238E27FC236}">
                      <a16:creationId xmlns:a16="http://schemas.microsoft.com/office/drawing/2014/main" id="{668C5E59-12F5-5406-EBA0-96C90BB6CEEB}"/>
                    </a:ext>
                  </a:extLst>
                </p:cNvPr>
                <p:cNvSpPr/>
                <p:nvPr/>
              </p:nvSpPr>
              <p:spPr>
                <a:xfrm rot="2147681">
                  <a:off x="8201137" y="3669814"/>
                  <a:ext cx="1360736" cy="1360735"/>
                </a:xfrm>
                <a:prstGeom prst="blockArc">
                  <a:avLst>
                    <a:gd name="adj1" fmla="val 1900752"/>
                    <a:gd name="adj2" fmla="val 8648851"/>
                    <a:gd name="adj3" fmla="val 19297"/>
                  </a:avLst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89" name="四角形: 上の 2 つの角を丸める 388">
                  <a:extLst>
                    <a:ext uri="{FF2B5EF4-FFF2-40B4-BE49-F238E27FC236}">
                      <a16:creationId xmlns:a16="http://schemas.microsoft.com/office/drawing/2014/main" id="{AD9E7E89-E54E-1B31-E8D7-4B33DB65C6D7}"/>
                    </a:ext>
                  </a:extLst>
                </p:cNvPr>
                <p:cNvSpPr/>
                <p:nvPr/>
              </p:nvSpPr>
              <p:spPr>
                <a:xfrm rot="17447681">
                  <a:off x="8643186" y="4898703"/>
                  <a:ext cx="804666" cy="366753"/>
                </a:xfrm>
                <a:prstGeom prst="round2SameRect">
                  <a:avLst>
                    <a:gd name="adj1" fmla="val 50000"/>
                    <a:gd name="adj2" fmla="val 10288"/>
                  </a:avLst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0" name="フリーフォーム: 図形 389">
                  <a:extLst>
                    <a:ext uri="{FF2B5EF4-FFF2-40B4-BE49-F238E27FC236}">
                      <a16:creationId xmlns:a16="http://schemas.microsoft.com/office/drawing/2014/main" id="{BA58CCF4-0A53-C736-317D-1C914A8D20E8}"/>
                    </a:ext>
                  </a:extLst>
                </p:cNvPr>
                <p:cNvSpPr/>
                <p:nvPr/>
              </p:nvSpPr>
              <p:spPr>
                <a:xfrm rot="9000000">
                  <a:off x="8143957" y="3882811"/>
                  <a:ext cx="776526" cy="1072222"/>
                </a:xfrm>
                <a:custGeom>
                  <a:avLst/>
                  <a:gdLst>
                    <a:gd name="connsiteX0" fmla="*/ 0 w 776526"/>
                    <a:gd name="connsiteY0" fmla="*/ 1072222 h 1072222"/>
                    <a:gd name="connsiteX1" fmla="*/ 0 w 776526"/>
                    <a:gd name="connsiteY1" fmla="*/ 778985 h 1072222"/>
                    <a:gd name="connsiteX2" fmla="*/ 293237 w 776526"/>
                    <a:gd name="connsiteY2" fmla="*/ 485748 h 1072222"/>
                    <a:gd name="connsiteX3" fmla="*/ 352400 w 776526"/>
                    <a:gd name="connsiteY3" fmla="*/ 485748 h 1072222"/>
                    <a:gd name="connsiteX4" fmla="*/ 435045 w 776526"/>
                    <a:gd name="connsiteY4" fmla="*/ 502434 h 1072222"/>
                    <a:gd name="connsiteX5" fmla="*/ 444454 w 776526"/>
                    <a:gd name="connsiteY5" fmla="*/ 449346 h 1072222"/>
                    <a:gd name="connsiteX6" fmla="*/ 376567 w 776526"/>
                    <a:gd name="connsiteY6" fmla="*/ 183476 h 1072222"/>
                    <a:gd name="connsiteX7" fmla="*/ 651262 w 776526"/>
                    <a:gd name="connsiteY7" fmla="*/ 0 h 1072222"/>
                    <a:gd name="connsiteX8" fmla="*/ 649480 w 776526"/>
                    <a:gd name="connsiteY8" fmla="*/ 827288 h 1072222"/>
                    <a:gd name="connsiteX9" fmla="*/ 645637 w 776526"/>
                    <a:gd name="connsiteY9" fmla="*/ 832049 h 1072222"/>
                    <a:gd name="connsiteX10" fmla="*/ 645637 w 776526"/>
                    <a:gd name="connsiteY10" fmla="*/ 1072222 h 10722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76526" h="1072222">
                      <a:moveTo>
                        <a:pt x="0" y="1072222"/>
                      </a:moveTo>
                      <a:lnTo>
                        <a:pt x="0" y="778985"/>
                      </a:lnTo>
                      <a:cubicBezTo>
                        <a:pt x="0" y="617035"/>
                        <a:pt x="131287" y="485748"/>
                        <a:pt x="293237" y="485748"/>
                      </a:cubicBezTo>
                      <a:lnTo>
                        <a:pt x="352400" y="485748"/>
                      </a:lnTo>
                      <a:lnTo>
                        <a:pt x="435045" y="502434"/>
                      </a:lnTo>
                      <a:lnTo>
                        <a:pt x="444454" y="449346"/>
                      </a:lnTo>
                      <a:cubicBezTo>
                        <a:pt x="452881" y="357883"/>
                        <a:pt x="430745" y="263912"/>
                        <a:pt x="376567" y="183476"/>
                      </a:cubicBezTo>
                      <a:lnTo>
                        <a:pt x="651262" y="0"/>
                      </a:lnTo>
                      <a:cubicBezTo>
                        <a:pt x="821149" y="253169"/>
                        <a:pt x="815972" y="580184"/>
                        <a:pt x="649480" y="827288"/>
                      </a:cubicBezTo>
                      <a:lnTo>
                        <a:pt x="645637" y="832049"/>
                      </a:lnTo>
                      <a:lnTo>
                        <a:pt x="645637" y="1072222"/>
                      </a:lnTo>
                      <a:close/>
                    </a:path>
                  </a:pathLst>
                </a:custGeom>
                <a:solidFill>
                  <a:srgbClr val="0070C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1" name="アーチ 390">
                  <a:extLst>
                    <a:ext uri="{FF2B5EF4-FFF2-40B4-BE49-F238E27FC236}">
                      <a16:creationId xmlns:a16="http://schemas.microsoft.com/office/drawing/2014/main" id="{A9A72170-5FA7-4262-8B8D-657459E093C6}"/>
                    </a:ext>
                  </a:extLst>
                </p:cNvPr>
                <p:cNvSpPr/>
                <p:nvPr/>
              </p:nvSpPr>
              <p:spPr>
                <a:xfrm rot="9373140">
                  <a:off x="7958585" y="2835672"/>
                  <a:ext cx="1360735" cy="1360736"/>
                </a:xfrm>
                <a:prstGeom prst="blockArc">
                  <a:avLst>
                    <a:gd name="adj1" fmla="val 1900752"/>
                    <a:gd name="adj2" fmla="val 8648851"/>
                    <a:gd name="adj3" fmla="val 19297"/>
                  </a:avLst>
                </a:prstGeom>
                <a:solidFill>
                  <a:srgbClr val="5D2884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2" name="フリーフォーム: 図形 391">
                  <a:extLst>
                    <a:ext uri="{FF2B5EF4-FFF2-40B4-BE49-F238E27FC236}">
                      <a16:creationId xmlns:a16="http://schemas.microsoft.com/office/drawing/2014/main" id="{87EBE708-315C-B502-DB6B-C5003BC5A6AD}"/>
                    </a:ext>
                  </a:extLst>
                </p:cNvPr>
                <p:cNvSpPr/>
                <p:nvPr/>
              </p:nvSpPr>
              <p:spPr>
                <a:xfrm rot="6673140">
                  <a:off x="8829465" y="2844972"/>
                  <a:ext cx="453996" cy="459893"/>
                </a:xfrm>
                <a:custGeom>
                  <a:avLst/>
                  <a:gdLst>
                    <a:gd name="connsiteX0" fmla="*/ 270607 w 1007779"/>
                    <a:gd name="connsiteY0" fmla="*/ 0 h 800896"/>
                    <a:gd name="connsiteX1" fmla="*/ 796655 w 1007779"/>
                    <a:gd name="connsiteY1" fmla="*/ 0 h 800896"/>
                    <a:gd name="connsiteX2" fmla="*/ 1007779 w 1007779"/>
                    <a:gd name="connsiteY2" fmla="*/ 211124 h 800896"/>
                    <a:gd name="connsiteX3" fmla="*/ 1007779 w 1007779"/>
                    <a:gd name="connsiteY3" fmla="*/ 400448 h 800896"/>
                    <a:gd name="connsiteX4" fmla="*/ 607331 w 1007779"/>
                    <a:gd name="connsiteY4" fmla="*/ 800896 h 800896"/>
                    <a:gd name="connsiteX5" fmla="*/ 459931 w 1007779"/>
                    <a:gd name="connsiteY5" fmla="*/ 800896 h 800896"/>
                    <a:gd name="connsiteX6" fmla="*/ 304059 w 1007779"/>
                    <a:gd name="connsiteY6" fmla="*/ 769427 h 800896"/>
                    <a:gd name="connsiteX7" fmla="*/ 242325 w 1007779"/>
                    <a:gd name="connsiteY7" fmla="*/ 735919 h 800896"/>
                    <a:gd name="connsiteX8" fmla="*/ 229406 w 1007779"/>
                    <a:gd name="connsiteY8" fmla="*/ 732090 h 800896"/>
                    <a:gd name="connsiteX9" fmla="*/ 149944 w 1007779"/>
                    <a:gd name="connsiteY9" fmla="*/ 679324 h 800896"/>
                    <a:gd name="connsiteX10" fmla="*/ 50250 w 1007779"/>
                    <a:gd name="connsiteY10" fmla="*/ 579630 h 800896"/>
                    <a:gd name="connsiteX11" fmla="*/ 50250 w 1007779"/>
                    <a:gd name="connsiteY11" fmla="*/ 337001 h 800896"/>
                    <a:gd name="connsiteX12" fmla="*/ 59483 w 1007779"/>
                    <a:gd name="connsiteY12" fmla="*/ 327768 h 800896"/>
                    <a:gd name="connsiteX13" fmla="*/ 59483 w 1007779"/>
                    <a:gd name="connsiteY13" fmla="*/ 211124 h 800896"/>
                    <a:gd name="connsiteX14" fmla="*/ 270607 w 1007779"/>
                    <a:gd name="connsiteY14" fmla="*/ 0 h 8008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07779" h="800896">
                      <a:moveTo>
                        <a:pt x="270607" y="0"/>
                      </a:moveTo>
                      <a:lnTo>
                        <a:pt x="796655" y="0"/>
                      </a:lnTo>
                      <a:cubicBezTo>
                        <a:pt x="913256" y="0"/>
                        <a:pt x="1007779" y="94523"/>
                        <a:pt x="1007779" y="211124"/>
                      </a:cubicBezTo>
                      <a:lnTo>
                        <a:pt x="1007779" y="400448"/>
                      </a:lnTo>
                      <a:cubicBezTo>
                        <a:pt x="1007779" y="621609"/>
                        <a:pt x="828492" y="800896"/>
                        <a:pt x="607331" y="800896"/>
                      </a:cubicBezTo>
                      <a:lnTo>
                        <a:pt x="459931" y="800896"/>
                      </a:lnTo>
                      <a:cubicBezTo>
                        <a:pt x="404641" y="800896"/>
                        <a:pt x="351968" y="789691"/>
                        <a:pt x="304059" y="769427"/>
                      </a:cubicBezTo>
                      <a:lnTo>
                        <a:pt x="242325" y="735919"/>
                      </a:lnTo>
                      <a:lnTo>
                        <a:pt x="229406" y="732090"/>
                      </a:lnTo>
                      <a:cubicBezTo>
                        <a:pt x="200490" y="720365"/>
                        <a:pt x="173396" y="702776"/>
                        <a:pt x="149944" y="679324"/>
                      </a:cubicBezTo>
                      <a:lnTo>
                        <a:pt x="50250" y="579630"/>
                      </a:lnTo>
                      <a:cubicBezTo>
                        <a:pt x="-16750" y="512630"/>
                        <a:pt x="-16750" y="404001"/>
                        <a:pt x="50250" y="337001"/>
                      </a:cubicBezTo>
                      <a:lnTo>
                        <a:pt x="59483" y="327768"/>
                      </a:lnTo>
                      <a:lnTo>
                        <a:pt x="59483" y="211124"/>
                      </a:lnTo>
                      <a:cubicBezTo>
                        <a:pt x="59483" y="94523"/>
                        <a:pt x="154006" y="0"/>
                        <a:pt x="270607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3" name="四角形: 上の 2 つの角を丸める 13">
                  <a:extLst>
                    <a:ext uri="{FF2B5EF4-FFF2-40B4-BE49-F238E27FC236}">
                      <a16:creationId xmlns:a16="http://schemas.microsoft.com/office/drawing/2014/main" id="{26CE5A75-A6FF-4DFB-33B0-C53F22EBF32A}"/>
                    </a:ext>
                  </a:extLst>
                </p:cNvPr>
                <p:cNvSpPr/>
                <p:nvPr/>
              </p:nvSpPr>
              <p:spPr>
                <a:xfrm rot="19800000">
                  <a:off x="7812699" y="3226275"/>
                  <a:ext cx="835294" cy="842158"/>
                </a:xfrm>
                <a:custGeom>
                  <a:avLst/>
                  <a:gdLst>
                    <a:gd name="connsiteX0" fmla="*/ 185638 w 708811"/>
                    <a:gd name="connsiteY0" fmla="*/ 0 h 769133"/>
                    <a:gd name="connsiteX1" fmla="*/ 523173 w 708811"/>
                    <a:gd name="connsiteY1" fmla="*/ 0 h 769133"/>
                    <a:gd name="connsiteX2" fmla="*/ 708811 w 708811"/>
                    <a:gd name="connsiteY2" fmla="*/ 185638 h 769133"/>
                    <a:gd name="connsiteX3" fmla="*/ 708811 w 708811"/>
                    <a:gd name="connsiteY3" fmla="*/ 769133 h 769133"/>
                    <a:gd name="connsiteX4" fmla="*/ 708811 w 708811"/>
                    <a:gd name="connsiteY4" fmla="*/ 769133 h 769133"/>
                    <a:gd name="connsiteX5" fmla="*/ 0 w 708811"/>
                    <a:gd name="connsiteY5" fmla="*/ 769133 h 769133"/>
                    <a:gd name="connsiteX6" fmla="*/ 0 w 708811"/>
                    <a:gd name="connsiteY6" fmla="*/ 769133 h 769133"/>
                    <a:gd name="connsiteX7" fmla="*/ 0 w 708811"/>
                    <a:gd name="connsiteY7" fmla="*/ 185638 h 769133"/>
                    <a:gd name="connsiteX8" fmla="*/ 185638 w 708811"/>
                    <a:gd name="connsiteY8" fmla="*/ 0 h 769133"/>
                    <a:gd name="connsiteX0" fmla="*/ 185638 w 835294"/>
                    <a:gd name="connsiteY0" fmla="*/ 0 h 842158"/>
                    <a:gd name="connsiteX1" fmla="*/ 523173 w 835294"/>
                    <a:gd name="connsiteY1" fmla="*/ 0 h 842158"/>
                    <a:gd name="connsiteX2" fmla="*/ 708811 w 835294"/>
                    <a:gd name="connsiteY2" fmla="*/ 185638 h 842158"/>
                    <a:gd name="connsiteX3" fmla="*/ 708811 w 835294"/>
                    <a:gd name="connsiteY3" fmla="*/ 769133 h 842158"/>
                    <a:gd name="connsiteX4" fmla="*/ 835294 w 835294"/>
                    <a:gd name="connsiteY4" fmla="*/ 842158 h 842158"/>
                    <a:gd name="connsiteX5" fmla="*/ 0 w 835294"/>
                    <a:gd name="connsiteY5" fmla="*/ 769133 h 842158"/>
                    <a:gd name="connsiteX6" fmla="*/ 0 w 835294"/>
                    <a:gd name="connsiteY6" fmla="*/ 769133 h 842158"/>
                    <a:gd name="connsiteX7" fmla="*/ 0 w 835294"/>
                    <a:gd name="connsiteY7" fmla="*/ 185638 h 842158"/>
                    <a:gd name="connsiteX8" fmla="*/ 185638 w 835294"/>
                    <a:gd name="connsiteY8" fmla="*/ 0 h 842158"/>
                    <a:gd name="connsiteX0" fmla="*/ 185638 w 835294"/>
                    <a:gd name="connsiteY0" fmla="*/ 0 h 842158"/>
                    <a:gd name="connsiteX1" fmla="*/ 523173 w 835294"/>
                    <a:gd name="connsiteY1" fmla="*/ 0 h 842158"/>
                    <a:gd name="connsiteX2" fmla="*/ 708811 w 835294"/>
                    <a:gd name="connsiteY2" fmla="*/ 185638 h 842158"/>
                    <a:gd name="connsiteX3" fmla="*/ 835294 w 835294"/>
                    <a:gd name="connsiteY3" fmla="*/ 842158 h 842158"/>
                    <a:gd name="connsiteX4" fmla="*/ 0 w 835294"/>
                    <a:gd name="connsiteY4" fmla="*/ 769133 h 842158"/>
                    <a:gd name="connsiteX5" fmla="*/ 0 w 835294"/>
                    <a:gd name="connsiteY5" fmla="*/ 769133 h 842158"/>
                    <a:gd name="connsiteX6" fmla="*/ 0 w 835294"/>
                    <a:gd name="connsiteY6" fmla="*/ 185638 h 842158"/>
                    <a:gd name="connsiteX7" fmla="*/ 185638 w 835294"/>
                    <a:gd name="connsiteY7" fmla="*/ 0 h 842158"/>
                    <a:gd name="connsiteX0" fmla="*/ 185638 w 835294"/>
                    <a:gd name="connsiteY0" fmla="*/ 0 h 842158"/>
                    <a:gd name="connsiteX1" fmla="*/ 523173 w 835294"/>
                    <a:gd name="connsiteY1" fmla="*/ 0 h 842158"/>
                    <a:gd name="connsiteX2" fmla="*/ 708811 w 835294"/>
                    <a:gd name="connsiteY2" fmla="*/ 185638 h 842158"/>
                    <a:gd name="connsiteX3" fmla="*/ 835294 w 835294"/>
                    <a:gd name="connsiteY3" fmla="*/ 842158 h 842158"/>
                    <a:gd name="connsiteX4" fmla="*/ 0 w 835294"/>
                    <a:gd name="connsiteY4" fmla="*/ 769133 h 842158"/>
                    <a:gd name="connsiteX5" fmla="*/ 0 w 835294"/>
                    <a:gd name="connsiteY5" fmla="*/ 769133 h 842158"/>
                    <a:gd name="connsiteX6" fmla="*/ 0 w 835294"/>
                    <a:gd name="connsiteY6" fmla="*/ 185638 h 842158"/>
                    <a:gd name="connsiteX7" fmla="*/ 185638 w 835294"/>
                    <a:gd name="connsiteY7" fmla="*/ 0 h 8421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835294" h="842158">
                      <a:moveTo>
                        <a:pt x="185638" y="0"/>
                      </a:moveTo>
                      <a:lnTo>
                        <a:pt x="523173" y="0"/>
                      </a:lnTo>
                      <a:cubicBezTo>
                        <a:pt x="625698" y="0"/>
                        <a:pt x="708811" y="83113"/>
                        <a:pt x="708811" y="185638"/>
                      </a:cubicBezTo>
                      <a:cubicBezTo>
                        <a:pt x="750972" y="404478"/>
                        <a:pt x="699873" y="518148"/>
                        <a:pt x="835294" y="842158"/>
                      </a:cubicBezTo>
                      <a:lnTo>
                        <a:pt x="0" y="769133"/>
                      </a:lnTo>
                      <a:lnTo>
                        <a:pt x="0" y="769133"/>
                      </a:lnTo>
                      <a:lnTo>
                        <a:pt x="0" y="185638"/>
                      </a:lnTo>
                      <a:cubicBezTo>
                        <a:pt x="0" y="83113"/>
                        <a:pt x="83113" y="0"/>
                        <a:pt x="185638" y="0"/>
                      </a:cubicBezTo>
                      <a:close/>
                    </a:path>
                  </a:pathLst>
                </a:custGeom>
                <a:solidFill>
                  <a:srgbClr val="7030A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4" name="アーチ 7">
                  <a:extLst>
                    <a:ext uri="{FF2B5EF4-FFF2-40B4-BE49-F238E27FC236}">
                      <a16:creationId xmlns:a16="http://schemas.microsoft.com/office/drawing/2014/main" id="{DDB0E7B6-AF23-D294-A68C-AD372EF1D05A}"/>
                    </a:ext>
                  </a:extLst>
                </p:cNvPr>
                <p:cNvSpPr/>
                <p:nvPr/>
              </p:nvSpPr>
              <p:spPr>
                <a:xfrm rot="21073140">
                  <a:off x="7063438" y="3452626"/>
                  <a:ext cx="1183564" cy="525833"/>
                </a:xfrm>
                <a:custGeom>
                  <a:avLst/>
                  <a:gdLst>
                    <a:gd name="connsiteX0" fmla="*/ 1312474 w 1360735"/>
                    <a:gd name="connsiteY0" fmla="*/ 932046 h 1360736"/>
                    <a:gd name="connsiteX1" fmla="*/ 764121 w 1360735"/>
                    <a:gd name="connsiteY1" fmla="*/ 1355561 h 1360736"/>
                    <a:gd name="connsiteX2" fmla="*/ 128910 w 1360735"/>
                    <a:gd name="connsiteY2" fmla="*/ 1078859 h 1360736"/>
                    <a:gd name="connsiteX3" fmla="*/ 341740 w 1360735"/>
                    <a:gd name="connsiteY3" fmla="*/ 925066 h 1360736"/>
                    <a:gd name="connsiteX4" fmla="*/ 731797 w 1360735"/>
                    <a:gd name="connsiteY4" fmla="*/ 1094978 h 1360736"/>
                    <a:gd name="connsiteX5" fmla="*/ 1068518 w 1360735"/>
                    <a:gd name="connsiteY5" fmla="*/ 834914 h 1360736"/>
                    <a:gd name="connsiteX6" fmla="*/ 1312474 w 1360735"/>
                    <a:gd name="connsiteY6" fmla="*/ 932046 h 1360736"/>
                    <a:gd name="connsiteX0" fmla="*/ 1183564 w 1183564"/>
                    <a:gd name="connsiteY0" fmla="*/ 97132 h 525833"/>
                    <a:gd name="connsiteX1" fmla="*/ 635211 w 1183564"/>
                    <a:gd name="connsiteY1" fmla="*/ 520647 h 525833"/>
                    <a:gd name="connsiteX2" fmla="*/ 0 w 1183564"/>
                    <a:gd name="connsiteY2" fmla="*/ 243945 h 525833"/>
                    <a:gd name="connsiteX3" fmla="*/ 212830 w 1183564"/>
                    <a:gd name="connsiteY3" fmla="*/ 90152 h 525833"/>
                    <a:gd name="connsiteX4" fmla="*/ 602887 w 1183564"/>
                    <a:gd name="connsiteY4" fmla="*/ 260064 h 525833"/>
                    <a:gd name="connsiteX5" fmla="*/ 939608 w 1183564"/>
                    <a:gd name="connsiteY5" fmla="*/ 0 h 525833"/>
                    <a:gd name="connsiteX6" fmla="*/ 970366 w 1183564"/>
                    <a:gd name="connsiteY6" fmla="*/ 243489 h 525833"/>
                    <a:gd name="connsiteX7" fmla="*/ 1183564 w 1183564"/>
                    <a:gd name="connsiteY7" fmla="*/ 97132 h 525833"/>
                    <a:gd name="connsiteX0" fmla="*/ 970366 w 1183564"/>
                    <a:gd name="connsiteY0" fmla="*/ 243489 h 525833"/>
                    <a:gd name="connsiteX1" fmla="*/ 1183564 w 1183564"/>
                    <a:gd name="connsiteY1" fmla="*/ 97132 h 525833"/>
                    <a:gd name="connsiteX2" fmla="*/ 635211 w 1183564"/>
                    <a:gd name="connsiteY2" fmla="*/ 520647 h 525833"/>
                    <a:gd name="connsiteX3" fmla="*/ 0 w 1183564"/>
                    <a:gd name="connsiteY3" fmla="*/ 243945 h 525833"/>
                    <a:gd name="connsiteX4" fmla="*/ 212830 w 1183564"/>
                    <a:gd name="connsiteY4" fmla="*/ 90152 h 525833"/>
                    <a:gd name="connsiteX5" fmla="*/ 602887 w 1183564"/>
                    <a:gd name="connsiteY5" fmla="*/ 260064 h 525833"/>
                    <a:gd name="connsiteX6" fmla="*/ 939608 w 1183564"/>
                    <a:gd name="connsiteY6" fmla="*/ 0 h 525833"/>
                    <a:gd name="connsiteX7" fmla="*/ 1061806 w 1183564"/>
                    <a:gd name="connsiteY7" fmla="*/ 334929 h 525833"/>
                    <a:gd name="connsiteX0" fmla="*/ 1183564 w 1183564"/>
                    <a:gd name="connsiteY0" fmla="*/ 97132 h 525833"/>
                    <a:gd name="connsiteX1" fmla="*/ 635211 w 1183564"/>
                    <a:gd name="connsiteY1" fmla="*/ 520647 h 525833"/>
                    <a:gd name="connsiteX2" fmla="*/ 0 w 1183564"/>
                    <a:gd name="connsiteY2" fmla="*/ 243945 h 525833"/>
                    <a:gd name="connsiteX3" fmla="*/ 212830 w 1183564"/>
                    <a:gd name="connsiteY3" fmla="*/ 90152 h 525833"/>
                    <a:gd name="connsiteX4" fmla="*/ 602887 w 1183564"/>
                    <a:gd name="connsiteY4" fmla="*/ 260064 h 525833"/>
                    <a:gd name="connsiteX5" fmla="*/ 939608 w 1183564"/>
                    <a:gd name="connsiteY5" fmla="*/ 0 h 525833"/>
                    <a:gd name="connsiteX6" fmla="*/ 1061806 w 1183564"/>
                    <a:gd name="connsiteY6" fmla="*/ 334929 h 525833"/>
                    <a:gd name="connsiteX0" fmla="*/ 1183564 w 1183564"/>
                    <a:gd name="connsiteY0" fmla="*/ 97132 h 525833"/>
                    <a:gd name="connsiteX1" fmla="*/ 635211 w 1183564"/>
                    <a:gd name="connsiteY1" fmla="*/ 520647 h 525833"/>
                    <a:gd name="connsiteX2" fmla="*/ 0 w 1183564"/>
                    <a:gd name="connsiteY2" fmla="*/ 243945 h 525833"/>
                    <a:gd name="connsiteX3" fmla="*/ 212830 w 1183564"/>
                    <a:gd name="connsiteY3" fmla="*/ 90152 h 525833"/>
                    <a:gd name="connsiteX4" fmla="*/ 602887 w 1183564"/>
                    <a:gd name="connsiteY4" fmla="*/ 260064 h 525833"/>
                    <a:gd name="connsiteX5" fmla="*/ 939608 w 1183564"/>
                    <a:gd name="connsiteY5" fmla="*/ 0 h 5258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83564" h="525833">
                      <a:moveTo>
                        <a:pt x="1183564" y="97132"/>
                      </a:moveTo>
                      <a:cubicBezTo>
                        <a:pt x="1091733" y="327772"/>
                        <a:pt x="881572" y="490088"/>
                        <a:pt x="635211" y="520647"/>
                      </a:cubicBezTo>
                      <a:cubicBezTo>
                        <a:pt x="388850" y="551207"/>
                        <a:pt x="145400" y="445158"/>
                        <a:pt x="0" y="243945"/>
                      </a:cubicBezTo>
                      <a:lnTo>
                        <a:pt x="212830" y="90152"/>
                      </a:lnTo>
                      <a:cubicBezTo>
                        <a:pt x="302114" y="213709"/>
                        <a:pt x="451607" y="278829"/>
                        <a:pt x="602887" y="260064"/>
                      </a:cubicBezTo>
                      <a:cubicBezTo>
                        <a:pt x="754167" y="241299"/>
                        <a:pt x="867800" y="36470"/>
                        <a:pt x="939608" y="0"/>
                      </a:cubicBezTo>
                    </a:path>
                  </a:pathLst>
                </a:custGeom>
                <a:solidFill>
                  <a:srgbClr val="7030A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5" name="楕円 394">
                  <a:extLst>
                    <a:ext uri="{FF2B5EF4-FFF2-40B4-BE49-F238E27FC236}">
                      <a16:creationId xmlns:a16="http://schemas.microsoft.com/office/drawing/2014/main" id="{C7784537-3ACC-FD53-57AE-52D301538EFE}"/>
                    </a:ext>
                  </a:extLst>
                </p:cNvPr>
                <p:cNvSpPr/>
                <p:nvPr/>
              </p:nvSpPr>
              <p:spPr>
                <a:xfrm>
                  <a:off x="6769136" y="1762130"/>
                  <a:ext cx="1671658" cy="1669629"/>
                </a:xfrm>
                <a:prstGeom prst="ellipse">
                  <a:avLst/>
                </a:pr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6" name="フリーフォーム: 図形 395">
                  <a:extLst>
                    <a:ext uri="{FF2B5EF4-FFF2-40B4-BE49-F238E27FC236}">
                      <a16:creationId xmlns:a16="http://schemas.microsoft.com/office/drawing/2014/main" id="{A64A5892-0D45-DF25-FA00-4C4296F82AF2}"/>
                    </a:ext>
                  </a:extLst>
                </p:cNvPr>
                <p:cNvSpPr/>
                <p:nvPr/>
              </p:nvSpPr>
              <p:spPr>
                <a:xfrm rot="16450415">
                  <a:off x="6804816" y="1275547"/>
                  <a:ext cx="1490540" cy="2046538"/>
                </a:xfrm>
                <a:custGeom>
                  <a:avLst/>
                  <a:gdLst>
                    <a:gd name="connsiteX0" fmla="*/ 1480893 w 1490540"/>
                    <a:gd name="connsiteY0" fmla="*/ 895213 h 2046538"/>
                    <a:gd name="connsiteX1" fmla="*/ 1474774 w 1490540"/>
                    <a:gd name="connsiteY1" fmla="*/ 1025907 h 2046538"/>
                    <a:gd name="connsiteX2" fmla="*/ 1474007 w 1490540"/>
                    <a:gd name="connsiteY2" fmla="*/ 1029592 h 2046538"/>
                    <a:gd name="connsiteX3" fmla="*/ 1485455 w 1490540"/>
                    <a:gd name="connsiteY3" fmla="*/ 1103772 h 2046538"/>
                    <a:gd name="connsiteX4" fmla="*/ 1286855 w 1490540"/>
                    <a:gd name="connsiteY4" fmla="*/ 1754795 h 2046538"/>
                    <a:gd name="connsiteX5" fmla="*/ 0 w 1490540"/>
                    <a:gd name="connsiteY5" fmla="*/ 1806322 h 2046538"/>
                    <a:gd name="connsiteX6" fmla="*/ 877297 w 1490540"/>
                    <a:gd name="connsiteY6" fmla="*/ 1102810 h 2046538"/>
                    <a:gd name="connsiteX7" fmla="*/ 988216 w 1490540"/>
                    <a:gd name="connsiteY7" fmla="*/ 914359 h 2046538"/>
                    <a:gd name="connsiteX8" fmla="*/ 959132 w 1490540"/>
                    <a:gd name="connsiteY8" fmla="*/ 816673 h 2046538"/>
                    <a:gd name="connsiteX9" fmla="*/ 384199 w 1490540"/>
                    <a:gd name="connsiteY9" fmla="*/ 142370 h 2046538"/>
                    <a:gd name="connsiteX10" fmla="*/ 866575 w 1490540"/>
                    <a:gd name="connsiteY10" fmla="*/ 123941 h 2046538"/>
                    <a:gd name="connsiteX11" fmla="*/ 932630 w 1490540"/>
                    <a:gd name="connsiteY11" fmla="*/ 148443 h 2046538"/>
                    <a:gd name="connsiteX12" fmla="*/ 955324 w 1490540"/>
                    <a:gd name="connsiteY12" fmla="*/ 120937 h 2046538"/>
                    <a:gd name="connsiteX13" fmla="*/ 1247292 w 1490540"/>
                    <a:gd name="connsiteY13" fmla="*/ 0 h 2046538"/>
                    <a:gd name="connsiteX14" fmla="*/ 1176939 w 1490540"/>
                    <a:gd name="connsiteY14" fmla="*/ 92952 h 2046538"/>
                    <a:gd name="connsiteX15" fmla="*/ 1134244 w 1490540"/>
                    <a:gd name="connsiteY15" fmla="*/ 179410 h 2046538"/>
                    <a:gd name="connsiteX16" fmla="*/ 1144507 w 1490540"/>
                    <a:gd name="connsiteY16" fmla="*/ 170941 h 2046538"/>
                    <a:gd name="connsiteX17" fmla="*/ 1375366 w 1490540"/>
                    <a:gd name="connsiteY17" fmla="*/ 100423 h 2046538"/>
                    <a:gd name="connsiteX18" fmla="*/ 1254762 w 1490540"/>
                    <a:gd name="connsiteY18" fmla="*/ 295134 h 2046538"/>
                    <a:gd name="connsiteX19" fmla="*/ 1241100 w 1490540"/>
                    <a:gd name="connsiteY19" fmla="*/ 343901 h 2046538"/>
                    <a:gd name="connsiteX20" fmla="*/ 1268462 w 1490540"/>
                    <a:gd name="connsiteY20" fmla="*/ 368828 h 2046538"/>
                    <a:gd name="connsiteX21" fmla="*/ 1435312 w 1490540"/>
                    <a:gd name="connsiteY21" fmla="*/ 651096 h 2046538"/>
                    <a:gd name="connsiteX22" fmla="*/ 1480893 w 1490540"/>
                    <a:gd name="connsiteY22" fmla="*/ 895213 h 20465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1490540" h="2046538">
                      <a:moveTo>
                        <a:pt x="1480893" y="895213"/>
                      </a:moveTo>
                      <a:cubicBezTo>
                        <a:pt x="1482349" y="939190"/>
                        <a:pt x="1480249" y="982881"/>
                        <a:pt x="1474774" y="1025907"/>
                      </a:cubicBezTo>
                      <a:lnTo>
                        <a:pt x="1474007" y="1029592"/>
                      </a:lnTo>
                      <a:lnTo>
                        <a:pt x="1485455" y="1103772"/>
                      </a:lnTo>
                      <a:cubicBezTo>
                        <a:pt x="1510036" y="1335533"/>
                        <a:pt x="1445778" y="1570852"/>
                        <a:pt x="1286855" y="1754795"/>
                      </a:cubicBezTo>
                      <a:cubicBezTo>
                        <a:pt x="969009" y="2122681"/>
                        <a:pt x="392864" y="2145750"/>
                        <a:pt x="0" y="1806322"/>
                      </a:cubicBezTo>
                      <a:cubicBezTo>
                        <a:pt x="364113" y="1662130"/>
                        <a:pt x="666574" y="1416018"/>
                        <a:pt x="877297" y="1102810"/>
                      </a:cubicBezTo>
                      <a:lnTo>
                        <a:pt x="988216" y="914359"/>
                      </a:lnTo>
                      <a:lnTo>
                        <a:pt x="959132" y="816673"/>
                      </a:lnTo>
                      <a:cubicBezTo>
                        <a:pt x="861879" y="536985"/>
                        <a:pt x="663379" y="292502"/>
                        <a:pt x="384199" y="142370"/>
                      </a:cubicBezTo>
                      <a:cubicBezTo>
                        <a:pt x="545726" y="86204"/>
                        <a:pt x="712858" y="83130"/>
                        <a:pt x="866575" y="123941"/>
                      </a:cubicBezTo>
                      <a:lnTo>
                        <a:pt x="932630" y="148443"/>
                      </a:lnTo>
                      <a:lnTo>
                        <a:pt x="955324" y="120937"/>
                      </a:lnTo>
                      <a:cubicBezTo>
                        <a:pt x="1030045" y="46216"/>
                        <a:pt x="1133271" y="0"/>
                        <a:pt x="1247292" y="0"/>
                      </a:cubicBezTo>
                      <a:cubicBezTo>
                        <a:pt x="1220491" y="29190"/>
                        <a:pt x="1197040" y="60337"/>
                        <a:pt x="1176939" y="92952"/>
                      </a:cubicBezTo>
                      <a:lnTo>
                        <a:pt x="1134244" y="179410"/>
                      </a:lnTo>
                      <a:lnTo>
                        <a:pt x="1144507" y="170941"/>
                      </a:lnTo>
                      <a:cubicBezTo>
                        <a:pt x="1210407" y="126420"/>
                        <a:pt x="1289851" y="100423"/>
                        <a:pt x="1375366" y="100423"/>
                      </a:cubicBezTo>
                      <a:cubicBezTo>
                        <a:pt x="1321764" y="158803"/>
                        <a:pt x="1281563" y="225011"/>
                        <a:pt x="1254762" y="295134"/>
                      </a:cubicBezTo>
                      <a:lnTo>
                        <a:pt x="1241100" y="343901"/>
                      </a:lnTo>
                      <a:lnTo>
                        <a:pt x="1268462" y="368828"/>
                      </a:lnTo>
                      <a:cubicBezTo>
                        <a:pt x="1340373" y="448413"/>
                        <a:pt x="1397868" y="543412"/>
                        <a:pt x="1435312" y="651096"/>
                      </a:cubicBezTo>
                      <a:cubicBezTo>
                        <a:pt x="1463395" y="731859"/>
                        <a:pt x="1478205" y="814024"/>
                        <a:pt x="1480893" y="895213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7" name="フリーフォーム: 図形 396">
                  <a:extLst>
                    <a:ext uri="{FF2B5EF4-FFF2-40B4-BE49-F238E27FC236}">
                      <a16:creationId xmlns:a16="http://schemas.microsoft.com/office/drawing/2014/main" id="{F4B4EEB2-1B64-4D9F-B3E9-321AF4F4D6DA}"/>
                    </a:ext>
                  </a:extLst>
                </p:cNvPr>
                <p:cNvSpPr/>
                <p:nvPr/>
              </p:nvSpPr>
              <p:spPr>
                <a:xfrm>
                  <a:off x="6967547" y="2675158"/>
                  <a:ext cx="214872" cy="254727"/>
                </a:xfrm>
                <a:custGeom>
                  <a:avLst/>
                  <a:gdLst>
                    <a:gd name="connsiteX0" fmla="*/ 312667 w 427915"/>
                    <a:gd name="connsiteY0" fmla="*/ 0 h 553848"/>
                    <a:gd name="connsiteX1" fmla="*/ 399699 w 427915"/>
                    <a:gd name="connsiteY1" fmla="*/ 43805 h 553848"/>
                    <a:gd name="connsiteX2" fmla="*/ 424590 w 427915"/>
                    <a:gd name="connsiteY2" fmla="*/ 80417 h 553848"/>
                    <a:gd name="connsiteX3" fmla="*/ 421128 w 427915"/>
                    <a:gd name="connsiteY3" fmla="*/ 83733 h 553848"/>
                    <a:gd name="connsiteX4" fmla="*/ 266786 w 427915"/>
                    <a:gd name="connsiteY4" fmla="*/ 368999 h 553848"/>
                    <a:gd name="connsiteX5" fmla="*/ 357203 w 427915"/>
                    <a:gd name="connsiteY5" fmla="*/ 489689 h 553848"/>
                    <a:gd name="connsiteX6" fmla="*/ 427915 w 427915"/>
                    <a:gd name="connsiteY6" fmla="*/ 518153 h 553848"/>
                    <a:gd name="connsiteX7" fmla="*/ 378268 w 427915"/>
                    <a:gd name="connsiteY7" fmla="*/ 542786 h 553848"/>
                    <a:gd name="connsiteX8" fmla="*/ 287267 w 427915"/>
                    <a:gd name="connsiteY8" fmla="*/ 553848 h 553848"/>
                    <a:gd name="connsiteX9" fmla="*/ 86 w 427915"/>
                    <a:gd name="connsiteY9" fmla="*/ 381699 h 553848"/>
                    <a:gd name="connsiteX10" fmla="*/ 312667 w 427915"/>
                    <a:gd name="connsiteY10" fmla="*/ 0 h 553848"/>
                    <a:gd name="connsiteX0" fmla="*/ 266786 w 427915"/>
                    <a:gd name="connsiteY0" fmla="*/ 368999 h 553848"/>
                    <a:gd name="connsiteX1" fmla="*/ 357203 w 427915"/>
                    <a:gd name="connsiteY1" fmla="*/ 489689 h 553848"/>
                    <a:gd name="connsiteX2" fmla="*/ 427915 w 427915"/>
                    <a:gd name="connsiteY2" fmla="*/ 518153 h 553848"/>
                    <a:gd name="connsiteX3" fmla="*/ 378268 w 427915"/>
                    <a:gd name="connsiteY3" fmla="*/ 542786 h 553848"/>
                    <a:gd name="connsiteX4" fmla="*/ 287267 w 427915"/>
                    <a:gd name="connsiteY4" fmla="*/ 553848 h 553848"/>
                    <a:gd name="connsiteX5" fmla="*/ 86 w 427915"/>
                    <a:gd name="connsiteY5" fmla="*/ 381699 h 553848"/>
                    <a:gd name="connsiteX6" fmla="*/ 312667 w 427915"/>
                    <a:gd name="connsiteY6" fmla="*/ 0 h 553848"/>
                    <a:gd name="connsiteX7" fmla="*/ 399699 w 427915"/>
                    <a:gd name="connsiteY7" fmla="*/ 43805 h 553848"/>
                    <a:gd name="connsiteX8" fmla="*/ 424590 w 427915"/>
                    <a:gd name="connsiteY8" fmla="*/ 80417 h 553848"/>
                    <a:gd name="connsiteX9" fmla="*/ 421128 w 427915"/>
                    <a:gd name="connsiteY9" fmla="*/ 83733 h 553848"/>
                    <a:gd name="connsiteX10" fmla="*/ 358226 w 427915"/>
                    <a:gd name="connsiteY10" fmla="*/ 460439 h 553848"/>
                    <a:gd name="connsiteX0" fmla="*/ 357203 w 427915"/>
                    <a:gd name="connsiteY0" fmla="*/ 489689 h 553848"/>
                    <a:gd name="connsiteX1" fmla="*/ 427915 w 427915"/>
                    <a:gd name="connsiteY1" fmla="*/ 518153 h 553848"/>
                    <a:gd name="connsiteX2" fmla="*/ 378268 w 427915"/>
                    <a:gd name="connsiteY2" fmla="*/ 542786 h 553848"/>
                    <a:gd name="connsiteX3" fmla="*/ 287267 w 427915"/>
                    <a:gd name="connsiteY3" fmla="*/ 553848 h 553848"/>
                    <a:gd name="connsiteX4" fmla="*/ 86 w 427915"/>
                    <a:gd name="connsiteY4" fmla="*/ 381699 h 553848"/>
                    <a:gd name="connsiteX5" fmla="*/ 312667 w 427915"/>
                    <a:gd name="connsiteY5" fmla="*/ 0 h 553848"/>
                    <a:gd name="connsiteX6" fmla="*/ 399699 w 427915"/>
                    <a:gd name="connsiteY6" fmla="*/ 43805 h 553848"/>
                    <a:gd name="connsiteX7" fmla="*/ 424590 w 427915"/>
                    <a:gd name="connsiteY7" fmla="*/ 80417 h 553848"/>
                    <a:gd name="connsiteX8" fmla="*/ 421128 w 427915"/>
                    <a:gd name="connsiteY8" fmla="*/ 83733 h 553848"/>
                    <a:gd name="connsiteX9" fmla="*/ 358226 w 427915"/>
                    <a:gd name="connsiteY9" fmla="*/ 460439 h 553848"/>
                    <a:gd name="connsiteX0" fmla="*/ 357203 w 427915"/>
                    <a:gd name="connsiteY0" fmla="*/ 489689 h 553848"/>
                    <a:gd name="connsiteX1" fmla="*/ 427915 w 427915"/>
                    <a:gd name="connsiteY1" fmla="*/ 518153 h 553848"/>
                    <a:gd name="connsiteX2" fmla="*/ 378268 w 427915"/>
                    <a:gd name="connsiteY2" fmla="*/ 542786 h 553848"/>
                    <a:gd name="connsiteX3" fmla="*/ 287267 w 427915"/>
                    <a:gd name="connsiteY3" fmla="*/ 553848 h 553848"/>
                    <a:gd name="connsiteX4" fmla="*/ 86 w 427915"/>
                    <a:gd name="connsiteY4" fmla="*/ 381699 h 553848"/>
                    <a:gd name="connsiteX5" fmla="*/ 312667 w 427915"/>
                    <a:gd name="connsiteY5" fmla="*/ 0 h 553848"/>
                    <a:gd name="connsiteX6" fmla="*/ 399699 w 427915"/>
                    <a:gd name="connsiteY6" fmla="*/ 43805 h 553848"/>
                    <a:gd name="connsiteX7" fmla="*/ 424590 w 427915"/>
                    <a:gd name="connsiteY7" fmla="*/ 80417 h 553848"/>
                    <a:gd name="connsiteX8" fmla="*/ 421128 w 427915"/>
                    <a:gd name="connsiteY8" fmla="*/ 83733 h 553848"/>
                    <a:gd name="connsiteX0" fmla="*/ 357203 w 427915"/>
                    <a:gd name="connsiteY0" fmla="*/ 489689 h 553848"/>
                    <a:gd name="connsiteX1" fmla="*/ 427915 w 427915"/>
                    <a:gd name="connsiteY1" fmla="*/ 518153 h 553848"/>
                    <a:gd name="connsiteX2" fmla="*/ 378268 w 427915"/>
                    <a:gd name="connsiteY2" fmla="*/ 542786 h 553848"/>
                    <a:gd name="connsiteX3" fmla="*/ 287267 w 427915"/>
                    <a:gd name="connsiteY3" fmla="*/ 553848 h 553848"/>
                    <a:gd name="connsiteX4" fmla="*/ 86 w 427915"/>
                    <a:gd name="connsiteY4" fmla="*/ 381699 h 553848"/>
                    <a:gd name="connsiteX5" fmla="*/ 312667 w 427915"/>
                    <a:gd name="connsiteY5" fmla="*/ 0 h 553848"/>
                    <a:gd name="connsiteX6" fmla="*/ 399699 w 427915"/>
                    <a:gd name="connsiteY6" fmla="*/ 43805 h 553848"/>
                    <a:gd name="connsiteX7" fmla="*/ 424590 w 427915"/>
                    <a:gd name="connsiteY7" fmla="*/ 80417 h 553848"/>
                    <a:gd name="connsiteX0" fmla="*/ 357203 w 427915"/>
                    <a:gd name="connsiteY0" fmla="*/ 489689 h 553848"/>
                    <a:gd name="connsiteX1" fmla="*/ 427915 w 427915"/>
                    <a:gd name="connsiteY1" fmla="*/ 518153 h 553848"/>
                    <a:gd name="connsiteX2" fmla="*/ 378268 w 427915"/>
                    <a:gd name="connsiteY2" fmla="*/ 542786 h 553848"/>
                    <a:gd name="connsiteX3" fmla="*/ 287267 w 427915"/>
                    <a:gd name="connsiteY3" fmla="*/ 553848 h 553848"/>
                    <a:gd name="connsiteX4" fmla="*/ 86 w 427915"/>
                    <a:gd name="connsiteY4" fmla="*/ 381699 h 553848"/>
                    <a:gd name="connsiteX5" fmla="*/ 312667 w 427915"/>
                    <a:gd name="connsiteY5" fmla="*/ 0 h 553848"/>
                    <a:gd name="connsiteX6" fmla="*/ 399699 w 427915"/>
                    <a:gd name="connsiteY6" fmla="*/ 43805 h 553848"/>
                    <a:gd name="connsiteX0" fmla="*/ 357203 w 427915"/>
                    <a:gd name="connsiteY0" fmla="*/ 489689 h 553848"/>
                    <a:gd name="connsiteX1" fmla="*/ 427915 w 427915"/>
                    <a:gd name="connsiteY1" fmla="*/ 518153 h 553848"/>
                    <a:gd name="connsiteX2" fmla="*/ 378268 w 427915"/>
                    <a:gd name="connsiteY2" fmla="*/ 542786 h 553848"/>
                    <a:gd name="connsiteX3" fmla="*/ 287267 w 427915"/>
                    <a:gd name="connsiteY3" fmla="*/ 553848 h 553848"/>
                    <a:gd name="connsiteX4" fmla="*/ 86 w 427915"/>
                    <a:gd name="connsiteY4" fmla="*/ 381699 h 553848"/>
                    <a:gd name="connsiteX5" fmla="*/ 312667 w 427915"/>
                    <a:gd name="connsiteY5" fmla="*/ 0 h 553848"/>
                    <a:gd name="connsiteX0" fmla="*/ 427915 w 427915"/>
                    <a:gd name="connsiteY0" fmla="*/ 518153 h 553848"/>
                    <a:gd name="connsiteX1" fmla="*/ 378268 w 427915"/>
                    <a:gd name="connsiteY1" fmla="*/ 542786 h 553848"/>
                    <a:gd name="connsiteX2" fmla="*/ 287267 w 427915"/>
                    <a:gd name="connsiteY2" fmla="*/ 553848 h 553848"/>
                    <a:gd name="connsiteX3" fmla="*/ 86 w 427915"/>
                    <a:gd name="connsiteY3" fmla="*/ 381699 h 553848"/>
                    <a:gd name="connsiteX4" fmla="*/ 312667 w 427915"/>
                    <a:gd name="connsiteY4" fmla="*/ 0 h 553848"/>
                    <a:gd name="connsiteX0" fmla="*/ 427915 w 450192"/>
                    <a:gd name="connsiteY0" fmla="*/ 518153 h 553848"/>
                    <a:gd name="connsiteX1" fmla="*/ 450192 w 450192"/>
                    <a:gd name="connsiteY1" fmla="*/ 515934 h 553848"/>
                    <a:gd name="connsiteX2" fmla="*/ 378268 w 450192"/>
                    <a:gd name="connsiteY2" fmla="*/ 542786 h 553848"/>
                    <a:gd name="connsiteX3" fmla="*/ 287267 w 450192"/>
                    <a:gd name="connsiteY3" fmla="*/ 553848 h 553848"/>
                    <a:gd name="connsiteX4" fmla="*/ 86 w 450192"/>
                    <a:gd name="connsiteY4" fmla="*/ 381699 h 553848"/>
                    <a:gd name="connsiteX5" fmla="*/ 312667 w 450192"/>
                    <a:gd name="connsiteY5" fmla="*/ 0 h 553848"/>
                    <a:gd name="connsiteX0" fmla="*/ 427915 w 427915"/>
                    <a:gd name="connsiteY0" fmla="*/ 518153 h 553848"/>
                    <a:gd name="connsiteX1" fmla="*/ 378268 w 427915"/>
                    <a:gd name="connsiteY1" fmla="*/ 542786 h 553848"/>
                    <a:gd name="connsiteX2" fmla="*/ 287267 w 427915"/>
                    <a:gd name="connsiteY2" fmla="*/ 553848 h 553848"/>
                    <a:gd name="connsiteX3" fmla="*/ 86 w 427915"/>
                    <a:gd name="connsiteY3" fmla="*/ 381699 h 553848"/>
                    <a:gd name="connsiteX4" fmla="*/ 312667 w 427915"/>
                    <a:gd name="connsiteY4" fmla="*/ 0 h 553848"/>
                    <a:gd name="connsiteX0" fmla="*/ 378268 w 378268"/>
                    <a:gd name="connsiteY0" fmla="*/ 542786 h 553848"/>
                    <a:gd name="connsiteX1" fmla="*/ 287267 w 378268"/>
                    <a:gd name="connsiteY1" fmla="*/ 553848 h 553848"/>
                    <a:gd name="connsiteX2" fmla="*/ 86 w 378268"/>
                    <a:gd name="connsiteY2" fmla="*/ 381699 h 553848"/>
                    <a:gd name="connsiteX3" fmla="*/ 312667 w 378268"/>
                    <a:gd name="connsiteY3" fmla="*/ 0 h 553848"/>
                    <a:gd name="connsiteX0" fmla="*/ 287267 w 312667"/>
                    <a:gd name="connsiteY0" fmla="*/ 553848 h 553848"/>
                    <a:gd name="connsiteX1" fmla="*/ 86 w 312667"/>
                    <a:gd name="connsiteY1" fmla="*/ 381699 h 553848"/>
                    <a:gd name="connsiteX2" fmla="*/ 312667 w 312667"/>
                    <a:gd name="connsiteY2" fmla="*/ 0 h 553848"/>
                    <a:gd name="connsiteX0" fmla="*/ 312654 w 338054"/>
                    <a:gd name="connsiteY0" fmla="*/ 553848 h 553848"/>
                    <a:gd name="connsiteX1" fmla="*/ 73 w 338054"/>
                    <a:gd name="connsiteY1" fmla="*/ 457899 h 553848"/>
                    <a:gd name="connsiteX2" fmla="*/ 338054 w 338054"/>
                    <a:gd name="connsiteY2" fmla="*/ 0 h 553848"/>
                    <a:gd name="connsiteX0" fmla="*/ 312654 w 338054"/>
                    <a:gd name="connsiteY0" fmla="*/ 553848 h 553848"/>
                    <a:gd name="connsiteX1" fmla="*/ 73 w 338054"/>
                    <a:gd name="connsiteY1" fmla="*/ 457899 h 553848"/>
                    <a:gd name="connsiteX2" fmla="*/ 338054 w 338054"/>
                    <a:gd name="connsiteY2" fmla="*/ 0 h 553848"/>
                    <a:gd name="connsiteX0" fmla="*/ 401913 w 401913"/>
                    <a:gd name="connsiteY0" fmla="*/ 547498 h 547500"/>
                    <a:gd name="connsiteX1" fmla="*/ 432 w 401913"/>
                    <a:gd name="connsiteY1" fmla="*/ 457899 h 547500"/>
                    <a:gd name="connsiteX2" fmla="*/ 338413 w 401913"/>
                    <a:gd name="connsiteY2" fmla="*/ 0 h 547500"/>
                    <a:gd name="connsiteX0" fmla="*/ 454471 w 454471"/>
                    <a:gd name="connsiteY0" fmla="*/ 547498 h 567501"/>
                    <a:gd name="connsiteX1" fmla="*/ 340 w 454471"/>
                    <a:gd name="connsiteY1" fmla="*/ 517312 h 567501"/>
                    <a:gd name="connsiteX2" fmla="*/ 390971 w 454471"/>
                    <a:gd name="connsiteY2" fmla="*/ 0 h 567501"/>
                    <a:gd name="connsiteX0" fmla="*/ 455391 w 455391"/>
                    <a:gd name="connsiteY0" fmla="*/ 547498 h 601778"/>
                    <a:gd name="connsiteX1" fmla="*/ 1260 w 455391"/>
                    <a:gd name="connsiteY1" fmla="*/ 517312 h 601778"/>
                    <a:gd name="connsiteX2" fmla="*/ 391891 w 455391"/>
                    <a:gd name="connsiteY2" fmla="*/ 0 h 601778"/>
                    <a:gd name="connsiteX0" fmla="*/ 476358 w 476358"/>
                    <a:gd name="connsiteY0" fmla="*/ 547498 h 562146"/>
                    <a:gd name="connsiteX1" fmla="*/ 1167 w 476358"/>
                    <a:gd name="connsiteY1" fmla="*/ 447998 h 562146"/>
                    <a:gd name="connsiteX2" fmla="*/ 412858 w 476358"/>
                    <a:gd name="connsiteY2" fmla="*/ 0 h 562146"/>
                    <a:gd name="connsiteX0" fmla="*/ 476749 w 476749"/>
                    <a:gd name="connsiteY0" fmla="*/ 547498 h 562146"/>
                    <a:gd name="connsiteX1" fmla="*/ 1558 w 476749"/>
                    <a:gd name="connsiteY1" fmla="*/ 447998 h 562146"/>
                    <a:gd name="connsiteX2" fmla="*/ 413249 w 476749"/>
                    <a:gd name="connsiteY2" fmla="*/ 0 h 5621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476749" h="562146">
                      <a:moveTo>
                        <a:pt x="476749" y="547498"/>
                      </a:moveTo>
                      <a:cubicBezTo>
                        <a:pt x="339185" y="547498"/>
                        <a:pt x="22671" y="618465"/>
                        <a:pt x="1558" y="447998"/>
                      </a:cubicBezTo>
                      <a:cubicBezTo>
                        <a:pt x="-19555" y="277531"/>
                        <a:pt x="176575" y="164345"/>
                        <a:pt x="413249" y="0"/>
                      </a:cubicBezTo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8" name="フリーフォーム: 図形 397">
                  <a:extLst>
                    <a:ext uri="{FF2B5EF4-FFF2-40B4-BE49-F238E27FC236}">
                      <a16:creationId xmlns:a16="http://schemas.microsoft.com/office/drawing/2014/main" id="{BABDDDB7-4802-6368-BCBB-57677A95B9F3}"/>
                    </a:ext>
                  </a:extLst>
                </p:cNvPr>
                <p:cNvSpPr/>
                <p:nvPr/>
              </p:nvSpPr>
              <p:spPr>
                <a:xfrm>
                  <a:off x="7964606" y="2464890"/>
                  <a:ext cx="432021" cy="545782"/>
                </a:xfrm>
                <a:custGeom>
                  <a:avLst/>
                  <a:gdLst>
                    <a:gd name="connsiteX0" fmla="*/ 290512 w 680827"/>
                    <a:gd name="connsiteY0" fmla="*/ 0 h 860104"/>
                    <a:gd name="connsiteX1" fmla="*/ 680827 w 680827"/>
                    <a:gd name="connsiteY1" fmla="*/ 430052 h 860104"/>
                    <a:gd name="connsiteX2" fmla="*/ 290512 w 680827"/>
                    <a:gd name="connsiteY2" fmla="*/ 860104 h 860104"/>
                    <a:gd name="connsiteX3" fmla="*/ 14518 w 680827"/>
                    <a:gd name="connsiteY3" fmla="*/ 734145 h 860104"/>
                    <a:gd name="connsiteX4" fmla="*/ 0 w 680827"/>
                    <a:gd name="connsiteY4" fmla="*/ 714757 h 860104"/>
                    <a:gd name="connsiteX5" fmla="*/ 33143 w 680827"/>
                    <a:gd name="connsiteY5" fmla="*/ 670498 h 860104"/>
                    <a:gd name="connsiteX6" fmla="*/ 99802 w 680827"/>
                    <a:gd name="connsiteY6" fmla="*/ 430052 h 860104"/>
                    <a:gd name="connsiteX7" fmla="*/ 33143 w 680827"/>
                    <a:gd name="connsiteY7" fmla="*/ 189606 h 860104"/>
                    <a:gd name="connsiteX8" fmla="*/ 0 w 680827"/>
                    <a:gd name="connsiteY8" fmla="*/ 145347 h 860104"/>
                    <a:gd name="connsiteX9" fmla="*/ 14518 w 680827"/>
                    <a:gd name="connsiteY9" fmla="*/ 125960 h 860104"/>
                    <a:gd name="connsiteX10" fmla="*/ 290512 w 680827"/>
                    <a:gd name="connsiteY10" fmla="*/ 0 h 860104"/>
                    <a:gd name="connsiteX0" fmla="*/ 99802 w 680827"/>
                    <a:gd name="connsiteY0" fmla="*/ 430052 h 860104"/>
                    <a:gd name="connsiteX1" fmla="*/ 33143 w 680827"/>
                    <a:gd name="connsiteY1" fmla="*/ 189606 h 860104"/>
                    <a:gd name="connsiteX2" fmla="*/ 0 w 680827"/>
                    <a:gd name="connsiteY2" fmla="*/ 145347 h 860104"/>
                    <a:gd name="connsiteX3" fmla="*/ 14518 w 680827"/>
                    <a:gd name="connsiteY3" fmla="*/ 125960 h 860104"/>
                    <a:gd name="connsiteX4" fmla="*/ 290512 w 680827"/>
                    <a:gd name="connsiteY4" fmla="*/ 0 h 860104"/>
                    <a:gd name="connsiteX5" fmla="*/ 680827 w 680827"/>
                    <a:gd name="connsiteY5" fmla="*/ 430052 h 860104"/>
                    <a:gd name="connsiteX6" fmla="*/ 290512 w 680827"/>
                    <a:gd name="connsiteY6" fmla="*/ 860104 h 860104"/>
                    <a:gd name="connsiteX7" fmla="*/ 14518 w 680827"/>
                    <a:gd name="connsiteY7" fmla="*/ 734145 h 860104"/>
                    <a:gd name="connsiteX8" fmla="*/ 0 w 680827"/>
                    <a:gd name="connsiteY8" fmla="*/ 714757 h 860104"/>
                    <a:gd name="connsiteX9" fmla="*/ 33143 w 680827"/>
                    <a:gd name="connsiteY9" fmla="*/ 670498 h 860104"/>
                    <a:gd name="connsiteX10" fmla="*/ 191242 w 680827"/>
                    <a:gd name="connsiteY10" fmla="*/ 521492 h 860104"/>
                    <a:gd name="connsiteX0" fmla="*/ 99802 w 680827"/>
                    <a:gd name="connsiteY0" fmla="*/ 430052 h 860104"/>
                    <a:gd name="connsiteX1" fmla="*/ 33143 w 680827"/>
                    <a:gd name="connsiteY1" fmla="*/ 189606 h 860104"/>
                    <a:gd name="connsiteX2" fmla="*/ 0 w 680827"/>
                    <a:gd name="connsiteY2" fmla="*/ 145347 h 860104"/>
                    <a:gd name="connsiteX3" fmla="*/ 14518 w 680827"/>
                    <a:gd name="connsiteY3" fmla="*/ 125960 h 860104"/>
                    <a:gd name="connsiteX4" fmla="*/ 290512 w 680827"/>
                    <a:gd name="connsiteY4" fmla="*/ 0 h 860104"/>
                    <a:gd name="connsiteX5" fmla="*/ 680827 w 680827"/>
                    <a:gd name="connsiteY5" fmla="*/ 430052 h 860104"/>
                    <a:gd name="connsiteX6" fmla="*/ 290512 w 680827"/>
                    <a:gd name="connsiteY6" fmla="*/ 860104 h 860104"/>
                    <a:gd name="connsiteX7" fmla="*/ 14518 w 680827"/>
                    <a:gd name="connsiteY7" fmla="*/ 734145 h 860104"/>
                    <a:gd name="connsiteX8" fmla="*/ 0 w 680827"/>
                    <a:gd name="connsiteY8" fmla="*/ 714757 h 860104"/>
                    <a:gd name="connsiteX9" fmla="*/ 33143 w 680827"/>
                    <a:gd name="connsiteY9" fmla="*/ 670498 h 860104"/>
                    <a:gd name="connsiteX0" fmla="*/ 33143 w 680827"/>
                    <a:gd name="connsiteY0" fmla="*/ 189606 h 860104"/>
                    <a:gd name="connsiteX1" fmla="*/ 0 w 680827"/>
                    <a:gd name="connsiteY1" fmla="*/ 145347 h 860104"/>
                    <a:gd name="connsiteX2" fmla="*/ 14518 w 680827"/>
                    <a:gd name="connsiteY2" fmla="*/ 125960 h 860104"/>
                    <a:gd name="connsiteX3" fmla="*/ 290512 w 680827"/>
                    <a:gd name="connsiteY3" fmla="*/ 0 h 860104"/>
                    <a:gd name="connsiteX4" fmla="*/ 680827 w 680827"/>
                    <a:gd name="connsiteY4" fmla="*/ 430052 h 860104"/>
                    <a:gd name="connsiteX5" fmla="*/ 290512 w 680827"/>
                    <a:gd name="connsiteY5" fmla="*/ 860104 h 860104"/>
                    <a:gd name="connsiteX6" fmla="*/ 14518 w 680827"/>
                    <a:gd name="connsiteY6" fmla="*/ 734145 h 860104"/>
                    <a:gd name="connsiteX7" fmla="*/ 0 w 680827"/>
                    <a:gd name="connsiteY7" fmla="*/ 714757 h 860104"/>
                    <a:gd name="connsiteX8" fmla="*/ 33143 w 680827"/>
                    <a:gd name="connsiteY8" fmla="*/ 670498 h 860104"/>
                    <a:gd name="connsiteX0" fmla="*/ 33143 w 680827"/>
                    <a:gd name="connsiteY0" fmla="*/ 189606 h 860104"/>
                    <a:gd name="connsiteX1" fmla="*/ 0 w 680827"/>
                    <a:gd name="connsiteY1" fmla="*/ 145347 h 860104"/>
                    <a:gd name="connsiteX2" fmla="*/ 14518 w 680827"/>
                    <a:gd name="connsiteY2" fmla="*/ 125960 h 860104"/>
                    <a:gd name="connsiteX3" fmla="*/ 290512 w 680827"/>
                    <a:gd name="connsiteY3" fmla="*/ 0 h 860104"/>
                    <a:gd name="connsiteX4" fmla="*/ 680827 w 680827"/>
                    <a:gd name="connsiteY4" fmla="*/ 430052 h 860104"/>
                    <a:gd name="connsiteX5" fmla="*/ 290512 w 680827"/>
                    <a:gd name="connsiteY5" fmla="*/ 860104 h 860104"/>
                    <a:gd name="connsiteX6" fmla="*/ 14518 w 680827"/>
                    <a:gd name="connsiteY6" fmla="*/ 734145 h 860104"/>
                    <a:gd name="connsiteX7" fmla="*/ 0 w 680827"/>
                    <a:gd name="connsiteY7" fmla="*/ 714757 h 860104"/>
                    <a:gd name="connsiteX0" fmla="*/ 0 w 680827"/>
                    <a:gd name="connsiteY0" fmla="*/ 145347 h 860104"/>
                    <a:gd name="connsiteX1" fmla="*/ 14518 w 680827"/>
                    <a:gd name="connsiteY1" fmla="*/ 125960 h 860104"/>
                    <a:gd name="connsiteX2" fmla="*/ 290512 w 680827"/>
                    <a:gd name="connsiteY2" fmla="*/ 0 h 860104"/>
                    <a:gd name="connsiteX3" fmla="*/ 680827 w 680827"/>
                    <a:gd name="connsiteY3" fmla="*/ 430052 h 860104"/>
                    <a:gd name="connsiteX4" fmla="*/ 290512 w 680827"/>
                    <a:gd name="connsiteY4" fmla="*/ 860104 h 860104"/>
                    <a:gd name="connsiteX5" fmla="*/ 14518 w 680827"/>
                    <a:gd name="connsiteY5" fmla="*/ 734145 h 860104"/>
                    <a:gd name="connsiteX6" fmla="*/ 0 w 680827"/>
                    <a:gd name="connsiteY6" fmla="*/ 714757 h 8601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80827" h="860104">
                      <a:moveTo>
                        <a:pt x="0" y="145347"/>
                      </a:moveTo>
                      <a:lnTo>
                        <a:pt x="14518" y="125960"/>
                      </a:lnTo>
                      <a:cubicBezTo>
                        <a:pt x="85151" y="48135"/>
                        <a:pt x="182730" y="0"/>
                        <a:pt x="290512" y="0"/>
                      </a:cubicBezTo>
                      <a:cubicBezTo>
                        <a:pt x="506077" y="0"/>
                        <a:pt x="680827" y="192541"/>
                        <a:pt x="680827" y="430052"/>
                      </a:cubicBezTo>
                      <a:cubicBezTo>
                        <a:pt x="680827" y="667563"/>
                        <a:pt x="506077" y="860104"/>
                        <a:pt x="290512" y="860104"/>
                      </a:cubicBezTo>
                      <a:cubicBezTo>
                        <a:pt x="182730" y="860104"/>
                        <a:pt x="85151" y="811969"/>
                        <a:pt x="14518" y="734145"/>
                      </a:cubicBezTo>
                      <a:lnTo>
                        <a:pt x="0" y="714757"/>
                      </a:lnTo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99" name="フリーフォーム: 図形 398">
                  <a:extLst>
                    <a:ext uri="{FF2B5EF4-FFF2-40B4-BE49-F238E27FC236}">
                      <a16:creationId xmlns:a16="http://schemas.microsoft.com/office/drawing/2014/main" id="{DF7C3B6F-1EEF-21BC-2EED-DB5DD90ED5BA}"/>
                    </a:ext>
                  </a:extLst>
                </p:cNvPr>
                <p:cNvSpPr/>
                <p:nvPr/>
              </p:nvSpPr>
              <p:spPr>
                <a:xfrm>
                  <a:off x="8005843" y="2556370"/>
                  <a:ext cx="287197" cy="362822"/>
                </a:xfrm>
                <a:custGeom>
                  <a:avLst/>
                  <a:gdLst>
                    <a:gd name="connsiteX0" fmla="*/ 290512 w 680827"/>
                    <a:gd name="connsiteY0" fmla="*/ 0 h 860104"/>
                    <a:gd name="connsiteX1" fmla="*/ 680827 w 680827"/>
                    <a:gd name="connsiteY1" fmla="*/ 430052 h 860104"/>
                    <a:gd name="connsiteX2" fmla="*/ 290512 w 680827"/>
                    <a:gd name="connsiteY2" fmla="*/ 860104 h 860104"/>
                    <a:gd name="connsiteX3" fmla="*/ 14518 w 680827"/>
                    <a:gd name="connsiteY3" fmla="*/ 734145 h 860104"/>
                    <a:gd name="connsiteX4" fmla="*/ 0 w 680827"/>
                    <a:gd name="connsiteY4" fmla="*/ 714757 h 860104"/>
                    <a:gd name="connsiteX5" fmla="*/ 33143 w 680827"/>
                    <a:gd name="connsiteY5" fmla="*/ 670498 h 860104"/>
                    <a:gd name="connsiteX6" fmla="*/ 99802 w 680827"/>
                    <a:gd name="connsiteY6" fmla="*/ 430052 h 860104"/>
                    <a:gd name="connsiteX7" fmla="*/ 33143 w 680827"/>
                    <a:gd name="connsiteY7" fmla="*/ 189606 h 860104"/>
                    <a:gd name="connsiteX8" fmla="*/ 0 w 680827"/>
                    <a:gd name="connsiteY8" fmla="*/ 145347 h 860104"/>
                    <a:gd name="connsiteX9" fmla="*/ 14518 w 680827"/>
                    <a:gd name="connsiteY9" fmla="*/ 125960 h 860104"/>
                    <a:gd name="connsiteX10" fmla="*/ 290512 w 680827"/>
                    <a:gd name="connsiteY10" fmla="*/ 0 h 860104"/>
                    <a:gd name="connsiteX0" fmla="*/ 99802 w 680827"/>
                    <a:gd name="connsiteY0" fmla="*/ 430052 h 860104"/>
                    <a:gd name="connsiteX1" fmla="*/ 33143 w 680827"/>
                    <a:gd name="connsiteY1" fmla="*/ 189606 h 860104"/>
                    <a:gd name="connsiteX2" fmla="*/ 0 w 680827"/>
                    <a:gd name="connsiteY2" fmla="*/ 145347 h 860104"/>
                    <a:gd name="connsiteX3" fmla="*/ 14518 w 680827"/>
                    <a:gd name="connsiteY3" fmla="*/ 125960 h 860104"/>
                    <a:gd name="connsiteX4" fmla="*/ 290512 w 680827"/>
                    <a:gd name="connsiteY4" fmla="*/ 0 h 860104"/>
                    <a:gd name="connsiteX5" fmla="*/ 680827 w 680827"/>
                    <a:gd name="connsiteY5" fmla="*/ 430052 h 860104"/>
                    <a:gd name="connsiteX6" fmla="*/ 290512 w 680827"/>
                    <a:gd name="connsiteY6" fmla="*/ 860104 h 860104"/>
                    <a:gd name="connsiteX7" fmla="*/ 14518 w 680827"/>
                    <a:gd name="connsiteY7" fmla="*/ 734145 h 860104"/>
                    <a:gd name="connsiteX8" fmla="*/ 0 w 680827"/>
                    <a:gd name="connsiteY8" fmla="*/ 714757 h 860104"/>
                    <a:gd name="connsiteX9" fmla="*/ 33143 w 680827"/>
                    <a:gd name="connsiteY9" fmla="*/ 670498 h 860104"/>
                    <a:gd name="connsiteX10" fmla="*/ 191242 w 680827"/>
                    <a:gd name="connsiteY10" fmla="*/ 521492 h 860104"/>
                    <a:gd name="connsiteX0" fmla="*/ 99802 w 680827"/>
                    <a:gd name="connsiteY0" fmla="*/ 430052 h 860104"/>
                    <a:gd name="connsiteX1" fmla="*/ 33143 w 680827"/>
                    <a:gd name="connsiteY1" fmla="*/ 189606 h 860104"/>
                    <a:gd name="connsiteX2" fmla="*/ 0 w 680827"/>
                    <a:gd name="connsiteY2" fmla="*/ 145347 h 860104"/>
                    <a:gd name="connsiteX3" fmla="*/ 14518 w 680827"/>
                    <a:gd name="connsiteY3" fmla="*/ 125960 h 860104"/>
                    <a:gd name="connsiteX4" fmla="*/ 290512 w 680827"/>
                    <a:gd name="connsiteY4" fmla="*/ 0 h 860104"/>
                    <a:gd name="connsiteX5" fmla="*/ 680827 w 680827"/>
                    <a:gd name="connsiteY5" fmla="*/ 430052 h 860104"/>
                    <a:gd name="connsiteX6" fmla="*/ 290512 w 680827"/>
                    <a:gd name="connsiteY6" fmla="*/ 860104 h 860104"/>
                    <a:gd name="connsiteX7" fmla="*/ 14518 w 680827"/>
                    <a:gd name="connsiteY7" fmla="*/ 734145 h 860104"/>
                    <a:gd name="connsiteX8" fmla="*/ 0 w 680827"/>
                    <a:gd name="connsiteY8" fmla="*/ 714757 h 860104"/>
                    <a:gd name="connsiteX9" fmla="*/ 33143 w 680827"/>
                    <a:gd name="connsiteY9" fmla="*/ 670498 h 860104"/>
                    <a:gd name="connsiteX0" fmla="*/ 33143 w 680827"/>
                    <a:gd name="connsiteY0" fmla="*/ 189606 h 860104"/>
                    <a:gd name="connsiteX1" fmla="*/ 0 w 680827"/>
                    <a:gd name="connsiteY1" fmla="*/ 145347 h 860104"/>
                    <a:gd name="connsiteX2" fmla="*/ 14518 w 680827"/>
                    <a:gd name="connsiteY2" fmla="*/ 125960 h 860104"/>
                    <a:gd name="connsiteX3" fmla="*/ 290512 w 680827"/>
                    <a:gd name="connsiteY3" fmla="*/ 0 h 860104"/>
                    <a:gd name="connsiteX4" fmla="*/ 680827 w 680827"/>
                    <a:gd name="connsiteY4" fmla="*/ 430052 h 860104"/>
                    <a:gd name="connsiteX5" fmla="*/ 290512 w 680827"/>
                    <a:gd name="connsiteY5" fmla="*/ 860104 h 860104"/>
                    <a:gd name="connsiteX6" fmla="*/ 14518 w 680827"/>
                    <a:gd name="connsiteY6" fmla="*/ 734145 h 860104"/>
                    <a:gd name="connsiteX7" fmla="*/ 0 w 680827"/>
                    <a:gd name="connsiteY7" fmla="*/ 714757 h 860104"/>
                    <a:gd name="connsiteX8" fmla="*/ 33143 w 680827"/>
                    <a:gd name="connsiteY8" fmla="*/ 670498 h 860104"/>
                    <a:gd name="connsiteX0" fmla="*/ 33143 w 680827"/>
                    <a:gd name="connsiteY0" fmla="*/ 189606 h 860104"/>
                    <a:gd name="connsiteX1" fmla="*/ 0 w 680827"/>
                    <a:gd name="connsiteY1" fmla="*/ 145347 h 860104"/>
                    <a:gd name="connsiteX2" fmla="*/ 14518 w 680827"/>
                    <a:gd name="connsiteY2" fmla="*/ 125960 h 860104"/>
                    <a:gd name="connsiteX3" fmla="*/ 290512 w 680827"/>
                    <a:gd name="connsiteY3" fmla="*/ 0 h 860104"/>
                    <a:gd name="connsiteX4" fmla="*/ 680827 w 680827"/>
                    <a:gd name="connsiteY4" fmla="*/ 430052 h 860104"/>
                    <a:gd name="connsiteX5" fmla="*/ 290512 w 680827"/>
                    <a:gd name="connsiteY5" fmla="*/ 860104 h 860104"/>
                    <a:gd name="connsiteX6" fmla="*/ 14518 w 680827"/>
                    <a:gd name="connsiteY6" fmla="*/ 734145 h 860104"/>
                    <a:gd name="connsiteX7" fmla="*/ 0 w 680827"/>
                    <a:gd name="connsiteY7" fmla="*/ 714757 h 860104"/>
                    <a:gd name="connsiteX0" fmla="*/ 0 w 680827"/>
                    <a:gd name="connsiteY0" fmla="*/ 145347 h 860104"/>
                    <a:gd name="connsiteX1" fmla="*/ 14518 w 680827"/>
                    <a:gd name="connsiteY1" fmla="*/ 125960 h 860104"/>
                    <a:gd name="connsiteX2" fmla="*/ 290512 w 680827"/>
                    <a:gd name="connsiteY2" fmla="*/ 0 h 860104"/>
                    <a:gd name="connsiteX3" fmla="*/ 680827 w 680827"/>
                    <a:gd name="connsiteY3" fmla="*/ 430052 h 860104"/>
                    <a:gd name="connsiteX4" fmla="*/ 290512 w 680827"/>
                    <a:gd name="connsiteY4" fmla="*/ 860104 h 860104"/>
                    <a:gd name="connsiteX5" fmla="*/ 14518 w 680827"/>
                    <a:gd name="connsiteY5" fmla="*/ 734145 h 860104"/>
                    <a:gd name="connsiteX6" fmla="*/ 0 w 680827"/>
                    <a:gd name="connsiteY6" fmla="*/ 714757 h 8601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80827" h="860104">
                      <a:moveTo>
                        <a:pt x="0" y="145347"/>
                      </a:moveTo>
                      <a:lnTo>
                        <a:pt x="14518" y="125960"/>
                      </a:lnTo>
                      <a:cubicBezTo>
                        <a:pt x="85151" y="48135"/>
                        <a:pt x="182730" y="0"/>
                        <a:pt x="290512" y="0"/>
                      </a:cubicBezTo>
                      <a:cubicBezTo>
                        <a:pt x="506077" y="0"/>
                        <a:pt x="680827" y="192541"/>
                        <a:pt x="680827" y="430052"/>
                      </a:cubicBezTo>
                      <a:cubicBezTo>
                        <a:pt x="680827" y="667563"/>
                        <a:pt x="506077" y="860104"/>
                        <a:pt x="290512" y="860104"/>
                      </a:cubicBezTo>
                      <a:cubicBezTo>
                        <a:pt x="182730" y="860104"/>
                        <a:pt x="85151" y="811969"/>
                        <a:pt x="14518" y="734145"/>
                      </a:cubicBezTo>
                      <a:lnTo>
                        <a:pt x="0" y="714757"/>
                      </a:lnTo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0" name="フリーフォーム: 図形 399">
                  <a:extLst>
                    <a:ext uri="{FF2B5EF4-FFF2-40B4-BE49-F238E27FC236}">
                      <a16:creationId xmlns:a16="http://schemas.microsoft.com/office/drawing/2014/main" id="{F5AF9446-1481-3F46-68F2-7A5E471D1115}"/>
                    </a:ext>
                  </a:extLst>
                </p:cNvPr>
                <p:cNvSpPr/>
                <p:nvPr/>
              </p:nvSpPr>
              <p:spPr>
                <a:xfrm rot="19273140" flipH="1">
                  <a:off x="6803321" y="3311498"/>
                  <a:ext cx="453996" cy="459894"/>
                </a:xfrm>
                <a:custGeom>
                  <a:avLst/>
                  <a:gdLst>
                    <a:gd name="connsiteX0" fmla="*/ 270607 w 1007779"/>
                    <a:gd name="connsiteY0" fmla="*/ 0 h 800896"/>
                    <a:gd name="connsiteX1" fmla="*/ 796655 w 1007779"/>
                    <a:gd name="connsiteY1" fmla="*/ 0 h 800896"/>
                    <a:gd name="connsiteX2" fmla="*/ 1007779 w 1007779"/>
                    <a:gd name="connsiteY2" fmla="*/ 211124 h 800896"/>
                    <a:gd name="connsiteX3" fmla="*/ 1007779 w 1007779"/>
                    <a:gd name="connsiteY3" fmla="*/ 400448 h 800896"/>
                    <a:gd name="connsiteX4" fmla="*/ 607331 w 1007779"/>
                    <a:gd name="connsiteY4" fmla="*/ 800896 h 800896"/>
                    <a:gd name="connsiteX5" fmla="*/ 459931 w 1007779"/>
                    <a:gd name="connsiteY5" fmla="*/ 800896 h 800896"/>
                    <a:gd name="connsiteX6" fmla="*/ 304059 w 1007779"/>
                    <a:gd name="connsiteY6" fmla="*/ 769427 h 800896"/>
                    <a:gd name="connsiteX7" fmla="*/ 242325 w 1007779"/>
                    <a:gd name="connsiteY7" fmla="*/ 735919 h 800896"/>
                    <a:gd name="connsiteX8" fmla="*/ 229406 w 1007779"/>
                    <a:gd name="connsiteY8" fmla="*/ 732090 h 800896"/>
                    <a:gd name="connsiteX9" fmla="*/ 149944 w 1007779"/>
                    <a:gd name="connsiteY9" fmla="*/ 679324 h 800896"/>
                    <a:gd name="connsiteX10" fmla="*/ 50250 w 1007779"/>
                    <a:gd name="connsiteY10" fmla="*/ 579630 h 800896"/>
                    <a:gd name="connsiteX11" fmla="*/ 50250 w 1007779"/>
                    <a:gd name="connsiteY11" fmla="*/ 337001 h 800896"/>
                    <a:gd name="connsiteX12" fmla="*/ 59483 w 1007779"/>
                    <a:gd name="connsiteY12" fmla="*/ 327768 h 800896"/>
                    <a:gd name="connsiteX13" fmla="*/ 59483 w 1007779"/>
                    <a:gd name="connsiteY13" fmla="*/ 211124 h 800896"/>
                    <a:gd name="connsiteX14" fmla="*/ 270607 w 1007779"/>
                    <a:gd name="connsiteY14" fmla="*/ 0 h 80089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07779" h="800896">
                      <a:moveTo>
                        <a:pt x="270607" y="0"/>
                      </a:moveTo>
                      <a:lnTo>
                        <a:pt x="796655" y="0"/>
                      </a:lnTo>
                      <a:cubicBezTo>
                        <a:pt x="913256" y="0"/>
                        <a:pt x="1007779" y="94523"/>
                        <a:pt x="1007779" y="211124"/>
                      </a:cubicBezTo>
                      <a:lnTo>
                        <a:pt x="1007779" y="400448"/>
                      </a:lnTo>
                      <a:cubicBezTo>
                        <a:pt x="1007779" y="621609"/>
                        <a:pt x="828492" y="800896"/>
                        <a:pt x="607331" y="800896"/>
                      </a:cubicBezTo>
                      <a:lnTo>
                        <a:pt x="459931" y="800896"/>
                      </a:lnTo>
                      <a:cubicBezTo>
                        <a:pt x="404641" y="800896"/>
                        <a:pt x="351968" y="789691"/>
                        <a:pt x="304059" y="769427"/>
                      </a:cubicBezTo>
                      <a:lnTo>
                        <a:pt x="242325" y="735919"/>
                      </a:lnTo>
                      <a:lnTo>
                        <a:pt x="229406" y="732090"/>
                      </a:lnTo>
                      <a:cubicBezTo>
                        <a:pt x="200490" y="720365"/>
                        <a:pt x="173396" y="702776"/>
                        <a:pt x="149944" y="679324"/>
                      </a:cubicBezTo>
                      <a:lnTo>
                        <a:pt x="50250" y="579630"/>
                      </a:lnTo>
                      <a:cubicBezTo>
                        <a:pt x="-16750" y="512630"/>
                        <a:pt x="-16750" y="404001"/>
                        <a:pt x="50250" y="337001"/>
                      </a:cubicBezTo>
                      <a:lnTo>
                        <a:pt x="59483" y="327768"/>
                      </a:lnTo>
                      <a:lnTo>
                        <a:pt x="59483" y="211124"/>
                      </a:lnTo>
                      <a:cubicBezTo>
                        <a:pt x="59483" y="94523"/>
                        <a:pt x="154006" y="0"/>
                        <a:pt x="270607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1" name="フリーフォーム: 図形 400">
                  <a:extLst>
                    <a:ext uri="{FF2B5EF4-FFF2-40B4-BE49-F238E27FC236}">
                      <a16:creationId xmlns:a16="http://schemas.microsoft.com/office/drawing/2014/main" id="{F2E1009D-A9B1-9388-EEF4-449E5FEA8FFC}"/>
                    </a:ext>
                  </a:extLst>
                </p:cNvPr>
                <p:cNvSpPr/>
                <p:nvPr/>
              </p:nvSpPr>
              <p:spPr>
                <a:xfrm>
                  <a:off x="6815816" y="2111723"/>
                  <a:ext cx="394972" cy="151750"/>
                </a:xfrm>
                <a:custGeom>
                  <a:avLst/>
                  <a:gdLst>
                    <a:gd name="connsiteX0" fmla="*/ 280763 w 558527"/>
                    <a:gd name="connsiteY0" fmla="*/ 13 h 214588"/>
                    <a:gd name="connsiteX1" fmla="*/ 558527 w 558527"/>
                    <a:gd name="connsiteY1" fmla="*/ 167004 h 214588"/>
                    <a:gd name="connsiteX2" fmla="*/ 470866 w 558527"/>
                    <a:gd name="connsiteY2" fmla="*/ 214588 h 214588"/>
                    <a:gd name="connsiteX3" fmla="*/ 279853 w 558527"/>
                    <a:gd name="connsiteY3" fmla="*/ 99752 h 214588"/>
                    <a:gd name="connsiteX4" fmla="*/ 86778 w 558527"/>
                    <a:gd name="connsiteY4" fmla="*/ 211086 h 214588"/>
                    <a:gd name="connsiteX5" fmla="*/ 0 w 558527"/>
                    <a:gd name="connsiteY5" fmla="*/ 161910 h 214588"/>
                    <a:gd name="connsiteX6" fmla="*/ 280763 w 558527"/>
                    <a:gd name="connsiteY6" fmla="*/ 13 h 2145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558527" h="214588">
                      <a:moveTo>
                        <a:pt x="280763" y="13"/>
                      </a:moveTo>
                      <a:cubicBezTo>
                        <a:pt x="396816" y="1071"/>
                        <a:pt x="503159" y="65005"/>
                        <a:pt x="558527" y="167004"/>
                      </a:cubicBezTo>
                      <a:lnTo>
                        <a:pt x="470866" y="214588"/>
                      </a:lnTo>
                      <a:cubicBezTo>
                        <a:pt x="432791" y="144445"/>
                        <a:pt x="359660" y="100479"/>
                        <a:pt x="279853" y="99752"/>
                      </a:cubicBezTo>
                      <a:cubicBezTo>
                        <a:pt x="200046" y="99024"/>
                        <a:pt x="126126" y="141649"/>
                        <a:pt x="86778" y="211086"/>
                      </a:cubicBezTo>
                      <a:lnTo>
                        <a:pt x="0" y="161910"/>
                      </a:lnTo>
                      <a:cubicBezTo>
                        <a:pt x="57219" y="60938"/>
                        <a:pt x="164711" y="-1046"/>
                        <a:pt x="280763" y="13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402" name="フリーフォーム: 図形 401">
                  <a:extLst>
                    <a:ext uri="{FF2B5EF4-FFF2-40B4-BE49-F238E27FC236}">
                      <a16:creationId xmlns:a16="http://schemas.microsoft.com/office/drawing/2014/main" id="{309E1245-2418-D4FD-3A68-DA921F86BE2E}"/>
                    </a:ext>
                  </a:extLst>
                </p:cNvPr>
                <p:cNvSpPr/>
                <p:nvPr/>
              </p:nvSpPr>
              <p:spPr>
                <a:xfrm>
                  <a:off x="7373029" y="2111723"/>
                  <a:ext cx="394972" cy="151750"/>
                </a:xfrm>
                <a:custGeom>
                  <a:avLst/>
                  <a:gdLst>
                    <a:gd name="connsiteX0" fmla="*/ 280763 w 558527"/>
                    <a:gd name="connsiteY0" fmla="*/ 13 h 214588"/>
                    <a:gd name="connsiteX1" fmla="*/ 558527 w 558527"/>
                    <a:gd name="connsiteY1" fmla="*/ 167004 h 214588"/>
                    <a:gd name="connsiteX2" fmla="*/ 470866 w 558527"/>
                    <a:gd name="connsiteY2" fmla="*/ 214588 h 214588"/>
                    <a:gd name="connsiteX3" fmla="*/ 279853 w 558527"/>
                    <a:gd name="connsiteY3" fmla="*/ 99752 h 214588"/>
                    <a:gd name="connsiteX4" fmla="*/ 86778 w 558527"/>
                    <a:gd name="connsiteY4" fmla="*/ 211086 h 214588"/>
                    <a:gd name="connsiteX5" fmla="*/ 0 w 558527"/>
                    <a:gd name="connsiteY5" fmla="*/ 161910 h 214588"/>
                    <a:gd name="connsiteX6" fmla="*/ 280763 w 558527"/>
                    <a:gd name="connsiteY6" fmla="*/ 13 h 2145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558527" h="214588">
                      <a:moveTo>
                        <a:pt x="280763" y="13"/>
                      </a:moveTo>
                      <a:cubicBezTo>
                        <a:pt x="396816" y="1071"/>
                        <a:pt x="503159" y="65005"/>
                        <a:pt x="558527" y="167004"/>
                      </a:cubicBezTo>
                      <a:lnTo>
                        <a:pt x="470866" y="214588"/>
                      </a:lnTo>
                      <a:cubicBezTo>
                        <a:pt x="432791" y="144445"/>
                        <a:pt x="359660" y="100479"/>
                        <a:pt x="279853" y="99752"/>
                      </a:cubicBezTo>
                      <a:cubicBezTo>
                        <a:pt x="200046" y="99024"/>
                        <a:pt x="126126" y="141649"/>
                        <a:pt x="86778" y="211086"/>
                      </a:cubicBezTo>
                      <a:lnTo>
                        <a:pt x="0" y="161910"/>
                      </a:lnTo>
                      <a:cubicBezTo>
                        <a:pt x="57219" y="60938"/>
                        <a:pt x="164711" y="-1046"/>
                        <a:pt x="280763" y="13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380" name="楕円 379">
                <a:extLst>
                  <a:ext uri="{FF2B5EF4-FFF2-40B4-BE49-F238E27FC236}">
                    <a16:creationId xmlns:a16="http://schemas.microsoft.com/office/drawing/2014/main" id="{1AFB924A-7101-5197-CB59-3B46788F2200}"/>
                  </a:ext>
                </a:extLst>
              </p:cNvPr>
              <p:cNvSpPr/>
              <p:nvPr/>
            </p:nvSpPr>
            <p:spPr>
              <a:xfrm>
                <a:off x="6845943" y="1535754"/>
                <a:ext cx="321548" cy="321548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1" name="楕円 380">
                <a:extLst>
                  <a:ext uri="{FF2B5EF4-FFF2-40B4-BE49-F238E27FC236}">
                    <a16:creationId xmlns:a16="http://schemas.microsoft.com/office/drawing/2014/main" id="{B3CF8A53-81C5-6E53-4F87-5DF271346E15}"/>
                  </a:ext>
                </a:extLst>
              </p:cNvPr>
              <p:cNvSpPr/>
              <p:nvPr/>
            </p:nvSpPr>
            <p:spPr>
              <a:xfrm>
                <a:off x="7253884" y="1535754"/>
                <a:ext cx="321548" cy="321548"/>
              </a:xfrm>
              <a:prstGeom prst="ellipse">
                <a:avLst/>
              </a:prstGeom>
              <a:solidFill>
                <a:sysClr val="window" lastClr="FFFFFF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2" name="楕円 381">
                <a:extLst>
                  <a:ext uri="{FF2B5EF4-FFF2-40B4-BE49-F238E27FC236}">
                    <a16:creationId xmlns:a16="http://schemas.microsoft.com/office/drawing/2014/main" id="{4F2D3D66-1CD4-CCAC-A2F9-518974C87765}"/>
                  </a:ext>
                </a:extLst>
              </p:cNvPr>
              <p:cNvSpPr/>
              <p:nvPr/>
            </p:nvSpPr>
            <p:spPr>
              <a:xfrm>
                <a:off x="6946668" y="1647826"/>
                <a:ext cx="97406" cy="97404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3" name="楕円 382">
                <a:extLst>
                  <a:ext uri="{FF2B5EF4-FFF2-40B4-BE49-F238E27FC236}">
                    <a16:creationId xmlns:a16="http://schemas.microsoft.com/office/drawing/2014/main" id="{A41BE990-B840-2D1C-81C2-8D0FD5137B3D}"/>
                  </a:ext>
                </a:extLst>
              </p:cNvPr>
              <p:cNvSpPr/>
              <p:nvPr/>
            </p:nvSpPr>
            <p:spPr>
              <a:xfrm>
                <a:off x="7354608" y="1647826"/>
                <a:ext cx="97406" cy="97404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384" name="楕円 383">
                <a:extLst>
                  <a:ext uri="{FF2B5EF4-FFF2-40B4-BE49-F238E27FC236}">
                    <a16:creationId xmlns:a16="http://schemas.microsoft.com/office/drawing/2014/main" id="{09441EE6-8FE6-F51E-D9EE-68E0B4C0CBE9}"/>
                  </a:ext>
                </a:extLst>
              </p:cNvPr>
              <p:cNvSpPr/>
              <p:nvPr/>
            </p:nvSpPr>
            <p:spPr>
              <a:xfrm rot="19383027">
                <a:off x="7218080" y="1891203"/>
                <a:ext cx="217493" cy="313356"/>
              </a:xfrm>
              <a:prstGeom prst="ellipse">
                <a:avLst/>
              </a:prstGeom>
              <a:solidFill>
                <a:srgbClr val="C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248" name="グループ化 247">
              <a:extLst>
                <a:ext uri="{FF2B5EF4-FFF2-40B4-BE49-F238E27FC236}">
                  <a16:creationId xmlns:a16="http://schemas.microsoft.com/office/drawing/2014/main" id="{7470BD80-C0BE-CFA2-0639-98F7D2EE02BA}"/>
                </a:ext>
              </a:extLst>
            </p:cNvPr>
            <p:cNvGrpSpPr/>
            <p:nvPr/>
          </p:nvGrpSpPr>
          <p:grpSpPr>
            <a:xfrm flipH="1">
              <a:off x="395457" y="3984955"/>
              <a:ext cx="3151086" cy="3074816"/>
              <a:chOff x="6127115" y="841633"/>
              <a:chExt cx="3245741" cy="3167180"/>
            </a:xfrm>
          </p:grpSpPr>
          <p:sp>
            <p:nvSpPr>
              <p:cNvPr id="249" name="四角形: 角を丸くする 248">
                <a:extLst>
                  <a:ext uri="{FF2B5EF4-FFF2-40B4-BE49-F238E27FC236}">
                    <a16:creationId xmlns:a16="http://schemas.microsoft.com/office/drawing/2014/main" id="{BD0C67EA-AF52-E502-B1E2-B3FE577218F7}"/>
                  </a:ext>
                </a:extLst>
              </p:cNvPr>
              <p:cNvSpPr/>
              <p:nvPr/>
            </p:nvSpPr>
            <p:spPr bwMode="auto">
              <a:xfrm rot="17100000">
                <a:off x="7357202" y="1868365"/>
                <a:ext cx="110450" cy="203365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srgbClr val="000000"/>
                  </a:solidFill>
                </a:endParaRPr>
              </a:p>
            </p:txBody>
          </p:sp>
          <p:sp>
            <p:nvSpPr>
              <p:cNvPr id="250" name="フリーフォーム: 図形 249">
                <a:extLst>
                  <a:ext uri="{FF2B5EF4-FFF2-40B4-BE49-F238E27FC236}">
                    <a16:creationId xmlns:a16="http://schemas.microsoft.com/office/drawing/2014/main" id="{D03ED008-F841-41CA-D1E4-70303C1ADBC6}"/>
                  </a:ext>
                </a:extLst>
              </p:cNvPr>
              <p:cNvSpPr/>
              <p:nvPr/>
            </p:nvSpPr>
            <p:spPr bwMode="auto">
              <a:xfrm rot="1732090" flipH="1">
                <a:off x="7563161" y="1460343"/>
                <a:ext cx="483209" cy="774363"/>
              </a:xfrm>
              <a:custGeom>
                <a:avLst/>
                <a:gdLst>
                  <a:gd name="connsiteX0" fmla="*/ 123872 w 445679"/>
                  <a:gd name="connsiteY0" fmla="*/ 7007 h 714222"/>
                  <a:gd name="connsiteX1" fmla="*/ 178330 w 445679"/>
                  <a:gd name="connsiteY1" fmla="*/ 89165 h 714222"/>
                  <a:gd name="connsiteX2" fmla="*/ 178330 w 445679"/>
                  <a:gd name="connsiteY2" fmla="*/ 373057 h 714222"/>
                  <a:gd name="connsiteX3" fmla="*/ 434124 w 445679"/>
                  <a:gd name="connsiteY3" fmla="*/ 565992 h 714222"/>
                  <a:gd name="connsiteX4" fmla="*/ 439822 w 445679"/>
                  <a:gd name="connsiteY4" fmla="*/ 606669 h 714222"/>
                  <a:gd name="connsiteX5" fmla="*/ 367414 w 445679"/>
                  <a:gd name="connsiteY5" fmla="*/ 702667 h 714222"/>
                  <a:gd name="connsiteX6" fmla="*/ 326738 w 445679"/>
                  <a:gd name="connsiteY6" fmla="*/ 708365 h 714222"/>
                  <a:gd name="connsiteX7" fmla="*/ 40311 w 445679"/>
                  <a:gd name="connsiteY7" fmla="*/ 492324 h 714222"/>
                  <a:gd name="connsiteX8" fmla="*/ 32228 w 445679"/>
                  <a:gd name="connsiteY8" fmla="*/ 483206 h 714222"/>
                  <a:gd name="connsiteX9" fmla="*/ 26116 w 445679"/>
                  <a:gd name="connsiteY9" fmla="*/ 479086 h 714222"/>
                  <a:gd name="connsiteX10" fmla="*/ 18312 w 445679"/>
                  <a:gd name="connsiteY10" fmla="*/ 467511 h 714222"/>
                  <a:gd name="connsiteX11" fmla="*/ 16822 w 445679"/>
                  <a:gd name="connsiteY11" fmla="*/ 465830 h 714222"/>
                  <a:gd name="connsiteX12" fmla="*/ 16450 w 445679"/>
                  <a:gd name="connsiteY12" fmla="*/ 464749 h 714222"/>
                  <a:gd name="connsiteX13" fmla="*/ 7007 w 445679"/>
                  <a:gd name="connsiteY13" fmla="*/ 450744 h 714222"/>
                  <a:gd name="connsiteX14" fmla="*/ 0 w 445679"/>
                  <a:gd name="connsiteY14" fmla="*/ 416037 h 714222"/>
                  <a:gd name="connsiteX15" fmla="*/ 0 w 445679"/>
                  <a:gd name="connsiteY15" fmla="*/ 89165 h 714222"/>
                  <a:gd name="connsiteX16" fmla="*/ 89165 w 445679"/>
                  <a:gd name="connsiteY16" fmla="*/ 0 h 714222"/>
                  <a:gd name="connsiteX17" fmla="*/ 123872 w 445679"/>
                  <a:gd name="connsiteY17" fmla="*/ 7007 h 7142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45679" h="714222">
                    <a:moveTo>
                      <a:pt x="123872" y="7007"/>
                    </a:moveTo>
                    <a:cubicBezTo>
                      <a:pt x="155874" y="20543"/>
                      <a:pt x="178330" y="52232"/>
                      <a:pt x="178330" y="89165"/>
                    </a:cubicBezTo>
                    <a:lnTo>
                      <a:pt x="178330" y="373057"/>
                    </a:lnTo>
                    <a:lnTo>
                      <a:pt x="434124" y="565992"/>
                    </a:lnTo>
                    <a:cubicBezTo>
                      <a:pt x="446929" y="575651"/>
                      <a:pt x="449480" y="593863"/>
                      <a:pt x="439822" y="606669"/>
                    </a:cubicBezTo>
                    <a:lnTo>
                      <a:pt x="367414" y="702667"/>
                    </a:lnTo>
                    <a:cubicBezTo>
                      <a:pt x="357755" y="715473"/>
                      <a:pt x="339543" y="718024"/>
                      <a:pt x="326738" y="708365"/>
                    </a:cubicBezTo>
                    <a:lnTo>
                      <a:pt x="40311" y="492324"/>
                    </a:lnTo>
                    <a:lnTo>
                      <a:pt x="32228" y="483206"/>
                    </a:lnTo>
                    <a:lnTo>
                      <a:pt x="26116" y="479086"/>
                    </a:lnTo>
                    <a:lnTo>
                      <a:pt x="18312" y="467511"/>
                    </a:lnTo>
                    <a:lnTo>
                      <a:pt x="16822" y="465830"/>
                    </a:lnTo>
                    <a:lnTo>
                      <a:pt x="16450" y="464749"/>
                    </a:lnTo>
                    <a:lnTo>
                      <a:pt x="7007" y="450744"/>
                    </a:lnTo>
                    <a:cubicBezTo>
                      <a:pt x="2495" y="440076"/>
                      <a:pt x="0" y="428348"/>
                      <a:pt x="0" y="416037"/>
                    </a:cubicBezTo>
                    <a:lnTo>
                      <a:pt x="0" y="89165"/>
                    </a:lnTo>
                    <a:cubicBezTo>
                      <a:pt x="0" y="39921"/>
                      <a:pt x="39921" y="0"/>
                      <a:pt x="89165" y="0"/>
                    </a:cubicBezTo>
                    <a:cubicBezTo>
                      <a:pt x="101476" y="0"/>
                      <a:pt x="113204" y="2495"/>
                      <a:pt x="123872" y="7007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1" name="台形 250">
                <a:extLst>
                  <a:ext uri="{FF2B5EF4-FFF2-40B4-BE49-F238E27FC236}">
                    <a16:creationId xmlns:a16="http://schemas.microsoft.com/office/drawing/2014/main" id="{F0CBC98A-7656-CE93-BD89-F29BB95DA031}"/>
                  </a:ext>
                </a:extLst>
              </p:cNvPr>
              <p:cNvSpPr/>
              <p:nvPr/>
            </p:nvSpPr>
            <p:spPr>
              <a:xfrm>
                <a:off x="7963247" y="1385577"/>
                <a:ext cx="134259" cy="161985"/>
              </a:xfrm>
              <a:prstGeom prst="trapezoid">
                <a:avLst>
                  <a:gd name="adj" fmla="val 13572"/>
                </a:avLst>
              </a:pr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ja-JP" altLang="en-US" kern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40216F42-2B6C-7FBA-C082-62B8DDCBE286}"/>
                  </a:ext>
                </a:extLst>
              </p:cNvPr>
              <p:cNvSpPr/>
              <p:nvPr/>
            </p:nvSpPr>
            <p:spPr>
              <a:xfrm rot="3600000">
                <a:off x="7499402" y="2459066"/>
                <a:ext cx="744574" cy="715609"/>
              </a:xfrm>
              <a:custGeom>
                <a:avLst/>
                <a:gdLst>
                  <a:gd name="connsiteX0" fmla="*/ 11457 w 900792"/>
                  <a:gd name="connsiteY0" fmla="*/ 89041 h 865751"/>
                  <a:gd name="connsiteX1" fmla="*/ 145788 w 900792"/>
                  <a:gd name="connsiteY1" fmla="*/ 0 h 865751"/>
                  <a:gd name="connsiteX2" fmla="*/ 291576 w 900792"/>
                  <a:gd name="connsiteY2" fmla="*/ 145788 h 865751"/>
                  <a:gd name="connsiteX3" fmla="*/ 291576 w 900792"/>
                  <a:gd name="connsiteY3" fmla="*/ 600480 h 865751"/>
                  <a:gd name="connsiteX4" fmla="*/ 900792 w 900792"/>
                  <a:gd name="connsiteY4" fmla="*/ 631397 h 865751"/>
                  <a:gd name="connsiteX5" fmla="*/ 900792 w 900792"/>
                  <a:gd name="connsiteY5" fmla="*/ 826629 h 865751"/>
                  <a:gd name="connsiteX6" fmla="*/ 146011 w 900792"/>
                  <a:gd name="connsiteY6" fmla="*/ 864934 h 865751"/>
                  <a:gd name="connsiteX7" fmla="*/ 145788 w 900792"/>
                  <a:gd name="connsiteY7" fmla="*/ 864979 h 865751"/>
                  <a:gd name="connsiteX8" fmla="*/ 145654 w 900792"/>
                  <a:gd name="connsiteY8" fmla="*/ 864952 h 865751"/>
                  <a:gd name="connsiteX9" fmla="*/ 129905 w 900792"/>
                  <a:gd name="connsiteY9" fmla="*/ 865751 h 865751"/>
                  <a:gd name="connsiteX10" fmla="*/ 116854 w 900792"/>
                  <a:gd name="connsiteY10" fmla="*/ 859137 h 865751"/>
                  <a:gd name="connsiteX11" fmla="*/ 89041 w 900792"/>
                  <a:gd name="connsiteY11" fmla="*/ 853522 h 865751"/>
                  <a:gd name="connsiteX12" fmla="*/ 0 w 900792"/>
                  <a:gd name="connsiteY12" fmla="*/ 719191 h 865751"/>
                  <a:gd name="connsiteX13" fmla="*/ 0 w 900792"/>
                  <a:gd name="connsiteY13" fmla="*/ 145788 h 865751"/>
                  <a:gd name="connsiteX14" fmla="*/ 11457 w 900792"/>
                  <a:gd name="connsiteY14" fmla="*/ 89041 h 8657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00792" h="865751">
                    <a:moveTo>
                      <a:pt x="11457" y="89041"/>
                    </a:moveTo>
                    <a:cubicBezTo>
                      <a:pt x="33589" y="36716"/>
                      <a:pt x="85401" y="0"/>
                      <a:pt x="145788" y="0"/>
                    </a:cubicBezTo>
                    <a:cubicBezTo>
                      <a:pt x="226304" y="0"/>
                      <a:pt x="291576" y="65272"/>
                      <a:pt x="291576" y="145788"/>
                    </a:cubicBezTo>
                    <a:lnTo>
                      <a:pt x="291576" y="600480"/>
                    </a:lnTo>
                    <a:lnTo>
                      <a:pt x="900792" y="631397"/>
                    </a:lnTo>
                    <a:lnTo>
                      <a:pt x="900792" y="826629"/>
                    </a:lnTo>
                    <a:lnTo>
                      <a:pt x="146011" y="864934"/>
                    </a:lnTo>
                    <a:lnTo>
                      <a:pt x="145788" y="864979"/>
                    </a:lnTo>
                    <a:lnTo>
                      <a:pt x="145654" y="864952"/>
                    </a:lnTo>
                    <a:lnTo>
                      <a:pt x="129905" y="865751"/>
                    </a:lnTo>
                    <a:lnTo>
                      <a:pt x="116854" y="859137"/>
                    </a:lnTo>
                    <a:lnTo>
                      <a:pt x="89041" y="853522"/>
                    </a:lnTo>
                    <a:cubicBezTo>
                      <a:pt x="36715" y="831390"/>
                      <a:pt x="0" y="779578"/>
                      <a:pt x="0" y="719191"/>
                    </a:cubicBezTo>
                    <a:lnTo>
                      <a:pt x="0" y="145788"/>
                    </a:lnTo>
                    <a:cubicBezTo>
                      <a:pt x="0" y="125659"/>
                      <a:pt x="4080" y="106483"/>
                      <a:pt x="11457" y="89041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 kern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253" name="グループ化 252">
                <a:extLst>
                  <a:ext uri="{FF2B5EF4-FFF2-40B4-BE49-F238E27FC236}">
                    <a16:creationId xmlns:a16="http://schemas.microsoft.com/office/drawing/2014/main" id="{AF0CA4DB-5C82-EE20-481E-12FA6A0876CF}"/>
                  </a:ext>
                </a:extLst>
              </p:cNvPr>
              <p:cNvGrpSpPr/>
              <p:nvPr/>
            </p:nvGrpSpPr>
            <p:grpSpPr>
              <a:xfrm>
                <a:off x="6127115" y="2019225"/>
                <a:ext cx="3245741" cy="1989588"/>
                <a:chOff x="850996" y="1683405"/>
                <a:chExt cx="6068504" cy="3719884"/>
              </a:xfrm>
            </p:grpSpPr>
            <p:sp>
              <p:nvSpPr>
                <p:cNvPr id="277" name="AutoShape 368">
                  <a:extLst>
                    <a:ext uri="{FF2B5EF4-FFF2-40B4-BE49-F238E27FC236}">
                      <a16:creationId xmlns:a16="http://schemas.microsoft.com/office/drawing/2014/main" id="{5C3C5876-923E-9A43-2373-377796CFA7E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6787806" flipH="1">
                  <a:off x="2651300" y="1860464"/>
                  <a:ext cx="505895" cy="15177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78" name="AutoShape 303">
                  <a:extLst>
                    <a:ext uri="{FF2B5EF4-FFF2-40B4-BE49-F238E27FC236}">
                      <a16:creationId xmlns:a16="http://schemas.microsoft.com/office/drawing/2014/main" id="{39014E2F-A193-137B-5126-27815FCCF8D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468051" flipH="1">
                  <a:off x="2448422" y="2270962"/>
                  <a:ext cx="162740" cy="762728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79" name="フリーフォーム: 図形 278">
                  <a:extLst>
                    <a:ext uri="{FF2B5EF4-FFF2-40B4-BE49-F238E27FC236}">
                      <a16:creationId xmlns:a16="http://schemas.microsoft.com/office/drawing/2014/main" id="{88D623A2-62BD-A0D3-5EF2-573DF264740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900000" flipH="1">
                  <a:off x="4621196" y="2695479"/>
                  <a:ext cx="1697320" cy="610037"/>
                </a:xfrm>
                <a:custGeom>
                  <a:avLst/>
                  <a:gdLst>
                    <a:gd name="connsiteX0" fmla="*/ 1103752 w 1720309"/>
                    <a:gd name="connsiteY0" fmla="*/ 287958 h 609992"/>
                    <a:gd name="connsiteX1" fmla="*/ 32371 w 1720309"/>
                    <a:gd name="connsiteY1" fmla="*/ 882 h 609992"/>
                    <a:gd name="connsiteX2" fmla="*/ 882 w 1720309"/>
                    <a:gd name="connsiteY2" fmla="*/ 19062 h 609992"/>
                    <a:gd name="connsiteX3" fmla="*/ 19062 w 1720309"/>
                    <a:gd name="connsiteY3" fmla="*/ 50550 h 609992"/>
                    <a:gd name="connsiteX4" fmla="*/ 1090444 w 1720309"/>
                    <a:gd name="connsiteY4" fmla="*/ 337626 h 609992"/>
                    <a:gd name="connsiteX5" fmla="*/ 1092776 w 1720309"/>
                    <a:gd name="connsiteY5" fmla="*/ 337319 h 609992"/>
                    <a:gd name="connsiteX6" fmla="*/ 1319470 w 1720309"/>
                    <a:gd name="connsiteY6" fmla="*/ 564014 h 609992"/>
                    <a:gd name="connsiteX7" fmla="*/ 1176276 w 1720309"/>
                    <a:gd name="connsiteY7" fmla="*/ 564014 h 609992"/>
                    <a:gd name="connsiteX8" fmla="*/ 1153287 w 1720309"/>
                    <a:gd name="connsiteY8" fmla="*/ 587003 h 609992"/>
                    <a:gd name="connsiteX9" fmla="*/ 1176276 w 1720309"/>
                    <a:gd name="connsiteY9" fmla="*/ 609992 h 609992"/>
                    <a:gd name="connsiteX10" fmla="*/ 1697320 w 1720309"/>
                    <a:gd name="connsiteY10" fmla="*/ 609992 h 609992"/>
                    <a:gd name="connsiteX11" fmla="*/ 1720309 w 1720309"/>
                    <a:gd name="connsiteY11" fmla="*/ 587003 h 609992"/>
                    <a:gd name="connsiteX12" fmla="*/ 1697320 w 1720309"/>
                    <a:gd name="connsiteY12" fmla="*/ 564014 h 609992"/>
                    <a:gd name="connsiteX13" fmla="*/ 1380068 w 1720309"/>
                    <a:gd name="connsiteY13" fmla="*/ 564014 h 609992"/>
                    <a:gd name="connsiteX14" fmla="*/ 1377198 w 1720309"/>
                    <a:gd name="connsiteY14" fmla="*/ 557084 h 609992"/>
                    <a:gd name="connsiteX15" fmla="*/ 1121628 w 1720309"/>
                    <a:gd name="connsiteY15" fmla="*/ 301514 h 609992"/>
                    <a:gd name="connsiteX16" fmla="*/ 1119452 w 1720309"/>
                    <a:gd name="connsiteY16" fmla="*/ 300613 h 609992"/>
                    <a:gd name="connsiteX17" fmla="*/ 1119363 w 1720309"/>
                    <a:gd name="connsiteY17" fmla="*/ 299937 h 609992"/>
                    <a:gd name="connsiteX18" fmla="*/ 1103752 w 1720309"/>
                    <a:gd name="connsiteY18" fmla="*/ 287958 h 609992"/>
                    <a:gd name="connsiteX0" fmla="*/ 1103752 w 1720309"/>
                    <a:gd name="connsiteY0" fmla="*/ 287958 h 609992"/>
                    <a:gd name="connsiteX1" fmla="*/ 32371 w 1720309"/>
                    <a:gd name="connsiteY1" fmla="*/ 882 h 609992"/>
                    <a:gd name="connsiteX2" fmla="*/ 882 w 1720309"/>
                    <a:gd name="connsiteY2" fmla="*/ 19062 h 609992"/>
                    <a:gd name="connsiteX3" fmla="*/ 19062 w 1720309"/>
                    <a:gd name="connsiteY3" fmla="*/ 50550 h 609992"/>
                    <a:gd name="connsiteX4" fmla="*/ 1090444 w 1720309"/>
                    <a:gd name="connsiteY4" fmla="*/ 337626 h 609992"/>
                    <a:gd name="connsiteX5" fmla="*/ 1092776 w 1720309"/>
                    <a:gd name="connsiteY5" fmla="*/ 337319 h 609992"/>
                    <a:gd name="connsiteX6" fmla="*/ 1319470 w 1720309"/>
                    <a:gd name="connsiteY6" fmla="*/ 564014 h 609992"/>
                    <a:gd name="connsiteX7" fmla="*/ 1176276 w 1720309"/>
                    <a:gd name="connsiteY7" fmla="*/ 564014 h 609992"/>
                    <a:gd name="connsiteX8" fmla="*/ 1153287 w 1720309"/>
                    <a:gd name="connsiteY8" fmla="*/ 587003 h 609992"/>
                    <a:gd name="connsiteX9" fmla="*/ 1176276 w 1720309"/>
                    <a:gd name="connsiteY9" fmla="*/ 609992 h 609992"/>
                    <a:gd name="connsiteX10" fmla="*/ 1697320 w 1720309"/>
                    <a:gd name="connsiteY10" fmla="*/ 609992 h 609992"/>
                    <a:gd name="connsiteX11" fmla="*/ 1720309 w 1720309"/>
                    <a:gd name="connsiteY11" fmla="*/ 587003 h 609992"/>
                    <a:gd name="connsiteX12" fmla="*/ 1697320 w 1720309"/>
                    <a:gd name="connsiteY12" fmla="*/ 564014 h 609992"/>
                    <a:gd name="connsiteX13" fmla="*/ 1380068 w 1720309"/>
                    <a:gd name="connsiteY13" fmla="*/ 564014 h 609992"/>
                    <a:gd name="connsiteX14" fmla="*/ 1121628 w 1720309"/>
                    <a:gd name="connsiteY14" fmla="*/ 301514 h 609992"/>
                    <a:gd name="connsiteX15" fmla="*/ 1119452 w 1720309"/>
                    <a:gd name="connsiteY15" fmla="*/ 300613 h 609992"/>
                    <a:gd name="connsiteX16" fmla="*/ 1119363 w 1720309"/>
                    <a:gd name="connsiteY16" fmla="*/ 299937 h 609992"/>
                    <a:gd name="connsiteX17" fmla="*/ 1103752 w 1720309"/>
                    <a:gd name="connsiteY17" fmla="*/ 287958 h 609992"/>
                    <a:gd name="connsiteX0" fmla="*/ 1103752 w 1720309"/>
                    <a:gd name="connsiteY0" fmla="*/ 287958 h 609992"/>
                    <a:gd name="connsiteX1" fmla="*/ 32371 w 1720309"/>
                    <a:gd name="connsiteY1" fmla="*/ 882 h 609992"/>
                    <a:gd name="connsiteX2" fmla="*/ 882 w 1720309"/>
                    <a:gd name="connsiteY2" fmla="*/ 19062 h 609992"/>
                    <a:gd name="connsiteX3" fmla="*/ 19062 w 1720309"/>
                    <a:gd name="connsiteY3" fmla="*/ 50550 h 609992"/>
                    <a:gd name="connsiteX4" fmla="*/ 1090444 w 1720309"/>
                    <a:gd name="connsiteY4" fmla="*/ 337626 h 609992"/>
                    <a:gd name="connsiteX5" fmla="*/ 1092776 w 1720309"/>
                    <a:gd name="connsiteY5" fmla="*/ 337319 h 609992"/>
                    <a:gd name="connsiteX6" fmla="*/ 1319470 w 1720309"/>
                    <a:gd name="connsiteY6" fmla="*/ 564014 h 609992"/>
                    <a:gd name="connsiteX7" fmla="*/ 1176276 w 1720309"/>
                    <a:gd name="connsiteY7" fmla="*/ 564014 h 609992"/>
                    <a:gd name="connsiteX8" fmla="*/ 1176276 w 1720309"/>
                    <a:gd name="connsiteY8" fmla="*/ 609992 h 609992"/>
                    <a:gd name="connsiteX9" fmla="*/ 1697320 w 1720309"/>
                    <a:gd name="connsiteY9" fmla="*/ 609992 h 609992"/>
                    <a:gd name="connsiteX10" fmla="*/ 1720309 w 1720309"/>
                    <a:gd name="connsiteY10" fmla="*/ 587003 h 609992"/>
                    <a:gd name="connsiteX11" fmla="*/ 1697320 w 1720309"/>
                    <a:gd name="connsiteY11" fmla="*/ 564014 h 609992"/>
                    <a:gd name="connsiteX12" fmla="*/ 1380068 w 1720309"/>
                    <a:gd name="connsiteY12" fmla="*/ 564014 h 609992"/>
                    <a:gd name="connsiteX13" fmla="*/ 1121628 w 1720309"/>
                    <a:gd name="connsiteY13" fmla="*/ 301514 h 609992"/>
                    <a:gd name="connsiteX14" fmla="*/ 1119452 w 1720309"/>
                    <a:gd name="connsiteY14" fmla="*/ 300613 h 609992"/>
                    <a:gd name="connsiteX15" fmla="*/ 1119363 w 1720309"/>
                    <a:gd name="connsiteY15" fmla="*/ 299937 h 609992"/>
                    <a:gd name="connsiteX16" fmla="*/ 1103752 w 1720309"/>
                    <a:gd name="connsiteY16" fmla="*/ 287958 h 609992"/>
                    <a:gd name="connsiteX0" fmla="*/ 1103752 w 1720309"/>
                    <a:gd name="connsiteY0" fmla="*/ 287958 h 610037"/>
                    <a:gd name="connsiteX1" fmla="*/ 32371 w 1720309"/>
                    <a:gd name="connsiteY1" fmla="*/ 882 h 610037"/>
                    <a:gd name="connsiteX2" fmla="*/ 882 w 1720309"/>
                    <a:gd name="connsiteY2" fmla="*/ 19062 h 610037"/>
                    <a:gd name="connsiteX3" fmla="*/ 19062 w 1720309"/>
                    <a:gd name="connsiteY3" fmla="*/ 50550 h 610037"/>
                    <a:gd name="connsiteX4" fmla="*/ 1090444 w 1720309"/>
                    <a:gd name="connsiteY4" fmla="*/ 337626 h 610037"/>
                    <a:gd name="connsiteX5" fmla="*/ 1092776 w 1720309"/>
                    <a:gd name="connsiteY5" fmla="*/ 337319 h 610037"/>
                    <a:gd name="connsiteX6" fmla="*/ 1319470 w 1720309"/>
                    <a:gd name="connsiteY6" fmla="*/ 564014 h 610037"/>
                    <a:gd name="connsiteX7" fmla="*/ 1176276 w 1720309"/>
                    <a:gd name="connsiteY7" fmla="*/ 564014 h 610037"/>
                    <a:gd name="connsiteX8" fmla="*/ 1213243 w 1720309"/>
                    <a:gd name="connsiteY8" fmla="*/ 610037 h 610037"/>
                    <a:gd name="connsiteX9" fmla="*/ 1697320 w 1720309"/>
                    <a:gd name="connsiteY9" fmla="*/ 609992 h 610037"/>
                    <a:gd name="connsiteX10" fmla="*/ 1720309 w 1720309"/>
                    <a:gd name="connsiteY10" fmla="*/ 587003 h 610037"/>
                    <a:gd name="connsiteX11" fmla="*/ 1697320 w 1720309"/>
                    <a:gd name="connsiteY11" fmla="*/ 564014 h 610037"/>
                    <a:gd name="connsiteX12" fmla="*/ 1380068 w 1720309"/>
                    <a:gd name="connsiteY12" fmla="*/ 564014 h 610037"/>
                    <a:gd name="connsiteX13" fmla="*/ 1121628 w 1720309"/>
                    <a:gd name="connsiteY13" fmla="*/ 301514 h 610037"/>
                    <a:gd name="connsiteX14" fmla="*/ 1119452 w 1720309"/>
                    <a:gd name="connsiteY14" fmla="*/ 300613 h 610037"/>
                    <a:gd name="connsiteX15" fmla="*/ 1119363 w 1720309"/>
                    <a:gd name="connsiteY15" fmla="*/ 299937 h 610037"/>
                    <a:gd name="connsiteX16" fmla="*/ 1103752 w 1720309"/>
                    <a:gd name="connsiteY16" fmla="*/ 287958 h 610037"/>
                    <a:gd name="connsiteX0" fmla="*/ 1103752 w 1720309"/>
                    <a:gd name="connsiteY0" fmla="*/ 287958 h 610037"/>
                    <a:gd name="connsiteX1" fmla="*/ 32371 w 1720309"/>
                    <a:gd name="connsiteY1" fmla="*/ 882 h 610037"/>
                    <a:gd name="connsiteX2" fmla="*/ 882 w 1720309"/>
                    <a:gd name="connsiteY2" fmla="*/ 19062 h 610037"/>
                    <a:gd name="connsiteX3" fmla="*/ 19062 w 1720309"/>
                    <a:gd name="connsiteY3" fmla="*/ 50550 h 610037"/>
                    <a:gd name="connsiteX4" fmla="*/ 1090444 w 1720309"/>
                    <a:gd name="connsiteY4" fmla="*/ 337626 h 610037"/>
                    <a:gd name="connsiteX5" fmla="*/ 1092776 w 1720309"/>
                    <a:gd name="connsiteY5" fmla="*/ 337319 h 610037"/>
                    <a:gd name="connsiteX6" fmla="*/ 1319470 w 1720309"/>
                    <a:gd name="connsiteY6" fmla="*/ 564014 h 610037"/>
                    <a:gd name="connsiteX7" fmla="*/ 1176276 w 1720309"/>
                    <a:gd name="connsiteY7" fmla="*/ 564014 h 610037"/>
                    <a:gd name="connsiteX8" fmla="*/ 1213243 w 1720309"/>
                    <a:gd name="connsiteY8" fmla="*/ 610037 h 610037"/>
                    <a:gd name="connsiteX9" fmla="*/ 1697320 w 1720309"/>
                    <a:gd name="connsiteY9" fmla="*/ 609992 h 610037"/>
                    <a:gd name="connsiteX10" fmla="*/ 1720309 w 1720309"/>
                    <a:gd name="connsiteY10" fmla="*/ 587003 h 610037"/>
                    <a:gd name="connsiteX11" fmla="*/ 1697320 w 1720309"/>
                    <a:gd name="connsiteY11" fmla="*/ 564014 h 610037"/>
                    <a:gd name="connsiteX12" fmla="*/ 1380068 w 1720309"/>
                    <a:gd name="connsiteY12" fmla="*/ 564014 h 610037"/>
                    <a:gd name="connsiteX13" fmla="*/ 1121628 w 1720309"/>
                    <a:gd name="connsiteY13" fmla="*/ 301514 h 610037"/>
                    <a:gd name="connsiteX14" fmla="*/ 1119452 w 1720309"/>
                    <a:gd name="connsiteY14" fmla="*/ 300613 h 610037"/>
                    <a:gd name="connsiteX15" fmla="*/ 1119363 w 1720309"/>
                    <a:gd name="connsiteY15" fmla="*/ 299937 h 610037"/>
                    <a:gd name="connsiteX16" fmla="*/ 1103752 w 1720309"/>
                    <a:gd name="connsiteY16" fmla="*/ 287958 h 610037"/>
                    <a:gd name="connsiteX0" fmla="*/ 1103752 w 1720309"/>
                    <a:gd name="connsiteY0" fmla="*/ 287958 h 610037"/>
                    <a:gd name="connsiteX1" fmla="*/ 32371 w 1720309"/>
                    <a:gd name="connsiteY1" fmla="*/ 882 h 610037"/>
                    <a:gd name="connsiteX2" fmla="*/ 882 w 1720309"/>
                    <a:gd name="connsiteY2" fmla="*/ 19062 h 610037"/>
                    <a:gd name="connsiteX3" fmla="*/ 19062 w 1720309"/>
                    <a:gd name="connsiteY3" fmla="*/ 50550 h 610037"/>
                    <a:gd name="connsiteX4" fmla="*/ 1090444 w 1720309"/>
                    <a:gd name="connsiteY4" fmla="*/ 337626 h 610037"/>
                    <a:gd name="connsiteX5" fmla="*/ 1092776 w 1720309"/>
                    <a:gd name="connsiteY5" fmla="*/ 337319 h 610037"/>
                    <a:gd name="connsiteX6" fmla="*/ 1319470 w 1720309"/>
                    <a:gd name="connsiteY6" fmla="*/ 564014 h 610037"/>
                    <a:gd name="connsiteX7" fmla="*/ 1165843 w 1720309"/>
                    <a:gd name="connsiteY7" fmla="*/ 566150 h 610037"/>
                    <a:gd name="connsiteX8" fmla="*/ 1213243 w 1720309"/>
                    <a:gd name="connsiteY8" fmla="*/ 610037 h 610037"/>
                    <a:gd name="connsiteX9" fmla="*/ 1697320 w 1720309"/>
                    <a:gd name="connsiteY9" fmla="*/ 609992 h 610037"/>
                    <a:gd name="connsiteX10" fmla="*/ 1720309 w 1720309"/>
                    <a:gd name="connsiteY10" fmla="*/ 587003 h 610037"/>
                    <a:gd name="connsiteX11" fmla="*/ 1697320 w 1720309"/>
                    <a:gd name="connsiteY11" fmla="*/ 564014 h 610037"/>
                    <a:gd name="connsiteX12" fmla="*/ 1380068 w 1720309"/>
                    <a:gd name="connsiteY12" fmla="*/ 564014 h 610037"/>
                    <a:gd name="connsiteX13" fmla="*/ 1121628 w 1720309"/>
                    <a:gd name="connsiteY13" fmla="*/ 301514 h 610037"/>
                    <a:gd name="connsiteX14" fmla="*/ 1119452 w 1720309"/>
                    <a:gd name="connsiteY14" fmla="*/ 300613 h 610037"/>
                    <a:gd name="connsiteX15" fmla="*/ 1119363 w 1720309"/>
                    <a:gd name="connsiteY15" fmla="*/ 299937 h 610037"/>
                    <a:gd name="connsiteX16" fmla="*/ 1103752 w 1720309"/>
                    <a:gd name="connsiteY16" fmla="*/ 287958 h 610037"/>
                    <a:gd name="connsiteX0" fmla="*/ 1103752 w 1747934"/>
                    <a:gd name="connsiteY0" fmla="*/ 287958 h 610037"/>
                    <a:gd name="connsiteX1" fmla="*/ 32371 w 1747934"/>
                    <a:gd name="connsiteY1" fmla="*/ 882 h 610037"/>
                    <a:gd name="connsiteX2" fmla="*/ 882 w 1747934"/>
                    <a:gd name="connsiteY2" fmla="*/ 19062 h 610037"/>
                    <a:gd name="connsiteX3" fmla="*/ 19062 w 1747934"/>
                    <a:gd name="connsiteY3" fmla="*/ 50550 h 610037"/>
                    <a:gd name="connsiteX4" fmla="*/ 1090444 w 1747934"/>
                    <a:gd name="connsiteY4" fmla="*/ 337626 h 610037"/>
                    <a:gd name="connsiteX5" fmla="*/ 1092776 w 1747934"/>
                    <a:gd name="connsiteY5" fmla="*/ 337319 h 610037"/>
                    <a:gd name="connsiteX6" fmla="*/ 1319470 w 1747934"/>
                    <a:gd name="connsiteY6" fmla="*/ 564014 h 610037"/>
                    <a:gd name="connsiteX7" fmla="*/ 1165843 w 1747934"/>
                    <a:gd name="connsiteY7" fmla="*/ 566150 h 610037"/>
                    <a:gd name="connsiteX8" fmla="*/ 1213243 w 1747934"/>
                    <a:gd name="connsiteY8" fmla="*/ 610037 h 610037"/>
                    <a:gd name="connsiteX9" fmla="*/ 1697320 w 1747934"/>
                    <a:gd name="connsiteY9" fmla="*/ 609992 h 610037"/>
                    <a:gd name="connsiteX10" fmla="*/ 1697320 w 1747934"/>
                    <a:gd name="connsiteY10" fmla="*/ 564014 h 610037"/>
                    <a:gd name="connsiteX11" fmla="*/ 1380068 w 1747934"/>
                    <a:gd name="connsiteY11" fmla="*/ 564014 h 610037"/>
                    <a:gd name="connsiteX12" fmla="*/ 1121628 w 1747934"/>
                    <a:gd name="connsiteY12" fmla="*/ 301514 h 610037"/>
                    <a:gd name="connsiteX13" fmla="*/ 1119452 w 1747934"/>
                    <a:gd name="connsiteY13" fmla="*/ 300613 h 610037"/>
                    <a:gd name="connsiteX14" fmla="*/ 1119363 w 1747934"/>
                    <a:gd name="connsiteY14" fmla="*/ 299937 h 610037"/>
                    <a:gd name="connsiteX15" fmla="*/ 1103752 w 1747934"/>
                    <a:gd name="connsiteY15" fmla="*/ 287958 h 610037"/>
                    <a:gd name="connsiteX0" fmla="*/ 1103752 w 1748119"/>
                    <a:gd name="connsiteY0" fmla="*/ 287958 h 610037"/>
                    <a:gd name="connsiteX1" fmla="*/ 32371 w 1748119"/>
                    <a:gd name="connsiteY1" fmla="*/ 882 h 610037"/>
                    <a:gd name="connsiteX2" fmla="*/ 882 w 1748119"/>
                    <a:gd name="connsiteY2" fmla="*/ 19062 h 610037"/>
                    <a:gd name="connsiteX3" fmla="*/ 19062 w 1748119"/>
                    <a:gd name="connsiteY3" fmla="*/ 50550 h 610037"/>
                    <a:gd name="connsiteX4" fmla="*/ 1090444 w 1748119"/>
                    <a:gd name="connsiteY4" fmla="*/ 337626 h 610037"/>
                    <a:gd name="connsiteX5" fmla="*/ 1092776 w 1748119"/>
                    <a:gd name="connsiteY5" fmla="*/ 337319 h 610037"/>
                    <a:gd name="connsiteX6" fmla="*/ 1319470 w 1748119"/>
                    <a:gd name="connsiteY6" fmla="*/ 564014 h 610037"/>
                    <a:gd name="connsiteX7" fmla="*/ 1165843 w 1748119"/>
                    <a:gd name="connsiteY7" fmla="*/ 566150 h 610037"/>
                    <a:gd name="connsiteX8" fmla="*/ 1213243 w 1748119"/>
                    <a:gd name="connsiteY8" fmla="*/ 610037 h 610037"/>
                    <a:gd name="connsiteX9" fmla="*/ 1697320 w 1748119"/>
                    <a:gd name="connsiteY9" fmla="*/ 609992 h 610037"/>
                    <a:gd name="connsiteX10" fmla="*/ 1697320 w 1748119"/>
                    <a:gd name="connsiteY10" fmla="*/ 564014 h 610037"/>
                    <a:gd name="connsiteX11" fmla="*/ 1380068 w 1748119"/>
                    <a:gd name="connsiteY11" fmla="*/ 564014 h 610037"/>
                    <a:gd name="connsiteX12" fmla="*/ 1121628 w 1748119"/>
                    <a:gd name="connsiteY12" fmla="*/ 301514 h 610037"/>
                    <a:gd name="connsiteX13" fmla="*/ 1119452 w 1748119"/>
                    <a:gd name="connsiteY13" fmla="*/ 300613 h 610037"/>
                    <a:gd name="connsiteX14" fmla="*/ 1119363 w 1748119"/>
                    <a:gd name="connsiteY14" fmla="*/ 299937 h 610037"/>
                    <a:gd name="connsiteX15" fmla="*/ 1103752 w 1748119"/>
                    <a:gd name="connsiteY15" fmla="*/ 287958 h 610037"/>
                    <a:gd name="connsiteX0" fmla="*/ 1103752 w 1747934"/>
                    <a:gd name="connsiteY0" fmla="*/ 287958 h 615631"/>
                    <a:gd name="connsiteX1" fmla="*/ 32371 w 1747934"/>
                    <a:gd name="connsiteY1" fmla="*/ 882 h 615631"/>
                    <a:gd name="connsiteX2" fmla="*/ 882 w 1747934"/>
                    <a:gd name="connsiteY2" fmla="*/ 19062 h 615631"/>
                    <a:gd name="connsiteX3" fmla="*/ 19062 w 1747934"/>
                    <a:gd name="connsiteY3" fmla="*/ 50550 h 615631"/>
                    <a:gd name="connsiteX4" fmla="*/ 1090444 w 1747934"/>
                    <a:gd name="connsiteY4" fmla="*/ 337626 h 615631"/>
                    <a:gd name="connsiteX5" fmla="*/ 1092776 w 1747934"/>
                    <a:gd name="connsiteY5" fmla="*/ 337319 h 615631"/>
                    <a:gd name="connsiteX6" fmla="*/ 1319470 w 1747934"/>
                    <a:gd name="connsiteY6" fmla="*/ 564014 h 615631"/>
                    <a:gd name="connsiteX7" fmla="*/ 1165843 w 1747934"/>
                    <a:gd name="connsiteY7" fmla="*/ 566150 h 615631"/>
                    <a:gd name="connsiteX8" fmla="*/ 1213243 w 1747934"/>
                    <a:gd name="connsiteY8" fmla="*/ 610037 h 615631"/>
                    <a:gd name="connsiteX9" fmla="*/ 1697320 w 1747934"/>
                    <a:gd name="connsiteY9" fmla="*/ 609992 h 615631"/>
                    <a:gd name="connsiteX10" fmla="*/ 1697320 w 1747934"/>
                    <a:gd name="connsiteY10" fmla="*/ 564014 h 615631"/>
                    <a:gd name="connsiteX11" fmla="*/ 1380068 w 1747934"/>
                    <a:gd name="connsiteY11" fmla="*/ 564014 h 615631"/>
                    <a:gd name="connsiteX12" fmla="*/ 1121628 w 1747934"/>
                    <a:gd name="connsiteY12" fmla="*/ 301514 h 615631"/>
                    <a:gd name="connsiteX13" fmla="*/ 1119452 w 1747934"/>
                    <a:gd name="connsiteY13" fmla="*/ 300613 h 615631"/>
                    <a:gd name="connsiteX14" fmla="*/ 1119363 w 1747934"/>
                    <a:gd name="connsiteY14" fmla="*/ 299937 h 615631"/>
                    <a:gd name="connsiteX15" fmla="*/ 1103752 w 1747934"/>
                    <a:gd name="connsiteY15" fmla="*/ 287958 h 615631"/>
                    <a:gd name="connsiteX0" fmla="*/ 1103752 w 1747934"/>
                    <a:gd name="connsiteY0" fmla="*/ 287958 h 610037"/>
                    <a:gd name="connsiteX1" fmla="*/ 32371 w 1747934"/>
                    <a:gd name="connsiteY1" fmla="*/ 882 h 610037"/>
                    <a:gd name="connsiteX2" fmla="*/ 882 w 1747934"/>
                    <a:gd name="connsiteY2" fmla="*/ 19062 h 610037"/>
                    <a:gd name="connsiteX3" fmla="*/ 19062 w 1747934"/>
                    <a:gd name="connsiteY3" fmla="*/ 50550 h 610037"/>
                    <a:gd name="connsiteX4" fmla="*/ 1090444 w 1747934"/>
                    <a:gd name="connsiteY4" fmla="*/ 337626 h 610037"/>
                    <a:gd name="connsiteX5" fmla="*/ 1092776 w 1747934"/>
                    <a:gd name="connsiteY5" fmla="*/ 337319 h 610037"/>
                    <a:gd name="connsiteX6" fmla="*/ 1319470 w 1747934"/>
                    <a:gd name="connsiteY6" fmla="*/ 564014 h 610037"/>
                    <a:gd name="connsiteX7" fmla="*/ 1165843 w 1747934"/>
                    <a:gd name="connsiteY7" fmla="*/ 566150 h 610037"/>
                    <a:gd name="connsiteX8" fmla="*/ 1213243 w 1747934"/>
                    <a:gd name="connsiteY8" fmla="*/ 610037 h 610037"/>
                    <a:gd name="connsiteX9" fmla="*/ 1697320 w 1747934"/>
                    <a:gd name="connsiteY9" fmla="*/ 609992 h 610037"/>
                    <a:gd name="connsiteX10" fmla="*/ 1697320 w 1747934"/>
                    <a:gd name="connsiteY10" fmla="*/ 564014 h 610037"/>
                    <a:gd name="connsiteX11" fmla="*/ 1380068 w 1747934"/>
                    <a:gd name="connsiteY11" fmla="*/ 564014 h 610037"/>
                    <a:gd name="connsiteX12" fmla="*/ 1121628 w 1747934"/>
                    <a:gd name="connsiteY12" fmla="*/ 301514 h 610037"/>
                    <a:gd name="connsiteX13" fmla="*/ 1119452 w 1747934"/>
                    <a:gd name="connsiteY13" fmla="*/ 300613 h 610037"/>
                    <a:gd name="connsiteX14" fmla="*/ 1119363 w 1747934"/>
                    <a:gd name="connsiteY14" fmla="*/ 299937 h 610037"/>
                    <a:gd name="connsiteX15" fmla="*/ 1103752 w 1747934"/>
                    <a:gd name="connsiteY15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092776 w 1697320"/>
                    <a:gd name="connsiteY5" fmla="*/ 337319 h 610037"/>
                    <a:gd name="connsiteX6" fmla="*/ 1319470 w 1697320"/>
                    <a:gd name="connsiteY6" fmla="*/ 564014 h 610037"/>
                    <a:gd name="connsiteX7" fmla="*/ 1165843 w 1697320"/>
                    <a:gd name="connsiteY7" fmla="*/ 566150 h 610037"/>
                    <a:gd name="connsiteX8" fmla="*/ 1213243 w 1697320"/>
                    <a:gd name="connsiteY8" fmla="*/ 610037 h 610037"/>
                    <a:gd name="connsiteX9" fmla="*/ 1697320 w 1697320"/>
                    <a:gd name="connsiteY9" fmla="*/ 609992 h 610037"/>
                    <a:gd name="connsiteX10" fmla="*/ 1697320 w 1697320"/>
                    <a:gd name="connsiteY10" fmla="*/ 564014 h 610037"/>
                    <a:gd name="connsiteX11" fmla="*/ 1380068 w 1697320"/>
                    <a:gd name="connsiteY11" fmla="*/ 564014 h 610037"/>
                    <a:gd name="connsiteX12" fmla="*/ 1121628 w 1697320"/>
                    <a:gd name="connsiteY12" fmla="*/ 301514 h 610037"/>
                    <a:gd name="connsiteX13" fmla="*/ 1119452 w 1697320"/>
                    <a:gd name="connsiteY13" fmla="*/ 300613 h 610037"/>
                    <a:gd name="connsiteX14" fmla="*/ 1119363 w 1697320"/>
                    <a:gd name="connsiteY14" fmla="*/ 299937 h 610037"/>
                    <a:gd name="connsiteX15" fmla="*/ 1103752 w 1697320"/>
                    <a:gd name="connsiteY15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092776 w 1697320"/>
                    <a:gd name="connsiteY5" fmla="*/ 337319 h 610037"/>
                    <a:gd name="connsiteX6" fmla="*/ 1319470 w 1697320"/>
                    <a:gd name="connsiteY6" fmla="*/ 564014 h 610037"/>
                    <a:gd name="connsiteX7" fmla="*/ 1165843 w 1697320"/>
                    <a:gd name="connsiteY7" fmla="*/ 566150 h 610037"/>
                    <a:gd name="connsiteX8" fmla="*/ 1213243 w 1697320"/>
                    <a:gd name="connsiteY8" fmla="*/ 610037 h 610037"/>
                    <a:gd name="connsiteX9" fmla="*/ 1697320 w 1697320"/>
                    <a:gd name="connsiteY9" fmla="*/ 609992 h 610037"/>
                    <a:gd name="connsiteX10" fmla="*/ 1697320 w 1697320"/>
                    <a:gd name="connsiteY10" fmla="*/ 564014 h 610037"/>
                    <a:gd name="connsiteX11" fmla="*/ 1380068 w 1697320"/>
                    <a:gd name="connsiteY11" fmla="*/ 564014 h 610037"/>
                    <a:gd name="connsiteX12" fmla="*/ 1121628 w 1697320"/>
                    <a:gd name="connsiteY12" fmla="*/ 301514 h 610037"/>
                    <a:gd name="connsiteX13" fmla="*/ 1119452 w 1697320"/>
                    <a:gd name="connsiteY13" fmla="*/ 300613 h 610037"/>
                    <a:gd name="connsiteX14" fmla="*/ 1103752 w 1697320"/>
                    <a:gd name="connsiteY14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092776 w 1697320"/>
                    <a:gd name="connsiteY5" fmla="*/ 337319 h 610037"/>
                    <a:gd name="connsiteX6" fmla="*/ 1319470 w 1697320"/>
                    <a:gd name="connsiteY6" fmla="*/ 564014 h 610037"/>
                    <a:gd name="connsiteX7" fmla="*/ 1165843 w 1697320"/>
                    <a:gd name="connsiteY7" fmla="*/ 566150 h 610037"/>
                    <a:gd name="connsiteX8" fmla="*/ 1213243 w 1697320"/>
                    <a:gd name="connsiteY8" fmla="*/ 610037 h 610037"/>
                    <a:gd name="connsiteX9" fmla="*/ 1697320 w 1697320"/>
                    <a:gd name="connsiteY9" fmla="*/ 609992 h 610037"/>
                    <a:gd name="connsiteX10" fmla="*/ 1697320 w 1697320"/>
                    <a:gd name="connsiteY10" fmla="*/ 564014 h 610037"/>
                    <a:gd name="connsiteX11" fmla="*/ 1380068 w 1697320"/>
                    <a:gd name="connsiteY11" fmla="*/ 564014 h 610037"/>
                    <a:gd name="connsiteX12" fmla="*/ 1121628 w 1697320"/>
                    <a:gd name="connsiteY12" fmla="*/ 301514 h 610037"/>
                    <a:gd name="connsiteX13" fmla="*/ 1103752 w 1697320"/>
                    <a:gd name="connsiteY13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092776 w 1697320"/>
                    <a:gd name="connsiteY5" fmla="*/ 337319 h 610037"/>
                    <a:gd name="connsiteX6" fmla="*/ 1319470 w 1697320"/>
                    <a:gd name="connsiteY6" fmla="*/ 564014 h 610037"/>
                    <a:gd name="connsiteX7" fmla="*/ 1165843 w 1697320"/>
                    <a:gd name="connsiteY7" fmla="*/ 566150 h 610037"/>
                    <a:gd name="connsiteX8" fmla="*/ 1213243 w 1697320"/>
                    <a:gd name="connsiteY8" fmla="*/ 610037 h 610037"/>
                    <a:gd name="connsiteX9" fmla="*/ 1697320 w 1697320"/>
                    <a:gd name="connsiteY9" fmla="*/ 609992 h 610037"/>
                    <a:gd name="connsiteX10" fmla="*/ 1697320 w 1697320"/>
                    <a:gd name="connsiteY10" fmla="*/ 564014 h 610037"/>
                    <a:gd name="connsiteX11" fmla="*/ 1380068 w 1697320"/>
                    <a:gd name="connsiteY11" fmla="*/ 564014 h 610037"/>
                    <a:gd name="connsiteX12" fmla="*/ 1103752 w 1697320"/>
                    <a:gd name="connsiteY12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319470 w 1697320"/>
                    <a:gd name="connsiteY5" fmla="*/ 564014 h 610037"/>
                    <a:gd name="connsiteX6" fmla="*/ 1165843 w 1697320"/>
                    <a:gd name="connsiteY6" fmla="*/ 566150 h 610037"/>
                    <a:gd name="connsiteX7" fmla="*/ 1213243 w 1697320"/>
                    <a:gd name="connsiteY7" fmla="*/ 610037 h 610037"/>
                    <a:gd name="connsiteX8" fmla="*/ 1697320 w 1697320"/>
                    <a:gd name="connsiteY8" fmla="*/ 609992 h 610037"/>
                    <a:gd name="connsiteX9" fmla="*/ 1697320 w 1697320"/>
                    <a:gd name="connsiteY9" fmla="*/ 564014 h 610037"/>
                    <a:gd name="connsiteX10" fmla="*/ 1380068 w 1697320"/>
                    <a:gd name="connsiteY10" fmla="*/ 564014 h 610037"/>
                    <a:gd name="connsiteX11" fmla="*/ 1103752 w 1697320"/>
                    <a:gd name="connsiteY11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90444 w 1697320"/>
                    <a:gd name="connsiteY4" fmla="*/ 337626 h 610037"/>
                    <a:gd name="connsiteX5" fmla="*/ 1304437 w 1697320"/>
                    <a:gd name="connsiteY5" fmla="*/ 564916 h 610037"/>
                    <a:gd name="connsiteX6" fmla="*/ 1165843 w 1697320"/>
                    <a:gd name="connsiteY6" fmla="*/ 566150 h 610037"/>
                    <a:gd name="connsiteX7" fmla="*/ 1213243 w 1697320"/>
                    <a:gd name="connsiteY7" fmla="*/ 610037 h 610037"/>
                    <a:gd name="connsiteX8" fmla="*/ 1697320 w 1697320"/>
                    <a:gd name="connsiteY8" fmla="*/ 609992 h 610037"/>
                    <a:gd name="connsiteX9" fmla="*/ 1697320 w 1697320"/>
                    <a:gd name="connsiteY9" fmla="*/ 564014 h 610037"/>
                    <a:gd name="connsiteX10" fmla="*/ 1380068 w 1697320"/>
                    <a:gd name="connsiteY10" fmla="*/ 564014 h 610037"/>
                    <a:gd name="connsiteX11" fmla="*/ 1103752 w 1697320"/>
                    <a:gd name="connsiteY11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72660 w 1697320"/>
                    <a:gd name="connsiteY4" fmla="*/ 330396 h 610037"/>
                    <a:gd name="connsiteX5" fmla="*/ 1304437 w 1697320"/>
                    <a:gd name="connsiteY5" fmla="*/ 564916 h 610037"/>
                    <a:gd name="connsiteX6" fmla="*/ 1165843 w 1697320"/>
                    <a:gd name="connsiteY6" fmla="*/ 566150 h 610037"/>
                    <a:gd name="connsiteX7" fmla="*/ 1213243 w 1697320"/>
                    <a:gd name="connsiteY7" fmla="*/ 610037 h 610037"/>
                    <a:gd name="connsiteX8" fmla="*/ 1697320 w 1697320"/>
                    <a:gd name="connsiteY8" fmla="*/ 609992 h 610037"/>
                    <a:gd name="connsiteX9" fmla="*/ 1697320 w 1697320"/>
                    <a:gd name="connsiteY9" fmla="*/ 564014 h 610037"/>
                    <a:gd name="connsiteX10" fmla="*/ 1380068 w 1697320"/>
                    <a:gd name="connsiteY10" fmla="*/ 564014 h 610037"/>
                    <a:gd name="connsiteX11" fmla="*/ 1103752 w 1697320"/>
                    <a:gd name="connsiteY11" fmla="*/ 287958 h 610037"/>
                    <a:gd name="connsiteX0" fmla="*/ 1103752 w 1697320"/>
                    <a:gd name="connsiteY0" fmla="*/ 287958 h 610037"/>
                    <a:gd name="connsiteX1" fmla="*/ 32371 w 1697320"/>
                    <a:gd name="connsiteY1" fmla="*/ 882 h 610037"/>
                    <a:gd name="connsiteX2" fmla="*/ 882 w 1697320"/>
                    <a:gd name="connsiteY2" fmla="*/ 19062 h 610037"/>
                    <a:gd name="connsiteX3" fmla="*/ 19062 w 1697320"/>
                    <a:gd name="connsiteY3" fmla="*/ 50550 h 610037"/>
                    <a:gd name="connsiteX4" fmla="*/ 1061160 w 1697320"/>
                    <a:gd name="connsiteY4" fmla="*/ 327314 h 610037"/>
                    <a:gd name="connsiteX5" fmla="*/ 1304437 w 1697320"/>
                    <a:gd name="connsiteY5" fmla="*/ 564916 h 610037"/>
                    <a:gd name="connsiteX6" fmla="*/ 1165843 w 1697320"/>
                    <a:gd name="connsiteY6" fmla="*/ 566150 h 610037"/>
                    <a:gd name="connsiteX7" fmla="*/ 1213243 w 1697320"/>
                    <a:gd name="connsiteY7" fmla="*/ 610037 h 610037"/>
                    <a:gd name="connsiteX8" fmla="*/ 1697320 w 1697320"/>
                    <a:gd name="connsiteY8" fmla="*/ 609992 h 610037"/>
                    <a:gd name="connsiteX9" fmla="*/ 1697320 w 1697320"/>
                    <a:gd name="connsiteY9" fmla="*/ 564014 h 610037"/>
                    <a:gd name="connsiteX10" fmla="*/ 1380068 w 1697320"/>
                    <a:gd name="connsiteY10" fmla="*/ 564014 h 610037"/>
                    <a:gd name="connsiteX11" fmla="*/ 1103752 w 1697320"/>
                    <a:gd name="connsiteY11" fmla="*/ 287958 h 6100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697320" h="610037">
                      <a:moveTo>
                        <a:pt x="1103752" y="287958"/>
                      </a:moveTo>
                      <a:lnTo>
                        <a:pt x="32371" y="882"/>
                      </a:lnTo>
                      <a:cubicBezTo>
                        <a:pt x="18655" y="-2793"/>
                        <a:pt x="4557" y="5346"/>
                        <a:pt x="882" y="19062"/>
                      </a:cubicBezTo>
                      <a:cubicBezTo>
                        <a:pt x="-2793" y="32777"/>
                        <a:pt x="5347" y="46875"/>
                        <a:pt x="19062" y="50550"/>
                      </a:cubicBezTo>
                      <a:lnTo>
                        <a:pt x="1061160" y="327314"/>
                      </a:lnTo>
                      <a:lnTo>
                        <a:pt x="1304437" y="564916"/>
                      </a:lnTo>
                      <a:lnTo>
                        <a:pt x="1165843" y="566150"/>
                      </a:lnTo>
                      <a:lnTo>
                        <a:pt x="1213243" y="610037"/>
                      </a:lnTo>
                      <a:lnTo>
                        <a:pt x="1697320" y="609992"/>
                      </a:lnTo>
                      <a:lnTo>
                        <a:pt x="1697320" y="564014"/>
                      </a:lnTo>
                      <a:lnTo>
                        <a:pt x="1380068" y="564014"/>
                      </a:lnTo>
                      <a:lnTo>
                        <a:pt x="1103752" y="287958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grpSp>
              <p:nvGrpSpPr>
                <p:cNvPr id="280" name="グループ化 279">
                  <a:extLst>
                    <a:ext uri="{FF2B5EF4-FFF2-40B4-BE49-F238E27FC236}">
                      <a16:creationId xmlns:a16="http://schemas.microsoft.com/office/drawing/2014/main" id="{911F2CAF-F967-1CEB-D905-5C7639F111DC}"/>
                    </a:ext>
                  </a:extLst>
                </p:cNvPr>
                <p:cNvGrpSpPr/>
                <p:nvPr/>
              </p:nvGrpSpPr>
              <p:grpSpPr>
                <a:xfrm>
                  <a:off x="962346" y="3149385"/>
                  <a:ext cx="2132755" cy="2121069"/>
                  <a:chOff x="962346" y="3149385"/>
                  <a:chExt cx="2132755" cy="2121069"/>
                </a:xfrm>
              </p:grpSpPr>
              <p:grpSp>
                <p:nvGrpSpPr>
                  <p:cNvPr id="341" name="Group 264">
                    <a:extLst>
                      <a:ext uri="{FF2B5EF4-FFF2-40B4-BE49-F238E27FC236}">
                        <a16:creationId xmlns:a16="http://schemas.microsoft.com/office/drawing/2014/main" id="{DAFE9174-D4C6-A1D5-F0F1-F441A439784C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1182466" flipH="1">
                    <a:off x="962346" y="3149385"/>
                    <a:ext cx="2119908" cy="2121069"/>
                    <a:chOff x="3575" y="1632"/>
                    <a:chExt cx="1105" cy="1104"/>
                  </a:xfrm>
                </p:grpSpPr>
                <p:grpSp>
                  <p:nvGrpSpPr>
                    <p:cNvPr id="361" name="Group 265">
                      <a:extLst>
                        <a:ext uri="{FF2B5EF4-FFF2-40B4-BE49-F238E27FC236}">
                          <a16:creationId xmlns:a16="http://schemas.microsoft.com/office/drawing/2014/main" id="{7009F691-4916-BB89-3126-F1BF3A5D202A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575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77" name="Line 266">
                        <a:extLst>
                          <a:ext uri="{FF2B5EF4-FFF2-40B4-BE49-F238E27FC236}">
                            <a16:creationId xmlns:a16="http://schemas.microsoft.com/office/drawing/2014/main" id="{A1E01EBE-3D50-6522-87D6-F26E153D501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78" name="Line 267">
                        <a:extLst>
                          <a:ext uri="{FF2B5EF4-FFF2-40B4-BE49-F238E27FC236}">
                            <a16:creationId xmlns:a16="http://schemas.microsoft.com/office/drawing/2014/main" id="{808B5CB6-B705-63E9-C6B5-0D16836B51E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62" name="Group 268">
                      <a:extLst>
                        <a:ext uri="{FF2B5EF4-FFF2-40B4-BE49-F238E27FC236}">
                          <a16:creationId xmlns:a16="http://schemas.microsoft.com/office/drawing/2014/main" id="{2D783F13-DC91-704D-9C0E-9CC17A095A98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27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75" name="Line 269">
                        <a:extLst>
                          <a:ext uri="{FF2B5EF4-FFF2-40B4-BE49-F238E27FC236}">
                            <a16:creationId xmlns:a16="http://schemas.microsoft.com/office/drawing/2014/main" id="{4FC5236D-94DE-FFA6-9DE4-5E882F5D42D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76" name="Line 270">
                        <a:extLst>
                          <a:ext uri="{FF2B5EF4-FFF2-40B4-BE49-F238E27FC236}">
                            <a16:creationId xmlns:a16="http://schemas.microsoft.com/office/drawing/2014/main" id="{FF3BD7B6-FA75-1E2D-E20B-C3D69A3D6359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63" name="Group 271">
                      <a:extLst>
                        <a:ext uri="{FF2B5EF4-FFF2-40B4-BE49-F238E27FC236}">
                          <a16:creationId xmlns:a16="http://schemas.microsoft.com/office/drawing/2014/main" id="{F3E0CE12-0627-A6DA-FFDC-865B93EF86E8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9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73" name="Line 272">
                        <a:extLst>
                          <a:ext uri="{FF2B5EF4-FFF2-40B4-BE49-F238E27FC236}">
                            <a16:creationId xmlns:a16="http://schemas.microsoft.com/office/drawing/2014/main" id="{878AD619-6DE3-DF29-42A0-5D83E6673348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74" name="Line 273">
                        <a:extLst>
                          <a:ext uri="{FF2B5EF4-FFF2-40B4-BE49-F238E27FC236}">
                            <a16:creationId xmlns:a16="http://schemas.microsoft.com/office/drawing/2014/main" id="{5CCE8A30-DBBD-BD08-4C51-D0ED9F6DF94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64" name="Group 274">
                      <a:extLst>
                        <a:ext uri="{FF2B5EF4-FFF2-40B4-BE49-F238E27FC236}">
                          <a16:creationId xmlns:a16="http://schemas.microsoft.com/office/drawing/2014/main" id="{E29D8574-29CA-AFEF-E527-82186D78DDB7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36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71" name="Line 275">
                        <a:extLst>
                          <a:ext uri="{FF2B5EF4-FFF2-40B4-BE49-F238E27FC236}">
                            <a16:creationId xmlns:a16="http://schemas.microsoft.com/office/drawing/2014/main" id="{FA5CD081-7ADC-25C8-99B5-229242571E5E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72" name="Line 276">
                        <a:extLst>
                          <a:ext uri="{FF2B5EF4-FFF2-40B4-BE49-F238E27FC236}">
                            <a16:creationId xmlns:a16="http://schemas.microsoft.com/office/drawing/2014/main" id="{96EDB1FF-B1F6-412C-719C-371B39147C23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65" name="Group 277">
                      <a:extLst>
                        <a:ext uri="{FF2B5EF4-FFF2-40B4-BE49-F238E27FC236}">
                          <a16:creationId xmlns:a16="http://schemas.microsoft.com/office/drawing/2014/main" id="{44593D56-F6C4-D746-7F4D-240EF3C43C90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18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69" name="Line 278">
                        <a:extLst>
                          <a:ext uri="{FF2B5EF4-FFF2-40B4-BE49-F238E27FC236}">
                            <a16:creationId xmlns:a16="http://schemas.microsoft.com/office/drawing/2014/main" id="{9D387DED-15A6-B41E-D2DA-CD6DE65034B0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70" name="Line 279">
                        <a:extLst>
                          <a:ext uri="{FF2B5EF4-FFF2-40B4-BE49-F238E27FC236}">
                            <a16:creationId xmlns:a16="http://schemas.microsoft.com/office/drawing/2014/main" id="{7B3D2B0C-8953-BF2C-64B7-BA3E9A30502C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66" name="Group 280">
                      <a:extLst>
                        <a:ext uri="{FF2B5EF4-FFF2-40B4-BE49-F238E27FC236}">
                          <a16:creationId xmlns:a16="http://schemas.microsoft.com/office/drawing/2014/main" id="{C95FE05F-62ED-B1BC-7136-49FD21E5E512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45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67" name="Line 281">
                        <a:extLst>
                          <a:ext uri="{FF2B5EF4-FFF2-40B4-BE49-F238E27FC236}">
                            <a16:creationId xmlns:a16="http://schemas.microsoft.com/office/drawing/2014/main" id="{4A9CFD11-B484-B3A0-FE22-5A8C5647CB51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68" name="Line 282">
                        <a:extLst>
                          <a:ext uri="{FF2B5EF4-FFF2-40B4-BE49-F238E27FC236}">
                            <a16:creationId xmlns:a16="http://schemas.microsoft.com/office/drawing/2014/main" id="{E544D9BC-3C33-D436-BCB8-561CA6D2027E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</p:grpSp>
              <p:grpSp>
                <p:nvGrpSpPr>
                  <p:cNvPr id="342" name="Group 305">
                    <a:extLst>
                      <a:ext uri="{FF2B5EF4-FFF2-40B4-BE49-F238E27FC236}">
                        <a16:creationId xmlns:a16="http://schemas.microsoft.com/office/drawing/2014/main" id="{2B9453A9-6388-4FCA-4823-7CCDEFFB461B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flipH="1">
                    <a:off x="975193" y="3149385"/>
                    <a:ext cx="2119908" cy="2121069"/>
                    <a:chOff x="3575" y="1632"/>
                    <a:chExt cx="1105" cy="1104"/>
                  </a:xfrm>
                </p:grpSpPr>
                <p:grpSp>
                  <p:nvGrpSpPr>
                    <p:cNvPr id="343" name="Group 306">
                      <a:extLst>
                        <a:ext uri="{FF2B5EF4-FFF2-40B4-BE49-F238E27FC236}">
                          <a16:creationId xmlns:a16="http://schemas.microsoft.com/office/drawing/2014/main" id="{D6797A74-738A-F795-0404-6887954F71E2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575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59" name="Line 307">
                        <a:extLst>
                          <a:ext uri="{FF2B5EF4-FFF2-40B4-BE49-F238E27FC236}">
                            <a16:creationId xmlns:a16="http://schemas.microsoft.com/office/drawing/2014/main" id="{34410F70-9704-41D6-4A17-4B7B9AA0E527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60" name="Line 308">
                        <a:extLst>
                          <a:ext uri="{FF2B5EF4-FFF2-40B4-BE49-F238E27FC236}">
                            <a16:creationId xmlns:a16="http://schemas.microsoft.com/office/drawing/2014/main" id="{A40DA3DF-640A-1F27-8C4B-EE41582C5BB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44" name="Group 309">
                      <a:extLst>
                        <a:ext uri="{FF2B5EF4-FFF2-40B4-BE49-F238E27FC236}">
                          <a16:creationId xmlns:a16="http://schemas.microsoft.com/office/drawing/2014/main" id="{D1123F64-7947-038C-0F0E-40694E268127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27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57" name="Line 310">
                        <a:extLst>
                          <a:ext uri="{FF2B5EF4-FFF2-40B4-BE49-F238E27FC236}">
                            <a16:creationId xmlns:a16="http://schemas.microsoft.com/office/drawing/2014/main" id="{77B09688-D6AB-1107-006E-5C519377DE7C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58" name="Line 311">
                        <a:extLst>
                          <a:ext uri="{FF2B5EF4-FFF2-40B4-BE49-F238E27FC236}">
                            <a16:creationId xmlns:a16="http://schemas.microsoft.com/office/drawing/2014/main" id="{05C79047-3C8D-A456-C3DB-7BC254BB27EA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45" name="Group 312">
                      <a:extLst>
                        <a:ext uri="{FF2B5EF4-FFF2-40B4-BE49-F238E27FC236}">
                          <a16:creationId xmlns:a16="http://schemas.microsoft.com/office/drawing/2014/main" id="{5317BC7D-B91E-08A8-6587-63BED9DB798E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9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55" name="Line 313">
                        <a:extLst>
                          <a:ext uri="{FF2B5EF4-FFF2-40B4-BE49-F238E27FC236}">
                            <a16:creationId xmlns:a16="http://schemas.microsoft.com/office/drawing/2014/main" id="{D829AB6E-4A18-3D8D-A24E-AFD7F1ADA8E9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56" name="Line 314">
                        <a:extLst>
                          <a:ext uri="{FF2B5EF4-FFF2-40B4-BE49-F238E27FC236}">
                            <a16:creationId xmlns:a16="http://schemas.microsoft.com/office/drawing/2014/main" id="{1004DBE1-174C-B7D1-16D1-315A07D1FEDF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46" name="Group 315">
                      <a:extLst>
                        <a:ext uri="{FF2B5EF4-FFF2-40B4-BE49-F238E27FC236}">
                          <a16:creationId xmlns:a16="http://schemas.microsoft.com/office/drawing/2014/main" id="{C7AA920C-CEB6-6C73-3693-B282E4D5AAA1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36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53" name="Line 316">
                        <a:extLst>
                          <a:ext uri="{FF2B5EF4-FFF2-40B4-BE49-F238E27FC236}">
                            <a16:creationId xmlns:a16="http://schemas.microsoft.com/office/drawing/2014/main" id="{EC259D07-7921-FF81-3809-644DF21823A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54" name="Line 317">
                        <a:extLst>
                          <a:ext uri="{FF2B5EF4-FFF2-40B4-BE49-F238E27FC236}">
                            <a16:creationId xmlns:a16="http://schemas.microsoft.com/office/drawing/2014/main" id="{567C4EDC-D4DB-6D08-15D2-9F5545AC894E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47" name="Group 318">
                      <a:extLst>
                        <a:ext uri="{FF2B5EF4-FFF2-40B4-BE49-F238E27FC236}">
                          <a16:creationId xmlns:a16="http://schemas.microsoft.com/office/drawing/2014/main" id="{0B5997C3-8969-F874-C4D2-504B7C15BB1E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18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51" name="Line 319">
                        <a:extLst>
                          <a:ext uri="{FF2B5EF4-FFF2-40B4-BE49-F238E27FC236}">
                            <a16:creationId xmlns:a16="http://schemas.microsoft.com/office/drawing/2014/main" id="{C58CE03B-A0C5-1A09-2160-DC257D01A6E5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52" name="Line 320">
                        <a:extLst>
                          <a:ext uri="{FF2B5EF4-FFF2-40B4-BE49-F238E27FC236}">
                            <a16:creationId xmlns:a16="http://schemas.microsoft.com/office/drawing/2014/main" id="{F8EA07E6-8F8C-DF9B-A7F0-115FF8204D5B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48" name="Group 321">
                      <a:extLst>
                        <a:ext uri="{FF2B5EF4-FFF2-40B4-BE49-F238E27FC236}">
                          <a16:creationId xmlns:a16="http://schemas.microsoft.com/office/drawing/2014/main" id="{F6397F0F-6FA4-2AFF-B989-CE24966F181A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45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49" name="Line 322">
                        <a:extLst>
                          <a:ext uri="{FF2B5EF4-FFF2-40B4-BE49-F238E27FC236}">
                            <a16:creationId xmlns:a16="http://schemas.microsoft.com/office/drawing/2014/main" id="{E6589884-1DE9-1BCD-DB68-9FD00B03EBA3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50" name="Line 323">
                        <a:extLst>
                          <a:ext uri="{FF2B5EF4-FFF2-40B4-BE49-F238E27FC236}">
                            <a16:creationId xmlns:a16="http://schemas.microsoft.com/office/drawing/2014/main" id="{D99BB0F2-D8A5-F1F1-FB6E-72B7D10231A0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</p:grpSp>
            </p:grpSp>
            <p:sp>
              <p:nvSpPr>
                <p:cNvPr id="281" name="Oval 324">
                  <a:extLst>
                    <a:ext uri="{FF2B5EF4-FFF2-40B4-BE49-F238E27FC236}">
                      <a16:creationId xmlns:a16="http://schemas.microsoft.com/office/drawing/2014/main" id="{C3D3093E-1295-623C-74F0-5811A7C0EC2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788895" y="3942108"/>
                  <a:ext cx="462525" cy="462779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grpSp>
              <p:nvGrpSpPr>
                <p:cNvPr id="282" name="グループ化 281">
                  <a:extLst>
                    <a:ext uri="{FF2B5EF4-FFF2-40B4-BE49-F238E27FC236}">
                      <a16:creationId xmlns:a16="http://schemas.microsoft.com/office/drawing/2014/main" id="{03F42C42-5977-232E-C97D-6EE6A67B8E44}"/>
                    </a:ext>
                  </a:extLst>
                </p:cNvPr>
                <p:cNvGrpSpPr/>
                <p:nvPr/>
              </p:nvGrpSpPr>
              <p:grpSpPr>
                <a:xfrm>
                  <a:off x="4512656" y="3149385"/>
                  <a:ext cx="2158451" cy="2129639"/>
                  <a:chOff x="4512656" y="3149385"/>
                  <a:chExt cx="2158451" cy="2129639"/>
                </a:xfrm>
              </p:grpSpPr>
              <p:grpSp>
                <p:nvGrpSpPr>
                  <p:cNvPr id="303" name="Group 283">
                    <a:extLst>
                      <a:ext uri="{FF2B5EF4-FFF2-40B4-BE49-F238E27FC236}">
                        <a16:creationId xmlns:a16="http://schemas.microsoft.com/office/drawing/2014/main" id="{13C51DF2-2360-2BB6-9B0A-23F43E063EA8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rot="21182466" flipH="1">
                    <a:off x="4512656" y="3149385"/>
                    <a:ext cx="2119908" cy="2121069"/>
                    <a:chOff x="3575" y="1632"/>
                    <a:chExt cx="1105" cy="1104"/>
                  </a:xfrm>
                </p:grpSpPr>
                <p:grpSp>
                  <p:nvGrpSpPr>
                    <p:cNvPr id="323" name="Group 284">
                      <a:extLst>
                        <a:ext uri="{FF2B5EF4-FFF2-40B4-BE49-F238E27FC236}">
                          <a16:creationId xmlns:a16="http://schemas.microsoft.com/office/drawing/2014/main" id="{CF9066C7-5876-DD1D-697A-992D91B88F35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575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39" name="Line 285">
                        <a:extLst>
                          <a:ext uri="{FF2B5EF4-FFF2-40B4-BE49-F238E27FC236}">
                            <a16:creationId xmlns:a16="http://schemas.microsoft.com/office/drawing/2014/main" id="{DA362800-0E9B-9560-DB73-BE5AD024B850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40" name="Line 286">
                        <a:extLst>
                          <a:ext uri="{FF2B5EF4-FFF2-40B4-BE49-F238E27FC236}">
                            <a16:creationId xmlns:a16="http://schemas.microsoft.com/office/drawing/2014/main" id="{348F14D5-250C-0D0B-DF9D-EA0C0783932D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24" name="Group 287">
                      <a:extLst>
                        <a:ext uri="{FF2B5EF4-FFF2-40B4-BE49-F238E27FC236}">
                          <a16:creationId xmlns:a16="http://schemas.microsoft.com/office/drawing/2014/main" id="{61D1B0FD-9661-7F19-B019-2D071BB3E63A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27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37" name="Line 288">
                        <a:extLst>
                          <a:ext uri="{FF2B5EF4-FFF2-40B4-BE49-F238E27FC236}">
                            <a16:creationId xmlns:a16="http://schemas.microsoft.com/office/drawing/2014/main" id="{A330ED66-B8BC-2B8F-20CC-57FDEB43820D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38" name="Line 289">
                        <a:extLst>
                          <a:ext uri="{FF2B5EF4-FFF2-40B4-BE49-F238E27FC236}">
                            <a16:creationId xmlns:a16="http://schemas.microsoft.com/office/drawing/2014/main" id="{C1BB7A82-5F6E-FE18-E2D1-D32408CF26A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25" name="Group 290">
                      <a:extLst>
                        <a:ext uri="{FF2B5EF4-FFF2-40B4-BE49-F238E27FC236}">
                          <a16:creationId xmlns:a16="http://schemas.microsoft.com/office/drawing/2014/main" id="{AF65C020-ED5E-585B-147E-7DDC4DF35B54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9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35" name="Line 291">
                        <a:extLst>
                          <a:ext uri="{FF2B5EF4-FFF2-40B4-BE49-F238E27FC236}">
                            <a16:creationId xmlns:a16="http://schemas.microsoft.com/office/drawing/2014/main" id="{97EA7205-1B64-D884-E581-5FBF55ECF9C0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36" name="Line 292">
                        <a:extLst>
                          <a:ext uri="{FF2B5EF4-FFF2-40B4-BE49-F238E27FC236}">
                            <a16:creationId xmlns:a16="http://schemas.microsoft.com/office/drawing/2014/main" id="{29A58276-D0FB-E52C-CD59-31B0DB7B7F1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26" name="Group 293">
                      <a:extLst>
                        <a:ext uri="{FF2B5EF4-FFF2-40B4-BE49-F238E27FC236}">
                          <a16:creationId xmlns:a16="http://schemas.microsoft.com/office/drawing/2014/main" id="{B45FA8D7-E4D4-F65A-5AC5-E792C2760F34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36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33" name="Line 294">
                        <a:extLst>
                          <a:ext uri="{FF2B5EF4-FFF2-40B4-BE49-F238E27FC236}">
                            <a16:creationId xmlns:a16="http://schemas.microsoft.com/office/drawing/2014/main" id="{23AFDADD-694E-09EF-E62E-7E06097A65CF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34" name="Line 295">
                        <a:extLst>
                          <a:ext uri="{FF2B5EF4-FFF2-40B4-BE49-F238E27FC236}">
                            <a16:creationId xmlns:a16="http://schemas.microsoft.com/office/drawing/2014/main" id="{F864E5A7-6C68-7550-57B4-72F033BD3520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27" name="Group 296">
                      <a:extLst>
                        <a:ext uri="{FF2B5EF4-FFF2-40B4-BE49-F238E27FC236}">
                          <a16:creationId xmlns:a16="http://schemas.microsoft.com/office/drawing/2014/main" id="{318F4AB0-EFE3-56C1-19BC-0D43675DEA71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18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31" name="Line 297">
                        <a:extLst>
                          <a:ext uri="{FF2B5EF4-FFF2-40B4-BE49-F238E27FC236}">
                            <a16:creationId xmlns:a16="http://schemas.microsoft.com/office/drawing/2014/main" id="{3CE2A297-2A1F-85A9-1B99-DE5C33C2C61E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32" name="Line 298">
                        <a:extLst>
                          <a:ext uri="{FF2B5EF4-FFF2-40B4-BE49-F238E27FC236}">
                            <a16:creationId xmlns:a16="http://schemas.microsoft.com/office/drawing/2014/main" id="{882A741E-93C3-8E88-60D7-C085EB66426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28" name="Group 299">
                      <a:extLst>
                        <a:ext uri="{FF2B5EF4-FFF2-40B4-BE49-F238E27FC236}">
                          <a16:creationId xmlns:a16="http://schemas.microsoft.com/office/drawing/2014/main" id="{425ABF73-711B-F27D-47E1-51627E41E64D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45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29" name="Line 300">
                        <a:extLst>
                          <a:ext uri="{FF2B5EF4-FFF2-40B4-BE49-F238E27FC236}">
                            <a16:creationId xmlns:a16="http://schemas.microsoft.com/office/drawing/2014/main" id="{92D4956F-993B-3186-6EAD-DC938CD9CA7B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30" name="Line 301">
                        <a:extLst>
                          <a:ext uri="{FF2B5EF4-FFF2-40B4-BE49-F238E27FC236}">
                            <a16:creationId xmlns:a16="http://schemas.microsoft.com/office/drawing/2014/main" id="{A94CFD4A-BB80-F594-5DC7-793B6C286961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</p:grpSp>
              <p:grpSp>
                <p:nvGrpSpPr>
                  <p:cNvPr id="304" name="Group 326">
                    <a:extLst>
                      <a:ext uri="{FF2B5EF4-FFF2-40B4-BE49-F238E27FC236}">
                        <a16:creationId xmlns:a16="http://schemas.microsoft.com/office/drawing/2014/main" id="{B024EBF8-C0F6-B8AA-B8AA-69115828C210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 flipH="1">
                    <a:off x="4551199" y="3162240"/>
                    <a:ext cx="2119908" cy="2116784"/>
                    <a:chOff x="3575" y="1632"/>
                    <a:chExt cx="1105" cy="1104"/>
                  </a:xfrm>
                </p:grpSpPr>
                <p:grpSp>
                  <p:nvGrpSpPr>
                    <p:cNvPr id="305" name="Group 327">
                      <a:extLst>
                        <a:ext uri="{FF2B5EF4-FFF2-40B4-BE49-F238E27FC236}">
                          <a16:creationId xmlns:a16="http://schemas.microsoft.com/office/drawing/2014/main" id="{407FB182-54F4-F9B7-4D1B-1BADA3567EED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575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21" name="Line 328">
                        <a:extLst>
                          <a:ext uri="{FF2B5EF4-FFF2-40B4-BE49-F238E27FC236}">
                            <a16:creationId xmlns:a16="http://schemas.microsoft.com/office/drawing/2014/main" id="{45D421C3-37DF-783F-A778-E2C408A8A4F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22" name="Line 329">
                        <a:extLst>
                          <a:ext uri="{FF2B5EF4-FFF2-40B4-BE49-F238E27FC236}">
                            <a16:creationId xmlns:a16="http://schemas.microsoft.com/office/drawing/2014/main" id="{99116AA6-FB81-9E39-8202-9C9B70BCF40F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06" name="Group 330">
                      <a:extLst>
                        <a:ext uri="{FF2B5EF4-FFF2-40B4-BE49-F238E27FC236}">
                          <a16:creationId xmlns:a16="http://schemas.microsoft.com/office/drawing/2014/main" id="{9866E42F-BAF4-5D8A-C332-94973203CA9A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27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19" name="Line 331">
                        <a:extLst>
                          <a:ext uri="{FF2B5EF4-FFF2-40B4-BE49-F238E27FC236}">
                            <a16:creationId xmlns:a16="http://schemas.microsoft.com/office/drawing/2014/main" id="{25D24D89-A0BE-3009-ECE7-958265627802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20" name="Line 332">
                        <a:extLst>
                          <a:ext uri="{FF2B5EF4-FFF2-40B4-BE49-F238E27FC236}">
                            <a16:creationId xmlns:a16="http://schemas.microsoft.com/office/drawing/2014/main" id="{825847E2-F236-45F5-021A-7B665034F5EA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07" name="Group 333">
                      <a:extLst>
                        <a:ext uri="{FF2B5EF4-FFF2-40B4-BE49-F238E27FC236}">
                          <a16:creationId xmlns:a16="http://schemas.microsoft.com/office/drawing/2014/main" id="{A9D346B7-92C8-7051-D69B-03E1D0298147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9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17" name="Line 334">
                        <a:extLst>
                          <a:ext uri="{FF2B5EF4-FFF2-40B4-BE49-F238E27FC236}">
                            <a16:creationId xmlns:a16="http://schemas.microsoft.com/office/drawing/2014/main" id="{31B0F508-A103-B127-7975-947DB5BDFFA8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18" name="Line 335">
                        <a:extLst>
                          <a:ext uri="{FF2B5EF4-FFF2-40B4-BE49-F238E27FC236}">
                            <a16:creationId xmlns:a16="http://schemas.microsoft.com/office/drawing/2014/main" id="{5CB552B0-E87F-BB29-0075-31FB3B5A0D5F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08" name="Group 336">
                      <a:extLst>
                        <a:ext uri="{FF2B5EF4-FFF2-40B4-BE49-F238E27FC236}">
                          <a16:creationId xmlns:a16="http://schemas.microsoft.com/office/drawing/2014/main" id="{C0EFFE7C-2F46-A65B-37E3-328A0B970A12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36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15" name="Line 337">
                        <a:extLst>
                          <a:ext uri="{FF2B5EF4-FFF2-40B4-BE49-F238E27FC236}">
                            <a16:creationId xmlns:a16="http://schemas.microsoft.com/office/drawing/2014/main" id="{FCD50E73-7225-4140-CC13-6CEE43022FBF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16" name="Line 338">
                        <a:extLst>
                          <a:ext uri="{FF2B5EF4-FFF2-40B4-BE49-F238E27FC236}">
                            <a16:creationId xmlns:a16="http://schemas.microsoft.com/office/drawing/2014/main" id="{92697FF2-841C-6228-1CFA-8BE0CF02D3A1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09" name="Group 339">
                      <a:extLst>
                        <a:ext uri="{FF2B5EF4-FFF2-40B4-BE49-F238E27FC236}">
                          <a16:creationId xmlns:a16="http://schemas.microsoft.com/office/drawing/2014/main" id="{AEAFE8AB-0392-D941-4BDF-08E6AA6795B7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18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13" name="Line 340">
                        <a:extLst>
                          <a:ext uri="{FF2B5EF4-FFF2-40B4-BE49-F238E27FC236}">
                            <a16:creationId xmlns:a16="http://schemas.microsoft.com/office/drawing/2014/main" id="{83489951-34DA-3493-2526-400474B8AC09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14" name="Line 341">
                        <a:extLst>
                          <a:ext uri="{FF2B5EF4-FFF2-40B4-BE49-F238E27FC236}">
                            <a16:creationId xmlns:a16="http://schemas.microsoft.com/office/drawing/2014/main" id="{A50C4EDC-C08C-AC48-7D81-8EC9BACD53A1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  <p:grpSp>
                  <p:nvGrpSpPr>
                    <p:cNvPr id="310" name="Group 342">
                      <a:extLst>
                        <a:ext uri="{FF2B5EF4-FFF2-40B4-BE49-F238E27FC236}">
                          <a16:creationId xmlns:a16="http://schemas.microsoft.com/office/drawing/2014/main" id="{EDFA1D65-6E86-2D39-E6E6-E870E95D717D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 rot="4500000">
                      <a:off x="3576" y="1656"/>
                      <a:ext cx="1104" cy="1056"/>
                      <a:chOff x="3568" y="1680"/>
                      <a:chExt cx="1104" cy="1056"/>
                    </a:xfrm>
                  </p:grpSpPr>
                  <p:sp>
                    <p:nvSpPr>
                      <p:cNvPr id="311" name="Line 343">
                        <a:extLst>
                          <a:ext uri="{FF2B5EF4-FFF2-40B4-BE49-F238E27FC236}">
                            <a16:creationId xmlns:a16="http://schemas.microsoft.com/office/drawing/2014/main" id="{8BC45931-D432-6E1B-26EC-2494C1C90884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4120" y="1680"/>
                        <a:ext cx="0" cy="1056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  <p:sp>
                    <p:nvSpPr>
                      <p:cNvPr id="312" name="Line 344">
                        <a:extLst>
                          <a:ext uri="{FF2B5EF4-FFF2-40B4-BE49-F238E27FC236}">
                            <a16:creationId xmlns:a16="http://schemas.microsoft.com/office/drawing/2014/main" id="{E87FE838-7F3A-9982-D1D7-E1273BF79E9C}"/>
                          </a:ext>
                        </a:extLst>
                      </p:cNvPr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3568" y="2208"/>
                        <a:ext cx="1104" cy="0"/>
                      </a:xfrm>
                      <a:prstGeom prst="line">
                        <a:avLst/>
                      </a:prstGeom>
                      <a:noFill/>
                      <a:ln w="19050">
                        <a:solidFill>
                          <a:srgbClr val="969696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/>
                      <a:lstStyle>
                        <a:defPPr>
                          <a:defRPr lang="ja-JP"/>
                        </a:defPPr>
                        <a:lvl1pPr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1pPr>
                        <a:lvl2pPr marL="4572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2pPr>
                        <a:lvl3pPr marL="9144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3pPr>
                        <a:lvl4pPr marL="13716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4pPr>
                        <a:lvl5pPr marL="1828800" algn="l" rtl="0" fontAlgn="base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5pPr>
                        <a:lvl6pPr marL="22860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6pPr>
                        <a:lvl7pPr marL="27432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7pPr>
                        <a:lvl8pPr marL="32004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8pPr>
                        <a:lvl9pPr marL="3657600" algn="l" defTabSz="914400" rtl="0" eaLnBrk="1" latinLnBrk="0" hangingPunct="1">
                          <a:defRPr kumimoji="1" kern="1200">
                            <a:solidFill>
                              <a:schemeClr val="tx1"/>
                            </a:solidFill>
                            <a:latin typeface="Arial" charset="0"/>
                            <a:ea typeface="ＭＳ Ｐゴシック" pitchFamily="50" charset="-128"/>
                            <a:cs typeface="+mn-cs"/>
                          </a:defRPr>
                        </a:lvl9pPr>
                      </a:lstStyle>
                      <a:p>
                        <a:endParaRPr lang="ja-JP" altLang="en-US"/>
                      </a:p>
                    </p:txBody>
                  </p:sp>
                </p:grpSp>
              </p:grpSp>
            </p:grpSp>
            <p:sp>
              <p:nvSpPr>
                <p:cNvPr id="283" name="AutoShape 345">
                  <a:extLst>
                    <a:ext uri="{FF2B5EF4-FFF2-40B4-BE49-F238E27FC236}">
                      <a16:creationId xmlns:a16="http://schemas.microsoft.com/office/drawing/2014/main" id="{3F04A7AA-C167-795B-7000-6EE54C7EA32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928084" y="3115105"/>
                  <a:ext cx="2209843" cy="2211054"/>
                </a:xfrm>
                <a:custGeom>
                  <a:avLst/>
                  <a:gdLst>
                    <a:gd name="G0" fmla="+- 1125 0 0"/>
                    <a:gd name="G1" fmla="+- 21600 0 1125"/>
                    <a:gd name="G2" fmla="+- 21600 0 1125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1125" y="10800"/>
                      </a:moveTo>
                      <a:cubicBezTo>
                        <a:pt x="1125" y="16143"/>
                        <a:pt x="5457" y="20475"/>
                        <a:pt x="10800" y="20475"/>
                      </a:cubicBezTo>
                      <a:cubicBezTo>
                        <a:pt x="16143" y="20475"/>
                        <a:pt x="20475" y="16143"/>
                        <a:pt x="20475" y="10800"/>
                      </a:cubicBezTo>
                      <a:cubicBezTo>
                        <a:pt x="20475" y="5457"/>
                        <a:pt x="16143" y="1125"/>
                        <a:pt x="10800" y="1125"/>
                      </a:cubicBezTo>
                      <a:cubicBezTo>
                        <a:pt x="5457" y="1125"/>
                        <a:pt x="1125" y="5457"/>
                        <a:pt x="1125" y="10800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84" name="AutoShape 346">
                  <a:extLst>
                    <a:ext uri="{FF2B5EF4-FFF2-40B4-BE49-F238E27FC236}">
                      <a16:creationId xmlns:a16="http://schemas.microsoft.com/office/drawing/2014/main" id="{771A3775-73F7-9BFB-9806-4FC7BBDFDCC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4504090" y="3115105"/>
                  <a:ext cx="2209843" cy="2211054"/>
                </a:xfrm>
                <a:custGeom>
                  <a:avLst/>
                  <a:gdLst>
                    <a:gd name="G0" fmla="+- 1219 0 0"/>
                    <a:gd name="G1" fmla="+- 21600 0 1219"/>
                    <a:gd name="G2" fmla="+- 21600 0 1219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1219" y="10800"/>
                      </a:moveTo>
                      <a:cubicBezTo>
                        <a:pt x="1219" y="16091"/>
                        <a:pt x="5509" y="20381"/>
                        <a:pt x="10800" y="20381"/>
                      </a:cubicBezTo>
                      <a:cubicBezTo>
                        <a:pt x="16091" y="20381"/>
                        <a:pt x="20381" y="16091"/>
                        <a:pt x="20381" y="10800"/>
                      </a:cubicBezTo>
                      <a:cubicBezTo>
                        <a:pt x="20381" y="5509"/>
                        <a:pt x="16091" y="1219"/>
                        <a:pt x="10800" y="1219"/>
                      </a:cubicBezTo>
                      <a:cubicBezTo>
                        <a:pt x="5509" y="1219"/>
                        <a:pt x="1219" y="5509"/>
                        <a:pt x="1219" y="10800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85" name="AutoShape 347">
                  <a:extLst>
                    <a:ext uri="{FF2B5EF4-FFF2-40B4-BE49-F238E27FC236}">
                      <a16:creationId xmlns:a16="http://schemas.microsoft.com/office/drawing/2014/main" id="{5D2A3AFE-1743-CFAC-5F0F-478F5D95467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928084" y="3115105"/>
                  <a:ext cx="2209843" cy="2211054"/>
                </a:xfrm>
                <a:custGeom>
                  <a:avLst/>
                  <a:gdLst>
                    <a:gd name="G0" fmla="+- 694 0 0"/>
                    <a:gd name="G1" fmla="+- 21600 0 694"/>
                    <a:gd name="G2" fmla="+- 21600 0 694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694" y="10800"/>
                      </a:moveTo>
                      <a:cubicBezTo>
                        <a:pt x="694" y="16381"/>
                        <a:pt x="5219" y="20906"/>
                        <a:pt x="10800" y="20906"/>
                      </a:cubicBezTo>
                      <a:cubicBezTo>
                        <a:pt x="16381" y="20906"/>
                        <a:pt x="20906" y="16381"/>
                        <a:pt x="20906" y="10800"/>
                      </a:cubicBezTo>
                      <a:cubicBezTo>
                        <a:pt x="20906" y="5219"/>
                        <a:pt x="16381" y="694"/>
                        <a:pt x="10800" y="694"/>
                      </a:cubicBezTo>
                      <a:cubicBezTo>
                        <a:pt x="5219" y="694"/>
                        <a:pt x="694" y="5219"/>
                        <a:pt x="694" y="1080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333333"/>
                    </a:gs>
                    <a:gs pos="100000">
                      <a:srgbClr val="333333">
                        <a:gamma/>
                        <a:shade val="46275"/>
                        <a:invGamma/>
                      </a:srgbClr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86" name="AutoShape 348">
                  <a:extLst>
                    <a:ext uri="{FF2B5EF4-FFF2-40B4-BE49-F238E27FC236}">
                      <a16:creationId xmlns:a16="http://schemas.microsoft.com/office/drawing/2014/main" id="{02712719-AA58-830F-22A9-30C96A4B528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4504090" y="3115105"/>
                  <a:ext cx="2209843" cy="2211054"/>
                </a:xfrm>
                <a:custGeom>
                  <a:avLst/>
                  <a:gdLst>
                    <a:gd name="G0" fmla="+- 694 0 0"/>
                    <a:gd name="G1" fmla="+- 21600 0 694"/>
                    <a:gd name="G2" fmla="+- 21600 0 694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694" y="10800"/>
                      </a:moveTo>
                      <a:cubicBezTo>
                        <a:pt x="694" y="16381"/>
                        <a:pt x="5219" y="20906"/>
                        <a:pt x="10800" y="20906"/>
                      </a:cubicBezTo>
                      <a:cubicBezTo>
                        <a:pt x="16381" y="20906"/>
                        <a:pt x="20906" y="16381"/>
                        <a:pt x="20906" y="10800"/>
                      </a:cubicBezTo>
                      <a:cubicBezTo>
                        <a:pt x="20906" y="5219"/>
                        <a:pt x="16381" y="694"/>
                        <a:pt x="10800" y="694"/>
                      </a:cubicBezTo>
                      <a:cubicBezTo>
                        <a:pt x="5219" y="694"/>
                        <a:pt x="694" y="5219"/>
                        <a:pt x="694" y="1080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333333"/>
                    </a:gs>
                    <a:gs pos="100000">
                      <a:srgbClr val="333333">
                        <a:gamma/>
                        <a:shade val="46275"/>
                        <a:invGamma/>
                      </a:srgbClr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87" name="AutoShape 349">
                  <a:extLst>
                    <a:ext uri="{FF2B5EF4-FFF2-40B4-BE49-F238E27FC236}">
                      <a16:creationId xmlns:a16="http://schemas.microsoft.com/office/drawing/2014/main" id="{9D35F2FC-CF70-CEF1-F166-4A09C475805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4427002" y="3037975"/>
                  <a:ext cx="2364018" cy="2365314"/>
                </a:xfrm>
                <a:custGeom>
                  <a:avLst/>
                  <a:gdLst>
                    <a:gd name="G0" fmla="+- 10438 0 0"/>
                    <a:gd name="G1" fmla="+- 11537643 0 0"/>
                    <a:gd name="G2" fmla="+- 0 0 11537643"/>
                    <a:gd name="T0" fmla="*/ 0 256 1"/>
                    <a:gd name="T1" fmla="*/ 180 256 1"/>
                    <a:gd name="G3" fmla="+- 11537643 T0 T1"/>
                    <a:gd name="T2" fmla="*/ 0 256 1"/>
                    <a:gd name="T3" fmla="*/ 90 256 1"/>
                    <a:gd name="G4" fmla="+- 11537643 T2 T3"/>
                    <a:gd name="G5" fmla="*/ G4 2 1"/>
                    <a:gd name="T4" fmla="*/ 90 256 1"/>
                    <a:gd name="T5" fmla="*/ 0 256 1"/>
                    <a:gd name="G6" fmla="+- 11537643 T4 T5"/>
                    <a:gd name="G7" fmla="*/ G6 2 1"/>
                    <a:gd name="G8" fmla="abs 11537643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10438"/>
                    <a:gd name="G18" fmla="*/ 10438 1 2"/>
                    <a:gd name="G19" fmla="+- G18 5400 0"/>
                    <a:gd name="G20" fmla="cos G19 11537643"/>
                    <a:gd name="G21" fmla="sin G19 11537643"/>
                    <a:gd name="G22" fmla="+- G20 10800 0"/>
                    <a:gd name="G23" fmla="+- G21 10800 0"/>
                    <a:gd name="G24" fmla="+- 10800 0 G20"/>
                    <a:gd name="G25" fmla="+- 10438 10800 0"/>
                    <a:gd name="G26" fmla="?: G9 G17 G25"/>
                    <a:gd name="G27" fmla="?: G9 0 21600"/>
                    <a:gd name="G28" fmla="cos 10800 11537643"/>
                    <a:gd name="G29" fmla="sin 10800 11537643"/>
                    <a:gd name="G30" fmla="sin 10438 11537643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11537643 G34 0"/>
                    <a:gd name="G36" fmla="?: G6 G35 G31"/>
                    <a:gd name="G37" fmla="+- 21600 0 G36"/>
                    <a:gd name="G38" fmla="?: G4 0 G33"/>
                    <a:gd name="G39" fmla="?: 11537643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206 w 21600"/>
                    <a:gd name="T15" fmla="*/ 11531 h 21600"/>
                    <a:gd name="T16" fmla="*/ 10800 w 21600"/>
                    <a:gd name="T17" fmla="*/ 362 h 21600"/>
                    <a:gd name="T18" fmla="*/ 21394 w 21600"/>
                    <a:gd name="T19" fmla="*/ 11531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386" y="11518"/>
                      </a:moveTo>
                      <a:cubicBezTo>
                        <a:pt x="370" y="11279"/>
                        <a:pt x="362" y="11039"/>
                        <a:pt x="362" y="10800"/>
                      </a:cubicBezTo>
                      <a:cubicBezTo>
                        <a:pt x="362" y="5035"/>
                        <a:pt x="5035" y="362"/>
                        <a:pt x="10800" y="362"/>
                      </a:cubicBezTo>
                      <a:cubicBezTo>
                        <a:pt x="16564" y="362"/>
                        <a:pt x="21238" y="5035"/>
                        <a:pt x="21238" y="10800"/>
                      </a:cubicBezTo>
                      <a:cubicBezTo>
                        <a:pt x="21238" y="11039"/>
                        <a:pt x="21229" y="11279"/>
                        <a:pt x="21213" y="11518"/>
                      </a:cubicBezTo>
                      <a:lnTo>
                        <a:pt x="21574" y="11543"/>
                      </a:lnTo>
                      <a:cubicBezTo>
                        <a:pt x="21591" y="11296"/>
                        <a:pt x="21600" y="11048"/>
                        <a:pt x="21600" y="10800"/>
                      </a:cubicBezTo>
                      <a:cubicBezTo>
                        <a:pt x="21600" y="4835"/>
                        <a:pt x="16764" y="0"/>
                        <a:pt x="10800" y="0"/>
                      </a:cubicBezTo>
                      <a:cubicBezTo>
                        <a:pt x="4835" y="0"/>
                        <a:pt x="0" y="4835"/>
                        <a:pt x="0" y="10800"/>
                      </a:cubicBezTo>
                      <a:cubicBezTo>
                        <a:pt x="0" y="11048"/>
                        <a:pt x="8" y="11296"/>
                        <a:pt x="25" y="11543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C0C0C0"/>
                    </a:gs>
                    <a:gs pos="50000">
                      <a:srgbClr val="C0C0C0">
                        <a:gamma/>
                        <a:tint val="0"/>
                        <a:invGamma/>
                      </a:srgbClr>
                    </a:gs>
                    <a:gs pos="100000">
                      <a:srgbClr val="C0C0C0"/>
                    </a:gs>
                  </a:gsLst>
                  <a:lin ang="5400000" scaled="1"/>
                </a:gradFill>
                <a:ln w="19050" algn="ctr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88" name="AutoShape 350">
                  <a:extLst>
                    <a:ext uri="{FF2B5EF4-FFF2-40B4-BE49-F238E27FC236}">
                      <a16:creationId xmlns:a16="http://schemas.microsoft.com/office/drawing/2014/main" id="{97FE71D7-5B7D-5F52-9390-3848EDC0644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900000" flipH="1">
                  <a:off x="850996" y="3037975"/>
                  <a:ext cx="2364018" cy="2365314"/>
                </a:xfrm>
                <a:custGeom>
                  <a:avLst/>
                  <a:gdLst>
                    <a:gd name="G0" fmla="+- 10541 0 0"/>
                    <a:gd name="G1" fmla="+- -10661547 0 0"/>
                    <a:gd name="G2" fmla="+- 0 0 -10661547"/>
                    <a:gd name="T0" fmla="*/ 0 256 1"/>
                    <a:gd name="T1" fmla="*/ 180 256 1"/>
                    <a:gd name="G3" fmla="+- -10661547 T0 T1"/>
                    <a:gd name="T2" fmla="*/ 0 256 1"/>
                    <a:gd name="T3" fmla="*/ 90 256 1"/>
                    <a:gd name="G4" fmla="+- -10661547 T2 T3"/>
                    <a:gd name="G5" fmla="*/ G4 2 1"/>
                    <a:gd name="T4" fmla="*/ 90 256 1"/>
                    <a:gd name="T5" fmla="*/ 0 256 1"/>
                    <a:gd name="G6" fmla="+- -10661547 T4 T5"/>
                    <a:gd name="G7" fmla="*/ G6 2 1"/>
                    <a:gd name="G8" fmla="abs -10661547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10541"/>
                    <a:gd name="G18" fmla="*/ 10541 1 2"/>
                    <a:gd name="G19" fmla="+- G18 5400 0"/>
                    <a:gd name="G20" fmla="cos G19 -10661547"/>
                    <a:gd name="G21" fmla="sin G19 -10661547"/>
                    <a:gd name="G22" fmla="+- G20 10800 0"/>
                    <a:gd name="G23" fmla="+- G21 10800 0"/>
                    <a:gd name="G24" fmla="+- 10800 0 G20"/>
                    <a:gd name="G25" fmla="+- 10541 10800 0"/>
                    <a:gd name="G26" fmla="?: G9 G17 G25"/>
                    <a:gd name="G27" fmla="?: G9 0 21600"/>
                    <a:gd name="G28" fmla="cos 10800 -10661547"/>
                    <a:gd name="G29" fmla="sin 10800 -10661547"/>
                    <a:gd name="G30" fmla="sin 10541 -10661547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-10661547 G34 0"/>
                    <a:gd name="G36" fmla="?: G6 G35 G31"/>
                    <a:gd name="G37" fmla="+- 21600 0 G36"/>
                    <a:gd name="G38" fmla="?: G4 0 G33"/>
                    <a:gd name="G39" fmla="?: -10661547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612 w 21600"/>
                    <a:gd name="T15" fmla="*/ 7623 h 21600"/>
                    <a:gd name="T16" fmla="*/ 10800 w 21600"/>
                    <a:gd name="T17" fmla="*/ 259 h 21600"/>
                    <a:gd name="T18" fmla="*/ 20988 w 21600"/>
                    <a:gd name="T19" fmla="*/ 7623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736" y="7662"/>
                      </a:moveTo>
                      <a:cubicBezTo>
                        <a:pt x="2109" y="3258"/>
                        <a:pt x="6187" y="259"/>
                        <a:pt x="10800" y="259"/>
                      </a:cubicBezTo>
                      <a:cubicBezTo>
                        <a:pt x="15412" y="259"/>
                        <a:pt x="19490" y="3258"/>
                        <a:pt x="20863" y="7662"/>
                      </a:cubicBezTo>
                      <a:lnTo>
                        <a:pt x="21110" y="7585"/>
                      </a:lnTo>
                      <a:cubicBezTo>
                        <a:pt x="19703" y="3073"/>
                        <a:pt x="15526" y="0"/>
                        <a:pt x="10799" y="0"/>
                      </a:cubicBezTo>
                      <a:cubicBezTo>
                        <a:pt x="6073" y="0"/>
                        <a:pt x="1896" y="3073"/>
                        <a:pt x="489" y="7585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19050" algn="ctr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89" name="フリーフォーム: 図形 288">
                  <a:extLst>
                    <a:ext uri="{FF2B5EF4-FFF2-40B4-BE49-F238E27FC236}">
                      <a16:creationId xmlns:a16="http://schemas.microsoft.com/office/drawing/2014/main" id="{44A4E033-130C-D844-6D28-1EBD06D1101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943056" y="2057604"/>
                  <a:ext cx="2758143" cy="2234352"/>
                </a:xfrm>
                <a:custGeom>
                  <a:avLst/>
                  <a:gdLst>
                    <a:gd name="connsiteX0" fmla="*/ 1869819 w 2758143"/>
                    <a:gd name="connsiteY0" fmla="*/ 0 h 2234352"/>
                    <a:gd name="connsiteX1" fmla="*/ 1809220 w 2758143"/>
                    <a:gd name="connsiteY1" fmla="*/ 25101 h 2234352"/>
                    <a:gd name="connsiteX2" fmla="*/ 1688155 w 2758143"/>
                    <a:gd name="connsiteY2" fmla="*/ 146166 h 2234352"/>
                    <a:gd name="connsiteX3" fmla="*/ 1659805 w 2758143"/>
                    <a:gd name="connsiteY3" fmla="*/ 267589 h 2234352"/>
                    <a:gd name="connsiteX4" fmla="*/ 1896622 w 2758143"/>
                    <a:gd name="connsiteY4" fmla="*/ 743054 h 2234352"/>
                    <a:gd name="connsiteX5" fmla="*/ 1919623 w 2758143"/>
                    <a:gd name="connsiteY5" fmla="*/ 788372 h 2234352"/>
                    <a:gd name="connsiteX6" fmla="*/ 1066456 w 2758143"/>
                    <a:gd name="connsiteY6" fmla="*/ 1527783 h 2234352"/>
                    <a:gd name="connsiteX7" fmla="*/ 1063635 w 2758143"/>
                    <a:gd name="connsiteY7" fmla="*/ 1526615 h 2234352"/>
                    <a:gd name="connsiteX8" fmla="*/ 333878 w 2758143"/>
                    <a:gd name="connsiteY8" fmla="*/ 1526615 h 2234352"/>
                    <a:gd name="connsiteX9" fmla="*/ 106369 w 2758143"/>
                    <a:gd name="connsiteY9" fmla="*/ 677541 h 2234352"/>
                    <a:gd name="connsiteX10" fmla="*/ 84022 w 2758143"/>
                    <a:gd name="connsiteY10" fmla="*/ 664640 h 2234352"/>
                    <a:gd name="connsiteX11" fmla="*/ 13528 w 2758143"/>
                    <a:gd name="connsiteY11" fmla="*/ 683528 h 2234352"/>
                    <a:gd name="connsiteX12" fmla="*/ 626 w 2758143"/>
                    <a:gd name="connsiteY12" fmla="*/ 705875 h 2234352"/>
                    <a:gd name="connsiteX13" fmla="*/ 328800 w 2758143"/>
                    <a:gd name="connsiteY13" fmla="*/ 1930638 h 2234352"/>
                    <a:gd name="connsiteX14" fmla="*/ 351147 w 2758143"/>
                    <a:gd name="connsiteY14" fmla="*/ 1943539 h 2234352"/>
                    <a:gd name="connsiteX15" fmla="*/ 421641 w 2758143"/>
                    <a:gd name="connsiteY15" fmla="*/ 1924651 h 2234352"/>
                    <a:gd name="connsiteX16" fmla="*/ 434543 w 2758143"/>
                    <a:gd name="connsiteY16" fmla="*/ 1902304 h 2234352"/>
                    <a:gd name="connsiteX17" fmla="*/ 348270 w 2758143"/>
                    <a:gd name="connsiteY17" fmla="*/ 1580328 h 2234352"/>
                    <a:gd name="connsiteX18" fmla="*/ 1005826 w 2758143"/>
                    <a:gd name="connsiteY18" fmla="*/ 1580329 h 2234352"/>
                    <a:gd name="connsiteX19" fmla="*/ 605181 w 2758143"/>
                    <a:gd name="connsiteY19" fmla="*/ 1927554 h 2234352"/>
                    <a:gd name="connsiteX20" fmla="*/ 595982 w 2758143"/>
                    <a:gd name="connsiteY20" fmla="*/ 1945937 h 2234352"/>
                    <a:gd name="connsiteX21" fmla="*/ 602475 w 2758143"/>
                    <a:gd name="connsiteY21" fmla="*/ 1965439 h 2234352"/>
                    <a:gd name="connsiteX22" fmla="*/ 620857 w 2758143"/>
                    <a:gd name="connsiteY22" fmla="*/ 1974638 h 2234352"/>
                    <a:gd name="connsiteX23" fmla="*/ 640360 w 2758143"/>
                    <a:gd name="connsiteY23" fmla="*/ 1968145 h 2234352"/>
                    <a:gd name="connsiteX24" fmla="*/ 1944678 w 2758143"/>
                    <a:gd name="connsiteY24" fmla="*/ 837737 h 2234352"/>
                    <a:gd name="connsiteX25" fmla="*/ 1966344 w 2758143"/>
                    <a:gd name="connsiteY25" fmla="*/ 880426 h 2234352"/>
                    <a:gd name="connsiteX26" fmla="*/ 524928 w 2758143"/>
                    <a:gd name="connsiteY26" fmla="*/ 2112800 h 2234352"/>
                    <a:gd name="connsiteX27" fmla="*/ 517315 w 2758143"/>
                    <a:gd name="connsiteY27" fmla="*/ 2210169 h 2234352"/>
                    <a:gd name="connsiteX28" fmla="*/ 517314 w 2758143"/>
                    <a:gd name="connsiteY28" fmla="*/ 2210169 h 2234352"/>
                    <a:gd name="connsiteX29" fmla="*/ 614683 w 2758143"/>
                    <a:gd name="connsiteY29" fmla="*/ 2217781 h 2234352"/>
                    <a:gd name="connsiteX30" fmla="*/ 2030665 w 2758143"/>
                    <a:gd name="connsiteY30" fmla="*/ 1007153 h 2234352"/>
                    <a:gd name="connsiteX31" fmla="*/ 2135224 w 2758143"/>
                    <a:gd name="connsiteY31" fmla="*/ 1213162 h 2234352"/>
                    <a:gd name="connsiteX32" fmla="*/ 2610644 w 2758143"/>
                    <a:gd name="connsiteY32" fmla="*/ 2158735 h 2234352"/>
                    <a:gd name="connsiteX33" fmla="*/ 2714874 w 2758143"/>
                    <a:gd name="connsiteY33" fmla="*/ 2193902 h 2234352"/>
                    <a:gd name="connsiteX34" fmla="*/ 2714874 w 2758143"/>
                    <a:gd name="connsiteY34" fmla="*/ 2193904 h 2234352"/>
                    <a:gd name="connsiteX35" fmla="*/ 2750041 w 2758143"/>
                    <a:gd name="connsiteY35" fmla="*/ 2089673 h 2234352"/>
                    <a:gd name="connsiteX36" fmla="*/ 1834660 w 2758143"/>
                    <a:gd name="connsiteY36" fmla="*/ 242056 h 2234352"/>
                    <a:gd name="connsiteX37" fmla="*/ 1930418 w 2758143"/>
                    <a:gd name="connsiteY37" fmla="*/ 146299 h 2234352"/>
                    <a:gd name="connsiteX38" fmla="*/ 1930419 w 2758143"/>
                    <a:gd name="connsiteY38" fmla="*/ 25101 h 2234352"/>
                    <a:gd name="connsiteX39" fmla="*/ 1869819 w 2758143"/>
                    <a:gd name="connsiteY39" fmla="*/ 0 h 22343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</a:cxnLst>
                  <a:rect l="l" t="t" r="r" b="b"/>
                  <a:pathLst>
                    <a:path w="2758143" h="2234352">
                      <a:moveTo>
                        <a:pt x="1869819" y="0"/>
                      </a:moveTo>
                      <a:cubicBezTo>
                        <a:pt x="1847887" y="0"/>
                        <a:pt x="1825954" y="8367"/>
                        <a:pt x="1809220" y="25101"/>
                      </a:cubicBezTo>
                      <a:lnTo>
                        <a:pt x="1688155" y="146166"/>
                      </a:lnTo>
                      <a:cubicBezTo>
                        <a:pt x="1663055" y="171267"/>
                        <a:pt x="1647255" y="236639"/>
                        <a:pt x="1659805" y="267589"/>
                      </a:cubicBezTo>
                      <a:cubicBezTo>
                        <a:pt x="1738248" y="427565"/>
                        <a:pt x="1817286" y="585756"/>
                        <a:pt x="1896622" y="743054"/>
                      </a:cubicBezTo>
                      <a:lnTo>
                        <a:pt x="1919623" y="788372"/>
                      </a:lnTo>
                      <a:lnTo>
                        <a:pt x="1066456" y="1527783"/>
                      </a:lnTo>
                      <a:lnTo>
                        <a:pt x="1063635" y="1526615"/>
                      </a:lnTo>
                      <a:lnTo>
                        <a:pt x="333878" y="1526615"/>
                      </a:lnTo>
                      <a:lnTo>
                        <a:pt x="106369" y="677541"/>
                      </a:lnTo>
                      <a:cubicBezTo>
                        <a:pt x="103761" y="667808"/>
                        <a:pt x="93756" y="662032"/>
                        <a:pt x="84022" y="664640"/>
                      </a:cubicBezTo>
                      <a:lnTo>
                        <a:pt x="13528" y="683528"/>
                      </a:lnTo>
                      <a:cubicBezTo>
                        <a:pt x="3794" y="686137"/>
                        <a:pt x="-1982" y="696142"/>
                        <a:pt x="626" y="705875"/>
                      </a:cubicBezTo>
                      <a:lnTo>
                        <a:pt x="328800" y="1930638"/>
                      </a:lnTo>
                      <a:cubicBezTo>
                        <a:pt x="331408" y="1940371"/>
                        <a:pt x="341413" y="1946147"/>
                        <a:pt x="351147" y="1943539"/>
                      </a:cubicBezTo>
                      <a:lnTo>
                        <a:pt x="421641" y="1924651"/>
                      </a:lnTo>
                      <a:cubicBezTo>
                        <a:pt x="431375" y="1922042"/>
                        <a:pt x="437151" y="1912037"/>
                        <a:pt x="434543" y="1902304"/>
                      </a:cubicBezTo>
                      <a:lnTo>
                        <a:pt x="348270" y="1580328"/>
                      </a:lnTo>
                      <a:lnTo>
                        <a:pt x="1005826" y="1580329"/>
                      </a:lnTo>
                      <a:lnTo>
                        <a:pt x="605181" y="1927554"/>
                      </a:lnTo>
                      <a:cubicBezTo>
                        <a:pt x="599577" y="1932412"/>
                        <a:pt x="596472" y="1939081"/>
                        <a:pt x="595982" y="1945937"/>
                      </a:cubicBezTo>
                      <a:lnTo>
                        <a:pt x="602475" y="1965439"/>
                      </a:lnTo>
                      <a:lnTo>
                        <a:pt x="620857" y="1974638"/>
                      </a:lnTo>
                      <a:cubicBezTo>
                        <a:pt x="627713" y="1975128"/>
                        <a:pt x="634755" y="1973002"/>
                        <a:pt x="640360" y="1968145"/>
                      </a:cubicBezTo>
                      <a:lnTo>
                        <a:pt x="1944678" y="837737"/>
                      </a:lnTo>
                      <a:lnTo>
                        <a:pt x="1966344" y="880426"/>
                      </a:lnTo>
                      <a:lnTo>
                        <a:pt x="524928" y="2112800"/>
                      </a:lnTo>
                      <a:cubicBezTo>
                        <a:pt x="495938" y="2137586"/>
                        <a:pt x="492530" y="2181179"/>
                        <a:pt x="517315" y="2210169"/>
                      </a:cubicBezTo>
                      <a:lnTo>
                        <a:pt x="517314" y="2210169"/>
                      </a:lnTo>
                      <a:cubicBezTo>
                        <a:pt x="542100" y="2239158"/>
                        <a:pt x="585693" y="2242567"/>
                        <a:pt x="614683" y="2217781"/>
                      </a:cubicBezTo>
                      <a:lnTo>
                        <a:pt x="2030665" y="1007153"/>
                      </a:lnTo>
                      <a:lnTo>
                        <a:pt x="2135224" y="1213162"/>
                      </a:lnTo>
                      <a:cubicBezTo>
                        <a:pt x="2294491" y="1525972"/>
                        <a:pt x="2453758" y="1838782"/>
                        <a:pt x="2610644" y="2158735"/>
                      </a:cubicBezTo>
                      <a:cubicBezTo>
                        <a:pt x="2629715" y="2197229"/>
                        <a:pt x="2676380" y="2212974"/>
                        <a:pt x="2714874" y="2193902"/>
                      </a:cubicBezTo>
                      <a:lnTo>
                        <a:pt x="2714874" y="2193904"/>
                      </a:lnTo>
                      <a:cubicBezTo>
                        <a:pt x="2753367" y="2174832"/>
                        <a:pt x="2769112" y="2128167"/>
                        <a:pt x="2750041" y="2089673"/>
                      </a:cubicBezTo>
                      <a:cubicBezTo>
                        <a:pt x="2444914" y="1473801"/>
                        <a:pt x="2139787" y="857928"/>
                        <a:pt x="1834660" y="242056"/>
                      </a:cubicBezTo>
                      <a:lnTo>
                        <a:pt x="1930418" y="146299"/>
                      </a:lnTo>
                      <a:cubicBezTo>
                        <a:pt x="1963886" y="112831"/>
                        <a:pt x="1963886" y="58569"/>
                        <a:pt x="1930419" y="25101"/>
                      </a:cubicBezTo>
                      <a:cubicBezTo>
                        <a:pt x="1913684" y="8367"/>
                        <a:pt x="1891752" y="0"/>
                        <a:pt x="1869819" y="0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0" name="Oval 357">
                  <a:extLst>
                    <a:ext uri="{FF2B5EF4-FFF2-40B4-BE49-F238E27FC236}">
                      <a16:creationId xmlns:a16="http://schemas.microsoft.com/office/drawing/2014/main" id="{94549E96-ECA8-AEED-0CDE-D03EEC2C8D4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964483" y="4117792"/>
                  <a:ext cx="115631" cy="115695"/>
                </a:xfrm>
                <a:prstGeom prst="ellipse">
                  <a:avLst/>
                </a:prstGeom>
                <a:gradFill rotWithShape="1">
                  <a:gsLst>
                    <a:gs pos="0">
                      <a:schemeClr val="bg2">
                        <a:alpha val="89999"/>
                      </a:schemeClr>
                    </a:gs>
                    <a:gs pos="100000">
                      <a:schemeClr val="bg2">
                        <a:gamma/>
                        <a:shade val="46275"/>
                        <a:invGamma/>
                      </a:schemeClr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1" name="AutoShape 358">
                  <a:extLst>
                    <a:ext uri="{FF2B5EF4-FFF2-40B4-BE49-F238E27FC236}">
                      <a16:creationId xmlns:a16="http://schemas.microsoft.com/office/drawing/2014/main" id="{383E6549-4521-CA5C-C644-8B209DFD4AF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900000" flipH="1">
                  <a:off x="5557620" y="4353467"/>
                  <a:ext cx="1361880" cy="5570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2" name="AutoShape 359">
                  <a:extLst>
                    <a:ext uri="{FF2B5EF4-FFF2-40B4-BE49-F238E27FC236}">
                      <a16:creationId xmlns:a16="http://schemas.microsoft.com/office/drawing/2014/main" id="{FBE7F67E-F210-B2EA-7D49-E7CF0C5DC37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7100000" flipH="1">
                  <a:off x="5107910" y="3558955"/>
                  <a:ext cx="1335033" cy="5622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3" name="Freeform 362">
                  <a:extLst>
                    <a:ext uri="{FF2B5EF4-FFF2-40B4-BE49-F238E27FC236}">
                      <a16:creationId xmlns:a16="http://schemas.microsoft.com/office/drawing/2014/main" id="{37149D5C-0AD0-AAA6-CCD8-E318E8749CB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 flipH="1">
                  <a:off x="4035586" y="2628101"/>
                  <a:ext cx="888365" cy="335775"/>
                </a:xfrm>
                <a:custGeom>
                  <a:avLst/>
                  <a:gdLst>
                    <a:gd name="T0" fmla="*/ 33 w 491"/>
                    <a:gd name="T1" fmla="*/ 84 h 207"/>
                    <a:gd name="T2" fmla="*/ 231 w 491"/>
                    <a:gd name="T3" fmla="*/ 198 h 207"/>
                    <a:gd name="T4" fmla="*/ 486 w 491"/>
                    <a:gd name="T5" fmla="*/ 28 h 207"/>
                    <a:gd name="T6" fmla="*/ 203 w 491"/>
                    <a:gd name="T7" fmla="*/ 28 h 207"/>
                    <a:gd name="T8" fmla="*/ 33 w 491"/>
                    <a:gd name="T9" fmla="*/ 28 h 207"/>
                    <a:gd name="T10" fmla="*/ 33 w 491"/>
                    <a:gd name="T11" fmla="*/ 84 h 207"/>
                    <a:gd name="connsiteX0" fmla="*/ 467 w 9731"/>
                    <a:gd name="connsiteY0" fmla="*/ 3307 h 8842"/>
                    <a:gd name="connsiteX1" fmla="*/ 4500 w 9731"/>
                    <a:gd name="connsiteY1" fmla="*/ 8814 h 8842"/>
                    <a:gd name="connsiteX2" fmla="*/ 9693 w 9731"/>
                    <a:gd name="connsiteY2" fmla="*/ 602 h 8842"/>
                    <a:gd name="connsiteX3" fmla="*/ 3929 w 9731"/>
                    <a:gd name="connsiteY3" fmla="*/ 602 h 8842"/>
                    <a:gd name="connsiteX4" fmla="*/ 467 w 9731"/>
                    <a:gd name="connsiteY4" fmla="*/ 602 h 8842"/>
                    <a:gd name="connsiteX5" fmla="*/ 467 w 9731"/>
                    <a:gd name="connsiteY5" fmla="*/ 3307 h 8842"/>
                    <a:gd name="connsiteX0" fmla="*/ 755 w 9768"/>
                    <a:gd name="connsiteY0" fmla="*/ 6419 h 10153"/>
                    <a:gd name="connsiteX1" fmla="*/ 4393 w 9768"/>
                    <a:gd name="connsiteY1" fmla="*/ 9968 h 10153"/>
                    <a:gd name="connsiteX2" fmla="*/ 9730 w 9768"/>
                    <a:gd name="connsiteY2" fmla="*/ 681 h 10153"/>
                    <a:gd name="connsiteX3" fmla="*/ 3807 w 9768"/>
                    <a:gd name="connsiteY3" fmla="*/ 681 h 10153"/>
                    <a:gd name="connsiteX4" fmla="*/ 249 w 9768"/>
                    <a:gd name="connsiteY4" fmla="*/ 681 h 10153"/>
                    <a:gd name="connsiteX5" fmla="*/ 755 w 9768"/>
                    <a:gd name="connsiteY5" fmla="*/ 6419 h 10153"/>
                    <a:gd name="connsiteX0" fmla="*/ 352 w 9579"/>
                    <a:gd name="connsiteY0" fmla="*/ 7322 h 11013"/>
                    <a:gd name="connsiteX1" fmla="*/ 4076 w 9579"/>
                    <a:gd name="connsiteY1" fmla="*/ 10818 h 11013"/>
                    <a:gd name="connsiteX2" fmla="*/ 9540 w 9579"/>
                    <a:gd name="connsiteY2" fmla="*/ 1671 h 11013"/>
                    <a:gd name="connsiteX3" fmla="*/ 3476 w 9579"/>
                    <a:gd name="connsiteY3" fmla="*/ 1671 h 11013"/>
                    <a:gd name="connsiteX4" fmla="*/ 511 w 9579"/>
                    <a:gd name="connsiteY4" fmla="*/ 219 h 11013"/>
                    <a:gd name="connsiteX5" fmla="*/ 352 w 9579"/>
                    <a:gd name="connsiteY5" fmla="*/ 7322 h 11013"/>
                    <a:gd name="connsiteX0" fmla="*/ 367 w 10000"/>
                    <a:gd name="connsiteY0" fmla="*/ 6657 h 10008"/>
                    <a:gd name="connsiteX1" fmla="*/ 4255 w 10000"/>
                    <a:gd name="connsiteY1" fmla="*/ 9831 h 10008"/>
                    <a:gd name="connsiteX2" fmla="*/ 9959 w 10000"/>
                    <a:gd name="connsiteY2" fmla="*/ 1525 h 10008"/>
                    <a:gd name="connsiteX3" fmla="*/ 3629 w 10000"/>
                    <a:gd name="connsiteY3" fmla="*/ 1525 h 10008"/>
                    <a:gd name="connsiteX4" fmla="*/ 533 w 10000"/>
                    <a:gd name="connsiteY4" fmla="*/ 207 h 10008"/>
                    <a:gd name="connsiteX5" fmla="*/ 367 w 10000"/>
                    <a:gd name="connsiteY5" fmla="*/ 6657 h 10008"/>
                    <a:gd name="connsiteX0" fmla="*/ 482 w 9824"/>
                    <a:gd name="connsiteY0" fmla="*/ 8183 h 10336"/>
                    <a:gd name="connsiteX1" fmla="*/ 4079 w 9824"/>
                    <a:gd name="connsiteY1" fmla="*/ 9919 h 10336"/>
                    <a:gd name="connsiteX2" fmla="*/ 9783 w 9824"/>
                    <a:gd name="connsiteY2" fmla="*/ 1613 h 10336"/>
                    <a:gd name="connsiteX3" fmla="*/ 3453 w 9824"/>
                    <a:gd name="connsiteY3" fmla="*/ 1613 h 10336"/>
                    <a:gd name="connsiteX4" fmla="*/ 357 w 9824"/>
                    <a:gd name="connsiteY4" fmla="*/ 295 h 10336"/>
                    <a:gd name="connsiteX5" fmla="*/ 482 w 9824"/>
                    <a:gd name="connsiteY5" fmla="*/ 8183 h 10336"/>
                    <a:gd name="connsiteX0" fmla="*/ 498 w 10008"/>
                    <a:gd name="connsiteY0" fmla="*/ 7917 h 10613"/>
                    <a:gd name="connsiteX1" fmla="*/ 4286 w 10008"/>
                    <a:gd name="connsiteY1" fmla="*/ 10293 h 10613"/>
                    <a:gd name="connsiteX2" fmla="*/ 9965 w 10008"/>
                    <a:gd name="connsiteY2" fmla="*/ 1561 h 10613"/>
                    <a:gd name="connsiteX3" fmla="*/ 3522 w 10008"/>
                    <a:gd name="connsiteY3" fmla="*/ 1561 h 10613"/>
                    <a:gd name="connsiteX4" fmla="*/ 370 w 10008"/>
                    <a:gd name="connsiteY4" fmla="*/ 285 h 10613"/>
                    <a:gd name="connsiteX5" fmla="*/ 498 w 10008"/>
                    <a:gd name="connsiteY5" fmla="*/ 7917 h 10613"/>
                    <a:gd name="connsiteX0" fmla="*/ 498 w 10008"/>
                    <a:gd name="connsiteY0" fmla="*/ 7917 h 10613"/>
                    <a:gd name="connsiteX1" fmla="*/ 4286 w 10008"/>
                    <a:gd name="connsiteY1" fmla="*/ 10293 h 10613"/>
                    <a:gd name="connsiteX2" fmla="*/ 9965 w 10008"/>
                    <a:gd name="connsiteY2" fmla="*/ 1561 h 10613"/>
                    <a:gd name="connsiteX3" fmla="*/ 3522 w 10008"/>
                    <a:gd name="connsiteY3" fmla="*/ 1561 h 10613"/>
                    <a:gd name="connsiteX4" fmla="*/ 370 w 10008"/>
                    <a:gd name="connsiteY4" fmla="*/ 285 h 10613"/>
                    <a:gd name="connsiteX5" fmla="*/ 498 w 10008"/>
                    <a:gd name="connsiteY5" fmla="*/ 7917 h 10613"/>
                    <a:gd name="connsiteX0" fmla="*/ 498 w 10218"/>
                    <a:gd name="connsiteY0" fmla="*/ 7941 h 10577"/>
                    <a:gd name="connsiteX1" fmla="*/ 4286 w 10218"/>
                    <a:gd name="connsiteY1" fmla="*/ 10317 h 10577"/>
                    <a:gd name="connsiteX2" fmla="*/ 10177 w 10218"/>
                    <a:gd name="connsiteY2" fmla="*/ 2512 h 10577"/>
                    <a:gd name="connsiteX3" fmla="*/ 3522 w 10218"/>
                    <a:gd name="connsiteY3" fmla="*/ 1585 h 10577"/>
                    <a:gd name="connsiteX4" fmla="*/ 370 w 10218"/>
                    <a:gd name="connsiteY4" fmla="*/ 309 h 10577"/>
                    <a:gd name="connsiteX5" fmla="*/ 498 w 10218"/>
                    <a:gd name="connsiteY5" fmla="*/ 7941 h 105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0218" h="10577">
                      <a:moveTo>
                        <a:pt x="498" y="7941"/>
                      </a:moveTo>
                      <a:cubicBezTo>
                        <a:pt x="1151" y="9609"/>
                        <a:pt x="2673" y="11222"/>
                        <a:pt x="4286" y="10317"/>
                      </a:cubicBezTo>
                      <a:cubicBezTo>
                        <a:pt x="5899" y="9412"/>
                        <a:pt x="10716" y="7776"/>
                        <a:pt x="10177" y="2512"/>
                      </a:cubicBezTo>
                      <a:cubicBezTo>
                        <a:pt x="9937" y="492"/>
                        <a:pt x="5156" y="1952"/>
                        <a:pt x="3522" y="1585"/>
                      </a:cubicBezTo>
                      <a:cubicBezTo>
                        <a:pt x="1888" y="1218"/>
                        <a:pt x="874" y="-750"/>
                        <a:pt x="370" y="309"/>
                      </a:cubicBezTo>
                      <a:cubicBezTo>
                        <a:pt x="-133" y="1369"/>
                        <a:pt x="-155" y="6273"/>
                        <a:pt x="498" y="7941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chemeClr val="tx1">
                        <a:gamma/>
                        <a:tint val="63529"/>
                        <a:invGamma/>
                      </a:schemeClr>
                    </a:gs>
                    <a:gs pos="100000">
                      <a:schemeClr val="tx1"/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4" name="Freeform 363">
                  <a:extLst>
                    <a:ext uri="{FF2B5EF4-FFF2-40B4-BE49-F238E27FC236}">
                      <a16:creationId xmlns:a16="http://schemas.microsoft.com/office/drawing/2014/main" id="{966D0238-45BF-86B2-9606-43474794F94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 flipH="1">
                  <a:off x="6401300" y="3175095"/>
                  <a:ext cx="188436" cy="321374"/>
                </a:xfrm>
                <a:custGeom>
                  <a:avLst/>
                  <a:gdLst>
                    <a:gd name="T0" fmla="*/ 99 w 99"/>
                    <a:gd name="T1" fmla="*/ 71 h 166"/>
                    <a:gd name="T2" fmla="*/ 14 w 99"/>
                    <a:gd name="T3" fmla="*/ 14 h 166"/>
                    <a:gd name="T4" fmla="*/ 14 w 99"/>
                    <a:gd name="T5" fmla="*/ 156 h 166"/>
                    <a:gd name="T6" fmla="*/ 99 w 99"/>
                    <a:gd name="T7" fmla="*/ 71 h 1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99" h="166">
                      <a:moveTo>
                        <a:pt x="99" y="71"/>
                      </a:moveTo>
                      <a:cubicBezTo>
                        <a:pt x="99" y="47"/>
                        <a:pt x="28" y="0"/>
                        <a:pt x="14" y="14"/>
                      </a:cubicBezTo>
                      <a:cubicBezTo>
                        <a:pt x="0" y="28"/>
                        <a:pt x="0" y="146"/>
                        <a:pt x="14" y="156"/>
                      </a:cubicBezTo>
                      <a:cubicBezTo>
                        <a:pt x="28" y="166"/>
                        <a:pt x="99" y="95"/>
                        <a:pt x="99" y="71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800000"/>
                    </a:gs>
                    <a:gs pos="100000">
                      <a:srgbClr val="800000">
                        <a:gamma/>
                        <a:shade val="46275"/>
                        <a:invGamma/>
                      </a:srgbClr>
                    </a:gs>
                  </a:gsLst>
                  <a:lin ang="5400000" scaled="1"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5" name="AutoShape 366">
                  <a:extLst>
                    <a:ext uri="{FF2B5EF4-FFF2-40B4-BE49-F238E27FC236}">
                      <a16:creationId xmlns:a16="http://schemas.microsoft.com/office/drawing/2014/main" id="{54BDB1E1-22EA-4B13-5B85-DF026D1F07F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395357" y="2937347"/>
                  <a:ext cx="162052" cy="218534"/>
                </a:xfrm>
                <a:prstGeom prst="roundRect">
                  <a:avLst>
                    <a:gd name="adj" fmla="val 16667"/>
                  </a:avLst>
                </a:prstGeom>
                <a:solidFill>
                  <a:schemeClr val="bg1">
                    <a:lumMod val="8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6" name="AutoShape 370">
                  <a:extLst>
                    <a:ext uri="{FF2B5EF4-FFF2-40B4-BE49-F238E27FC236}">
                      <a16:creationId xmlns:a16="http://schemas.microsoft.com/office/drawing/2014/main" id="{48FE9EC9-3037-B522-F7A4-F9ED271140F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800000" flipH="1">
                  <a:off x="2838142" y="1773904"/>
                  <a:ext cx="723767" cy="10712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7" name="AutoShape 371">
                  <a:extLst>
                    <a:ext uri="{FF2B5EF4-FFF2-40B4-BE49-F238E27FC236}">
                      <a16:creationId xmlns:a16="http://schemas.microsoft.com/office/drawing/2014/main" id="{430EFFA0-03A4-A50E-40AE-544432EA78B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800000" flipH="1">
                  <a:off x="3077970" y="1825323"/>
                  <a:ext cx="475373" cy="137120"/>
                </a:xfrm>
                <a:prstGeom prst="roundRect">
                  <a:avLst>
                    <a:gd name="adj" fmla="val 50000"/>
                  </a:avLst>
                </a:prstGeom>
                <a:gradFill rotWithShape="1">
                  <a:gsLst>
                    <a:gs pos="0">
                      <a:schemeClr val="tx1">
                        <a:gamma/>
                        <a:tint val="63529"/>
                        <a:invGamma/>
                      </a:schemeClr>
                    </a:gs>
                    <a:gs pos="100000">
                      <a:schemeClr val="tx1"/>
                    </a:gs>
                  </a:gsLst>
                  <a:lin ang="5400000" scaled="1"/>
                </a:gra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8" name="AutoShape 373" descr="縦線 (反転)">
                  <a:extLst>
                    <a:ext uri="{FF2B5EF4-FFF2-40B4-BE49-F238E27FC236}">
                      <a16:creationId xmlns:a16="http://schemas.microsoft.com/office/drawing/2014/main" id="{DD7AAAF8-14FF-6EF2-A732-8D2E8C954B9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1484827" y="2112418"/>
                  <a:ext cx="1104922" cy="921273"/>
                </a:xfrm>
                <a:custGeom>
                  <a:avLst/>
                  <a:gdLst>
                    <a:gd name="G0" fmla="+- 1988 0 0"/>
                    <a:gd name="G1" fmla="+- 21600 0 1988"/>
                    <a:gd name="G2" fmla="*/ 1988 1 2"/>
                    <a:gd name="G3" fmla="+- 21600 0 G2"/>
                    <a:gd name="G4" fmla="+/ 1988 21600 2"/>
                    <a:gd name="G5" fmla="+/ G1 0 2"/>
                    <a:gd name="G6" fmla="*/ 21600 21600 1988"/>
                    <a:gd name="G7" fmla="*/ G6 1 2"/>
                    <a:gd name="G8" fmla="+- 21600 0 G7"/>
                    <a:gd name="G9" fmla="*/ 21600 1 2"/>
                    <a:gd name="G10" fmla="+- 1988 0 G9"/>
                    <a:gd name="G11" fmla="?: G10 G8 0"/>
                    <a:gd name="G12" fmla="?: G10 G7 21600"/>
                    <a:gd name="T0" fmla="*/ 20606 w 21600"/>
                    <a:gd name="T1" fmla="*/ 10800 h 21600"/>
                    <a:gd name="T2" fmla="*/ 10800 w 21600"/>
                    <a:gd name="T3" fmla="*/ 21600 h 21600"/>
                    <a:gd name="T4" fmla="*/ 994 w 21600"/>
                    <a:gd name="T5" fmla="*/ 10800 h 21600"/>
                    <a:gd name="T6" fmla="*/ 10800 w 21600"/>
                    <a:gd name="T7" fmla="*/ 0 h 21600"/>
                    <a:gd name="T8" fmla="*/ 2794 w 21600"/>
                    <a:gd name="T9" fmla="*/ 2794 h 21600"/>
                    <a:gd name="T10" fmla="*/ 18806 w 21600"/>
                    <a:gd name="T11" fmla="*/ 18806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1988" y="21600"/>
                      </a:lnTo>
                      <a:lnTo>
                        <a:pt x="19612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pattFill prst="narVert">
                  <a:fgClr>
                    <a:srgbClr val="969696"/>
                  </a:fgClr>
                  <a:bgClr>
                    <a:srgbClr val="FFFFFF"/>
                  </a:bgClr>
                </a:pattFill>
                <a:ln w="19050" algn="ctr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99" name="AutoShape 374">
                  <a:extLst>
                    <a:ext uri="{FF2B5EF4-FFF2-40B4-BE49-F238E27FC236}">
                      <a16:creationId xmlns:a16="http://schemas.microsoft.com/office/drawing/2014/main" id="{EED8F6CD-7F7C-3AEB-A128-9615C727CEB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861693" y="3942108"/>
                  <a:ext cx="2025690" cy="55276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300" name="Oval 376">
                  <a:extLst>
                    <a:ext uri="{FF2B5EF4-FFF2-40B4-BE49-F238E27FC236}">
                      <a16:creationId xmlns:a16="http://schemas.microsoft.com/office/drawing/2014/main" id="{3E8CB261-BAE2-6740-B964-7E1B0D8A917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951629" y="4036378"/>
                  <a:ext cx="368307" cy="368509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301" name="AutoShape 379">
                  <a:extLst>
                    <a:ext uri="{FF2B5EF4-FFF2-40B4-BE49-F238E27FC236}">
                      <a16:creationId xmlns:a16="http://schemas.microsoft.com/office/drawing/2014/main" id="{1CB71AC4-E097-218A-500A-1F4FC72FE23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7100000" flipH="1">
                  <a:off x="3722545" y="4461248"/>
                  <a:ext cx="680030" cy="88656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>
                    <a:lumMod val="75000"/>
                  </a:schemeClr>
                </a:soli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302" name="AutoShape 380">
                  <a:extLst>
                    <a:ext uri="{FF2B5EF4-FFF2-40B4-BE49-F238E27FC236}">
                      <a16:creationId xmlns:a16="http://schemas.microsoft.com/office/drawing/2014/main" id="{88DAE2CD-80E3-443F-5CF8-F08FCBC3AA1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804610" y="4739116"/>
                  <a:ext cx="341146" cy="111410"/>
                </a:xfrm>
                <a:prstGeom prst="roundRect">
                  <a:avLst>
                    <a:gd name="adj" fmla="val 16667"/>
                  </a:avLst>
                </a:prstGeom>
                <a:gradFill rotWithShape="1">
                  <a:gsLst>
                    <a:gs pos="0">
                      <a:schemeClr val="tx1">
                        <a:gamma/>
                        <a:tint val="63529"/>
                        <a:invGamma/>
                      </a:schemeClr>
                    </a:gs>
                    <a:gs pos="100000">
                      <a:schemeClr val="tx1"/>
                    </a:gs>
                  </a:gsLst>
                  <a:lin ang="5400000" scaled="1"/>
                </a:gradFill>
                <a:ln w="19050" algn="ctr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</p:grpSp>
          <p:sp>
            <p:nvSpPr>
              <p:cNvPr id="254" name="フリーフォーム: 図形 253">
                <a:extLst>
                  <a:ext uri="{FF2B5EF4-FFF2-40B4-BE49-F238E27FC236}">
                    <a16:creationId xmlns:a16="http://schemas.microsoft.com/office/drawing/2014/main" id="{4EB09071-9447-0D0B-640C-C28D71227A06}"/>
                  </a:ext>
                </a:extLst>
              </p:cNvPr>
              <p:cNvSpPr/>
              <p:nvPr/>
            </p:nvSpPr>
            <p:spPr>
              <a:xfrm>
                <a:off x="7728652" y="2187885"/>
                <a:ext cx="531411" cy="1335490"/>
              </a:xfrm>
              <a:custGeom>
                <a:avLst/>
                <a:gdLst>
                  <a:gd name="connsiteX0" fmla="*/ 122645 w 642906"/>
                  <a:gd name="connsiteY0" fmla="*/ 0 h 1615688"/>
                  <a:gd name="connsiteX1" fmla="*/ 642906 w 642906"/>
                  <a:gd name="connsiteY1" fmla="*/ 0 h 1615688"/>
                  <a:gd name="connsiteX2" fmla="*/ 642906 w 642906"/>
                  <a:gd name="connsiteY2" fmla="*/ 281811 h 1615688"/>
                  <a:gd name="connsiteX3" fmla="*/ 626145 w 642906"/>
                  <a:gd name="connsiteY3" fmla="*/ 364833 h 1615688"/>
                  <a:gd name="connsiteX4" fmla="*/ 600197 w 642906"/>
                  <a:gd name="connsiteY4" fmla="*/ 403319 h 1615688"/>
                  <a:gd name="connsiteX5" fmla="*/ 582821 w 642906"/>
                  <a:gd name="connsiteY5" fmla="*/ 446455 h 1615688"/>
                  <a:gd name="connsiteX6" fmla="*/ 269539 w 642906"/>
                  <a:gd name="connsiteY6" fmla="*/ 922391 h 1615688"/>
                  <a:gd name="connsiteX7" fmla="*/ 234354 w 642906"/>
                  <a:gd name="connsiteY7" fmla="*/ 1615688 h 1615688"/>
                  <a:gd name="connsiteX8" fmla="*/ 39122 w 642906"/>
                  <a:gd name="connsiteY8" fmla="*/ 1615688 h 1615688"/>
                  <a:gd name="connsiteX9" fmla="*/ 0 w 642906"/>
                  <a:gd name="connsiteY9" fmla="*/ 844801 h 1615688"/>
                  <a:gd name="connsiteX10" fmla="*/ 2604 w 642906"/>
                  <a:gd name="connsiteY10" fmla="*/ 839664 h 1615688"/>
                  <a:gd name="connsiteX11" fmla="*/ 2373 w 642906"/>
                  <a:gd name="connsiteY11" fmla="*/ 818793 h 1615688"/>
                  <a:gd name="connsiteX12" fmla="*/ 24004 w 642906"/>
                  <a:gd name="connsiteY12" fmla="*/ 765094 h 1615688"/>
                  <a:gd name="connsiteX13" fmla="*/ 225101 w 642906"/>
                  <a:gd name="connsiteY13" fmla="*/ 459588 h 1615688"/>
                  <a:gd name="connsiteX14" fmla="*/ 185116 w 642906"/>
                  <a:gd name="connsiteY14" fmla="*/ 432630 h 1615688"/>
                  <a:gd name="connsiteX15" fmla="*/ 122645 w 642906"/>
                  <a:gd name="connsiteY15" fmla="*/ 281811 h 16156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642906" h="1615688">
                    <a:moveTo>
                      <a:pt x="122645" y="0"/>
                    </a:moveTo>
                    <a:lnTo>
                      <a:pt x="642906" y="0"/>
                    </a:lnTo>
                    <a:lnTo>
                      <a:pt x="642906" y="281811"/>
                    </a:lnTo>
                    <a:cubicBezTo>
                      <a:pt x="642906" y="311260"/>
                      <a:pt x="636938" y="339316"/>
                      <a:pt x="626145" y="364833"/>
                    </a:cubicBezTo>
                    <a:lnTo>
                      <a:pt x="600197" y="403319"/>
                    </a:lnTo>
                    <a:lnTo>
                      <a:pt x="582821" y="446455"/>
                    </a:lnTo>
                    <a:lnTo>
                      <a:pt x="269539" y="922391"/>
                    </a:lnTo>
                    <a:lnTo>
                      <a:pt x="234354" y="1615688"/>
                    </a:lnTo>
                    <a:lnTo>
                      <a:pt x="39122" y="1615688"/>
                    </a:lnTo>
                    <a:lnTo>
                      <a:pt x="0" y="844801"/>
                    </a:lnTo>
                    <a:lnTo>
                      <a:pt x="2604" y="839664"/>
                    </a:lnTo>
                    <a:lnTo>
                      <a:pt x="2373" y="818793"/>
                    </a:lnTo>
                    <a:cubicBezTo>
                      <a:pt x="5800" y="800168"/>
                      <a:pt x="12936" y="781908"/>
                      <a:pt x="24004" y="765094"/>
                    </a:cubicBezTo>
                    <a:lnTo>
                      <a:pt x="225101" y="459588"/>
                    </a:lnTo>
                    <a:lnTo>
                      <a:pt x="185116" y="432630"/>
                    </a:lnTo>
                    <a:cubicBezTo>
                      <a:pt x="146519" y="394032"/>
                      <a:pt x="122645" y="340710"/>
                      <a:pt x="122645" y="281811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 kern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5" name="四角形: 上の 2 つの角を丸める 254">
                <a:extLst>
                  <a:ext uri="{FF2B5EF4-FFF2-40B4-BE49-F238E27FC236}">
                    <a16:creationId xmlns:a16="http://schemas.microsoft.com/office/drawing/2014/main" id="{3EA193A6-F9A1-A4AE-8A23-DC9B5A038E88}"/>
                  </a:ext>
                </a:extLst>
              </p:cNvPr>
              <p:cNvSpPr/>
              <p:nvPr/>
            </p:nvSpPr>
            <p:spPr>
              <a:xfrm flipV="1">
                <a:off x="7810623" y="1495038"/>
                <a:ext cx="468848" cy="907546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00B0F0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 kern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2213F188-06D0-B3D0-4FA7-2ACCB0587243}"/>
                  </a:ext>
                </a:extLst>
              </p:cNvPr>
              <p:cNvSpPr/>
              <p:nvPr/>
            </p:nvSpPr>
            <p:spPr bwMode="auto">
              <a:xfrm rot="1961044" flipH="1">
                <a:off x="7421295" y="1998848"/>
                <a:ext cx="210440" cy="224211"/>
              </a:xfrm>
              <a:custGeom>
                <a:avLst/>
                <a:gdLst>
                  <a:gd name="connsiteX0" fmla="*/ 64623 w 194096"/>
                  <a:gd name="connsiteY0" fmla="*/ 0 h 206797"/>
                  <a:gd name="connsiteX1" fmla="*/ 131845 w 194096"/>
                  <a:gd name="connsiteY1" fmla="*/ 65626 h 206797"/>
                  <a:gd name="connsiteX2" fmla="*/ 150414 w 194096"/>
                  <a:gd name="connsiteY2" fmla="*/ 69375 h 206797"/>
                  <a:gd name="connsiteX3" fmla="*/ 194096 w 194096"/>
                  <a:gd name="connsiteY3" fmla="*/ 135276 h 206797"/>
                  <a:gd name="connsiteX4" fmla="*/ 194095 w 194096"/>
                  <a:gd name="connsiteY4" fmla="*/ 178283 h 206797"/>
                  <a:gd name="connsiteX5" fmla="*/ 165581 w 194096"/>
                  <a:gd name="connsiteY5" fmla="*/ 206797 h 206797"/>
                  <a:gd name="connsiteX6" fmla="*/ 73878 w 194096"/>
                  <a:gd name="connsiteY6" fmla="*/ 206797 h 206797"/>
                  <a:gd name="connsiteX7" fmla="*/ 45364 w 194096"/>
                  <a:gd name="connsiteY7" fmla="*/ 178283 h 206797"/>
                  <a:gd name="connsiteX8" fmla="*/ 45364 w 194096"/>
                  <a:gd name="connsiteY8" fmla="*/ 135276 h 206797"/>
                  <a:gd name="connsiteX9" fmla="*/ 49545 w 194096"/>
                  <a:gd name="connsiteY9" fmla="*/ 114564 h 206797"/>
                  <a:gd name="connsiteX10" fmla="*/ 0 w 194096"/>
                  <a:gd name="connsiteY10" fmla="*/ 66196 h 2067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94096" h="206797">
                    <a:moveTo>
                      <a:pt x="64623" y="0"/>
                    </a:moveTo>
                    <a:lnTo>
                      <a:pt x="131845" y="65626"/>
                    </a:lnTo>
                    <a:lnTo>
                      <a:pt x="150414" y="69375"/>
                    </a:lnTo>
                    <a:cubicBezTo>
                      <a:pt x="176084" y="80232"/>
                      <a:pt x="194096" y="105651"/>
                      <a:pt x="194096" y="135276"/>
                    </a:cubicBezTo>
                    <a:cubicBezTo>
                      <a:pt x="194096" y="149612"/>
                      <a:pt x="194095" y="163947"/>
                      <a:pt x="194095" y="178283"/>
                    </a:cubicBezTo>
                    <a:cubicBezTo>
                      <a:pt x="194095" y="194031"/>
                      <a:pt x="181329" y="206797"/>
                      <a:pt x="165581" y="206797"/>
                    </a:cubicBezTo>
                    <a:lnTo>
                      <a:pt x="73878" y="206797"/>
                    </a:lnTo>
                    <a:cubicBezTo>
                      <a:pt x="58130" y="206797"/>
                      <a:pt x="45364" y="194031"/>
                      <a:pt x="45364" y="178283"/>
                    </a:cubicBezTo>
                    <a:lnTo>
                      <a:pt x="45364" y="135276"/>
                    </a:lnTo>
                    <a:lnTo>
                      <a:pt x="49545" y="114564"/>
                    </a:lnTo>
                    <a:lnTo>
                      <a:pt x="0" y="66196"/>
                    </a:lnTo>
                    <a:close/>
                  </a:path>
                </a:pathLst>
              </a:cu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 kern="0" dirty="0">
                  <a:solidFill>
                    <a:srgbClr val="000000"/>
                  </a:solidFill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7" name="フリーフォーム: 図形 256">
                <a:extLst>
                  <a:ext uri="{FF2B5EF4-FFF2-40B4-BE49-F238E27FC236}">
                    <a16:creationId xmlns:a16="http://schemas.microsoft.com/office/drawing/2014/main" id="{E2E09233-B78A-D991-D308-E3570CFBBDB7}"/>
                  </a:ext>
                </a:extLst>
              </p:cNvPr>
              <p:cNvSpPr/>
              <p:nvPr/>
            </p:nvSpPr>
            <p:spPr bwMode="auto">
              <a:xfrm flipH="1">
                <a:off x="7623183" y="3522866"/>
                <a:ext cx="296892" cy="132079"/>
              </a:xfrm>
              <a:custGeom>
                <a:avLst/>
                <a:gdLst>
                  <a:gd name="connsiteX0" fmla="*/ 0 w 372928"/>
                  <a:gd name="connsiteY0" fmla="*/ 0 h 191598"/>
                  <a:gd name="connsiteX1" fmla="*/ 172287 w 372928"/>
                  <a:gd name="connsiteY1" fmla="*/ 0 h 191598"/>
                  <a:gd name="connsiteX2" fmla="*/ 206902 w 372928"/>
                  <a:gd name="connsiteY2" fmla="*/ 0 h 191598"/>
                  <a:gd name="connsiteX3" fmla="*/ 277129 w 372928"/>
                  <a:gd name="connsiteY3" fmla="*/ 0 h 191598"/>
                  <a:gd name="connsiteX4" fmla="*/ 372928 w 372928"/>
                  <a:gd name="connsiteY4" fmla="*/ 95799 h 191598"/>
                  <a:gd name="connsiteX5" fmla="*/ 372928 w 372928"/>
                  <a:gd name="connsiteY5" fmla="*/ 147147 h 191598"/>
                  <a:gd name="connsiteX6" fmla="*/ 328477 w 372928"/>
                  <a:gd name="connsiteY6" fmla="*/ 191598 h 191598"/>
                  <a:gd name="connsiteX7" fmla="*/ 175152 w 372928"/>
                  <a:gd name="connsiteY7" fmla="*/ 191598 h 191598"/>
                  <a:gd name="connsiteX8" fmla="*/ 120939 w 372928"/>
                  <a:gd name="connsiteY8" fmla="*/ 191598 h 191598"/>
                  <a:gd name="connsiteX9" fmla="*/ 31750 w 372928"/>
                  <a:gd name="connsiteY9" fmla="*/ 191598 h 191598"/>
                  <a:gd name="connsiteX10" fmla="*/ 0 w 372928"/>
                  <a:gd name="connsiteY10" fmla="*/ 159848 h 191598"/>
                  <a:gd name="connsiteX0" fmla="*/ 0 w 372928"/>
                  <a:gd name="connsiteY0" fmla="*/ 0 h 191598"/>
                  <a:gd name="connsiteX1" fmla="*/ 206902 w 372928"/>
                  <a:gd name="connsiteY1" fmla="*/ 0 h 191598"/>
                  <a:gd name="connsiteX2" fmla="*/ 277129 w 372928"/>
                  <a:gd name="connsiteY2" fmla="*/ 0 h 191598"/>
                  <a:gd name="connsiteX3" fmla="*/ 372928 w 372928"/>
                  <a:gd name="connsiteY3" fmla="*/ 95799 h 191598"/>
                  <a:gd name="connsiteX4" fmla="*/ 372928 w 372928"/>
                  <a:gd name="connsiteY4" fmla="*/ 147147 h 191598"/>
                  <a:gd name="connsiteX5" fmla="*/ 328477 w 372928"/>
                  <a:gd name="connsiteY5" fmla="*/ 191598 h 191598"/>
                  <a:gd name="connsiteX6" fmla="*/ 175152 w 372928"/>
                  <a:gd name="connsiteY6" fmla="*/ 191598 h 191598"/>
                  <a:gd name="connsiteX7" fmla="*/ 120939 w 372928"/>
                  <a:gd name="connsiteY7" fmla="*/ 191598 h 191598"/>
                  <a:gd name="connsiteX8" fmla="*/ 31750 w 372928"/>
                  <a:gd name="connsiteY8" fmla="*/ 191598 h 191598"/>
                  <a:gd name="connsiteX9" fmla="*/ 0 w 372928"/>
                  <a:gd name="connsiteY9" fmla="*/ 159848 h 191598"/>
                  <a:gd name="connsiteX10" fmla="*/ 0 w 372928"/>
                  <a:gd name="connsiteY10" fmla="*/ 0 h 191598"/>
                  <a:gd name="connsiteX0" fmla="*/ 0 w 372928"/>
                  <a:gd name="connsiteY0" fmla="*/ 0 h 191598"/>
                  <a:gd name="connsiteX1" fmla="*/ 277129 w 372928"/>
                  <a:gd name="connsiteY1" fmla="*/ 0 h 191598"/>
                  <a:gd name="connsiteX2" fmla="*/ 372928 w 372928"/>
                  <a:gd name="connsiteY2" fmla="*/ 95799 h 191598"/>
                  <a:gd name="connsiteX3" fmla="*/ 372928 w 372928"/>
                  <a:gd name="connsiteY3" fmla="*/ 147147 h 191598"/>
                  <a:gd name="connsiteX4" fmla="*/ 328477 w 372928"/>
                  <a:gd name="connsiteY4" fmla="*/ 191598 h 191598"/>
                  <a:gd name="connsiteX5" fmla="*/ 175152 w 372928"/>
                  <a:gd name="connsiteY5" fmla="*/ 191598 h 191598"/>
                  <a:gd name="connsiteX6" fmla="*/ 120939 w 372928"/>
                  <a:gd name="connsiteY6" fmla="*/ 191598 h 191598"/>
                  <a:gd name="connsiteX7" fmla="*/ 31750 w 372928"/>
                  <a:gd name="connsiteY7" fmla="*/ 191598 h 191598"/>
                  <a:gd name="connsiteX8" fmla="*/ 0 w 372928"/>
                  <a:gd name="connsiteY8" fmla="*/ 159848 h 191598"/>
                  <a:gd name="connsiteX9" fmla="*/ 0 w 372928"/>
                  <a:gd name="connsiteY9" fmla="*/ 0 h 191598"/>
                  <a:gd name="connsiteX0" fmla="*/ 0 w 372928"/>
                  <a:gd name="connsiteY0" fmla="*/ 0 h 191598"/>
                  <a:gd name="connsiteX1" fmla="*/ 277129 w 372928"/>
                  <a:gd name="connsiteY1" fmla="*/ 0 h 191598"/>
                  <a:gd name="connsiteX2" fmla="*/ 372928 w 372928"/>
                  <a:gd name="connsiteY2" fmla="*/ 95799 h 191598"/>
                  <a:gd name="connsiteX3" fmla="*/ 372928 w 372928"/>
                  <a:gd name="connsiteY3" fmla="*/ 147147 h 191598"/>
                  <a:gd name="connsiteX4" fmla="*/ 328477 w 372928"/>
                  <a:gd name="connsiteY4" fmla="*/ 191598 h 191598"/>
                  <a:gd name="connsiteX5" fmla="*/ 120939 w 372928"/>
                  <a:gd name="connsiteY5" fmla="*/ 191598 h 191598"/>
                  <a:gd name="connsiteX6" fmla="*/ 31750 w 372928"/>
                  <a:gd name="connsiteY6" fmla="*/ 191598 h 191598"/>
                  <a:gd name="connsiteX7" fmla="*/ 0 w 372928"/>
                  <a:gd name="connsiteY7" fmla="*/ 159848 h 191598"/>
                  <a:gd name="connsiteX8" fmla="*/ 0 w 372928"/>
                  <a:gd name="connsiteY8" fmla="*/ 0 h 191598"/>
                  <a:gd name="connsiteX0" fmla="*/ 0 w 372928"/>
                  <a:gd name="connsiteY0" fmla="*/ 0 h 191598"/>
                  <a:gd name="connsiteX1" fmla="*/ 277129 w 372928"/>
                  <a:gd name="connsiteY1" fmla="*/ 0 h 191598"/>
                  <a:gd name="connsiteX2" fmla="*/ 372928 w 372928"/>
                  <a:gd name="connsiteY2" fmla="*/ 95799 h 191598"/>
                  <a:gd name="connsiteX3" fmla="*/ 372928 w 372928"/>
                  <a:gd name="connsiteY3" fmla="*/ 147147 h 191598"/>
                  <a:gd name="connsiteX4" fmla="*/ 328477 w 372928"/>
                  <a:gd name="connsiteY4" fmla="*/ 191598 h 191598"/>
                  <a:gd name="connsiteX5" fmla="*/ 31750 w 372928"/>
                  <a:gd name="connsiteY5" fmla="*/ 191598 h 191598"/>
                  <a:gd name="connsiteX6" fmla="*/ 0 w 372928"/>
                  <a:gd name="connsiteY6" fmla="*/ 159848 h 191598"/>
                  <a:gd name="connsiteX7" fmla="*/ 0 w 372928"/>
                  <a:gd name="connsiteY7" fmla="*/ 0 h 1915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72928" h="191598">
                    <a:moveTo>
                      <a:pt x="0" y="0"/>
                    </a:moveTo>
                    <a:lnTo>
                      <a:pt x="277129" y="0"/>
                    </a:lnTo>
                    <a:cubicBezTo>
                      <a:pt x="330037" y="0"/>
                      <a:pt x="372928" y="42891"/>
                      <a:pt x="372928" y="95799"/>
                    </a:cubicBezTo>
                    <a:lnTo>
                      <a:pt x="372928" y="147147"/>
                    </a:lnTo>
                    <a:cubicBezTo>
                      <a:pt x="372928" y="171697"/>
                      <a:pt x="353027" y="191598"/>
                      <a:pt x="328477" y="191598"/>
                    </a:cubicBezTo>
                    <a:lnTo>
                      <a:pt x="31750" y="191598"/>
                    </a:lnTo>
                    <a:cubicBezTo>
                      <a:pt x="14215" y="191598"/>
                      <a:pt x="0" y="177383"/>
                      <a:pt x="0" y="159848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FFFF">
                  <a:lumMod val="95000"/>
                </a:srgbClr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3F15366A-819C-41B4-DDFA-2B1ACB2DF94F}"/>
                  </a:ext>
                </a:extLst>
              </p:cNvPr>
              <p:cNvSpPr/>
              <p:nvPr/>
            </p:nvSpPr>
            <p:spPr bwMode="auto">
              <a:xfrm rot="1112624" flipH="1">
                <a:off x="7604650" y="1554898"/>
                <a:ext cx="483209" cy="677690"/>
              </a:xfrm>
              <a:custGeom>
                <a:avLst/>
                <a:gdLst>
                  <a:gd name="connsiteX0" fmla="*/ 123872 w 445679"/>
                  <a:gd name="connsiteY0" fmla="*/ 7007 h 714222"/>
                  <a:gd name="connsiteX1" fmla="*/ 178330 w 445679"/>
                  <a:gd name="connsiteY1" fmla="*/ 89165 h 714222"/>
                  <a:gd name="connsiteX2" fmla="*/ 178330 w 445679"/>
                  <a:gd name="connsiteY2" fmla="*/ 373057 h 714222"/>
                  <a:gd name="connsiteX3" fmla="*/ 434124 w 445679"/>
                  <a:gd name="connsiteY3" fmla="*/ 565992 h 714222"/>
                  <a:gd name="connsiteX4" fmla="*/ 439822 w 445679"/>
                  <a:gd name="connsiteY4" fmla="*/ 606669 h 714222"/>
                  <a:gd name="connsiteX5" fmla="*/ 367414 w 445679"/>
                  <a:gd name="connsiteY5" fmla="*/ 702667 h 714222"/>
                  <a:gd name="connsiteX6" fmla="*/ 326738 w 445679"/>
                  <a:gd name="connsiteY6" fmla="*/ 708365 h 714222"/>
                  <a:gd name="connsiteX7" fmla="*/ 40311 w 445679"/>
                  <a:gd name="connsiteY7" fmla="*/ 492324 h 714222"/>
                  <a:gd name="connsiteX8" fmla="*/ 32228 w 445679"/>
                  <a:gd name="connsiteY8" fmla="*/ 483206 h 714222"/>
                  <a:gd name="connsiteX9" fmla="*/ 26116 w 445679"/>
                  <a:gd name="connsiteY9" fmla="*/ 479086 h 714222"/>
                  <a:gd name="connsiteX10" fmla="*/ 18312 w 445679"/>
                  <a:gd name="connsiteY10" fmla="*/ 467511 h 714222"/>
                  <a:gd name="connsiteX11" fmla="*/ 16822 w 445679"/>
                  <a:gd name="connsiteY11" fmla="*/ 465830 h 714222"/>
                  <a:gd name="connsiteX12" fmla="*/ 16450 w 445679"/>
                  <a:gd name="connsiteY12" fmla="*/ 464749 h 714222"/>
                  <a:gd name="connsiteX13" fmla="*/ 7007 w 445679"/>
                  <a:gd name="connsiteY13" fmla="*/ 450744 h 714222"/>
                  <a:gd name="connsiteX14" fmla="*/ 0 w 445679"/>
                  <a:gd name="connsiteY14" fmla="*/ 416037 h 714222"/>
                  <a:gd name="connsiteX15" fmla="*/ 0 w 445679"/>
                  <a:gd name="connsiteY15" fmla="*/ 89165 h 714222"/>
                  <a:gd name="connsiteX16" fmla="*/ 89165 w 445679"/>
                  <a:gd name="connsiteY16" fmla="*/ 0 h 714222"/>
                  <a:gd name="connsiteX17" fmla="*/ 123872 w 445679"/>
                  <a:gd name="connsiteY17" fmla="*/ 7007 h 714222"/>
                  <a:gd name="connsiteX0" fmla="*/ 89165 w 445679"/>
                  <a:gd name="connsiteY0" fmla="*/ 0 h 714222"/>
                  <a:gd name="connsiteX1" fmla="*/ 123872 w 445679"/>
                  <a:gd name="connsiteY1" fmla="*/ 7007 h 714222"/>
                  <a:gd name="connsiteX2" fmla="*/ 178330 w 445679"/>
                  <a:gd name="connsiteY2" fmla="*/ 89165 h 714222"/>
                  <a:gd name="connsiteX3" fmla="*/ 178330 w 445679"/>
                  <a:gd name="connsiteY3" fmla="*/ 373057 h 714222"/>
                  <a:gd name="connsiteX4" fmla="*/ 434124 w 445679"/>
                  <a:gd name="connsiteY4" fmla="*/ 565992 h 714222"/>
                  <a:gd name="connsiteX5" fmla="*/ 439822 w 445679"/>
                  <a:gd name="connsiteY5" fmla="*/ 606669 h 714222"/>
                  <a:gd name="connsiteX6" fmla="*/ 367414 w 445679"/>
                  <a:gd name="connsiteY6" fmla="*/ 702667 h 714222"/>
                  <a:gd name="connsiteX7" fmla="*/ 326738 w 445679"/>
                  <a:gd name="connsiteY7" fmla="*/ 708365 h 714222"/>
                  <a:gd name="connsiteX8" fmla="*/ 40311 w 445679"/>
                  <a:gd name="connsiteY8" fmla="*/ 492324 h 714222"/>
                  <a:gd name="connsiteX9" fmla="*/ 32228 w 445679"/>
                  <a:gd name="connsiteY9" fmla="*/ 483206 h 714222"/>
                  <a:gd name="connsiteX10" fmla="*/ 26116 w 445679"/>
                  <a:gd name="connsiteY10" fmla="*/ 479086 h 714222"/>
                  <a:gd name="connsiteX11" fmla="*/ 18312 w 445679"/>
                  <a:gd name="connsiteY11" fmla="*/ 467511 h 714222"/>
                  <a:gd name="connsiteX12" fmla="*/ 16822 w 445679"/>
                  <a:gd name="connsiteY12" fmla="*/ 465830 h 714222"/>
                  <a:gd name="connsiteX13" fmla="*/ 16450 w 445679"/>
                  <a:gd name="connsiteY13" fmla="*/ 464749 h 714222"/>
                  <a:gd name="connsiteX14" fmla="*/ 7007 w 445679"/>
                  <a:gd name="connsiteY14" fmla="*/ 450744 h 714222"/>
                  <a:gd name="connsiteX15" fmla="*/ 0 w 445679"/>
                  <a:gd name="connsiteY15" fmla="*/ 416037 h 714222"/>
                  <a:gd name="connsiteX16" fmla="*/ 0 w 445679"/>
                  <a:gd name="connsiteY16" fmla="*/ 89165 h 714222"/>
                  <a:gd name="connsiteX17" fmla="*/ 173503 w 445679"/>
                  <a:gd name="connsiteY17" fmla="*/ 84338 h 714222"/>
                  <a:gd name="connsiteX0" fmla="*/ 123872 w 445679"/>
                  <a:gd name="connsiteY0" fmla="*/ 0 h 707215"/>
                  <a:gd name="connsiteX1" fmla="*/ 178330 w 445679"/>
                  <a:gd name="connsiteY1" fmla="*/ 82158 h 707215"/>
                  <a:gd name="connsiteX2" fmla="*/ 178330 w 445679"/>
                  <a:gd name="connsiteY2" fmla="*/ 366050 h 707215"/>
                  <a:gd name="connsiteX3" fmla="*/ 434124 w 445679"/>
                  <a:gd name="connsiteY3" fmla="*/ 558985 h 707215"/>
                  <a:gd name="connsiteX4" fmla="*/ 439822 w 445679"/>
                  <a:gd name="connsiteY4" fmla="*/ 599662 h 707215"/>
                  <a:gd name="connsiteX5" fmla="*/ 367414 w 445679"/>
                  <a:gd name="connsiteY5" fmla="*/ 695660 h 707215"/>
                  <a:gd name="connsiteX6" fmla="*/ 326738 w 445679"/>
                  <a:gd name="connsiteY6" fmla="*/ 701358 h 707215"/>
                  <a:gd name="connsiteX7" fmla="*/ 40311 w 445679"/>
                  <a:gd name="connsiteY7" fmla="*/ 485317 h 707215"/>
                  <a:gd name="connsiteX8" fmla="*/ 32228 w 445679"/>
                  <a:gd name="connsiteY8" fmla="*/ 476199 h 707215"/>
                  <a:gd name="connsiteX9" fmla="*/ 26116 w 445679"/>
                  <a:gd name="connsiteY9" fmla="*/ 472079 h 707215"/>
                  <a:gd name="connsiteX10" fmla="*/ 18312 w 445679"/>
                  <a:gd name="connsiteY10" fmla="*/ 460504 h 707215"/>
                  <a:gd name="connsiteX11" fmla="*/ 16822 w 445679"/>
                  <a:gd name="connsiteY11" fmla="*/ 458823 h 707215"/>
                  <a:gd name="connsiteX12" fmla="*/ 16450 w 445679"/>
                  <a:gd name="connsiteY12" fmla="*/ 457742 h 707215"/>
                  <a:gd name="connsiteX13" fmla="*/ 7007 w 445679"/>
                  <a:gd name="connsiteY13" fmla="*/ 443737 h 707215"/>
                  <a:gd name="connsiteX14" fmla="*/ 0 w 445679"/>
                  <a:gd name="connsiteY14" fmla="*/ 409030 h 707215"/>
                  <a:gd name="connsiteX15" fmla="*/ 0 w 445679"/>
                  <a:gd name="connsiteY15" fmla="*/ 82158 h 707215"/>
                  <a:gd name="connsiteX16" fmla="*/ 173503 w 445679"/>
                  <a:gd name="connsiteY16" fmla="*/ 77331 h 707215"/>
                  <a:gd name="connsiteX0" fmla="*/ 123872 w 445679"/>
                  <a:gd name="connsiteY0" fmla="*/ 0 h 707215"/>
                  <a:gd name="connsiteX1" fmla="*/ 178330 w 445679"/>
                  <a:gd name="connsiteY1" fmla="*/ 82158 h 707215"/>
                  <a:gd name="connsiteX2" fmla="*/ 178330 w 445679"/>
                  <a:gd name="connsiteY2" fmla="*/ 366050 h 707215"/>
                  <a:gd name="connsiteX3" fmla="*/ 434124 w 445679"/>
                  <a:gd name="connsiteY3" fmla="*/ 558985 h 707215"/>
                  <a:gd name="connsiteX4" fmla="*/ 439822 w 445679"/>
                  <a:gd name="connsiteY4" fmla="*/ 599662 h 707215"/>
                  <a:gd name="connsiteX5" fmla="*/ 367414 w 445679"/>
                  <a:gd name="connsiteY5" fmla="*/ 695660 h 707215"/>
                  <a:gd name="connsiteX6" fmla="*/ 326738 w 445679"/>
                  <a:gd name="connsiteY6" fmla="*/ 701358 h 707215"/>
                  <a:gd name="connsiteX7" fmla="*/ 40311 w 445679"/>
                  <a:gd name="connsiteY7" fmla="*/ 485317 h 707215"/>
                  <a:gd name="connsiteX8" fmla="*/ 32228 w 445679"/>
                  <a:gd name="connsiteY8" fmla="*/ 476199 h 707215"/>
                  <a:gd name="connsiteX9" fmla="*/ 26116 w 445679"/>
                  <a:gd name="connsiteY9" fmla="*/ 472079 h 707215"/>
                  <a:gd name="connsiteX10" fmla="*/ 18312 w 445679"/>
                  <a:gd name="connsiteY10" fmla="*/ 460504 h 707215"/>
                  <a:gd name="connsiteX11" fmla="*/ 16822 w 445679"/>
                  <a:gd name="connsiteY11" fmla="*/ 458823 h 707215"/>
                  <a:gd name="connsiteX12" fmla="*/ 16450 w 445679"/>
                  <a:gd name="connsiteY12" fmla="*/ 457742 h 707215"/>
                  <a:gd name="connsiteX13" fmla="*/ 7007 w 445679"/>
                  <a:gd name="connsiteY13" fmla="*/ 443737 h 707215"/>
                  <a:gd name="connsiteX14" fmla="*/ 0 w 445679"/>
                  <a:gd name="connsiteY14" fmla="*/ 409030 h 707215"/>
                  <a:gd name="connsiteX15" fmla="*/ 0 w 445679"/>
                  <a:gd name="connsiteY15" fmla="*/ 82158 h 707215"/>
                  <a:gd name="connsiteX0" fmla="*/ 178330 w 445679"/>
                  <a:gd name="connsiteY0" fmla="*/ 0 h 625057"/>
                  <a:gd name="connsiteX1" fmla="*/ 178330 w 445679"/>
                  <a:gd name="connsiteY1" fmla="*/ 283892 h 625057"/>
                  <a:gd name="connsiteX2" fmla="*/ 434124 w 445679"/>
                  <a:gd name="connsiteY2" fmla="*/ 476827 h 625057"/>
                  <a:gd name="connsiteX3" fmla="*/ 439822 w 445679"/>
                  <a:gd name="connsiteY3" fmla="*/ 517504 h 625057"/>
                  <a:gd name="connsiteX4" fmla="*/ 367414 w 445679"/>
                  <a:gd name="connsiteY4" fmla="*/ 613502 h 625057"/>
                  <a:gd name="connsiteX5" fmla="*/ 326738 w 445679"/>
                  <a:gd name="connsiteY5" fmla="*/ 619200 h 625057"/>
                  <a:gd name="connsiteX6" fmla="*/ 40311 w 445679"/>
                  <a:gd name="connsiteY6" fmla="*/ 403159 h 625057"/>
                  <a:gd name="connsiteX7" fmla="*/ 32228 w 445679"/>
                  <a:gd name="connsiteY7" fmla="*/ 394041 h 625057"/>
                  <a:gd name="connsiteX8" fmla="*/ 26116 w 445679"/>
                  <a:gd name="connsiteY8" fmla="*/ 389921 h 625057"/>
                  <a:gd name="connsiteX9" fmla="*/ 18312 w 445679"/>
                  <a:gd name="connsiteY9" fmla="*/ 378346 h 625057"/>
                  <a:gd name="connsiteX10" fmla="*/ 16822 w 445679"/>
                  <a:gd name="connsiteY10" fmla="*/ 376665 h 625057"/>
                  <a:gd name="connsiteX11" fmla="*/ 16450 w 445679"/>
                  <a:gd name="connsiteY11" fmla="*/ 375584 h 625057"/>
                  <a:gd name="connsiteX12" fmla="*/ 7007 w 445679"/>
                  <a:gd name="connsiteY12" fmla="*/ 361579 h 625057"/>
                  <a:gd name="connsiteX13" fmla="*/ 0 w 445679"/>
                  <a:gd name="connsiteY13" fmla="*/ 326872 h 625057"/>
                  <a:gd name="connsiteX14" fmla="*/ 0 w 445679"/>
                  <a:gd name="connsiteY14" fmla="*/ 0 h 6250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45679" h="625057">
                    <a:moveTo>
                      <a:pt x="178330" y="0"/>
                    </a:moveTo>
                    <a:lnTo>
                      <a:pt x="178330" y="283892"/>
                    </a:lnTo>
                    <a:lnTo>
                      <a:pt x="434124" y="476827"/>
                    </a:lnTo>
                    <a:cubicBezTo>
                      <a:pt x="446929" y="486486"/>
                      <a:pt x="449480" y="504698"/>
                      <a:pt x="439822" y="517504"/>
                    </a:cubicBezTo>
                    <a:lnTo>
                      <a:pt x="367414" y="613502"/>
                    </a:lnTo>
                    <a:cubicBezTo>
                      <a:pt x="357755" y="626308"/>
                      <a:pt x="339543" y="628859"/>
                      <a:pt x="326738" y="619200"/>
                    </a:cubicBezTo>
                    <a:lnTo>
                      <a:pt x="40311" y="403159"/>
                    </a:lnTo>
                    <a:lnTo>
                      <a:pt x="32228" y="394041"/>
                    </a:lnTo>
                    <a:lnTo>
                      <a:pt x="26116" y="389921"/>
                    </a:lnTo>
                    <a:lnTo>
                      <a:pt x="18312" y="378346"/>
                    </a:lnTo>
                    <a:lnTo>
                      <a:pt x="16822" y="376665"/>
                    </a:lnTo>
                    <a:lnTo>
                      <a:pt x="16450" y="375584"/>
                    </a:lnTo>
                    <a:lnTo>
                      <a:pt x="7007" y="361579"/>
                    </a:lnTo>
                    <a:cubicBezTo>
                      <a:pt x="2495" y="350911"/>
                      <a:pt x="0" y="339183"/>
                      <a:pt x="0" y="326872"/>
                    </a:cubicBezTo>
                    <a:lnTo>
                      <a:pt x="0" y="0"/>
                    </a:lnTo>
                  </a:path>
                </a:pathLst>
              </a:custGeom>
              <a:solidFill>
                <a:srgbClr val="00B0F0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pitchFamily="50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259" name="グループ化 258">
                <a:extLst>
                  <a:ext uri="{FF2B5EF4-FFF2-40B4-BE49-F238E27FC236}">
                    <a16:creationId xmlns:a16="http://schemas.microsoft.com/office/drawing/2014/main" id="{B0DAB269-558D-FCEF-2B98-BCF29AE2788B}"/>
                  </a:ext>
                </a:extLst>
              </p:cNvPr>
              <p:cNvGrpSpPr/>
              <p:nvPr/>
            </p:nvGrpSpPr>
            <p:grpSpPr>
              <a:xfrm rot="20700000">
                <a:off x="7594092" y="841633"/>
                <a:ext cx="611164" cy="651421"/>
                <a:chOff x="5682346" y="832207"/>
                <a:chExt cx="611164" cy="651421"/>
              </a:xfrm>
            </p:grpSpPr>
            <p:sp>
              <p:nvSpPr>
                <p:cNvPr id="268" name="フリーフォーム: 図形 267">
                  <a:extLst>
                    <a:ext uri="{FF2B5EF4-FFF2-40B4-BE49-F238E27FC236}">
                      <a16:creationId xmlns:a16="http://schemas.microsoft.com/office/drawing/2014/main" id="{BF5DB234-F507-3EDF-1C6A-BA60FE19B058}"/>
                    </a:ext>
                  </a:extLst>
                </p:cNvPr>
                <p:cNvSpPr/>
                <p:nvPr/>
              </p:nvSpPr>
              <p:spPr bwMode="auto">
                <a:xfrm flipH="1">
                  <a:off x="5735340" y="894032"/>
                  <a:ext cx="510263" cy="589596"/>
                </a:xfrm>
                <a:custGeom>
                  <a:avLst/>
                  <a:gdLst>
                    <a:gd name="connsiteX0" fmla="*/ 550009 w 1118622"/>
                    <a:gd name="connsiteY0" fmla="*/ 0 h 1160030"/>
                    <a:gd name="connsiteX1" fmla="*/ 1074557 w 1118622"/>
                    <a:gd name="connsiteY1" fmla="*/ 291672 h 1160030"/>
                    <a:gd name="connsiteX2" fmla="*/ 1037164 w 1118622"/>
                    <a:gd name="connsiteY2" fmla="*/ 647658 h 1160030"/>
                    <a:gd name="connsiteX3" fmla="*/ 1118533 w 1118622"/>
                    <a:gd name="connsiteY3" fmla="*/ 862089 h 1160030"/>
                    <a:gd name="connsiteX4" fmla="*/ 1018696 w 1118622"/>
                    <a:gd name="connsiteY4" fmla="*/ 891508 h 1160030"/>
                    <a:gd name="connsiteX5" fmla="*/ 1001638 w 1118622"/>
                    <a:gd name="connsiteY5" fmla="*/ 926494 h 1160030"/>
                    <a:gd name="connsiteX6" fmla="*/ 879810 w 1118622"/>
                    <a:gd name="connsiteY6" fmla="*/ 917726 h 1160030"/>
                    <a:gd name="connsiteX7" fmla="*/ 963859 w 1118622"/>
                    <a:gd name="connsiteY7" fmla="*/ 990730 h 1160030"/>
                    <a:gd name="connsiteX8" fmla="*/ 964030 w 1118622"/>
                    <a:gd name="connsiteY8" fmla="*/ 990750 h 1160030"/>
                    <a:gd name="connsiteX9" fmla="*/ 942276 w 1118622"/>
                    <a:gd name="connsiteY9" fmla="*/ 1021289 h 1160030"/>
                    <a:gd name="connsiteX10" fmla="*/ 550009 w 1118622"/>
                    <a:gd name="connsiteY10" fmla="*/ 1160030 h 1160030"/>
                    <a:gd name="connsiteX11" fmla="*/ 0 w 1118622"/>
                    <a:gd name="connsiteY11" fmla="*/ 580015 h 1160030"/>
                    <a:gd name="connsiteX12" fmla="*/ 550009 w 1118622"/>
                    <a:gd name="connsiteY12" fmla="*/ 0 h 1160030"/>
                    <a:gd name="connsiteX0" fmla="*/ 550009 w 1118622"/>
                    <a:gd name="connsiteY0" fmla="*/ 9682 h 1169712"/>
                    <a:gd name="connsiteX1" fmla="*/ 1074557 w 1118622"/>
                    <a:gd name="connsiteY1" fmla="*/ 301354 h 1169712"/>
                    <a:gd name="connsiteX2" fmla="*/ 1037164 w 1118622"/>
                    <a:gd name="connsiteY2" fmla="*/ 657340 h 1169712"/>
                    <a:gd name="connsiteX3" fmla="*/ 1118533 w 1118622"/>
                    <a:gd name="connsiteY3" fmla="*/ 871771 h 1169712"/>
                    <a:gd name="connsiteX4" fmla="*/ 1018696 w 1118622"/>
                    <a:gd name="connsiteY4" fmla="*/ 901190 h 1169712"/>
                    <a:gd name="connsiteX5" fmla="*/ 1001638 w 1118622"/>
                    <a:gd name="connsiteY5" fmla="*/ 936176 h 1169712"/>
                    <a:gd name="connsiteX6" fmla="*/ 879810 w 1118622"/>
                    <a:gd name="connsiteY6" fmla="*/ 927408 h 1169712"/>
                    <a:gd name="connsiteX7" fmla="*/ 963859 w 1118622"/>
                    <a:gd name="connsiteY7" fmla="*/ 1000412 h 1169712"/>
                    <a:gd name="connsiteX8" fmla="*/ 964030 w 1118622"/>
                    <a:gd name="connsiteY8" fmla="*/ 1000432 h 1169712"/>
                    <a:gd name="connsiteX9" fmla="*/ 942276 w 1118622"/>
                    <a:gd name="connsiteY9" fmla="*/ 1030971 h 1169712"/>
                    <a:gd name="connsiteX10" fmla="*/ 550009 w 1118622"/>
                    <a:gd name="connsiteY10" fmla="*/ 1169712 h 1169712"/>
                    <a:gd name="connsiteX11" fmla="*/ 0 w 1118622"/>
                    <a:gd name="connsiteY11" fmla="*/ 589697 h 1169712"/>
                    <a:gd name="connsiteX12" fmla="*/ 550009 w 1118622"/>
                    <a:gd name="connsiteY12" fmla="*/ 9682 h 1169712"/>
                    <a:gd name="connsiteX0" fmla="*/ 535974 w 1118640"/>
                    <a:gd name="connsiteY0" fmla="*/ 0 h 1258399"/>
                    <a:gd name="connsiteX1" fmla="*/ 1074575 w 1118640"/>
                    <a:gd name="connsiteY1" fmla="*/ 390041 h 1258399"/>
                    <a:gd name="connsiteX2" fmla="*/ 1037182 w 1118640"/>
                    <a:gd name="connsiteY2" fmla="*/ 746027 h 1258399"/>
                    <a:gd name="connsiteX3" fmla="*/ 1118551 w 1118640"/>
                    <a:gd name="connsiteY3" fmla="*/ 960458 h 1258399"/>
                    <a:gd name="connsiteX4" fmla="*/ 1018714 w 1118640"/>
                    <a:gd name="connsiteY4" fmla="*/ 989877 h 1258399"/>
                    <a:gd name="connsiteX5" fmla="*/ 1001656 w 1118640"/>
                    <a:gd name="connsiteY5" fmla="*/ 1024863 h 1258399"/>
                    <a:gd name="connsiteX6" fmla="*/ 879828 w 1118640"/>
                    <a:gd name="connsiteY6" fmla="*/ 1016095 h 1258399"/>
                    <a:gd name="connsiteX7" fmla="*/ 963877 w 1118640"/>
                    <a:gd name="connsiteY7" fmla="*/ 1089099 h 1258399"/>
                    <a:gd name="connsiteX8" fmla="*/ 964048 w 1118640"/>
                    <a:gd name="connsiteY8" fmla="*/ 1089119 h 1258399"/>
                    <a:gd name="connsiteX9" fmla="*/ 942294 w 1118640"/>
                    <a:gd name="connsiteY9" fmla="*/ 1119658 h 1258399"/>
                    <a:gd name="connsiteX10" fmla="*/ 550027 w 1118640"/>
                    <a:gd name="connsiteY10" fmla="*/ 1258399 h 1258399"/>
                    <a:gd name="connsiteX11" fmla="*/ 18 w 1118640"/>
                    <a:gd name="connsiteY11" fmla="*/ 678384 h 1258399"/>
                    <a:gd name="connsiteX12" fmla="*/ 535974 w 1118640"/>
                    <a:gd name="connsiteY12" fmla="*/ 0 h 1258399"/>
                    <a:gd name="connsiteX0" fmla="*/ 536087 w 1118753"/>
                    <a:gd name="connsiteY0" fmla="*/ 0 h 1258399"/>
                    <a:gd name="connsiteX1" fmla="*/ 1074688 w 1118753"/>
                    <a:gd name="connsiteY1" fmla="*/ 390041 h 1258399"/>
                    <a:gd name="connsiteX2" fmla="*/ 1037295 w 1118753"/>
                    <a:gd name="connsiteY2" fmla="*/ 746027 h 1258399"/>
                    <a:gd name="connsiteX3" fmla="*/ 1118664 w 1118753"/>
                    <a:gd name="connsiteY3" fmla="*/ 960458 h 1258399"/>
                    <a:gd name="connsiteX4" fmla="*/ 1018827 w 1118753"/>
                    <a:gd name="connsiteY4" fmla="*/ 989877 h 1258399"/>
                    <a:gd name="connsiteX5" fmla="*/ 1001769 w 1118753"/>
                    <a:gd name="connsiteY5" fmla="*/ 1024863 h 1258399"/>
                    <a:gd name="connsiteX6" fmla="*/ 879941 w 1118753"/>
                    <a:gd name="connsiteY6" fmla="*/ 1016095 h 1258399"/>
                    <a:gd name="connsiteX7" fmla="*/ 963990 w 1118753"/>
                    <a:gd name="connsiteY7" fmla="*/ 1089099 h 1258399"/>
                    <a:gd name="connsiteX8" fmla="*/ 964161 w 1118753"/>
                    <a:gd name="connsiteY8" fmla="*/ 1089119 h 1258399"/>
                    <a:gd name="connsiteX9" fmla="*/ 942407 w 1118753"/>
                    <a:gd name="connsiteY9" fmla="*/ 1119658 h 1258399"/>
                    <a:gd name="connsiteX10" fmla="*/ 550140 w 1118753"/>
                    <a:gd name="connsiteY10" fmla="*/ 1258399 h 1258399"/>
                    <a:gd name="connsiteX11" fmla="*/ 131 w 1118753"/>
                    <a:gd name="connsiteY11" fmla="*/ 678384 h 1258399"/>
                    <a:gd name="connsiteX12" fmla="*/ 536087 w 1118753"/>
                    <a:gd name="connsiteY12" fmla="*/ 0 h 1258399"/>
                    <a:gd name="connsiteX0" fmla="*/ 536087 w 1139817"/>
                    <a:gd name="connsiteY0" fmla="*/ 0 h 1258399"/>
                    <a:gd name="connsiteX1" fmla="*/ 1074688 w 1139817"/>
                    <a:gd name="connsiteY1" fmla="*/ 390041 h 1258399"/>
                    <a:gd name="connsiteX2" fmla="*/ 1037295 w 1139817"/>
                    <a:gd name="connsiteY2" fmla="*/ 746027 h 1258399"/>
                    <a:gd name="connsiteX3" fmla="*/ 1139744 w 1139817"/>
                    <a:gd name="connsiteY3" fmla="*/ 925325 h 1258399"/>
                    <a:gd name="connsiteX4" fmla="*/ 1018827 w 1139817"/>
                    <a:gd name="connsiteY4" fmla="*/ 989877 h 1258399"/>
                    <a:gd name="connsiteX5" fmla="*/ 1001769 w 1139817"/>
                    <a:gd name="connsiteY5" fmla="*/ 1024863 h 1258399"/>
                    <a:gd name="connsiteX6" fmla="*/ 879941 w 1139817"/>
                    <a:gd name="connsiteY6" fmla="*/ 1016095 h 1258399"/>
                    <a:gd name="connsiteX7" fmla="*/ 963990 w 1139817"/>
                    <a:gd name="connsiteY7" fmla="*/ 1089099 h 1258399"/>
                    <a:gd name="connsiteX8" fmla="*/ 964161 w 1139817"/>
                    <a:gd name="connsiteY8" fmla="*/ 1089119 h 1258399"/>
                    <a:gd name="connsiteX9" fmla="*/ 942407 w 1139817"/>
                    <a:gd name="connsiteY9" fmla="*/ 1119658 h 1258399"/>
                    <a:gd name="connsiteX10" fmla="*/ 550140 w 1139817"/>
                    <a:gd name="connsiteY10" fmla="*/ 1258399 h 1258399"/>
                    <a:gd name="connsiteX11" fmla="*/ 131 w 1139817"/>
                    <a:gd name="connsiteY11" fmla="*/ 678384 h 1258399"/>
                    <a:gd name="connsiteX12" fmla="*/ 536087 w 1139817"/>
                    <a:gd name="connsiteY12" fmla="*/ 0 h 1258399"/>
                    <a:gd name="connsiteX0" fmla="*/ 536087 w 1139817"/>
                    <a:gd name="connsiteY0" fmla="*/ 0 h 1258399"/>
                    <a:gd name="connsiteX1" fmla="*/ 1074688 w 1139817"/>
                    <a:gd name="connsiteY1" fmla="*/ 390041 h 1258399"/>
                    <a:gd name="connsiteX2" fmla="*/ 1037295 w 1139817"/>
                    <a:gd name="connsiteY2" fmla="*/ 746027 h 1258399"/>
                    <a:gd name="connsiteX3" fmla="*/ 1139744 w 1139817"/>
                    <a:gd name="connsiteY3" fmla="*/ 925325 h 1258399"/>
                    <a:gd name="connsiteX4" fmla="*/ 1018827 w 1139817"/>
                    <a:gd name="connsiteY4" fmla="*/ 989877 h 1258399"/>
                    <a:gd name="connsiteX5" fmla="*/ 1001769 w 1139817"/>
                    <a:gd name="connsiteY5" fmla="*/ 1024863 h 1258399"/>
                    <a:gd name="connsiteX6" fmla="*/ 879941 w 1139817"/>
                    <a:gd name="connsiteY6" fmla="*/ 1016095 h 1258399"/>
                    <a:gd name="connsiteX7" fmla="*/ 963990 w 1139817"/>
                    <a:gd name="connsiteY7" fmla="*/ 1089099 h 1258399"/>
                    <a:gd name="connsiteX8" fmla="*/ 964161 w 1139817"/>
                    <a:gd name="connsiteY8" fmla="*/ 1089119 h 1258399"/>
                    <a:gd name="connsiteX9" fmla="*/ 942407 w 1139817"/>
                    <a:gd name="connsiteY9" fmla="*/ 1119658 h 1258399"/>
                    <a:gd name="connsiteX10" fmla="*/ 550140 w 1139817"/>
                    <a:gd name="connsiteY10" fmla="*/ 1258399 h 1258399"/>
                    <a:gd name="connsiteX11" fmla="*/ 131 w 1139817"/>
                    <a:gd name="connsiteY11" fmla="*/ 678384 h 1258399"/>
                    <a:gd name="connsiteX12" fmla="*/ 536087 w 1139817"/>
                    <a:gd name="connsiteY12" fmla="*/ 0 h 1258399"/>
                    <a:gd name="connsiteX0" fmla="*/ 536087 w 1139817"/>
                    <a:gd name="connsiteY0" fmla="*/ 3999 h 1262398"/>
                    <a:gd name="connsiteX1" fmla="*/ 1074688 w 1139817"/>
                    <a:gd name="connsiteY1" fmla="*/ 323777 h 1262398"/>
                    <a:gd name="connsiteX2" fmla="*/ 1037295 w 1139817"/>
                    <a:gd name="connsiteY2" fmla="*/ 750026 h 1262398"/>
                    <a:gd name="connsiteX3" fmla="*/ 1139744 w 1139817"/>
                    <a:gd name="connsiteY3" fmla="*/ 929324 h 1262398"/>
                    <a:gd name="connsiteX4" fmla="*/ 1018827 w 1139817"/>
                    <a:gd name="connsiteY4" fmla="*/ 993876 h 1262398"/>
                    <a:gd name="connsiteX5" fmla="*/ 1001769 w 1139817"/>
                    <a:gd name="connsiteY5" fmla="*/ 1028862 h 1262398"/>
                    <a:gd name="connsiteX6" fmla="*/ 879941 w 1139817"/>
                    <a:gd name="connsiteY6" fmla="*/ 1020094 h 1262398"/>
                    <a:gd name="connsiteX7" fmla="*/ 963990 w 1139817"/>
                    <a:gd name="connsiteY7" fmla="*/ 1093098 h 1262398"/>
                    <a:gd name="connsiteX8" fmla="*/ 964161 w 1139817"/>
                    <a:gd name="connsiteY8" fmla="*/ 1093118 h 1262398"/>
                    <a:gd name="connsiteX9" fmla="*/ 942407 w 1139817"/>
                    <a:gd name="connsiteY9" fmla="*/ 1123657 h 1262398"/>
                    <a:gd name="connsiteX10" fmla="*/ 550140 w 1139817"/>
                    <a:gd name="connsiteY10" fmla="*/ 1262398 h 1262398"/>
                    <a:gd name="connsiteX11" fmla="*/ 131 w 1139817"/>
                    <a:gd name="connsiteY11" fmla="*/ 682383 h 1262398"/>
                    <a:gd name="connsiteX12" fmla="*/ 536087 w 1139817"/>
                    <a:gd name="connsiteY12" fmla="*/ 3999 h 1262398"/>
                    <a:gd name="connsiteX0" fmla="*/ 536087 w 1139817"/>
                    <a:gd name="connsiteY0" fmla="*/ 0 h 1258399"/>
                    <a:gd name="connsiteX1" fmla="*/ 1074688 w 1139817"/>
                    <a:gd name="connsiteY1" fmla="*/ 319778 h 1258399"/>
                    <a:gd name="connsiteX2" fmla="*/ 1037295 w 1139817"/>
                    <a:gd name="connsiteY2" fmla="*/ 746027 h 1258399"/>
                    <a:gd name="connsiteX3" fmla="*/ 1139744 w 1139817"/>
                    <a:gd name="connsiteY3" fmla="*/ 925325 h 1258399"/>
                    <a:gd name="connsiteX4" fmla="*/ 1018827 w 1139817"/>
                    <a:gd name="connsiteY4" fmla="*/ 989877 h 1258399"/>
                    <a:gd name="connsiteX5" fmla="*/ 1001769 w 1139817"/>
                    <a:gd name="connsiteY5" fmla="*/ 1024863 h 1258399"/>
                    <a:gd name="connsiteX6" fmla="*/ 879941 w 1139817"/>
                    <a:gd name="connsiteY6" fmla="*/ 1016095 h 1258399"/>
                    <a:gd name="connsiteX7" fmla="*/ 963990 w 1139817"/>
                    <a:gd name="connsiteY7" fmla="*/ 1089099 h 1258399"/>
                    <a:gd name="connsiteX8" fmla="*/ 964161 w 1139817"/>
                    <a:gd name="connsiteY8" fmla="*/ 1089119 h 1258399"/>
                    <a:gd name="connsiteX9" fmla="*/ 942407 w 1139817"/>
                    <a:gd name="connsiteY9" fmla="*/ 1119658 h 1258399"/>
                    <a:gd name="connsiteX10" fmla="*/ 550140 w 1139817"/>
                    <a:gd name="connsiteY10" fmla="*/ 1258399 h 1258399"/>
                    <a:gd name="connsiteX11" fmla="*/ 131 w 1139817"/>
                    <a:gd name="connsiteY11" fmla="*/ 678384 h 1258399"/>
                    <a:gd name="connsiteX12" fmla="*/ 536087 w 1139817"/>
                    <a:gd name="connsiteY12" fmla="*/ 0 h 1258399"/>
                    <a:gd name="connsiteX0" fmla="*/ 536087 w 1139824"/>
                    <a:gd name="connsiteY0" fmla="*/ 0 h 1258399"/>
                    <a:gd name="connsiteX1" fmla="*/ 1032529 w 1139824"/>
                    <a:gd name="connsiteY1" fmla="*/ 249514 h 1258399"/>
                    <a:gd name="connsiteX2" fmla="*/ 1037295 w 1139824"/>
                    <a:gd name="connsiteY2" fmla="*/ 746027 h 1258399"/>
                    <a:gd name="connsiteX3" fmla="*/ 1139744 w 1139824"/>
                    <a:gd name="connsiteY3" fmla="*/ 925325 h 1258399"/>
                    <a:gd name="connsiteX4" fmla="*/ 1018827 w 1139824"/>
                    <a:gd name="connsiteY4" fmla="*/ 989877 h 1258399"/>
                    <a:gd name="connsiteX5" fmla="*/ 1001769 w 1139824"/>
                    <a:gd name="connsiteY5" fmla="*/ 1024863 h 1258399"/>
                    <a:gd name="connsiteX6" fmla="*/ 879941 w 1139824"/>
                    <a:gd name="connsiteY6" fmla="*/ 1016095 h 1258399"/>
                    <a:gd name="connsiteX7" fmla="*/ 963990 w 1139824"/>
                    <a:gd name="connsiteY7" fmla="*/ 1089099 h 1258399"/>
                    <a:gd name="connsiteX8" fmla="*/ 964161 w 1139824"/>
                    <a:gd name="connsiteY8" fmla="*/ 1089119 h 1258399"/>
                    <a:gd name="connsiteX9" fmla="*/ 942407 w 1139824"/>
                    <a:gd name="connsiteY9" fmla="*/ 1119658 h 1258399"/>
                    <a:gd name="connsiteX10" fmla="*/ 550140 w 1139824"/>
                    <a:gd name="connsiteY10" fmla="*/ 1258399 h 1258399"/>
                    <a:gd name="connsiteX11" fmla="*/ 131 w 1139824"/>
                    <a:gd name="connsiteY11" fmla="*/ 678384 h 1258399"/>
                    <a:gd name="connsiteX12" fmla="*/ 536087 w 1139824"/>
                    <a:gd name="connsiteY12" fmla="*/ 0 h 1258399"/>
                    <a:gd name="connsiteX0" fmla="*/ 536087 w 1139824"/>
                    <a:gd name="connsiteY0" fmla="*/ 0 h 1258399"/>
                    <a:gd name="connsiteX1" fmla="*/ 1032529 w 1139824"/>
                    <a:gd name="connsiteY1" fmla="*/ 249514 h 1258399"/>
                    <a:gd name="connsiteX2" fmla="*/ 1037295 w 1139824"/>
                    <a:gd name="connsiteY2" fmla="*/ 746027 h 1258399"/>
                    <a:gd name="connsiteX3" fmla="*/ 1139744 w 1139824"/>
                    <a:gd name="connsiteY3" fmla="*/ 925325 h 1258399"/>
                    <a:gd name="connsiteX4" fmla="*/ 1018827 w 1139824"/>
                    <a:gd name="connsiteY4" fmla="*/ 989877 h 1258399"/>
                    <a:gd name="connsiteX5" fmla="*/ 1001769 w 1139824"/>
                    <a:gd name="connsiteY5" fmla="*/ 1024863 h 1258399"/>
                    <a:gd name="connsiteX6" fmla="*/ 879941 w 1139824"/>
                    <a:gd name="connsiteY6" fmla="*/ 1016095 h 1258399"/>
                    <a:gd name="connsiteX7" fmla="*/ 963990 w 1139824"/>
                    <a:gd name="connsiteY7" fmla="*/ 1089099 h 1258399"/>
                    <a:gd name="connsiteX8" fmla="*/ 964161 w 1139824"/>
                    <a:gd name="connsiteY8" fmla="*/ 1089119 h 1258399"/>
                    <a:gd name="connsiteX9" fmla="*/ 942407 w 1139824"/>
                    <a:gd name="connsiteY9" fmla="*/ 1119658 h 1258399"/>
                    <a:gd name="connsiteX10" fmla="*/ 550140 w 1139824"/>
                    <a:gd name="connsiteY10" fmla="*/ 1258399 h 1258399"/>
                    <a:gd name="connsiteX11" fmla="*/ 131 w 1139824"/>
                    <a:gd name="connsiteY11" fmla="*/ 678384 h 1258399"/>
                    <a:gd name="connsiteX12" fmla="*/ 536087 w 1139824"/>
                    <a:gd name="connsiteY12" fmla="*/ 0 h 1258399"/>
                    <a:gd name="connsiteX0" fmla="*/ 545103 w 1148840"/>
                    <a:gd name="connsiteY0" fmla="*/ 0 h 1258399"/>
                    <a:gd name="connsiteX1" fmla="*/ 1041545 w 1148840"/>
                    <a:gd name="connsiteY1" fmla="*/ 249514 h 1258399"/>
                    <a:gd name="connsiteX2" fmla="*/ 1046311 w 1148840"/>
                    <a:gd name="connsiteY2" fmla="*/ 746027 h 1258399"/>
                    <a:gd name="connsiteX3" fmla="*/ 1148760 w 1148840"/>
                    <a:gd name="connsiteY3" fmla="*/ 925325 h 1258399"/>
                    <a:gd name="connsiteX4" fmla="*/ 1027843 w 1148840"/>
                    <a:gd name="connsiteY4" fmla="*/ 989877 h 1258399"/>
                    <a:gd name="connsiteX5" fmla="*/ 1010785 w 1148840"/>
                    <a:gd name="connsiteY5" fmla="*/ 1024863 h 1258399"/>
                    <a:gd name="connsiteX6" fmla="*/ 888957 w 1148840"/>
                    <a:gd name="connsiteY6" fmla="*/ 1016095 h 1258399"/>
                    <a:gd name="connsiteX7" fmla="*/ 973006 w 1148840"/>
                    <a:gd name="connsiteY7" fmla="*/ 1089099 h 1258399"/>
                    <a:gd name="connsiteX8" fmla="*/ 973177 w 1148840"/>
                    <a:gd name="connsiteY8" fmla="*/ 1089119 h 1258399"/>
                    <a:gd name="connsiteX9" fmla="*/ 951423 w 1148840"/>
                    <a:gd name="connsiteY9" fmla="*/ 1119658 h 1258399"/>
                    <a:gd name="connsiteX10" fmla="*/ 559156 w 1148840"/>
                    <a:gd name="connsiteY10" fmla="*/ 1258399 h 1258399"/>
                    <a:gd name="connsiteX11" fmla="*/ 9147 w 1148840"/>
                    <a:gd name="connsiteY11" fmla="*/ 678384 h 1258399"/>
                    <a:gd name="connsiteX12" fmla="*/ 545103 w 1148840"/>
                    <a:gd name="connsiteY12" fmla="*/ 0 h 1258399"/>
                    <a:gd name="connsiteX0" fmla="*/ 525491 w 1129228"/>
                    <a:gd name="connsiteY0" fmla="*/ 0 h 1258399"/>
                    <a:gd name="connsiteX1" fmla="*/ 1021933 w 1129228"/>
                    <a:gd name="connsiteY1" fmla="*/ 249514 h 1258399"/>
                    <a:gd name="connsiteX2" fmla="*/ 1026699 w 1129228"/>
                    <a:gd name="connsiteY2" fmla="*/ 746027 h 1258399"/>
                    <a:gd name="connsiteX3" fmla="*/ 1129148 w 1129228"/>
                    <a:gd name="connsiteY3" fmla="*/ 925325 h 1258399"/>
                    <a:gd name="connsiteX4" fmla="*/ 1008231 w 1129228"/>
                    <a:gd name="connsiteY4" fmla="*/ 989877 h 1258399"/>
                    <a:gd name="connsiteX5" fmla="*/ 991173 w 1129228"/>
                    <a:gd name="connsiteY5" fmla="*/ 1024863 h 1258399"/>
                    <a:gd name="connsiteX6" fmla="*/ 869345 w 1129228"/>
                    <a:gd name="connsiteY6" fmla="*/ 1016095 h 1258399"/>
                    <a:gd name="connsiteX7" fmla="*/ 953394 w 1129228"/>
                    <a:gd name="connsiteY7" fmla="*/ 1089099 h 1258399"/>
                    <a:gd name="connsiteX8" fmla="*/ 953565 w 1129228"/>
                    <a:gd name="connsiteY8" fmla="*/ 1089119 h 1258399"/>
                    <a:gd name="connsiteX9" fmla="*/ 931811 w 1129228"/>
                    <a:gd name="connsiteY9" fmla="*/ 1119658 h 1258399"/>
                    <a:gd name="connsiteX10" fmla="*/ 539544 w 1129228"/>
                    <a:gd name="connsiteY10" fmla="*/ 1258399 h 1258399"/>
                    <a:gd name="connsiteX11" fmla="*/ 10614 w 1129228"/>
                    <a:gd name="connsiteY11" fmla="*/ 720543 h 1258399"/>
                    <a:gd name="connsiteX12" fmla="*/ 525491 w 1129228"/>
                    <a:gd name="connsiteY12" fmla="*/ 0 h 1258399"/>
                    <a:gd name="connsiteX0" fmla="*/ 525491 w 1129228"/>
                    <a:gd name="connsiteY0" fmla="*/ 0 h 1262907"/>
                    <a:gd name="connsiteX1" fmla="*/ 1021933 w 1129228"/>
                    <a:gd name="connsiteY1" fmla="*/ 249514 h 1262907"/>
                    <a:gd name="connsiteX2" fmla="*/ 1026699 w 1129228"/>
                    <a:gd name="connsiteY2" fmla="*/ 746027 h 1262907"/>
                    <a:gd name="connsiteX3" fmla="*/ 1129148 w 1129228"/>
                    <a:gd name="connsiteY3" fmla="*/ 925325 h 1262907"/>
                    <a:gd name="connsiteX4" fmla="*/ 1008231 w 1129228"/>
                    <a:gd name="connsiteY4" fmla="*/ 989877 h 1262907"/>
                    <a:gd name="connsiteX5" fmla="*/ 991173 w 1129228"/>
                    <a:gd name="connsiteY5" fmla="*/ 1024863 h 1262907"/>
                    <a:gd name="connsiteX6" fmla="*/ 869345 w 1129228"/>
                    <a:gd name="connsiteY6" fmla="*/ 1016095 h 1262907"/>
                    <a:gd name="connsiteX7" fmla="*/ 953394 w 1129228"/>
                    <a:gd name="connsiteY7" fmla="*/ 1089099 h 1262907"/>
                    <a:gd name="connsiteX8" fmla="*/ 953565 w 1129228"/>
                    <a:gd name="connsiteY8" fmla="*/ 1089119 h 1262907"/>
                    <a:gd name="connsiteX9" fmla="*/ 931811 w 1129228"/>
                    <a:gd name="connsiteY9" fmla="*/ 1119658 h 1262907"/>
                    <a:gd name="connsiteX10" fmla="*/ 539544 w 1129228"/>
                    <a:gd name="connsiteY10" fmla="*/ 1258399 h 1262907"/>
                    <a:gd name="connsiteX11" fmla="*/ 10614 w 1129228"/>
                    <a:gd name="connsiteY11" fmla="*/ 720543 h 1262907"/>
                    <a:gd name="connsiteX12" fmla="*/ 525491 w 1129228"/>
                    <a:gd name="connsiteY12" fmla="*/ 0 h 1262907"/>
                    <a:gd name="connsiteX0" fmla="*/ 525491 w 1129228"/>
                    <a:gd name="connsiteY0" fmla="*/ 0 h 1276006"/>
                    <a:gd name="connsiteX1" fmla="*/ 1021933 w 1129228"/>
                    <a:gd name="connsiteY1" fmla="*/ 249514 h 1276006"/>
                    <a:gd name="connsiteX2" fmla="*/ 1026699 w 1129228"/>
                    <a:gd name="connsiteY2" fmla="*/ 746027 h 1276006"/>
                    <a:gd name="connsiteX3" fmla="*/ 1129148 w 1129228"/>
                    <a:gd name="connsiteY3" fmla="*/ 925325 h 1276006"/>
                    <a:gd name="connsiteX4" fmla="*/ 1008231 w 1129228"/>
                    <a:gd name="connsiteY4" fmla="*/ 989877 h 1276006"/>
                    <a:gd name="connsiteX5" fmla="*/ 991173 w 1129228"/>
                    <a:gd name="connsiteY5" fmla="*/ 1024863 h 1276006"/>
                    <a:gd name="connsiteX6" fmla="*/ 869345 w 1129228"/>
                    <a:gd name="connsiteY6" fmla="*/ 1016095 h 1276006"/>
                    <a:gd name="connsiteX7" fmla="*/ 953394 w 1129228"/>
                    <a:gd name="connsiteY7" fmla="*/ 1089099 h 1276006"/>
                    <a:gd name="connsiteX8" fmla="*/ 953565 w 1129228"/>
                    <a:gd name="connsiteY8" fmla="*/ 1089119 h 1276006"/>
                    <a:gd name="connsiteX9" fmla="*/ 916000 w 1129228"/>
                    <a:gd name="connsiteY9" fmla="*/ 1156545 h 1276006"/>
                    <a:gd name="connsiteX10" fmla="*/ 539544 w 1129228"/>
                    <a:gd name="connsiteY10" fmla="*/ 1258399 h 1276006"/>
                    <a:gd name="connsiteX11" fmla="*/ 10614 w 1129228"/>
                    <a:gd name="connsiteY11" fmla="*/ 720543 h 1276006"/>
                    <a:gd name="connsiteX12" fmla="*/ 525491 w 1129228"/>
                    <a:gd name="connsiteY12" fmla="*/ 0 h 1276006"/>
                    <a:gd name="connsiteX0" fmla="*/ 525491 w 1129228"/>
                    <a:gd name="connsiteY0" fmla="*/ 0 h 1276006"/>
                    <a:gd name="connsiteX1" fmla="*/ 1021933 w 1129228"/>
                    <a:gd name="connsiteY1" fmla="*/ 249514 h 1276006"/>
                    <a:gd name="connsiteX2" fmla="*/ 1026699 w 1129228"/>
                    <a:gd name="connsiteY2" fmla="*/ 746027 h 1276006"/>
                    <a:gd name="connsiteX3" fmla="*/ 1129148 w 1129228"/>
                    <a:gd name="connsiteY3" fmla="*/ 925325 h 1276006"/>
                    <a:gd name="connsiteX4" fmla="*/ 1008231 w 1129228"/>
                    <a:gd name="connsiteY4" fmla="*/ 989877 h 1276006"/>
                    <a:gd name="connsiteX5" fmla="*/ 991173 w 1129228"/>
                    <a:gd name="connsiteY5" fmla="*/ 1024863 h 1276006"/>
                    <a:gd name="connsiteX6" fmla="*/ 869345 w 1129228"/>
                    <a:gd name="connsiteY6" fmla="*/ 1016095 h 1276006"/>
                    <a:gd name="connsiteX7" fmla="*/ 953394 w 1129228"/>
                    <a:gd name="connsiteY7" fmla="*/ 1089099 h 1276006"/>
                    <a:gd name="connsiteX8" fmla="*/ 964105 w 1129228"/>
                    <a:gd name="connsiteY8" fmla="*/ 1141817 h 1276006"/>
                    <a:gd name="connsiteX9" fmla="*/ 916000 w 1129228"/>
                    <a:gd name="connsiteY9" fmla="*/ 1156545 h 1276006"/>
                    <a:gd name="connsiteX10" fmla="*/ 539544 w 1129228"/>
                    <a:gd name="connsiteY10" fmla="*/ 1258399 h 1276006"/>
                    <a:gd name="connsiteX11" fmla="*/ 10614 w 1129228"/>
                    <a:gd name="connsiteY11" fmla="*/ 720543 h 1276006"/>
                    <a:gd name="connsiteX12" fmla="*/ 525491 w 1129228"/>
                    <a:gd name="connsiteY12" fmla="*/ 0 h 1276006"/>
                    <a:gd name="connsiteX0" fmla="*/ 525491 w 1129228"/>
                    <a:gd name="connsiteY0" fmla="*/ 0 h 1276006"/>
                    <a:gd name="connsiteX1" fmla="*/ 1021933 w 1129228"/>
                    <a:gd name="connsiteY1" fmla="*/ 249514 h 1276006"/>
                    <a:gd name="connsiteX2" fmla="*/ 1026699 w 1129228"/>
                    <a:gd name="connsiteY2" fmla="*/ 746027 h 1276006"/>
                    <a:gd name="connsiteX3" fmla="*/ 1129148 w 1129228"/>
                    <a:gd name="connsiteY3" fmla="*/ 925325 h 1276006"/>
                    <a:gd name="connsiteX4" fmla="*/ 1008231 w 1129228"/>
                    <a:gd name="connsiteY4" fmla="*/ 989877 h 1276006"/>
                    <a:gd name="connsiteX5" fmla="*/ 991173 w 1129228"/>
                    <a:gd name="connsiteY5" fmla="*/ 1024863 h 1276006"/>
                    <a:gd name="connsiteX6" fmla="*/ 869345 w 1129228"/>
                    <a:gd name="connsiteY6" fmla="*/ 1016095 h 1276006"/>
                    <a:gd name="connsiteX7" fmla="*/ 964105 w 1129228"/>
                    <a:gd name="connsiteY7" fmla="*/ 1141817 h 1276006"/>
                    <a:gd name="connsiteX8" fmla="*/ 916000 w 1129228"/>
                    <a:gd name="connsiteY8" fmla="*/ 1156545 h 1276006"/>
                    <a:gd name="connsiteX9" fmla="*/ 539544 w 1129228"/>
                    <a:gd name="connsiteY9" fmla="*/ 1258399 h 1276006"/>
                    <a:gd name="connsiteX10" fmla="*/ 10614 w 1129228"/>
                    <a:gd name="connsiteY10" fmla="*/ 720543 h 1276006"/>
                    <a:gd name="connsiteX11" fmla="*/ 525491 w 1129228"/>
                    <a:gd name="connsiteY11" fmla="*/ 0 h 1276006"/>
                    <a:gd name="connsiteX0" fmla="*/ 525491 w 1129228"/>
                    <a:gd name="connsiteY0" fmla="*/ 0 h 1276006"/>
                    <a:gd name="connsiteX1" fmla="*/ 1021933 w 1129228"/>
                    <a:gd name="connsiteY1" fmla="*/ 249514 h 1276006"/>
                    <a:gd name="connsiteX2" fmla="*/ 1026699 w 1129228"/>
                    <a:gd name="connsiteY2" fmla="*/ 746027 h 1276006"/>
                    <a:gd name="connsiteX3" fmla="*/ 1129148 w 1129228"/>
                    <a:gd name="connsiteY3" fmla="*/ 925325 h 1276006"/>
                    <a:gd name="connsiteX4" fmla="*/ 1008231 w 1129228"/>
                    <a:gd name="connsiteY4" fmla="*/ 989877 h 1276006"/>
                    <a:gd name="connsiteX5" fmla="*/ 991173 w 1129228"/>
                    <a:gd name="connsiteY5" fmla="*/ 1024863 h 1276006"/>
                    <a:gd name="connsiteX6" fmla="*/ 842997 w 1129228"/>
                    <a:gd name="connsiteY6" fmla="*/ 995016 h 1276006"/>
                    <a:gd name="connsiteX7" fmla="*/ 964105 w 1129228"/>
                    <a:gd name="connsiteY7" fmla="*/ 1141817 h 1276006"/>
                    <a:gd name="connsiteX8" fmla="*/ 916000 w 1129228"/>
                    <a:gd name="connsiteY8" fmla="*/ 1156545 h 1276006"/>
                    <a:gd name="connsiteX9" fmla="*/ 539544 w 1129228"/>
                    <a:gd name="connsiteY9" fmla="*/ 1258399 h 1276006"/>
                    <a:gd name="connsiteX10" fmla="*/ 10614 w 1129228"/>
                    <a:gd name="connsiteY10" fmla="*/ 720543 h 1276006"/>
                    <a:gd name="connsiteX11" fmla="*/ 525491 w 1129228"/>
                    <a:gd name="connsiteY11" fmla="*/ 0 h 1276006"/>
                    <a:gd name="connsiteX0" fmla="*/ 525491 w 1129228"/>
                    <a:gd name="connsiteY0" fmla="*/ 0 h 1276006"/>
                    <a:gd name="connsiteX1" fmla="*/ 1021933 w 1129228"/>
                    <a:gd name="connsiteY1" fmla="*/ 249514 h 1276006"/>
                    <a:gd name="connsiteX2" fmla="*/ 1026699 w 1129228"/>
                    <a:gd name="connsiteY2" fmla="*/ 746027 h 1276006"/>
                    <a:gd name="connsiteX3" fmla="*/ 1129148 w 1129228"/>
                    <a:gd name="connsiteY3" fmla="*/ 925325 h 1276006"/>
                    <a:gd name="connsiteX4" fmla="*/ 1008231 w 1129228"/>
                    <a:gd name="connsiteY4" fmla="*/ 989877 h 1276006"/>
                    <a:gd name="connsiteX5" fmla="*/ 991173 w 1129228"/>
                    <a:gd name="connsiteY5" fmla="*/ 1024863 h 1276006"/>
                    <a:gd name="connsiteX6" fmla="*/ 842997 w 1129228"/>
                    <a:gd name="connsiteY6" fmla="*/ 995016 h 1276006"/>
                    <a:gd name="connsiteX7" fmla="*/ 964105 w 1129228"/>
                    <a:gd name="connsiteY7" fmla="*/ 1141817 h 1276006"/>
                    <a:gd name="connsiteX8" fmla="*/ 916000 w 1129228"/>
                    <a:gd name="connsiteY8" fmla="*/ 1156545 h 1276006"/>
                    <a:gd name="connsiteX9" fmla="*/ 539544 w 1129228"/>
                    <a:gd name="connsiteY9" fmla="*/ 1258399 h 1276006"/>
                    <a:gd name="connsiteX10" fmla="*/ 10614 w 1129228"/>
                    <a:gd name="connsiteY10" fmla="*/ 720543 h 1276006"/>
                    <a:gd name="connsiteX11" fmla="*/ 525491 w 1129228"/>
                    <a:gd name="connsiteY11" fmla="*/ 0 h 1276006"/>
                    <a:gd name="connsiteX0" fmla="*/ 525491 w 1129228"/>
                    <a:gd name="connsiteY0" fmla="*/ 0 h 1276006"/>
                    <a:gd name="connsiteX1" fmla="*/ 1021933 w 1129228"/>
                    <a:gd name="connsiteY1" fmla="*/ 249514 h 1276006"/>
                    <a:gd name="connsiteX2" fmla="*/ 1026699 w 1129228"/>
                    <a:gd name="connsiteY2" fmla="*/ 746027 h 1276006"/>
                    <a:gd name="connsiteX3" fmla="*/ 1129148 w 1129228"/>
                    <a:gd name="connsiteY3" fmla="*/ 925325 h 1276006"/>
                    <a:gd name="connsiteX4" fmla="*/ 1008231 w 1129228"/>
                    <a:gd name="connsiteY4" fmla="*/ 989877 h 1276006"/>
                    <a:gd name="connsiteX5" fmla="*/ 991173 w 1129228"/>
                    <a:gd name="connsiteY5" fmla="*/ 1024863 h 1276006"/>
                    <a:gd name="connsiteX6" fmla="*/ 837728 w 1129228"/>
                    <a:gd name="connsiteY6" fmla="*/ 1037174 h 1276006"/>
                    <a:gd name="connsiteX7" fmla="*/ 964105 w 1129228"/>
                    <a:gd name="connsiteY7" fmla="*/ 1141817 h 1276006"/>
                    <a:gd name="connsiteX8" fmla="*/ 916000 w 1129228"/>
                    <a:gd name="connsiteY8" fmla="*/ 1156545 h 1276006"/>
                    <a:gd name="connsiteX9" fmla="*/ 539544 w 1129228"/>
                    <a:gd name="connsiteY9" fmla="*/ 1258399 h 1276006"/>
                    <a:gd name="connsiteX10" fmla="*/ 10614 w 1129228"/>
                    <a:gd name="connsiteY10" fmla="*/ 720543 h 1276006"/>
                    <a:gd name="connsiteX11" fmla="*/ 525491 w 1129228"/>
                    <a:gd name="connsiteY11" fmla="*/ 0 h 1276006"/>
                    <a:gd name="connsiteX0" fmla="*/ 525491 w 1129228"/>
                    <a:gd name="connsiteY0" fmla="*/ 0 h 1289399"/>
                    <a:gd name="connsiteX1" fmla="*/ 1021933 w 1129228"/>
                    <a:gd name="connsiteY1" fmla="*/ 249514 h 1289399"/>
                    <a:gd name="connsiteX2" fmla="*/ 1026699 w 1129228"/>
                    <a:gd name="connsiteY2" fmla="*/ 746027 h 1289399"/>
                    <a:gd name="connsiteX3" fmla="*/ 1129148 w 1129228"/>
                    <a:gd name="connsiteY3" fmla="*/ 925325 h 1289399"/>
                    <a:gd name="connsiteX4" fmla="*/ 1008231 w 1129228"/>
                    <a:gd name="connsiteY4" fmla="*/ 989877 h 1289399"/>
                    <a:gd name="connsiteX5" fmla="*/ 991173 w 1129228"/>
                    <a:gd name="connsiteY5" fmla="*/ 1024863 h 1289399"/>
                    <a:gd name="connsiteX6" fmla="*/ 837728 w 1129228"/>
                    <a:gd name="connsiteY6" fmla="*/ 1037174 h 1289399"/>
                    <a:gd name="connsiteX7" fmla="*/ 964105 w 1129228"/>
                    <a:gd name="connsiteY7" fmla="*/ 1141817 h 1289399"/>
                    <a:gd name="connsiteX8" fmla="*/ 900190 w 1129228"/>
                    <a:gd name="connsiteY8" fmla="*/ 1182893 h 1289399"/>
                    <a:gd name="connsiteX9" fmla="*/ 539544 w 1129228"/>
                    <a:gd name="connsiteY9" fmla="*/ 1258399 h 1289399"/>
                    <a:gd name="connsiteX10" fmla="*/ 10614 w 1129228"/>
                    <a:gd name="connsiteY10" fmla="*/ 720543 h 1289399"/>
                    <a:gd name="connsiteX11" fmla="*/ 525491 w 1129228"/>
                    <a:gd name="connsiteY11" fmla="*/ 0 h 1289399"/>
                    <a:gd name="connsiteX0" fmla="*/ 525491 w 1129228"/>
                    <a:gd name="connsiteY0" fmla="*/ 0 h 1289399"/>
                    <a:gd name="connsiteX1" fmla="*/ 1021933 w 1129228"/>
                    <a:gd name="connsiteY1" fmla="*/ 249514 h 1289399"/>
                    <a:gd name="connsiteX2" fmla="*/ 1026699 w 1129228"/>
                    <a:gd name="connsiteY2" fmla="*/ 746027 h 1289399"/>
                    <a:gd name="connsiteX3" fmla="*/ 1129148 w 1129228"/>
                    <a:gd name="connsiteY3" fmla="*/ 925325 h 1289399"/>
                    <a:gd name="connsiteX4" fmla="*/ 1008231 w 1129228"/>
                    <a:gd name="connsiteY4" fmla="*/ 989877 h 1289399"/>
                    <a:gd name="connsiteX5" fmla="*/ 991173 w 1129228"/>
                    <a:gd name="connsiteY5" fmla="*/ 1024863 h 1289399"/>
                    <a:gd name="connsiteX6" fmla="*/ 837728 w 1129228"/>
                    <a:gd name="connsiteY6" fmla="*/ 1037174 h 1289399"/>
                    <a:gd name="connsiteX7" fmla="*/ 943026 w 1129228"/>
                    <a:gd name="connsiteY7" fmla="*/ 1136545 h 1289399"/>
                    <a:gd name="connsiteX8" fmla="*/ 900190 w 1129228"/>
                    <a:gd name="connsiteY8" fmla="*/ 1182893 h 1289399"/>
                    <a:gd name="connsiteX9" fmla="*/ 539544 w 1129228"/>
                    <a:gd name="connsiteY9" fmla="*/ 1258399 h 1289399"/>
                    <a:gd name="connsiteX10" fmla="*/ 10614 w 1129228"/>
                    <a:gd name="connsiteY10" fmla="*/ 720543 h 1289399"/>
                    <a:gd name="connsiteX11" fmla="*/ 525491 w 1129228"/>
                    <a:gd name="connsiteY11" fmla="*/ 0 h 1289399"/>
                    <a:gd name="connsiteX0" fmla="*/ 525491 w 1129228"/>
                    <a:gd name="connsiteY0" fmla="*/ 0 h 1289399"/>
                    <a:gd name="connsiteX1" fmla="*/ 1021933 w 1129228"/>
                    <a:gd name="connsiteY1" fmla="*/ 249514 h 1289399"/>
                    <a:gd name="connsiteX2" fmla="*/ 1026699 w 1129228"/>
                    <a:gd name="connsiteY2" fmla="*/ 746027 h 1289399"/>
                    <a:gd name="connsiteX3" fmla="*/ 1129148 w 1129228"/>
                    <a:gd name="connsiteY3" fmla="*/ 925325 h 1289399"/>
                    <a:gd name="connsiteX4" fmla="*/ 1008231 w 1129228"/>
                    <a:gd name="connsiteY4" fmla="*/ 989877 h 1289399"/>
                    <a:gd name="connsiteX5" fmla="*/ 991173 w 1129228"/>
                    <a:gd name="connsiteY5" fmla="*/ 1024863 h 1289399"/>
                    <a:gd name="connsiteX6" fmla="*/ 837728 w 1129228"/>
                    <a:gd name="connsiteY6" fmla="*/ 1037174 h 1289399"/>
                    <a:gd name="connsiteX7" fmla="*/ 943026 w 1129228"/>
                    <a:gd name="connsiteY7" fmla="*/ 1136545 h 1289399"/>
                    <a:gd name="connsiteX8" fmla="*/ 900190 w 1129228"/>
                    <a:gd name="connsiteY8" fmla="*/ 1182893 h 1289399"/>
                    <a:gd name="connsiteX9" fmla="*/ 539544 w 1129228"/>
                    <a:gd name="connsiteY9" fmla="*/ 1258399 h 1289399"/>
                    <a:gd name="connsiteX10" fmla="*/ 10614 w 1129228"/>
                    <a:gd name="connsiteY10" fmla="*/ 720543 h 1289399"/>
                    <a:gd name="connsiteX11" fmla="*/ 525491 w 1129228"/>
                    <a:gd name="connsiteY11" fmla="*/ 0 h 1289399"/>
                    <a:gd name="connsiteX0" fmla="*/ 525491 w 1129228"/>
                    <a:gd name="connsiteY0" fmla="*/ 0 h 1304791"/>
                    <a:gd name="connsiteX1" fmla="*/ 1021933 w 1129228"/>
                    <a:gd name="connsiteY1" fmla="*/ 249514 h 1304791"/>
                    <a:gd name="connsiteX2" fmla="*/ 1026699 w 1129228"/>
                    <a:gd name="connsiteY2" fmla="*/ 746027 h 1304791"/>
                    <a:gd name="connsiteX3" fmla="*/ 1129148 w 1129228"/>
                    <a:gd name="connsiteY3" fmla="*/ 925325 h 1304791"/>
                    <a:gd name="connsiteX4" fmla="*/ 1008231 w 1129228"/>
                    <a:gd name="connsiteY4" fmla="*/ 989877 h 1304791"/>
                    <a:gd name="connsiteX5" fmla="*/ 991173 w 1129228"/>
                    <a:gd name="connsiteY5" fmla="*/ 1024863 h 1304791"/>
                    <a:gd name="connsiteX6" fmla="*/ 837728 w 1129228"/>
                    <a:gd name="connsiteY6" fmla="*/ 1037174 h 1304791"/>
                    <a:gd name="connsiteX7" fmla="*/ 943026 w 1129228"/>
                    <a:gd name="connsiteY7" fmla="*/ 1136545 h 1304791"/>
                    <a:gd name="connsiteX8" fmla="*/ 900190 w 1129228"/>
                    <a:gd name="connsiteY8" fmla="*/ 1182893 h 1304791"/>
                    <a:gd name="connsiteX9" fmla="*/ 539544 w 1129228"/>
                    <a:gd name="connsiteY9" fmla="*/ 1258399 h 1304791"/>
                    <a:gd name="connsiteX10" fmla="*/ 10614 w 1129228"/>
                    <a:gd name="connsiteY10" fmla="*/ 720543 h 1304791"/>
                    <a:gd name="connsiteX11" fmla="*/ 525491 w 1129228"/>
                    <a:gd name="connsiteY11" fmla="*/ 0 h 1304791"/>
                    <a:gd name="connsiteX0" fmla="*/ 525491 w 1129228"/>
                    <a:gd name="connsiteY0" fmla="*/ 0 h 1304791"/>
                    <a:gd name="connsiteX1" fmla="*/ 1021933 w 1129228"/>
                    <a:gd name="connsiteY1" fmla="*/ 249514 h 1304791"/>
                    <a:gd name="connsiteX2" fmla="*/ 1026699 w 1129228"/>
                    <a:gd name="connsiteY2" fmla="*/ 746027 h 1304791"/>
                    <a:gd name="connsiteX3" fmla="*/ 1129148 w 1129228"/>
                    <a:gd name="connsiteY3" fmla="*/ 925325 h 1304791"/>
                    <a:gd name="connsiteX4" fmla="*/ 1008231 w 1129228"/>
                    <a:gd name="connsiteY4" fmla="*/ 989877 h 1304791"/>
                    <a:gd name="connsiteX5" fmla="*/ 975365 w 1129228"/>
                    <a:gd name="connsiteY5" fmla="*/ 1045942 h 1304791"/>
                    <a:gd name="connsiteX6" fmla="*/ 837728 w 1129228"/>
                    <a:gd name="connsiteY6" fmla="*/ 1037174 h 1304791"/>
                    <a:gd name="connsiteX7" fmla="*/ 943026 w 1129228"/>
                    <a:gd name="connsiteY7" fmla="*/ 1136545 h 1304791"/>
                    <a:gd name="connsiteX8" fmla="*/ 900190 w 1129228"/>
                    <a:gd name="connsiteY8" fmla="*/ 1182893 h 1304791"/>
                    <a:gd name="connsiteX9" fmla="*/ 539544 w 1129228"/>
                    <a:gd name="connsiteY9" fmla="*/ 1258399 h 1304791"/>
                    <a:gd name="connsiteX10" fmla="*/ 10614 w 1129228"/>
                    <a:gd name="connsiteY10" fmla="*/ 720543 h 1304791"/>
                    <a:gd name="connsiteX11" fmla="*/ 525491 w 1129228"/>
                    <a:gd name="connsiteY11" fmla="*/ 0 h 1304791"/>
                    <a:gd name="connsiteX0" fmla="*/ 525491 w 1129228"/>
                    <a:gd name="connsiteY0" fmla="*/ 0 h 1304791"/>
                    <a:gd name="connsiteX1" fmla="*/ 1021933 w 1129228"/>
                    <a:gd name="connsiteY1" fmla="*/ 249514 h 1304791"/>
                    <a:gd name="connsiteX2" fmla="*/ 1026699 w 1129228"/>
                    <a:gd name="connsiteY2" fmla="*/ 746027 h 1304791"/>
                    <a:gd name="connsiteX3" fmla="*/ 1129148 w 1129228"/>
                    <a:gd name="connsiteY3" fmla="*/ 925325 h 1304791"/>
                    <a:gd name="connsiteX4" fmla="*/ 1008231 w 1129228"/>
                    <a:gd name="connsiteY4" fmla="*/ 989877 h 1304791"/>
                    <a:gd name="connsiteX5" fmla="*/ 975365 w 1129228"/>
                    <a:gd name="connsiteY5" fmla="*/ 1045942 h 1304791"/>
                    <a:gd name="connsiteX6" fmla="*/ 879886 w 1129228"/>
                    <a:gd name="connsiteY6" fmla="*/ 1037174 h 1304791"/>
                    <a:gd name="connsiteX7" fmla="*/ 943026 w 1129228"/>
                    <a:gd name="connsiteY7" fmla="*/ 1136545 h 1304791"/>
                    <a:gd name="connsiteX8" fmla="*/ 900190 w 1129228"/>
                    <a:gd name="connsiteY8" fmla="*/ 1182893 h 1304791"/>
                    <a:gd name="connsiteX9" fmla="*/ 539544 w 1129228"/>
                    <a:gd name="connsiteY9" fmla="*/ 1258399 h 1304791"/>
                    <a:gd name="connsiteX10" fmla="*/ 10614 w 1129228"/>
                    <a:gd name="connsiteY10" fmla="*/ 720543 h 1304791"/>
                    <a:gd name="connsiteX11" fmla="*/ 525491 w 1129228"/>
                    <a:gd name="connsiteY11" fmla="*/ 0 h 13047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129228" h="1304791">
                      <a:moveTo>
                        <a:pt x="525491" y="0"/>
                      </a:moveTo>
                      <a:cubicBezTo>
                        <a:pt x="791283" y="0"/>
                        <a:pt x="928488" y="55474"/>
                        <a:pt x="1021933" y="249514"/>
                      </a:cubicBezTo>
                      <a:cubicBezTo>
                        <a:pt x="1115378" y="443554"/>
                        <a:pt x="1008830" y="633392"/>
                        <a:pt x="1026699" y="746027"/>
                      </a:cubicBezTo>
                      <a:cubicBezTo>
                        <a:pt x="1044568" y="858662"/>
                        <a:pt x="1132226" y="889049"/>
                        <a:pt x="1129148" y="925325"/>
                      </a:cubicBezTo>
                      <a:cubicBezTo>
                        <a:pt x="1057014" y="952077"/>
                        <a:pt x="1067662" y="972367"/>
                        <a:pt x="1008231" y="989877"/>
                      </a:cubicBezTo>
                      <a:lnTo>
                        <a:pt x="975365" y="1045942"/>
                      </a:lnTo>
                      <a:cubicBezTo>
                        <a:pt x="925973" y="1035993"/>
                        <a:pt x="885276" y="1022074"/>
                        <a:pt x="879886" y="1037174"/>
                      </a:cubicBezTo>
                      <a:cubicBezTo>
                        <a:pt x="874496" y="1052275"/>
                        <a:pt x="935250" y="1113137"/>
                        <a:pt x="943026" y="1136545"/>
                      </a:cubicBezTo>
                      <a:lnTo>
                        <a:pt x="900190" y="1182893"/>
                      </a:lnTo>
                      <a:cubicBezTo>
                        <a:pt x="852184" y="1364981"/>
                        <a:pt x="795878" y="1300557"/>
                        <a:pt x="539544" y="1258399"/>
                      </a:cubicBezTo>
                      <a:cubicBezTo>
                        <a:pt x="283210" y="1216241"/>
                        <a:pt x="48087" y="986488"/>
                        <a:pt x="10614" y="720543"/>
                      </a:cubicBezTo>
                      <a:cubicBezTo>
                        <a:pt x="-26859" y="454598"/>
                        <a:pt x="10937" y="7026"/>
                        <a:pt x="52549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90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endParaRPr lang="ja-JP" altLang="en-US" kern="0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69" name="月 268">
                  <a:extLst>
                    <a:ext uri="{FF2B5EF4-FFF2-40B4-BE49-F238E27FC236}">
                      <a16:creationId xmlns:a16="http://schemas.microsoft.com/office/drawing/2014/main" id="{8B33FDA6-EDCF-9F4D-71B3-B2D054BAB143}"/>
                    </a:ext>
                  </a:extLst>
                </p:cNvPr>
                <p:cNvSpPr/>
                <p:nvPr/>
              </p:nvSpPr>
              <p:spPr bwMode="auto">
                <a:xfrm rot="16200000" flipH="1">
                  <a:off x="5838538" y="1028012"/>
                  <a:ext cx="45719" cy="145647"/>
                </a:xfrm>
                <a:prstGeom prst="moon">
                  <a:avLst/>
                </a:pr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0" name="月 269">
                  <a:extLst>
                    <a:ext uri="{FF2B5EF4-FFF2-40B4-BE49-F238E27FC236}">
                      <a16:creationId xmlns:a16="http://schemas.microsoft.com/office/drawing/2014/main" id="{6A738D13-CF1A-DE77-7273-65D0F94BBBA6}"/>
                    </a:ext>
                  </a:extLst>
                </p:cNvPr>
                <p:cNvSpPr/>
                <p:nvPr/>
              </p:nvSpPr>
              <p:spPr bwMode="auto">
                <a:xfrm rot="10800000">
                  <a:off x="6104819" y="891797"/>
                  <a:ext cx="188691" cy="527801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1" name="月 270">
                  <a:extLst>
                    <a:ext uri="{FF2B5EF4-FFF2-40B4-BE49-F238E27FC236}">
                      <a16:creationId xmlns:a16="http://schemas.microsoft.com/office/drawing/2014/main" id="{E05828CA-0B7D-3B85-BDBA-69AE4157A6A3}"/>
                    </a:ext>
                  </a:extLst>
                </p:cNvPr>
                <p:cNvSpPr/>
                <p:nvPr/>
              </p:nvSpPr>
              <p:spPr bwMode="auto">
                <a:xfrm rot="5400000">
                  <a:off x="5838024" y="676529"/>
                  <a:ext cx="233877" cy="545233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2" name="月 271">
                  <a:extLst>
                    <a:ext uri="{FF2B5EF4-FFF2-40B4-BE49-F238E27FC236}">
                      <a16:creationId xmlns:a16="http://schemas.microsoft.com/office/drawing/2014/main" id="{AD30AAB0-3CF7-BD9E-DB3B-42CAD4E520FA}"/>
                    </a:ext>
                  </a:extLst>
                </p:cNvPr>
                <p:cNvSpPr/>
                <p:nvPr/>
              </p:nvSpPr>
              <p:spPr bwMode="auto">
                <a:xfrm rot="19800000">
                  <a:off x="5995632" y="918237"/>
                  <a:ext cx="138775" cy="309992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3" name="月 272">
                  <a:extLst>
                    <a:ext uri="{FF2B5EF4-FFF2-40B4-BE49-F238E27FC236}">
                      <a16:creationId xmlns:a16="http://schemas.microsoft.com/office/drawing/2014/main" id="{59D6B372-C2B9-4A22-7B7B-0110F46E634C}"/>
                    </a:ext>
                  </a:extLst>
                </p:cNvPr>
                <p:cNvSpPr/>
                <p:nvPr/>
              </p:nvSpPr>
              <p:spPr bwMode="auto">
                <a:xfrm rot="19800000">
                  <a:off x="6043256" y="908713"/>
                  <a:ext cx="138775" cy="309992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4" name="フリーフォーム: 図形 273">
                  <a:extLst>
                    <a:ext uri="{FF2B5EF4-FFF2-40B4-BE49-F238E27FC236}">
                      <a16:creationId xmlns:a16="http://schemas.microsoft.com/office/drawing/2014/main" id="{1C59F9D6-0713-020A-3DC5-EBDFE0DB9621}"/>
                    </a:ext>
                  </a:extLst>
                </p:cNvPr>
                <p:cNvSpPr/>
                <p:nvPr/>
              </p:nvSpPr>
              <p:spPr bwMode="auto">
                <a:xfrm rot="21325971" flipH="1">
                  <a:off x="6038157" y="1139447"/>
                  <a:ext cx="108017" cy="147970"/>
                </a:xfrm>
                <a:custGeom>
                  <a:avLst/>
                  <a:gdLst>
                    <a:gd name="connsiteX0" fmla="*/ 189263 w 255154"/>
                    <a:gd name="connsiteY0" fmla="*/ 3657 h 360040"/>
                    <a:gd name="connsiteX1" fmla="*/ 218831 w 255154"/>
                    <a:gd name="connsiteY1" fmla="*/ 14147 h 360040"/>
                    <a:gd name="connsiteX2" fmla="*/ 248860 w 255154"/>
                    <a:gd name="connsiteY2" fmla="*/ 37286 h 360040"/>
                    <a:gd name="connsiteX3" fmla="*/ 235115 w 255154"/>
                    <a:gd name="connsiteY3" fmla="*/ 47877 h 360040"/>
                    <a:gd name="connsiteX4" fmla="*/ 188979 w 255154"/>
                    <a:gd name="connsiteY4" fmla="*/ 175170 h 360040"/>
                    <a:gd name="connsiteX5" fmla="*/ 235115 w 255154"/>
                    <a:gd name="connsiteY5" fmla="*/ 302464 h 360040"/>
                    <a:gd name="connsiteX6" fmla="*/ 255154 w 255154"/>
                    <a:gd name="connsiteY6" fmla="*/ 317905 h 360040"/>
                    <a:gd name="connsiteX7" fmla="*/ 218831 w 255154"/>
                    <a:gd name="connsiteY7" fmla="*/ 345893 h 360040"/>
                    <a:gd name="connsiteX8" fmla="*/ 157518 w 255154"/>
                    <a:gd name="connsiteY8" fmla="*/ 360040 h 360040"/>
                    <a:gd name="connsiteX9" fmla="*/ 0 w 255154"/>
                    <a:gd name="connsiteY9" fmla="*/ 180020 h 360040"/>
                    <a:gd name="connsiteX10" fmla="*/ 157518 w 255154"/>
                    <a:gd name="connsiteY10" fmla="*/ 0 h 360040"/>
                    <a:gd name="connsiteX11" fmla="*/ 189263 w 255154"/>
                    <a:gd name="connsiteY11" fmla="*/ 3657 h 360040"/>
                    <a:gd name="connsiteX0" fmla="*/ 189263 w 255154"/>
                    <a:gd name="connsiteY0" fmla="*/ 3657 h 360040"/>
                    <a:gd name="connsiteX1" fmla="*/ 218831 w 255154"/>
                    <a:gd name="connsiteY1" fmla="*/ 14147 h 360040"/>
                    <a:gd name="connsiteX2" fmla="*/ 248860 w 255154"/>
                    <a:gd name="connsiteY2" fmla="*/ 37286 h 360040"/>
                    <a:gd name="connsiteX3" fmla="*/ 235115 w 255154"/>
                    <a:gd name="connsiteY3" fmla="*/ 47877 h 360040"/>
                    <a:gd name="connsiteX4" fmla="*/ 235115 w 255154"/>
                    <a:gd name="connsiteY4" fmla="*/ 302464 h 360040"/>
                    <a:gd name="connsiteX5" fmla="*/ 255154 w 255154"/>
                    <a:gd name="connsiteY5" fmla="*/ 317905 h 360040"/>
                    <a:gd name="connsiteX6" fmla="*/ 218831 w 255154"/>
                    <a:gd name="connsiteY6" fmla="*/ 345893 h 360040"/>
                    <a:gd name="connsiteX7" fmla="*/ 157518 w 255154"/>
                    <a:gd name="connsiteY7" fmla="*/ 360040 h 360040"/>
                    <a:gd name="connsiteX8" fmla="*/ 0 w 255154"/>
                    <a:gd name="connsiteY8" fmla="*/ 180020 h 360040"/>
                    <a:gd name="connsiteX9" fmla="*/ 157518 w 255154"/>
                    <a:gd name="connsiteY9" fmla="*/ 0 h 360040"/>
                    <a:gd name="connsiteX10" fmla="*/ 189263 w 255154"/>
                    <a:gd name="connsiteY10" fmla="*/ 3657 h 360040"/>
                    <a:gd name="connsiteX0" fmla="*/ 189263 w 255154"/>
                    <a:gd name="connsiteY0" fmla="*/ 3657 h 360040"/>
                    <a:gd name="connsiteX1" fmla="*/ 218831 w 255154"/>
                    <a:gd name="connsiteY1" fmla="*/ 14147 h 360040"/>
                    <a:gd name="connsiteX2" fmla="*/ 248860 w 255154"/>
                    <a:gd name="connsiteY2" fmla="*/ 37286 h 360040"/>
                    <a:gd name="connsiteX3" fmla="*/ 235115 w 255154"/>
                    <a:gd name="connsiteY3" fmla="*/ 302464 h 360040"/>
                    <a:gd name="connsiteX4" fmla="*/ 255154 w 255154"/>
                    <a:gd name="connsiteY4" fmla="*/ 317905 h 360040"/>
                    <a:gd name="connsiteX5" fmla="*/ 218831 w 255154"/>
                    <a:gd name="connsiteY5" fmla="*/ 345893 h 360040"/>
                    <a:gd name="connsiteX6" fmla="*/ 157518 w 255154"/>
                    <a:gd name="connsiteY6" fmla="*/ 360040 h 360040"/>
                    <a:gd name="connsiteX7" fmla="*/ 0 w 255154"/>
                    <a:gd name="connsiteY7" fmla="*/ 180020 h 360040"/>
                    <a:gd name="connsiteX8" fmla="*/ 157518 w 255154"/>
                    <a:gd name="connsiteY8" fmla="*/ 0 h 360040"/>
                    <a:gd name="connsiteX9" fmla="*/ 189263 w 255154"/>
                    <a:gd name="connsiteY9" fmla="*/ 3657 h 360040"/>
                    <a:gd name="connsiteX0" fmla="*/ 248860 w 340300"/>
                    <a:gd name="connsiteY0" fmla="*/ 37286 h 360040"/>
                    <a:gd name="connsiteX1" fmla="*/ 235115 w 340300"/>
                    <a:gd name="connsiteY1" fmla="*/ 302464 h 360040"/>
                    <a:gd name="connsiteX2" fmla="*/ 255154 w 340300"/>
                    <a:gd name="connsiteY2" fmla="*/ 317905 h 360040"/>
                    <a:gd name="connsiteX3" fmla="*/ 218831 w 340300"/>
                    <a:gd name="connsiteY3" fmla="*/ 345893 h 360040"/>
                    <a:gd name="connsiteX4" fmla="*/ 157518 w 340300"/>
                    <a:gd name="connsiteY4" fmla="*/ 360040 h 360040"/>
                    <a:gd name="connsiteX5" fmla="*/ 0 w 340300"/>
                    <a:gd name="connsiteY5" fmla="*/ 180020 h 360040"/>
                    <a:gd name="connsiteX6" fmla="*/ 157518 w 340300"/>
                    <a:gd name="connsiteY6" fmla="*/ 0 h 360040"/>
                    <a:gd name="connsiteX7" fmla="*/ 189263 w 340300"/>
                    <a:gd name="connsiteY7" fmla="*/ 3657 h 360040"/>
                    <a:gd name="connsiteX8" fmla="*/ 218831 w 340300"/>
                    <a:gd name="connsiteY8" fmla="*/ 14147 h 360040"/>
                    <a:gd name="connsiteX9" fmla="*/ 340300 w 340300"/>
                    <a:gd name="connsiteY9" fmla="*/ 128726 h 360040"/>
                    <a:gd name="connsiteX0" fmla="*/ 248860 w 476054"/>
                    <a:gd name="connsiteY0" fmla="*/ 54372 h 377126"/>
                    <a:gd name="connsiteX1" fmla="*/ 235115 w 476054"/>
                    <a:gd name="connsiteY1" fmla="*/ 319550 h 377126"/>
                    <a:gd name="connsiteX2" fmla="*/ 255154 w 476054"/>
                    <a:gd name="connsiteY2" fmla="*/ 334991 h 377126"/>
                    <a:gd name="connsiteX3" fmla="*/ 218831 w 476054"/>
                    <a:gd name="connsiteY3" fmla="*/ 362979 h 377126"/>
                    <a:gd name="connsiteX4" fmla="*/ 157518 w 476054"/>
                    <a:gd name="connsiteY4" fmla="*/ 377126 h 377126"/>
                    <a:gd name="connsiteX5" fmla="*/ 0 w 476054"/>
                    <a:gd name="connsiteY5" fmla="*/ 197106 h 377126"/>
                    <a:gd name="connsiteX6" fmla="*/ 157518 w 476054"/>
                    <a:gd name="connsiteY6" fmla="*/ 17086 h 377126"/>
                    <a:gd name="connsiteX7" fmla="*/ 189263 w 476054"/>
                    <a:gd name="connsiteY7" fmla="*/ 20743 h 377126"/>
                    <a:gd name="connsiteX8" fmla="*/ 475560 w 476054"/>
                    <a:gd name="connsiteY8" fmla="*/ 283695 h 377126"/>
                    <a:gd name="connsiteX9" fmla="*/ 340300 w 476054"/>
                    <a:gd name="connsiteY9" fmla="*/ 145812 h 377126"/>
                    <a:gd name="connsiteX0" fmla="*/ 248860 w 340300"/>
                    <a:gd name="connsiteY0" fmla="*/ 44215 h 366969"/>
                    <a:gd name="connsiteX1" fmla="*/ 235115 w 340300"/>
                    <a:gd name="connsiteY1" fmla="*/ 309393 h 366969"/>
                    <a:gd name="connsiteX2" fmla="*/ 255154 w 340300"/>
                    <a:gd name="connsiteY2" fmla="*/ 324834 h 366969"/>
                    <a:gd name="connsiteX3" fmla="*/ 218831 w 340300"/>
                    <a:gd name="connsiteY3" fmla="*/ 352822 h 366969"/>
                    <a:gd name="connsiteX4" fmla="*/ 157518 w 340300"/>
                    <a:gd name="connsiteY4" fmla="*/ 366969 h 366969"/>
                    <a:gd name="connsiteX5" fmla="*/ 0 w 340300"/>
                    <a:gd name="connsiteY5" fmla="*/ 186949 h 366969"/>
                    <a:gd name="connsiteX6" fmla="*/ 157518 w 340300"/>
                    <a:gd name="connsiteY6" fmla="*/ 6929 h 366969"/>
                    <a:gd name="connsiteX7" fmla="*/ 189263 w 340300"/>
                    <a:gd name="connsiteY7" fmla="*/ 10586 h 366969"/>
                    <a:gd name="connsiteX8" fmla="*/ 340300 w 340300"/>
                    <a:gd name="connsiteY8" fmla="*/ 135655 h 366969"/>
                    <a:gd name="connsiteX0" fmla="*/ 235115 w 340300"/>
                    <a:gd name="connsiteY0" fmla="*/ 309393 h 366969"/>
                    <a:gd name="connsiteX1" fmla="*/ 255154 w 340300"/>
                    <a:gd name="connsiteY1" fmla="*/ 324834 h 366969"/>
                    <a:gd name="connsiteX2" fmla="*/ 218831 w 340300"/>
                    <a:gd name="connsiteY2" fmla="*/ 352822 h 366969"/>
                    <a:gd name="connsiteX3" fmla="*/ 157518 w 340300"/>
                    <a:gd name="connsiteY3" fmla="*/ 366969 h 366969"/>
                    <a:gd name="connsiteX4" fmla="*/ 0 w 340300"/>
                    <a:gd name="connsiteY4" fmla="*/ 186949 h 366969"/>
                    <a:gd name="connsiteX5" fmla="*/ 157518 w 340300"/>
                    <a:gd name="connsiteY5" fmla="*/ 6929 h 366969"/>
                    <a:gd name="connsiteX6" fmla="*/ 189263 w 340300"/>
                    <a:gd name="connsiteY6" fmla="*/ 10586 h 366969"/>
                    <a:gd name="connsiteX7" fmla="*/ 340300 w 340300"/>
                    <a:gd name="connsiteY7" fmla="*/ 135655 h 366969"/>
                    <a:gd name="connsiteX0" fmla="*/ 235115 w 255154"/>
                    <a:gd name="connsiteY0" fmla="*/ 309393 h 366969"/>
                    <a:gd name="connsiteX1" fmla="*/ 255154 w 255154"/>
                    <a:gd name="connsiteY1" fmla="*/ 324834 h 366969"/>
                    <a:gd name="connsiteX2" fmla="*/ 218831 w 255154"/>
                    <a:gd name="connsiteY2" fmla="*/ 352822 h 366969"/>
                    <a:gd name="connsiteX3" fmla="*/ 157518 w 255154"/>
                    <a:gd name="connsiteY3" fmla="*/ 366969 h 366969"/>
                    <a:gd name="connsiteX4" fmla="*/ 0 w 255154"/>
                    <a:gd name="connsiteY4" fmla="*/ 186949 h 366969"/>
                    <a:gd name="connsiteX5" fmla="*/ 157518 w 255154"/>
                    <a:gd name="connsiteY5" fmla="*/ 6929 h 366969"/>
                    <a:gd name="connsiteX6" fmla="*/ 189263 w 255154"/>
                    <a:gd name="connsiteY6" fmla="*/ 10586 h 366969"/>
                    <a:gd name="connsiteX0" fmla="*/ 255154 w 255154"/>
                    <a:gd name="connsiteY0" fmla="*/ 324834 h 366969"/>
                    <a:gd name="connsiteX1" fmla="*/ 218831 w 255154"/>
                    <a:gd name="connsiteY1" fmla="*/ 352822 h 366969"/>
                    <a:gd name="connsiteX2" fmla="*/ 157518 w 255154"/>
                    <a:gd name="connsiteY2" fmla="*/ 366969 h 366969"/>
                    <a:gd name="connsiteX3" fmla="*/ 0 w 255154"/>
                    <a:gd name="connsiteY3" fmla="*/ 186949 h 366969"/>
                    <a:gd name="connsiteX4" fmla="*/ 157518 w 255154"/>
                    <a:gd name="connsiteY4" fmla="*/ 6929 h 366969"/>
                    <a:gd name="connsiteX5" fmla="*/ 189263 w 255154"/>
                    <a:gd name="connsiteY5" fmla="*/ 10586 h 366969"/>
                    <a:gd name="connsiteX0" fmla="*/ 255154 w 255154"/>
                    <a:gd name="connsiteY0" fmla="*/ 317905 h 360040"/>
                    <a:gd name="connsiteX1" fmla="*/ 218831 w 255154"/>
                    <a:gd name="connsiteY1" fmla="*/ 345893 h 360040"/>
                    <a:gd name="connsiteX2" fmla="*/ 157518 w 255154"/>
                    <a:gd name="connsiteY2" fmla="*/ 360040 h 360040"/>
                    <a:gd name="connsiteX3" fmla="*/ 0 w 255154"/>
                    <a:gd name="connsiteY3" fmla="*/ 180020 h 360040"/>
                    <a:gd name="connsiteX4" fmla="*/ 157518 w 255154"/>
                    <a:gd name="connsiteY4" fmla="*/ 0 h 3600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55154" h="360040">
                      <a:moveTo>
                        <a:pt x="255154" y="317905"/>
                      </a:moveTo>
                      <a:lnTo>
                        <a:pt x="218831" y="345893"/>
                      </a:lnTo>
                      <a:cubicBezTo>
                        <a:pt x="199986" y="355003"/>
                        <a:pt x="179267" y="360040"/>
                        <a:pt x="157518" y="360040"/>
                      </a:cubicBezTo>
                      <a:cubicBezTo>
                        <a:pt x="70523" y="360040"/>
                        <a:pt x="0" y="279442"/>
                        <a:pt x="0" y="180020"/>
                      </a:cubicBezTo>
                      <a:cubicBezTo>
                        <a:pt x="0" y="80598"/>
                        <a:pt x="70523" y="0"/>
                        <a:pt x="157518" y="0"/>
                      </a:cubicBezTo>
                    </a:path>
                  </a:pathLst>
                </a:custGeom>
                <a:solidFill>
                  <a:srgbClr val="FFCC99"/>
                </a:solidFill>
                <a:ln w="19050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  <a:cs typeface="+mn-cs"/>
                    </a:defRPr>
                  </a:lvl9pPr>
                </a:lstStyle>
                <a:p>
                  <a:pPr algn="ctr"/>
                  <a:endParaRPr lang="ja-JP" altLang="en-US" kern="0">
                    <a:solidFill>
                      <a:srgbClr val="000000"/>
                    </a:solidFill>
                  </a:endParaRPr>
                </a:p>
              </p:txBody>
            </p:sp>
            <p:sp>
              <p:nvSpPr>
                <p:cNvPr id="275" name="月 274">
                  <a:extLst>
                    <a:ext uri="{FF2B5EF4-FFF2-40B4-BE49-F238E27FC236}">
                      <a16:creationId xmlns:a16="http://schemas.microsoft.com/office/drawing/2014/main" id="{8DAD4673-E216-AD9B-C33A-5263533B4946}"/>
                    </a:ext>
                  </a:extLst>
                </p:cNvPr>
                <p:cNvSpPr/>
                <p:nvPr/>
              </p:nvSpPr>
              <p:spPr bwMode="auto">
                <a:xfrm rot="10800000">
                  <a:off x="6018333" y="1054077"/>
                  <a:ext cx="71075" cy="206164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76" name="月 275">
                  <a:extLst>
                    <a:ext uri="{FF2B5EF4-FFF2-40B4-BE49-F238E27FC236}">
                      <a16:creationId xmlns:a16="http://schemas.microsoft.com/office/drawing/2014/main" id="{AAC99BA5-1B8F-992C-19F3-B7CEE52F4280}"/>
                    </a:ext>
                  </a:extLst>
                </p:cNvPr>
                <p:cNvSpPr/>
                <p:nvPr/>
              </p:nvSpPr>
              <p:spPr bwMode="auto">
                <a:xfrm rot="7087713">
                  <a:off x="5869741" y="683570"/>
                  <a:ext cx="233878" cy="545233"/>
                </a:xfrm>
                <a:prstGeom prst="moon">
                  <a:avLst>
                    <a:gd name="adj" fmla="val 87500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260" name="楕円 259">
                <a:extLst>
                  <a:ext uri="{FF2B5EF4-FFF2-40B4-BE49-F238E27FC236}">
                    <a16:creationId xmlns:a16="http://schemas.microsoft.com/office/drawing/2014/main" id="{6615B10E-8791-1CEA-5E5D-ACA20701062C}"/>
                  </a:ext>
                </a:extLst>
              </p:cNvPr>
              <p:cNvSpPr/>
              <p:nvPr/>
            </p:nvSpPr>
            <p:spPr bwMode="auto">
              <a:xfrm rot="20700000">
                <a:off x="7737873" y="1206158"/>
                <a:ext cx="45719" cy="77262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261" name="グループ化 260">
                <a:extLst>
                  <a:ext uri="{FF2B5EF4-FFF2-40B4-BE49-F238E27FC236}">
                    <a16:creationId xmlns:a16="http://schemas.microsoft.com/office/drawing/2014/main" id="{EEFD77D0-9197-226C-9342-F3FB946E847F}"/>
                  </a:ext>
                </a:extLst>
              </p:cNvPr>
              <p:cNvGrpSpPr/>
              <p:nvPr/>
            </p:nvGrpSpPr>
            <p:grpSpPr>
              <a:xfrm rot="19800000">
                <a:off x="7341592" y="1702448"/>
                <a:ext cx="102143" cy="290150"/>
                <a:chOff x="7210425" y="1808820"/>
                <a:chExt cx="177114" cy="483013"/>
              </a:xfrm>
            </p:grpSpPr>
            <p:sp>
              <p:nvSpPr>
                <p:cNvPr id="266" name="四角形: 角を丸くする 265">
                  <a:extLst>
                    <a:ext uri="{FF2B5EF4-FFF2-40B4-BE49-F238E27FC236}">
                      <a16:creationId xmlns:a16="http://schemas.microsoft.com/office/drawing/2014/main" id="{ABAAC27E-E66D-6857-95A9-1EB31EE07A33}"/>
                    </a:ext>
                  </a:extLst>
                </p:cNvPr>
                <p:cNvSpPr/>
                <p:nvPr/>
              </p:nvSpPr>
              <p:spPr bwMode="auto">
                <a:xfrm>
                  <a:off x="7210425" y="1808820"/>
                  <a:ext cx="177114" cy="483013"/>
                </a:xfrm>
                <a:prstGeom prst="roundRect">
                  <a:avLst>
                    <a:gd name="adj" fmla="val 6330"/>
                  </a:avLst>
                </a:pr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67" name="四角形: 角を丸くする 266">
                  <a:extLst>
                    <a:ext uri="{FF2B5EF4-FFF2-40B4-BE49-F238E27FC236}">
                      <a16:creationId xmlns:a16="http://schemas.microsoft.com/office/drawing/2014/main" id="{09E4BB33-02E0-A8F9-0492-7A62E6D31C42}"/>
                    </a:ext>
                  </a:extLst>
                </p:cNvPr>
                <p:cNvSpPr/>
                <p:nvPr/>
              </p:nvSpPr>
              <p:spPr bwMode="auto">
                <a:xfrm>
                  <a:off x="7236619" y="1826420"/>
                  <a:ext cx="150920" cy="447814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95000"/>
                  </a:schemeClr>
                </a:solidFill>
                <a:ln w="63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262" name="四角形: 角を丸くする 261">
                <a:extLst>
                  <a:ext uri="{FF2B5EF4-FFF2-40B4-BE49-F238E27FC236}">
                    <a16:creationId xmlns:a16="http://schemas.microsoft.com/office/drawing/2014/main" id="{F3C92867-745A-1D6F-0362-A0020CF2D25E}"/>
                  </a:ext>
                </a:extLst>
              </p:cNvPr>
              <p:cNvSpPr/>
              <p:nvPr/>
            </p:nvSpPr>
            <p:spPr bwMode="auto">
              <a:xfrm rot="17100000">
                <a:off x="7282370" y="1875638"/>
                <a:ext cx="102151" cy="457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srgbClr val="000000"/>
                  </a:solidFill>
                </a:endParaRPr>
              </a:p>
            </p:txBody>
          </p:sp>
          <p:sp>
            <p:nvSpPr>
              <p:cNvPr id="263" name="四角形: 角を丸くする 262">
                <a:extLst>
                  <a:ext uri="{FF2B5EF4-FFF2-40B4-BE49-F238E27FC236}">
                    <a16:creationId xmlns:a16="http://schemas.microsoft.com/office/drawing/2014/main" id="{01C600BA-BC40-21B9-5D79-1B84CE1F08F7}"/>
                  </a:ext>
                </a:extLst>
              </p:cNvPr>
              <p:cNvSpPr/>
              <p:nvPr/>
            </p:nvSpPr>
            <p:spPr bwMode="auto">
              <a:xfrm rot="17100000">
                <a:off x="7320470" y="1923264"/>
                <a:ext cx="102151" cy="457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srgbClr val="000000"/>
                  </a:solidFill>
                </a:endParaRPr>
              </a:p>
            </p:txBody>
          </p:sp>
          <p:sp>
            <p:nvSpPr>
              <p:cNvPr id="264" name="四角形: 角を丸くする 263">
                <a:extLst>
                  <a:ext uri="{FF2B5EF4-FFF2-40B4-BE49-F238E27FC236}">
                    <a16:creationId xmlns:a16="http://schemas.microsoft.com/office/drawing/2014/main" id="{A46836F1-609D-C537-9F5A-50088A15B052}"/>
                  </a:ext>
                </a:extLst>
              </p:cNvPr>
              <p:cNvSpPr/>
              <p:nvPr/>
            </p:nvSpPr>
            <p:spPr bwMode="auto">
              <a:xfrm rot="7031502">
                <a:off x="7451439" y="1824676"/>
                <a:ext cx="45719" cy="79621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srgbClr val="000000"/>
                  </a:solidFill>
                </a:endParaRPr>
              </a:p>
            </p:txBody>
          </p:sp>
          <p:sp>
            <p:nvSpPr>
              <p:cNvPr id="265" name="四角形: 角を丸くする 264">
                <a:extLst>
                  <a:ext uri="{FF2B5EF4-FFF2-40B4-BE49-F238E27FC236}">
                    <a16:creationId xmlns:a16="http://schemas.microsoft.com/office/drawing/2014/main" id="{10AE0321-B5B1-9D95-C721-5D533173B2A4}"/>
                  </a:ext>
                </a:extLst>
              </p:cNvPr>
              <p:cNvSpPr/>
              <p:nvPr/>
            </p:nvSpPr>
            <p:spPr bwMode="auto">
              <a:xfrm rot="17100000">
                <a:off x="7369869" y="1950110"/>
                <a:ext cx="90937" cy="457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srgbClr val="000000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2470932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フリーフォーム: 図形 107">
            <a:extLst>
              <a:ext uri="{FF2B5EF4-FFF2-40B4-BE49-F238E27FC236}">
                <a16:creationId xmlns:a16="http://schemas.microsoft.com/office/drawing/2014/main" id="{2AC8A255-C635-04F3-155F-9D99BEB1259E}"/>
              </a:ext>
            </a:extLst>
          </p:cNvPr>
          <p:cNvSpPr/>
          <p:nvPr/>
        </p:nvSpPr>
        <p:spPr>
          <a:xfrm>
            <a:off x="272480" y="241026"/>
            <a:ext cx="9361040" cy="4539545"/>
          </a:xfrm>
          <a:custGeom>
            <a:avLst/>
            <a:gdLst>
              <a:gd name="connsiteX0" fmla="*/ 416271 w 9361040"/>
              <a:gd name="connsiteY0" fmla="*/ 0 h 4539545"/>
              <a:gd name="connsiteX1" fmla="*/ 8944769 w 9361040"/>
              <a:gd name="connsiteY1" fmla="*/ 0 h 4539545"/>
              <a:gd name="connsiteX2" fmla="*/ 9361040 w 9361040"/>
              <a:gd name="connsiteY2" fmla="*/ 416271 h 4539545"/>
              <a:gd name="connsiteX3" fmla="*/ 9361040 w 9361040"/>
              <a:gd name="connsiteY3" fmla="*/ 3452781 h 4539545"/>
              <a:gd name="connsiteX4" fmla="*/ 8944769 w 9361040"/>
              <a:gd name="connsiteY4" fmla="*/ 3869052 h 4539545"/>
              <a:gd name="connsiteX5" fmla="*/ 6729118 w 9361040"/>
              <a:gd name="connsiteY5" fmla="*/ 3869052 h 4539545"/>
              <a:gd name="connsiteX6" fmla="*/ 6819200 w 9361040"/>
              <a:gd name="connsiteY6" fmla="*/ 4116955 h 4539545"/>
              <a:gd name="connsiteX7" fmla="*/ 7171884 w 9361040"/>
              <a:gd name="connsiteY7" fmla="*/ 4539545 h 4539545"/>
              <a:gd name="connsiteX8" fmla="*/ 7171883 w 9361040"/>
              <a:gd name="connsiteY8" fmla="*/ 4539545 h 4539545"/>
              <a:gd name="connsiteX9" fmla="*/ 6288900 w 9361040"/>
              <a:gd name="connsiteY9" fmla="*/ 3954265 h 4539545"/>
              <a:gd name="connsiteX10" fmla="*/ 6262449 w 9361040"/>
              <a:gd name="connsiteY10" fmla="*/ 3869052 h 4539545"/>
              <a:gd name="connsiteX11" fmla="*/ 416271 w 9361040"/>
              <a:gd name="connsiteY11" fmla="*/ 3869052 h 4539545"/>
              <a:gd name="connsiteX12" fmla="*/ 0 w 9361040"/>
              <a:gd name="connsiteY12" fmla="*/ 3452781 h 4539545"/>
              <a:gd name="connsiteX13" fmla="*/ 0 w 9361040"/>
              <a:gd name="connsiteY13" fmla="*/ 416271 h 4539545"/>
              <a:gd name="connsiteX14" fmla="*/ 416271 w 9361040"/>
              <a:gd name="connsiteY14" fmla="*/ 0 h 45395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9361040" h="4539545">
                <a:moveTo>
                  <a:pt x="416271" y="0"/>
                </a:moveTo>
                <a:lnTo>
                  <a:pt x="8944769" y="0"/>
                </a:lnTo>
                <a:cubicBezTo>
                  <a:pt x="9174669" y="0"/>
                  <a:pt x="9361040" y="186371"/>
                  <a:pt x="9361040" y="416271"/>
                </a:cubicBezTo>
                <a:lnTo>
                  <a:pt x="9361040" y="3452781"/>
                </a:lnTo>
                <a:cubicBezTo>
                  <a:pt x="9361040" y="3682681"/>
                  <a:pt x="9174669" y="3869052"/>
                  <a:pt x="8944769" y="3869052"/>
                </a:cubicBezTo>
                <a:lnTo>
                  <a:pt x="6729118" y="3869052"/>
                </a:lnTo>
                <a:lnTo>
                  <a:pt x="6819200" y="4116955"/>
                </a:lnTo>
                <a:cubicBezTo>
                  <a:pt x="6901283" y="4281121"/>
                  <a:pt x="7021070" y="4426434"/>
                  <a:pt x="7171884" y="4539545"/>
                </a:cubicBezTo>
                <a:lnTo>
                  <a:pt x="7171883" y="4539545"/>
                </a:lnTo>
                <a:cubicBezTo>
                  <a:pt x="6774946" y="4539545"/>
                  <a:pt x="6434377" y="4298210"/>
                  <a:pt x="6288900" y="3954265"/>
                </a:cubicBezTo>
                <a:lnTo>
                  <a:pt x="6262449" y="3869052"/>
                </a:lnTo>
                <a:lnTo>
                  <a:pt x="416271" y="3869052"/>
                </a:lnTo>
                <a:cubicBezTo>
                  <a:pt x="186371" y="3869052"/>
                  <a:pt x="0" y="3682681"/>
                  <a:pt x="0" y="3452781"/>
                </a:cubicBezTo>
                <a:lnTo>
                  <a:pt x="0" y="416271"/>
                </a:lnTo>
                <a:cubicBezTo>
                  <a:pt x="0" y="186371"/>
                  <a:pt x="186371" y="0"/>
                  <a:pt x="416271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69E52AD0-FA53-9A15-DE16-5EC72104B9D4}"/>
              </a:ext>
            </a:extLst>
          </p:cNvPr>
          <p:cNvSpPr txBox="1"/>
          <p:nvPr/>
        </p:nvSpPr>
        <p:spPr>
          <a:xfrm>
            <a:off x="682312" y="646244"/>
            <a:ext cx="8586380" cy="280620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自転車のながら運転、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酒気帯び運転の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罰則が強化されました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C97B6585-F250-A290-FFBC-BB4DF874069C}"/>
              </a:ext>
            </a:extLst>
          </p:cNvPr>
          <p:cNvGrpSpPr/>
          <p:nvPr/>
        </p:nvGrpSpPr>
        <p:grpSpPr>
          <a:xfrm>
            <a:off x="7473280" y="3741772"/>
            <a:ext cx="1620180" cy="2920922"/>
            <a:chOff x="296522" y="2374285"/>
            <a:chExt cx="1452773" cy="2619114"/>
          </a:xfrm>
        </p:grpSpPr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D199BAF5-84D1-3E38-0FD5-C4EF867102DB}"/>
                </a:ext>
              </a:extLst>
            </p:cNvPr>
            <p:cNvGrpSpPr/>
            <p:nvPr/>
          </p:nvGrpSpPr>
          <p:grpSpPr>
            <a:xfrm rot="20700000">
              <a:off x="296522" y="2568324"/>
              <a:ext cx="391657" cy="272849"/>
              <a:chOff x="385348" y="2501593"/>
              <a:chExt cx="391657" cy="272849"/>
            </a:xfrm>
          </p:grpSpPr>
          <p:sp>
            <p:nvSpPr>
              <p:cNvPr id="133" name="二等辺三角形 8">
                <a:extLst>
                  <a:ext uri="{FF2B5EF4-FFF2-40B4-BE49-F238E27FC236}">
                    <a16:creationId xmlns:a16="http://schemas.microsoft.com/office/drawing/2014/main" id="{8178E430-C197-4186-18FC-376025785DE8}"/>
                  </a:ext>
                </a:extLst>
              </p:cNvPr>
              <p:cNvSpPr/>
              <p:nvPr/>
            </p:nvSpPr>
            <p:spPr>
              <a:xfrm rot="19800000">
                <a:off x="385348" y="2501593"/>
                <a:ext cx="391657" cy="272849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4" name="二等辺三角形 8">
                <a:extLst>
                  <a:ext uri="{FF2B5EF4-FFF2-40B4-BE49-F238E27FC236}">
                    <a16:creationId xmlns:a16="http://schemas.microsoft.com/office/drawing/2014/main" id="{F06BD9AE-225C-87A6-5DFB-1B7186B20127}"/>
                  </a:ext>
                </a:extLst>
              </p:cNvPr>
              <p:cNvSpPr/>
              <p:nvPr/>
            </p:nvSpPr>
            <p:spPr>
              <a:xfrm rot="19800000">
                <a:off x="483283" y="2574289"/>
                <a:ext cx="234653" cy="194777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FFCC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grpSp>
          <p:nvGrpSpPr>
            <p:cNvPr id="71" name="グループ化 70">
              <a:extLst>
                <a:ext uri="{FF2B5EF4-FFF2-40B4-BE49-F238E27FC236}">
                  <a16:creationId xmlns:a16="http://schemas.microsoft.com/office/drawing/2014/main" id="{CBC60D2B-167E-43E0-4E93-A9B2001BE459}"/>
                </a:ext>
              </a:extLst>
            </p:cNvPr>
            <p:cNvGrpSpPr/>
            <p:nvPr/>
          </p:nvGrpSpPr>
          <p:grpSpPr>
            <a:xfrm rot="900000" flipH="1">
              <a:off x="1160490" y="2568325"/>
              <a:ext cx="391657" cy="272849"/>
              <a:chOff x="385348" y="2501593"/>
              <a:chExt cx="391657" cy="272849"/>
            </a:xfrm>
          </p:grpSpPr>
          <p:sp>
            <p:nvSpPr>
              <p:cNvPr id="131" name="二等辺三角形 8">
                <a:extLst>
                  <a:ext uri="{FF2B5EF4-FFF2-40B4-BE49-F238E27FC236}">
                    <a16:creationId xmlns:a16="http://schemas.microsoft.com/office/drawing/2014/main" id="{28658D98-10B6-FC3F-F2C6-CF8EEE663249}"/>
                  </a:ext>
                </a:extLst>
              </p:cNvPr>
              <p:cNvSpPr/>
              <p:nvPr/>
            </p:nvSpPr>
            <p:spPr>
              <a:xfrm rot="19800000">
                <a:off x="385348" y="2501593"/>
                <a:ext cx="391657" cy="272849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2" name="二等辺三角形 8">
                <a:extLst>
                  <a:ext uri="{FF2B5EF4-FFF2-40B4-BE49-F238E27FC236}">
                    <a16:creationId xmlns:a16="http://schemas.microsoft.com/office/drawing/2014/main" id="{D7E7FD03-73C3-DAFE-1B55-FA52611B2F3A}"/>
                  </a:ext>
                </a:extLst>
              </p:cNvPr>
              <p:cNvSpPr/>
              <p:nvPr/>
            </p:nvSpPr>
            <p:spPr>
              <a:xfrm rot="19800000">
                <a:off x="483283" y="2574289"/>
                <a:ext cx="234653" cy="194777"/>
              </a:xfrm>
              <a:custGeom>
                <a:avLst/>
                <a:gdLst>
                  <a:gd name="connsiteX0" fmla="*/ 0 w 694346"/>
                  <a:gd name="connsiteY0" fmla="*/ 742950 h 742950"/>
                  <a:gd name="connsiteX1" fmla="*/ 347173 w 694346"/>
                  <a:gd name="connsiteY1" fmla="*/ 0 h 742950"/>
                  <a:gd name="connsiteX2" fmla="*/ 694346 w 694346"/>
                  <a:gd name="connsiteY2" fmla="*/ 742950 h 742950"/>
                  <a:gd name="connsiteX3" fmla="*/ 0 w 694346"/>
                  <a:gd name="connsiteY3" fmla="*/ 742950 h 742950"/>
                  <a:gd name="connsiteX0" fmla="*/ 0 w 694346"/>
                  <a:gd name="connsiteY0" fmla="*/ 742983 h 742983"/>
                  <a:gd name="connsiteX1" fmla="*/ 347173 w 694346"/>
                  <a:gd name="connsiteY1" fmla="*/ 33 h 742983"/>
                  <a:gd name="connsiteX2" fmla="*/ 694346 w 694346"/>
                  <a:gd name="connsiteY2" fmla="*/ 742983 h 742983"/>
                  <a:gd name="connsiteX3" fmla="*/ 0 w 694346"/>
                  <a:gd name="connsiteY3" fmla="*/ 742983 h 7429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94346" h="742983">
                    <a:moveTo>
                      <a:pt x="0" y="742983"/>
                    </a:moveTo>
                    <a:cubicBezTo>
                      <a:pt x="115724" y="495333"/>
                      <a:pt x="202874" y="4795"/>
                      <a:pt x="347173" y="33"/>
                    </a:cubicBezTo>
                    <a:cubicBezTo>
                      <a:pt x="491472" y="-4729"/>
                      <a:pt x="578622" y="495333"/>
                      <a:pt x="694346" y="742983"/>
                    </a:cubicBezTo>
                    <a:lnTo>
                      <a:pt x="0" y="742983"/>
                    </a:lnTo>
                    <a:close/>
                  </a:path>
                </a:pathLst>
              </a:custGeom>
              <a:solidFill>
                <a:srgbClr val="FFCCCC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72" name="四角形: 上の 2 つの角を丸める 145">
              <a:extLst>
                <a:ext uri="{FF2B5EF4-FFF2-40B4-BE49-F238E27FC236}">
                  <a16:creationId xmlns:a16="http://schemas.microsoft.com/office/drawing/2014/main" id="{9C3B605B-5C87-83FA-5640-82C645DC1CD8}"/>
                </a:ext>
              </a:extLst>
            </p:cNvPr>
            <p:cNvSpPr/>
            <p:nvPr/>
          </p:nvSpPr>
          <p:spPr>
            <a:xfrm>
              <a:off x="551550" y="4824487"/>
              <a:ext cx="344219" cy="168912"/>
            </a:xfrm>
            <a:custGeom>
              <a:avLst/>
              <a:gdLst>
                <a:gd name="connsiteX0" fmla="*/ 159883 w 817772"/>
                <a:gd name="connsiteY0" fmla="*/ 0 h 319765"/>
                <a:gd name="connsiteX1" fmla="*/ 657890 w 817772"/>
                <a:gd name="connsiteY1" fmla="*/ 0 h 319765"/>
                <a:gd name="connsiteX2" fmla="*/ 817773 w 817772"/>
                <a:gd name="connsiteY2" fmla="*/ 159883 h 319765"/>
                <a:gd name="connsiteX3" fmla="*/ 817772 w 817772"/>
                <a:gd name="connsiteY3" fmla="*/ 279283 h 319765"/>
                <a:gd name="connsiteX4" fmla="*/ 777290 w 817772"/>
                <a:gd name="connsiteY4" fmla="*/ 319765 h 319765"/>
                <a:gd name="connsiteX5" fmla="*/ 40482 w 817772"/>
                <a:gd name="connsiteY5" fmla="*/ 319765 h 319765"/>
                <a:gd name="connsiteX6" fmla="*/ 0 w 817772"/>
                <a:gd name="connsiteY6" fmla="*/ 279283 h 319765"/>
                <a:gd name="connsiteX7" fmla="*/ 0 w 817772"/>
                <a:gd name="connsiteY7" fmla="*/ 159883 h 319765"/>
                <a:gd name="connsiteX8" fmla="*/ 159883 w 817772"/>
                <a:gd name="connsiteY8" fmla="*/ 0 h 319765"/>
                <a:gd name="connsiteX0" fmla="*/ 0 w 817773"/>
                <a:gd name="connsiteY0" fmla="*/ 159883 h 319765"/>
                <a:gd name="connsiteX1" fmla="*/ 657890 w 817773"/>
                <a:gd name="connsiteY1" fmla="*/ 0 h 319765"/>
                <a:gd name="connsiteX2" fmla="*/ 817773 w 817773"/>
                <a:gd name="connsiteY2" fmla="*/ 159883 h 319765"/>
                <a:gd name="connsiteX3" fmla="*/ 817772 w 817773"/>
                <a:gd name="connsiteY3" fmla="*/ 279283 h 319765"/>
                <a:gd name="connsiteX4" fmla="*/ 777290 w 817773"/>
                <a:gd name="connsiteY4" fmla="*/ 319765 h 319765"/>
                <a:gd name="connsiteX5" fmla="*/ 40482 w 817773"/>
                <a:gd name="connsiteY5" fmla="*/ 319765 h 319765"/>
                <a:gd name="connsiteX6" fmla="*/ 0 w 817773"/>
                <a:gd name="connsiteY6" fmla="*/ 279283 h 319765"/>
                <a:gd name="connsiteX7" fmla="*/ 0 w 817773"/>
                <a:gd name="connsiteY7" fmla="*/ 159883 h 319765"/>
                <a:gd name="connsiteX0" fmla="*/ 0 w 819179"/>
                <a:gd name="connsiteY0" fmla="*/ 159883 h 319765"/>
                <a:gd name="connsiteX1" fmla="*/ 657890 w 819179"/>
                <a:gd name="connsiteY1" fmla="*/ 0 h 319765"/>
                <a:gd name="connsiteX2" fmla="*/ 810628 w 819179"/>
                <a:gd name="connsiteY2" fmla="*/ 96282 h 319765"/>
                <a:gd name="connsiteX3" fmla="*/ 817772 w 819179"/>
                <a:gd name="connsiteY3" fmla="*/ 279283 h 319765"/>
                <a:gd name="connsiteX4" fmla="*/ 777290 w 819179"/>
                <a:gd name="connsiteY4" fmla="*/ 319765 h 319765"/>
                <a:gd name="connsiteX5" fmla="*/ 40482 w 819179"/>
                <a:gd name="connsiteY5" fmla="*/ 319765 h 319765"/>
                <a:gd name="connsiteX6" fmla="*/ 0 w 819179"/>
                <a:gd name="connsiteY6" fmla="*/ 279283 h 319765"/>
                <a:gd name="connsiteX7" fmla="*/ 0 w 819179"/>
                <a:gd name="connsiteY7" fmla="*/ 159883 h 319765"/>
                <a:gd name="connsiteX0" fmla="*/ 0 w 820771"/>
                <a:gd name="connsiteY0" fmla="*/ 159883 h 319765"/>
                <a:gd name="connsiteX1" fmla="*/ 657890 w 820771"/>
                <a:gd name="connsiteY1" fmla="*/ 0 h 319765"/>
                <a:gd name="connsiteX2" fmla="*/ 817772 w 820771"/>
                <a:gd name="connsiteY2" fmla="*/ 96282 h 319765"/>
                <a:gd name="connsiteX3" fmla="*/ 817772 w 820771"/>
                <a:gd name="connsiteY3" fmla="*/ 279283 h 319765"/>
                <a:gd name="connsiteX4" fmla="*/ 777290 w 820771"/>
                <a:gd name="connsiteY4" fmla="*/ 319765 h 319765"/>
                <a:gd name="connsiteX5" fmla="*/ 40482 w 820771"/>
                <a:gd name="connsiteY5" fmla="*/ 319765 h 319765"/>
                <a:gd name="connsiteX6" fmla="*/ 0 w 820771"/>
                <a:gd name="connsiteY6" fmla="*/ 279283 h 319765"/>
                <a:gd name="connsiteX7" fmla="*/ 0 w 820771"/>
                <a:gd name="connsiteY7" fmla="*/ 159883 h 3197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0771" h="319765">
                  <a:moveTo>
                    <a:pt x="0" y="159883"/>
                  </a:moveTo>
                  <a:cubicBezTo>
                    <a:pt x="109648" y="113336"/>
                    <a:pt x="521595" y="0"/>
                    <a:pt x="657890" y="0"/>
                  </a:cubicBezTo>
                  <a:cubicBezTo>
                    <a:pt x="746191" y="0"/>
                    <a:pt x="817772" y="7981"/>
                    <a:pt x="817772" y="96282"/>
                  </a:cubicBezTo>
                  <a:cubicBezTo>
                    <a:pt x="817772" y="136082"/>
                    <a:pt x="824519" y="242036"/>
                    <a:pt x="817772" y="279283"/>
                  </a:cubicBezTo>
                  <a:cubicBezTo>
                    <a:pt x="811025" y="316530"/>
                    <a:pt x="799648" y="319765"/>
                    <a:pt x="777290" y="319765"/>
                  </a:cubicBezTo>
                  <a:lnTo>
                    <a:pt x="40482" y="319765"/>
                  </a:lnTo>
                  <a:cubicBezTo>
                    <a:pt x="18124" y="319765"/>
                    <a:pt x="0" y="301641"/>
                    <a:pt x="0" y="279283"/>
                  </a:cubicBezTo>
                  <a:lnTo>
                    <a:pt x="0" y="159883"/>
                  </a:lnTo>
                  <a:close/>
                </a:path>
              </a:pathLst>
            </a:cu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3" name="四角形: 上の 2 つの角を丸める 145">
              <a:extLst>
                <a:ext uri="{FF2B5EF4-FFF2-40B4-BE49-F238E27FC236}">
                  <a16:creationId xmlns:a16="http://schemas.microsoft.com/office/drawing/2014/main" id="{3F65EF7A-D3C0-0EDB-B188-2DA83AB7C6B9}"/>
                </a:ext>
              </a:extLst>
            </p:cNvPr>
            <p:cNvSpPr/>
            <p:nvPr/>
          </p:nvSpPr>
          <p:spPr>
            <a:xfrm flipH="1">
              <a:off x="923838" y="4824487"/>
              <a:ext cx="344219" cy="168912"/>
            </a:xfrm>
            <a:custGeom>
              <a:avLst/>
              <a:gdLst>
                <a:gd name="connsiteX0" fmla="*/ 159883 w 817772"/>
                <a:gd name="connsiteY0" fmla="*/ 0 h 319765"/>
                <a:gd name="connsiteX1" fmla="*/ 657890 w 817772"/>
                <a:gd name="connsiteY1" fmla="*/ 0 h 319765"/>
                <a:gd name="connsiteX2" fmla="*/ 817773 w 817772"/>
                <a:gd name="connsiteY2" fmla="*/ 159883 h 319765"/>
                <a:gd name="connsiteX3" fmla="*/ 817772 w 817772"/>
                <a:gd name="connsiteY3" fmla="*/ 279283 h 319765"/>
                <a:gd name="connsiteX4" fmla="*/ 777290 w 817772"/>
                <a:gd name="connsiteY4" fmla="*/ 319765 h 319765"/>
                <a:gd name="connsiteX5" fmla="*/ 40482 w 817772"/>
                <a:gd name="connsiteY5" fmla="*/ 319765 h 319765"/>
                <a:gd name="connsiteX6" fmla="*/ 0 w 817772"/>
                <a:gd name="connsiteY6" fmla="*/ 279283 h 319765"/>
                <a:gd name="connsiteX7" fmla="*/ 0 w 817772"/>
                <a:gd name="connsiteY7" fmla="*/ 159883 h 319765"/>
                <a:gd name="connsiteX8" fmla="*/ 159883 w 817772"/>
                <a:gd name="connsiteY8" fmla="*/ 0 h 319765"/>
                <a:gd name="connsiteX0" fmla="*/ 0 w 817773"/>
                <a:gd name="connsiteY0" fmla="*/ 159883 h 319765"/>
                <a:gd name="connsiteX1" fmla="*/ 657890 w 817773"/>
                <a:gd name="connsiteY1" fmla="*/ 0 h 319765"/>
                <a:gd name="connsiteX2" fmla="*/ 817773 w 817773"/>
                <a:gd name="connsiteY2" fmla="*/ 159883 h 319765"/>
                <a:gd name="connsiteX3" fmla="*/ 817772 w 817773"/>
                <a:gd name="connsiteY3" fmla="*/ 279283 h 319765"/>
                <a:gd name="connsiteX4" fmla="*/ 777290 w 817773"/>
                <a:gd name="connsiteY4" fmla="*/ 319765 h 319765"/>
                <a:gd name="connsiteX5" fmla="*/ 40482 w 817773"/>
                <a:gd name="connsiteY5" fmla="*/ 319765 h 319765"/>
                <a:gd name="connsiteX6" fmla="*/ 0 w 817773"/>
                <a:gd name="connsiteY6" fmla="*/ 279283 h 319765"/>
                <a:gd name="connsiteX7" fmla="*/ 0 w 817773"/>
                <a:gd name="connsiteY7" fmla="*/ 159883 h 319765"/>
                <a:gd name="connsiteX0" fmla="*/ 0 w 819179"/>
                <a:gd name="connsiteY0" fmla="*/ 159883 h 319765"/>
                <a:gd name="connsiteX1" fmla="*/ 657890 w 819179"/>
                <a:gd name="connsiteY1" fmla="*/ 0 h 319765"/>
                <a:gd name="connsiteX2" fmla="*/ 810628 w 819179"/>
                <a:gd name="connsiteY2" fmla="*/ 96282 h 319765"/>
                <a:gd name="connsiteX3" fmla="*/ 817772 w 819179"/>
                <a:gd name="connsiteY3" fmla="*/ 279283 h 319765"/>
                <a:gd name="connsiteX4" fmla="*/ 777290 w 819179"/>
                <a:gd name="connsiteY4" fmla="*/ 319765 h 319765"/>
                <a:gd name="connsiteX5" fmla="*/ 40482 w 819179"/>
                <a:gd name="connsiteY5" fmla="*/ 319765 h 319765"/>
                <a:gd name="connsiteX6" fmla="*/ 0 w 819179"/>
                <a:gd name="connsiteY6" fmla="*/ 279283 h 319765"/>
                <a:gd name="connsiteX7" fmla="*/ 0 w 819179"/>
                <a:gd name="connsiteY7" fmla="*/ 159883 h 319765"/>
                <a:gd name="connsiteX0" fmla="*/ 0 w 820771"/>
                <a:gd name="connsiteY0" fmla="*/ 159883 h 319765"/>
                <a:gd name="connsiteX1" fmla="*/ 657890 w 820771"/>
                <a:gd name="connsiteY1" fmla="*/ 0 h 319765"/>
                <a:gd name="connsiteX2" fmla="*/ 817772 w 820771"/>
                <a:gd name="connsiteY2" fmla="*/ 96282 h 319765"/>
                <a:gd name="connsiteX3" fmla="*/ 817772 w 820771"/>
                <a:gd name="connsiteY3" fmla="*/ 279283 h 319765"/>
                <a:gd name="connsiteX4" fmla="*/ 777290 w 820771"/>
                <a:gd name="connsiteY4" fmla="*/ 319765 h 319765"/>
                <a:gd name="connsiteX5" fmla="*/ 40482 w 820771"/>
                <a:gd name="connsiteY5" fmla="*/ 319765 h 319765"/>
                <a:gd name="connsiteX6" fmla="*/ 0 w 820771"/>
                <a:gd name="connsiteY6" fmla="*/ 279283 h 319765"/>
                <a:gd name="connsiteX7" fmla="*/ 0 w 820771"/>
                <a:gd name="connsiteY7" fmla="*/ 159883 h 3197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0771" h="319765">
                  <a:moveTo>
                    <a:pt x="0" y="159883"/>
                  </a:moveTo>
                  <a:cubicBezTo>
                    <a:pt x="109648" y="113336"/>
                    <a:pt x="521595" y="0"/>
                    <a:pt x="657890" y="0"/>
                  </a:cubicBezTo>
                  <a:cubicBezTo>
                    <a:pt x="746191" y="0"/>
                    <a:pt x="817772" y="7981"/>
                    <a:pt x="817772" y="96282"/>
                  </a:cubicBezTo>
                  <a:cubicBezTo>
                    <a:pt x="817772" y="136082"/>
                    <a:pt x="824519" y="242036"/>
                    <a:pt x="817772" y="279283"/>
                  </a:cubicBezTo>
                  <a:cubicBezTo>
                    <a:pt x="811025" y="316530"/>
                    <a:pt x="799648" y="319765"/>
                    <a:pt x="777290" y="319765"/>
                  </a:cubicBezTo>
                  <a:lnTo>
                    <a:pt x="40482" y="319765"/>
                  </a:lnTo>
                  <a:cubicBezTo>
                    <a:pt x="18124" y="319765"/>
                    <a:pt x="0" y="301641"/>
                    <a:pt x="0" y="279283"/>
                  </a:cubicBezTo>
                  <a:lnTo>
                    <a:pt x="0" y="159883"/>
                  </a:lnTo>
                  <a:close/>
                </a:path>
              </a:pathLst>
            </a:cu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2E960ABA-422E-43F5-F43F-392EA1C2DEE6}"/>
                </a:ext>
              </a:extLst>
            </p:cNvPr>
            <p:cNvSpPr/>
            <p:nvPr/>
          </p:nvSpPr>
          <p:spPr>
            <a:xfrm>
              <a:off x="566775" y="4315433"/>
              <a:ext cx="327744" cy="538496"/>
            </a:xfrm>
            <a:custGeom>
              <a:avLst/>
              <a:gdLst>
                <a:gd name="connsiteX0" fmla="*/ 0 w 511059"/>
                <a:gd name="connsiteY0" fmla="*/ 0 h 839689"/>
                <a:gd name="connsiteX1" fmla="*/ 511059 w 511059"/>
                <a:gd name="connsiteY1" fmla="*/ 0 h 839689"/>
                <a:gd name="connsiteX2" fmla="*/ 511059 w 511059"/>
                <a:gd name="connsiteY2" fmla="*/ 839689 h 839689"/>
                <a:gd name="connsiteX3" fmla="*/ 205993 w 511059"/>
                <a:gd name="connsiteY3" fmla="*/ 839689 h 839689"/>
                <a:gd name="connsiteX4" fmla="*/ 0 w 511059"/>
                <a:gd name="connsiteY4" fmla="*/ 0 h 839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1059" h="839689">
                  <a:moveTo>
                    <a:pt x="0" y="0"/>
                  </a:moveTo>
                  <a:lnTo>
                    <a:pt x="511059" y="0"/>
                  </a:lnTo>
                  <a:lnTo>
                    <a:pt x="511059" y="839689"/>
                  </a:lnTo>
                  <a:lnTo>
                    <a:pt x="205993" y="83968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5" name="フリーフォーム: 図形 74">
              <a:extLst>
                <a:ext uri="{FF2B5EF4-FFF2-40B4-BE49-F238E27FC236}">
                  <a16:creationId xmlns:a16="http://schemas.microsoft.com/office/drawing/2014/main" id="{F9AE53EA-CF20-4554-9920-ABE7B741BC6D}"/>
                </a:ext>
              </a:extLst>
            </p:cNvPr>
            <p:cNvSpPr/>
            <p:nvPr/>
          </p:nvSpPr>
          <p:spPr>
            <a:xfrm>
              <a:off x="923838" y="4315433"/>
              <a:ext cx="327745" cy="538496"/>
            </a:xfrm>
            <a:custGeom>
              <a:avLst/>
              <a:gdLst>
                <a:gd name="connsiteX0" fmla="*/ 0 w 511060"/>
                <a:gd name="connsiteY0" fmla="*/ 0 h 839689"/>
                <a:gd name="connsiteX1" fmla="*/ 511060 w 511060"/>
                <a:gd name="connsiteY1" fmla="*/ 0 h 839689"/>
                <a:gd name="connsiteX2" fmla="*/ 305067 w 511060"/>
                <a:gd name="connsiteY2" fmla="*/ 839689 h 839689"/>
                <a:gd name="connsiteX3" fmla="*/ 0 w 511060"/>
                <a:gd name="connsiteY3" fmla="*/ 839689 h 839689"/>
                <a:gd name="connsiteX4" fmla="*/ 0 w 511060"/>
                <a:gd name="connsiteY4" fmla="*/ 0 h 839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11060" h="839689">
                  <a:moveTo>
                    <a:pt x="0" y="0"/>
                  </a:moveTo>
                  <a:lnTo>
                    <a:pt x="511060" y="0"/>
                  </a:lnTo>
                  <a:lnTo>
                    <a:pt x="305067" y="839689"/>
                  </a:lnTo>
                  <a:lnTo>
                    <a:pt x="0" y="83968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6" name="四角形: 上の 2 つの角を丸める 75">
              <a:extLst>
                <a:ext uri="{FF2B5EF4-FFF2-40B4-BE49-F238E27FC236}">
                  <a16:creationId xmlns:a16="http://schemas.microsoft.com/office/drawing/2014/main" id="{131E6F74-51DB-5517-55A1-BAE14EE0A4BF}"/>
                </a:ext>
              </a:extLst>
            </p:cNvPr>
            <p:cNvSpPr/>
            <p:nvPr/>
          </p:nvSpPr>
          <p:spPr>
            <a:xfrm>
              <a:off x="525942" y="3583425"/>
              <a:ext cx="750409" cy="538000"/>
            </a:xfrm>
            <a:prstGeom prst="round2SameRect">
              <a:avLst>
                <a:gd name="adj1" fmla="val 38272"/>
                <a:gd name="adj2" fmla="val 0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17105AE3-8AD7-F87C-3681-12E7738A3F03}"/>
                </a:ext>
              </a:extLst>
            </p:cNvPr>
            <p:cNvSpPr/>
            <p:nvPr/>
          </p:nvSpPr>
          <p:spPr>
            <a:xfrm>
              <a:off x="501841" y="4121425"/>
              <a:ext cx="798609" cy="298542"/>
            </a:xfrm>
            <a:custGeom>
              <a:avLst/>
              <a:gdLst>
                <a:gd name="connsiteX0" fmla="*/ 40201 w 1245290"/>
                <a:gd name="connsiteY0" fmla="*/ 0 h 413546"/>
                <a:gd name="connsiteX1" fmla="*/ 1205089 w 1245290"/>
                <a:gd name="connsiteY1" fmla="*/ 0 h 413546"/>
                <a:gd name="connsiteX2" fmla="*/ 1245290 w 1245290"/>
                <a:gd name="connsiteY2" fmla="*/ 413546 h 413546"/>
                <a:gd name="connsiteX3" fmla="*/ 661318 w 1245290"/>
                <a:gd name="connsiteY3" fmla="*/ 413546 h 413546"/>
                <a:gd name="connsiteX4" fmla="*/ 631505 w 1245290"/>
                <a:gd name="connsiteY4" fmla="*/ 330565 h 413546"/>
                <a:gd name="connsiteX5" fmla="*/ 613785 w 1245290"/>
                <a:gd name="connsiteY5" fmla="*/ 330565 h 413546"/>
                <a:gd name="connsiteX6" fmla="*/ 583972 w 1245290"/>
                <a:gd name="connsiteY6" fmla="*/ 413546 h 413546"/>
                <a:gd name="connsiteX7" fmla="*/ 0 w 1245290"/>
                <a:gd name="connsiteY7" fmla="*/ 413546 h 413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245290" h="413546">
                  <a:moveTo>
                    <a:pt x="40201" y="0"/>
                  </a:moveTo>
                  <a:lnTo>
                    <a:pt x="1205089" y="0"/>
                  </a:lnTo>
                  <a:lnTo>
                    <a:pt x="1245290" y="413546"/>
                  </a:lnTo>
                  <a:lnTo>
                    <a:pt x="661318" y="413546"/>
                  </a:lnTo>
                  <a:lnTo>
                    <a:pt x="631505" y="330565"/>
                  </a:lnTo>
                  <a:lnTo>
                    <a:pt x="613785" y="330565"/>
                  </a:lnTo>
                  <a:lnTo>
                    <a:pt x="583972" y="413546"/>
                  </a:lnTo>
                  <a:lnTo>
                    <a:pt x="0" y="413546"/>
                  </a:lnTo>
                  <a:close/>
                </a:path>
              </a:pathLst>
            </a:cu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8" name="正方形/長方形 77">
              <a:extLst>
                <a:ext uri="{FF2B5EF4-FFF2-40B4-BE49-F238E27FC236}">
                  <a16:creationId xmlns:a16="http://schemas.microsoft.com/office/drawing/2014/main" id="{1B048E3E-65DC-8AAC-87E0-A1C4EB744865}"/>
                </a:ext>
              </a:extLst>
            </p:cNvPr>
            <p:cNvSpPr/>
            <p:nvPr/>
          </p:nvSpPr>
          <p:spPr>
            <a:xfrm>
              <a:off x="518639" y="4107415"/>
              <a:ext cx="765014" cy="76355"/>
            </a:xfrm>
            <a:prstGeom prst="rect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79" name="四角形: 角を丸くする 78">
              <a:extLst>
                <a:ext uri="{FF2B5EF4-FFF2-40B4-BE49-F238E27FC236}">
                  <a16:creationId xmlns:a16="http://schemas.microsoft.com/office/drawing/2014/main" id="{E3ED7CE7-485C-465A-6705-375FDC143ECE}"/>
                </a:ext>
              </a:extLst>
            </p:cNvPr>
            <p:cNvSpPr/>
            <p:nvPr/>
          </p:nvSpPr>
          <p:spPr>
            <a:xfrm>
              <a:off x="810316" y="4099779"/>
              <a:ext cx="181660" cy="91626"/>
            </a:xfrm>
            <a:prstGeom prst="roundRect">
              <a:avLst/>
            </a:prstGeom>
            <a:solidFill>
              <a:sysClr val="window" lastClr="FFFFFF">
                <a:lumMod val="50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0" name="四角形: 上の 2 つの角を丸める 79">
              <a:extLst>
                <a:ext uri="{FF2B5EF4-FFF2-40B4-BE49-F238E27FC236}">
                  <a16:creationId xmlns:a16="http://schemas.microsoft.com/office/drawing/2014/main" id="{4925EC57-0388-E5D6-6281-064C96F66512}"/>
                </a:ext>
              </a:extLst>
            </p:cNvPr>
            <p:cNvSpPr/>
            <p:nvPr/>
          </p:nvSpPr>
          <p:spPr>
            <a:xfrm>
              <a:off x="1040857" y="3882519"/>
              <a:ext cx="188009" cy="133819"/>
            </a:xfrm>
            <a:prstGeom prst="round2SameRect">
              <a:avLst>
                <a:gd name="adj1" fmla="val 0"/>
                <a:gd name="adj2" fmla="val 20981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1" name="四角形: 上の 2 つの角を丸める 80">
              <a:extLst>
                <a:ext uri="{FF2B5EF4-FFF2-40B4-BE49-F238E27FC236}">
                  <a16:creationId xmlns:a16="http://schemas.microsoft.com/office/drawing/2014/main" id="{246643DD-F438-D470-477B-A06ADAECC7B6}"/>
                </a:ext>
              </a:extLst>
            </p:cNvPr>
            <p:cNvSpPr/>
            <p:nvPr/>
          </p:nvSpPr>
          <p:spPr>
            <a:xfrm>
              <a:off x="570349" y="3882519"/>
              <a:ext cx="188009" cy="133819"/>
            </a:xfrm>
            <a:prstGeom prst="round2SameRect">
              <a:avLst>
                <a:gd name="adj1" fmla="val 0"/>
                <a:gd name="adj2" fmla="val 20981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2" name="楕円 81">
              <a:extLst>
                <a:ext uri="{FF2B5EF4-FFF2-40B4-BE49-F238E27FC236}">
                  <a16:creationId xmlns:a16="http://schemas.microsoft.com/office/drawing/2014/main" id="{548A8F08-AA94-B988-5B14-2FBB78E5A02F}"/>
                </a:ext>
              </a:extLst>
            </p:cNvPr>
            <p:cNvSpPr/>
            <p:nvPr/>
          </p:nvSpPr>
          <p:spPr>
            <a:xfrm>
              <a:off x="866085" y="3934238"/>
              <a:ext cx="86186" cy="86186"/>
            </a:xfrm>
            <a:prstGeom prst="ellipse">
              <a:avLst/>
            </a:pr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3" name="楕円 82">
              <a:extLst>
                <a:ext uri="{FF2B5EF4-FFF2-40B4-BE49-F238E27FC236}">
                  <a16:creationId xmlns:a16="http://schemas.microsoft.com/office/drawing/2014/main" id="{EC0FD9CF-9A73-496B-A267-EB1CDEDD30B6}"/>
                </a:ext>
              </a:extLst>
            </p:cNvPr>
            <p:cNvSpPr/>
            <p:nvPr/>
          </p:nvSpPr>
          <p:spPr>
            <a:xfrm>
              <a:off x="866085" y="4227175"/>
              <a:ext cx="86186" cy="86186"/>
            </a:xfrm>
            <a:prstGeom prst="ellipse">
              <a:avLst/>
            </a:prstGeom>
            <a:solidFill>
              <a:srgbClr val="FFC00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FD679225-8DA0-F2B3-D6DE-CE781A0FFBBB}"/>
                </a:ext>
              </a:extLst>
            </p:cNvPr>
            <p:cNvGrpSpPr/>
            <p:nvPr/>
          </p:nvGrpSpPr>
          <p:grpSpPr>
            <a:xfrm>
              <a:off x="617835" y="3573195"/>
              <a:ext cx="577637" cy="314584"/>
              <a:chOff x="6136481" y="3548063"/>
              <a:chExt cx="900722" cy="490537"/>
            </a:xfrm>
          </p:grpSpPr>
          <p:sp>
            <p:nvSpPr>
              <p:cNvPr id="125" name="台形 124">
                <a:extLst>
                  <a:ext uri="{FF2B5EF4-FFF2-40B4-BE49-F238E27FC236}">
                    <a16:creationId xmlns:a16="http://schemas.microsoft.com/office/drawing/2014/main" id="{BFCED852-A453-1CDC-1487-1182632ECFF0}"/>
                  </a:ext>
                </a:extLst>
              </p:cNvPr>
              <p:cNvSpPr/>
              <p:nvPr/>
            </p:nvSpPr>
            <p:spPr>
              <a:xfrm rot="10800000">
                <a:off x="6303250" y="3564014"/>
                <a:ext cx="575062" cy="474585"/>
              </a:xfrm>
              <a:prstGeom prst="trapezoid">
                <a:avLst>
                  <a:gd name="adj" fmla="val 57241"/>
                </a:avLst>
              </a:prstGeom>
              <a:solidFill>
                <a:sysClr val="window" lastClr="FFFFFF">
                  <a:lumMod val="9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1871AB1F-D086-49B6-D548-4FBEEBF18CDA}"/>
                  </a:ext>
                </a:extLst>
              </p:cNvPr>
              <p:cNvSpPr/>
              <p:nvPr/>
            </p:nvSpPr>
            <p:spPr>
              <a:xfrm rot="10800000">
                <a:off x="6516115" y="3672604"/>
                <a:ext cx="149329" cy="361157"/>
              </a:xfrm>
              <a:custGeom>
                <a:avLst/>
                <a:gdLst>
                  <a:gd name="connsiteX0" fmla="*/ 103561 w 149329"/>
                  <a:gd name="connsiteY0" fmla="*/ 365996 h 365996"/>
                  <a:gd name="connsiteX1" fmla="*/ 45767 w 149329"/>
                  <a:gd name="connsiteY1" fmla="*/ 365996 h 365996"/>
                  <a:gd name="connsiteX2" fmla="*/ 0 w 149329"/>
                  <a:gd name="connsiteY2" fmla="*/ 102707 h 365996"/>
                  <a:gd name="connsiteX3" fmla="*/ 58790 w 149329"/>
                  <a:gd name="connsiteY3" fmla="*/ 0 h 365996"/>
                  <a:gd name="connsiteX4" fmla="*/ 90538 w 149329"/>
                  <a:gd name="connsiteY4" fmla="*/ 0 h 365996"/>
                  <a:gd name="connsiteX5" fmla="*/ 149329 w 149329"/>
                  <a:gd name="connsiteY5" fmla="*/ 102707 h 3659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9329" h="365996">
                    <a:moveTo>
                      <a:pt x="103561" y="365996"/>
                    </a:moveTo>
                    <a:lnTo>
                      <a:pt x="45767" y="365996"/>
                    </a:lnTo>
                    <a:lnTo>
                      <a:pt x="0" y="102707"/>
                    </a:lnTo>
                    <a:lnTo>
                      <a:pt x="58790" y="0"/>
                    </a:lnTo>
                    <a:lnTo>
                      <a:pt x="90538" y="0"/>
                    </a:lnTo>
                    <a:lnTo>
                      <a:pt x="149329" y="102707"/>
                    </a:lnTo>
                    <a:close/>
                  </a:path>
                </a:pathLst>
              </a:cu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7" name="台形 126">
                <a:extLst>
                  <a:ext uri="{FF2B5EF4-FFF2-40B4-BE49-F238E27FC236}">
                    <a16:creationId xmlns:a16="http://schemas.microsoft.com/office/drawing/2014/main" id="{2851CFB9-79C0-A748-46B9-530F897BBBF5}"/>
                  </a:ext>
                </a:extLst>
              </p:cNvPr>
              <p:cNvSpPr/>
              <p:nvPr/>
            </p:nvSpPr>
            <p:spPr>
              <a:xfrm rot="10800000">
                <a:off x="6487915" y="3559175"/>
                <a:ext cx="205732" cy="169786"/>
              </a:xfrm>
              <a:prstGeom prst="trapezoid">
                <a:avLst>
                  <a:gd name="adj" fmla="val 35954"/>
                </a:avLst>
              </a:prstGeom>
              <a:solidFill>
                <a:srgbClr val="0070C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5EA38A20-096E-1986-43EE-4200F2DEC238}"/>
                  </a:ext>
                </a:extLst>
              </p:cNvPr>
              <p:cNvSpPr/>
              <p:nvPr/>
            </p:nvSpPr>
            <p:spPr>
              <a:xfrm rot="10800000">
                <a:off x="6303250" y="3559176"/>
                <a:ext cx="575062" cy="202053"/>
              </a:xfrm>
              <a:custGeom>
                <a:avLst/>
                <a:gdLst>
                  <a:gd name="connsiteX0" fmla="*/ 575062 w 575062"/>
                  <a:gd name="connsiteY0" fmla="*/ 202053 h 202053"/>
                  <a:gd name="connsiteX1" fmla="*/ 0 w 575062"/>
                  <a:gd name="connsiteY1" fmla="*/ 202053 h 202053"/>
                  <a:gd name="connsiteX2" fmla="*/ 115658 w 575062"/>
                  <a:gd name="connsiteY2" fmla="*/ 0 h 202053"/>
                  <a:gd name="connsiteX3" fmla="*/ 278005 w 575062"/>
                  <a:gd name="connsiteY3" fmla="*/ 197992 h 202053"/>
                  <a:gd name="connsiteX4" fmla="*/ 297057 w 575062"/>
                  <a:gd name="connsiteY4" fmla="*/ 197992 h 202053"/>
                  <a:gd name="connsiteX5" fmla="*/ 459405 w 575062"/>
                  <a:gd name="connsiteY5" fmla="*/ 0 h 202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75062" h="202053">
                    <a:moveTo>
                      <a:pt x="575062" y="202053"/>
                    </a:moveTo>
                    <a:lnTo>
                      <a:pt x="0" y="202053"/>
                    </a:lnTo>
                    <a:lnTo>
                      <a:pt x="115658" y="0"/>
                    </a:lnTo>
                    <a:lnTo>
                      <a:pt x="278005" y="197992"/>
                    </a:lnTo>
                    <a:lnTo>
                      <a:pt x="297057" y="197992"/>
                    </a:lnTo>
                    <a:lnTo>
                      <a:pt x="459405" y="0"/>
                    </a:lnTo>
                    <a:close/>
                  </a:path>
                </a:pathLst>
              </a:custGeom>
              <a:solidFill>
                <a:sysClr val="window" lastClr="FFFFFF">
                  <a:lumMod val="9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9" name="フリーフォーム: 図形 128">
                <a:extLst>
                  <a:ext uri="{FF2B5EF4-FFF2-40B4-BE49-F238E27FC236}">
                    <a16:creationId xmlns:a16="http://schemas.microsoft.com/office/drawing/2014/main" id="{77FABF53-71B2-8C24-8FCE-D5BB80B3E6AE}"/>
                  </a:ext>
                </a:extLst>
              </p:cNvPr>
              <p:cNvSpPr/>
              <p:nvPr/>
            </p:nvSpPr>
            <p:spPr>
              <a:xfrm>
                <a:off x="6136481" y="3548063"/>
                <a:ext cx="442913" cy="490537"/>
              </a:xfrm>
              <a:custGeom>
                <a:avLst/>
                <a:gdLst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1116 h 491116"/>
                  <a:gd name="connsiteX1" fmla="*/ 178594 w 442913"/>
                  <a:gd name="connsiteY1" fmla="*/ 579 h 491116"/>
                  <a:gd name="connsiteX2" fmla="*/ 0 w 442913"/>
                  <a:gd name="connsiteY2" fmla="*/ 55347 h 491116"/>
                  <a:gd name="connsiteX3" fmla="*/ 33338 w 442913"/>
                  <a:gd name="connsiteY3" fmla="*/ 310141 h 491116"/>
                  <a:gd name="connsiteX4" fmla="*/ 152400 w 442913"/>
                  <a:gd name="connsiteY4" fmla="*/ 281566 h 491116"/>
                  <a:gd name="connsiteX5" fmla="*/ 114300 w 442913"/>
                  <a:gd name="connsiteY5" fmla="*/ 374435 h 491116"/>
                  <a:gd name="connsiteX6" fmla="*/ 442913 w 442913"/>
                  <a:gd name="connsiteY6" fmla="*/ 491116 h 491116"/>
                  <a:gd name="connsiteX0" fmla="*/ 442913 w 442913"/>
                  <a:gd name="connsiteY0" fmla="*/ 490806 h 490806"/>
                  <a:gd name="connsiteX1" fmla="*/ 178594 w 442913"/>
                  <a:gd name="connsiteY1" fmla="*/ 269 h 490806"/>
                  <a:gd name="connsiteX2" fmla="*/ 0 w 442913"/>
                  <a:gd name="connsiteY2" fmla="*/ 55037 h 490806"/>
                  <a:gd name="connsiteX3" fmla="*/ 33338 w 442913"/>
                  <a:gd name="connsiteY3" fmla="*/ 309831 h 490806"/>
                  <a:gd name="connsiteX4" fmla="*/ 152400 w 442913"/>
                  <a:gd name="connsiteY4" fmla="*/ 281256 h 490806"/>
                  <a:gd name="connsiteX5" fmla="*/ 114300 w 442913"/>
                  <a:gd name="connsiteY5" fmla="*/ 374125 h 490806"/>
                  <a:gd name="connsiteX6" fmla="*/ 442913 w 442913"/>
                  <a:gd name="connsiteY6" fmla="*/ 490806 h 490806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42913" h="490537">
                    <a:moveTo>
                      <a:pt x="442913" y="490537"/>
                    </a:moveTo>
                    <a:lnTo>
                      <a:pt x="178594" y="0"/>
                    </a:lnTo>
                    <a:cubicBezTo>
                      <a:pt x="126206" y="3969"/>
                      <a:pt x="45243" y="22224"/>
                      <a:pt x="0" y="54768"/>
                    </a:cubicBezTo>
                    <a:lnTo>
                      <a:pt x="33338" y="309562"/>
                    </a:lnTo>
                    <a:lnTo>
                      <a:pt x="152400" y="280987"/>
                    </a:lnTo>
                    <a:lnTo>
                      <a:pt x="114300" y="373856"/>
                    </a:lnTo>
                    <a:lnTo>
                      <a:pt x="442913" y="490537"/>
                    </a:lnTo>
                    <a:close/>
                  </a:path>
                </a:pathLst>
              </a:cu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0" name="フリーフォーム: 図形 129">
                <a:extLst>
                  <a:ext uri="{FF2B5EF4-FFF2-40B4-BE49-F238E27FC236}">
                    <a16:creationId xmlns:a16="http://schemas.microsoft.com/office/drawing/2014/main" id="{DC7EFFAE-9CD1-7456-5E56-DEF4B19676D1}"/>
                  </a:ext>
                </a:extLst>
              </p:cNvPr>
              <p:cNvSpPr/>
              <p:nvPr/>
            </p:nvSpPr>
            <p:spPr>
              <a:xfrm flipH="1">
                <a:off x="6594290" y="3548063"/>
                <a:ext cx="442913" cy="490537"/>
              </a:xfrm>
              <a:custGeom>
                <a:avLst/>
                <a:gdLst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  <a:gd name="connsiteX0" fmla="*/ 442913 w 442913"/>
                  <a:gd name="connsiteY0" fmla="*/ 491116 h 491116"/>
                  <a:gd name="connsiteX1" fmla="*/ 178594 w 442913"/>
                  <a:gd name="connsiteY1" fmla="*/ 579 h 491116"/>
                  <a:gd name="connsiteX2" fmla="*/ 0 w 442913"/>
                  <a:gd name="connsiteY2" fmla="*/ 55347 h 491116"/>
                  <a:gd name="connsiteX3" fmla="*/ 33338 w 442913"/>
                  <a:gd name="connsiteY3" fmla="*/ 310141 h 491116"/>
                  <a:gd name="connsiteX4" fmla="*/ 152400 w 442913"/>
                  <a:gd name="connsiteY4" fmla="*/ 281566 h 491116"/>
                  <a:gd name="connsiteX5" fmla="*/ 114300 w 442913"/>
                  <a:gd name="connsiteY5" fmla="*/ 374435 h 491116"/>
                  <a:gd name="connsiteX6" fmla="*/ 442913 w 442913"/>
                  <a:gd name="connsiteY6" fmla="*/ 491116 h 491116"/>
                  <a:gd name="connsiteX0" fmla="*/ 442913 w 442913"/>
                  <a:gd name="connsiteY0" fmla="*/ 490806 h 490806"/>
                  <a:gd name="connsiteX1" fmla="*/ 178594 w 442913"/>
                  <a:gd name="connsiteY1" fmla="*/ 269 h 490806"/>
                  <a:gd name="connsiteX2" fmla="*/ 0 w 442913"/>
                  <a:gd name="connsiteY2" fmla="*/ 55037 h 490806"/>
                  <a:gd name="connsiteX3" fmla="*/ 33338 w 442913"/>
                  <a:gd name="connsiteY3" fmla="*/ 309831 h 490806"/>
                  <a:gd name="connsiteX4" fmla="*/ 152400 w 442913"/>
                  <a:gd name="connsiteY4" fmla="*/ 281256 h 490806"/>
                  <a:gd name="connsiteX5" fmla="*/ 114300 w 442913"/>
                  <a:gd name="connsiteY5" fmla="*/ 374125 h 490806"/>
                  <a:gd name="connsiteX6" fmla="*/ 442913 w 442913"/>
                  <a:gd name="connsiteY6" fmla="*/ 490806 h 490806"/>
                  <a:gd name="connsiteX0" fmla="*/ 442913 w 442913"/>
                  <a:gd name="connsiteY0" fmla="*/ 490537 h 490537"/>
                  <a:gd name="connsiteX1" fmla="*/ 178594 w 442913"/>
                  <a:gd name="connsiteY1" fmla="*/ 0 h 490537"/>
                  <a:gd name="connsiteX2" fmla="*/ 0 w 442913"/>
                  <a:gd name="connsiteY2" fmla="*/ 54768 h 490537"/>
                  <a:gd name="connsiteX3" fmla="*/ 33338 w 442913"/>
                  <a:gd name="connsiteY3" fmla="*/ 309562 h 490537"/>
                  <a:gd name="connsiteX4" fmla="*/ 152400 w 442913"/>
                  <a:gd name="connsiteY4" fmla="*/ 280987 h 490537"/>
                  <a:gd name="connsiteX5" fmla="*/ 114300 w 442913"/>
                  <a:gd name="connsiteY5" fmla="*/ 373856 h 490537"/>
                  <a:gd name="connsiteX6" fmla="*/ 442913 w 442913"/>
                  <a:gd name="connsiteY6" fmla="*/ 490537 h 4905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42913" h="490537">
                    <a:moveTo>
                      <a:pt x="442913" y="490537"/>
                    </a:moveTo>
                    <a:lnTo>
                      <a:pt x="178594" y="0"/>
                    </a:lnTo>
                    <a:cubicBezTo>
                      <a:pt x="126206" y="3969"/>
                      <a:pt x="45243" y="22224"/>
                      <a:pt x="0" y="54768"/>
                    </a:cubicBezTo>
                    <a:lnTo>
                      <a:pt x="33338" y="309562"/>
                    </a:lnTo>
                    <a:lnTo>
                      <a:pt x="152400" y="280987"/>
                    </a:lnTo>
                    <a:lnTo>
                      <a:pt x="114300" y="373856"/>
                    </a:lnTo>
                    <a:lnTo>
                      <a:pt x="442913" y="490537"/>
                    </a:lnTo>
                    <a:close/>
                  </a:path>
                </a:pathLst>
              </a:cu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85" name="フローチャート: 手作業 203">
              <a:extLst>
                <a:ext uri="{FF2B5EF4-FFF2-40B4-BE49-F238E27FC236}">
                  <a16:creationId xmlns:a16="http://schemas.microsoft.com/office/drawing/2014/main" id="{888BDA09-5871-5854-3AB4-7B9A830943AE}"/>
                </a:ext>
              </a:extLst>
            </p:cNvPr>
            <p:cNvSpPr/>
            <p:nvPr/>
          </p:nvSpPr>
          <p:spPr>
            <a:xfrm rot="4162878">
              <a:off x="1280150" y="3509215"/>
              <a:ext cx="226807" cy="317529"/>
            </a:xfrm>
            <a:custGeom>
              <a:avLst/>
              <a:gdLst>
                <a:gd name="connsiteX0" fmla="*/ 0 w 10000"/>
                <a:gd name="connsiteY0" fmla="*/ 0 h 10000"/>
                <a:gd name="connsiteX1" fmla="*/ 10000 w 10000"/>
                <a:gd name="connsiteY1" fmla="*/ 0 h 10000"/>
                <a:gd name="connsiteX2" fmla="*/ 8000 w 10000"/>
                <a:gd name="connsiteY2" fmla="*/ 10000 h 10000"/>
                <a:gd name="connsiteX3" fmla="*/ 2000 w 10000"/>
                <a:gd name="connsiteY3" fmla="*/ 10000 h 10000"/>
                <a:gd name="connsiteX4" fmla="*/ 0 w 10000"/>
                <a:gd name="connsiteY4" fmla="*/ 0 h 10000"/>
                <a:gd name="connsiteX0" fmla="*/ 0 w 10000"/>
                <a:gd name="connsiteY0" fmla="*/ 0 h 10770"/>
                <a:gd name="connsiteX1" fmla="*/ 10000 w 10000"/>
                <a:gd name="connsiteY1" fmla="*/ 0 h 10770"/>
                <a:gd name="connsiteX2" fmla="*/ 8000 w 10000"/>
                <a:gd name="connsiteY2" fmla="*/ 10000 h 10770"/>
                <a:gd name="connsiteX3" fmla="*/ 4734 w 10000"/>
                <a:gd name="connsiteY3" fmla="*/ 10770 h 10770"/>
                <a:gd name="connsiteX4" fmla="*/ 2000 w 10000"/>
                <a:gd name="connsiteY4" fmla="*/ 10000 h 10770"/>
                <a:gd name="connsiteX5" fmla="*/ 0 w 10000"/>
                <a:gd name="connsiteY5" fmla="*/ 0 h 10770"/>
                <a:gd name="connsiteX0" fmla="*/ 4734 w 10000"/>
                <a:gd name="connsiteY0" fmla="*/ 10770 h 11834"/>
                <a:gd name="connsiteX1" fmla="*/ 2000 w 10000"/>
                <a:gd name="connsiteY1" fmla="*/ 10000 h 11834"/>
                <a:gd name="connsiteX2" fmla="*/ 0 w 10000"/>
                <a:gd name="connsiteY2" fmla="*/ 0 h 11834"/>
                <a:gd name="connsiteX3" fmla="*/ 10000 w 10000"/>
                <a:gd name="connsiteY3" fmla="*/ 0 h 11834"/>
                <a:gd name="connsiteX4" fmla="*/ 8000 w 10000"/>
                <a:gd name="connsiteY4" fmla="*/ 10000 h 11834"/>
                <a:gd name="connsiteX5" fmla="*/ 8378 w 10000"/>
                <a:gd name="connsiteY5" fmla="*/ 11834 h 11834"/>
                <a:gd name="connsiteX0" fmla="*/ 2000 w 10000"/>
                <a:gd name="connsiteY0" fmla="*/ 10000 h 11834"/>
                <a:gd name="connsiteX1" fmla="*/ 0 w 10000"/>
                <a:gd name="connsiteY1" fmla="*/ 0 h 11834"/>
                <a:gd name="connsiteX2" fmla="*/ 10000 w 10000"/>
                <a:gd name="connsiteY2" fmla="*/ 0 h 11834"/>
                <a:gd name="connsiteX3" fmla="*/ 8000 w 10000"/>
                <a:gd name="connsiteY3" fmla="*/ 10000 h 11834"/>
                <a:gd name="connsiteX4" fmla="*/ 8378 w 10000"/>
                <a:gd name="connsiteY4" fmla="*/ 11834 h 11834"/>
                <a:gd name="connsiteX0" fmla="*/ 2000 w 10000"/>
                <a:gd name="connsiteY0" fmla="*/ 10000 h 10000"/>
                <a:gd name="connsiteX1" fmla="*/ 0 w 10000"/>
                <a:gd name="connsiteY1" fmla="*/ 0 h 10000"/>
                <a:gd name="connsiteX2" fmla="*/ 10000 w 10000"/>
                <a:gd name="connsiteY2" fmla="*/ 0 h 10000"/>
                <a:gd name="connsiteX3" fmla="*/ 8000 w 10000"/>
                <a:gd name="connsiteY3" fmla="*/ 1000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000" h="10000">
                  <a:moveTo>
                    <a:pt x="2000" y="10000"/>
                  </a:moveTo>
                  <a:lnTo>
                    <a:pt x="0" y="0"/>
                  </a:lnTo>
                  <a:lnTo>
                    <a:pt x="10000" y="0"/>
                  </a:lnTo>
                  <a:lnTo>
                    <a:pt x="8000" y="10000"/>
                  </a:lnTo>
                </a:path>
              </a:pathLst>
            </a:cu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sp>
          <p:nvSpPr>
            <p:cNvPr id="86" name="台形 691">
              <a:extLst>
                <a:ext uri="{FF2B5EF4-FFF2-40B4-BE49-F238E27FC236}">
                  <a16:creationId xmlns:a16="http://schemas.microsoft.com/office/drawing/2014/main" id="{EE5DF6C8-E22E-204B-7011-56A6B2C52710}"/>
                </a:ext>
              </a:extLst>
            </p:cNvPr>
            <p:cNvSpPr/>
            <p:nvPr/>
          </p:nvSpPr>
          <p:spPr>
            <a:xfrm rot="1978833">
              <a:off x="458095" y="3739487"/>
              <a:ext cx="195816" cy="245556"/>
            </a:xfrm>
            <a:custGeom>
              <a:avLst/>
              <a:gdLst>
                <a:gd name="connsiteX0" fmla="*/ 0 w 189442"/>
                <a:gd name="connsiteY0" fmla="*/ 447820 h 447820"/>
                <a:gd name="connsiteX1" fmla="*/ 28805 w 189442"/>
                <a:gd name="connsiteY1" fmla="*/ 0 h 447820"/>
                <a:gd name="connsiteX2" fmla="*/ 160637 w 189442"/>
                <a:gd name="connsiteY2" fmla="*/ 0 h 447820"/>
                <a:gd name="connsiteX3" fmla="*/ 189442 w 189442"/>
                <a:gd name="connsiteY3" fmla="*/ 447820 h 447820"/>
                <a:gd name="connsiteX4" fmla="*/ 0 w 189442"/>
                <a:gd name="connsiteY4" fmla="*/ 447820 h 447820"/>
                <a:gd name="connsiteX0" fmla="*/ 0 w 189442"/>
                <a:gd name="connsiteY0" fmla="*/ 580115 h 580115"/>
                <a:gd name="connsiteX1" fmla="*/ 28805 w 189442"/>
                <a:gd name="connsiteY1" fmla="*/ 132295 h 580115"/>
                <a:gd name="connsiteX2" fmla="*/ 112494 w 189442"/>
                <a:gd name="connsiteY2" fmla="*/ 0 h 580115"/>
                <a:gd name="connsiteX3" fmla="*/ 160637 w 189442"/>
                <a:gd name="connsiteY3" fmla="*/ 132295 h 580115"/>
                <a:gd name="connsiteX4" fmla="*/ 189442 w 189442"/>
                <a:gd name="connsiteY4" fmla="*/ 580115 h 580115"/>
                <a:gd name="connsiteX5" fmla="*/ 0 w 189442"/>
                <a:gd name="connsiteY5" fmla="*/ 580115 h 580115"/>
                <a:gd name="connsiteX0" fmla="*/ 112494 w 203934"/>
                <a:gd name="connsiteY0" fmla="*/ 0 h 580115"/>
                <a:gd name="connsiteX1" fmla="*/ 160637 w 203934"/>
                <a:gd name="connsiteY1" fmla="*/ 132295 h 580115"/>
                <a:gd name="connsiteX2" fmla="*/ 189442 w 203934"/>
                <a:gd name="connsiteY2" fmla="*/ 580115 h 580115"/>
                <a:gd name="connsiteX3" fmla="*/ 0 w 203934"/>
                <a:gd name="connsiteY3" fmla="*/ 580115 h 580115"/>
                <a:gd name="connsiteX4" fmla="*/ 28805 w 203934"/>
                <a:gd name="connsiteY4" fmla="*/ 132295 h 580115"/>
                <a:gd name="connsiteX5" fmla="*/ 203934 w 203934"/>
                <a:gd name="connsiteY5" fmla="*/ 91440 h 580115"/>
                <a:gd name="connsiteX0" fmla="*/ 160637 w 203934"/>
                <a:gd name="connsiteY0" fmla="*/ 72535 h 520355"/>
                <a:gd name="connsiteX1" fmla="*/ 189442 w 203934"/>
                <a:gd name="connsiteY1" fmla="*/ 520355 h 520355"/>
                <a:gd name="connsiteX2" fmla="*/ 0 w 203934"/>
                <a:gd name="connsiteY2" fmla="*/ 520355 h 520355"/>
                <a:gd name="connsiteX3" fmla="*/ 28805 w 203934"/>
                <a:gd name="connsiteY3" fmla="*/ 72535 h 520355"/>
                <a:gd name="connsiteX4" fmla="*/ 203934 w 203934"/>
                <a:gd name="connsiteY4" fmla="*/ 31680 h 520355"/>
                <a:gd name="connsiteX0" fmla="*/ 160637 w 189442"/>
                <a:gd name="connsiteY0" fmla="*/ 0 h 447820"/>
                <a:gd name="connsiteX1" fmla="*/ 189442 w 189442"/>
                <a:gd name="connsiteY1" fmla="*/ 447820 h 447820"/>
                <a:gd name="connsiteX2" fmla="*/ 0 w 189442"/>
                <a:gd name="connsiteY2" fmla="*/ 447820 h 447820"/>
                <a:gd name="connsiteX3" fmla="*/ 28805 w 189442"/>
                <a:gd name="connsiteY3" fmla="*/ 0 h 447820"/>
                <a:gd name="connsiteX0" fmla="*/ 175150 w 189442"/>
                <a:gd name="connsiteY0" fmla="*/ 214839 h 447820"/>
                <a:gd name="connsiteX1" fmla="*/ 189442 w 189442"/>
                <a:gd name="connsiteY1" fmla="*/ 447820 h 447820"/>
                <a:gd name="connsiteX2" fmla="*/ 0 w 189442"/>
                <a:gd name="connsiteY2" fmla="*/ 447820 h 447820"/>
                <a:gd name="connsiteX3" fmla="*/ 28805 w 189442"/>
                <a:gd name="connsiteY3" fmla="*/ 0 h 447820"/>
                <a:gd name="connsiteX0" fmla="*/ 237637 w 251929"/>
                <a:gd name="connsiteY0" fmla="*/ 149920 h 382901"/>
                <a:gd name="connsiteX1" fmla="*/ 251929 w 251929"/>
                <a:gd name="connsiteY1" fmla="*/ 382901 h 382901"/>
                <a:gd name="connsiteX2" fmla="*/ 62487 w 251929"/>
                <a:gd name="connsiteY2" fmla="*/ 382901 h 382901"/>
                <a:gd name="connsiteX3" fmla="*/ 0 w 251929"/>
                <a:gd name="connsiteY3" fmla="*/ 0 h 382901"/>
                <a:gd name="connsiteX0" fmla="*/ 305341 w 305341"/>
                <a:gd name="connsiteY0" fmla="*/ 123017 h 382901"/>
                <a:gd name="connsiteX1" fmla="*/ 251929 w 305341"/>
                <a:gd name="connsiteY1" fmla="*/ 382901 h 382901"/>
                <a:gd name="connsiteX2" fmla="*/ 62487 w 305341"/>
                <a:gd name="connsiteY2" fmla="*/ 382901 h 382901"/>
                <a:gd name="connsiteX3" fmla="*/ 0 w 305341"/>
                <a:gd name="connsiteY3" fmla="*/ 0 h 3829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05341" h="382901">
                  <a:moveTo>
                    <a:pt x="305341" y="123017"/>
                  </a:moveTo>
                  <a:lnTo>
                    <a:pt x="251929" y="382901"/>
                  </a:lnTo>
                  <a:lnTo>
                    <a:pt x="62487" y="382901"/>
                  </a:lnTo>
                  <a:lnTo>
                    <a:pt x="0" y="0"/>
                  </a:lnTo>
                </a:path>
              </a:pathLst>
            </a:cu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87" name="グループ化 86">
              <a:extLst>
                <a:ext uri="{FF2B5EF4-FFF2-40B4-BE49-F238E27FC236}">
                  <a16:creationId xmlns:a16="http://schemas.microsoft.com/office/drawing/2014/main" id="{D155119F-8E10-0B5A-BBAD-B672609103F7}"/>
                </a:ext>
              </a:extLst>
            </p:cNvPr>
            <p:cNvGrpSpPr/>
            <p:nvPr/>
          </p:nvGrpSpPr>
          <p:grpSpPr>
            <a:xfrm>
              <a:off x="447958" y="2639872"/>
              <a:ext cx="950063" cy="957066"/>
              <a:chOff x="1884667" y="2570756"/>
              <a:chExt cx="1629026" cy="1641034"/>
            </a:xfrm>
          </p:grpSpPr>
          <p:grpSp>
            <p:nvGrpSpPr>
              <p:cNvPr id="116" name="グループ化 115">
                <a:extLst>
                  <a:ext uri="{FF2B5EF4-FFF2-40B4-BE49-F238E27FC236}">
                    <a16:creationId xmlns:a16="http://schemas.microsoft.com/office/drawing/2014/main" id="{3D155F60-8BA0-4C63-B04B-E99F5F0AFA8C}"/>
                  </a:ext>
                </a:extLst>
              </p:cNvPr>
              <p:cNvGrpSpPr/>
              <p:nvPr/>
            </p:nvGrpSpPr>
            <p:grpSpPr>
              <a:xfrm>
                <a:off x="1884667" y="2570756"/>
                <a:ext cx="1629026" cy="1641034"/>
                <a:chOff x="4033863" y="3892550"/>
                <a:chExt cx="1684312" cy="1696728"/>
              </a:xfrm>
            </p:grpSpPr>
            <p:sp>
              <p:nvSpPr>
                <p:cNvPr id="119" name="四角形: 角を丸くする 118">
                  <a:extLst>
                    <a:ext uri="{FF2B5EF4-FFF2-40B4-BE49-F238E27FC236}">
                      <a16:creationId xmlns:a16="http://schemas.microsoft.com/office/drawing/2014/main" id="{EABE4EF3-5186-029C-C58C-F3956E180195}"/>
                    </a:ext>
                  </a:extLst>
                </p:cNvPr>
                <p:cNvSpPr/>
                <p:nvPr/>
              </p:nvSpPr>
              <p:spPr>
                <a:xfrm>
                  <a:off x="4033863" y="3892550"/>
                  <a:ext cx="1684312" cy="1685862"/>
                </a:xfrm>
                <a:prstGeom prst="roundRect">
                  <a:avLst>
                    <a:gd name="adj" fmla="val 40111"/>
                  </a:avLst>
                </a:prstGeom>
                <a:solidFill>
                  <a:srgbClr val="CC66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120" name="グループ化 119">
                  <a:extLst>
                    <a:ext uri="{FF2B5EF4-FFF2-40B4-BE49-F238E27FC236}">
                      <a16:creationId xmlns:a16="http://schemas.microsoft.com/office/drawing/2014/main" id="{D4E8B38B-3E89-0FE8-2579-31AA051CF310}"/>
                    </a:ext>
                  </a:extLst>
                </p:cNvPr>
                <p:cNvGrpSpPr/>
                <p:nvPr/>
              </p:nvGrpSpPr>
              <p:grpSpPr>
                <a:xfrm>
                  <a:off x="4373966" y="4385181"/>
                  <a:ext cx="992144" cy="255491"/>
                  <a:chOff x="1577953" y="4385181"/>
                  <a:chExt cx="992144" cy="255491"/>
                </a:xfrm>
              </p:grpSpPr>
              <p:sp>
                <p:nvSpPr>
                  <p:cNvPr id="123" name="楕円 122">
                    <a:extLst>
                      <a:ext uri="{FF2B5EF4-FFF2-40B4-BE49-F238E27FC236}">
                        <a16:creationId xmlns:a16="http://schemas.microsoft.com/office/drawing/2014/main" id="{0353C791-410D-65CD-944A-A08C9C325D62}"/>
                      </a:ext>
                    </a:extLst>
                  </p:cNvPr>
                  <p:cNvSpPr/>
                  <p:nvPr/>
                </p:nvSpPr>
                <p:spPr>
                  <a:xfrm>
                    <a:off x="1577953" y="4385181"/>
                    <a:ext cx="184183" cy="25549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24" name="楕円 123">
                    <a:extLst>
                      <a:ext uri="{FF2B5EF4-FFF2-40B4-BE49-F238E27FC236}">
                        <a16:creationId xmlns:a16="http://schemas.microsoft.com/office/drawing/2014/main" id="{BCF2E5E8-6926-72C2-3C90-B932D1173846}"/>
                      </a:ext>
                    </a:extLst>
                  </p:cNvPr>
                  <p:cNvSpPr/>
                  <p:nvPr/>
                </p:nvSpPr>
                <p:spPr>
                  <a:xfrm>
                    <a:off x="2385914" y="4385181"/>
                    <a:ext cx="184183" cy="25549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905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21" name="四角形: 角を丸くする 120">
                  <a:extLst>
                    <a:ext uri="{FF2B5EF4-FFF2-40B4-BE49-F238E27FC236}">
                      <a16:creationId xmlns:a16="http://schemas.microsoft.com/office/drawing/2014/main" id="{A5B4305B-2851-B757-33C7-AAA225DA378A}"/>
                    </a:ext>
                  </a:extLst>
                </p:cNvPr>
                <p:cNvSpPr/>
                <p:nvPr/>
              </p:nvSpPr>
              <p:spPr>
                <a:xfrm>
                  <a:off x="4265873" y="4773356"/>
                  <a:ext cx="1220293" cy="815922"/>
                </a:xfrm>
                <a:prstGeom prst="roundRect">
                  <a:avLst>
                    <a:gd name="adj" fmla="val 40344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22" name="四角形: 角を丸くする 121">
                  <a:extLst>
                    <a:ext uri="{FF2B5EF4-FFF2-40B4-BE49-F238E27FC236}">
                      <a16:creationId xmlns:a16="http://schemas.microsoft.com/office/drawing/2014/main" id="{CDA05477-4463-6C1C-942A-40C4881A55F2}"/>
                    </a:ext>
                  </a:extLst>
                </p:cNvPr>
                <p:cNvSpPr/>
                <p:nvPr/>
              </p:nvSpPr>
              <p:spPr>
                <a:xfrm>
                  <a:off x="4745155" y="4761528"/>
                  <a:ext cx="261729" cy="185631"/>
                </a:xfrm>
                <a:prstGeom prst="roundRect">
                  <a:avLst>
                    <a:gd name="adj" fmla="val 40344"/>
                  </a:avLst>
                </a:prstGeom>
                <a:solidFill>
                  <a:schemeClr val="tx1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17" name="月 116">
                <a:extLst>
                  <a:ext uri="{FF2B5EF4-FFF2-40B4-BE49-F238E27FC236}">
                    <a16:creationId xmlns:a16="http://schemas.microsoft.com/office/drawing/2014/main" id="{A5BE5F4F-1141-7372-BA87-FF2D11A73F7F}"/>
                  </a:ext>
                </a:extLst>
              </p:cNvPr>
              <p:cNvSpPr/>
              <p:nvPr/>
            </p:nvSpPr>
            <p:spPr bwMode="auto">
              <a:xfrm rot="6300000">
                <a:off x="2262930" y="2771321"/>
                <a:ext cx="128885" cy="399539"/>
              </a:xfrm>
              <a:prstGeom prst="moon">
                <a:avLst>
                  <a:gd name="adj" fmla="val 66688"/>
                </a:avLst>
              </a:prstGeom>
              <a:solidFill>
                <a:sysClr val="windowText" lastClr="000000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118" name="月 117">
                <a:extLst>
                  <a:ext uri="{FF2B5EF4-FFF2-40B4-BE49-F238E27FC236}">
                    <a16:creationId xmlns:a16="http://schemas.microsoft.com/office/drawing/2014/main" id="{E4FE384F-9DF5-6E7E-9F2F-222E48956C42}"/>
                  </a:ext>
                </a:extLst>
              </p:cNvPr>
              <p:cNvSpPr/>
              <p:nvPr/>
            </p:nvSpPr>
            <p:spPr bwMode="auto">
              <a:xfrm rot="4500000">
                <a:off x="3019673" y="2771321"/>
                <a:ext cx="128885" cy="399539"/>
              </a:xfrm>
              <a:prstGeom prst="moon">
                <a:avLst>
                  <a:gd name="adj" fmla="val 66688"/>
                </a:avLst>
              </a:prstGeom>
              <a:solidFill>
                <a:sysClr val="windowText" lastClr="000000"/>
              </a:solidFill>
              <a:ln w="1905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88" name="グループ化 87">
              <a:extLst>
                <a:ext uri="{FF2B5EF4-FFF2-40B4-BE49-F238E27FC236}">
                  <a16:creationId xmlns:a16="http://schemas.microsoft.com/office/drawing/2014/main" id="{57D27EBF-0165-9D4E-F036-C4C781B8F706}"/>
                </a:ext>
              </a:extLst>
            </p:cNvPr>
            <p:cNvGrpSpPr/>
            <p:nvPr/>
          </p:nvGrpSpPr>
          <p:grpSpPr>
            <a:xfrm flipH="1">
              <a:off x="1076905" y="3412333"/>
              <a:ext cx="672390" cy="335241"/>
              <a:chOff x="1538286" y="3344653"/>
              <a:chExt cx="1658580" cy="759597"/>
            </a:xfrm>
            <a:solidFill>
              <a:srgbClr val="CC6600"/>
            </a:solidFill>
          </p:grpSpPr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FCC40135-A1CB-8E93-FD5C-89DD7A16A804}"/>
                  </a:ext>
                </a:extLst>
              </p:cNvPr>
              <p:cNvSpPr/>
              <p:nvPr/>
            </p:nvSpPr>
            <p:spPr>
              <a:xfrm>
                <a:off x="1568454" y="3551297"/>
                <a:ext cx="1628412" cy="552953"/>
              </a:xfrm>
              <a:custGeom>
                <a:avLst/>
                <a:gdLst>
                  <a:gd name="connsiteX0" fmla="*/ 1431672 w 1595658"/>
                  <a:gd name="connsiteY0" fmla="*/ 599 h 541864"/>
                  <a:gd name="connsiteX1" fmla="*/ 1595059 w 1595658"/>
                  <a:gd name="connsiteY1" fmla="*/ 137350 h 541864"/>
                  <a:gd name="connsiteX2" fmla="*/ 1458308 w 1595658"/>
                  <a:gd name="connsiteY2" fmla="*/ 300738 h 541864"/>
                  <a:gd name="connsiteX3" fmla="*/ 992413 w 1595658"/>
                  <a:gd name="connsiteY3" fmla="*/ 342083 h 541864"/>
                  <a:gd name="connsiteX4" fmla="*/ 988267 w 1595658"/>
                  <a:gd name="connsiteY4" fmla="*/ 345631 h 541864"/>
                  <a:gd name="connsiteX5" fmla="*/ 505203 w 1595658"/>
                  <a:gd name="connsiteY5" fmla="*/ 541770 h 541864"/>
                  <a:gd name="connsiteX6" fmla="*/ 0 w 1595658"/>
                  <a:gd name="connsiteY6" fmla="*/ 322614 h 541864"/>
                  <a:gd name="connsiteX7" fmla="*/ 10312 w 1595658"/>
                  <a:gd name="connsiteY7" fmla="*/ 176361 h 541864"/>
                  <a:gd name="connsiteX8" fmla="*/ 5810 w 1595658"/>
                  <a:gd name="connsiteY8" fmla="*/ 81050 h 541864"/>
                  <a:gd name="connsiteX9" fmla="*/ 712526 w 1595658"/>
                  <a:gd name="connsiteY9" fmla="*/ 81050 h 541864"/>
                  <a:gd name="connsiteX10" fmla="*/ 711062 w 1595658"/>
                  <a:gd name="connsiteY10" fmla="*/ 64551 h 541864"/>
                  <a:gd name="connsiteX0" fmla="*/ 1431672 w 1595658"/>
                  <a:gd name="connsiteY0" fmla="*/ 599 h 541864"/>
                  <a:gd name="connsiteX1" fmla="*/ 1595059 w 1595658"/>
                  <a:gd name="connsiteY1" fmla="*/ 137350 h 541864"/>
                  <a:gd name="connsiteX2" fmla="*/ 1458308 w 1595658"/>
                  <a:gd name="connsiteY2" fmla="*/ 300738 h 541864"/>
                  <a:gd name="connsiteX3" fmla="*/ 988267 w 1595658"/>
                  <a:gd name="connsiteY3" fmla="*/ 345631 h 541864"/>
                  <a:gd name="connsiteX4" fmla="*/ 505203 w 1595658"/>
                  <a:gd name="connsiteY4" fmla="*/ 541770 h 541864"/>
                  <a:gd name="connsiteX5" fmla="*/ 0 w 1595658"/>
                  <a:gd name="connsiteY5" fmla="*/ 322614 h 541864"/>
                  <a:gd name="connsiteX6" fmla="*/ 10312 w 1595658"/>
                  <a:gd name="connsiteY6" fmla="*/ 176361 h 541864"/>
                  <a:gd name="connsiteX7" fmla="*/ 5810 w 1595658"/>
                  <a:gd name="connsiteY7" fmla="*/ 81050 h 541864"/>
                  <a:gd name="connsiteX8" fmla="*/ 712526 w 1595658"/>
                  <a:gd name="connsiteY8" fmla="*/ 81050 h 541864"/>
                  <a:gd name="connsiteX9" fmla="*/ 711062 w 1595658"/>
                  <a:gd name="connsiteY9" fmla="*/ 64551 h 541864"/>
                  <a:gd name="connsiteX10" fmla="*/ 1431672 w 1595658"/>
                  <a:gd name="connsiteY10" fmla="*/ 599 h 541864"/>
                  <a:gd name="connsiteX0" fmla="*/ 1431672 w 1628800"/>
                  <a:gd name="connsiteY0" fmla="*/ 2064 h 543329"/>
                  <a:gd name="connsiteX1" fmla="*/ 1628397 w 1628800"/>
                  <a:gd name="connsiteY1" fmla="*/ 86428 h 543329"/>
                  <a:gd name="connsiteX2" fmla="*/ 1458308 w 1628800"/>
                  <a:gd name="connsiteY2" fmla="*/ 302203 h 543329"/>
                  <a:gd name="connsiteX3" fmla="*/ 988267 w 1628800"/>
                  <a:gd name="connsiteY3" fmla="*/ 347096 h 543329"/>
                  <a:gd name="connsiteX4" fmla="*/ 505203 w 1628800"/>
                  <a:gd name="connsiteY4" fmla="*/ 543235 h 543329"/>
                  <a:gd name="connsiteX5" fmla="*/ 0 w 1628800"/>
                  <a:gd name="connsiteY5" fmla="*/ 324079 h 543329"/>
                  <a:gd name="connsiteX6" fmla="*/ 10312 w 1628800"/>
                  <a:gd name="connsiteY6" fmla="*/ 177826 h 543329"/>
                  <a:gd name="connsiteX7" fmla="*/ 5810 w 1628800"/>
                  <a:gd name="connsiteY7" fmla="*/ 82515 h 543329"/>
                  <a:gd name="connsiteX8" fmla="*/ 712526 w 1628800"/>
                  <a:gd name="connsiteY8" fmla="*/ 82515 h 543329"/>
                  <a:gd name="connsiteX9" fmla="*/ 711062 w 1628800"/>
                  <a:gd name="connsiteY9" fmla="*/ 66016 h 543329"/>
                  <a:gd name="connsiteX10" fmla="*/ 1431672 w 1628800"/>
                  <a:gd name="connsiteY10" fmla="*/ 2064 h 543329"/>
                  <a:gd name="connsiteX0" fmla="*/ 1431672 w 1629011"/>
                  <a:gd name="connsiteY0" fmla="*/ 2064 h 543329"/>
                  <a:gd name="connsiteX1" fmla="*/ 1628397 w 1629011"/>
                  <a:gd name="connsiteY1" fmla="*/ 86428 h 543329"/>
                  <a:gd name="connsiteX2" fmla="*/ 1458308 w 1629011"/>
                  <a:gd name="connsiteY2" fmla="*/ 302203 h 543329"/>
                  <a:gd name="connsiteX3" fmla="*/ 988267 w 1629011"/>
                  <a:gd name="connsiteY3" fmla="*/ 347096 h 543329"/>
                  <a:gd name="connsiteX4" fmla="*/ 505203 w 1629011"/>
                  <a:gd name="connsiteY4" fmla="*/ 543235 h 543329"/>
                  <a:gd name="connsiteX5" fmla="*/ 0 w 1629011"/>
                  <a:gd name="connsiteY5" fmla="*/ 324079 h 543329"/>
                  <a:gd name="connsiteX6" fmla="*/ 10312 w 1629011"/>
                  <a:gd name="connsiteY6" fmla="*/ 177826 h 543329"/>
                  <a:gd name="connsiteX7" fmla="*/ 5810 w 1629011"/>
                  <a:gd name="connsiteY7" fmla="*/ 82515 h 543329"/>
                  <a:gd name="connsiteX8" fmla="*/ 712526 w 1629011"/>
                  <a:gd name="connsiteY8" fmla="*/ 82515 h 543329"/>
                  <a:gd name="connsiteX9" fmla="*/ 711062 w 1629011"/>
                  <a:gd name="connsiteY9" fmla="*/ 66016 h 543329"/>
                  <a:gd name="connsiteX10" fmla="*/ 1431672 w 1629011"/>
                  <a:gd name="connsiteY10" fmla="*/ 2064 h 543329"/>
                  <a:gd name="connsiteX0" fmla="*/ 1431672 w 1629011"/>
                  <a:gd name="connsiteY0" fmla="*/ 2064 h 543329"/>
                  <a:gd name="connsiteX1" fmla="*/ 1628397 w 1629011"/>
                  <a:gd name="connsiteY1" fmla="*/ 86428 h 543329"/>
                  <a:gd name="connsiteX2" fmla="*/ 1458308 w 1629011"/>
                  <a:gd name="connsiteY2" fmla="*/ 302203 h 543329"/>
                  <a:gd name="connsiteX3" fmla="*/ 988267 w 1629011"/>
                  <a:gd name="connsiteY3" fmla="*/ 347096 h 543329"/>
                  <a:gd name="connsiteX4" fmla="*/ 505203 w 1629011"/>
                  <a:gd name="connsiteY4" fmla="*/ 543235 h 543329"/>
                  <a:gd name="connsiteX5" fmla="*/ 0 w 1629011"/>
                  <a:gd name="connsiteY5" fmla="*/ 324079 h 543329"/>
                  <a:gd name="connsiteX6" fmla="*/ 10312 w 1629011"/>
                  <a:gd name="connsiteY6" fmla="*/ 177826 h 543329"/>
                  <a:gd name="connsiteX7" fmla="*/ 5810 w 1629011"/>
                  <a:gd name="connsiteY7" fmla="*/ 82515 h 543329"/>
                  <a:gd name="connsiteX8" fmla="*/ 712526 w 1629011"/>
                  <a:gd name="connsiteY8" fmla="*/ 82515 h 543329"/>
                  <a:gd name="connsiteX9" fmla="*/ 1431672 w 1629011"/>
                  <a:gd name="connsiteY9" fmla="*/ 2064 h 543329"/>
                  <a:gd name="connsiteX0" fmla="*/ 1431672 w 1629011"/>
                  <a:gd name="connsiteY0" fmla="*/ 2064 h 543329"/>
                  <a:gd name="connsiteX1" fmla="*/ 1628397 w 1629011"/>
                  <a:gd name="connsiteY1" fmla="*/ 86428 h 543329"/>
                  <a:gd name="connsiteX2" fmla="*/ 1458308 w 1629011"/>
                  <a:gd name="connsiteY2" fmla="*/ 302203 h 543329"/>
                  <a:gd name="connsiteX3" fmla="*/ 988267 w 1629011"/>
                  <a:gd name="connsiteY3" fmla="*/ 347096 h 543329"/>
                  <a:gd name="connsiteX4" fmla="*/ 505203 w 1629011"/>
                  <a:gd name="connsiteY4" fmla="*/ 543235 h 543329"/>
                  <a:gd name="connsiteX5" fmla="*/ 0 w 1629011"/>
                  <a:gd name="connsiteY5" fmla="*/ 324079 h 543329"/>
                  <a:gd name="connsiteX6" fmla="*/ 10312 w 1629011"/>
                  <a:gd name="connsiteY6" fmla="*/ 177826 h 543329"/>
                  <a:gd name="connsiteX7" fmla="*/ 5810 w 1629011"/>
                  <a:gd name="connsiteY7" fmla="*/ 82515 h 543329"/>
                  <a:gd name="connsiteX8" fmla="*/ 712526 w 1629011"/>
                  <a:gd name="connsiteY8" fmla="*/ 82515 h 543329"/>
                  <a:gd name="connsiteX9" fmla="*/ 1431672 w 1629011"/>
                  <a:gd name="connsiteY9" fmla="*/ 2064 h 543329"/>
                  <a:gd name="connsiteX0" fmla="*/ 1431672 w 1629011"/>
                  <a:gd name="connsiteY0" fmla="*/ 7647 h 548912"/>
                  <a:gd name="connsiteX1" fmla="*/ 1628397 w 1629011"/>
                  <a:gd name="connsiteY1" fmla="*/ 92011 h 548912"/>
                  <a:gd name="connsiteX2" fmla="*/ 1458308 w 1629011"/>
                  <a:gd name="connsiteY2" fmla="*/ 307786 h 548912"/>
                  <a:gd name="connsiteX3" fmla="*/ 988267 w 1629011"/>
                  <a:gd name="connsiteY3" fmla="*/ 352679 h 548912"/>
                  <a:gd name="connsiteX4" fmla="*/ 505203 w 1629011"/>
                  <a:gd name="connsiteY4" fmla="*/ 548818 h 548912"/>
                  <a:gd name="connsiteX5" fmla="*/ 0 w 1629011"/>
                  <a:gd name="connsiteY5" fmla="*/ 329662 h 548912"/>
                  <a:gd name="connsiteX6" fmla="*/ 10312 w 1629011"/>
                  <a:gd name="connsiteY6" fmla="*/ 183409 h 548912"/>
                  <a:gd name="connsiteX7" fmla="*/ 5810 w 1629011"/>
                  <a:gd name="connsiteY7" fmla="*/ 88098 h 548912"/>
                  <a:gd name="connsiteX8" fmla="*/ 712526 w 1629011"/>
                  <a:gd name="connsiteY8" fmla="*/ 88098 h 548912"/>
                  <a:gd name="connsiteX9" fmla="*/ 1431672 w 1629011"/>
                  <a:gd name="connsiteY9" fmla="*/ 7647 h 548912"/>
                  <a:gd name="connsiteX0" fmla="*/ 1431672 w 1629394"/>
                  <a:gd name="connsiteY0" fmla="*/ 4806 h 546071"/>
                  <a:gd name="connsiteX1" fmla="*/ 1628397 w 1629394"/>
                  <a:gd name="connsiteY1" fmla="*/ 89170 h 546071"/>
                  <a:gd name="connsiteX2" fmla="*/ 1351151 w 1629394"/>
                  <a:gd name="connsiteY2" fmla="*/ 307327 h 546071"/>
                  <a:gd name="connsiteX3" fmla="*/ 988267 w 1629394"/>
                  <a:gd name="connsiteY3" fmla="*/ 349838 h 546071"/>
                  <a:gd name="connsiteX4" fmla="*/ 505203 w 1629394"/>
                  <a:gd name="connsiteY4" fmla="*/ 545977 h 546071"/>
                  <a:gd name="connsiteX5" fmla="*/ 0 w 1629394"/>
                  <a:gd name="connsiteY5" fmla="*/ 326821 h 546071"/>
                  <a:gd name="connsiteX6" fmla="*/ 10312 w 1629394"/>
                  <a:gd name="connsiteY6" fmla="*/ 180568 h 546071"/>
                  <a:gd name="connsiteX7" fmla="*/ 5810 w 1629394"/>
                  <a:gd name="connsiteY7" fmla="*/ 85257 h 546071"/>
                  <a:gd name="connsiteX8" fmla="*/ 712526 w 1629394"/>
                  <a:gd name="connsiteY8" fmla="*/ 85257 h 546071"/>
                  <a:gd name="connsiteX9" fmla="*/ 1431672 w 1629394"/>
                  <a:gd name="connsiteY9" fmla="*/ 4806 h 546071"/>
                  <a:gd name="connsiteX0" fmla="*/ 1431672 w 1630122"/>
                  <a:gd name="connsiteY0" fmla="*/ 7758 h 549023"/>
                  <a:gd name="connsiteX1" fmla="*/ 1628397 w 1630122"/>
                  <a:gd name="connsiteY1" fmla="*/ 92122 h 549023"/>
                  <a:gd name="connsiteX2" fmla="*/ 1351151 w 1630122"/>
                  <a:gd name="connsiteY2" fmla="*/ 310279 h 549023"/>
                  <a:gd name="connsiteX3" fmla="*/ 988267 w 1630122"/>
                  <a:gd name="connsiteY3" fmla="*/ 352790 h 549023"/>
                  <a:gd name="connsiteX4" fmla="*/ 505203 w 1630122"/>
                  <a:gd name="connsiteY4" fmla="*/ 548929 h 549023"/>
                  <a:gd name="connsiteX5" fmla="*/ 0 w 1630122"/>
                  <a:gd name="connsiteY5" fmla="*/ 329773 h 549023"/>
                  <a:gd name="connsiteX6" fmla="*/ 10312 w 1630122"/>
                  <a:gd name="connsiteY6" fmla="*/ 183520 h 549023"/>
                  <a:gd name="connsiteX7" fmla="*/ 5810 w 1630122"/>
                  <a:gd name="connsiteY7" fmla="*/ 88209 h 549023"/>
                  <a:gd name="connsiteX8" fmla="*/ 712526 w 1630122"/>
                  <a:gd name="connsiteY8" fmla="*/ 88209 h 549023"/>
                  <a:gd name="connsiteX9" fmla="*/ 1431672 w 1630122"/>
                  <a:gd name="connsiteY9" fmla="*/ 7758 h 549023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10312 w 1628412"/>
                  <a:gd name="connsiteY6" fmla="*/ 186975 h 552478"/>
                  <a:gd name="connsiteX7" fmla="*/ 5810 w 1628412"/>
                  <a:gd name="connsiteY7" fmla="*/ 91664 h 552478"/>
                  <a:gd name="connsiteX8" fmla="*/ 712526 w 1628412"/>
                  <a:gd name="connsiteY8" fmla="*/ 91664 h 552478"/>
                  <a:gd name="connsiteX9" fmla="*/ 1431672 w 1628412"/>
                  <a:gd name="connsiteY9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5810 w 1628412"/>
                  <a:gd name="connsiteY6" fmla="*/ 91664 h 552478"/>
                  <a:gd name="connsiteX7" fmla="*/ 712526 w 1628412"/>
                  <a:gd name="connsiteY7" fmla="*/ 91664 h 552478"/>
                  <a:gd name="connsiteX8" fmla="*/ 1431672 w 1628412"/>
                  <a:gd name="connsiteY8" fmla="*/ 11213 h 552478"/>
                  <a:gd name="connsiteX0" fmla="*/ 1431672 w 1628412"/>
                  <a:gd name="connsiteY0" fmla="*/ 11213 h 552478"/>
                  <a:gd name="connsiteX1" fmla="*/ 1628397 w 1628412"/>
                  <a:gd name="connsiteY1" fmla="*/ 95577 h 552478"/>
                  <a:gd name="connsiteX2" fmla="*/ 1351151 w 1628412"/>
                  <a:gd name="connsiteY2" fmla="*/ 313734 h 552478"/>
                  <a:gd name="connsiteX3" fmla="*/ 988267 w 1628412"/>
                  <a:gd name="connsiteY3" fmla="*/ 356245 h 552478"/>
                  <a:gd name="connsiteX4" fmla="*/ 505203 w 1628412"/>
                  <a:gd name="connsiteY4" fmla="*/ 552384 h 552478"/>
                  <a:gd name="connsiteX5" fmla="*/ 0 w 1628412"/>
                  <a:gd name="connsiteY5" fmla="*/ 333228 h 552478"/>
                  <a:gd name="connsiteX6" fmla="*/ 5810 w 1628412"/>
                  <a:gd name="connsiteY6" fmla="*/ 91664 h 552478"/>
                  <a:gd name="connsiteX7" fmla="*/ 712526 w 1628412"/>
                  <a:gd name="connsiteY7" fmla="*/ 91664 h 552478"/>
                  <a:gd name="connsiteX8" fmla="*/ 1431672 w 1628412"/>
                  <a:gd name="connsiteY8" fmla="*/ 11213 h 552478"/>
                  <a:gd name="connsiteX0" fmla="*/ 1431672 w 1628412"/>
                  <a:gd name="connsiteY0" fmla="*/ 11213 h 553027"/>
                  <a:gd name="connsiteX1" fmla="*/ 1628397 w 1628412"/>
                  <a:gd name="connsiteY1" fmla="*/ 95577 h 553027"/>
                  <a:gd name="connsiteX2" fmla="*/ 1351151 w 1628412"/>
                  <a:gd name="connsiteY2" fmla="*/ 313734 h 553027"/>
                  <a:gd name="connsiteX3" fmla="*/ 988267 w 1628412"/>
                  <a:gd name="connsiteY3" fmla="*/ 356245 h 553027"/>
                  <a:gd name="connsiteX4" fmla="*/ 505203 w 1628412"/>
                  <a:gd name="connsiteY4" fmla="*/ 552384 h 553027"/>
                  <a:gd name="connsiteX5" fmla="*/ 0 w 1628412"/>
                  <a:gd name="connsiteY5" fmla="*/ 287984 h 553027"/>
                  <a:gd name="connsiteX6" fmla="*/ 5810 w 1628412"/>
                  <a:gd name="connsiteY6" fmla="*/ 91664 h 553027"/>
                  <a:gd name="connsiteX7" fmla="*/ 712526 w 1628412"/>
                  <a:gd name="connsiteY7" fmla="*/ 91664 h 553027"/>
                  <a:gd name="connsiteX8" fmla="*/ 1431672 w 1628412"/>
                  <a:gd name="connsiteY8" fmla="*/ 11213 h 553027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  <a:gd name="connsiteX0" fmla="*/ 1431672 w 1628412"/>
                  <a:gd name="connsiteY0" fmla="*/ 11213 h 552953"/>
                  <a:gd name="connsiteX1" fmla="*/ 1628397 w 1628412"/>
                  <a:gd name="connsiteY1" fmla="*/ 95577 h 552953"/>
                  <a:gd name="connsiteX2" fmla="*/ 1351151 w 1628412"/>
                  <a:gd name="connsiteY2" fmla="*/ 313734 h 552953"/>
                  <a:gd name="connsiteX3" fmla="*/ 988267 w 1628412"/>
                  <a:gd name="connsiteY3" fmla="*/ 356245 h 552953"/>
                  <a:gd name="connsiteX4" fmla="*/ 505203 w 1628412"/>
                  <a:gd name="connsiteY4" fmla="*/ 552384 h 552953"/>
                  <a:gd name="connsiteX5" fmla="*/ 0 w 1628412"/>
                  <a:gd name="connsiteY5" fmla="*/ 287984 h 552953"/>
                  <a:gd name="connsiteX6" fmla="*/ 5810 w 1628412"/>
                  <a:gd name="connsiteY6" fmla="*/ 91664 h 552953"/>
                  <a:gd name="connsiteX7" fmla="*/ 712526 w 1628412"/>
                  <a:gd name="connsiteY7" fmla="*/ 91664 h 552953"/>
                  <a:gd name="connsiteX8" fmla="*/ 1431672 w 1628412"/>
                  <a:gd name="connsiteY8" fmla="*/ 11213 h 5529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28412" h="552953">
                    <a:moveTo>
                      <a:pt x="1431672" y="11213"/>
                    </a:moveTo>
                    <a:cubicBezTo>
                      <a:pt x="1516934" y="-10431"/>
                      <a:pt x="1629911" y="-9612"/>
                      <a:pt x="1628397" y="95577"/>
                    </a:cubicBezTo>
                    <a:cubicBezTo>
                      <a:pt x="1626883" y="200766"/>
                      <a:pt x="1469749" y="313522"/>
                      <a:pt x="1351151" y="313734"/>
                    </a:cubicBezTo>
                    <a:cubicBezTo>
                      <a:pt x="1232553" y="313946"/>
                      <a:pt x="1090178" y="341281"/>
                      <a:pt x="988267" y="356245"/>
                    </a:cubicBezTo>
                    <a:cubicBezTo>
                      <a:pt x="932798" y="421379"/>
                      <a:pt x="848508" y="539949"/>
                      <a:pt x="505203" y="552384"/>
                    </a:cubicBezTo>
                    <a:cubicBezTo>
                      <a:pt x="161898" y="564819"/>
                      <a:pt x="30095" y="370317"/>
                      <a:pt x="0" y="287984"/>
                    </a:cubicBezTo>
                    <a:lnTo>
                      <a:pt x="5810" y="91664"/>
                    </a:lnTo>
                    <a:cubicBezTo>
                      <a:pt x="241382" y="91664"/>
                      <a:pt x="313268" y="99431"/>
                      <a:pt x="712526" y="91664"/>
                    </a:cubicBezTo>
                    <a:cubicBezTo>
                      <a:pt x="1111784" y="83897"/>
                      <a:pt x="1346410" y="32857"/>
                      <a:pt x="1431672" y="11213"/>
                    </a:cubicBezTo>
                    <a:close/>
                  </a:path>
                </a:pathLst>
              </a:custGeom>
              <a:grpFill/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2" name="四角形: 上の 2 つの角を丸める 111">
                <a:extLst>
                  <a:ext uri="{FF2B5EF4-FFF2-40B4-BE49-F238E27FC236}">
                    <a16:creationId xmlns:a16="http://schemas.microsoft.com/office/drawing/2014/main" id="{F676E308-BA72-4B84-8448-5E6426101819}"/>
                  </a:ext>
                </a:extLst>
              </p:cNvPr>
              <p:cNvSpPr/>
              <p:nvPr/>
            </p:nvSpPr>
            <p:spPr>
              <a:xfrm rot="5400000">
                <a:off x="1817887" y="3575905"/>
                <a:ext cx="490629" cy="231571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3" name="四角形: 上の 2 つの角を丸める 112">
                <a:extLst>
                  <a:ext uri="{FF2B5EF4-FFF2-40B4-BE49-F238E27FC236}">
                    <a16:creationId xmlns:a16="http://schemas.microsoft.com/office/drawing/2014/main" id="{F3E703F4-8ECB-C6E8-6D22-DB35AA1D94A9}"/>
                  </a:ext>
                </a:extLst>
              </p:cNvPr>
              <p:cNvSpPr/>
              <p:nvPr/>
            </p:nvSpPr>
            <p:spPr>
              <a:xfrm rot="5400000">
                <a:off x="1594724" y="3583095"/>
                <a:ext cx="476257" cy="231571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4" name="四角形: 上の 2 つの角を丸める 113">
                <a:extLst>
                  <a:ext uri="{FF2B5EF4-FFF2-40B4-BE49-F238E27FC236}">
                    <a16:creationId xmlns:a16="http://schemas.microsoft.com/office/drawing/2014/main" id="{A20CCE0C-639C-5460-F247-325282B589F3}"/>
                  </a:ext>
                </a:extLst>
              </p:cNvPr>
              <p:cNvSpPr/>
              <p:nvPr/>
            </p:nvSpPr>
            <p:spPr>
              <a:xfrm rot="5400000">
                <a:off x="1416543" y="3614249"/>
                <a:ext cx="422273" cy="178788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15" name="四角形: 上の 2 つの角を丸める 114">
                <a:extLst>
                  <a:ext uri="{FF2B5EF4-FFF2-40B4-BE49-F238E27FC236}">
                    <a16:creationId xmlns:a16="http://schemas.microsoft.com/office/drawing/2014/main" id="{941D1943-3E97-7161-BD6C-CEC732EBED91}"/>
                  </a:ext>
                </a:extLst>
              </p:cNvPr>
              <p:cNvSpPr/>
              <p:nvPr/>
            </p:nvSpPr>
            <p:spPr>
              <a:xfrm rot="5400000">
                <a:off x="2144787" y="3325317"/>
                <a:ext cx="465078" cy="503750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grpFill/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89" name="グループ化 88">
              <a:extLst>
                <a:ext uri="{FF2B5EF4-FFF2-40B4-BE49-F238E27FC236}">
                  <a16:creationId xmlns:a16="http://schemas.microsoft.com/office/drawing/2014/main" id="{CC0ABC97-380F-AB20-8C9D-47D7BCA359EF}"/>
                </a:ext>
              </a:extLst>
            </p:cNvPr>
            <p:cNvGrpSpPr/>
            <p:nvPr/>
          </p:nvGrpSpPr>
          <p:grpSpPr>
            <a:xfrm>
              <a:off x="510816" y="2374285"/>
              <a:ext cx="794378" cy="419648"/>
              <a:chOff x="311260" y="2373359"/>
              <a:chExt cx="1179774" cy="623245"/>
            </a:xfrm>
          </p:grpSpPr>
          <p:grpSp>
            <p:nvGrpSpPr>
              <p:cNvPr id="103" name="グループ化 102">
                <a:extLst>
                  <a:ext uri="{FF2B5EF4-FFF2-40B4-BE49-F238E27FC236}">
                    <a16:creationId xmlns:a16="http://schemas.microsoft.com/office/drawing/2014/main" id="{9004CE55-00D1-6307-3618-BE2473FB7345}"/>
                  </a:ext>
                </a:extLst>
              </p:cNvPr>
              <p:cNvGrpSpPr/>
              <p:nvPr/>
            </p:nvGrpSpPr>
            <p:grpSpPr>
              <a:xfrm>
                <a:off x="311260" y="2373359"/>
                <a:ext cx="1179774" cy="623245"/>
                <a:chOff x="5437906" y="836688"/>
                <a:chExt cx="2280700" cy="1204836"/>
              </a:xfrm>
            </p:grpSpPr>
            <p:sp>
              <p:nvSpPr>
                <p:cNvPr id="107" name="楕円 8">
                  <a:extLst>
                    <a:ext uri="{FF2B5EF4-FFF2-40B4-BE49-F238E27FC236}">
                      <a16:creationId xmlns:a16="http://schemas.microsoft.com/office/drawing/2014/main" id="{8FED579E-E6A6-1631-49C9-922655EE0210}"/>
                    </a:ext>
                  </a:extLst>
                </p:cNvPr>
                <p:cNvSpPr/>
                <p:nvPr/>
              </p:nvSpPr>
              <p:spPr>
                <a:xfrm>
                  <a:off x="5437906" y="836688"/>
                  <a:ext cx="2280700" cy="1162627"/>
                </a:xfrm>
                <a:custGeom>
                  <a:avLst/>
                  <a:gdLst>
                    <a:gd name="connsiteX0" fmla="*/ 0 w 2280699"/>
                    <a:gd name="connsiteY0" fmla="*/ 486423 h 972845"/>
                    <a:gd name="connsiteX1" fmla="*/ 1140350 w 2280699"/>
                    <a:gd name="connsiteY1" fmla="*/ 0 h 972845"/>
                    <a:gd name="connsiteX2" fmla="*/ 2280700 w 2280699"/>
                    <a:gd name="connsiteY2" fmla="*/ 486423 h 972845"/>
                    <a:gd name="connsiteX3" fmla="*/ 1140350 w 2280699"/>
                    <a:gd name="connsiteY3" fmla="*/ 972846 h 972845"/>
                    <a:gd name="connsiteX4" fmla="*/ 0 w 2280699"/>
                    <a:gd name="connsiteY4" fmla="*/ 486423 h 972845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676204 h 1162627"/>
                    <a:gd name="connsiteX1" fmla="*/ 1114470 w 2280700"/>
                    <a:gd name="connsiteY1" fmla="*/ 0 h 1162627"/>
                    <a:gd name="connsiteX2" fmla="*/ 2280700 w 2280700"/>
                    <a:gd name="connsiteY2" fmla="*/ 676204 h 1162627"/>
                    <a:gd name="connsiteX3" fmla="*/ 1140350 w 2280700"/>
                    <a:gd name="connsiteY3" fmla="*/ 1162627 h 1162627"/>
                    <a:gd name="connsiteX4" fmla="*/ 0 w 2280700"/>
                    <a:gd name="connsiteY4" fmla="*/ 676204 h 11626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80700" h="1162627">
                      <a:moveTo>
                        <a:pt x="0" y="676204"/>
                      </a:moveTo>
                      <a:cubicBezTo>
                        <a:pt x="0" y="407560"/>
                        <a:pt x="484672" y="0"/>
                        <a:pt x="1114470" y="0"/>
                      </a:cubicBezTo>
                      <a:cubicBezTo>
                        <a:pt x="1744268" y="0"/>
                        <a:pt x="2280700" y="407560"/>
                        <a:pt x="2280700" y="676204"/>
                      </a:cubicBezTo>
                      <a:cubicBezTo>
                        <a:pt x="2280700" y="944848"/>
                        <a:pt x="1770148" y="1162627"/>
                        <a:pt x="1140350" y="1162627"/>
                      </a:cubicBezTo>
                      <a:cubicBezTo>
                        <a:pt x="510552" y="1162627"/>
                        <a:pt x="0" y="944848"/>
                        <a:pt x="0" y="676204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B0892FB7-1209-B311-ADE9-1CF95F908856}"/>
                    </a:ext>
                  </a:extLst>
                </p:cNvPr>
                <p:cNvSpPr/>
                <p:nvPr/>
              </p:nvSpPr>
              <p:spPr>
                <a:xfrm>
                  <a:off x="5590752" y="1579411"/>
                  <a:ext cx="1960745" cy="277964"/>
                </a:xfrm>
                <a:custGeom>
                  <a:avLst/>
                  <a:gdLst>
                    <a:gd name="connsiteX0" fmla="*/ 952406 w 1960745"/>
                    <a:gd name="connsiteY0" fmla="*/ 0 h 284698"/>
                    <a:gd name="connsiteX1" fmla="*/ 1828213 w 1960745"/>
                    <a:gd name="connsiteY1" fmla="*/ 143121 h 284698"/>
                    <a:gd name="connsiteX2" fmla="*/ 1960745 w 1960745"/>
                    <a:gd name="connsiteY2" fmla="*/ 196194 h 284698"/>
                    <a:gd name="connsiteX3" fmla="*/ 1933101 w 1960745"/>
                    <a:gd name="connsiteY3" fmla="*/ 217918 h 284698"/>
                    <a:gd name="connsiteX4" fmla="*/ 1803931 w 1960745"/>
                    <a:gd name="connsiteY4" fmla="*/ 284698 h 284698"/>
                    <a:gd name="connsiteX5" fmla="*/ 1731079 w 1960745"/>
                    <a:gd name="connsiteY5" fmla="*/ 260347 h 284698"/>
                    <a:gd name="connsiteX6" fmla="*/ 952406 w 1960745"/>
                    <a:gd name="connsiteY6" fmla="*/ 151872 h 284698"/>
                    <a:gd name="connsiteX7" fmla="*/ 191448 w 1960745"/>
                    <a:gd name="connsiteY7" fmla="*/ 260347 h 284698"/>
                    <a:gd name="connsiteX8" fmla="*/ 151291 w 1960745"/>
                    <a:gd name="connsiteY8" fmla="*/ 274467 h 284698"/>
                    <a:gd name="connsiteX9" fmla="*/ 41909 w 1960745"/>
                    <a:gd name="connsiteY9" fmla="*/ 217918 h 284698"/>
                    <a:gd name="connsiteX10" fmla="*/ 0 w 1960745"/>
                    <a:gd name="connsiteY10" fmla="*/ 184983 h 284698"/>
                    <a:gd name="connsiteX11" fmla="*/ 98811 w 1960745"/>
                    <a:gd name="connsiteY11" fmla="*/ 143121 h 284698"/>
                    <a:gd name="connsiteX12" fmla="*/ 952406 w 1960745"/>
                    <a:gd name="connsiteY12" fmla="*/ 0 h 28469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960745" h="284698">
                      <a:moveTo>
                        <a:pt x="952406" y="0"/>
                      </a:moveTo>
                      <a:cubicBezTo>
                        <a:pt x="1272711" y="0"/>
                        <a:pt x="1575210" y="57313"/>
                        <a:pt x="1828213" y="143121"/>
                      </a:cubicBezTo>
                      <a:lnTo>
                        <a:pt x="1960745" y="196194"/>
                      </a:lnTo>
                      <a:lnTo>
                        <a:pt x="1933101" y="217918"/>
                      </a:lnTo>
                      <a:lnTo>
                        <a:pt x="1803931" y="284698"/>
                      </a:lnTo>
                      <a:lnTo>
                        <a:pt x="1731079" y="260347"/>
                      </a:lnTo>
                      <a:cubicBezTo>
                        <a:pt x="1499307" y="194244"/>
                        <a:pt x="1232673" y="151872"/>
                        <a:pt x="952406" y="151872"/>
                      </a:cubicBezTo>
                      <a:cubicBezTo>
                        <a:pt x="672140" y="151872"/>
                        <a:pt x="413064" y="194244"/>
                        <a:pt x="191448" y="260347"/>
                      </a:cubicBezTo>
                      <a:lnTo>
                        <a:pt x="151291" y="274467"/>
                      </a:lnTo>
                      <a:lnTo>
                        <a:pt x="41909" y="217918"/>
                      </a:lnTo>
                      <a:lnTo>
                        <a:pt x="0" y="184983"/>
                      </a:lnTo>
                      <a:lnTo>
                        <a:pt x="98811" y="143121"/>
                      </a:lnTo>
                      <a:cubicBezTo>
                        <a:pt x="339475" y="57313"/>
                        <a:pt x="632102" y="0"/>
                        <a:pt x="952406" y="0"/>
                      </a:cubicBezTo>
                      <a:close/>
                    </a:path>
                  </a:pathLst>
                </a:cu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0" name="楕円 8">
                  <a:extLst>
                    <a:ext uri="{FF2B5EF4-FFF2-40B4-BE49-F238E27FC236}">
                      <a16:creationId xmlns:a16="http://schemas.microsoft.com/office/drawing/2014/main" id="{3201DAAD-5EEE-DF85-4979-2A7290640206}"/>
                    </a:ext>
                  </a:extLst>
                </p:cNvPr>
                <p:cNvSpPr/>
                <p:nvPr/>
              </p:nvSpPr>
              <p:spPr>
                <a:xfrm flipV="1">
                  <a:off x="5555562" y="1721759"/>
                  <a:ext cx="2045388" cy="319765"/>
                </a:xfrm>
                <a:custGeom>
                  <a:avLst/>
                  <a:gdLst>
                    <a:gd name="connsiteX0" fmla="*/ 0 w 2280699"/>
                    <a:gd name="connsiteY0" fmla="*/ 486423 h 972845"/>
                    <a:gd name="connsiteX1" fmla="*/ 1140350 w 2280699"/>
                    <a:gd name="connsiteY1" fmla="*/ 0 h 972845"/>
                    <a:gd name="connsiteX2" fmla="*/ 2280700 w 2280699"/>
                    <a:gd name="connsiteY2" fmla="*/ 486423 h 972845"/>
                    <a:gd name="connsiteX3" fmla="*/ 1140350 w 2280699"/>
                    <a:gd name="connsiteY3" fmla="*/ 972846 h 972845"/>
                    <a:gd name="connsiteX4" fmla="*/ 0 w 2280699"/>
                    <a:gd name="connsiteY4" fmla="*/ 486423 h 972845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486423 h 972846"/>
                    <a:gd name="connsiteX1" fmla="*/ 1140350 w 2280700"/>
                    <a:gd name="connsiteY1" fmla="*/ 0 h 972846"/>
                    <a:gd name="connsiteX2" fmla="*/ 2280700 w 2280700"/>
                    <a:gd name="connsiteY2" fmla="*/ 486423 h 972846"/>
                    <a:gd name="connsiteX3" fmla="*/ 1140350 w 2280700"/>
                    <a:gd name="connsiteY3" fmla="*/ 972846 h 972846"/>
                    <a:gd name="connsiteX4" fmla="*/ 0 w 2280700"/>
                    <a:gd name="connsiteY4" fmla="*/ 486423 h 972846"/>
                    <a:gd name="connsiteX0" fmla="*/ 0 w 2280700"/>
                    <a:gd name="connsiteY0" fmla="*/ 676204 h 1162627"/>
                    <a:gd name="connsiteX1" fmla="*/ 1114470 w 2280700"/>
                    <a:gd name="connsiteY1" fmla="*/ 0 h 1162627"/>
                    <a:gd name="connsiteX2" fmla="*/ 2280700 w 2280700"/>
                    <a:gd name="connsiteY2" fmla="*/ 676204 h 1162627"/>
                    <a:gd name="connsiteX3" fmla="*/ 1140350 w 2280700"/>
                    <a:gd name="connsiteY3" fmla="*/ 1162627 h 1162627"/>
                    <a:gd name="connsiteX4" fmla="*/ 0 w 2280700"/>
                    <a:gd name="connsiteY4" fmla="*/ 676204 h 11626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280700" h="1162627">
                      <a:moveTo>
                        <a:pt x="0" y="676204"/>
                      </a:moveTo>
                      <a:cubicBezTo>
                        <a:pt x="0" y="407560"/>
                        <a:pt x="484672" y="0"/>
                        <a:pt x="1114470" y="0"/>
                      </a:cubicBezTo>
                      <a:cubicBezTo>
                        <a:pt x="1744268" y="0"/>
                        <a:pt x="2280700" y="407560"/>
                        <a:pt x="2280700" y="676204"/>
                      </a:cubicBezTo>
                      <a:cubicBezTo>
                        <a:pt x="2280700" y="944848"/>
                        <a:pt x="1770148" y="1162627"/>
                        <a:pt x="1140350" y="1162627"/>
                      </a:cubicBezTo>
                      <a:cubicBezTo>
                        <a:pt x="510552" y="1162627"/>
                        <a:pt x="0" y="944848"/>
                        <a:pt x="0" y="676204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04" name="フリーフォーム: 図形 103">
                <a:extLst>
                  <a:ext uri="{FF2B5EF4-FFF2-40B4-BE49-F238E27FC236}">
                    <a16:creationId xmlns:a16="http://schemas.microsoft.com/office/drawing/2014/main" id="{8AD15B06-6372-CDA6-47CE-F2E359D2D49D}"/>
                  </a:ext>
                </a:extLst>
              </p:cNvPr>
              <p:cNvSpPr/>
              <p:nvPr/>
            </p:nvSpPr>
            <p:spPr>
              <a:xfrm>
                <a:off x="804840" y="2508508"/>
                <a:ext cx="218710" cy="194108"/>
              </a:xfrm>
              <a:custGeom>
                <a:avLst/>
                <a:gdLst>
                  <a:gd name="connsiteX0" fmla="*/ 237113 w 295216"/>
                  <a:gd name="connsiteY0" fmla="*/ 0 h 262008"/>
                  <a:gd name="connsiteX1" fmla="*/ 251983 w 295216"/>
                  <a:gd name="connsiteY1" fmla="*/ 10025 h 262008"/>
                  <a:gd name="connsiteX2" fmla="*/ 295216 w 295216"/>
                  <a:gd name="connsiteY2" fmla="*/ 114400 h 262008"/>
                  <a:gd name="connsiteX3" fmla="*/ 147608 w 295216"/>
                  <a:gd name="connsiteY3" fmla="*/ 262008 h 262008"/>
                  <a:gd name="connsiteX4" fmla="*/ 0 w 295216"/>
                  <a:gd name="connsiteY4" fmla="*/ 114400 h 262008"/>
                  <a:gd name="connsiteX5" fmla="*/ 43234 w 295216"/>
                  <a:gd name="connsiteY5" fmla="*/ 10025 h 262008"/>
                  <a:gd name="connsiteX6" fmla="*/ 58104 w 295216"/>
                  <a:gd name="connsiteY6" fmla="*/ 0 h 262008"/>
                  <a:gd name="connsiteX7" fmla="*/ 45133 w 295216"/>
                  <a:gd name="connsiteY7" fmla="*/ 22037 h 262008"/>
                  <a:gd name="connsiteX8" fmla="*/ 36393 w 295216"/>
                  <a:gd name="connsiteY8" fmla="*/ 71625 h 262008"/>
                  <a:gd name="connsiteX9" fmla="*/ 147608 w 295216"/>
                  <a:gd name="connsiteY9" fmla="*/ 199022 h 262008"/>
                  <a:gd name="connsiteX10" fmla="*/ 258823 w 295216"/>
                  <a:gd name="connsiteY10" fmla="*/ 71625 h 262008"/>
                  <a:gd name="connsiteX11" fmla="*/ 250083 w 295216"/>
                  <a:gd name="connsiteY11" fmla="*/ 22037 h 2620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95216" h="262008">
                    <a:moveTo>
                      <a:pt x="237113" y="0"/>
                    </a:moveTo>
                    <a:lnTo>
                      <a:pt x="251983" y="10025"/>
                    </a:lnTo>
                    <a:cubicBezTo>
                      <a:pt x="278695" y="36737"/>
                      <a:pt x="295216" y="73639"/>
                      <a:pt x="295216" y="114400"/>
                    </a:cubicBezTo>
                    <a:cubicBezTo>
                      <a:pt x="295216" y="195922"/>
                      <a:pt x="229130" y="262008"/>
                      <a:pt x="147608" y="262008"/>
                    </a:cubicBezTo>
                    <a:cubicBezTo>
                      <a:pt x="66086" y="262008"/>
                      <a:pt x="0" y="195922"/>
                      <a:pt x="0" y="114400"/>
                    </a:cubicBezTo>
                    <a:cubicBezTo>
                      <a:pt x="0" y="73639"/>
                      <a:pt x="16522" y="36737"/>
                      <a:pt x="43234" y="10025"/>
                    </a:cubicBezTo>
                    <a:lnTo>
                      <a:pt x="58104" y="0"/>
                    </a:lnTo>
                    <a:lnTo>
                      <a:pt x="45133" y="22037"/>
                    </a:lnTo>
                    <a:cubicBezTo>
                      <a:pt x="39505" y="37278"/>
                      <a:pt x="36393" y="54035"/>
                      <a:pt x="36393" y="71625"/>
                    </a:cubicBezTo>
                    <a:cubicBezTo>
                      <a:pt x="36393" y="141984"/>
                      <a:pt x="86186" y="199022"/>
                      <a:pt x="147608" y="199022"/>
                    </a:cubicBezTo>
                    <a:cubicBezTo>
                      <a:pt x="209030" y="199022"/>
                      <a:pt x="258823" y="141984"/>
                      <a:pt x="258823" y="71625"/>
                    </a:cubicBezTo>
                    <a:cubicBezTo>
                      <a:pt x="258823" y="54035"/>
                      <a:pt x="255711" y="37278"/>
                      <a:pt x="250083" y="22037"/>
                    </a:cubicBezTo>
                    <a:close/>
                  </a:path>
                </a:pathLst>
              </a:custGeom>
              <a:solidFill>
                <a:srgbClr val="FFC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5" name="楕円 104">
                <a:extLst>
                  <a:ext uri="{FF2B5EF4-FFF2-40B4-BE49-F238E27FC236}">
                    <a16:creationId xmlns:a16="http://schemas.microsoft.com/office/drawing/2014/main" id="{4D2FBACC-10B1-2605-4396-DAA86779ACF1}"/>
                  </a:ext>
                </a:extLst>
              </p:cNvPr>
              <p:cNvSpPr/>
              <p:nvPr/>
            </p:nvSpPr>
            <p:spPr>
              <a:xfrm>
                <a:off x="848737" y="2499534"/>
                <a:ext cx="130918" cy="130917"/>
              </a:xfrm>
              <a:prstGeom prst="ellipse">
                <a:avLst/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90" name="月 89">
              <a:extLst>
                <a:ext uri="{FF2B5EF4-FFF2-40B4-BE49-F238E27FC236}">
                  <a16:creationId xmlns:a16="http://schemas.microsoft.com/office/drawing/2014/main" id="{9F39E0E2-2345-983A-0BE4-6B38E6ED1466}"/>
                </a:ext>
              </a:extLst>
            </p:cNvPr>
            <p:cNvSpPr/>
            <p:nvPr/>
          </p:nvSpPr>
          <p:spPr bwMode="auto">
            <a:xfrm rot="5400000">
              <a:off x="889716" y="3228345"/>
              <a:ext cx="68244" cy="434794"/>
            </a:xfrm>
            <a:prstGeom prst="moon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B3EE5157-B883-FDB8-3526-617C42B53710}"/>
                </a:ext>
              </a:extLst>
            </p:cNvPr>
            <p:cNvGrpSpPr/>
            <p:nvPr/>
          </p:nvGrpSpPr>
          <p:grpSpPr>
            <a:xfrm>
              <a:off x="750565" y="3431637"/>
              <a:ext cx="383371" cy="456141"/>
              <a:chOff x="3128121" y="2539151"/>
              <a:chExt cx="1402829" cy="1669107"/>
            </a:xfrm>
          </p:grpSpPr>
          <p:sp>
            <p:nvSpPr>
              <p:cNvPr id="94" name="四角形: 上の 2 つの角を丸める 93">
                <a:extLst>
                  <a:ext uri="{FF2B5EF4-FFF2-40B4-BE49-F238E27FC236}">
                    <a16:creationId xmlns:a16="http://schemas.microsoft.com/office/drawing/2014/main" id="{5E426327-11D1-0D41-DF3C-57FF3D5D126E}"/>
                  </a:ext>
                </a:extLst>
              </p:cNvPr>
              <p:cNvSpPr/>
              <p:nvPr/>
            </p:nvSpPr>
            <p:spPr>
              <a:xfrm rot="6729705">
                <a:off x="3906752" y="3202208"/>
                <a:ext cx="214026" cy="433303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9966"/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95" name="四角形: 上の 2 つの角を丸める 94">
                <a:extLst>
                  <a:ext uri="{FF2B5EF4-FFF2-40B4-BE49-F238E27FC236}">
                    <a16:creationId xmlns:a16="http://schemas.microsoft.com/office/drawing/2014/main" id="{4D8E0A73-27A0-29E6-6C9D-370D544849CC}"/>
                  </a:ext>
                </a:extLst>
              </p:cNvPr>
              <p:cNvSpPr/>
              <p:nvPr/>
            </p:nvSpPr>
            <p:spPr>
              <a:xfrm rot="6729705">
                <a:off x="3806740" y="3321270"/>
                <a:ext cx="214026" cy="433303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FF9966"/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96" name="グループ化 95">
                <a:extLst>
                  <a:ext uri="{FF2B5EF4-FFF2-40B4-BE49-F238E27FC236}">
                    <a16:creationId xmlns:a16="http://schemas.microsoft.com/office/drawing/2014/main" id="{041EDB46-6283-54DC-FEC5-E18AC2A180C1}"/>
                  </a:ext>
                </a:extLst>
              </p:cNvPr>
              <p:cNvGrpSpPr/>
              <p:nvPr/>
            </p:nvGrpSpPr>
            <p:grpSpPr>
              <a:xfrm>
                <a:off x="3465766" y="2539151"/>
                <a:ext cx="613973" cy="695898"/>
                <a:chOff x="3197805" y="818710"/>
                <a:chExt cx="765085" cy="718438"/>
              </a:xfrm>
            </p:grpSpPr>
            <p:grpSp>
              <p:nvGrpSpPr>
                <p:cNvPr id="98" name="グループ化 97">
                  <a:extLst>
                    <a:ext uri="{FF2B5EF4-FFF2-40B4-BE49-F238E27FC236}">
                      <a16:creationId xmlns:a16="http://schemas.microsoft.com/office/drawing/2014/main" id="{F3364D4E-7435-DDEF-4D16-DD2FAC849A0C}"/>
                    </a:ext>
                  </a:extLst>
                </p:cNvPr>
                <p:cNvGrpSpPr/>
                <p:nvPr/>
              </p:nvGrpSpPr>
              <p:grpSpPr>
                <a:xfrm>
                  <a:off x="3197805" y="818710"/>
                  <a:ext cx="765085" cy="718438"/>
                  <a:chOff x="3895813" y="1773724"/>
                  <a:chExt cx="904932" cy="808448"/>
                </a:xfrm>
              </p:grpSpPr>
              <p:sp>
                <p:nvSpPr>
                  <p:cNvPr id="100" name="フローチャート: 手作業 99">
                    <a:extLst>
                      <a:ext uri="{FF2B5EF4-FFF2-40B4-BE49-F238E27FC236}">
                        <a16:creationId xmlns:a16="http://schemas.microsoft.com/office/drawing/2014/main" id="{BA5067BB-146F-2638-8CB3-79CC784B9C71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3943234" y="1773724"/>
                    <a:ext cx="810090" cy="315035"/>
                  </a:xfrm>
                  <a:prstGeom prst="flowChartManualOperation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ysClr val="window" lastClr="FFFFFF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01" name="四角形: 角を丸くする 100">
                    <a:extLst>
                      <a:ext uri="{FF2B5EF4-FFF2-40B4-BE49-F238E27FC236}">
                        <a16:creationId xmlns:a16="http://schemas.microsoft.com/office/drawing/2014/main" id="{02ACD998-8280-0036-4B5A-0C6F22623041}"/>
                      </a:ext>
                    </a:extLst>
                  </p:cNvPr>
                  <p:cNvSpPr/>
                  <p:nvPr/>
                </p:nvSpPr>
                <p:spPr>
                  <a:xfrm>
                    <a:off x="3895813" y="1999270"/>
                    <a:ext cx="904932" cy="579892"/>
                  </a:xfrm>
                  <a:prstGeom prst="roundRect">
                    <a:avLst>
                      <a:gd name="adj" fmla="val 4074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ysClr val="window" lastClr="FFFFFF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02" name="フリーフォーム: 図形 101">
                    <a:extLst>
                      <a:ext uri="{FF2B5EF4-FFF2-40B4-BE49-F238E27FC236}">
                        <a16:creationId xmlns:a16="http://schemas.microsoft.com/office/drawing/2014/main" id="{2390DCA7-B890-DC9C-EEEE-D040A5D2B090}"/>
                      </a:ext>
                    </a:extLst>
                  </p:cNvPr>
                  <p:cNvSpPr/>
                  <p:nvPr/>
                </p:nvSpPr>
                <p:spPr>
                  <a:xfrm>
                    <a:off x="3895813" y="2482345"/>
                    <a:ext cx="904932" cy="99827"/>
                  </a:xfrm>
                  <a:custGeom>
                    <a:avLst/>
                    <a:gdLst>
                      <a:gd name="connsiteX0" fmla="*/ 0 w 904932"/>
                      <a:gd name="connsiteY0" fmla="*/ 0 h 99827"/>
                      <a:gd name="connsiteX1" fmla="*/ 52202 w 904932"/>
                      <a:gd name="connsiteY1" fmla="*/ 52202 h 99827"/>
                      <a:gd name="connsiteX2" fmla="*/ 852730 w 904932"/>
                      <a:gd name="connsiteY2" fmla="*/ 52202 h 99827"/>
                      <a:gd name="connsiteX3" fmla="*/ 904932 w 904932"/>
                      <a:gd name="connsiteY3" fmla="*/ 0 h 99827"/>
                      <a:gd name="connsiteX4" fmla="*/ 904932 w 904932"/>
                      <a:gd name="connsiteY4" fmla="*/ 47625 h 99827"/>
                      <a:gd name="connsiteX5" fmla="*/ 852730 w 904932"/>
                      <a:gd name="connsiteY5" fmla="*/ 99827 h 99827"/>
                      <a:gd name="connsiteX6" fmla="*/ 52202 w 904932"/>
                      <a:gd name="connsiteY6" fmla="*/ 99827 h 99827"/>
                      <a:gd name="connsiteX7" fmla="*/ 0 w 904932"/>
                      <a:gd name="connsiteY7" fmla="*/ 47625 h 998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904932" h="99827">
                        <a:moveTo>
                          <a:pt x="0" y="0"/>
                        </a:moveTo>
                        <a:cubicBezTo>
                          <a:pt x="0" y="28830"/>
                          <a:pt x="23372" y="52202"/>
                          <a:pt x="52202" y="52202"/>
                        </a:cubicBezTo>
                        <a:lnTo>
                          <a:pt x="852730" y="52202"/>
                        </a:lnTo>
                        <a:cubicBezTo>
                          <a:pt x="881560" y="52202"/>
                          <a:pt x="904932" y="28830"/>
                          <a:pt x="904932" y="0"/>
                        </a:cubicBezTo>
                        <a:lnTo>
                          <a:pt x="904932" y="47625"/>
                        </a:lnTo>
                        <a:cubicBezTo>
                          <a:pt x="904932" y="76455"/>
                          <a:pt x="881560" y="99827"/>
                          <a:pt x="852730" y="99827"/>
                        </a:cubicBezTo>
                        <a:lnTo>
                          <a:pt x="52202" y="99827"/>
                        </a:lnTo>
                        <a:cubicBezTo>
                          <a:pt x="23372" y="99827"/>
                          <a:pt x="0" y="76455"/>
                          <a:pt x="0" y="47625"/>
                        </a:cubicBezTo>
                        <a:close/>
                      </a:path>
                    </a:pathLst>
                  </a:custGeom>
                  <a:solidFill>
                    <a:srgbClr val="000000">
                      <a:alpha val="50196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4572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1200" cap="none" spc="0" normalizeH="0" baseline="0" noProof="0">
                      <a:ln>
                        <a:noFill/>
                      </a:ln>
                      <a:solidFill>
                        <a:sysClr val="window" lastClr="FFFFFF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99" name="フリーフォーム: 図形 98">
                  <a:extLst>
                    <a:ext uri="{FF2B5EF4-FFF2-40B4-BE49-F238E27FC236}">
                      <a16:creationId xmlns:a16="http://schemas.microsoft.com/office/drawing/2014/main" id="{29605B2B-1A9C-1CDB-4233-E47CDDB39393}"/>
                    </a:ext>
                  </a:extLst>
                </p:cNvPr>
                <p:cNvSpPr/>
                <p:nvPr/>
              </p:nvSpPr>
              <p:spPr>
                <a:xfrm>
                  <a:off x="3493636" y="1105367"/>
                  <a:ext cx="417274" cy="73360"/>
                </a:xfrm>
                <a:custGeom>
                  <a:avLst/>
                  <a:gdLst>
                    <a:gd name="connsiteX0" fmla="*/ 320132 w 417274"/>
                    <a:gd name="connsiteY0" fmla="*/ 36679 h 73360"/>
                    <a:gd name="connsiteX1" fmla="*/ 320132 w 417274"/>
                    <a:gd name="connsiteY1" fmla="*/ 36680 h 73360"/>
                    <a:gd name="connsiteX2" fmla="*/ 320132 w 417274"/>
                    <a:gd name="connsiteY2" fmla="*/ 36680 h 73360"/>
                    <a:gd name="connsiteX3" fmla="*/ 0 w 417274"/>
                    <a:gd name="connsiteY3" fmla="*/ 36679 h 73360"/>
                    <a:gd name="connsiteX4" fmla="*/ 0 w 417274"/>
                    <a:gd name="connsiteY4" fmla="*/ 36680 h 73360"/>
                    <a:gd name="connsiteX5" fmla="*/ 0 w 417274"/>
                    <a:gd name="connsiteY5" fmla="*/ 36680 h 73360"/>
                    <a:gd name="connsiteX6" fmla="*/ 356812 w 417274"/>
                    <a:gd name="connsiteY6" fmla="*/ 0 h 73360"/>
                    <a:gd name="connsiteX7" fmla="*/ 380594 w 417274"/>
                    <a:gd name="connsiteY7" fmla="*/ 0 h 73360"/>
                    <a:gd name="connsiteX8" fmla="*/ 417274 w 417274"/>
                    <a:gd name="connsiteY8" fmla="*/ 36680 h 73360"/>
                    <a:gd name="connsiteX9" fmla="*/ 417273 w 417274"/>
                    <a:gd name="connsiteY9" fmla="*/ 36680 h 73360"/>
                    <a:gd name="connsiteX10" fmla="*/ 380593 w 417274"/>
                    <a:gd name="connsiteY10" fmla="*/ 73360 h 73360"/>
                    <a:gd name="connsiteX11" fmla="*/ 356812 w 417274"/>
                    <a:gd name="connsiteY11" fmla="*/ 73359 h 73360"/>
                    <a:gd name="connsiteX12" fmla="*/ 330875 w 417274"/>
                    <a:gd name="connsiteY12" fmla="*/ 62616 h 73360"/>
                    <a:gd name="connsiteX13" fmla="*/ 320132 w 417274"/>
                    <a:gd name="connsiteY13" fmla="*/ 36680 h 73360"/>
                    <a:gd name="connsiteX14" fmla="*/ 330875 w 417274"/>
                    <a:gd name="connsiteY14" fmla="*/ 10743 h 73360"/>
                    <a:gd name="connsiteX15" fmla="*/ 356812 w 417274"/>
                    <a:gd name="connsiteY15" fmla="*/ 0 h 73360"/>
                    <a:gd name="connsiteX16" fmla="*/ 36680 w 417274"/>
                    <a:gd name="connsiteY16" fmla="*/ 0 h 73360"/>
                    <a:gd name="connsiteX17" fmla="*/ 244300 w 417274"/>
                    <a:gd name="connsiteY17" fmla="*/ 0 h 73360"/>
                    <a:gd name="connsiteX18" fmla="*/ 280980 w 417274"/>
                    <a:gd name="connsiteY18" fmla="*/ 36680 h 73360"/>
                    <a:gd name="connsiteX19" fmla="*/ 280979 w 417274"/>
                    <a:gd name="connsiteY19" fmla="*/ 36680 h 73360"/>
                    <a:gd name="connsiteX20" fmla="*/ 244299 w 417274"/>
                    <a:gd name="connsiteY20" fmla="*/ 73360 h 73360"/>
                    <a:gd name="connsiteX21" fmla="*/ 36680 w 417274"/>
                    <a:gd name="connsiteY21" fmla="*/ 73359 h 73360"/>
                    <a:gd name="connsiteX22" fmla="*/ 10743 w 417274"/>
                    <a:gd name="connsiteY22" fmla="*/ 62616 h 73360"/>
                    <a:gd name="connsiteX23" fmla="*/ 0 w 417274"/>
                    <a:gd name="connsiteY23" fmla="*/ 36680 h 73360"/>
                    <a:gd name="connsiteX24" fmla="*/ 10743 w 417274"/>
                    <a:gd name="connsiteY24" fmla="*/ 10743 h 73360"/>
                    <a:gd name="connsiteX25" fmla="*/ 36680 w 417274"/>
                    <a:gd name="connsiteY25" fmla="*/ 0 h 733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417274" h="73360">
                      <a:moveTo>
                        <a:pt x="320132" y="36679"/>
                      </a:moveTo>
                      <a:lnTo>
                        <a:pt x="320132" y="36680"/>
                      </a:lnTo>
                      <a:lnTo>
                        <a:pt x="320132" y="36680"/>
                      </a:lnTo>
                      <a:close/>
                      <a:moveTo>
                        <a:pt x="0" y="36679"/>
                      </a:moveTo>
                      <a:lnTo>
                        <a:pt x="0" y="36680"/>
                      </a:lnTo>
                      <a:lnTo>
                        <a:pt x="0" y="36680"/>
                      </a:lnTo>
                      <a:close/>
                      <a:moveTo>
                        <a:pt x="356812" y="0"/>
                      </a:moveTo>
                      <a:lnTo>
                        <a:pt x="380594" y="0"/>
                      </a:lnTo>
                      <a:cubicBezTo>
                        <a:pt x="400852" y="0"/>
                        <a:pt x="417274" y="16422"/>
                        <a:pt x="417274" y="36680"/>
                      </a:cubicBezTo>
                      <a:lnTo>
                        <a:pt x="417273" y="36680"/>
                      </a:lnTo>
                      <a:cubicBezTo>
                        <a:pt x="417273" y="56938"/>
                        <a:pt x="400851" y="73360"/>
                        <a:pt x="380593" y="73360"/>
                      </a:cubicBezTo>
                      <a:lnTo>
                        <a:pt x="356812" y="73359"/>
                      </a:lnTo>
                      <a:cubicBezTo>
                        <a:pt x="346683" y="73359"/>
                        <a:pt x="337513" y="69254"/>
                        <a:pt x="330875" y="62616"/>
                      </a:cubicBezTo>
                      <a:lnTo>
                        <a:pt x="320132" y="36680"/>
                      </a:lnTo>
                      <a:lnTo>
                        <a:pt x="330875" y="10743"/>
                      </a:lnTo>
                      <a:cubicBezTo>
                        <a:pt x="337513" y="4106"/>
                        <a:pt x="346683" y="0"/>
                        <a:pt x="356812" y="0"/>
                      </a:cubicBezTo>
                      <a:close/>
                      <a:moveTo>
                        <a:pt x="36680" y="0"/>
                      </a:moveTo>
                      <a:lnTo>
                        <a:pt x="244300" y="0"/>
                      </a:lnTo>
                      <a:cubicBezTo>
                        <a:pt x="264558" y="0"/>
                        <a:pt x="280980" y="16422"/>
                        <a:pt x="280980" y="36680"/>
                      </a:cubicBezTo>
                      <a:lnTo>
                        <a:pt x="280979" y="36680"/>
                      </a:lnTo>
                      <a:cubicBezTo>
                        <a:pt x="280979" y="56938"/>
                        <a:pt x="264557" y="73360"/>
                        <a:pt x="244299" y="73360"/>
                      </a:cubicBezTo>
                      <a:lnTo>
                        <a:pt x="36680" y="73359"/>
                      </a:lnTo>
                      <a:cubicBezTo>
                        <a:pt x="26551" y="73359"/>
                        <a:pt x="17381" y="69254"/>
                        <a:pt x="10743" y="62616"/>
                      </a:cubicBezTo>
                      <a:lnTo>
                        <a:pt x="0" y="36680"/>
                      </a:lnTo>
                      <a:lnTo>
                        <a:pt x="10743" y="10743"/>
                      </a:lnTo>
                      <a:cubicBezTo>
                        <a:pt x="17381" y="4106"/>
                        <a:pt x="26551" y="0"/>
                        <a:pt x="36680" y="0"/>
                      </a:cubicBezTo>
                      <a:close/>
                    </a:path>
                  </a:pathLst>
                </a:custGeom>
                <a:solidFill>
                  <a:sysClr val="window" lastClr="FFFFF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1200" cap="none" spc="0" normalizeH="0" baseline="0" noProof="0">
                    <a:ln>
                      <a:noFill/>
                    </a:ln>
                    <a:solidFill>
                      <a:sysClr val="window" lastClr="FFFFFF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95072278-4EBF-A180-8E43-A70C12CE7CB6}"/>
                  </a:ext>
                </a:extLst>
              </p:cNvPr>
              <p:cNvSpPr/>
              <p:nvPr/>
            </p:nvSpPr>
            <p:spPr>
              <a:xfrm>
                <a:off x="3128121" y="2884776"/>
                <a:ext cx="1402829" cy="1323482"/>
              </a:xfrm>
              <a:custGeom>
                <a:avLst/>
                <a:gdLst>
                  <a:gd name="connsiteX0" fmla="*/ 1027667 w 1402829"/>
                  <a:gd name="connsiteY0" fmla="*/ 881 h 1323482"/>
                  <a:gd name="connsiteX1" fmla="*/ 1142867 w 1402829"/>
                  <a:gd name="connsiteY1" fmla="*/ 58222 h 1323482"/>
                  <a:gd name="connsiteX2" fmla="*/ 1378829 w 1402829"/>
                  <a:gd name="connsiteY2" fmla="*/ 466919 h 1323482"/>
                  <a:gd name="connsiteX3" fmla="*/ 1383514 w 1402829"/>
                  <a:gd name="connsiteY3" fmla="*/ 472148 h 1323482"/>
                  <a:gd name="connsiteX4" fmla="*/ 1398187 w 1402829"/>
                  <a:gd name="connsiteY4" fmla="*/ 503934 h 1323482"/>
                  <a:gd name="connsiteX5" fmla="*/ 1318835 w 1402829"/>
                  <a:gd name="connsiteY5" fmla="*/ 648170 h 1323482"/>
                  <a:gd name="connsiteX6" fmla="*/ 1286572 w 1402829"/>
                  <a:gd name="connsiteY6" fmla="*/ 657532 h 1323482"/>
                  <a:gd name="connsiteX7" fmla="*/ 1294156 w 1402829"/>
                  <a:gd name="connsiteY7" fmla="*/ 680084 h 1323482"/>
                  <a:gd name="connsiteX8" fmla="*/ 1236815 w 1402829"/>
                  <a:gd name="connsiteY8" fmla="*/ 795285 h 1323482"/>
                  <a:gd name="connsiteX9" fmla="*/ 1221940 w 1402829"/>
                  <a:gd name="connsiteY9" fmla="*/ 803872 h 1323482"/>
                  <a:gd name="connsiteX10" fmla="*/ 1227409 w 1402829"/>
                  <a:gd name="connsiteY10" fmla="*/ 820136 h 1323482"/>
                  <a:gd name="connsiteX11" fmla="*/ 1170068 w 1402829"/>
                  <a:gd name="connsiteY11" fmla="*/ 935336 h 1323482"/>
                  <a:gd name="connsiteX12" fmla="*/ 1077796 w 1402829"/>
                  <a:gd name="connsiteY12" fmla="*/ 988609 h 1323482"/>
                  <a:gd name="connsiteX13" fmla="*/ 1052156 w 1402829"/>
                  <a:gd name="connsiteY13" fmla="*/ 1039426 h 1323482"/>
                  <a:gd name="connsiteX14" fmla="*/ 490152 w 1402829"/>
                  <a:gd name="connsiteY14" fmla="*/ 1312686 h 1323482"/>
                  <a:gd name="connsiteX15" fmla="*/ 251884 w 1402829"/>
                  <a:gd name="connsiteY15" fmla="*/ 1176871 h 1323482"/>
                  <a:gd name="connsiteX16" fmla="*/ 242573 w 1402829"/>
                  <a:gd name="connsiteY16" fmla="*/ 1165222 h 1323482"/>
                  <a:gd name="connsiteX17" fmla="*/ 211914 w 1402829"/>
                  <a:gd name="connsiteY17" fmla="*/ 1133909 h 1323482"/>
                  <a:gd name="connsiteX18" fmla="*/ 46655 w 1402829"/>
                  <a:gd name="connsiteY18" fmla="*/ 766790 h 1323482"/>
                  <a:gd name="connsiteX19" fmla="*/ 1784 w 1402829"/>
                  <a:gd name="connsiteY19" fmla="*/ 403665 h 1323482"/>
                  <a:gd name="connsiteX20" fmla="*/ 8566 w 1402829"/>
                  <a:gd name="connsiteY20" fmla="*/ 353854 h 1323482"/>
                  <a:gd name="connsiteX21" fmla="*/ 8558 w 1402829"/>
                  <a:gd name="connsiteY21" fmla="*/ 348999 h 1323482"/>
                  <a:gd name="connsiteX22" fmla="*/ 27737 w 1402829"/>
                  <a:gd name="connsiteY22" fmla="*/ 259557 h 1323482"/>
                  <a:gd name="connsiteX23" fmla="*/ 54382 w 1402829"/>
                  <a:gd name="connsiteY23" fmla="*/ 200748 h 1323482"/>
                  <a:gd name="connsiteX24" fmla="*/ 56075 w 1402829"/>
                  <a:gd name="connsiteY24" fmla="*/ 192364 h 1323482"/>
                  <a:gd name="connsiteX25" fmla="*/ 62495 w 1402829"/>
                  <a:gd name="connsiteY25" fmla="*/ 182842 h 1323482"/>
                  <a:gd name="connsiteX26" fmla="*/ 65912 w 1402829"/>
                  <a:gd name="connsiteY26" fmla="*/ 175301 h 1323482"/>
                  <a:gd name="connsiteX27" fmla="*/ 67105 w 1402829"/>
                  <a:gd name="connsiteY27" fmla="*/ 176005 h 1323482"/>
                  <a:gd name="connsiteX28" fmla="*/ 87480 w 1402829"/>
                  <a:gd name="connsiteY28" fmla="*/ 145784 h 1323482"/>
                  <a:gd name="connsiteX29" fmla="*/ 191102 w 1402829"/>
                  <a:gd name="connsiteY29" fmla="*/ 102862 h 1323482"/>
                  <a:gd name="connsiteX30" fmla="*/ 337645 w 1402829"/>
                  <a:gd name="connsiteY30" fmla="*/ 249406 h 1323482"/>
                  <a:gd name="connsiteX31" fmla="*/ 312618 w 1402829"/>
                  <a:gd name="connsiteY31" fmla="*/ 331339 h 1323482"/>
                  <a:gd name="connsiteX32" fmla="*/ 310943 w 1402829"/>
                  <a:gd name="connsiteY32" fmla="*/ 333181 h 1323482"/>
                  <a:gd name="connsiteX33" fmla="*/ 295746 w 1402829"/>
                  <a:gd name="connsiteY33" fmla="*/ 379208 h 1323482"/>
                  <a:gd name="connsiteX34" fmla="*/ 302314 w 1402829"/>
                  <a:gd name="connsiteY34" fmla="*/ 439049 h 1323482"/>
                  <a:gd name="connsiteX35" fmla="*/ 382653 w 1402829"/>
                  <a:gd name="connsiteY35" fmla="*/ 524997 h 1323482"/>
                  <a:gd name="connsiteX36" fmla="*/ 382357 w 1402829"/>
                  <a:gd name="connsiteY36" fmla="*/ 525714 h 1323482"/>
                  <a:gd name="connsiteX37" fmla="*/ 448577 w 1402829"/>
                  <a:gd name="connsiteY37" fmla="*/ 559589 h 1323482"/>
                  <a:gd name="connsiteX38" fmla="*/ 662346 w 1402829"/>
                  <a:gd name="connsiteY38" fmla="*/ 588689 h 1323482"/>
                  <a:gd name="connsiteX39" fmla="*/ 751319 w 1402829"/>
                  <a:gd name="connsiteY39" fmla="*/ 570442 h 1323482"/>
                  <a:gd name="connsiteX40" fmla="*/ 1109722 w 1402829"/>
                  <a:gd name="connsiteY40" fmla="*/ 466435 h 1323482"/>
                  <a:gd name="connsiteX41" fmla="*/ 941246 w 1402829"/>
                  <a:gd name="connsiteY41" fmla="*/ 174626 h 1323482"/>
                  <a:gd name="connsiteX42" fmla="*/ 983854 w 1402829"/>
                  <a:gd name="connsiteY42" fmla="*/ 15613 h 1323482"/>
                  <a:gd name="connsiteX43" fmla="*/ 983853 w 1402829"/>
                  <a:gd name="connsiteY43" fmla="*/ 15614 h 1323482"/>
                  <a:gd name="connsiteX44" fmla="*/ 1027667 w 1402829"/>
                  <a:gd name="connsiteY44" fmla="*/ 881 h 13234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1402829" h="1323482">
                    <a:moveTo>
                      <a:pt x="1027667" y="881"/>
                    </a:moveTo>
                    <a:cubicBezTo>
                      <a:pt x="1072686" y="-4705"/>
                      <a:pt x="1118758" y="16465"/>
                      <a:pt x="1142867" y="58222"/>
                    </a:cubicBezTo>
                    <a:lnTo>
                      <a:pt x="1378829" y="466919"/>
                    </a:lnTo>
                    <a:lnTo>
                      <a:pt x="1383514" y="472148"/>
                    </a:lnTo>
                    <a:cubicBezTo>
                      <a:pt x="1389828" y="481702"/>
                      <a:pt x="1394827" y="492357"/>
                      <a:pt x="1398187" y="503934"/>
                    </a:cubicBezTo>
                    <a:cubicBezTo>
                      <a:pt x="1416104" y="565676"/>
                      <a:pt x="1380576" y="630252"/>
                      <a:pt x="1318835" y="648170"/>
                    </a:cubicBezTo>
                    <a:lnTo>
                      <a:pt x="1286572" y="657532"/>
                    </a:lnTo>
                    <a:lnTo>
                      <a:pt x="1294156" y="680084"/>
                    </a:lnTo>
                    <a:cubicBezTo>
                      <a:pt x="1299742" y="725103"/>
                      <a:pt x="1278572" y="771176"/>
                      <a:pt x="1236815" y="795285"/>
                    </a:cubicBezTo>
                    <a:lnTo>
                      <a:pt x="1221940" y="803872"/>
                    </a:lnTo>
                    <a:lnTo>
                      <a:pt x="1227409" y="820136"/>
                    </a:lnTo>
                    <a:cubicBezTo>
                      <a:pt x="1232995" y="865154"/>
                      <a:pt x="1211825" y="911228"/>
                      <a:pt x="1170068" y="935336"/>
                    </a:cubicBezTo>
                    <a:lnTo>
                      <a:pt x="1077796" y="988609"/>
                    </a:lnTo>
                    <a:lnTo>
                      <a:pt x="1052156" y="1039426"/>
                    </a:lnTo>
                    <a:cubicBezTo>
                      <a:pt x="927950" y="1244742"/>
                      <a:pt x="707445" y="1360715"/>
                      <a:pt x="490152" y="1312686"/>
                    </a:cubicBezTo>
                    <a:cubicBezTo>
                      <a:pt x="397026" y="1292103"/>
                      <a:pt x="316061" y="1243954"/>
                      <a:pt x="251884" y="1176871"/>
                    </a:cubicBezTo>
                    <a:lnTo>
                      <a:pt x="242573" y="1165222"/>
                    </a:lnTo>
                    <a:lnTo>
                      <a:pt x="211914" y="1133909"/>
                    </a:lnTo>
                    <a:cubicBezTo>
                      <a:pt x="151971" y="1060812"/>
                      <a:pt x="89468" y="926571"/>
                      <a:pt x="46655" y="766790"/>
                    </a:cubicBezTo>
                    <a:cubicBezTo>
                      <a:pt x="9193" y="626981"/>
                      <a:pt x="-5436" y="496569"/>
                      <a:pt x="1784" y="403665"/>
                    </a:cubicBezTo>
                    <a:lnTo>
                      <a:pt x="8566" y="353854"/>
                    </a:lnTo>
                    <a:lnTo>
                      <a:pt x="8558" y="348999"/>
                    </a:lnTo>
                    <a:cubicBezTo>
                      <a:pt x="11748" y="318671"/>
                      <a:pt x="18159" y="288683"/>
                      <a:pt x="27737" y="259557"/>
                    </a:cubicBezTo>
                    <a:lnTo>
                      <a:pt x="54382" y="200748"/>
                    </a:lnTo>
                    <a:lnTo>
                      <a:pt x="56075" y="192364"/>
                    </a:lnTo>
                    <a:lnTo>
                      <a:pt x="62495" y="182842"/>
                    </a:lnTo>
                    <a:lnTo>
                      <a:pt x="65912" y="175301"/>
                    </a:lnTo>
                    <a:lnTo>
                      <a:pt x="67105" y="176005"/>
                    </a:lnTo>
                    <a:lnTo>
                      <a:pt x="87480" y="145784"/>
                    </a:lnTo>
                    <a:cubicBezTo>
                      <a:pt x="113999" y="119265"/>
                      <a:pt x="150635" y="102863"/>
                      <a:pt x="191102" y="102862"/>
                    </a:cubicBezTo>
                    <a:cubicBezTo>
                      <a:pt x="272035" y="102862"/>
                      <a:pt x="337645" y="168473"/>
                      <a:pt x="337645" y="249406"/>
                    </a:cubicBezTo>
                    <a:cubicBezTo>
                      <a:pt x="337645" y="279756"/>
                      <a:pt x="328419" y="307950"/>
                      <a:pt x="312618" y="331339"/>
                    </a:cubicBezTo>
                    <a:lnTo>
                      <a:pt x="310943" y="333181"/>
                    </a:lnTo>
                    <a:lnTo>
                      <a:pt x="295746" y="379208"/>
                    </a:lnTo>
                    <a:cubicBezTo>
                      <a:pt x="293646" y="399170"/>
                      <a:pt x="295787" y="419578"/>
                      <a:pt x="302314" y="439049"/>
                    </a:cubicBezTo>
                    <a:cubicBezTo>
                      <a:pt x="315368" y="477990"/>
                      <a:pt x="344680" y="509349"/>
                      <a:pt x="382653" y="524997"/>
                    </a:cubicBezTo>
                    <a:lnTo>
                      <a:pt x="382357" y="525714"/>
                    </a:lnTo>
                    <a:lnTo>
                      <a:pt x="448577" y="559589"/>
                    </a:lnTo>
                    <a:cubicBezTo>
                      <a:pt x="516159" y="584662"/>
                      <a:pt x="590521" y="594785"/>
                      <a:pt x="662346" y="588689"/>
                    </a:cubicBezTo>
                    <a:lnTo>
                      <a:pt x="751319" y="570442"/>
                    </a:lnTo>
                    <a:lnTo>
                      <a:pt x="1109722" y="466435"/>
                    </a:lnTo>
                    <a:lnTo>
                      <a:pt x="941246" y="174626"/>
                    </a:lnTo>
                    <a:cubicBezTo>
                      <a:pt x="909102" y="118950"/>
                      <a:pt x="928178" y="47757"/>
                      <a:pt x="983854" y="15613"/>
                    </a:cubicBezTo>
                    <a:lnTo>
                      <a:pt x="983853" y="15614"/>
                    </a:lnTo>
                    <a:cubicBezTo>
                      <a:pt x="997772" y="7578"/>
                      <a:pt x="1012661" y="2743"/>
                      <a:pt x="1027667" y="881"/>
                    </a:cubicBezTo>
                    <a:close/>
                  </a:path>
                </a:pathLst>
              </a:custGeom>
              <a:solidFill>
                <a:srgbClr val="CC6600"/>
              </a:solidFill>
              <a:ln w="19050">
                <a:solidFill>
                  <a:sysClr val="windowText" lastClr="000000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120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Arial" panose="020B0604020202020204" pitchFamily="34" charset="0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92" name="台形 91">
              <a:extLst>
                <a:ext uri="{FF2B5EF4-FFF2-40B4-BE49-F238E27FC236}">
                  <a16:creationId xmlns:a16="http://schemas.microsoft.com/office/drawing/2014/main" id="{C933E276-FF70-0E95-B63A-376ADCBBF951}"/>
                </a:ext>
              </a:extLst>
            </p:cNvPr>
            <p:cNvSpPr/>
            <p:nvPr/>
          </p:nvSpPr>
          <p:spPr>
            <a:xfrm rot="14400028">
              <a:off x="512771" y="3698900"/>
              <a:ext cx="244525" cy="393501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6788849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80</Words>
  <Application>Microsoft Office PowerPoint</Application>
  <PresentationFormat>A4 210 x 297 mm</PresentationFormat>
  <Paragraphs>19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自転車のながら運転、酒気帯び運転の罰則が強化されましたの貼り紙</dc:title>
  <dc:subject>自転車のながら運転、酒気帯び運転の罰則が強化されましたの貼り紙</dc:subject>
  <dc:creator>でじけろお</dc:creator>
  <cp:lastModifiedBy/>
  <cp:revision>1</cp:revision>
  <dcterms:created xsi:type="dcterms:W3CDTF">2014-12-04T06:28:23Z</dcterms:created>
  <dcterms:modified xsi:type="dcterms:W3CDTF">2024-11-04T09:49:51Z</dcterms:modified>
  <cp:version>1</cp:version>
</cp:coreProperties>
</file>

<file path=docProps/thumbnail.jpeg>
</file>