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2" r:id="rId2"/>
    <p:sldId id="295" r:id="rId3"/>
    <p:sldId id="311" r:id="rId4"/>
    <p:sldId id="313" r:id="rId5"/>
    <p:sldId id="316" r:id="rId6"/>
    <p:sldId id="31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66"/>
    <a:srgbClr val="FF0000"/>
    <a:srgbClr val="FF6600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426" y="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6B9D025-5FFD-CF62-B801-8E6BDF76E863}"/>
              </a:ext>
            </a:extLst>
          </p:cNvPr>
          <p:cNvSpPr txBox="1"/>
          <p:nvPr/>
        </p:nvSpPr>
        <p:spPr>
          <a:xfrm rot="5400000">
            <a:off x="-591312" y="2619153"/>
            <a:ext cx="8040624" cy="466769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自転車のながら運転、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罰則が強化されました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CE7708-3240-C054-2EC7-6A55659B39D8}"/>
              </a:ext>
            </a:extLst>
          </p:cNvPr>
          <p:cNvSpPr txBox="1"/>
          <p:nvPr/>
        </p:nvSpPr>
        <p:spPr>
          <a:xfrm rot="5400000">
            <a:off x="-985221" y="2117688"/>
            <a:ext cx="8918452" cy="56706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自転車のながら運転、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罰則が強化されました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D8D676B-33C0-47A0-D228-232879E7EF63}"/>
              </a:ext>
            </a:extLst>
          </p:cNvPr>
          <p:cNvGrpSpPr/>
          <p:nvPr/>
        </p:nvGrpSpPr>
        <p:grpSpPr>
          <a:xfrm>
            <a:off x="2574692" y="6613869"/>
            <a:ext cx="4033077" cy="3084103"/>
            <a:chOff x="2368094" y="-22815"/>
            <a:chExt cx="4154043" cy="317660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89C422B-14A6-FE8B-489F-48DEDE05CB38}"/>
                </a:ext>
              </a:extLst>
            </p:cNvPr>
            <p:cNvGrpSpPr/>
            <p:nvPr/>
          </p:nvGrpSpPr>
          <p:grpSpPr>
            <a:xfrm rot="619466">
              <a:off x="3607022" y="587513"/>
              <a:ext cx="681936" cy="774363"/>
              <a:chOff x="2304125" y="1955660"/>
              <a:chExt cx="681936" cy="774363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0DEE1DDA-C7F5-CEA9-D090-F97557E342BB}"/>
                  </a:ext>
                </a:extLst>
              </p:cNvPr>
              <p:cNvSpPr/>
              <p:nvPr/>
            </p:nvSpPr>
            <p:spPr bwMode="auto">
              <a:xfrm rot="1961044" flipH="1">
                <a:off x="2304125" y="2493774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452C2983-8E7F-BD5D-019D-71FEDE70B68C}"/>
                  </a:ext>
                </a:extLst>
              </p:cNvPr>
              <p:cNvSpPr/>
              <p:nvPr/>
            </p:nvSpPr>
            <p:spPr bwMode="auto">
              <a:xfrm rot="1112624" flipH="1">
                <a:off x="2502852" y="1955660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7758B286-AEDF-A7E0-6766-71F234FEAAF5}"/>
                </a:ext>
              </a:extLst>
            </p:cNvPr>
            <p:cNvSpPr/>
            <p:nvPr/>
          </p:nvSpPr>
          <p:spPr>
            <a:xfrm>
              <a:off x="4204226" y="530555"/>
              <a:ext cx="134259" cy="161985"/>
            </a:xfrm>
            <a:prstGeom prst="trapezoid">
              <a:avLst>
                <a:gd name="adj" fmla="val 13572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9DBE8A0-8C2F-464F-F4FA-9D8847585CE8}"/>
                </a:ext>
              </a:extLst>
            </p:cNvPr>
            <p:cNvSpPr/>
            <p:nvPr/>
          </p:nvSpPr>
          <p:spPr>
            <a:xfrm rot="3600000">
              <a:off x="3740381" y="1604044"/>
              <a:ext cx="744574" cy="715609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2D376FF-D9C9-9790-4959-0A8EEFDB0521}"/>
                </a:ext>
              </a:extLst>
            </p:cNvPr>
            <p:cNvGrpSpPr/>
            <p:nvPr/>
          </p:nvGrpSpPr>
          <p:grpSpPr>
            <a:xfrm>
              <a:off x="2368094" y="1164203"/>
              <a:ext cx="3245741" cy="1989588"/>
              <a:chOff x="850996" y="1683405"/>
              <a:chExt cx="6068504" cy="3719884"/>
            </a:xfrm>
          </p:grpSpPr>
          <p:sp>
            <p:nvSpPr>
              <p:cNvPr id="182" name="AutoShape 368">
                <a:extLst>
                  <a:ext uri="{FF2B5EF4-FFF2-40B4-BE49-F238E27FC236}">
                    <a16:creationId xmlns:a16="http://schemas.microsoft.com/office/drawing/2014/main" id="{35412F95-C15B-FB9E-73E7-42444E7BE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3" name="AutoShape 303">
                <a:extLst>
                  <a:ext uri="{FF2B5EF4-FFF2-40B4-BE49-F238E27FC236}">
                    <a16:creationId xmlns:a16="http://schemas.microsoft.com/office/drawing/2014/main" id="{A3AD95A5-2116-AA4A-EA2B-A36B7770E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C6EF480A-A71B-98E6-C92F-7CF1EF6AE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9A26AA54-1C09-BAFC-7943-D04CC1A1BB60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248" name="Group 264">
                  <a:extLst>
                    <a:ext uri="{FF2B5EF4-FFF2-40B4-BE49-F238E27FC236}">
                      <a16:creationId xmlns:a16="http://schemas.microsoft.com/office/drawing/2014/main" id="{05E6169C-5122-0FF2-EC4F-134A688DD4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68" name="Group 265">
                    <a:extLst>
                      <a:ext uri="{FF2B5EF4-FFF2-40B4-BE49-F238E27FC236}">
                        <a16:creationId xmlns:a16="http://schemas.microsoft.com/office/drawing/2014/main" id="{147929C2-4D0F-0B92-9050-67D4E4C216C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4" name="Line 266">
                      <a:extLst>
                        <a:ext uri="{FF2B5EF4-FFF2-40B4-BE49-F238E27FC236}">
                          <a16:creationId xmlns:a16="http://schemas.microsoft.com/office/drawing/2014/main" id="{BE6B3C63-3D71-A045-829D-65F0B8A83E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5" name="Line 267">
                      <a:extLst>
                        <a:ext uri="{FF2B5EF4-FFF2-40B4-BE49-F238E27FC236}">
                          <a16:creationId xmlns:a16="http://schemas.microsoft.com/office/drawing/2014/main" id="{964739B1-1BBF-BADC-2919-4B36746371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9" name="Group 268">
                    <a:extLst>
                      <a:ext uri="{FF2B5EF4-FFF2-40B4-BE49-F238E27FC236}">
                        <a16:creationId xmlns:a16="http://schemas.microsoft.com/office/drawing/2014/main" id="{069C37E4-D510-9255-D87B-914E3EB7214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2" name="Line 269">
                      <a:extLst>
                        <a:ext uri="{FF2B5EF4-FFF2-40B4-BE49-F238E27FC236}">
                          <a16:creationId xmlns:a16="http://schemas.microsoft.com/office/drawing/2014/main" id="{87BE1117-FDA5-45A3-1D78-CB1A160478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3" name="Line 270">
                      <a:extLst>
                        <a:ext uri="{FF2B5EF4-FFF2-40B4-BE49-F238E27FC236}">
                          <a16:creationId xmlns:a16="http://schemas.microsoft.com/office/drawing/2014/main" id="{7EC0DB1C-7765-2623-C2C3-2A59DCA3D28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0" name="Group 271">
                    <a:extLst>
                      <a:ext uri="{FF2B5EF4-FFF2-40B4-BE49-F238E27FC236}">
                        <a16:creationId xmlns:a16="http://schemas.microsoft.com/office/drawing/2014/main" id="{66E0F428-A9AD-6794-D884-30E5BFC07BA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0" name="Line 272">
                      <a:extLst>
                        <a:ext uri="{FF2B5EF4-FFF2-40B4-BE49-F238E27FC236}">
                          <a16:creationId xmlns:a16="http://schemas.microsoft.com/office/drawing/2014/main" id="{3813AFF2-0D69-02B6-D7FF-21687A1BE65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1" name="Line 273">
                      <a:extLst>
                        <a:ext uri="{FF2B5EF4-FFF2-40B4-BE49-F238E27FC236}">
                          <a16:creationId xmlns:a16="http://schemas.microsoft.com/office/drawing/2014/main" id="{B8435BC6-5C26-FB8C-5EDD-26CB4DA22B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1" name="Group 274">
                    <a:extLst>
                      <a:ext uri="{FF2B5EF4-FFF2-40B4-BE49-F238E27FC236}">
                        <a16:creationId xmlns:a16="http://schemas.microsoft.com/office/drawing/2014/main" id="{B382DE1A-F330-DF65-E430-94315DA8663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8" name="Line 275">
                      <a:extLst>
                        <a:ext uri="{FF2B5EF4-FFF2-40B4-BE49-F238E27FC236}">
                          <a16:creationId xmlns:a16="http://schemas.microsoft.com/office/drawing/2014/main" id="{536E6A94-B8D6-6714-1826-1F992ADB68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9" name="Line 276">
                      <a:extLst>
                        <a:ext uri="{FF2B5EF4-FFF2-40B4-BE49-F238E27FC236}">
                          <a16:creationId xmlns:a16="http://schemas.microsoft.com/office/drawing/2014/main" id="{45905289-6FD2-7326-C9EB-99778D3C693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2" name="Group 277">
                    <a:extLst>
                      <a:ext uri="{FF2B5EF4-FFF2-40B4-BE49-F238E27FC236}">
                        <a16:creationId xmlns:a16="http://schemas.microsoft.com/office/drawing/2014/main" id="{F983C6B4-6E7E-CF2B-9B95-0EC9DBDFD08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6" name="Line 278">
                      <a:extLst>
                        <a:ext uri="{FF2B5EF4-FFF2-40B4-BE49-F238E27FC236}">
                          <a16:creationId xmlns:a16="http://schemas.microsoft.com/office/drawing/2014/main" id="{8D23D279-2629-B3B3-4C4B-C9AB70E492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7" name="Line 279">
                      <a:extLst>
                        <a:ext uri="{FF2B5EF4-FFF2-40B4-BE49-F238E27FC236}">
                          <a16:creationId xmlns:a16="http://schemas.microsoft.com/office/drawing/2014/main" id="{A5D14B08-A595-9ED5-21DA-0CE4016A5E6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3" name="Group 280">
                    <a:extLst>
                      <a:ext uri="{FF2B5EF4-FFF2-40B4-BE49-F238E27FC236}">
                        <a16:creationId xmlns:a16="http://schemas.microsoft.com/office/drawing/2014/main" id="{27DBEDC7-C63A-168A-65FA-283A8C334A3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4" name="Line 281">
                      <a:extLst>
                        <a:ext uri="{FF2B5EF4-FFF2-40B4-BE49-F238E27FC236}">
                          <a16:creationId xmlns:a16="http://schemas.microsoft.com/office/drawing/2014/main" id="{7B95793E-491E-D3F5-2091-58567D1352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5" name="Line 282">
                      <a:extLst>
                        <a:ext uri="{FF2B5EF4-FFF2-40B4-BE49-F238E27FC236}">
                          <a16:creationId xmlns:a16="http://schemas.microsoft.com/office/drawing/2014/main" id="{78AFF13B-84F4-5229-16D9-211B10C051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9" name="Group 305">
                  <a:extLst>
                    <a:ext uri="{FF2B5EF4-FFF2-40B4-BE49-F238E27FC236}">
                      <a16:creationId xmlns:a16="http://schemas.microsoft.com/office/drawing/2014/main" id="{F5471E9E-8979-936B-F591-D9ED7CDB92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50" name="Group 306">
                    <a:extLst>
                      <a:ext uri="{FF2B5EF4-FFF2-40B4-BE49-F238E27FC236}">
                        <a16:creationId xmlns:a16="http://schemas.microsoft.com/office/drawing/2014/main" id="{BC516723-056D-9765-4C5E-E81B7411DDD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6" name="Line 307">
                      <a:extLst>
                        <a:ext uri="{FF2B5EF4-FFF2-40B4-BE49-F238E27FC236}">
                          <a16:creationId xmlns:a16="http://schemas.microsoft.com/office/drawing/2014/main" id="{0F846B71-0D79-9390-0245-BD4AA44534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7" name="Line 308">
                      <a:extLst>
                        <a:ext uri="{FF2B5EF4-FFF2-40B4-BE49-F238E27FC236}">
                          <a16:creationId xmlns:a16="http://schemas.microsoft.com/office/drawing/2014/main" id="{EC8F54B3-CEBD-1816-DD9D-BF2E2BBF36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" name="Group 309">
                    <a:extLst>
                      <a:ext uri="{FF2B5EF4-FFF2-40B4-BE49-F238E27FC236}">
                        <a16:creationId xmlns:a16="http://schemas.microsoft.com/office/drawing/2014/main" id="{F762BAE1-6B97-42B2-DB8A-5669BAB1EF5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4" name="Line 310">
                      <a:extLst>
                        <a:ext uri="{FF2B5EF4-FFF2-40B4-BE49-F238E27FC236}">
                          <a16:creationId xmlns:a16="http://schemas.microsoft.com/office/drawing/2014/main" id="{708AC173-900B-81C0-D936-002BA845B63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5" name="Line 311">
                      <a:extLst>
                        <a:ext uri="{FF2B5EF4-FFF2-40B4-BE49-F238E27FC236}">
                          <a16:creationId xmlns:a16="http://schemas.microsoft.com/office/drawing/2014/main" id="{7BF45339-A8B7-49A0-F930-2806B6FF3B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2" name="Group 312">
                    <a:extLst>
                      <a:ext uri="{FF2B5EF4-FFF2-40B4-BE49-F238E27FC236}">
                        <a16:creationId xmlns:a16="http://schemas.microsoft.com/office/drawing/2014/main" id="{8D313B5C-0644-1E83-D5D3-53BB039795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2" name="Line 313">
                      <a:extLst>
                        <a:ext uri="{FF2B5EF4-FFF2-40B4-BE49-F238E27FC236}">
                          <a16:creationId xmlns:a16="http://schemas.microsoft.com/office/drawing/2014/main" id="{1CBC8B65-8D6F-B753-D0FB-5ED313B629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3" name="Line 314">
                      <a:extLst>
                        <a:ext uri="{FF2B5EF4-FFF2-40B4-BE49-F238E27FC236}">
                          <a16:creationId xmlns:a16="http://schemas.microsoft.com/office/drawing/2014/main" id="{E23FEDD3-6E07-1050-BECA-ABCA35BF943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3" name="Group 315">
                    <a:extLst>
                      <a:ext uri="{FF2B5EF4-FFF2-40B4-BE49-F238E27FC236}">
                        <a16:creationId xmlns:a16="http://schemas.microsoft.com/office/drawing/2014/main" id="{B82EE785-409F-2F3D-8AD3-55C618D8A1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0" name="Line 316">
                      <a:extLst>
                        <a:ext uri="{FF2B5EF4-FFF2-40B4-BE49-F238E27FC236}">
                          <a16:creationId xmlns:a16="http://schemas.microsoft.com/office/drawing/2014/main" id="{0BA00546-1217-3BE0-B087-3B9AFA24A0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1" name="Line 317">
                      <a:extLst>
                        <a:ext uri="{FF2B5EF4-FFF2-40B4-BE49-F238E27FC236}">
                          <a16:creationId xmlns:a16="http://schemas.microsoft.com/office/drawing/2014/main" id="{C27EE2AE-F741-E90C-7913-460B7705F5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4" name="Group 318">
                    <a:extLst>
                      <a:ext uri="{FF2B5EF4-FFF2-40B4-BE49-F238E27FC236}">
                        <a16:creationId xmlns:a16="http://schemas.microsoft.com/office/drawing/2014/main" id="{9CC4C1EF-3CA5-A230-6B1D-7C4E1622D0E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58" name="Line 319">
                      <a:extLst>
                        <a:ext uri="{FF2B5EF4-FFF2-40B4-BE49-F238E27FC236}">
                          <a16:creationId xmlns:a16="http://schemas.microsoft.com/office/drawing/2014/main" id="{E874BEA4-3BD0-FCE5-76BF-921891E1E0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59" name="Line 320">
                      <a:extLst>
                        <a:ext uri="{FF2B5EF4-FFF2-40B4-BE49-F238E27FC236}">
                          <a16:creationId xmlns:a16="http://schemas.microsoft.com/office/drawing/2014/main" id="{3919E889-DD8D-4F59-7091-B9AD6860C2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" name="Group 321">
                    <a:extLst>
                      <a:ext uri="{FF2B5EF4-FFF2-40B4-BE49-F238E27FC236}">
                        <a16:creationId xmlns:a16="http://schemas.microsoft.com/office/drawing/2014/main" id="{9EC42A27-7F59-DEAE-AE61-70E3D838C3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56" name="Line 322">
                      <a:extLst>
                        <a:ext uri="{FF2B5EF4-FFF2-40B4-BE49-F238E27FC236}">
                          <a16:creationId xmlns:a16="http://schemas.microsoft.com/office/drawing/2014/main" id="{049F633B-8596-A9E1-87FE-C45B12C175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57" name="Line 323">
                      <a:extLst>
                        <a:ext uri="{FF2B5EF4-FFF2-40B4-BE49-F238E27FC236}">
                          <a16:creationId xmlns:a16="http://schemas.microsoft.com/office/drawing/2014/main" id="{2AB12354-2690-8169-9F17-6AB4DA22E8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88" name="Oval 324">
                <a:extLst>
                  <a:ext uri="{FF2B5EF4-FFF2-40B4-BE49-F238E27FC236}">
                    <a16:creationId xmlns:a16="http://schemas.microsoft.com/office/drawing/2014/main" id="{A342D749-47AA-8140-7F43-EDAFCD9F6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EB92949F-96F6-A334-2D88-B75295529ED9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210" name="Group 283">
                  <a:extLst>
                    <a:ext uri="{FF2B5EF4-FFF2-40B4-BE49-F238E27FC236}">
                      <a16:creationId xmlns:a16="http://schemas.microsoft.com/office/drawing/2014/main" id="{B5E3A6C5-4614-D303-AD3B-C8A54455F4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30" name="Group 284">
                    <a:extLst>
                      <a:ext uri="{FF2B5EF4-FFF2-40B4-BE49-F238E27FC236}">
                        <a16:creationId xmlns:a16="http://schemas.microsoft.com/office/drawing/2014/main" id="{95416A60-0062-709D-5CD1-EE67159AD22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6" name="Line 285">
                      <a:extLst>
                        <a:ext uri="{FF2B5EF4-FFF2-40B4-BE49-F238E27FC236}">
                          <a16:creationId xmlns:a16="http://schemas.microsoft.com/office/drawing/2014/main" id="{C46295B1-DE0A-4F63-F26E-C124968DA1D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7" name="Line 286">
                      <a:extLst>
                        <a:ext uri="{FF2B5EF4-FFF2-40B4-BE49-F238E27FC236}">
                          <a16:creationId xmlns:a16="http://schemas.microsoft.com/office/drawing/2014/main" id="{982B0116-D341-ECF9-C084-D2F68E88BA2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" name="Group 287">
                    <a:extLst>
                      <a:ext uri="{FF2B5EF4-FFF2-40B4-BE49-F238E27FC236}">
                        <a16:creationId xmlns:a16="http://schemas.microsoft.com/office/drawing/2014/main" id="{AC2794AF-5CAE-F260-2598-90D184ABEDE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4" name="Line 288">
                      <a:extLst>
                        <a:ext uri="{FF2B5EF4-FFF2-40B4-BE49-F238E27FC236}">
                          <a16:creationId xmlns:a16="http://schemas.microsoft.com/office/drawing/2014/main" id="{8B4EDDC6-522D-83CF-0FA7-BCA97109882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5" name="Line 289">
                      <a:extLst>
                        <a:ext uri="{FF2B5EF4-FFF2-40B4-BE49-F238E27FC236}">
                          <a16:creationId xmlns:a16="http://schemas.microsoft.com/office/drawing/2014/main" id="{7293E75B-E2B0-D732-BA5A-604456E5C0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2" name="Group 290">
                    <a:extLst>
                      <a:ext uri="{FF2B5EF4-FFF2-40B4-BE49-F238E27FC236}">
                        <a16:creationId xmlns:a16="http://schemas.microsoft.com/office/drawing/2014/main" id="{552F0640-7E49-BA01-28A5-AF4AE3EA9E0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2" name="Line 291">
                      <a:extLst>
                        <a:ext uri="{FF2B5EF4-FFF2-40B4-BE49-F238E27FC236}">
                          <a16:creationId xmlns:a16="http://schemas.microsoft.com/office/drawing/2014/main" id="{4BBDD1DB-F0EC-B6C8-DD09-7347332983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3" name="Line 292">
                      <a:extLst>
                        <a:ext uri="{FF2B5EF4-FFF2-40B4-BE49-F238E27FC236}">
                          <a16:creationId xmlns:a16="http://schemas.microsoft.com/office/drawing/2014/main" id="{F04F0ABB-D1D2-D797-B09B-6784F89745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3" name="Group 293">
                    <a:extLst>
                      <a:ext uri="{FF2B5EF4-FFF2-40B4-BE49-F238E27FC236}">
                        <a16:creationId xmlns:a16="http://schemas.microsoft.com/office/drawing/2014/main" id="{8EA9C38A-1B36-A55F-6A01-73AAC5024E5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0" name="Line 294">
                      <a:extLst>
                        <a:ext uri="{FF2B5EF4-FFF2-40B4-BE49-F238E27FC236}">
                          <a16:creationId xmlns:a16="http://schemas.microsoft.com/office/drawing/2014/main" id="{09ACFB5C-F919-23D0-3F46-1869991D33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1" name="Line 295">
                      <a:extLst>
                        <a:ext uri="{FF2B5EF4-FFF2-40B4-BE49-F238E27FC236}">
                          <a16:creationId xmlns:a16="http://schemas.microsoft.com/office/drawing/2014/main" id="{4E2624B3-1046-7AF9-8222-412E89CF48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4" name="Group 296">
                    <a:extLst>
                      <a:ext uri="{FF2B5EF4-FFF2-40B4-BE49-F238E27FC236}">
                        <a16:creationId xmlns:a16="http://schemas.microsoft.com/office/drawing/2014/main" id="{0C200C87-7FD0-CDAA-BCA4-E201496EAD3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38" name="Line 297">
                      <a:extLst>
                        <a:ext uri="{FF2B5EF4-FFF2-40B4-BE49-F238E27FC236}">
                          <a16:creationId xmlns:a16="http://schemas.microsoft.com/office/drawing/2014/main" id="{601B205E-6761-2BC5-C11C-25D7973E6F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39" name="Line 298">
                      <a:extLst>
                        <a:ext uri="{FF2B5EF4-FFF2-40B4-BE49-F238E27FC236}">
                          <a16:creationId xmlns:a16="http://schemas.microsoft.com/office/drawing/2014/main" id="{79217927-BEDD-F365-A3C4-0B11667EAB5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5" name="Group 299">
                    <a:extLst>
                      <a:ext uri="{FF2B5EF4-FFF2-40B4-BE49-F238E27FC236}">
                        <a16:creationId xmlns:a16="http://schemas.microsoft.com/office/drawing/2014/main" id="{20D7628A-FC49-75DB-E9B1-82206408642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36" name="Line 300">
                      <a:extLst>
                        <a:ext uri="{FF2B5EF4-FFF2-40B4-BE49-F238E27FC236}">
                          <a16:creationId xmlns:a16="http://schemas.microsoft.com/office/drawing/2014/main" id="{F6E9BFA3-182F-EE29-8B22-BB35768394D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37" name="Line 301">
                      <a:extLst>
                        <a:ext uri="{FF2B5EF4-FFF2-40B4-BE49-F238E27FC236}">
                          <a16:creationId xmlns:a16="http://schemas.microsoft.com/office/drawing/2014/main" id="{7E24D899-D2EF-B889-F154-2742E3CFE7D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1" name="Group 326">
                  <a:extLst>
                    <a:ext uri="{FF2B5EF4-FFF2-40B4-BE49-F238E27FC236}">
                      <a16:creationId xmlns:a16="http://schemas.microsoft.com/office/drawing/2014/main" id="{09A85EFA-9AD8-1268-7305-7FC7EEB598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212" name="Group 327">
                    <a:extLst>
                      <a:ext uri="{FF2B5EF4-FFF2-40B4-BE49-F238E27FC236}">
                        <a16:creationId xmlns:a16="http://schemas.microsoft.com/office/drawing/2014/main" id="{0A8EFA75-C5C9-A196-B6A8-7811715B8F9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8" name="Line 328">
                      <a:extLst>
                        <a:ext uri="{FF2B5EF4-FFF2-40B4-BE49-F238E27FC236}">
                          <a16:creationId xmlns:a16="http://schemas.microsoft.com/office/drawing/2014/main" id="{86722130-1500-B8B8-E1A6-5C4C2D8E4D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9" name="Line 329">
                      <a:extLst>
                        <a:ext uri="{FF2B5EF4-FFF2-40B4-BE49-F238E27FC236}">
                          <a16:creationId xmlns:a16="http://schemas.microsoft.com/office/drawing/2014/main" id="{22EFE086-0DC5-E862-792E-6C817AA9CA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3" name="Group 330">
                    <a:extLst>
                      <a:ext uri="{FF2B5EF4-FFF2-40B4-BE49-F238E27FC236}">
                        <a16:creationId xmlns:a16="http://schemas.microsoft.com/office/drawing/2014/main" id="{69AB8DCF-50BA-F6C9-1DFF-05790FF7BD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6" name="Line 331">
                      <a:extLst>
                        <a:ext uri="{FF2B5EF4-FFF2-40B4-BE49-F238E27FC236}">
                          <a16:creationId xmlns:a16="http://schemas.microsoft.com/office/drawing/2014/main" id="{806BFBC0-0E36-2C40-2390-AC31E491C0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7" name="Line 332">
                      <a:extLst>
                        <a:ext uri="{FF2B5EF4-FFF2-40B4-BE49-F238E27FC236}">
                          <a16:creationId xmlns:a16="http://schemas.microsoft.com/office/drawing/2014/main" id="{A9AD26F8-AECA-2C86-35EE-70591F7D724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4" name="Group 333">
                    <a:extLst>
                      <a:ext uri="{FF2B5EF4-FFF2-40B4-BE49-F238E27FC236}">
                        <a16:creationId xmlns:a16="http://schemas.microsoft.com/office/drawing/2014/main" id="{8C7F194D-5916-1B30-D72C-C16EE4FA17A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4" name="Line 334">
                      <a:extLst>
                        <a:ext uri="{FF2B5EF4-FFF2-40B4-BE49-F238E27FC236}">
                          <a16:creationId xmlns:a16="http://schemas.microsoft.com/office/drawing/2014/main" id="{89434D99-DDBC-C891-075E-FDD6A1048A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5" name="Line 335">
                      <a:extLst>
                        <a:ext uri="{FF2B5EF4-FFF2-40B4-BE49-F238E27FC236}">
                          <a16:creationId xmlns:a16="http://schemas.microsoft.com/office/drawing/2014/main" id="{3ADF3EB3-C0F5-1545-95BA-EED4B0A969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5" name="Group 336">
                    <a:extLst>
                      <a:ext uri="{FF2B5EF4-FFF2-40B4-BE49-F238E27FC236}">
                        <a16:creationId xmlns:a16="http://schemas.microsoft.com/office/drawing/2014/main" id="{64679EEF-50AD-10F5-2666-405BAB1630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2" name="Line 337">
                      <a:extLst>
                        <a:ext uri="{FF2B5EF4-FFF2-40B4-BE49-F238E27FC236}">
                          <a16:creationId xmlns:a16="http://schemas.microsoft.com/office/drawing/2014/main" id="{EE6B2A40-6E23-5829-0E61-2DC02243B0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3" name="Line 338">
                      <a:extLst>
                        <a:ext uri="{FF2B5EF4-FFF2-40B4-BE49-F238E27FC236}">
                          <a16:creationId xmlns:a16="http://schemas.microsoft.com/office/drawing/2014/main" id="{AECD622E-3CE2-8593-8B6E-7438FBFC0E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6" name="Group 339">
                    <a:extLst>
                      <a:ext uri="{FF2B5EF4-FFF2-40B4-BE49-F238E27FC236}">
                        <a16:creationId xmlns:a16="http://schemas.microsoft.com/office/drawing/2014/main" id="{ECA314C5-90B1-CF32-320F-3032B702E9A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0" name="Line 340">
                      <a:extLst>
                        <a:ext uri="{FF2B5EF4-FFF2-40B4-BE49-F238E27FC236}">
                          <a16:creationId xmlns:a16="http://schemas.microsoft.com/office/drawing/2014/main" id="{132E118C-206F-38BA-3EEE-6F2998C19D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1" name="Line 341">
                      <a:extLst>
                        <a:ext uri="{FF2B5EF4-FFF2-40B4-BE49-F238E27FC236}">
                          <a16:creationId xmlns:a16="http://schemas.microsoft.com/office/drawing/2014/main" id="{F012FA4B-4727-42AC-E229-49E5FE86875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7" name="Group 342">
                    <a:extLst>
                      <a:ext uri="{FF2B5EF4-FFF2-40B4-BE49-F238E27FC236}">
                        <a16:creationId xmlns:a16="http://schemas.microsoft.com/office/drawing/2014/main" id="{FDE83BF7-FE06-19BD-0DA8-7B669B56D32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18" name="Line 343">
                      <a:extLst>
                        <a:ext uri="{FF2B5EF4-FFF2-40B4-BE49-F238E27FC236}">
                          <a16:creationId xmlns:a16="http://schemas.microsoft.com/office/drawing/2014/main" id="{9A76865B-FD33-4B1B-290E-6276A19D1C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19" name="Line 344">
                      <a:extLst>
                        <a:ext uri="{FF2B5EF4-FFF2-40B4-BE49-F238E27FC236}">
                          <a16:creationId xmlns:a16="http://schemas.microsoft.com/office/drawing/2014/main" id="{F77BBDD3-0C49-6211-B3D7-B287B5F9E1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90" name="AutoShape 345">
                <a:extLst>
                  <a:ext uri="{FF2B5EF4-FFF2-40B4-BE49-F238E27FC236}">
                    <a16:creationId xmlns:a16="http://schemas.microsoft.com/office/drawing/2014/main" id="{243E9ED6-ED9D-1B42-ABB2-5977724A3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1" name="AutoShape 346">
                <a:extLst>
                  <a:ext uri="{FF2B5EF4-FFF2-40B4-BE49-F238E27FC236}">
                    <a16:creationId xmlns:a16="http://schemas.microsoft.com/office/drawing/2014/main" id="{14FD0C54-A4A8-EFB0-152E-CEFB6A282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2" name="AutoShape 347">
                <a:extLst>
                  <a:ext uri="{FF2B5EF4-FFF2-40B4-BE49-F238E27FC236}">
                    <a16:creationId xmlns:a16="http://schemas.microsoft.com/office/drawing/2014/main" id="{CC378658-1159-71BE-8C60-D54FCFB23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3" name="AutoShape 348">
                <a:extLst>
                  <a:ext uri="{FF2B5EF4-FFF2-40B4-BE49-F238E27FC236}">
                    <a16:creationId xmlns:a16="http://schemas.microsoft.com/office/drawing/2014/main" id="{D872FCCB-4474-394B-CC58-D4C464E0C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4" name="AutoShape 349">
                <a:extLst>
                  <a:ext uri="{FF2B5EF4-FFF2-40B4-BE49-F238E27FC236}">
                    <a16:creationId xmlns:a16="http://schemas.microsoft.com/office/drawing/2014/main" id="{D9611671-41DE-4460-08D3-520D3183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5" name="AutoShape 350">
                <a:extLst>
                  <a:ext uri="{FF2B5EF4-FFF2-40B4-BE49-F238E27FC236}">
                    <a16:creationId xmlns:a16="http://schemas.microsoft.com/office/drawing/2014/main" id="{C9147BBF-F793-EA9F-326F-DF6BCBA75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DCC609DC-DC16-96F9-A696-463AFB1A1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7" name="Oval 357">
                <a:extLst>
                  <a:ext uri="{FF2B5EF4-FFF2-40B4-BE49-F238E27FC236}">
                    <a16:creationId xmlns:a16="http://schemas.microsoft.com/office/drawing/2014/main" id="{A9FD5CFB-61A1-A916-B571-356275DEE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8" name="AutoShape 358">
                <a:extLst>
                  <a:ext uri="{FF2B5EF4-FFF2-40B4-BE49-F238E27FC236}">
                    <a16:creationId xmlns:a16="http://schemas.microsoft.com/office/drawing/2014/main" id="{57CEF3B6-9EE7-8039-E2DC-02207CD06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9" name="AutoShape 359">
                <a:extLst>
                  <a:ext uri="{FF2B5EF4-FFF2-40B4-BE49-F238E27FC236}">
                    <a16:creationId xmlns:a16="http://schemas.microsoft.com/office/drawing/2014/main" id="{5C5849C9-3537-E7C0-91FB-0807ED8F5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0" name="Freeform 362">
                <a:extLst>
                  <a:ext uri="{FF2B5EF4-FFF2-40B4-BE49-F238E27FC236}">
                    <a16:creationId xmlns:a16="http://schemas.microsoft.com/office/drawing/2014/main" id="{44A216C8-9067-1CD5-DDC2-57841482E5B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1" name="Freeform 363">
                <a:extLst>
                  <a:ext uri="{FF2B5EF4-FFF2-40B4-BE49-F238E27FC236}">
                    <a16:creationId xmlns:a16="http://schemas.microsoft.com/office/drawing/2014/main" id="{7614F200-C3B9-59E3-CD7C-C0AF0E0CB61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2" name="AutoShape 366">
                <a:extLst>
                  <a:ext uri="{FF2B5EF4-FFF2-40B4-BE49-F238E27FC236}">
                    <a16:creationId xmlns:a16="http://schemas.microsoft.com/office/drawing/2014/main" id="{7DB91546-C9FB-6D1E-0D52-698621B84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3" name="AutoShape 370">
                <a:extLst>
                  <a:ext uri="{FF2B5EF4-FFF2-40B4-BE49-F238E27FC236}">
                    <a16:creationId xmlns:a16="http://schemas.microsoft.com/office/drawing/2014/main" id="{5CDF5883-3886-2A30-9F95-FD3697019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4" name="AutoShape 371">
                <a:extLst>
                  <a:ext uri="{FF2B5EF4-FFF2-40B4-BE49-F238E27FC236}">
                    <a16:creationId xmlns:a16="http://schemas.microsoft.com/office/drawing/2014/main" id="{E427D74B-865E-FB7E-727C-409D677A6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5" name="AutoShape 373" descr="縦線 (反転)">
                <a:extLst>
                  <a:ext uri="{FF2B5EF4-FFF2-40B4-BE49-F238E27FC236}">
                    <a16:creationId xmlns:a16="http://schemas.microsoft.com/office/drawing/2014/main" id="{6D91315F-0F78-EA7B-AE11-8CBDEB3DA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6" name="AutoShape 374">
                <a:extLst>
                  <a:ext uri="{FF2B5EF4-FFF2-40B4-BE49-F238E27FC236}">
                    <a16:creationId xmlns:a16="http://schemas.microsoft.com/office/drawing/2014/main" id="{6DE879C2-0FC3-E7E2-FB88-D1EA53B82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7" name="Oval 376">
                <a:extLst>
                  <a:ext uri="{FF2B5EF4-FFF2-40B4-BE49-F238E27FC236}">
                    <a16:creationId xmlns:a16="http://schemas.microsoft.com/office/drawing/2014/main" id="{2D5B9EC1-FF76-D80B-E9BA-70CDA6738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8" name="AutoShape 379">
                <a:extLst>
                  <a:ext uri="{FF2B5EF4-FFF2-40B4-BE49-F238E27FC236}">
                    <a16:creationId xmlns:a16="http://schemas.microsoft.com/office/drawing/2014/main" id="{A908B56A-559E-7BC5-810C-E0999366E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9" name="AutoShape 380">
                <a:extLst>
                  <a:ext uri="{FF2B5EF4-FFF2-40B4-BE49-F238E27FC236}">
                    <a16:creationId xmlns:a16="http://schemas.microsoft.com/office/drawing/2014/main" id="{406EEFC0-16BF-5EFD-E2D3-7C0E980B0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86FCA59-8729-D7D0-C630-BFBF11723B25}"/>
                </a:ext>
              </a:extLst>
            </p:cNvPr>
            <p:cNvSpPr/>
            <p:nvPr/>
          </p:nvSpPr>
          <p:spPr bwMode="auto">
            <a:xfrm flipH="1">
              <a:off x="3967884" y="39010"/>
              <a:ext cx="510263" cy="589596"/>
            </a:xfrm>
            <a:custGeom>
              <a:avLst/>
              <a:gdLst>
                <a:gd name="connsiteX0" fmla="*/ 550009 w 1118622"/>
                <a:gd name="connsiteY0" fmla="*/ 0 h 1160030"/>
                <a:gd name="connsiteX1" fmla="*/ 1074557 w 1118622"/>
                <a:gd name="connsiteY1" fmla="*/ 291672 h 1160030"/>
                <a:gd name="connsiteX2" fmla="*/ 1037164 w 1118622"/>
                <a:gd name="connsiteY2" fmla="*/ 647658 h 1160030"/>
                <a:gd name="connsiteX3" fmla="*/ 1118533 w 1118622"/>
                <a:gd name="connsiteY3" fmla="*/ 862089 h 1160030"/>
                <a:gd name="connsiteX4" fmla="*/ 1018696 w 1118622"/>
                <a:gd name="connsiteY4" fmla="*/ 891508 h 1160030"/>
                <a:gd name="connsiteX5" fmla="*/ 1001638 w 1118622"/>
                <a:gd name="connsiteY5" fmla="*/ 926494 h 1160030"/>
                <a:gd name="connsiteX6" fmla="*/ 879810 w 1118622"/>
                <a:gd name="connsiteY6" fmla="*/ 917726 h 1160030"/>
                <a:gd name="connsiteX7" fmla="*/ 963859 w 1118622"/>
                <a:gd name="connsiteY7" fmla="*/ 990730 h 1160030"/>
                <a:gd name="connsiteX8" fmla="*/ 964030 w 1118622"/>
                <a:gd name="connsiteY8" fmla="*/ 990750 h 1160030"/>
                <a:gd name="connsiteX9" fmla="*/ 942276 w 1118622"/>
                <a:gd name="connsiteY9" fmla="*/ 1021289 h 1160030"/>
                <a:gd name="connsiteX10" fmla="*/ 550009 w 1118622"/>
                <a:gd name="connsiteY10" fmla="*/ 1160030 h 1160030"/>
                <a:gd name="connsiteX11" fmla="*/ 0 w 1118622"/>
                <a:gd name="connsiteY11" fmla="*/ 580015 h 1160030"/>
                <a:gd name="connsiteX12" fmla="*/ 550009 w 1118622"/>
                <a:gd name="connsiteY12" fmla="*/ 0 h 1160030"/>
                <a:gd name="connsiteX0" fmla="*/ 550009 w 1118622"/>
                <a:gd name="connsiteY0" fmla="*/ 9682 h 1169712"/>
                <a:gd name="connsiteX1" fmla="*/ 1074557 w 1118622"/>
                <a:gd name="connsiteY1" fmla="*/ 301354 h 1169712"/>
                <a:gd name="connsiteX2" fmla="*/ 1037164 w 1118622"/>
                <a:gd name="connsiteY2" fmla="*/ 657340 h 1169712"/>
                <a:gd name="connsiteX3" fmla="*/ 1118533 w 1118622"/>
                <a:gd name="connsiteY3" fmla="*/ 871771 h 1169712"/>
                <a:gd name="connsiteX4" fmla="*/ 1018696 w 1118622"/>
                <a:gd name="connsiteY4" fmla="*/ 901190 h 1169712"/>
                <a:gd name="connsiteX5" fmla="*/ 1001638 w 1118622"/>
                <a:gd name="connsiteY5" fmla="*/ 936176 h 1169712"/>
                <a:gd name="connsiteX6" fmla="*/ 879810 w 1118622"/>
                <a:gd name="connsiteY6" fmla="*/ 927408 h 1169712"/>
                <a:gd name="connsiteX7" fmla="*/ 963859 w 1118622"/>
                <a:gd name="connsiteY7" fmla="*/ 1000412 h 1169712"/>
                <a:gd name="connsiteX8" fmla="*/ 964030 w 1118622"/>
                <a:gd name="connsiteY8" fmla="*/ 1000432 h 1169712"/>
                <a:gd name="connsiteX9" fmla="*/ 942276 w 1118622"/>
                <a:gd name="connsiteY9" fmla="*/ 1030971 h 1169712"/>
                <a:gd name="connsiteX10" fmla="*/ 550009 w 1118622"/>
                <a:gd name="connsiteY10" fmla="*/ 1169712 h 1169712"/>
                <a:gd name="connsiteX11" fmla="*/ 0 w 1118622"/>
                <a:gd name="connsiteY11" fmla="*/ 589697 h 1169712"/>
                <a:gd name="connsiteX12" fmla="*/ 550009 w 1118622"/>
                <a:gd name="connsiteY12" fmla="*/ 9682 h 1169712"/>
                <a:gd name="connsiteX0" fmla="*/ 535974 w 1118640"/>
                <a:gd name="connsiteY0" fmla="*/ 0 h 1258399"/>
                <a:gd name="connsiteX1" fmla="*/ 1074575 w 1118640"/>
                <a:gd name="connsiteY1" fmla="*/ 390041 h 1258399"/>
                <a:gd name="connsiteX2" fmla="*/ 1037182 w 1118640"/>
                <a:gd name="connsiteY2" fmla="*/ 746027 h 1258399"/>
                <a:gd name="connsiteX3" fmla="*/ 1118551 w 1118640"/>
                <a:gd name="connsiteY3" fmla="*/ 960458 h 1258399"/>
                <a:gd name="connsiteX4" fmla="*/ 1018714 w 1118640"/>
                <a:gd name="connsiteY4" fmla="*/ 989877 h 1258399"/>
                <a:gd name="connsiteX5" fmla="*/ 1001656 w 1118640"/>
                <a:gd name="connsiteY5" fmla="*/ 1024863 h 1258399"/>
                <a:gd name="connsiteX6" fmla="*/ 879828 w 1118640"/>
                <a:gd name="connsiteY6" fmla="*/ 1016095 h 1258399"/>
                <a:gd name="connsiteX7" fmla="*/ 963877 w 1118640"/>
                <a:gd name="connsiteY7" fmla="*/ 1089099 h 1258399"/>
                <a:gd name="connsiteX8" fmla="*/ 964048 w 1118640"/>
                <a:gd name="connsiteY8" fmla="*/ 1089119 h 1258399"/>
                <a:gd name="connsiteX9" fmla="*/ 942294 w 1118640"/>
                <a:gd name="connsiteY9" fmla="*/ 1119658 h 1258399"/>
                <a:gd name="connsiteX10" fmla="*/ 550027 w 1118640"/>
                <a:gd name="connsiteY10" fmla="*/ 1258399 h 1258399"/>
                <a:gd name="connsiteX11" fmla="*/ 18 w 1118640"/>
                <a:gd name="connsiteY11" fmla="*/ 678384 h 1258399"/>
                <a:gd name="connsiteX12" fmla="*/ 535974 w 1118640"/>
                <a:gd name="connsiteY12" fmla="*/ 0 h 1258399"/>
                <a:gd name="connsiteX0" fmla="*/ 536087 w 1118753"/>
                <a:gd name="connsiteY0" fmla="*/ 0 h 1258399"/>
                <a:gd name="connsiteX1" fmla="*/ 1074688 w 1118753"/>
                <a:gd name="connsiteY1" fmla="*/ 390041 h 1258399"/>
                <a:gd name="connsiteX2" fmla="*/ 1037295 w 1118753"/>
                <a:gd name="connsiteY2" fmla="*/ 746027 h 1258399"/>
                <a:gd name="connsiteX3" fmla="*/ 1118664 w 1118753"/>
                <a:gd name="connsiteY3" fmla="*/ 960458 h 1258399"/>
                <a:gd name="connsiteX4" fmla="*/ 1018827 w 1118753"/>
                <a:gd name="connsiteY4" fmla="*/ 989877 h 1258399"/>
                <a:gd name="connsiteX5" fmla="*/ 1001769 w 1118753"/>
                <a:gd name="connsiteY5" fmla="*/ 1024863 h 1258399"/>
                <a:gd name="connsiteX6" fmla="*/ 879941 w 1118753"/>
                <a:gd name="connsiteY6" fmla="*/ 1016095 h 1258399"/>
                <a:gd name="connsiteX7" fmla="*/ 963990 w 1118753"/>
                <a:gd name="connsiteY7" fmla="*/ 1089099 h 1258399"/>
                <a:gd name="connsiteX8" fmla="*/ 964161 w 1118753"/>
                <a:gd name="connsiteY8" fmla="*/ 1089119 h 1258399"/>
                <a:gd name="connsiteX9" fmla="*/ 942407 w 1118753"/>
                <a:gd name="connsiteY9" fmla="*/ 1119658 h 1258399"/>
                <a:gd name="connsiteX10" fmla="*/ 550140 w 1118753"/>
                <a:gd name="connsiteY10" fmla="*/ 1258399 h 1258399"/>
                <a:gd name="connsiteX11" fmla="*/ 131 w 1118753"/>
                <a:gd name="connsiteY11" fmla="*/ 678384 h 1258399"/>
                <a:gd name="connsiteX12" fmla="*/ 536087 w 1118753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3999 h 1262398"/>
                <a:gd name="connsiteX1" fmla="*/ 1074688 w 1139817"/>
                <a:gd name="connsiteY1" fmla="*/ 323777 h 1262398"/>
                <a:gd name="connsiteX2" fmla="*/ 1037295 w 1139817"/>
                <a:gd name="connsiteY2" fmla="*/ 750026 h 1262398"/>
                <a:gd name="connsiteX3" fmla="*/ 1139744 w 1139817"/>
                <a:gd name="connsiteY3" fmla="*/ 929324 h 1262398"/>
                <a:gd name="connsiteX4" fmla="*/ 1018827 w 1139817"/>
                <a:gd name="connsiteY4" fmla="*/ 993876 h 1262398"/>
                <a:gd name="connsiteX5" fmla="*/ 1001769 w 1139817"/>
                <a:gd name="connsiteY5" fmla="*/ 1028862 h 1262398"/>
                <a:gd name="connsiteX6" fmla="*/ 879941 w 1139817"/>
                <a:gd name="connsiteY6" fmla="*/ 1020094 h 1262398"/>
                <a:gd name="connsiteX7" fmla="*/ 963990 w 1139817"/>
                <a:gd name="connsiteY7" fmla="*/ 1093098 h 1262398"/>
                <a:gd name="connsiteX8" fmla="*/ 964161 w 1139817"/>
                <a:gd name="connsiteY8" fmla="*/ 1093118 h 1262398"/>
                <a:gd name="connsiteX9" fmla="*/ 942407 w 1139817"/>
                <a:gd name="connsiteY9" fmla="*/ 1123657 h 1262398"/>
                <a:gd name="connsiteX10" fmla="*/ 550140 w 1139817"/>
                <a:gd name="connsiteY10" fmla="*/ 1262398 h 1262398"/>
                <a:gd name="connsiteX11" fmla="*/ 131 w 1139817"/>
                <a:gd name="connsiteY11" fmla="*/ 682383 h 1262398"/>
                <a:gd name="connsiteX12" fmla="*/ 536087 w 1139817"/>
                <a:gd name="connsiteY12" fmla="*/ 3999 h 1262398"/>
                <a:gd name="connsiteX0" fmla="*/ 536087 w 1139817"/>
                <a:gd name="connsiteY0" fmla="*/ 0 h 1258399"/>
                <a:gd name="connsiteX1" fmla="*/ 1074688 w 1139817"/>
                <a:gd name="connsiteY1" fmla="*/ 319778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45103 w 1148840"/>
                <a:gd name="connsiteY0" fmla="*/ 0 h 1258399"/>
                <a:gd name="connsiteX1" fmla="*/ 1041545 w 1148840"/>
                <a:gd name="connsiteY1" fmla="*/ 249514 h 1258399"/>
                <a:gd name="connsiteX2" fmla="*/ 1046311 w 1148840"/>
                <a:gd name="connsiteY2" fmla="*/ 746027 h 1258399"/>
                <a:gd name="connsiteX3" fmla="*/ 1148760 w 1148840"/>
                <a:gd name="connsiteY3" fmla="*/ 925325 h 1258399"/>
                <a:gd name="connsiteX4" fmla="*/ 1027843 w 1148840"/>
                <a:gd name="connsiteY4" fmla="*/ 989877 h 1258399"/>
                <a:gd name="connsiteX5" fmla="*/ 1010785 w 1148840"/>
                <a:gd name="connsiteY5" fmla="*/ 1024863 h 1258399"/>
                <a:gd name="connsiteX6" fmla="*/ 888957 w 1148840"/>
                <a:gd name="connsiteY6" fmla="*/ 1016095 h 1258399"/>
                <a:gd name="connsiteX7" fmla="*/ 973006 w 1148840"/>
                <a:gd name="connsiteY7" fmla="*/ 1089099 h 1258399"/>
                <a:gd name="connsiteX8" fmla="*/ 973177 w 1148840"/>
                <a:gd name="connsiteY8" fmla="*/ 1089119 h 1258399"/>
                <a:gd name="connsiteX9" fmla="*/ 951423 w 1148840"/>
                <a:gd name="connsiteY9" fmla="*/ 1119658 h 1258399"/>
                <a:gd name="connsiteX10" fmla="*/ 559156 w 1148840"/>
                <a:gd name="connsiteY10" fmla="*/ 1258399 h 1258399"/>
                <a:gd name="connsiteX11" fmla="*/ 9147 w 1148840"/>
                <a:gd name="connsiteY11" fmla="*/ 678384 h 1258399"/>
                <a:gd name="connsiteX12" fmla="*/ 545103 w 1148840"/>
                <a:gd name="connsiteY12" fmla="*/ 0 h 1258399"/>
                <a:gd name="connsiteX0" fmla="*/ 525491 w 1129228"/>
                <a:gd name="connsiteY0" fmla="*/ 0 h 1258399"/>
                <a:gd name="connsiteX1" fmla="*/ 1021933 w 1129228"/>
                <a:gd name="connsiteY1" fmla="*/ 249514 h 1258399"/>
                <a:gd name="connsiteX2" fmla="*/ 1026699 w 1129228"/>
                <a:gd name="connsiteY2" fmla="*/ 746027 h 1258399"/>
                <a:gd name="connsiteX3" fmla="*/ 1129148 w 1129228"/>
                <a:gd name="connsiteY3" fmla="*/ 925325 h 1258399"/>
                <a:gd name="connsiteX4" fmla="*/ 1008231 w 1129228"/>
                <a:gd name="connsiteY4" fmla="*/ 989877 h 1258399"/>
                <a:gd name="connsiteX5" fmla="*/ 991173 w 1129228"/>
                <a:gd name="connsiteY5" fmla="*/ 1024863 h 1258399"/>
                <a:gd name="connsiteX6" fmla="*/ 869345 w 1129228"/>
                <a:gd name="connsiteY6" fmla="*/ 1016095 h 1258399"/>
                <a:gd name="connsiteX7" fmla="*/ 953394 w 1129228"/>
                <a:gd name="connsiteY7" fmla="*/ 1089099 h 1258399"/>
                <a:gd name="connsiteX8" fmla="*/ 953565 w 1129228"/>
                <a:gd name="connsiteY8" fmla="*/ 1089119 h 1258399"/>
                <a:gd name="connsiteX9" fmla="*/ 931811 w 1129228"/>
                <a:gd name="connsiteY9" fmla="*/ 1119658 h 1258399"/>
                <a:gd name="connsiteX10" fmla="*/ 539544 w 1129228"/>
                <a:gd name="connsiteY10" fmla="*/ 1258399 h 1258399"/>
                <a:gd name="connsiteX11" fmla="*/ 10614 w 1129228"/>
                <a:gd name="connsiteY11" fmla="*/ 720543 h 1258399"/>
                <a:gd name="connsiteX12" fmla="*/ 525491 w 1129228"/>
                <a:gd name="connsiteY12" fmla="*/ 0 h 1258399"/>
                <a:gd name="connsiteX0" fmla="*/ 525491 w 1129228"/>
                <a:gd name="connsiteY0" fmla="*/ 0 h 1262907"/>
                <a:gd name="connsiteX1" fmla="*/ 1021933 w 1129228"/>
                <a:gd name="connsiteY1" fmla="*/ 249514 h 1262907"/>
                <a:gd name="connsiteX2" fmla="*/ 1026699 w 1129228"/>
                <a:gd name="connsiteY2" fmla="*/ 746027 h 1262907"/>
                <a:gd name="connsiteX3" fmla="*/ 1129148 w 1129228"/>
                <a:gd name="connsiteY3" fmla="*/ 925325 h 1262907"/>
                <a:gd name="connsiteX4" fmla="*/ 1008231 w 1129228"/>
                <a:gd name="connsiteY4" fmla="*/ 989877 h 1262907"/>
                <a:gd name="connsiteX5" fmla="*/ 991173 w 1129228"/>
                <a:gd name="connsiteY5" fmla="*/ 1024863 h 1262907"/>
                <a:gd name="connsiteX6" fmla="*/ 869345 w 1129228"/>
                <a:gd name="connsiteY6" fmla="*/ 1016095 h 1262907"/>
                <a:gd name="connsiteX7" fmla="*/ 953394 w 1129228"/>
                <a:gd name="connsiteY7" fmla="*/ 1089099 h 1262907"/>
                <a:gd name="connsiteX8" fmla="*/ 953565 w 1129228"/>
                <a:gd name="connsiteY8" fmla="*/ 1089119 h 1262907"/>
                <a:gd name="connsiteX9" fmla="*/ 931811 w 1129228"/>
                <a:gd name="connsiteY9" fmla="*/ 1119658 h 1262907"/>
                <a:gd name="connsiteX10" fmla="*/ 539544 w 1129228"/>
                <a:gd name="connsiteY10" fmla="*/ 1258399 h 1262907"/>
                <a:gd name="connsiteX11" fmla="*/ 10614 w 1129228"/>
                <a:gd name="connsiteY11" fmla="*/ 720543 h 1262907"/>
                <a:gd name="connsiteX12" fmla="*/ 525491 w 1129228"/>
                <a:gd name="connsiteY12" fmla="*/ 0 h 1262907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53565 w 1129228"/>
                <a:gd name="connsiteY8" fmla="*/ 1089119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64105 w 1129228"/>
                <a:gd name="connsiteY8" fmla="*/ 1141817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37728 w 1129228"/>
                <a:gd name="connsiteY6" fmla="*/ 1037174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64105 w 1129228"/>
                <a:gd name="connsiteY7" fmla="*/ 1141817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304791"/>
                <a:gd name="connsiteX1" fmla="*/ 1021933 w 1129228"/>
                <a:gd name="connsiteY1" fmla="*/ 249514 h 1304791"/>
                <a:gd name="connsiteX2" fmla="*/ 1026699 w 1129228"/>
                <a:gd name="connsiteY2" fmla="*/ 746027 h 1304791"/>
                <a:gd name="connsiteX3" fmla="*/ 1129148 w 1129228"/>
                <a:gd name="connsiteY3" fmla="*/ 925325 h 1304791"/>
                <a:gd name="connsiteX4" fmla="*/ 1008231 w 1129228"/>
                <a:gd name="connsiteY4" fmla="*/ 989877 h 1304791"/>
                <a:gd name="connsiteX5" fmla="*/ 991173 w 1129228"/>
                <a:gd name="connsiteY5" fmla="*/ 1024863 h 1304791"/>
                <a:gd name="connsiteX6" fmla="*/ 837728 w 1129228"/>
                <a:gd name="connsiteY6" fmla="*/ 1037174 h 1304791"/>
                <a:gd name="connsiteX7" fmla="*/ 943026 w 1129228"/>
                <a:gd name="connsiteY7" fmla="*/ 1136545 h 1304791"/>
                <a:gd name="connsiteX8" fmla="*/ 900190 w 1129228"/>
                <a:gd name="connsiteY8" fmla="*/ 1182893 h 1304791"/>
                <a:gd name="connsiteX9" fmla="*/ 539544 w 1129228"/>
                <a:gd name="connsiteY9" fmla="*/ 1258399 h 1304791"/>
                <a:gd name="connsiteX10" fmla="*/ 10614 w 1129228"/>
                <a:gd name="connsiteY10" fmla="*/ 720543 h 1304791"/>
                <a:gd name="connsiteX11" fmla="*/ 525491 w 1129228"/>
                <a:gd name="connsiteY11" fmla="*/ 0 h 130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9228" h="1304791">
                  <a:moveTo>
                    <a:pt x="525491" y="0"/>
                  </a:moveTo>
                  <a:cubicBezTo>
                    <a:pt x="791283" y="0"/>
                    <a:pt x="928488" y="55474"/>
                    <a:pt x="1021933" y="249514"/>
                  </a:cubicBezTo>
                  <a:cubicBezTo>
                    <a:pt x="1115378" y="443554"/>
                    <a:pt x="1008830" y="633392"/>
                    <a:pt x="1026699" y="746027"/>
                  </a:cubicBezTo>
                  <a:cubicBezTo>
                    <a:pt x="1044568" y="858662"/>
                    <a:pt x="1132226" y="889049"/>
                    <a:pt x="1129148" y="925325"/>
                  </a:cubicBezTo>
                  <a:cubicBezTo>
                    <a:pt x="1057014" y="952077"/>
                    <a:pt x="1067662" y="972367"/>
                    <a:pt x="1008231" y="989877"/>
                  </a:cubicBezTo>
                  <a:lnTo>
                    <a:pt x="991173" y="1024863"/>
                  </a:lnTo>
                  <a:cubicBezTo>
                    <a:pt x="941781" y="1014914"/>
                    <a:pt x="861562" y="976402"/>
                    <a:pt x="837728" y="1037174"/>
                  </a:cubicBezTo>
                  <a:cubicBezTo>
                    <a:pt x="813894" y="1097946"/>
                    <a:pt x="935250" y="1113137"/>
                    <a:pt x="943026" y="1136545"/>
                  </a:cubicBezTo>
                  <a:lnTo>
                    <a:pt x="900190" y="1182893"/>
                  </a:lnTo>
                  <a:cubicBezTo>
                    <a:pt x="852184" y="1364981"/>
                    <a:pt x="795878" y="1300557"/>
                    <a:pt x="539544" y="1258399"/>
                  </a:cubicBezTo>
                  <a:cubicBezTo>
                    <a:pt x="283210" y="1216241"/>
                    <a:pt x="48087" y="986488"/>
                    <a:pt x="10614" y="720543"/>
                  </a:cubicBezTo>
                  <a:cubicBezTo>
                    <a:pt x="-26859" y="454598"/>
                    <a:pt x="10937" y="7026"/>
                    <a:pt x="52549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158A68F0-6A35-6471-75FB-B762732E4B68}"/>
                </a:ext>
              </a:extLst>
            </p:cNvPr>
            <p:cNvSpPr/>
            <p:nvPr/>
          </p:nvSpPr>
          <p:spPr bwMode="auto">
            <a:xfrm rot="16200000" flipH="1">
              <a:off x="4071082" y="172990"/>
              <a:ext cx="45719" cy="145647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060A58B-F589-824A-33DC-248AB73205E6}"/>
                </a:ext>
              </a:extLst>
            </p:cNvPr>
            <p:cNvSpPr/>
            <p:nvPr/>
          </p:nvSpPr>
          <p:spPr>
            <a:xfrm>
              <a:off x="3969631" y="1332863"/>
              <a:ext cx="531411" cy="1335490"/>
            </a:xfrm>
            <a:custGeom>
              <a:avLst/>
              <a:gdLst>
                <a:gd name="connsiteX0" fmla="*/ 122645 w 642906"/>
                <a:gd name="connsiteY0" fmla="*/ 0 h 1615688"/>
                <a:gd name="connsiteX1" fmla="*/ 642906 w 642906"/>
                <a:gd name="connsiteY1" fmla="*/ 0 h 1615688"/>
                <a:gd name="connsiteX2" fmla="*/ 642906 w 642906"/>
                <a:gd name="connsiteY2" fmla="*/ 281811 h 1615688"/>
                <a:gd name="connsiteX3" fmla="*/ 626145 w 642906"/>
                <a:gd name="connsiteY3" fmla="*/ 364833 h 1615688"/>
                <a:gd name="connsiteX4" fmla="*/ 600197 w 642906"/>
                <a:gd name="connsiteY4" fmla="*/ 403319 h 1615688"/>
                <a:gd name="connsiteX5" fmla="*/ 582821 w 642906"/>
                <a:gd name="connsiteY5" fmla="*/ 446455 h 1615688"/>
                <a:gd name="connsiteX6" fmla="*/ 269539 w 642906"/>
                <a:gd name="connsiteY6" fmla="*/ 922391 h 1615688"/>
                <a:gd name="connsiteX7" fmla="*/ 234354 w 642906"/>
                <a:gd name="connsiteY7" fmla="*/ 1615688 h 1615688"/>
                <a:gd name="connsiteX8" fmla="*/ 39122 w 642906"/>
                <a:gd name="connsiteY8" fmla="*/ 1615688 h 1615688"/>
                <a:gd name="connsiteX9" fmla="*/ 0 w 642906"/>
                <a:gd name="connsiteY9" fmla="*/ 844801 h 1615688"/>
                <a:gd name="connsiteX10" fmla="*/ 2604 w 642906"/>
                <a:gd name="connsiteY10" fmla="*/ 839664 h 1615688"/>
                <a:gd name="connsiteX11" fmla="*/ 2373 w 642906"/>
                <a:gd name="connsiteY11" fmla="*/ 818793 h 1615688"/>
                <a:gd name="connsiteX12" fmla="*/ 24004 w 642906"/>
                <a:gd name="connsiteY12" fmla="*/ 765094 h 1615688"/>
                <a:gd name="connsiteX13" fmla="*/ 225101 w 642906"/>
                <a:gd name="connsiteY13" fmla="*/ 459588 h 1615688"/>
                <a:gd name="connsiteX14" fmla="*/ 185116 w 642906"/>
                <a:gd name="connsiteY14" fmla="*/ 432630 h 1615688"/>
                <a:gd name="connsiteX15" fmla="*/ 122645 w 642906"/>
                <a:gd name="connsiteY15" fmla="*/ 281811 h 16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2906" h="1615688">
                  <a:moveTo>
                    <a:pt x="122645" y="0"/>
                  </a:moveTo>
                  <a:lnTo>
                    <a:pt x="642906" y="0"/>
                  </a:lnTo>
                  <a:lnTo>
                    <a:pt x="642906" y="281811"/>
                  </a:lnTo>
                  <a:cubicBezTo>
                    <a:pt x="642906" y="311260"/>
                    <a:pt x="636938" y="339316"/>
                    <a:pt x="626145" y="364833"/>
                  </a:cubicBezTo>
                  <a:lnTo>
                    <a:pt x="600197" y="403319"/>
                  </a:lnTo>
                  <a:lnTo>
                    <a:pt x="582821" y="446455"/>
                  </a:lnTo>
                  <a:lnTo>
                    <a:pt x="269539" y="922391"/>
                  </a:lnTo>
                  <a:lnTo>
                    <a:pt x="234354" y="1615688"/>
                  </a:lnTo>
                  <a:lnTo>
                    <a:pt x="39122" y="1615688"/>
                  </a:lnTo>
                  <a:lnTo>
                    <a:pt x="0" y="844801"/>
                  </a:lnTo>
                  <a:lnTo>
                    <a:pt x="2604" y="839664"/>
                  </a:lnTo>
                  <a:lnTo>
                    <a:pt x="2373" y="818793"/>
                  </a:lnTo>
                  <a:cubicBezTo>
                    <a:pt x="5800" y="800168"/>
                    <a:pt x="12936" y="781908"/>
                    <a:pt x="24004" y="765094"/>
                  </a:cubicBezTo>
                  <a:lnTo>
                    <a:pt x="225101" y="459588"/>
                  </a:lnTo>
                  <a:lnTo>
                    <a:pt x="185116" y="432630"/>
                  </a:lnTo>
                  <a:cubicBezTo>
                    <a:pt x="146519" y="394032"/>
                    <a:pt x="122645" y="340710"/>
                    <a:pt x="122645" y="2818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4BD148FA-6548-503B-6499-BE83118FA30B}"/>
                </a:ext>
              </a:extLst>
            </p:cNvPr>
            <p:cNvSpPr/>
            <p:nvPr/>
          </p:nvSpPr>
          <p:spPr>
            <a:xfrm flipV="1">
              <a:off x="4051602" y="640016"/>
              <a:ext cx="468848" cy="9075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7CB3C99-B580-BA02-7A98-D50B3FE0703B}"/>
                </a:ext>
              </a:extLst>
            </p:cNvPr>
            <p:cNvSpPr/>
            <p:nvPr/>
          </p:nvSpPr>
          <p:spPr bwMode="auto">
            <a:xfrm rot="1961044" flipH="1">
              <a:off x="3662274" y="1143826"/>
              <a:ext cx="210440" cy="224211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83276AF-63AB-3BC9-7645-1F22BD2960BC}"/>
                </a:ext>
              </a:extLst>
            </p:cNvPr>
            <p:cNvSpPr/>
            <p:nvPr/>
          </p:nvSpPr>
          <p:spPr bwMode="auto">
            <a:xfrm flipH="1">
              <a:off x="3864162" y="2667844"/>
              <a:ext cx="296892" cy="132079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964E2F1-3788-E31B-8920-A97932F61A8D}"/>
                </a:ext>
              </a:extLst>
            </p:cNvPr>
            <p:cNvSpPr/>
            <p:nvPr/>
          </p:nvSpPr>
          <p:spPr bwMode="auto">
            <a:xfrm rot="1112624" flipH="1">
              <a:off x="3845629" y="699876"/>
              <a:ext cx="483209" cy="677690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F25BB09B-72CE-60EE-EE5E-8C939F1ECCB5}"/>
                </a:ext>
              </a:extLst>
            </p:cNvPr>
            <p:cNvSpPr/>
            <p:nvPr/>
          </p:nvSpPr>
          <p:spPr bwMode="auto">
            <a:xfrm>
              <a:off x="4112668" y="357562"/>
              <a:ext cx="110789" cy="1016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F1AA1BD-E876-A6BF-F1A7-35DC6E6D5DCF}"/>
                </a:ext>
              </a:extLst>
            </p:cNvPr>
            <p:cNvSpPr/>
            <p:nvPr/>
          </p:nvSpPr>
          <p:spPr bwMode="auto">
            <a:xfrm flipH="1">
              <a:off x="3659215" y="403349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DCD2356-BB1E-E35C-3B75-442CBC3D33C7}"/>
                </a:ext>
              </a:extLst>
            </p:cNvPr>
            <p:cNvSpPr/>
            <p:nvPr/>
          </p:nvSpPr>
          <p:spPr bwMode="auto">
            <a:xfrm>
              <a:off x="4031304" y="272556"/>
              <a:ext cx="124466" cy="62233"/>
            </a:xfrm>
            <a:custGeom>
              <a:avLst/>
              <a:gdLst>
                <a:gd name="connsiteX0" fmla="*/ 62233 w 124466"/>
                <a:gd name="connsiteY0" fmla="*/ 0 h 62233"/>
                <a:gd name="connsiteX1" fmla="*/ 124466 w 124466"/>
                <a:gd name="connsiteY1" fmla="*/ 62233 h 62233"/>
                <a:gd name="connsiteX2" fmla="*/ 93350 w 124466"/>
                <a:gd name="connsiteY2" fmla="*/ 62233 h 62233"/>
                <a:gd name="connsiteX3" fmla="*/ 62233 w 124466"/>
                <a:gd name="connsiteY3" fmla="*/ 31116 h 62233"/>
                <a:gd name="connsiteX4" fmla="*/ 31116 w 124466"/>
                <a:gd name="connsiteY4" fmla="*/ 62233 h 62233"/>
                <a:gd name="connsiteX5" fmla="*/ 0 w 124466"/>
                <a:gd name="connsiteY5" fmla="*/ 62233 h 62233"/>
                <a:gd name="connsiteX6" fmla="*/ 62233 w 124466"/>
                <a:gd name="connsiteY6" fmla="*/ 0 h 6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466" h="62233">
                  <a:moveTo>
                    <a:pt x="62233" y="0"/>
                  </a:moveTo>
                  <a:cubicBezTo>
                    <a:pt x="96603" y="0"/>
                    <a:pt x="124466" y="27863"/>
                    <a:pt x="124466" y="62233"/>
                  </a:cubicBezTo>
                  <a:lnTo>
                    <a:pt x="93350" y="62233"/>
                  </a:lnTo>
                  <a:cubicBezTo>
                    <a:pt x="93350" y="45048"/>
                    <a:pt x="79418" y="31116"/>
                    <a:pt x="62233" y="31116"/>
                  </a:cubicBezTo>
                  <a:cubicBezTo>
                    <a:pt x="45048" y="31116"/>
                    <a:pt x="31116" y="45048"/>
                    <a:pt x="31116" y="62233"/>
                  </a:cubicBezTo>
                  <a:lnTo>
                    <a:pt x="0" y="62233"/>
                  </a:lnTo>
                  <a:cubicBezTo>
                    <a:pt x="0" y="27863"/>
                    <a:pt x="27863" y="0"/>
                    <a:pt x="6223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13E463B6-E037-1471-6A74-1EB072981DF9}"/>
                </a:ext>
              </a:extLst>
            </p:cNvPr>
            <p:cNvSpPr/>
            <p:nvPr/>
          </p:nvSpPr>
          <p:spPr bwMode="auto">
            <a:xfrm rot="10800000">
              <a:off x="4337363" y="36775"/>
              <a:ext cx="188691" cy="52780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A470BC22-77A0-C3B6-B4D8-3F947CDB75B2}"/>
                </a:ext>
              </a:extLst>
            </p:cNvPr>
            <p:cNvSpPr/>
            <p:nvPr/>
          </p:nvSpPr>
          <p:spPr bwMode="auto">
            <a:xfrm rot="5400000">
              <a:off x="4070568" y="-178493"/>
              <a:ext cx="233877" cy="54523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D0DD8E14-B49A-BC92-4465-7702484030EB}"/>
                </a:ext>
              </a:extLst>
            </p:cNvPr>
            <p:cNvSpPr/>
            <p:nvPr/>
          </p:nvSpPr>
          <p:spPr bwMode="auto">
            <a:xfrm rot="19800000">
              <a:off x="4228176" y="63215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46FB8AC5-43B3-FDA3-4C08-F4BBA826674C}"/>
                </a:ext>
              </a:extLst>
            </p:cNvPr>
            <p:cNvSpPr/>
            <p:nvPr/>
          </p:nvSpPr>
          <p:spPr bwMode="auto">
            <a:xfrm rot="19800000">
              <a:off x="4275800" y="53691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BD7EE77-FF93-155B-2068-114995B24A9A}"/>
                </a:ext>
              </a:extLst>
            </p:cNvPr>
            <p:cNvSpPr/>
            <p:nvPr/>
          </p:nvSpPr>
          <p:spPr bwMode="auto">
            <a:xfrm rot="21325971" flipH="1">
              <a:off x="4270701" y="284425"/>
              <a:ext cx="108017" cy="147970"/>
            </a:xfrm>
            <a:custGeom>
              <a:avLst/>
              <a:gdLst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188979 w 255154"/>
                <a:gd name="connsiteY4" fmla="*/ 175170 h 360040"/>
                <a:gd name="connsiteX5" fmla="*/ 235115 w 255154"/>
                <a:gd name="connsiteY5" fmla="*/ 302464 h 360040"/>
                <a:gd name="connsiteX6" fmla="*/ 255154 w 255154"/>
                <a:gd name="connsiteY6" fmla="*/ 317905 h 360040"/>
                <a:gd name="connsiteX7" fmla="*/ 218831 w 255154"/>
                <a:gd name="connsiteY7" fmla="*/ 345893 h 360040"/>
                <a:gd name="connsiteX8" fmla="*/ 157518 w 255154"/>
                <a:gd name="connsiteY8" fmla="*/ 360040 h 360040"/>
                <a:gd name="connsiteX9" fmla="*/ 0 w 255154"/>
                <a:gd name="connsiteY9" fmla="*/ 180020 h 360040"/>
                <a:gd name="connsiteX10" fmla="*/ 157518 w 255154"/>
                <a:gd name="connsiteY10" fmla="*/ 0 h 360040"/>
                <a:gd name="connsiteX11" fmla="*/ 189263 w 255154"/>
                <a:gd name="connsiteY11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235115 w 255154"/>
                <a:gd name="connsiteY4" fmla="*/ 302464 h 360040"/>
                <a:gd name="connsiteX5" fmla="*/ 255154 w 255154"/>
                <a:gd name="connsiteY5" fmla="*/ 317905 h 360040"/>
                <a:gd name="connsiteX6" fmla="*/ 218831 w 255154"/>
                <a:gd name="connsiteY6" fmla="*/ 345893 h 360040"/>
                <a:gd name="connsiteX7" fmla="*/ 157518 w 255154"/>
                <a:gd name="connsiteY7" fmla="*/ 360040 h 360040"/>
                <a:gd name="connsiteX8" fmla="*/ 0 w 255154"/>
                <a:gd name="connsiteY8" fmla="*/ 180020 h 360040"/>
                <a:gd name="connsiteX9" fmla="*/ 157518 w 255154"/>
                <a:gd name="connsiteY9" fmla="*/ 0 h 360040"/>
                <a:gd name="connsiteX10" fmla="*/ 189263 w 255154"/>
                <a:gd name="connsiteY10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302464 h 360040"/>
                <a:gd name="connsiteX4" fmla="*/ 255154 w 255154"/>
                <a:gd name="connsiteY4" fmla="*/ 317905 h 360040"/>
                <a:gd name="connsiteX5" fmla="*/ 218831 w 255154"/>
                <a:gd name="connsiteY5" fmla="*/ 345893 h 360040"/>
                <a:gd name="connsiteX6" fmla="*/ 157518 w 255154"/>
                <a:gd name="connsiteY6" fmla="*/ 360040 h 360040"/>
                <a:gd name="connsiteX7" fmla="*/ 0 w 255154"/>
                <a:gd name="connsiteY7" fmla="*/ 180020 h 360040"/>
                <a:gd name="connsiteX8" fmla="*/ 157518 w 255154"/>
                <a:gd name="connsiteY8" fmla="*/ 0 h 360040"/>
                <a:gd name="connsiteX9" fmla="*/ 189263 w 255154"/>
                <a:gd name="connsiteY9" fmla="*/ 3657 h 360040"/>
                <a:gd name="connsiteX0" fmla="*/ 248860 w 340300"/>
                <a:gd name="connsiteY0" fmla="*/ 37286 h 360040"/>
                <a:gd name="connsiteX1" fmla="*/ 235115 w 340300"/>
                <a:gd name="connsiteY1" fmla="*/ 302464 h 360040"/>
                <a:gd name="connsiteX2" fmla="*/ 255154 w 340300"/>
                <a:gd name="connsiteY2" fmla="*/ 317905 h 360040"/>
                <a:gd name="connsiteX3" fmla="*/ 218831 w 340300"/>
                <a:gd name="connsiteY3" fmla="*/ 345893 h 360040"/>
                <a:gd name="connsiteX4" fmla="*/ 157518 w 340300"/>
                <a:gd name="connsiteY4" fmla="*/ 360040 h 360040"/>
                <a:gd name="connsiteX5" fmla="*/ 0 w 340300"/>
                <a:gd name="connsiteY5" fmla="*/ 180020 h 360040"/>
                <a:gd name="connsiteX6" fmla="*/ 157518 w 340300"/>
                <a:gd name="connsiteY6" fmla="*/ 0 h 360040"/>
                <a:gd name="connsiteX7" fmla="*/ 189263 w 340300"/>
                <a:gd name="connsiteY7" fmla="*/ 3657 h 360040"/>
                <a:gd name="connsiteX8" fmla="*/ 218831 w 340300"/>
                <a:gd name="connsiteY8" fmla="*/ 14147 h 360040"/>
                <a:gd name="connsiteX9" fmla="*/ 340300 w 340300"/>
                <a:gd name="connsiteY9" fmla="*/ 128726 h 360040"/>
                <a:gd name="connsiteX0" fmla="*/ 248860 w 476054"/>
                <a:gd name="connsiteY0" fmla="*/ 54372 h 377126"/>
                <a:gd name="connsiteX1" fmla="*/ 235115 w 476054"/>
                <a:gd name="connsiteY1" fmla="*/ 319550 h 377126"/>
                <a:gd name="connsiteX2" fmla="*/ 255154 w 476054"/>
                <a:gd name="connsiteY2" fmla="*/ 334991 h 377126"/>
                <a:gd name="connsiteX3" fmla="*/ 218831 w 476054"/>
                <a:gd name="connsiteY3" fmla="*/ 362979 h 377126"/>
                <a:gd name="connsiteX4" fmla="*/ 157518 w 476054"/>
                <a:gd name="connsiteY4" fmla="*/ 377126 h 377126"/>
                <a:gd name="connsiteX5" fmla="*/ 0 w 476054"/>
                <a:gd name="connsiteY5" fmla="*/ 197106 h 377126"/>
                <a:gd name="connsiteX6" fmla="*/ 157518 w 476054"/>
                <a:gd name="connsiteY6" fmla="*/ 17086 h 377126"/>
                <a:gd name="connsiteX7" fmla="*/ 189263 w 476054"/>
                <a:gd name="connsiteY7" fmla="*/ 20743 h 377126"/>
                <a:gd name="connsiteX8" fmla="*/ 475560 w 476054"/>
                <a:gd name="connsiteY8" fmla="*/ 283695 h 377126"/>
                <a:gd name="connsiteX9" fmla="*/ 340300 w 476054"/>
                <a:gd name="connsiteY9" fmla="*/ 145812 h 377126"/>
                <a:gd name="connsiteX0" fmla="*/ 248860 w 340300"/>
                <a:gd name="connsiteY0" fmla="*/ 44215 h 366969"/>
                <a:gd name="connsiteX1" fmla="*/ 235115 w 340300"/>
                <a:gd name="connsiteY1" fmla="*/ 309393 h 366969"/>
                <a:gd name="connsiteX2" fmla="*/ 255154 w 340300"/>
                <a:gd name="connsiteY2" fmla="*/ 324834 h 366969"/>
                <a:gd name="connsiteX3" fmla="*/ 218831 w 340300"/>
                <a:gd name="connsiteY3" fmla="*/ 352822 h 366969"/>
                <a:gd name="connsiteX4" fmla="*/ 157518 w 340300"/>
                <a:gd name="connsiteY4" fmla="*/ 366969 h 366969"/>
                <a:gd name="connsiteX5" fmla="*/ 0 w 340300"/>
                <a:gd name="connsiteY5" fmla="*/ 186949 h 366969"/>
                <a:gd name="connsiteX6" fmla="*/ 157518 w 340300"/>
                <a:gd name="connsiteY6" fmla="*/ 6929 h 366969"/>
                <a:gd name="connsiteX7" fmla="*/ 189263 w 340300"/>
                <a:gd name="connsiteY7" fmla="*/ 10586 h 366969"/>
                <a:gd name="connsiteX8" fmla="*/ 340300 w 340300"/>
                <a:gd name="connsiteY8" fmla="*/ 135655 h 366969"/>
                <a:gd name="connsiteX0" fmla="*/ 235115 w 340300"/>
                <a:gd name="connsiteY0" fmla="*/ 309393 h 366969"/>
                <a:gd name="connsiteX1" fmla="*/ 255154 w 340300"/>
                <a:gd name="connsiteY1" fmla="*/ 324834 h 366969"/>
                <a:gd name="connsiteX2" fmla="*/ 218831 w 340300"/>
                <a:gd name="connsiteY2" fmla="*/ 352822 h 366969"/>
                <a:gd name="connsiteX3" fmla="*/ 157518 w 340300"/>
                <a:gd name="connsiteY3" fmla="*/ 366969 h 366969"/>
                <a:gd name="connsiteX4" fmla="*/ 0 w 340300"/>
                <a:gd name="connsiteY4" fmla="*/ 186949 h 366969"/>
                <a:gd name="connsiteX5" fmla="*/ 157518 w 340300"/>
                <a:gd name="connsiteY5" fmla="*/ 6929 h 366969"/>
                <a:gd name="connsiteX6" fmla="*/ 189263 w 340300"/>
                <a:gd name="connsiteY6" fmla="*/ 10586 h 366969"/>
                <a:gd name="connsiteX7" fmla="*/ 340300 w 340300"/>
                <a:gd name="connsiteY7" fmla="*/ 135655 h 366969"/>
                <a:gd name="connsiteX0" fmla="*/ 235115 w 255154"/>
                <a:gd name="connsiteY0" fmla="*/ 309393 h 366969"/>
                <a:gd name="connsiteX1" fmla="*/ 255154 w 255154"/>
                <a:gd name="connsiteY1" fmla="*/ 324834 h 366969"/>
                <a:gd name="connsiteX2" fmla="*/ 218831 w 255154"/>
                <a:gd name="connsiteY2" fmla="*/ 352822 h 366969"/>
                <a:gd name="connsiteX3" fmla="*/ 157518 w 255154"/>
                <a:gd name="connsiteY3" fmla="*/ 366969 h 366969"/>
                <a:gd name="connsiteX4" fmla="*/ 0 w 255154"/>
                <a:gd name="connsiteY4" fmla="*/ 186949 h 366969"/>
                <a:gd name="connsiteX5" fmla="*/ 157518 w 255154"/>
                <a:gd name="connsiteY5" fmla="*/ 6929 h 366969"/>
                <a:gd name="connsiteX6" fmla="*/ 189263 w 255154"/>
                <a:gd name="connsiteY6" fmla="*/ 10586 h 366969"/>
                <a:gd name="connsiteX0" fmla="*/ 255154 w 255154"/>
                <a:gd name="connsiteY0" fmla="*/ 324834 h 366969"/>
                <a:gd name="connsiteX1" fmla="*/ 218831 w 255154"/>
                <a:gd name="connsiteY1" fmla="*/ 352822 h 366969"/>
                <a:gd name="connsiteX2" fmla="*/ 157518 w 255154"/>
                <a:gd name="connsiteY2" fmla="*/ 366969 h 366969"/>
                <a:gd name="connsiteX3" fmla="*/ 0 w 255154"/>
                <a:gd name="connsiteY3" fmla="*/ 186949 h 366969"/>
                <a:gd name="connsiteX4" fmla="*/ 157518 w 255154"/>
                <a:gd name="connsiteY4" fmla="*/ 6929 h 366969"/>
                <a:gd name="connsiteX5" fmla="*/ 189263 w 255154"/>
                <a:gd name="connsiteY5" fmla="*/ 10586 h 366969"/>
                <a:gd name="connsiteX0" fmla="*/ 255154 w 255154"/>
                <a:gd name="connsiteY0" fmla="*/ 317905 h 360040"/>
                <a:gd name="connsiteX1" fmla="*/ 218831 w 255154"/>
                <a:gd name="connsiteY1" fmla="*/ 345893 h 360040"/>
                <a:gd name="connsiteX2" fmla="*/ 157518 w 255154"/>
                <a:gd name="connsiteY2" fmla="*/ 360040 h 360040"/>
                <a:gd name="connsiteX3" fmla="*/ 0 w 255154"/>
                <a:gd name="connsiteY3" fmla="*/ 180020 h 360040"/>
                <a:gd name="connsiteX4" fmla="*/ 157518 w 255154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54" h="360040">
                  <a:moveTo>
                    <a:pt x="255154" y="317905"/>
                  </a:moveTo>
                  <a:lnTo>
                    <a:pt x="218831" y="345893"/>
                  </a:lnTo>
                  <a:cubicBezTo>
                    <a:pt x="199986" y="355003"/>
                    <a:pt x="179267" y="360040"/>
                    <a:pt x="157518" y="360040"/>
                  </a:cubicBezTo>
                  <a:cubicBezTo>
                    <a:pt x="70523" y="360040"/>
                    <a:pt x="0" y="279442"/>
                    <a:pt x="0" y="180020"/>
                  </a:cubicBezTo>
                  <a:cubicBezTo>
                    <a:pt x="0" y="80598"/>
                    <a:pt x="70523" y="0"/>
                    <a:pt x="157518" y="0"/>
                  </a:cubicBezTo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3CAD2D41-33A4-42F8-CCCC-80CDFD52703C}"/>
                </a:ext>
              </a:extLst>
            </p:cNvPr>
            <p:cNvSpPr/>
            <p:nvPr/>
          </p:nvSpPr>
          <p:spPr bwMode="auto">
            <a:xfrm rot="10800000">
              <a:off x="4250877" y="199055"/>
              <a:ext cx="71075" cy="2061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8727E98-C87A-A247-EC5B-2E31836A1BB6}"/>
                </a:ext>
              </a:extLst>
            </p:cNvPr>
            <p:cNvSpPr/>
            <p:nvPr/>
          </p:nvSpPr>
          <p:spPr bwMode="auto">
            <a:xfrm>
              <a:off x="4687862" y="1214820"/>
              <a:ext cx="1834275" cy="665483"/>
            </a:xfrm>
            <a:custGeom>
              <a:avLst/>
              <a:gdLst>
                <a:gd name="connsiteX0" fmla="*/ 0 w 2712720"/>
                <a:gd name="connsiteY0" fmla="*/ 138282 h 877422"/>
                <a:gd name="connsiteX1" fmla="*/ 411480 w 2712720"/>
                <a:gd name="connsiteY1" fmla="*/ 23982 h 877422"/>
                <a:gd name="connsiteX2" fmla="*/ 556260 w 2712720"/>
                <a:gd name="connsiteY2" fmla="*/ 46842 h 877422"/>
                <a:gd name="connsiteX3" fmla="*/ 624840 w 2712720"/>
                <a:gd name="connsiteY3" fmla="*/ 100182 h 877422"/>
                <a:gd name="connsiteX4" fmla="*/ 739140 w 2712720"/>
                <a:gd name="connsiteY4" fmla="*/ 214482 h 877422"/>
                <a:gd name="connsiteX5" fmla="*/ 952500 w 2712720"/>
                <a:gd name="connsiteY5" fmla="*/ 275442 h 877422"/>
                <a:gd name="connsiteX6" fmla="*/ 1272540 w 2712720"/>
                <a:gd name="connsiteY6" fmla="*/ 145902 h 877422"/>
                <a:gd name="connsiteX7" fmla="*/ 1287780 w 2712720"/>
                <a:gd name="connsiteY7" fmla="*/ 84942 h 877422"/>
                <a:gd name="connsiteX8" fmla="*/ 1249680 w 2712720"/>
                <a:gd name="connsiteY8" fmla="*/ 8742 h 877422"/>
                <a:gd name="connsiteX9" fmla="*/ 1028700 w 2712720"/>
                <a:gd name="connsiteY9" fmla="*/ 8742 h 877422"/>
                <a:gd name="connsiteX10" fmla="*/ 982980 w 2712720"/>
                <a:gd name="connsiteY10" fmla="*/ 16362 h 877422"/>
                <a:gd name="connsiteX11" fmla="*/ 891540 w 2712720"/>
                <a:gd name="connsiteY11" fmla="*/ 107802 h 877422"/>
                <a:gd name="connsiteX12" fmla="*/ 876300 w 2712720"/>
                <a:gd name="connsiteY12" fmla="*/ 168762 h 877422"/>
                <a:gd name="connsiteX13" fmla="*/ 975360 w 2712720"/>
                <a:gd name="connsiteY13" fmla="*/ 344022 h 877422"/>
                <a:gd name="connsiteX14" fmla="*/ 1127760 w 2712720"/>
                <a:gd name="connsiteY14" fmla="*/ 374502 h 877422"/>
                <a:gd name="connsiteX15" fmla="*/ 1394460 w 2712720"/>
                <a:gd name="connsiteY15" fmla="*/ 351642 h 877422"/>
                <a:gd name="connsiteX16" fmla="*/ 1562100 w 2712720"/>
                <a:gd name="connsiteY16" fmla="*/ 321162 h 877422"/>
                <a:gd name="connsiteX17" fmla="*/ 1676400 w 2712720"/>
                <a:gd name="connsiteY17" fmla="*/ 351642 h 877422"/>
                <a:gd name="connsiteX18" fmla="*/ 1775460 w 2712720"/>
                <a:gd name="connsiteY18" fmla="*/ 443082 h 877422"/>
                <a:gd name="connsiteX19" fmla="*/ 1905000 w 2712720"/>
                <a:gd name="connsiteY19" fmla="*/ 732642 h 877422"/>
                <a:gd name="connsiteX20" fmla="*/ 1889760 w 2712720"/>
                <a:gd name="connsiteY20" fmla="*/ 816462 h 877422"/>
                <a:gd name="connsiteX21" fmla="*/ 1783080 w 2712720"/>
                <a:gd name="connsiteY21" fmla="*/ 877422 h 877422"/>
                <a:gd name="connsiteX22" fmla="*/ 1744980 w 2712720"/>
                <a:gd name="connsiteY22" fmla="*/ 831702 h 877422"/>
                <a:gd name="connsiteX23" fmla="*/ 1684020 w 2712720"/>
                <a:gd name="connsiteY23" fmla="*/ 648822 h 877422"/>
                <a:gd name="connsiteX24" fmla="*/ 1752600 w 2712720"/>
                <a:gd name="connsiteY24" fmla="*/ 580242 h 877422"/>
                <a:gd name="connsiteX25" fmla="*/ 1889760 w 2712720"/>
                <a:gd name="connsiteY25" fmla="*/ 565002 h 877422"/>
                <a:gd name="connsiteX26" fmla="*/ 2354580 w 2712720"/>
                <a:gd name="connsiteY26" fmla="*/ 580242 h 877422"/>
                <a:gd name="connsiteX27" fmla="*/ 2598420 w 2712720"/>
                <a:gd name="connsiteY27" fmla="*/ 633582 h 877422"/>
                <a:gd name="connsiteX28" fmla="*/ 2712720 w 2712720"/>
                <a:gd name="connsiteY28" fmla="*/ 671682 h 87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2720" h="877422">
                  <a:moveTo>
                    <a:pt x="0" y="138282"/>
                  </a:moveTo>
                  <a:cubicBezTo>
                    <a:pt x="178405" y="62803"/>
                    <a:pt x="213174" y="28201"/>
                    <a:pt x="411480" y="23982"/>
                  </a:cubicBezTo>
                  <a:cubicBezTo>
                    <a:pt x="460327" y="22943"/>
                    <a:pt x="508000" y="39222"/>
                    <a:pt x="556260" y="46842"/>
                  </a:cubicBezTo>
                  <a:cubicBezTo>
                    <a:pt x="579120" y="64622"/>
                    <a:pt x="603492" y="80613"/>
                    <a:pt x="624840" y="100182"/>
                  </a:cubicBezTo>
                  <a:cubicBezTo>
                    <a:pt x="664559" y="136591"/>
                    <a:pt x="695843" y="182410"/>
                    <a:pt x="739140" y="214482"/>
                  </a:cubicBezTo>
                  <a:cubicBezTo>
                    <a:pt x="792827" y="254250"/>
                    <a:pt x="893195" y="264322"/>
                    <a:pt x="952500" y="275442"/>
                  </a:cubicBezTo>
                  <a:cubicBezTo>
                    <a:pt x="1115248" y="242892"/>
                    <a:pt x="1180429" y="270909"/>
                    <a:pt x="1272540" y="145902"/>
                  </a:cubicBezTo>
                  <a:cubicBezTo>
                    <a:pt x="1284965" y="129040"/>
                    <a:pt x="1282700" y="105262"/>
                    <a:pt x="1287780" y="84942"/>
                  </a:cubicBezTo>
                  <a:cubicBezTo>
                    <a:pt x="1275080" y="59542"/>
                    <a:pt x="1274563" y="22428"/>
                    <a:pt x="1249680" y="8742"/>
                  </a:cubicBezTo>
                  <a:cubicBezTo>
                    <a:pt x="1216375" y="-9576"/>
                    <a:pt x="1064636" y="6175"/>
                    <a:pt x="1028700" y="8742"/>
                  </a:cubicBezTo>
                  <a:cubicBezTo>
                    <a:pt x="1013460" y="11282"/>
                    <a:pt x="996613" y="9091"/>
                    <a:pt x="982980" y="16362"/>
                  </a:cubicBezTo>
                  <a:cubicBezTo>
                    <a:pt x="920023" y="49939"/>
                    <a:pt x="920446" y="59626"/>
                    <a:pt x="891540" y="107802"/>
                  </a:cubicBezTo>
                  <a:cubicBezTo>
                    <a:pt x="886460" y="128122"/>
                    <a:pt x="877401" y="147846"/>
                    <a:pt x="876300" y="168762"/>
                  </a:cubicBezTo>
                  <a:cubicBezTo>
                    <a:pt x="871953" y="251362"/>
                    <a:pt x="888465" y="300575"/>
                    <a:pt x="975360" y="344022"/>
                  </a:cubicBezTo>
                  <a:cubicBezTo>
                    <a:pt x="1021697" y="367190"/>
                    <a:pt x="1076960" y="364342"/>
                    <a:pt x="1127760" y="374502"/>
                  </a:cubicBezTo>
                  <a:cubicBezTo>
                    <a:pt x="1216660" y="366882"/>
                    <a:pt x="1305899" y="362518"/>
                    <a:pt x="1394460" y="351642"/>
                  </a:cubicBezTo>
                  <a:cubicBezTo>
                    <a:pt x="1450833" y="344719"/>
                    <a:pt x="1505304" y="321162"/>
                    <a:pt x="1562100" y="321162"/>
                  </a:cubicBezTo>
                  <a:cubicBezTo>
                    <a:pt x="1601531" y="321162"/>
                    <a:pt x="1638300" y="341482"/>
                    <a:pt x="1676400" y="351642"/>
                  </a:cubicBezTo>
                  <a:cubicBezTo>
                    <a:pt x="1709420" y="382122"/>
                    <a:pt x="1748324" y="407263"/>
                    <a:pt x="1775460" y="443082"/>
                  </a:cubicBezTo>
                  <a:cubicBezTo>
                    <a:pt x="1865711" y="562213"/>
                    <a:pt x="1866797" y="602751"/>
                    <a:pt x="1905000" y="732642"/>
                  </a:cubicBezTo>
                  <a:cubicBezTo>
                    <a:pt x="1899920" y="760582"/>
                    <a:pt x="1904568" y="792230"/>
                    <a:pt x="1889760" y="816462"/>
                  </a:cubicBezTo>
                  <a:cubicBezTo>
                    <a:pt x="1858061" y="868333"/>
                    <a:pt x="1828512" y="868336"/>
                    <a:pt x="1783080" y="877422"/>
                  </a:cubicBezTo>
                  <a:cubicBezTo>
                    <a:pt x="1770380" y="862182"/>
                    <a:pt x="1753565" y="849586"/>
                    <a:pt x="1744980" y="831702"/>
                  </a:cubicBezTo>
                  <a:cubicBezTo>
                    <a:pt x="1699670" y="737306"/>
                    <a:pt x="1698577" y="721606"/>
                    <a:pt x="1684020" y="648822"/>
                  </a:cubicBezTo>
                  <a:cubicBezTo>
                    <a:pt x="1706880" y="625962"/>
                    <a:pt x="1722660" y="592440"/>
                    <a:pt x="1752600" y="580242"/>
                  </a:cubicBezTo>
                  <a:cubicBezTo>
                    <a:pt x="1795202" y="562886"/>
                    <a:pt x="1843759" y="565002"/>
                    <a:pt x="1889760" y="565002"/>
                  </a:cubicBezTo>
                  <a:cubicBezTo>
                    <a:pt x="2044783" y="565002"/>
                    <a:pt x="2199640" y="575162"/>
                    <a:pt x="2354580" y="580242"/>
                  </a:cubicBezTo>
                  <a:cubicBezTo>
                    <a:pt x="2435860" y="598022"/>
                    <a:pt x="2517598" y="613825"/>
                    <a:pt x="2598420" y="633582"/>
                  </a:cubicBezTo>
                  <a:cubicBezTo>
                    <a:pt x="2677048" y="652802"/>
                    <a:pt x="2670831" y="650737"/>
                    <a:pt x="2712720" y="67168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1195267-8087-E866-2384-E984BB823672}"/>
              </a:ext>
            </a:extLst>
          </p:cNvPr>
          <p:cNvSpPr txBox="1"/>
          <p:nvPr/>
        </p:nvSpPr>
        <p:spPr>
          <a:xfrm>
            <a:off x="415638" y="370883"/>
            <a:ext cx="6073702" cy="339046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自転車のながら運転、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罰則が強化されました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52" name="星: 10 pt 551">
            <a:extLst>
              <a:ext uri="{FF2B5EF4-FFF2-40B4-BE49-F238E27FC236}">
                <a16:creationId xmlns:a16="http://schemas.microsoft.com/office/drawing/2014/main" id="{13477723-73DC-9F8B-B8ED-2A149D1A5405}"/>
              </a:ext>
            </a:extLst>
          </p:cNvPr>
          <p:cNvSpPr/>
          <p:nvPr/>
        </p:nvSpPr>
        <p:spPr>
          <a:xfrm>
            <a:off x="1567705" y="7446270"/>
            <a:ext cx="806590" cy="806590"/>
          </a:xfrm>
          <a:prstGeom prst="star10">
            <a:avLst>
              <a:gd name="adj" fmla="val 28651"/>
              <a:gd name="hf" fmla="val 105146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93540B51-1094-F801-420B-6668364A12F5}"/>
              </a:ext>
            </a:extLst>
          </p:cNvPr>
          <p:cNvGrpSpPr/>
          <p:nvPr/>
        </p:nvGrpSpPr>
        <p:grpSpPr>
          <a:xfrm flipH="1">
            <a:off x="649950" y="7819777"/>
            <a:ext cx="1452099" cy="1715340"/>
            <a:chOff x="1146629" y="1049200"/>
            <a:chExt cx="2036562" cy="2405756"/>
          </a:xfrm>
        </p:grpSpPr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14F2DAD2-7EAE-F6BE-F3AE-01120CFF39B9}"/>
                </a:ext>
              </a:extLst>
            </p:cNvPr>
            <p:cNvGrpSpPr/>
            <p:nvPr/>
          </p:nvGrpSpPr>
          <p:grpSpPr>
            <a:xfrm>
              <a:off x="1146629" y="1049200"/>
              <a:ext cx="2036562" cy="2405756"/>
              <a:chOff x="-4787556" y="-1144828"/>
              <a:chExt cx="3367559" cy="3978041"/>
            </a:xfrm>
          </p:grpSpPr>
          <p:sp>
            <p:nvSpPr>
              <p:cNvPr id="565" name="アーチ 564">
                <a:extLst>
                  <a:ext uri="{FF2B5EF4-FFF2-40B4-BE49-F238E27FC236}">
                    <a16:creationId xmlns:a16="http://schemas.microsoft.com/office/drawing/2014/main" id="{994848AB-46DA-202A-A121-8950D528DF65}"/>
                  </a:ext>
                </a:extLst>
              </p:cNvPr>
              <p:cNvSpPr/>
              <p:nvPr/>
            </p:nvSpPr>
            <p:spPr>
              <a:xfrm rot="8885825">
                <a:off x="-3286325" y="39780"/>
                <a:ext cx="1360736" cy="1360736"/>
              </a:xfrm>
              <a:prstGeom prst="blockArc">
                <a:avLst>
                  <a:gd name="adj1" fmla="val 1302620"/>
                  <a:gd name="adj2" fmla="val 8648851"/>
                  <a:gd name="adj3" fmla="val 19297"/>
                </a:avLst>
              </a:prstGeom>
              <a:solidFill>
                <a:srgbClr val="FF66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四角形: 上の 2 つの角を丸める 565">
                <a:extLst>
                  <a:ext uri="{FF2B5EF4-FFF2-40B4-BE49-F238E27FC236}">
                    <a16:creationId xmlns:a16="http://schemas.microsoft.com/office/drawing/2014/main" id="{563F00C8-0B42-0207-B5EC-D1EA44E708DF}"/>
                  </a:ext>
                </a:extLst>
              </p:cNvPr>
              <p:cNvSpPr/>
              <p:nvPr/>
            </p:nvSpPr>
            <p:spPr>
              <a:xfrm rot="19800000">
                <a:off x="-3607815" y="600177"/>
                <a:ext cx="708811" cy="769133"/>
              </a:xfrm>
              <a:prstGeom prst="round2SameRect">
                <a:avLst>
                  <a:gd name="adj1" fmla="val 26190"/>
                  <a:gd name="adj2" fmla="val 0"/>
                </a:avLst>
              </a:prstGeom>
              <a:solidFill>
                <a:srgbClr val="FF99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45FC8213-CCBF-A04B-D626-0EBBCECBFEEB}"/>
                  </a:ext>
                </a:extLst>
              </p:cNvPr>
              <p:cNvSpPr/>
              <p:nvPr/>
            </p:nvSpPr>
            <p:spPr>
              <a:xfrm>
                <a:off x="-4641594" y="-900480"/>
                <a:ext cx="1671658" cy="166962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8" name="アーチ 567">
                <a:extLst>
                  <a:ext uri="{FF2B5EF4-FFF2-40B4-BE49-F238E27FC236}">
                    <a16:creationId xmlns:a16="http://schemas.microsoft.com/office/drawing/2014/main" id="{299AA832-0F59-E4E5-842E-B0DEB612E86E}"/>
                  </a:ext>
                </a:extLst>
              </p:cNvPr>
              <p:cNvSpPr/>
              <p:nvPr/>
            </p:nvSpPr>
            <p:spPr>
              <a:xfrm rot="8272636">
                <a:off x="-3859905" y="1428216"/>
                <a:ext cx="1360735" cy="1360735"/>
              </a:xfrm>
              <a:prstGeom prst="blockArc">
                <a:avLst>
                  <a:gd name="adj1" fmla="val 1900752"/>
                  <a:gd name="adj2" fmla="val 8648851"/>
                  <a:gd name="adj3" fmla="val 19297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四角形: 上の 2 つの角を丸める 568">
                <a:extLst>
                  <a:ext uri="{FF2B5EF4-FFF2-40B4-BE49-F238E27FC236}">
                    <a16:creationId xmlns:a16="http://schemas.microsoft.com/office/drawing/2014/main" id="{4C42B047-7A4E-6006-4B2D-3DEBED7AB65B}"/>
                  </a:ext>
                </a:extLst>
              </p:cNvPr>
              <p:cNvSpPr/>
              <p:nvPr/>
            </p:nvSpPr>
            <p:spPr>
              <a:xfrm rot="724955">
                <a:off x="-4328879" y="2059880"/>
                <a:ext cx="804666" cy="366753"/>
              </a:xfrm>
              <a:prstGeom prst="round2SameRect">
                <a:avLst>
                  <a:gd name="adj1" fmla="val 50000"/>
                  <a:gd name="adj2" fmla="val 10288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0" name="アーチ 569">
                <a:extLst>
                  <a:ext uri="{FF2B5EF4-FFF2-40B4-BE49-F238E27FC236}">
                    <a16:creationId xmlns:a16="http://schemas.microsoft.com/office/drawing/2014/main" id="{509DC8EE-9141-420B-9AC2-D5EBFE11109D}"/>
                  </a:ext>
                </a:extLst>
              </p:cNvPr>
              <p:cNvSpPr/>
              <p:nvPr/>
            </p:nvSpPr>
            <p:spPr>
              <a:xfrm rot="6090675">
                <a:off x="-3437247" y="1472477"/>
                <a:ext cx="1360736" cy="1360735"/>
              </a:xfrm>
              <a:prstGeom prst="blockArc">
                <a:avLst>
                  <a:gd name="adj1" fmla="val 1900752"/>
                  <a:gd name="adj2" fmla="val 8648851"/>
                  <a:gd name="adj3" fmla="val 19297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1" name="四角形: 上の 2 つの角を丸める 570">
                <a:extLst>
                  <a:ext uri="{FF2B5EF4-FFF2-40B4-BE49-F238E27FC236}">
                    <a16:creationId xmlns:a16="http://schemas.microsoft.com/office/drawing/2014/main" id="{3B4110FF-9CEA-AB6A-B0FD-7A83DF91BC6F}"/>
                  </a:ext>
                </a:extLst>
              </p:cNvPr>
              <p:cNvSpPr/>
              <p:nvPr/>
            </p:nvSpPr>
            <p:spPr>
              <a:xfrm rot="21390675">
                <a:off x="-3758902" y="2419964"/>
                <a:ext cx="804666" cy="366753"/>
              </a:xfrm>
              <a:prstGeom prst="round2SameRect">
                <a:avLst>
                  <a:gd name="adj1" fmla="val 50000"/>
                  <a:gd name="adj2" fmla="val 10288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4BD3F20D-1E1A-B75E-F021-76FDFBB25499}"/>
                  </a:ext>
                </a:extLst>
              </p:cNvPr>
              <p:cNvSpPr/>
              <p:nvPr/>
            </p:nvSpPr>
            <p:spPr>
              <a:xfrm rot="4500000">
                <a:off x="-4689617" y="-1242767"/>
                <a:ext cx="1735105" cy="1930983"/>
              </a:xfrm>
              <a:custGeom>
                <a:avLst/>
                <a:gdLst>
                  <a:gd name="connsiteX0" fmla="*/ 37123 w 1735105"/>
                  <a:gd name="connsiteY0" fmla="*/ 859714 h 1930983"/>
                  <a:gd name="connsiteX1" fmla="*/ 64889 w 1735105"/>
                  <a:gd name="connsiteY1" fmla="*/ 783850 h 1930983"/>
                  <a:gd name="connsiteX2" fmla="*/ 87370 w 1735105"/>
                  <a:gd name="connsiteY2" fmla="*/ 737183 h 1930983"/>
                  <a:gd name="connsiteX3" fmla="*/ 101311 w 1735105"/>
                  <a:gd name="connsiteY3" fmla="*/ 661226 h 1930983"/>
                  <a:gd name="connsiteX4" fmla="*/ 502711 w 1735105"/>
                  <a:gd name="connsiteY4" fmla="*/ 111542 h 1930983"/>
                  <a:gd name="connsiteX5" fmla="*/ 1735105 w 1735105"/>
                  <a:gd name="connsiteY5" fmla="*/ 485517 h 1930983"/>
                  <a:gd name="connsiteX6" fmla="*/ 675418 w 1735105"/>
                  <a:gd name="connsiteY6" fmla="*/ 861872 h 1930983"/>
                  <a:gd name="connsiteX7" fmla="*/ 508758 w 1735105"/>
                  <a:gd name="connsiteY7" fmla="*/ 1003441 h 1930983"/>
                  <a:gd name="connsiteX8" fmla="*/ 504146 w 1735105"/>
                  <a:gd name="connsiteY8" fmla="*/ 1105259 h 1930983"/>
                  <a:gd name="connsiteX9" fmla="*/ 825724 w 1735105"/>
                  <a:gd name="connsiteY9" fmla="*/ 1930983 h 1930983"/>
                  <a:gd name="connsiteX10" fmla="*/ 0 w 1735105"/>
                  <a:gd name="connsiteY10" fmla="*/ 1105259 h 1930983"/>
                  <a:gd name="connsiteX11" fmla="*/ 37123 w 1735105"/>
                  <a:gd name="connsiteY11" fmla="*/ 859714 h 193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35105" h="1930983">
                    <a:moveTo>
                      <a:pt x="37123" y="859714"/>
                    </a:moveTo>
                    <a:cubicBezTo>
                      <a:pt x="45165" y="833858"/>
                      <a:pt x="54443" y="808547"/>
                      <a:pt x="64889" y="783850"/>
                    </a:cubicBezTo>
                    <a:lnTo>
                      <a:pt x="87370" y="737183"/>
                    </a:lnTo>
                    <a:lnTo>
                      <a:pt x="101311" y="661226"/>
                    </a:lnTo>
                    <a:cubicBezTo>
                      <a:pt x="154212" y="434247"/>
                      <a:pt x="292191" y="233086"/>
                      <a:pt x="502711" y="111542"/>
                    </a:cubicBezTo>
                    <a:cubicBezTo>
                      <a:pt x="923751" y="-131545"/>
                      <a:pt x="1475512" y="35889"/>
                      <a:pt x="1735105" y="485517"/>
                    </a:cubicBezTo>
                    <a:cubicBezTo>
                      <a:pt x="1343833" y="502125"/>
                      <a:pt x="977319" y="635246"/>
                      <a:pt x="675418" y="861872"/>
                    </a:cubicBezTo>
                    <a:lnTo>
                      <a:pt x="508758" y="1003441"/>
                    </a:lnTo>
                    <a:lnTo>
                      <a:pt x="504146" y="1105259"/>
                    </a:lnTo>
                    <a:cubicBezTo>
                      <a:pt x="504146" y="1401373"/>
                      <a:pt x="611339" y="1697488"/>
                      <a:pt x="825724" y="1930983"/>
                    </a:cubicBezTo>
                    <a:cubicBezTo>
                      <a:pt x="369689" y="1930983"/>
                      <a:pt x="0" y="1561294"/>
                      <a:pt x="0" y="1105259"/>
                    </a:cubicBezTo>
                    <a:cubicBezTo>
                      <a:pt x="0" y="1019752"/>
                      <a:pt x="12997" y="937281"/>
                      <a:pt x="37123" y="85971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1FFDDF89-8102-053A-C9FA-B5C6520CCB71}"/>
                  </a:ext>
                </a:extLst>
              </p:cNvPr>
              <p:cNvSpPr/>
              <p:nvPr/>
            </p:nvSpPr>
            <p:spPr>
              <a:xfrm>
                <a:off x="-3446124" y="-197720"/>
                <a:ext cx="432021" cy="545782"/>
              </a:xfrm>
              <a:custGeom>
                <a:avLst/>
                <a:gdLst>
                  <a:gd name="connsiteX0" fmla="*/ 290512 w 680827"/>
                  <a:gd name="connsiteY0" fmla="*/ 0 h 860104"/>
                  <a:gd name="connsiteX1" fmla="*/ 680827 w 680827"/>
                  <a:gd name="connsiteY1" fmla="*/ 430052 h 860104"/>
                  <a:gd name="connsiteX2" fmla="*/ 290512 w 680827"/>
                  <a:gd name="connsiteY2" fmla="*/ 860104 h 860104"/>
                  <a:gd name="connsiteX3" fmla="*/ 14518 w 680827"/>
                  <a:gd name="connsiteY3" fmla="*/ 734145 h 860104"/>
                  <a:gd name="connsiteX4" fmla="*/ 0 w 680827"/>
                  <a:gd name="connsiteY4" fmla="*/ 714757 h 860104"/>
                  <a:gd name="connsiteX5" fmla="*/ 33143 w 680827"/>
                  <a:gd name="connsiteY5" fmla="*/ 670498 h 860104"/>
                  <a:gd name="connsiteX6" fmla="*/ 99802 w 680827"/>
                  <a:gd name="connsiteY6" fmla="*/ 430052 h 860104"/>
                  <a:gd name="connsiteX7" fmla="*/ 33143 w 680827"/>
                  <a:gd name="connsiteY7" fmla="*/ 189606 h 860104"/>
                  <a:gd name="connsiteX8" fmla="*/ 0 w 680827"/>
                  <a:gd name="connsiteY8" fmla="*/ 145347 h 860104"/>
                  <a:gd name="connsiteX9" fmla="*/ 14518 w 680827"/>
                  <a:gd name="connsiteY9" fmla="*/ 125960 h 860104"/>
                  <a:gd name="connsiteX10" fmla="*/ 290512 w 680827"/>
                  <a:gd name="connsiteY10" fmla="*/ 0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10" fmla="*/ 191242 w 680827"/>
                  <a:gd name="connsiteY10" fmla="*/ 521492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8" fmla="*/ 33143 w 680827"/>
                  <a:gd name="connsiteY8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0" fmla="*/ 0 w 680827"/>
                  <a:gd name="connsiteY0" fmla="*/ 145347 h 860104"/>
                  <a:gd name="connsiteX1" fmla="*/ 14518 w 680827"/>
                  <a:gd name="connsiteY1" fmla="*/ 125960 h 860104"/>
                  <a:gd name="connsiteX2" fmla="*/ 290512 w 680827"/>
                  <a:gd name="connsiteY2" fmla="*/ 0 h 860104"/>
                  <a:gd name="connsiteX3" fmla="*/ 680827 w 680827"/>
                  <a:gd name="connsiteY3" fmla="*/ 430052 h 860104"/>
                  <a:gd name="connsiteX4" fmla="*/ 290512 w 680827"/>
                  <a:gd name="connsiteY4" fmla="*/ 860104 h 860104"/>
                  <a:gd name="connsiteX5" fmla="*/ 14518 w 680827"/>
                  <a:gd name="connsiteY5" fmla="*/ 734145 h 860104"/>
                  <a:gd name="connsiteX6" fmla="*/ 0 w 680827"/>
                  <a:gd name="connsiteY6" fmla="*/ 714757 h 86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27" h="860104">
                    <a:moveTo>
                      <a:pt x="0" y="145347"/>
                    </a:moveTo>
                    <a:lnTo>
                      <a:pt x="14518" y="125960"/>
                    </a:lnTo>
                    <a:cubicBezTo>
                      <a:pt x="85151" y="48135"/>
                      <a:pt x="182730" y="0"/>
                      <a:pt x="290512" y="0"/>
                    </a:cubicBezTo>
                    <a:cubicBezTo>
                      <a:pt x="506077" y="0"/>
                      <a:pt x="680827" y="192541"/>
                      <a:pt x="680827" y="430052"/>
                    </a:cubicBezTo>
                    <a:cubicBezTo>
                      <a:pt x="680827" y="667563"/>
                      <a:pt x="506077" y="860104"/>
                      <a:pt x="290512" y="860104"/>
                    </a:cubicBezTo>
                    <a:cubicBezTo>
                      <a:pt x="182730" y="860104"/>
                      <a:pt x="85151" y="811969"/>
                      <a:pt x="14518" y="734145"/>
                    </a:cubicBezTo>
                    <a:lnTo>
                      <a:pt x="0" y="714757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7D02EE43-3ED2-82EB-48FB-9399AE35FEC7}"/>
                  </a:ext>
                </a:extLst>
              </p:cNvPr>
              <p:cNvSpPr/>
              <p:nvPr/>
            </p:nvSpPr>
            <p:spPr>
              <a:xfrm>
                <a:off x="-3404887" y="-106240"/>
                <a:ext cx="287197" cy="362822"/>
              </a:xfrm>
              <a:custGeom>
                <a:avLst/>
                <a:gdLst>
                  <a:gd name="connsiteX0" fmla="*/ 290512 w 680827"/>
                  <a:gd name="connsiteY0" fmla="*/ 0 h 860104"/>
                  <a:gd name="connsiteX1" fmla="*/ 680827 w 680827"/>
                  <a:gd name="connsiteY1" fmla="*/ 430052 h 860104"/>
                  <a:gd name="connsiteX2" fmla="*/ 290512 w 680827"/>
                  <a:gd name="connsiteY2" fmla="*/ 860104 h 860104"/>
                  <a:gd name="connsiteX3" fmla="*/ 14518 w 680827"/>
                  <a:gd name="connsiteY3" fmla="*/ 734145 h 860104"/>
                  <a:gd name="connsiteX4" fmla="*/ 0 w 680827"/>
                  <a:gd name="connsiteY4" fmla="*/ 714757 h 860104"/>
                  <a:gd name="connsiteX5" fmla="*/ 33143 w 680827"/>
                  <a:gd name="connsiteY5" fmla="*/ 670498 h 860104"/>
                  <a:gd name="connsiteX6" fmla="*/ 99802 w 680827"/>
                  <a:gd name="connsiteY6" fmla="*/ 430052 h 860104"/>
                  <a:gd name="connsiteX7" fmla="*/ 33143 w 680827"/>
                  <a:gd name="connsiteY7" fmla="*/ 189606 h 860104"/>
                  <a:gd name="connsiteX8" fmla="*/ 0 w 680827"/>
                  <a:gd name="connsiteY8" fmla="*/ 145347 h 860104"/>
                  <a:gd name="connsiteX9" fmla="*/ 14518 w 680827"/>
                  <a:gd name="connsiteY9" fmla="*/ 125960 h 860104"/>
                  <a:gd name="connsiteX10" fmla="*/ 290512 w 680827"/>
                  <a:gd name="connsiteY10" fmla="*/ 0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10" fmla="*/ 191242 w 680827"/>
                  <a:gd name="connsiteY10" fmla="*/ 521492 h 860104"/>
                  <a:gd name="connsiteX0" fmla="*/ 99802 w 680827"/>
                  <a:gd name="connsiteY0" fmla="*/ 430052 h 860104"/>
                  <a:gd name="connsiteX1" fmla="*/ 33143 w 680827"/>
                  <a:gd name="connsiteY1" fmla="*/ 189606 h 860104"/>
                  <a:gd name="connsiteX2" fmla="*/ 0 w 680827"/>
                  <a:gd name="connsiteY2" fmla="*/ 145347 h 860104"/>
                  <a:gd name="connsiteX3" fmla="*/ 14518 w 680827"/>
                  <a:gd name="connsiteY3" fmla="*/ 125960 h 860104"/>
                  <a:gd name="connsiteX4" fmla="*/ 290512 w 680827"/>
                  <a:gd name="connsiteY4" fmla="*/ 0 h 860104"/>
                  <a:gd name="connsiteX5" fmla="*/ 680827 w 680827"/>
                  <a:gd name="connsiteY5" fmla="*/ 430052 h 860104"/>
                  <a:gd name="connsiteX6" fmla="*/ 290512 w 680827"/>
                  <a:gd name="connsiteY6" fmla="*/ 860104 h 860104"/>
                  <a:gd name="connsiteX7" fmla="*/ 14518 w 680827"/>
                  <a:gd name="connsiteY7" fmla="*/ 734145 h 860104"/>
                  <a:gd name="connsiteX8" fmla="*/ 0 w 680827"/>
                  <a:gd name="connsiteY8" fmla="*/ 714757 h 860104"/>
                  <a:gd name="connsiteX9" fmla="*/ 33143 w 680827"/>
                  <a:gd name="connsiteY9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8" fmla="*/ 33143 w 680827"/>
                  <a:gd name="connsiteY8" fmla="*/ 670498 h 860104"/>
                  <a:gd name="connsiteX0" fmla="*/ 33143 w 680827"/>
                  <a:gd name="connsiteY0" fmla="*/ 189606 h 860104"/>
                  <a:gd name="connsiteX1" fmla="*/ 0 w 680827"/>
                  <a:gd name="connsiteY1" fmla="*/ 145347 h 860104"/>
                  <a:gd name="connsiteX2" fmla="*/ 14518 w 680827"/>
                  <a:gd name="connsiteY2" fmla="*/ 125960 h 860104"/>
                  <a:gd name="connsiteX3" fmla="*/ 290512 w 680827"/>
                  <a:gd name="connsiteY3" fmla="*/ 0 h 860104"/>
                  <a:gd name="connsiteX4" fmla="*/ 680827 w 680827"/>
                  <a:gd name="connsiteY4" fmla="*/ 430052 h 860104"/>
                  <a:gd name="connsiteX5" fmla="*/ 290512 w 680827"/>
                  <a:gd name="connsiteY5" fmla="*/ 860104 h 860104"/>
                  <a:gd name="connsiteX6" fmla="*/ 14518 w 680827"/>
                  <a:gd name="connsiteY6" fmla="*/ 734145 h 860104"/>
                  <a:gd name="connsiteX7" fmla="*/ 0 w 680827"/>
                  <a:gd name="connsiteY7" fmla="*/ 714757 h 860104"/>
                  <a:gd name="connsiteX0" fmla="*/ 0 w 680827"/>
                  <a:gd name="connsiteY0" fmla="*/ 145347 h 860104"/>
                  <a:gd name="connsiteX1" fmla="*/ 14518 w 680827"/>
                  <a:gd name="connsiteY1" fmla="*/ 125960 h 860104"/>
                  <a:gd name="connsiteX2" fmla="*/ 290512 w 680827"/>
                  <a:gd name="connsiteY2" fmla="*/ 0 h 860104"/>
                  <a:gd name="connsiteX3" fmla="*/ 680827 w 680827"/>
                  <a:gd name="connsiteY3" fmla="*/ 430052 h 860104"/>
                  <a:gd name="connsiteX4" fmla="*/ 290512 w 680827"/>
                  <a:gd name="connsiteY4" fmla="*/ 860104 h 860104"/>
                  <a:gd name="connsiteX5" fmla="*/ 14518 w 680827"/>
                  <a:gd name="connsiteY5" fmla="*/ 734145 h 860104"/>
                  <a:gd name="connsiteX6" fmla="*/ 0 w 680827"/>
                  <a:gd name="connsiteY6" fmla="*/ 714757 h 860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27" h="860104">
                    <a:moveTo>
                      <a:pt x="0" y="145347"/>
                    </a:moveTo>
                    <a:lnTo>
                      <a:pt x="14518" y="125960"/>
                    </a:lnTo>
                    <a:cubicBezTo>
                      <a:pt x="85151" y="48135"/>
                      <a:pt x="182730" y="0"/>
                      <a:pt x="290512" y="0"/>
                    </a:cubicBezTo>
                    <a:cubicBezTo>
                      <a:pt x="506077" y="0"/>
                      <a:pt x="680827" y="192541"/>
                      <a:pt x="680827" y="430052"/>
                    </a:cubicBezTo>
                    <a:cubicBezTo>
                      <a:pt x="680827" y="667563"/>
                      <a:pt x="506077" y="860104"/>
                      <a:pt x="290512" y="860104"/>
                    </a:cubicBezTo>
                    <a:cubicBezTo>
                      <a:pt x="182730" y="860104"/>
                      <a:pt x="85151" y="811969"/>
                      <a:pt x="14518" y="734145"/>
                    </a:cubicBezTo>
                    <a:lnTo>
                      <a:pt x="0" y="714757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5E1A62B4-B96D-F3DF-9F9D-F64535468AA6}"/>
                  </a:ext>
                </a:extLst>
              </p:cNvPr>
              <p:cNvSpPr/>
              <p:nvPr/>
            </p:nvSpPr>
            <p:spPr>
              <a:xfrm rot="7813824">
                <a:off x="-2570479" y="67363"/>
                <a:ext cx="736060" cy="732682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74729" h="1667042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4692" y="899539"/>
                    </a:lnTo>
                    <a:lnTo>
                      <a:pt x="1051911" y="914682"/>
                    </a:lnTo>
                    <a:cubicBezTo>
                      <a:pt x="1048273" y="968078"/>
                      <a:pt x="1063819" y="1016625"/>
                      <a:pt x="1097255" y="1056814"/>
                    </a:cubicBezTo>
                    <a:lnTo>
                      <a:pt x="1108948" y="1067074"/>
                    </a:lnTo>
                    <a:lnTo>
                      <a:pt x="1476388" y="854933"/>
                    </a:lnTo>
                    <a:cubicBezTo>
                      <a:pt x="1539624" y="818423"/>
                      <a:pt x="1620485" y="840090"/>
                      <a:pt x="1656994" y="903326"/>
                    </a:cubicBezTo>
                    <a:cubicBezTo>
                      <a:pt x="1693504" y="966562"/>
                      <a:pt x="1671837" y="1047423"/>
                      <a:pt x="1608601" y="1083932"/>
                    </a:cubicBezTo>
                    <a:lnTo>
                      <a:pt x="1155573" y="1345488"/>
                    </a:lnTo>
                    <a:lnTo>
                      <a:pt x="1139728" y="1396532"/>
                    </a:lnTo>
                    <a:cubicBezTo>
                      <a:pt x="1072491" y="1555500"/>
                      <a:pt x="915083" y="1667042"/>
                      <a:pt x="731622" y="1667042"/>
                    </a:cubicBezTo>
                    <a:lnTo>
                      <a:pt x="688759" y="1667042"/>
                    </a:lnTo>
                    <a:cubicBezTo>
                      <a:pt x="444145" y="1667042"/>
                      <a:pt x="245847" y="146874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台形 24">
                <a:extLst>
                  <a:ext uri="{FF2B5EF4-FFF2-40B4-BE49-F238E27FC236}">
                    <a16:creationId xmlns:a16="http://schemas.microsoft.com/office/drawing/2014/main" id="{D231A79D-CDC9-F764-C033-D53969C7D3FF}"/>
                  </a:ext>
                </a:extLst>
              </p:cNvPr>
              <p:cNvSpPr/>
              <p:nvPr/>
            </p:nvSpPr>
            <p:spPr>
              <a:xfrm rot="1661095">
                <a:off x="-3720167" y="1061815"/>
                <a:ext cx="1384264" cy="1170357"/>
              </a:xfrm>
              <a:custGeom>
                <a:avLst/>
                <a:gdLst>
                  <a:gd name="connsiteX0" fmla="*/ 0 w 1436638"/>
                  <a:gd name="connsiteY0" fmla="*/ 898159 h 898159"/>
                  <a:gd name="connsiteX1" fmla="*/ 426500 w 1436638"/>
                  <a:gd name="connsiteY1" fmla="*/ 0 h 898159"/>
                  <a:gd name="connsiteX2" fmla="*/ 1010138 w 1436638"/>
                  <a:gd name="connsiteY2" fmla="*/ 0 h 898159"/>
                  <a:gd name="connsiteX3" fmla="*/ 1436638 w 1436638"/>
                  <a:gd name="connsiteY3" fmla="*/ 898159 h 898159"/>
                  <a:gd name="connsiteX4" fmla="*/ 0 w 1436638"/>
                  <a:gd name="connsiteY4" fmla="*/ 898159 h 898159"/>
                  <a:gd name="connsiteX0" fmla="*/ 0 w 1436638"/>
                  <a:gd name="connsiteY0" fmla="*/ 898159 h 898159"/>
                  <a:gd name="connsiteX1" fmla="*/ 372868 w 1436638"/>
                  <a:gd name="connsiteY1" fmla="*/ 307806 h 898159"/>
                  <a:gd name="connsiteX2" fmla="*/ 1010138 w 1436638"/>
                  <a:gd name="connsiteY2" fmla="*/ 0 h 898159"/>
                  <a:gd name="connsiteX3" fmla="*/ 1436638 w 1436638"/>
                  <a:gd name="connsiteY3" fmla="*/ 898159 h 898159"/>
                  <a:gd name="connsiteX4" fmla="*/ 0 w 1436638"/>
                  <a:gd name="connsiteY4" fmla="*/ 898159 h 898159"/>
                  <a:gd name="connsiteX0" fmla="*/ 0 w 1436638"/>
                  <a:gd name="connsiteY0" fmla="*/ 1117077 h 1117077"/>
                  <a:gd name="connsiteX1" fmla="*/ 372868 w 1436638"/>
                  <a:gd name="connsiteY1" fmla="*/ 526724 h 1117077"/>
                  <a:gd name="connsiteX2" fmla="*/ 730345 w 1436638"/>
                  <a:gd name="connsiteY2" fmla="*/ 0 h 1117077"/>
                  <a:gd name="connsiteX3" fmla="*/ 1436638 w 1436638"/>
                  <a:gd name="connsiteY3" fmla="*/ 1117077 h 1117077"/>
                  <a:gd name="connsiteX4" fmla="*/ 0 w 1436638"/>
                  <a:gd name="connsiteY4" fmla="*/ 1117077 h 1117077"/>
                  <a:gd name="connsiteX0" fmla="*/ 0 w 1436638"/>
                  <a:gd name="connsiteY0" fmla="*/ 1117077 h 1117077"/>
                  <a:gd name="connsiteX1" fmla="*/ 372868 w 1436638"/>
                  <a:gd name="connsiteY1" fmla="*/ 526724 h 1117077"/>
                  <a:gd name="connsiteX2" fmla="*/ 730345 w 1436638"/>
                  <a:gd name="connsiteY2" fmla="*/ 0 h 1117077"/>
                  <a:gd name="connsiteX3" fmla="*/ 1436638 w 1436638"/>
                  <a:gd name="connsiteY3" fmla="*/ 1117077 h 1117077"/>
                  <a:gd name="connsiteX4" fmla="*/ 0 w 1436638"/>
                  <a:gd name="connsiteY4" fmla="*/ 1117077 h 1117077"/>
                  <a:gd name="connsiteX0" fmla="*/ 0 w 1419389"/>
                  <a:gd name="connsiteY0" fmla="*/ 1117077 h 1117077"/>
                  <a:gd name="connsiteX1" fmla="*/ 372868 w 1419389"/>
                  <a:gd name="connsiteY1" fmla="*/ 526724 h 1117077"/>
                  <a:gd name="connsiteX2" fmla="*/ 730345 w 1419389"/>
                  <a:gd name="connsiteY2" fmla="*/ 0 h 1117077"/>
                  <a:gd name="connsiteX3" fmla="*/ 1419389 w 1419389"/>
                  <a:gd name="connsiteY3" fmla="*/ 961195 h 1117077"/>
                  <a:gd name="connsiteX4" fmla="*/ 0 w 1419389"/>
                  <a:gd name="connsiteY4" fmla="*/ 1117077 h 1117077"/>
                  <a:gd name="connsiteX0" fmla="*/ 0 w 1419389"/>
                  <a:gd name="connsiteY0" fmla="*/ 1117077 h 1117077"/>
                  <a:gd name="connsiteX1" fmla="*/ 240587 w 1419389"/>
                  <a:gd name="connsiteY1" fmla="*/ 588957 h 1117077"/>
                  <a:gd name="connsiteX2" fmla="*/ 730345 w 1419389"/>
                  <a:gd name="connsiteY2" fmla="*/ 0 h 1117077"/>
                  <a:gd name="connsiteX3" fmla="*/ 1419389 w 1419389"/>
                  <a:gd name="connsiteY3" fmla="*/ 961195 h 1117077"/>
                  <a:gd name="connsiteX4" fmla="*/ 0 w 1419389"/>
                  <a:gd name="connsiteY4" fmla="*/ 1117077 h 1117077"/>
                  <a:gd name="connsiteX0" fmla="*/ 0 w 1419389"/>
                  <a:gd name="connsiteY0" fmla="*/ 1117077 h 1117077"/>
                  <a:gd name="connsiteX1" fmla="*/ 404210 w 1419389"/>
                  <a:gd name="connsiteY1" fmla="*/ 531792 h 1117077"/>
                  <a:gd name="connsiteX2" fmla="*/ 730345 w 1419389"/>
                  <a:gd name="connsiteY2" fmla="*/ 0 h 1117077"/>
                  <a:gd name="connsiteX3" fmla="*/ 1419389 w 1419389"/>
                  <a:gd name="connsiteY3" fmla="*/ 961195 h 1117077"/>
                  <a:gd name="connsiteX4" fmla="*/ 0 w 1419389"/>
                  <a:gd name="connsiteY4" fmla="*/ 1117077 h 1117077"/>
                  <a:gd name="connsiteX0" fmla="*/ 0 w 1419389"/>
                  <a:gd name="connsiteY0" fmla="*/ 1117077 h 1117077"/>
                  <a:gd name="connsiteX1" fmla="*/ 404210 w 1419389"/>
                  <a:gd name="connsiteY1" fmla="*/ 531792 h 1117077"/>
                  <a:gd name="connsiteX2" fmla="*/ 730345 w 1419389"/>
                  <a:gd name="connsiteY2" fmla="*/ 0 h 1117077"/>
                  <a:gd name="connsiteX3" fmla="*/ 1419389 w 1419389"/>
                  <a:gd name="connsiteY3" fmla="*/ 961195 h 1117077"/>
                  <a:gd name="connsiteX4" fmla="*/ 0 w 1419389"/>
                  <a:gd name="connsiteY4" fmla="*/ 1117077 h 1117077"/>
                  <a:gd name="connsiteX0" fmla="*/ 0 w 1419389"/>
                  <a:gd name="connsiteY0" fmla="*/ 1117077 h 1117077"/>
                  <a:gd name="connsiteX1" fmla="*/ 404210 w 1419389"/>
                  <a:gd name="connsiteY1" fmla="*/ 531792 h 1117077"/>
                  <a:gd name="connsiteX2" fmla="*/ 730345 w 1419389"/>
                  <a:gd name="connsiteY2" fmla="*/ 0 h 1117077"/>
                  <a:gd name="connsiteX3" fmla="*/ 1419389 w 1419389"/>
                  <a:gd name="connsiteY3" fmla="*/ 961195 h 1117077"/>
                  <a:gd name="connsiteX4" fmla="*/ 0 w 1419389"/>
                  <a:gd name="connsiteY4" fmla="*/ 1117077 h 1117077"/>
                  <a:gd name="connsiteX0" fmla="*/ 0 w 1384264"/>
                  <a:gd name="connsiteY0" fmla="*/ 1170357 h 1170357"/>
                  <a:gd name="connsiteX1" fmla="*/ 369085 w 1384264"/>
                  <a:gd name="connsiteY1" fmla="*/ 531792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0 w 1384264"/>
                  <a:gd name="connsiteY4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0 w 1384264"/>
                  <a:gd name="connsiteY4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588723 w 1384264"/>
                  <a:gd name="connsiteY4" fmla="*/ 985687 h 1170357"/>
                  <a:gd name="connsiteX5" fmla="*/ 0 w 1384264"/>
                  <a:gd name="connsiteY5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588723 w 1384264"/>
                  <a:gd name="connsiteY4" fmla="*/ 985687 h 1170357"/>
                  <a:gd name="connsiteX5" fmla="*/ 0 w 1384264"/>
                  <a:gd name="connsiteY5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588723 w 1384264"/>
                  <a:gd name="connsiteY4" fmla="*/ 985687 h 1170357"/>
                  <a:gd name="connsiteX5" fmla="*/ 0 w 1384264"/>
                  <a:gd name="connsiteY5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588723 w 1384264"/>
                  <a:gd name="connsiteY4" fmla="*/ 985687 h 1170357"/>
                  <a:gd name="connsiteX5" fmla="*/ 0 w 1384264"/>
                  <a:gd name="connsiteY5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671783 w 1384264"/>
                  <a:gd name="connsiteY4" fmla="*/ 1020987 h 1170357"/>
                  <a:gd name="connsiteX5" fmla="*/ 0 w 1384264"/>
                  <a:gd name="connsiteY5" fmla="*/ 1170357 h 1170357"/>
                  <a:gd name="connsiteX0" fmla="*/ 0 w 1384264"/>
                  <a:gd name="connsiteY0" fmla="*/ 1170357 h 1170357"/>
                  <a:gd name="connsiteX1" fmla="*/ 343366 w 1384264"/>
                  <a:gd name="connsiteY1" fmla="*/ 523773 h 1170357"/>
                  <a:gd name="connsiteX2" fmla="*/ 695220 w 1384264"/>
                  <a:gd name="connsiteY2" fmla="*/ 0 h 1170357"/>
                  <a:gd name="connsiteX3" fmla="*/ 1384264 w 1384264"/>
                  <a:gd name="connsiteY3" fmla="*/ 961195 h 1170357"/>
                  <a:gd name="connsiteX4" fmla="*/ 671783 w 1384264"/>
                  <a:gd name="connsiteY4" fmla="*/ 1020987 h 1170357"/>
                  <a:gd name="connsiteX5" fmla="*/ 0 w 1384264"/>
                  <a:gd name="connsiteY5" fmla="*/ 1170357 h 1170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4264" h="1170357">
                    <a:moveTo>
                      <a:pt x="0" y="1170357"/>
                    </a:moveTo>
                    <a:cubicBezTo>
                      <a:pt x="14711" y="937843"/>
                      <a:pt x="-59991" y="780926"/>
                      <a:pt x="343366" y="523773"/>
                    </a:cubicBezTo>
                    <a:lnTo>
                      <a:pt x="695220" y="0"/>
                    </a:lnTo>
                    <a:cubicBezTo>
                      <a:pt x="1283792" y="129707"/>
                      <a:pt x="1148833" y="588836"/>
                      <a:pt x="1384264" y="961195"/>
                    </a:cubicBezTo>
                    <a:cubicBezTo>
                      <a:pt x="1110267" y="1002669"/>
                      <a:pt x="1071666" y="1060540"/>
                      <a:pt x="671783" y="1020987"/>
                    </a:cubicBezTo>
                    <a:cubicBezTo>
                      <a:pt x="271900" y="981434"/>
                      <a:pt x="196241" y="1108800"/>
                      <a:pt x="0" y="1170357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31A6EA9F-636B-072D-1030-450E372890C2}"/>
                  </a:ext>
                </a:extLst>
              </p:cNvPr>
              <p:cNvGrpSpPr/>
              <p:nvPr/>
            </p:nvGrpSpPr>
            <p:grpSpPr>
              <a:xfrm rot="15968128">
                <a:off x="-2598374" y="-327361"/>
                <a:ext cx="816681" cy="1540073"/>
                <a:chOff x="-1985565" y="4773023"/>
                <a:chExt cx="816681" cy="1540073"/>
              </a:xfrm>
              <a:solidFill>
                <a:sysClr val="windowText" lastClr="000000"/>
              </a:solidFill>
            </p:grpSpPr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E142E2A1-516D-345A-08B3-1A115292C4B8}"/>
                    </a:ext>
                  </a:extLst>
                </p:cNvPr>
                <p:cNvSpPr/>
                <p:nvPr/>
              </p:nvSpPr>
              <p:spPr>
                <a:xfrm rot="2700000">
                  <a:off x="-1491226" y="4720116"/>
                  <a:ext cx="269436" cy="375249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F19B2E74-3C56-84FE-A327-F4D1EA85F213}"/>
                    </a:ext>
                  </a:extLst>
                </p:cNvPr>
                <p:cNvSpPr/>
                <p:nvPr/>
              </p:nvSpPr>
              <p:spPr>
                <a:xfrm rot="2006604">
                  <a:off x="-1709713" y="4954399"/>
                  <a:ext cx="269436" cy="375249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楕円 591">
                  <a:extLst>
                    <a:ext uri="{FF2B5EF4-FFF2-40B4-BE49-F238E27FC236}">
                      <a16:creationId xmlns:a16="http://schemas.microsoft.com/office/drawing/2014/main" id="{9FA2A87D-5E41-899F-70C8-425A7840E682}"/>
                    </a:ext>
                  </a:extLst>
                </p:cNvPr>
                <p:cNvSpPr/>
                <p:nvPr/>
              </p:nvSpPr>
              <p:spPr>
                <a:xfrm rot="900000">
                  <a:off x="-1877131" y="5234002"/>
                  <a:ext cx="269436" cy="375249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3" name="楕円 592">
                  <a:extLst>
                    <a:ext uri="{FF2B5EF4-FFF2-40B4-BE49-F238E27FC236}">
                      <a16:creationId xmlns:a16="http://schemas.microsoft.com/office/drawing/2014/main" id="{3283A75E-34DD-52CF-971E-7CB948EA8F31}"/>
                    </a:ext>
                  </a:extLst>
                </p:cNvPr>
                <p:cNvSpPr/>
                <p:nvPr/>
              </p:nvSpPr>
              <p:spPr>
                <a:xfrm>
                  <a:off x="-1877131" y="5506565"/>
                  <a:ext cx="269436" cy="375249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90D05B27-214A-E50E-C78D-C66295D5C7FE}"/>
                    </a:ext>
                  </a:extLst>
                </p:cNvPr>
                <p:cNvSpPr/>
                <p:nvPr/>
              </p:nvSpPr>
              <p:spPr>
                <a:xfrm>
                  <a:off x="-1871092" y="5847899"/>
                  <a:ext cx="270892" cy="465197"/>
                </a:xfrm>
                <a:custGeom>
                  <a:avLst/>
                  <a:gdLst>
                    <a:gd name="connsiteX0" fmla="*/ 137453 w 274906"/>
                    <a:gd name="connsiteY0" fmla="*/ 0 h 572669"/>
                    <a:gd name="connsiteX1" fmla="*/ 147997 w 274906"/>
                    <a:gd name="connsiteY1" fmla="*/ 4812 h 572669"/>
                    <a:gd name="connsiteX2" fmla="*/ 274906 w 274906"/>
                    <a:gd name="connsiteY2" fmla="*/ 286334 h 572669"/>
                    <a:gd name="connsiteX3" fmla="*/ 147997 w 274906"/>
                    <a:gd name="connsiteY3" fmla="*/ 567856 h 572669"/>
                    <a:gd name="connsiteX4" fmla="*/ 137453 w 274906"/>
                    <a:gd name="connsiteY4" fmla="*/ 572669 h 572669"/>
                    <a:gd name="connsiteX5" fmla="*/ 126909 w 274906"/>
                    <a:gd name="connsiteY5" fmla="*/ 567856 h 572669"/>
                    <a:gd name="connsiteX6" fmla="*/ 0 w 274906"/>
                    <a:gd name="connsiteY6" fmla="*/ 286334 h 572669"/>
                    <a:gd name="connsiteX7" fmla="*/ 126909 w 274906"/>
                    <a:gd name="connsiteY7" fmla="*/ 4812 h 572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4906" h="572669">
                      <a:moveTo>
                        <a:pt x="137453" y="0"/>
                      </a:moveTo>
                      <a:lnTo>
                        <a:pt x="147997" y="4812"/>
                      </a:lnTo>
                      <a:cubicBezTo>
                        <a:pt x="222576" y="51195"/>
                        <a:pt x="274906" y="159778"/>
                        <a:pt x="274906" y="286334"/>
                      </a:cubicBezTo>
                      <a:cubicBezTo>
                        <a:pt x="274906" y="412890"/>
                        <a:pt x="222576" y="521474"/>
                        <a:pt x="147997" y="567856"/>
                      </a:cubicBezTo>
                      <a:lnTo>
                        <a:pt x="137453" y="572669"/>
                      </a:lnTo>
                      <a:lnTo>
                        <a:pt x="126909" y="567856"/>
                      </a:lnTo>
                      <a:cubicBezTo>
                        <a:pt x="52330" y="521474"/>
                        <a:pt x="0" y="412890"/>
                        <a:pt x="0" y="286334"/>
                      </a:cubicBezTo>
                      <a:cubicBezTo>
                        <a:pt x="0" y="159778"/>
                        <a:pt x="52330" y="51195"/>
                        <a:pt x="126909" y="481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F3ED36A4-E6D4-C46B-5BD6-B798F13E56D0}"/>
                    </a:ext>
                  </a:extLst>
                </p:cNvPr>
                <p:cNvSpPr/>
                <p:nvPr/>
              </p:nvSpPr>
              <p:spPr>
                <a:xfrm rot="5400000">
                  <a:off x="-1855511" y="5603996"/>
                  <a:ext cx="247948" cy="508056"/>
                </a:xfrm>
                <a:custGeom>
                  <a:avLst/>
                  <a:gdLst>
                    <a:gd name="connsiteX0" fmla="*/ 0 w 247948"/>
                    <a:gd name="connsiteY0" fmla="*/ 508056 h 508056"/>
                    <a:gd name="connsiteX1" fmla="*/ 93547 w 247948"/>
                    <a:gd name="connsiteY1" fmla="*/ 254028 h 508056"/>
                    <a:gd name="connsiteX2" fmla="*/ 0 w 247948"/>
                    <a:gd name="connsiteY2" fmla="*/ 0 h 508056"/>
                    <a:gd name="connsiteX3" fmla="*/ 247948 w 247948"/>
                    <a:gd name="connsiteY3" fmla="*/ 0 h 508056"/>
                    <a:gd name="connsiteX4" fmla="*/ 154401 w 247948"/>
                    <a:gd name="connsiteY4" fmla="*/ 254028 h 508056"/>
                    <a:gd name="connsiteX5" fmla="*/ 247948 w 247948"/>
                    <a:gd name="connsiteY5" fmla="*/ 508056 h 508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7948" h="508056">
                      <a:moveTo>
                        <a:pt x="0" y="508056"/>
                      </a:moveTo>
                      <a:lnTo>
                        <a:pt x="93547" y="254028"/>
                      </a:lnTo>
                      <a:lnTo>
                        <a:pt x="0" y="0"/>
                      </a:lnTo>
                      <a:lnTo>
                        <a:pt x="247948" y="0"/>
                      </a:lnTo>
                      <a:lnTo>
                        <a:pt x="154401" y="254028"/>
                      </a:lnTo>
                      <a:lnTo>
                        <a:pt x="247948" y="50805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6" name="四角形: 角を丸くする 595">
                  <a:extLst>
                    <a:ext uri="{FF2B5EF4-FFF2-40B4-BE49-F238E27FC236}">
                      <a16:creationId xmlns:a16="http://schemas.microsoft.com/office/drawing/2014/main" id="{6EE5286B-AC7D-711A-7E27-666E2CEA8C31}"/>
                    </a:ext>
                  </a:extLst>
                </p:cNvPr>
                <p:cNvSpPr/>
                <p:nvPr/>
              </p:nvSpPr>
              <p:spPr>
                <a:xfrm>
                  <a:off x="-1825775" y="5775402"/>
                  <a:ext cx="168266" cy="147134"/>
                </a:xfrm>
                <a:prstGeom prst="roundRect">
                  <a:avLst>
                    <a:gd name="adj" fmla="val 45799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DCAC2458-7362-7DCC-1881-6A79B1CFF2DC}"/>
                  </a:ext>
                </a:extLst>
              </p:cNvPr>
              <p:cNvGrpSpPr/>
              <p:nvPr/>
            </p:nvGrpSpPr>
            <p:grpSpPr>
              <a:xfrm rot="13859376">
                <a:off x="-2647427" y="-1109444"/>
                <a:ext cx="816681" cy="1540073"/>
                <a:chOff x="-1985565" y="4773023"/>
                <a:chExt cx="816681" cy="1540073"/>
              </a:xfrm>
              <a:solidFill>
                <a:sysClr val="windowText" lastClr="000000"/>
              </a:solidFill>
            </p:grpSpPr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7052FB4A-3B5E-3AF8-6231-AE72AA548384}"/>
                    </a:ext>
                  </a:extLst>
                </p:cNvPr>
                <p:cNvSpPr/>
                <p:nvPr/>
              </p:nvSpPr>
              <p:spPr>
                <a:xfrm rot="2700000">
                  <a:off x="-1491226" y="4720116"/>
                  <a:ext cx="269436" cy="375249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4D20070A-B8D6-832C-CC57-A4A65FFE07A0}"/>
                    </a:ext>
                  </a:extLst>
                </p:cNvPr>
                <p:cNvSpPr/>
                <p:nvPr/>
              </p:nvSpPr>
              <p:spPr>
                <a:xfrm rot="2006604">
                  <a:off x="-1709713" y="4954399"/>
                  <a:ext cx="269436" cy="375249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CC3EBB27-048A-A5E4-96AC-EF4FD4E6A35D}"/>
                    </a:ext>
                  </a:extLst>
                </p:cNvPr>
                <p:cNvSpPr/>
                <p:nvPr/>
              </p:nvSpPr>
              <p:spPr>
                <a:xfrm rot="900000">
                  <a:off x="-1877131" y="5234002"/>
                  <a:ext cx="269436" cy="375249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629264D9-482C-D589-C78F-A9867666F779}"/>
                    </a:ext>
                  </a:extLst>
                </p:cNvPr>
                <p:cNvSpPr/>
                <p:nvPr/>
              </p:nvSpPr>
              <p:spPr>
                <a:xfrm>
                  <a:off x="-1877131" y="5506565"/>
                  <a:ext cx="269436" cy="375249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11389D69-2FF9-7B9C-FDF1-AE744A4DF597}"/>
                    </a:ext>
                  </a:extLst>
                </p:cNvPr>
                <p:cNvSpPr/>
                <p:nvPr/>
              </p:nvSpPr>
              <p:spPr>
                <a:xfrm>
                  <a:off x="-1871092" y="5847899"/>
                  <a:ext cx="270892" cy="465197"/>
                </a:xfrm>
                <a:custGeom>
                  <a:avLst/>
                  <a:gdLst>
                    <a:gd name="connsiteX0" fmla="*/ 137453 w 274906"/>
                    <a:gd name="connsiteY0" fmla="*/ 0 h 572669"/>
                    <a:gd name="connsiteX1" fmla="*/ 147997 w 274906"/>
                    <a:gd name="connsiteY1" fmla="*/ 4812 h 572669"/>
                    <a:gd name="connsiteX2" fmla="*/ 274906 w 274906"/>
                    <a:gd name="connsiteY2" fmla="*/ 286334 h 572669"/>
                    <a:gd name="connsiteX3" fmla="*/ 147997 w 274906"/>
                    <a:gd name="connsiteY3" fmla="*/ 567856 h 572669"/>
                    <a:gd name="connsiteX4" fmla="*/ 137453 w 274906"/>
                    <a:gd name="connsiteY4" fmla="*/ 572669 h 572669"/>
                    <a:gd name="connsiteX5" fmla="*/ 126909 w 274906"/>
                    <a:gd name="connsiteY5" fmla="*/ 567856 h 572669"/>
                    <a:gd name="connsiteX6" fmla="*/ 0 w 274906"/>
                    <a:gd name="connsiteY6" fmla="*/ 286334 h 572669"/>
                    <a:gd name="connsiteX7" fmla="*/ 126909 w 274906"/>
                    <a:gd name="connsiteY7" fmla="*/ 4812 h 572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4906" h="572669">
                      <a:moveTo>
                        <a:pt x="137453" y="0"/>
                      </a:moveTo>
                      <a:lnTo>
                        <a:pt x="147997" y="4812"/>
                      </a:lnTo>
                      <a:cubicBezTo>
                        <a:pt x="222576" y="51195"/>
                        <a:pt x="274906" y="159778"/>
                        <a:pt x="274906" y="286334"/>
                      </a:cubicBezTo>
                      <a:cubicBezTo>
                        <a:pt x="274906" y="412890"/>
                        <a:pt x="222576" y="521474"/>
                        <a:pt x="147997" y="567856"/>
                      </a:cubicBezTo>
                      <a:lnTo>
                        <a:pt x="137453" y="572669"/>
                      </a:lnTo>
                      <a:lnTo>
                        <a:pt x="126909" y="567856"/>
                      </a:lnTo>
                      <a:cubicBezTo>
                        <a:pt x="52330" y="521474"/>
                        <a:pt x="0" y="412890"/>
                        <a:pt x="0" y="286334"/>
                      </a:cubicBezTo>
                      <a:cubicBezTo>
                        <a:pt x="0" y="159778"/>
                        <a:pt x="52330" y="51195"/>
                        <a:pt x="126909" y="481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96434FD3-7F02-A662-9EC6-F06F299CF4B8}"/>
                    </a:ext>
                  </a:extLst>
                </p:cNvPr>
                <p:cNvSpPr/>
                <p:nvPr/>
              </p:nvSpPr>
              <p:spPr>
                <a:xfrm rot="5400000">
                  <a:off x="-1855511" y="5603996"/>
                  <a:ext cx="247948" cy="508056"/>
                </a:xfrm>
                <a:custGeom>
                  <a:avLst/>
                  <a:gdLst>
                    <a:gd name="connsiteX0" fmla="*/ 0 w 247948"/>
                    <a:gd name="connsiteY0" fmla="*/ 508056 h 508056"/>
                    <a:gd name="connsiteX1" fmla="*/ 93547 w 247948"/>
                    <a:gd name="connsiteY1" fmla="*/ 254028 h 508056"/>
                    <a:gd name="connsiteX2" fmla="*/ 0 w 247948"/>
                    <a:gd name="connsiteY2" fmla="*/ 0 h 508056"/>
                    <a:gd name="connsiteX3" fmla="*/ 247948 w 247948"/>
                    <a:gd name="connsiteY3" fmla="*/ 0 h 508056"/>
                    <a:gd name="connsiteX4" fmla="*/ 154401 w 247948"/>
                    <a:gd name="connsiteY4" fmla="*/ 254028 h 508056"/>
                    <a:gd name="connsiteX5" fmla="*/ 247948 w 247948"/>
                    <a:gd name="connsiteY5" fmla="*/ 508056 h 508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7948" h="508056">
                      <a:moveTo>
                        <a:pt x="0" y="508056"/>
                      </a:moveTo>
                      <a:lnTo>
                        <a:pt x="93547" y="254028"/>
                      </a:lnTo>
                      <a:lnTo>
                        <a:pt x="0" y="0"/>
                      </a:lnTo>
                      <a:lnTo>
                        <a:pt x="247948" y="0"/>
                      </a:lnTo>
                      <a:lnTo>
                        <a:pt x="154401" y="254028"/>
                      </a:lnTo>
                      <a:lnTo>
                        <a:pt x="247948" y="50805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四角形: 角を丸くする 588">
                  <a:extLst>
                    <a:ext uri="{FF2B5EF4-FFF2-40B4-BE49-F238E27FC236}">
                      <a16:creationId xmlns:a16="http://schemas.microsoft.com/office/drawing/2014/main" id="{83DC56E8-4211-9473-A179-7B784C82C04C}"/>
                    </a:ext>
                  </a:extLst>
                </p:cNvPr>
                <p:cNvSpPr/>
                <p:nvPr/>
              </p:nvSpPr>
              <p:spPr>
                <a:xfrm>
                  <a:off x="-1825775" y="5775402"/>
                  <a:ext cx="168266" cy="147134"/>
                </a:xfrm>
                <a:prstGeom prst="roundRect">
                  <a:avLst>
                    <a:gd name="adj" fmla="val 45799"/>
                  </a:avLst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88038430-0367-FA84-CD4A-E2FB01E84C7C}"/>
                  </a:ext>
                </a:extLst>
              </p:cNvPr>
              <p:cNvSpPr/>
              <p:nvPr/>
            </p:nvSpPr>
            <p:spPr>
              <a:xfrm rot="9900000">
                <a:off x="-3607103" y="-840095"/>
                <a:ext cx="404222" cy="899334"/>
              </a:xfrm>
              <a:prstGeom prst="moon">
                <a:avLst>
                  <a:gd name="adj" fmla="val 77661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3C320783-43DC-DDD6-BE97-DE32D9A26227}"/>
                  </a:ext>
                </a:extLst>
              </p:cNvPr>
              <p:cNvSpPr/>
              <p:nvPr/>
            </p:nvSpPr>
            <p:spPr>
              <a:xfrm>
                <a:off x="-3805765" y="124450"/>
                <a:ext cx="224758" cy="138678"/>
              </a:xfrm>
              <a:prstGeom prst="ellipse">
                <a:avLst/>
              </a:prstGeom>
              <a:solidFill>
                <a:srgbClr val="FF66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アーチ 62">
                <a:extLst>
                  <a:ext uri="{FF2B5EF4-FFF2-40B4-BE49-F238E27FC236}">
                    <a16:creationId xmlns:a16="http://schemas.microsoft.com/office/drawing/2014/main" id="{6D9AC3DE-F706-65FC-7D4E-0D81ACE82D16}"/>
                  </a:ext>
                </a:extLst>
              </p:cNvPr>
              <p:cNvSpPr/>
              <p:nvPr/>
            </p:nvSpPr>
            <p:spPr>
              <a:xfrm rot="11383514">
                <a:off x="-3456484" y="583112"/>
                <a:ext cx="1130452" cy="460963"/>
              </a:xfrm>
              <a:custGeom>
                <a:avLst/>
                <a:gdLst>
                  <a:gd name="connsiteX0" fmla="*/ 1259362 w 1360735"/>
                  <a:gd name="connsiteY0" fmla="*/ 1037672 h 1360736"/>
                  <a:gd name="connsiteX1" fmla="*/ 705140 w 1360735"/>
                  <a:gd name="connsiteY1" fmla="*/ 1360285 h 1360736"/>
                  <a:gd name="connsiteX2" fmla="*/ 128910 w 1360735"/>
                  <a:gd name="connsiteY2" fmla="*/ 1078860 h 1360736"/>
                  <a:gd name="connsiteX3" fmla="*/ 341740 w 1360735"/>
                  <a:gd name="connsiteY3" fmla="*/ 925066 h 1360736"/>
                  <a:gd name="connsiteX4" fmla="*/ 695579 w 1360735"/>
                  <a:gd name="connsiteY4" fmla="*/ 1097878 h 1360736"/>
                  <a:gd name="connsiteX5" fmla="*/ 1035904 w 1360735"/>
                  <a:gd name="connsiteY5" fmla="*/ 899774 h 1360736"/>
                  <a:gd name="connsiteX6" fmla="*/ 1259362 w 1360735"/>
                  <a:gd name="connsiteY6" fmla="*/ 1037672 h 1360736"/>
                  <a:gd name="connsiteX0" fmla="*/ 1130452 w 1183512"/>
                  <a:gd name="connsiteY0" fmla="*/ 224668 h 547733"/>
                  <a:gd name="connsiteX1" fmla="*/ 576230 w 1183512"/>
                  <a:gd name="connsiteY1" fmla="*/ 547281 h 547733"/>
                  <a:gd name="connsiteX2" fmla="*/ 0 w 1183512"/>
                  <a:gd name="connsiteY2" fmla="*/ 265856 h 547733"/>
                  <a:gd name="connsiteX3" fmla="*/ 212830 w 1183512"/>
                  <a:gd name="connsiteY3" fmla="*/ 112062 h 547733"/>
                  <a:gd name="connsiteX4" fmla="*/ 566669 w 1183512"/>
                  <a:gd name="connsiteY4" fmla="*/ 284874 h 547733"/>
                  <a:gd name="connsiteX5" fmla="*/ 906994 w 1183512"/>
                  <a:gd name="connsiteY5" fmla="*/ 86770 h 547733"/>
                  <a:gd name="connsiteX6" fmla="*/ 1176637 w 1183512"/>
                  <a:gd name="connsiteY6" fmla="*/ 2891 h 547733"/>
                  <a:gd name="connsiteX7" fmla="*/ 1130452 w 1183512"/>
                  <a:gd name="connsiteY7" fmla="*/ 224668 h 547733"/>
                  <a:gd name="connsiteX0" fmla="*/ 1176637 w 1268077"/>
                  <a:gd name="connsiteY0" fmla="*/ 0 h 544842"/>
                  <a:gd name="connsiteX1" fmla="*/ 1130452 w 1268077"/>
                  <a:gd name="connsiteY1" fmla="*/ 221777 h 544842"/>
                  <a:gd name="connsiteX2" fmla="*/ 576230 w 1268077"/>
                  <a:gd name="connsiteY2" fmla="*/ 544390 h 544842"/>
                  <a:gd name="connsiteX3" fmla="*/ 0 w 1268077"/>
                  <a:gd name="connsiteY3" fmla="*/ 262965 h 544842"/>
                  <a:gd name="connsiteX4" fmla="*/ 212830 w 1268077"/>
                  <a:gd name="connsiteY4" fmla="*/ 109171 h 544842"/>
                  <a:gd name="connsiteX5" fmla="*/ 566669 w 1268077"/>
                  <a:gd name="connsiteY5" fmla="*/ 281983 h 544842"/>
                  <a:gd name="connsiteX6" fmla="*/ 906994 w 1268077"/>
                  <a:gd name="connsiteY6" fmla="*/ 83879 h 544842"/>
                  <a:gd name="connsiteX7" fmla="*/ 1268077 w 1268077"/>
                  <a:gd name="connsiteY7" fmla="*/ 91440 h 544842"/>
                  <a:gd name="connsiteX0" fmla="*/ 1130452 w 1268077"/>
                  <a:gd name="connsiteY0" fmla="*/ 178357 h 501422"/>
                  <a:gd name="connsiteX1" fmla="*/ 576230 w 1268077"/>
                  <a:gd name="connsiteY1" fmla="*/ 500970 h 501422"/>
                  <a:gd name="connsiteX2" fmla="*/ 0 w 1268077"/>
                  <a:gd name="connsiteY2" fmla="*/ 219545 h 501422"/>
                  <a:gd name="connsiteX3" fmla="*/ 212830 w 1268077"/>
                  <a:gd name="connsiteY3" fmla="*/ 65751 h 501422"/>
                  <a:gd name="connsiteX4" fmla="*/ 566669 w 1268077"/>
                  <a:gd name="connsiteY4" fmla="*/ 238563 h 501422"/>
                  <a:gd name="connsiteX5" fmla="*/ 906994 w 1268077"/>
                  <a:gd name="connsiteY5" fmla="*/ 40459 h 501422"/>
                  <a:gd name="connsiteX6" fmla="*/ 1268077 w 1268077"/>
                  <a:gd name="connsiteY6" fmla="*/ 48020 h 501422"/>
                  <a:gd name="connsiteX0" fmla="*/ 1130452 w 1130452"/>
                  <a:gd name="connsiteY0" fmla="*/ 137898 h 460963"/>
                  <a:gd name="connsiteX1" fmla="*/ 576230 w 1130452"/>
                  <a:gd name="connsiteY1" fmla="*/ 460511 h 460963"/>
                  <a:gd name="connsiteX2" fmla="*/ 0 w 1130452"/>
                  <a:gd name="connsiteY2" fmla="*/ 179086 h 460963"/>
                  <a:gd name="connsiteX3" fmla="*/ 212830 w 1130452"/>
                  <a:gd name="connsiteY3" fmla="*/ 25292 h 460963"/>
                  <a:gd name="connsiteX4" fmla="*/ 566669 w 1130452"/>
                  <a:gd name="connsiteY4" fmla="*/ 198104 h 460963"/>
                  <a:gd name="connsiteX5" fmla="*/ 906994 w 1130452"/>
                  <a:gd name="connsiteY5" fmla="*/ 0 h 46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0452" h="460963">
                    <a:moveTo>
                      <a:pt x="1130452" y="137898"/>
                    </a:moveTo>
                    <a:cubicBezTo>
                      <a:pt x="1011154" y="331215"/>
                      <a:pt x="803244" y="452240"/>
                      <a:pt x="576230" y="460511"/>
                    </a:cubicBezTo>
                    <a:cubicBezTo>
                      <a:pt x="349216" y="468782"/>
                      <a:pt x="133050" y="363209"/>
                      <a:pt x="0" y="179086"/>
                    </a:cubicBezTo>
                    <a:lnTo>
                      <a:pt x="212830" y="25292"/>
                    </a:lnTo>
                    <a:cubicBezTo>
                      <a:pt x="294531" y="138355"/>
                      <a:pt x="427269" y="203183"/>
                      <a:pt x="566669" y="198104"/>
                    </a:cubicBezTo>
                    <a:cubicBezTo>
                      <a:pt x="706069" y="193025"/>
                      <a:pt x="830965" y="21129"/>
                      <a:pt x="906994" y="0"/>
                    </a:cubicBezTo>
                  </a:path>
                </a:pathLst>
              </a:custGeom>
              <a:solidFill>
                <a:srgbClr val="FF99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6CCF4290-6CF5-DA5A-6473-E818378A23F2}"/>
                  </a:ext>
                </a:extLst>
              </p:cNvPr>
              <p:cNvSpPr/>
              <p:nvPr/>
            </p:nvSpPr>
            <p:spPr>
              <a:xfrm rot="7813824">
                <a:off x="-2673899" y="948863"/>
                <a:ext cx="736060" cy="732682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74729" h="1667042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4692" y="899539"/>
                    </a:lnTo>
                    <a:lnTo>
                      <a:pt x="1051911" y="914682"/>
                    </a:lnTo>
                    <a:cubicBezTo>
                      <a:pt x="1048273" y="968078"/>
                      <a:pt x="1063819" y="1016625"/>
                      <a:pt x="1097255" y="1056814"/>
                    </a:cubicBezTo>
                    <a:lnTo>
                      <a:pt x="1108948" y="1067074"/>
                    </a:lnTo>
                    <a:lnTo>
                      <a:pt x="1476388" y="854933"/>
                    </a:lnTo>
                    <a:cubicBezTo>
                      <a:pt x="1539624" y="818423"/>
                      <a:pt x="1620485" y="840090"/>
                      <a:pt x="1656994" y="903326"/>
                    </a:cubicBezTo>
                    <a:cubicBezTo>
                      <a:pt x="1693504" y="966562"/>
                      <a:pt x="1671837" y="1047423"/>
                      <a:pt x="1608601" y="1083932"/>
                    </a:cubicBezTo>
                    <a:lnTo>
                      <a:pt x="1155573" y="1345488"/>
                    </a:lnTo>
                    <a:lnTo>
                      <a:pt x="1139728" y="1396532"/>
                    </a:lnTo>
                    <a:cubicBezTo>
                      <a:pt x="1072491" y="1555500"/>
                      <a:pt x="915083" y="1667042"/>
                      <a:pt x="731622" y="1667042"/>
                    </a:cubicBezTo>
                    <a:lnTo>
                      <a:pt x="688759" y="1667042"/>
                    </a:lnTo>
                    <a:cubicBezTo>
                      <a:pt x="444145" y="1667042"/>
                      <a:pt x="245847" y="1468744"/>
                      <a:pt x="245847" y="1224130"/>
                    </a:cubicBezTo>
                    <a:lnTo>
                      <a:pt x="245847" y="1081255"/>
                    </a:lnTo>
                    <a:lnTo>
                      <a:pt x="250890" y="1031236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5" name="楕円 554">
              <a:extLst>
                <a:ext uri="{FF2B5EF4-FFF2-40B4-BE49-F238E27FC236}">
                  <a16:creationId xmlns:a16="http://schemas.microsoft.com/office/drawing/2014/main" id="{3F38B9B7-963A-82B4-BB29-FD070F4EA4CD}"/>
                </a:ext>
              </a:extLst>
            </p:cNvPr>
            <p:cNvSpPr/>
            <p:nvPr/>
          </p:nvSpPr>
          <p:spPr>
            <a:xfrm rot="19383027">
              <a:off x="1500738" y="1828073"/>
              <a:ext cx="211907" cy="305309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586C8E2B-BC10-D195-7507-5477E87CFCB7}"/>
                </a:ext>
              </a:extLst>
            </p:cNvPr>
            <p:cNvSpPr/>
            <p:nvPr/>
          </p:nvSpPr>
          <p:spPr>
            <a:xfrm>
              <a:off x="1432572" y="1707224"/>
              <a:ext cx="62752" cy="106977"/>
            </a:xfrm>
            <a:custGeom>
              <a:avLst/>
              <a:gdLst>
                <a:gd name="connsiteX0" fmla="*/ 312667 w 427915"/>
                <a:gd name="connsiteY0" fmla="*/ 0 h 553848"/>
                <a:gd name="connsiteX1" fmla="*/ 399699 w 427915"/>
                <a:gd name="connsiteY1" fmla="*/ 43805 h 553848"/>
                <a:gd name="connsiteX2" fmla="*/ 424590 w 427915"/>
                <a:gd name="connsiteY2" fmla="*/ 80417 h 553848"/>
                <a:gd name="connsiteX3" fmla="*/ 421128 w 427915"/>
                <a:gd name="connsiteY3" fmla="*/ 83733 h 553848"/>
                <a:gd name="connsiteX4" fmla="*/ 266786 w 427915"/>
                <a:gd name="connsiteY4" fmla="*/ 368999 h 553848"/>
                <a:gd name="connsiteX5" fmla="*/ 357203 w 427915"/>
                <a:gd name="connsiteY5" fmla="*/ 489689 h 553848"/>
                <a:gd name="connsiteX6" fmla="*/ 427915 w 427915"/>
                <a:gd name="connsiteY6" fmla="*/ 518153 h 553848"/>
                <a:gd name="connsiteX7" fmla="*/ 378268 w 427915"/>
                <a:gd name="connsiteY7" fmla="*/ 542786 h 553848"/>
                <a:gd name="connsiteX8" fmla="*/ 287267 w 427915"/>
                <a:gd name="connsiteY8" fmla="*/ 553848 h 553848"/>
                <a:gd name="connsiteX9" fmla="*/ 86 w 427915"/>
                <a:gd name="connsiteY9" fmla="*/ 381699 h 553848"/>
                <a:gd name="connsiteX10" fmla="*/ 312667 w 427915"/>
                <a:gd name="connsiteY10" fmla="*/ 0 h 553848"/>
                <a:gd name="connsiteX0" fmla="*/ 266786 w 427915"/>
                <a:gd name="connsiteY0" fmla="*/ 368999 h 553848"/>
                <a:gd name="connsiteX1" fmla="*/ 357203 w 427915"/>
                <a:gd name="connsiteY1" fmla="*/ 489689 h 553848"/>
                <a:gd name="connsiteX2" fmla="*/ 427915 w 427915"/>
                <a:gd name="connsiteY2" fmla="*/ 518153 h 553848"/>
                <a:gd name="connsiteX3" fmla="*/ 378268 w 427915"/>
                <a:gd name="connsiteY3" fmla="*/ 542786 h 553848"/>
                <a:gd name="connsiteX4" fmla="*/ 287267 w 427915"/>
                <a:gd name="connsiteY4" fmla="*/ 553848 h 553848"/>
                <a:gd name="connsiteX5" fmla="*/ 86 w 427915"/>
                <a:gd name="connsiteY5" fmla="*/ 381699 h 553848"/>
                <a:gd name="connsiteX6" fmla="*/ 312667 w 427915"/>
                <a:gd name="connsiteY6" fmla="*/ 0 h 553848"/>
                <a:gd name="connsiteX7" fmla="*/ 399699 w 427915"/>
                <a:gd name="connsiteY7" fmla="*/ 43805 h 553848"/>
                <a:gd name="connsiteX8" fmla="*/ 424590 w 427915"/>
                <a:gd name="connsiteY8" fmla="*/ 80417 h 553848"/>
                <a:gd name="connsiteX9" fmla="*/ 421128 w 427915"/>
                <a:gd name="connsiteY9" fmla="*/ 83733 h 553848"/>
                <a:gd name="connsiteX10" fmla="*/ 358226 w 427915"/>
                <a:gd name="connsiteY10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9" fmla="*/ 358226 w 427915"/>
                <a:gd name="connsiteY9" fmla="*/ 460439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8" fmla="*/ 421128 w 427915"/>
                <a:gd name="connsiteY8" fmla="*/ 83733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7" fmla="*/ 424590 w 427915"/>
                <a:gd name="connsiteY7" fmla="*/ 80417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6" fmla="*/ 399699 w 427915"/>
                <a:gd name="connsiteY6" fmla="*/ 43805 h 553848"/>
                <a:gd name="connsiteX0" fmla="*/ 357203 w 427915"/>
                <a:gd name="connsiteY0" fmla="*/ 489689 h 553848"/>
                <a:gd name="connsiteX1" fmla="*/ 427915 w 427915"/>
                <a:gd name="connsiteY1" fmla="*/ 518153 h 553848"/>
                <a:gd name="connsiteX2" fmla="*/ 378268 w 427915"/>
                <a:gd name="connsiteY2" fmla="*/ 542786 h 553848"/>
                <a:gd name="connsiteX3" fmla="*/ 287267 w 427915"/>
                <a:gd name="connsiteY3" fmla="*/ 553848 h 553848"/>
                <a:gd name="connsiteX4" fmla="*/ 86 w 427915"/>
                <a:gd name="connsiteY4" fmla="*/ 381699 h 553848"/>
                <a:gd name="connsiteX5" fmla="*/ 312667 w 427915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427915 w 450192"/>
                <a:gd name="connsiteY0" fmla="*/ 518153 h 553848"/>
                <a:gd name="connsiteX1" fmla="*/ 450192 w 450192"/>
                <a:gd name="connsiteY1" fmla="*/ 515934 h 553848"/>
                <a:gd name="connsiteX2" fmla="*/ 378268 w 450192"/>
                <a:gd name="connsiteY2" fmla="*/ 542786 h 553848"/>
                <a:gd name="connsiteX3" fmla="*/ 287267 w 450192"/>
                <a:gd name="connsiteY3" fmla="*/ 553848 h 553848"/>
                <a:gd name="connsiteX4" fmla="*/ 86 w 450192"/>
                <a:gd name="connsiteY4" fmla="*/ 381699 h 553848"/>
                <a:gd name="connsiteX5" fmla="*/ 312667 w 450192"/>
                <a:gd name="connsiteY5" fmla="*/ 0 h 553848"/>
                <a:gd name="connsiteX0" fmla="*/ 427915 w 427915"/>
                <a:gd name="connsiteY0" fmla="*/ 518153 h 553848"/>
                <a:gd name="connsiteX1" fmla="*/ 378268 w 427915"/>
                <a:gd name="connsiteY1" fmla="*/ 542786 h 553848"/>
                <a:gd name="connsiteX2" fmla="*/ 287267 w 427915"/>
                <a:gd name="connsiteY2" fmla="*/ 553848 h 553848"/>
                <a:gd name="connsiteX3" fmla="*/ 86 w 427915"/>
                <a:gd name="connsiteY3" fmla="*/ 381699 h 553848"/>
                <a:gd name="connsiteX4" fmla="*/ 312667 w 427915"/>
                <a:gd name="connsiteY4" fmla="*/ 0 h 553848"/>
                <a:gd name="connsiteX0" fmla="*/ 378268 w 378268"/>
                <a:gd name="connsiteY0" fmla="*/ 542786 h 553848"/>
                <a:gd name="connsiteX1" fmla="*/ 287267 w 378268"/>
                <a:gd name="connsiteY1" fmla="*/ 553848 h 553848"/>
                <a:gd name="connsiteX2" fmla="*/ 86 w 378268"/>
                <a:gd name="connsiteY2" fmla="*/ 381699 h 553848"/>
                <a:gd name="connsiteX3" fmla="*/ 312667 w 378268"/>
                <a:gd name="connsiteY3" fmla="*/ 0 h 553848"/>
                <a:gd name="connsiteX0" fmla="*/ 287267 w 312667"/>
                <a:gd name="connsiteY0" fmla="*/ 553848 h 553848"/>
                <a:gd name="connsiteX1" fmla="*/ 86 w 312667"/>
                <a:gd name="connsiteY1" fmla="*/ 381699 h 553848"/>
                <a:gd name="connsiteX2" fmla="*/ 312667 w 312667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312654 w 338054"/>
                <a:gd name="connsiteY0" fmla="*/ 553848 h 553848"/>
                <a:gd name="connsiteX1" fmla="*/ 73 w 338054"/>
                <a:gd name="connsiteY1" fmla="*/ 457899 h 553848"/>
                <a:gd name="connsiteX2" fmla="*/ 338054 w 338054"/>
                <a:gd name="connsiteY2" fmla="*/ 0 h 553848"/>
                <a:gd name="connsiteX0" fmla="*/ 401913 w 401913"/>
                <a:gd name="connsiteY0" fmla="*/ 547498 h 547500"/>
                <a:gd name="connsiteX1" fmla="*/ 432 w 401913"/>
                <a:gd name="connsiteY1" fmla="*/ 457899 h 547500"/>
                <a:gd name="connsiteX2" fmla="*/ 338413 w 401913"/>
                <a:gd name="connsiteY2" fmla="*/ 0 h 547500"/>
                <a:gd name="connsiteX0" fmla="*/ 454471 w 454471"/>
                <a:gd name="connsiteY0" fmla="*/ 547498 h 567501"/>
                <a:gd name="connsiteX1" fmla="*/ 340 w 454471"/>
                <a:gd name="connsiteY1" fmla="*/ 517312 h 567501"/>
                <a:gd name="connsiteX2" fmla="*/ 390971 w 454471"/>
                <a:gd name="connsiteY2" fmla="*/ 0 h 567501"/>
                <a:gd name="connsiteX0" fmla="*/ 455391 w 455391"/>
                <a:gd name="connsiteY0" fmla="*/ 547498 h 601778"/>
                <a:gd name="connsiteX1" fmla="*/ 1260 w 455391"/>
                <a:gd name="connsiteY1" fmla="*/ 517312 h 601778"/>
                <a:gd name="connsiteX2" fmla="*/ 391891 w 455391"/>
                <a:gd name="connsiteY2" fmla="*/ 0 h 601778"/>
                <a:gd name="connsiteX0" fmla="*/ 476358 w 476358"/>
                <a:gd name="connsiteY0" fmla="*/ 547498 h 562146"/>
                <a:gd name="connsiteX1" fmla="*/ 1167 w 476358"/>
                <a:gd name="connsiteY1" fmla="*/ 447998 h 562146"/>
                <a:gd name="connsiteX2" fmla="*/ 412858 w 476358"/>
                <a:gd name="connsiteY2" fmla="*/ 0 h 562146"/>
                <a:gd name="connsiteX0" fmla="*/ 476749 w 476749"/>
                <a:gd name="connsiteY0" fmla="*/ 547498 h 562146"/>
                <a:gd name="connsiteX1" fmla="*/ 1558 w 476749"/>
                <a:gd name="connsiteY1" fmla="*/ 447998 h 562146"/>
                <a:gd name="connsiteX2" fmla="*/ 413249 w 476749"/>
                <a:gd name="connsiteY2" fmla="*/ 0 h 562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749" h="562146">
                  <a:moveTo>
                    <a:pt x="476749" y="547498"/>
                  </a:moveTo>
                  <a:cubicBezTo>
                    <a:pt x="339185" y="547498"/>
                    <a:pt x="22671" y="618465"/>
                    <a:pt x="1558" y="447998"/>
                  </a:cubicBezTo>
                  <a:cubicBezTo>
                    <a:pt x="-19555" y="277531"/>
                    <a:pt x="176575" y="164345"/>
                    <a:pt x="413249" y="0"/>
                  </a:cubicBezTo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5DBC8D32-0BCA-B127-FFB8-0DBFD1101C0B}"/>
                </a:ext>
              </a:extLst>
            </p:cNvPr>
            <p:cNvSpPr/>
            <p:nvPr/>
          </p:nvSpPr>
          <p:spPr>
            <a:xfrm rot="16200000">
              <a:off x="1141648" y="1525508"/>
              <a:ext cx="90976" cy="70249"/>
            </a:xfrm>
            <a:custGeom>
              <a:avLst/>
              <a:gdLst>
                <a:gd name="connsiteX0" fmla="*/ 445491 w 445491"/>
                <a:gd name="connsiteY0" fmla="*/ 0 h 343999"/>
                <a:gd name="connsiteX1" fmla="*/ 207804 w 445491"/>
                <a:gd name="connsiteY1" fmla="*/ 325355 h 343999"/>
                <a:gd name="connsiteX2" fmla="*/ 204203 w 445491"/>
                <a:gd name="connsiteY2" fmla="*/ 343999 h 343999"/>
                <a:gd name="connsiteX3" fmla="*/ 0 w 445491"/>
                <a:gd name="connsiteY3" fmla="*/ 343999 h 343999"/>
                <a:gd name="connsiteX4" fmla="*/ 19036 w 445491"/>
                <a:gd name="connsiteY4" fmla="*/ 282673 h 343999"/>
                <a:gd name="connsiteX5" fmla="*/ 445491 w 445491"/>
                <a:gd name="connsiteY5" fmla="*/ 0 h 34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491" h="343999">
                  <a:moveTo>
                    <a:pt x="445491" y="0"/>
                  </a:moveTo>
                  <a:cubicBezTo>
                    <a:pt x="326336" y="75184"/>
                    <a:pt x="242350" y="192263"/>
                    <a:pt x="207804" y="325355"/>
                  </a:cubicBezTo>
                  <a:lnTo>
                    <a:pt x="204203" y="343999"/>
                  </a:lnTo>
                  <a:lnTo>
                    <a:pt x="0" y="343999"/>
                  </a:lnTo>
                  <a:lnTo>
                    <a:pt x="19036" y="282673"/>
                  </a:lnTo>
                  <a:cubicBezTo>
                    <a:pt x="89297" y="116558"/>
                    <a:pt x="253782" y="0"/>
                    <a:pt x="44549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E1A09A22-B810-DE5E-34A2-8619C5BE5124}"/>
                </a:ext>
              </a:extLst>
            </p:cNvPr>
            <p:cNvSpPr/>
            <p:nvPr/>
          </p:nvSpPr>
          <p:spPr>
            <a:xfrm rot="16200000">
              <a:off x="1533351" y="1525508"/>
              <a:ext cx="90976" cy="70249"/>
            </a:xfrm>
            <a:custGeom>
              <a:avLst/>
              <a:gdLst>
                <a:gd name="connsiteX0" fmla="*/ 445491 w 445491"/>
                <a:gd name="connsiteY0" fmla="*/ 0 h 343999"/>
                <a:gd name="connsiteX1" fmla="*/ 207804 w 445491"/>
                <a:gd name="connsiteY1" fmla="*/ 325355 h 343999"/>
                <a:gd name="connsiteX2" fmla="*/ 204203 w 445491"/>
                <a:gd name="connsiteY2" fmla="*/ 343999 h 343999"/>
                <a:gd name="connsiteX3" fmla="*/ 0 w 445491"/>
                <a:gd name="connsiteY3" fmla="*/ 343999 h 343999"/>
                <a:gd name="connsiteX4" fmla="*/ 19036 w 445491"/>
                <a:gd name="connsiteY4" fmla="*/ 282673 h 343999"/>
                <a:gd name="connsiteX5" fmla="*/ 445491 w 445491"/>
                <a:gd name="connsiteY5" fmla="*/ 0 h 34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491" h="343999">
                  <a:moveTo>
                    <a:pt x="445491" y="0"/>
                  </a:moveTo>
                  <a:cubicBezTo>
                    <a:pt x="326336" y="75184"/>
                    <a:pt x="242350" y="192263"/>
                    <a:pt x="207804" y="325355"/>
                  </a:cubicBezTo>
                  <a:lnTo>
                    <a:pt x="204203" y="343999"/>
                  </a:lnTo>
                  <a:lnTo>
                    <a:pt x="0" y="343999"/>
                  </a:lnTo>
                  <a:lnTo>
                    <a:pt x="19036" y="282673"/>
                  </a:lnTo>
                  <a:cubicBezTo>
                    <a:pt x="89297" y="116558"/>
                    <a:pt x="253782" y="0"/>
                    <a:pt x="44549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9" name="楕円 558">
              <a:extLst>
                <a:ext uri="{FF2B5EF4-FFF2-40B4-BE49-F238E27FC236}">
                  <a16:creationId xmlns:a16="http://schemas.microsoft.com/office/drawing/2014/main" id="{E8D51D13-9CAF-BBF5-C4EC-CDBD23255D14}"/>
                </a:ext>
              </a:extLst>
            </p:cNvPr>
            <p:cNvSpPr/>
            <p:nvPr/>
          </p:nvSpPr>
          <p:spPr>
            <a:xfrm>
              <a:off x="1182208" y="1498726"/>
              <a:ext cx="313289" cy="31329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0" name="楕円 559">
              <a:extLst>
                <a:ext uri="{FF2B5EF4-FFF2-40B4-BE49-F238E27FC236}">
                  <a16:creationId xmlns:a16="http://schemas.microsoft.com/office/drawing/2014/main" id="{6D25834B-94A7-624E-36E5-4A9BEE12B04F}"/>
                </a:ext>
              </a:extLst>
            </p:cNvPr>
            <p:cNvSpPr/>
            <p:nvPr/>
          </p:nvSpPr>
          <p:spPr>
            <a:xfrm>
              <a:off x="1579671" y="1498726"/>
              <a:ext cx="313289" cy="31329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1" name="楕円 560">
              <a:extLst>
                <a:ext uri="{FF2B5EF4-FFF2-40B4-BE49-F238E27FC236}">
                  <a16:creationId xmlns:a16="http://schemas.microsoft.com/office/drawing/2014/main" id="{9C3D1186-9818-AC25-216B-A86F2166087B}"/>
                </a:ext>
              </a:extLst>
            </p:cNvPr>
            <p:cNvSpPr/>
            <p:nvPr/>
          </p:nvSpPr>
          <p:spPr>
            <a:xfrm>
              <a:off x="1290639" y="1618213"/>
              <a:ext cx="74318" cy="74318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2" name="楕円 561">
              <a:extLst>
                <a:ext uri="{FF2B5EF4-FFF2-40B4-BE49-F238E27FC236}">
                  <a16:creationId xmlns:a16="http://schemas.microsoft.com/office/drawing/2014/main" id="{699F688B-6B47-ABDC-85BE-C5432A5A6038}"/>
                </a:ext>
              </a:extLst>
            </p:cNvPr>
            <p:cNvSpPr/>
            <p:nvPr/>
          </p:nvSpPr>
          <p:spPr>
            <a:xfrm>
              <a:off x="1688102" y="1618213"/>
              <a:ext cx="74318" cy="74318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3" name="月 562">
              <a:extLst>
                <a:ext uri="{FF2B5EF4-FFF2-40B4-BE49-F238E27FC236}">
                  <a16:creationId xmlns:a16="http://schemas.microsoft.com/office/drawing/2014/main" id="{253BC015-33B3-305F-D771-15B802985DC3}"/>
                </a:ext>
              </a:extLst>
            </p:cNvPr>
            <p:cNvSpPr/>
            <p:nvPr/>
          </p:nvSpPr>
          <p:spPr>
            <a:xfrm rot="5400000">
              <a:off x="1322915" y="1318271"/>
              <a:ext cx="68340" cy="20939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4" name="月 563">
              <a:extLst>
                <a:ext uri="{FF2B5EF4-FFF2-40B4-BE49-F238E27FC236}">
                  <a16:creationId xmlns:a16="http://schemas.microsoft.com/office/drawing/2014/main" id="{8FC27E4D-88B5-181D-A119-1567096EB8E2}"/>
                </a:ext>
              </a:extLst>
            </p:cNvPr>
            <p:cNvSpPr/>
            <p:nvPr/>
          </p:nvSpPr>
          <p:spPr>
            <a:xfrm rot="5400000">
              <a:off x="1666614" y="1318271"/>
              <a:ext cx="68340" cy="20939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28" name="グループ化 727">
            <a:extLst>
              <a:ext uri="{FF2B5EF4-FFF2-40B4-BE49-F238E27FC236}">
                <a16:creationId xmlns:a16="http://schemas.microsoft.com/office/drawing/2014/main" id="{3326ED51-B6D7-9521-50F1-EFB570B6757D}"/>
              </a:ext>
            </a:extLst>
          </p:cNvPr>
          <p:cNvGrpSpPr/>
          <p:nvPr/>
        </p:nvGrpSpPr>
        <p:grpSpPr>
          <a:xfrm>
            <a:off x="395457" y="3984955"/>
            <a:ext cx="5079433" cy="3074816"/>
            <a:chOff x="395457" y="3984955"/>
            <a:chExt cx="5079433" cy="3074816"/>
          </a:xfrm>
        </p:grpSpPr>
        <p:sp>
          <p:nvSpPr>
            <p:cNvPr id="438" name="星: 10 pt 437">
              <a:extLst>
                <a:ext uri="{FF2B5EF4-FFF2-40B4-BE49-F238E27FC236}">
                  <a16:creationId xmlns:a16="http://schemas.microsoft.com/office/drawing/2014/main" id="{FA6B97A0-B3AC-9F8E-6C2F-52FC56ADCA59}"/>
                </a:ext>
              </a:extLst>
            </p:cNvPr>
            <p:cNvSpPr/>
            <p:nvPr/>
          </p:nvSpPr>
          <p:spPr>
            <a:xfrm>
              <a:off x="3452489" y="4703070"/>
              <a:ext cx="806590" cy="806590"/>
            </a:xfrm>
            <a:prstGeom prst="star10">
              <a:avLst>
                <a:gd name="adj" fmla="val 28651"/>
                <a:gd name="hf" fmla="val 105146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B67B0DE1-0093-06BA-0AE0-11D17BE5810F}"/>
                </a:ext>
              </a:extLst>
            </p:cNvPr>
            <p:cNvGrpSpPr/>
            <p:nvPr/>
          </p:nvGrpSpPr>
          <p:grpSpPr>
            <a:xfrm>
              <a:off x="3982546" y="4981447"/>
              <a:ext cx="1492344" cy="1674297"/>
              <a:chOff x="6770165" y="1082061"/>
              <a:chExt cx="2174737" cy="2439891"/>
            </a:xfrm>
          </p:grpSpPr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C345AF12-0513-E731-E68C-F78C9300E81A}"/>
                  </a:ext>
                </a:extLst>
              </p:cNvPr>
              <p:cNvGrpSpPr/>
              <p:nvPr/>
            </p:nvGrpSpPr>
            <p:grpSpPr>
              <a:xfrm>
                <a:off x="6770165" y="1082061"/>
                <a:ext cx="2174737" cy="2439891"/>
                <a:chOff x="6526817" y="1553546"/>
                <a:chExt cx="3503682" cy="3930867"/>
              </a:xfrm>
            </p:grpSpPr>
            <p:sp>
              <p:nvSpPr>
                <p:cNvPr id="446" name="アーチ 445">
                  <a:extLst>
                    <a:ext uri="{FF2B5EF4-FFF2-40B4-BE49-F238E27FC236}">
                      <a16:creationId xmlns:a16="http://schemas.microsoft.com/office/drawing/2014/main" id="{5F2856B6-8454-8ECC-34A8-003B686AD1D4}"/>
                    </a:ext>
                  </a:extLst>
                </p:cNvPr>
                <p:cNvSpPr/>
                <p:nvPr/>
              </p:nvSpPr>
              <p:spPr>
                <a:xfrm rot="20147681">
                  <a:off x="8195588" y="2992505"/>
                  <a:ext cx="1360735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四角形: 上の 2 つの角を丸める 446">
                  <a:extLst>
                    <a:ext uri="{FF2B5EF4-FFF2-40B4-BE49-F238E27FC236}">
                      <a16:creationId xmlns:a16="http://schemas.microsoft.com/office/drawing/2014/main" id="{D62E38D4-0FB1-BD1F-9E92-DBF1B940C492}"/>
                    </a:ext>
                  </a:extLst>
                </p:cNvPr>
                <p:cNvSpPr/>
                <p:nvPr/>
              </p:nvSpPr>
              <p:spPr>
                <a:xfrm rot="12600000">
                  <a:off x="9225833" y="3591168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アーチ 447">
                  <a:extLst>
                    <a:ext uri="{FF2B5EF4-FFF2-40B4-BE49-F238E27FC236}">
                      <a16:creationId xmlns:a16="http://schemas.microsoft.com/office/drawing/2014/main" id="{9097ED48-BAD8-2CFE-C99B-05A1A0A79798}"/>
                    </a:ext>
                  </a:extLst>
                </p:cNvPr>
                <p:cNvSpPr/>
                <p:nvPr/>
              </p:nvSpPr>
              <p:spPr>
                <a:xfrm rot="20147681">
                  <a:off x="8133565" y="2951911"/>
                  <a:ext cx="1459511" cy="1459511"/>
                </a:xfrm>
                <a:prstGeom prst="blockArc">
                  <a:avLst>
                    <a:gd name="adj1" fmla="val 4437808"/>
                    <a:gd name="adj2" fmla="val 8463853"/>
                    <a:gd name="adj3" fmla="val 24382"/>
                  </a:avLst>
                </a:prstGeom>
                <a:solidFill>
                  <a:srgbClr val="005EA4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アーチ 448">
                  <a:extLst>
                    <a:ext uri="{FF2B5EF4-FFF2-40B4-BE49-F238E27FC236}">
                      <a16:creationId xmlns:a16="http://schemas.microsoft.com/office/drawing/2014/main" id="{87EE06F9-6FD3-40D6-221C-FF170A864B9C}"/>
                    </a:ext>
                  </a:extLst>
                </p:cNvPr>
                <p:cNvSpPr/>
                <p:nvPr/>
              </p:nvSpPr>
              <p:spPr>
                <a:xfrm rot="2147681">
                  <a:off x="8201137" y="3669814"/>
                  <a:ext cx="1360736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四角形: 上の 2 つの角を丸める 449">
                  <a:extLst>
                    <a:ext uri="{FF2B5EF4-FFF2-40B4-BE49-F238E27FC236}">
                      <a16:creationId xmlns:a16="http://schemas.microsoft.com/office/drawing/2014/main" id="{5A81EBFD-23D2-64B9-70B7-1AD2F66A2E81}"/>
                    </a:ext>
                  </a:extLst>
                </p:cNvPr>
                <p:cNvSpPr/>
                <p:nvPr/>
              </p:nvSpPr>
              <p:spPr>
                <a:xfrm rot="17447681">
                  <a:off x="8643186" y="4898703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0681CA7A-42B8-7E9F-407B-E80AF68F1072}"/>
                    </a:ext>
                  </a:extLst>
                </p:cNvPr>
                <p:cNvSpPr/>
                <p:nvPr/>
              </p:nvSpPr>
              <p:spPr>
                <a:xfrm rot="9000000">
                  <a:off x="8143957" y="3882811"/>
                  <a:ext cx="776526" cy="1072222"/>
                </a:xfrm>
                <a:custGeom>
                  <a:avLst/>
                  <a:gdLst>
                    <a:gd name="connsiteX0" fmla="*/ 0 w 776526"/>
                    <a:gd name="connsiteY0" fmla="*/ 1072222 h 1072222"/>
                    <a:gd name="connsiteX1" fmla="*/ 0 w 776526"/>
                    <a:gd name="connsiteY1" fmla="*/ 778985 h 1072222"/>
                    <a:gd name="connsiteX2" fmla="*/ 293237 w 776526"/>
                    <a:gd name="connsiteY2" fmla="*/ 485748 h 1072222"/>
                    <a:gd name="connsiteX3" fmla="*/ 352400 w 776526"/>
                    <a:gd name="connsiteY3" fmla="*/ 485748 h 1072222"/>
                    <a:gd name="connsiteX4" fmla="*/ 435045 w 776526"/>
                    <a:gd name="connsiteY4" fmla="*/ 502434 h 1072222"/>
                    <a:gd name="connsiteX5" fmla="*/ 444454 w 776526"/>
                    <a:gd name="connsiteY5" fmla="*/ 449346 h 1072222"/>
                    <a:gd name="connsiteX6" fmla="*/ 376567 w 776526"/>
                    <a:gd name="connsiteY6" fmla="*/ 183476 h 1072222"/>
                    <a:gd name="connsiteX7" fmla="*/ 651262 w 776526"/>
                    <a:gd name="connsiteY7" fmla="*/ 0 h 1072222"/>
                    <a:gd name="connsiteX8" fmla="*/ 649480 w 776526"/>
                    <a:gd name="connsiteY8" fmla="*/ 827288 h 1072222"/>
                    <a:gd name="connsiteX9" fmla="*/ 645637 w 776526"/>
                    <a:gd name="connsiteY9" fmla="*/ 832049 h 1072222"/>
                    <a:gd name="connsiteX10" fmla="*/ 645637 w 776526"/>
                    <a:gd name="connsiteY10" fmla="*/ 1072222 h 1072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76526" h="1072222">
                      <a:moveTo>
                        <a:pt x="0" y="1072222"/>
                      </a:moveTo>
                      <a:lnTo>
                        <a:pt x="0" y="778985"/>
                      </a:lnTo>
                      <a:cubicBezTo>
                        <a:pt x="0" y="617035"/>
                        <a:pt x="131287" y="485748"/>
                        <a:pt x="293237" y="485748"/>
                      </a:cubicBezTo>
                      <a:lnTo>
                        <a:pt x="352400" y="485748"/>
                      </a:lnTo>
                      <a:lnTo>
                        <a:pt x="435045" y="502434"/>
                      </a:lnTo>
                      <a:lnTo>
                        <a:pt x="444454" y="449346"/>
                      </a:lnTo>
                      <a:cubicBezTo>
                        <a:pt x="452881" y="357883"/>
                        <a:pt x="430745" y="263912"/>
                        <a:pt x="376567" y="183476"/>
                      </a:cubicBezTo>
                      <a:lnTo>
                        <a:pt x="651262" y="0"/>
                      </a:lnTo>
                      <a:cubicBezTo>
                        <a:pt x="821149" y="253169"/>
                        <a:pt x="815972" y="580184"/>
                        <a:pt x="649480" y="827288"/>
                      </a:cubicBezTo>
                      <a:lnTo>
                        <a:pt x="645637" y="832049"/>
                      </a:lnTo>
                      <a:lnTo>
                        <a:pt x="645637" y="107222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アーチ 451">
                  <a:extLst>
                    <a:ext uri="{FF2B5EF4-FFF2-40B4-BE49-F238E27FC236}">
                      <a16:creationId xmlns:a16="http://schemas.microsoft.com/office/drawing/2014/main" id="{8C95F989-4461-9E78-2EDD-F9C0D1F5AADC}"/>
                    </a:ext>
                  </a:extLst>
                </p:cNvPr>
                <p:cNvSpPr/>
                <p:nvPr/>
              </p:nvSpPr>
              <p:spPr>
                <a:xfrm rot="9373140">
                  <a:off x="7958585" y="2835672"/>
                  <a:ext cx="1360735" cy="1360736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5D2884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13D6CC24-7E86-5B34-B265-9448F97129FB}"/>
                    </a:ext>
                  </a:extLst>
                </p:cNvPr>
                <p:cNvSpPr/>
                <p:nvPr/>
              </p:nvSpPr>
              <p:spPr>
                <a:xfrm rot="6673140">
                  <a:off x="8829465" y="2844972"/>
                  <a:ext cx="453996" cy="459893"/>
                </a:xfrm>
                <a:custGeom>
                  <a:avLst/>
                  <a:gdLst>
                    <a:gd name="connsiteX0" fmla="*/ 270607 w 1007779"/>
                    <a:gd name="connsiteY0" fmla="*/ 0 h 800896"/>
                    <a:gd name="connsiteX1" fmla="*/ 796655 w 1007779"/>
                    <a:gd name="connsiteY1" fmla="*/ 0 h 800896"/>
                    <a:gd name="connsiteX2" fmla="*/ 1007779 w 1007779"/>
                    <a:gd name="connsiteY2" fmla="*/ 211124 h 800896"/>
                    <a:gd name="connsiteX3" fmla="*/ 1007779 w 1007779"/>
                    <a:gd name="connsiteY3" fmla="*/ 400448 h 800896"/>
                    <a:gd name="connsiteX4" fmla="*/ 607331 w 1007779"/>
                    <a:gd name="connsiteY4" fmla="*/ 800896 h 800896"/>
                    <a:gd name="connsiteX5" fmla="*/ 459931 w 1007779"/>
                    <a:gd name="connsiteY5" fmla="*/ 800896 h 800896"/>
                    <a:gd name="connsiteX6" fmla="*/ 304059 w 1007779"/>
                    <a:gd name="connsiteY6" fmla="*/ 769427 h 800896"/>
                    <a:gd name="connsiteX7" fmla="*/ 242325 w 1007779"/>
                    <a:gd name="connsiteY7" fmla="*/ 735919 h 800896"/>
                    <a:gd name="connsiteX8" fmla="*/ 229406 w 1007779"/>
                    <a:gd name="connsiteY8" fmla="*/ 732090 h 800896"/>
                    <a:gd name="connsiteX9" fmla="*/ 149944 w 1007779"/>
                    <a:gd name="connsiteY9" fmla="*/ 679324 h 800896"/>
                    <a:gd name="connsiteX10" fmla="*/ 50250 w 1007779"/>
                    <a:gd name="connsiteY10" fmla="*/ 579630 h 800896"/>
                    <a:gd name="connsiteX11" fmla="*/ 50250 w 1007779"/>
                    <a:gd name="connsiteY11" fmla="*/ 337001 h 800896"/>
                    <a:gd name="connsiteX12" fmla="*/ 59483 w 1007779"/>
                    <a:gd name="connsiteY12" fmla="*/ 327768 h 800896"/>
                    <a:gd name="connsiteX13" fmla="*/ 59483 w 1007779"/>
                    <a:gd name="connsiteY13" fmla="*/ 211124 h 800896"/>
                    <a:gd name="connsiteX14" fmla="*/ 270607 w 1007779"/>
                    <a:gd name="connsiteY14" fmla="*/ 0 h 800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7779" h="800896">
                      <a:moveTo>
                        <a:pt x="270607" y="0"/>
                      </a:moveTo>
                      <a:lnTo>
                        <a:pt x="796655" y="0"/>
                      </a:lnTo>
                      <a:cubicBezTo>
                        <a:pt x="913256" y="0"/>
                        <a:pt x="1007779" y="94523"/>
                        <a:pt x="1007779" y="211124"/>
                      </a:cubicBezTo>
                      <a:lnTo>
                        <a:pt x="1007779" y="400448"/>
                      </a:lnTo>
                      <a:cubicBezTo>
                        <a:pt x="1007779" y="621609"/>
                        <a:pt x="828492" y="800896"/>
                        <a:pt x="607331" y="800896"/>
                      </a:cubicBezTo>
                      <a:lnTo>
                        <a:pt x="459931" y="800896"/>
                      </a:lnTo>
                      <a:cubicBezTo>
                        <a:pt x="404641" y="800896"/>
                        <a:pt x="351968" y="789691"/>
                        <a:pt x="304059" y="769427"/>
                      </a:cubicBezTo>
                      <a:lnTo>
                        <a:pt x="242325" y="735919"/>
                      </a:lnTo>
                      <a:lnTo>
                        <a:pt x="229406" y="732090"/>
                      </a:lnTo>
                      <a:cubicBezTo>
                        <a:pt x="200490" y="720365"/>
                        <a:pt x="173396" y="702776"/>
                        <a:pt x="149944" y="679324"/>
                      </a:cubicBezTo>
                      <a:lnTo>
                        <a:pt x="50250" y="579630"/>
                      </a:lnTo>
                      <a:cubicBezTo>
                        <a:pt x="-16750" y="512630"/>
                        <a:pt x="-16750" y="404001"/>
                        <a:pt x="50250" y="337001"/>
                      </a:cubicBezTo>
                      <a:lnTo>
                        <a:pt x="59483" y="327768"/>
                      </a:lnTo>
                      <a:lnTo>
                        <a:pt x="59483" y="211124"/>
                      </a:lnTo>
                      <a:cubicBezTo>
                        <a:pt x="59483" y="94523"/>
                        <a:pt x="154006" y="0"/>
                        <a:pt x="27060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四角形: 上の 2 つの角を丸める 13">
                  <a:extLst>
                    <a:ext uri="{FF2B5EF4-FFF2-40B4-BE49-F238E27FC236}">
                      <a16:creationId xmlns:a16="http://schemas.microsoft.com/office/drawing/2014/main" id="{72C8E293-69AB-E2F5-6167-7A18E48D989D}"/>
                    </a:ext>
                  </a:extLst>
                </p:cNvPr>
                <p:cNvSpPr/>
                <p:nvPr/>
              </p:nvSpPr>
              <p:spPr>
                <a:xfrm rot="19800000">
                  <a:off x="7812699" y="3226275"/>
                  <a:ext cx="835294" cy="842158"/>
                </a:xfrm>
                <a:custGeom>
                  <a:avLst/>
                  <a:gdLst>
                    <a:gd name="connsiteX0" fmla="*/ 185638 w 708811"/>
                    <a:gd name="connsiteY0" fmla="*/ 0 h 769133"/>
                    <a:gd name="connsiteX1" fmla="*/ 523173 w 708811"/>
                    <a:gd name="connsiteY1" fmla="*/ 0 h 769133"/>
                    <a:gd name="connsiteX2" fmla="*/ 708811 w 708811"/>
                    <a:gd name="connsiteY2" fmla="*/ 185638 h 769133"/>
                    <a:gd name="connsiteX3" fmla="*/ 708811 w 708811"/>
                    <a:gd name="connsiteY3" fmla="*/ 769133 h 769133"/>
                    <a:gd name="connsiteX4" fmla="*/ 708811 w 708811"/>
                    <a:gd name="connsiteY4" fmla="*/ 769133 h 769133"/>
                    <a:gd name="connsiteX5" fmla="*/ 0 w 708811"/>
                    <a:gd name="connsiteY5" fmla="*/ 769133 h 769133"/>
                    <a:gd name="connsiteX6" fmla="*/ 0 w 708811"/>
                    <a:gd name="connsiteY6" fmla="*/ 769133 h 769133"/>
                    <a:gd name="connsiteX7" fmla="*/ 0 w 708811"/>
                    <a:gd name="connsiteY7" fmla="*/ 185638 h 769133"/>
                    <a:gd name="connsiteX8" fmla="*/ 185638 w 708811"/>
                    <a:gd name="connsiteY8" fmla="*/ 0 h 769133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708811 w 835294"/>
                    <a:gd name="connsiteY3" fmla="*/ 769133 h 842158"/>
                    <a:gd name="connsiteX4" fmla="*/ 835294 w 835294"/>
                    <a:gd name="connsiteY4" fmla="*/ 842158 h 842158"/>
                    <a:gd name="connsiteX5" fmla="*/ 0 w 835294"/>
                    <a:gd name="connsiteY5" fmla="*/ 769133 h 842158"/>
                    <a:gd name="connsiteX6" fmla="*/ 0 w 835294"/>
                    <a:gd name="connsiteY6" fmla="*/ 769133 h 842158"/>
                    <a:gd name="connsiteX7" fmla="*/ 0 w 835294"/>
                    <a:gd name="connsiteY7" fmla="*/ 185638 h 842158"/>
                    <a:gd name="connsiteX8" fmla="*/ 185638 w 835294"/>
                    <a:gd name="connsiteY8" fmla="*/ 0 h 842158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835294 w 835294"/>
                    <a:gd name="connsiteY3" fmla="*/ 842158 h 842158"/>
                    <a:gd name="connsiteX4" fmla="*/ 0 w 835294"/>
                    <a:gd name="connsiteY4" fmla="*/ 769133 h 842158"/>
                    <a:gd name="connsiteX5" fmla="*/ 0 w 835294"/>
                    <a:gd name="connsiteY5" fmla="*/ 769133 h 842158"/>
                    <a:gd name="connsiteX6" fmla="*/ 0 w 835294"/>
                    <a:gd name="connsiteY6" fmla="*/ 185638 h 842158"/>
                    <a:gd name="connsiteX7" fmla="*/ 185638 w 835294"/>
                    <a:gd name="connsiteY7" fmla="*/ 0 h 842158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835294 w 835294"/>
                    <a:gd name="connsiteY3" fmla="*/ 842158 h 842158"/>
                    <a:gd name="connsiteX4" fmla="*/ 0 w 835294"/>
                    <a:gd name="connsiteY4" fmla="*/ 769133 h 842158"/>
                    <a:gd name="connsiteX5" fmla="*/ 0 w 835294"/>
                    <a:gd name="connsiteY5" fmla="*/ 769133 h 842158"/>
                    <a:gd name="connsiteX6" fmla="*/ 0 w 835294"/>
                    <a:gd name="connsiteY6" fmla="*/ 185638 h 842158"/>
                    <a:gd name="connsiteX7" fmla="*/ 185638 w 835294"/>
                    <a:gd name="connsiteY7" fmla="*/ 0 h 842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5294" h="842158">
                      <a:moveTo>
                        <a:pt x="185638" y="0"/>
                      </a:moveTo>
                      <a:lnTo>
                        <a:pt x="523173" y="0"/>
                      </a:lnTo>
                      <a:cubicBezTo>
                        <a:pt x="625698" y="0"/>
                        <a:pt x="708811" y="83113"/>
                        <a:pt x="708811" y="185638"/>
                      </a:cubicBezTo>
                      <a:cubicBezTo>
                        <a:pt x="750972" y="404478"/>
                        <a:pt x="699873" y="518148"/>
                        <a:pt x="835294" y="842158"/>
                      </a:cubicBezTo>
                      <a:lnTo>
                        <a:pt x="0" y="769133"/>
                      </a:lnTo>
                      <a:lnTo>
                        <a:pt x="0" y="769133"/>
                      </a:lnTo>
                      <a:lnTo>
                        <a:pt x="0" y="185638"/>
                      </a:lnTo>
                      <a:cubicBezTo>
                        <a:pt x="0" y="83113"/>
                        <a:pt x="83113" y="0"/>
                        <a:pt x="185638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アーチ 7">
                  <a:extLst>
                    <a:ext uri="{FF2B5EF4-FFF2-40B4-BE49-F238E27FC236}">
                      <a16:creationId xmlns:a16="http://schemas.microsoft.com/office/drawing/2014/main" id="{949EF88E-B89A-26DE-2D55-BF7C22298B68}"/>
                    </a:ext>
                  </a:extLst>
                </p:cNvPr>
                <p:cNvSpPr/>
                <p:nvPr/>
              </p:nvSpPr>
              <p:spPr>
                <a:xfrm rot="21073140">
                  <a:off x="7063438" y="3452626"/>
                  <a:ext cx="1183564" cy="525833"/>
                </a:xfrm>
                <a:custGeom>
                  <a:avLst/>
                  <a:gdLst>
                    <a:gd name="connsiteX0" fmla="*/ 1312474 w 1360735"/>
                    <a:gd name="connsiteY0" fmla="*/ 932046 h 1360736"/>
                    <a:gd name="connsiteX1" fmla="*/ 764121 w 1360735"/>
                    <a:gd name="connsiteY1" fmla="*/ 1355561 h 1360736"/>
                    <a:gd name="connsiteX2" fmla="*/ 128910 w 1360735"/>
                    <a:gd name="connsiteY2" fmla="*/ 1078859 h 1360736"/>
                    <a:gd name="connsiteX3" fmla="*/ 341740 w 1360735"/>
                    <a:gd name="connsiteY3" fmla="*/ 925066 h 1360736"/>
                    <a:gd name="connsiteX4" fmla="*/ 731797 w 1360735"/>
                    <a:gd name="connsiteY4" fmla="*/ 1094978 h 1360736"/>
                    <a:gd name="connsiteX5" fmla="*/ 1068518 w 1360735"/>
                    <a:gd name="connsiteY5" fmla="*/ 834914 h 1360736"/>
                    <a:gd name="connsiteX6" fmla="*/ 1312474 w 1360735"/>
                    <a:gd name="connsiteY6" fmla="*/ 932046 h 1360736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  <a:gd name="connsiteX6" fmla="*/ 970366 w 1183564"/>
                    <a:gd name="connsiteY6" fmla="*/ 243489 h 525833"/>
                    <a:gd name="connsiteX7" fmla="*/ 1183564 w 1183564"/>
                    <a:gd name="connsiteY7" fmla="*/ 97132 h 525833"/>
                    <a:gd name="connsiteX0" fmla="*/ 970366 w 1183564"/>
                    <a:gd name="connsiteY0" fmla="*/ 243489 h 525833"/>
                    <a:gd name="connsiteX1" fmla="*/ 1183564 w 1183564"/>
                    <a:gd name="connsiteY1" fmla="*/ 97132 h 525833"/>
                    <a:gd name="connsiteX2" fmla="*/ 635211 w 1183564"/>
                    <a:gd name="connsiteY2" fmla="*/ 520647 h 525833"/>
                    <a:gd name="connsiteX3" fmla="*/ 0 w 1183564"/>
                    <a:gd name="connsiteY3" fmla="*/ 243945 h 525833"/>
                    <a:gd name="connsiteX4" fmla="*/ 212830 w 1183564"/>
                    <a:gd name="connsiteY4" fmla="*/ 90152 h 525833"/>
                    <a:gd name="connsiteX5" fmla="*/ 602887 w 1183564"/>
                    <a:gd name="connsiteY5" fmla="*/ 260064 h 525833"/>
                    <a:gd name="connsiteX6" fmla="*/ 939608 w 1183564"/>
                    <a:gd name="connsiteY6" fmla="*/ 0 h 525833"/>
                    <a:gd name="connsiteX7" fmla="*/ 1061806 w 1183564"/>
                    <a:gd name="connsiteY7" fmla="*/ 334929 h 525833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  <a:gd name="connsiteX6" fmla="*/ 1061806 w 1183564"/>
                    <a:gd name="connsiteY6" fmla="*/ 334929 h 525833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3564" h="525833">
                      <a:moveTo>
                        <a:pt x="1183564" y="97132"/>
                      </a:moveTo>
                      <a:cubicBezTo>
                        <a:pt x="1091733" y="327772"/>
                        <a:pt x="881572" y="490088"/>
                        <a:pt x="635211" y="520647"/>
                      </a:cubicBezTo>
                      <a:cubicBezTo>
                        <a:pt x="388850" y="551207"/>
                        <a:pt x="145400" y="445158"/>
                        <a:pt x="0" y="243945"/>
                      </a:cubicBezTo>
                      <a:lnTo>
                        <a:pt x="212830" y="90152"/>
                      </a:lnTo>
                      <a:cubicBezTo>
                        <a:pt x="302114" y="213709"/>
                        <a:pt x="451607" y="278829"/>
                        <a:pt x="602887" y="260064"/>
                      </a:cubicBezTo>
                      <a:cubicBezTo>
                        <a:pt x="754167" y="241299"/>
                        <a:pt x="867800" y="36470"/>
                        <a:pt x="939608" y="0"/>
                      </a:cubicBezTo>
                    </a:path>
                  </a:pathLst>
                </a:cu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8DB34572-EC26-7436-FC11-D36AAC853E15}"/>
                    </a:ext>
                  </a:extLst>
                </p:cNvPr>
                <p:cNvSpPr/>
                <p:nvPr/>
              </p:nvSpPr>
              <p:spPr>
                <a:xfrm>
                  <a:off x="6769136" y="1762130"/>
                  <a:ext cx="1671658" cy="166962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F39CDC55-6969-EE7B-CCD2-BDA1F27F3788}"/>
                    </a:ext>
                  </a:extLst>
                </p:cNvPr>
                <p:cNvSpPr/>
                <p:nvPr/>
              </p:nvSpPr>
              <p:spPr>
                <a:xfrm rot="16450415">
                  <a:off x="6804816" y="1275547"/>
                  <a:ext cx="1490540" cy="2046538"/>
                </a:xfrm>
                <a:custGeom>
                  <a:avLst/>
                  <a:gdLst>
                    <a:gd name="connsiteX0" fmla="*/ 1480893 w 1490540"/>
                    <a:gd name="connsiteY0" fmla="*/ 895213 h 2046538"/>
                    <a:gd name="connsiteX1" fmla="*/ 1474774 w 1490540"/>
                    <a:gd name="connsiteY1" fmla="*/ 1025907 h 2046538"/>
                    <a:gd name="connsiteX2" fmla="*/ 1474007 w 1490540"/>
                    <a:gd name="connsiteY2" fmla="*/ 1029592 h 2046538"/>
                    <a:gd name="connsiteX3" fmla="*/ 1485455 w 1490540"/>
                    <a:gd name="connsiteY3" fmla="*/ 1103772 h 2046538"/>
                    <a:gd name="connsiteX4" fmla="*/ 1286855 w 1490540"/>
                    <a:gd name="connsiteY4" fmla="*/ 1754795 h 2046538"/>
                    <a:gd name="connsiteX5" fmla="*/ 0 w 1490540"/>
                    <a:gd name="connsiteY5" fmla="*/ 1806322 h 2046538"/>
                    <a:gd name="connsiteX6" fmla="*/ 877297 w 1490540"/>
                    <a:gd name="connsiteY6" fmla="*/ 1102810 h 2046538"/>
                    <a:gd name="connsiteX7" fmla="*/ 988216 w 1490540"/>
                    <a:gd name="connsiteY7" fmla="*/ 914359 h 2046538"/>
                    <a:gd name="connsiteX8" fmla="*/ 959132 w 1490540"/>
                    <a:gd name="connsiteY8" fmla="*/ 816673 h 2046538"/>
                    <a:gd name="connsiteX9" fmla="*/ 384199 w 1490540"/>
                    <a:gd name="connsiteY9" fmla="*/ 142370 h 2046538"/>
                    <a:gd name="connsiteX10" fmla="*/ 866575 w 1490540"/>
                    <a:gd name="connsiteY10" fmla="*/ 123941 h 2046538"/>
                    <a:gd name="connsiteX11" fmla="*/ 932630 w 1490540"/>
                    <a:gd name="connsiteY11" fmla="*/ 148443 h 2046538"/>
                    <a:gd name="connsiteX12" fmla="*/ 955324 w 1490540"/>
                    <a:gd name="connsiteY12" fmla="*/ 120937 h 2046538"/>
                    <a:gd name="connsiteX13" fmla="*/ 1247292 w 1490540"/>
                    <a:gd name="connsiteY13" fmla="*/ 0 h 2046538"/>
                    <a:gd name="connsiteX14" fmla="*/ 1176939 w 1490540"/>
                    <a:gd name="connsiteY14" fmla="*/ 92952 h 2046538"/>
                    <a:gd name="connsiteX15" fmla="*/ 1134244 w 1490540"/>
                    <a:gd name="connsiteY15" fmla="*/ 179410 h 2046538"/>
                    <a:gd name="connsiteX16" fmla="*/ 1144507 w 1490540"/>
                    <a:gd name="connsiteY16" fmla="*/ 170941 h 2046538"/>
                    <a:gd name="connsiteX17" fmla="*/ 1375366 w 1490540"/>
                    <a:gd name="connsiteY17" fmla="*/ 100423 h 2046538"/>
                    <a:gd name="connsiteX18" fmla="*/ 1254762 w 1490540"/>
                    <a:gd name="connsiteY18" fmla="*/ 295134 h 2046538"/>
                    <a:gd name="connsiteX19" fmla="*/ 1241100 w 1490540"/>
                    <a:gd name="connsiteY19" fmla="*/ 343901 h 2046538"/>
                    <a:gd name="connsiteX20" fmla="*/ 1268462 w 1490540"/>
                    <a:gd name="connsiteY20" fmla="*/ 368828 h 2046538"/>
                    <a:gd name="connsiteX21" fmla="*/ 1435312 w 1490540"/>
                    <a:gd name="connsiteY21" fmla="*/ 651096 h 2046538"/>
                    <a:gd name="connsiteX22" fmla="*/ 1480893 w 1490540"/>
                    <a:gd name="connsiteY22" fmla="*/ 895213 h 2046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90540" h="2046538">
                      <a:moveTo>
                        <a:pt x="1480893" y="895213"/>
                      </a:moveTo>
                      <a:cubicBezTo>
                        <a:pt x="1482349" y="939190"/>
                        <a:pt x="1480249" y="982881"/>
                        <a:pt x="1474774" y="1025907"/>
                      </a:cubicBezTo>
                      <a:lnTo>
                        <a:pt x="1474007" y="1029592"/>
                      </a:lnTo>
                      <a:lnTo>
                        <a:pt x="1485455" y="1103772"/>
                      </a:lnTo>
                      <a:cubicBezTo>
                        <a:pt x="1510036" y="1335533"/>
                        <a:pt x="1445778" y="1570852"/>
                        <a:pt x="1286855" y="1754795"/>
                      </a:cubicBezTo>
                      <a:cubicBezTo>
                        <a:pt x="969009" y="2122681"/>
                        <a:pt x="392864" y="2145750"/>
                        <a:pt x="0" y="1806322"/>
                      </a:cubicBezTo>
                      <a:cubicBezTo>
                        <a:pt x="364113" y="1662130"/>
                        <a:pt x="666574" y="1416018"/>
                        <a:pt x="877297" y="1102810"/>
                      </a:cubicBezTo>
                      <a:lnTo>
                        <a:pt x="988216" y="914359"/>
                      </a:lnTo>
                      <a:lnTo>
                        <a:pt x="959132" y="816673"/>
                      </a:lnTo>
                      <a:cubicBezTo>
                        <a:pt x="861879" y="536985"/>
                        <a:pt x="663379" y="292502"/>
                        <a:pt x="384199" y="142370"/>
                      </a:cubicBezTo>
                      <a:cubicBezTo>
                        <a:pt x="545726" y="86204"/>
                        <a:pt x="712858" y="83130"/>
                        <a:pt x="866575" y="123941"/>
                      </a:cubicBezTo>
                      <a:lnTo>
                        <a:pt x="932630" y="148443"/>
                      </a:lnTo>
                      <a:lnTo>
                        <a:pt x="955324" y="120937"/>
                      </a:lnTo>
                      <a:cubicBezTo>
                        <a:pt x="1030045" y="46216"/>
                        <a:pt x="1133271" y="0"/>
                        <a:pt x="1247292" y="0"/>
                      </a:cubicBezTo>
                      <a:cubicBezTo>
                        <a:pt x="1220491" y="29190"/>
                        <a:pt x="1197040" y="60337"/>
                        <a:pt x="1176939" y="92952"/>
                      </a:cubicBezTo>
                      <a:lnTo>
                        <a:pt x="1134244" y="179410"/>
                      </a:lnTo>
                      <a:lnTo>
                        <a:pt x="1144507" y="170941"/>
                      </a:lnTo>
                      <a:cubicBezTo>
                        <a:pt x="1210407" y="126420"/>
                        <a:pt x="1289851" y="100423"/>
                        <a:pt x="1375366" y="100423"/>
                      </a:cubicBezTo>
                      <a:cubicBezTo>
                        <a:pt x="1321764" y="158803"/>
                        <a:pt x="1281563" y="225011"/>
                        <a:pt x="1254762" y="295134"/>
                      </a:cubicBezTo>
                      <a:lnTo>
                        <a:pt x="1241100" y="343901"/>
                      </a:lnTo>
                      <a:lnTo>
                        <a:pt x="1268462" y="368828"/>
                      </a:lnTo>
                      <a:cubicBezTo>
                        <a:pt x="1340373" y="448413"/>
                        <a:pt x="1397868" y="543412"/>
                        <a:pt x="1435312" y="651096"/>
                      </a:cubicBezTo>
                      <a:cubicBezTo>
                        <a:pt x="1463395" y="731859"/>
                        <a:pt x="1478205" y="814024"/>
                        <a:pt x="1480893" y="8952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FE59FFD9-9E39-1BB9-F8D3-6A9DB91C9A3A}"/>
                    </a:ext>
                  </a:extLst>
                </p:cNvPr>
                <p:cNvSpPr/>
                <p:nvPr/>
              </p:nvSpPr>
              <p:spPr>
                <a:xfrm>
                  <a:off x="6967547" y="2675158"/>
                  <a:ext cx="214872" cy="254727"/>
                </a:xfrm>
                <a:custGeom>
                  <a:avLst/>
                  <a:gdLst>
                    <a:gd name="connsiteX0" fmla="*/ 312667 w 427915"/>
                    <a:gd name="connsiteY0" fmla="*/ 0 h 553848"/>
                    <a:gd name="connsiteX1" fmla="*/ 399699 w 427915"/>
                    <a:gd name="connsiteY1" fmla="*/ 43805 h 553848"/>
                    <a:gd name="connsiteX2" fmla="*/ 424590 w 427915"/>
                    <a:gd name="connsiteY2" fmla="*/ 80417 h 553848"/>
                    <a:gd name="connsiteX3" fmla="*/ 421128 w 427915"/>
                    <a:gd name="connsiteY3" fmla="*/ 83733 h 553848"/>
                    <a:gd name="connsiteX4" fmla="*/ 266786 w 427915"/>
                    <a:gd name="connsiteY4" fmla="*/ 368999 h 553848"/>
                    <a:gd name="connsiteX5" fmla="*/ 357203 w 427915"/>
                    <a:gd name="connsiteY5" fmla="*/ 489689 h 553848"/>
                    <a:gd name="connsiteX6" fmla="*/ 427915 w 427915"/>
                    <a:gd name="connsiteY6" fmla="*/ 518153 h 553848"/>
                    <a:gd name="connsiteX7" fmla="*/ 378268 w 427915"/>
                    <a:gd name="connsiteY7" fmla="*/ 542786 h 553848"/>
                    <a:gd name="connsiteX8" fmla="*/ 287267 w 427915"/>
                    <a:gd name="connsiteY8" fmla="*/ 553848 h 553848"/>
                    <a:gd name="connsiteX9" fmla="*/ 86 w 427915"/>
                    <a:gd name="connsiteY9" fmla="*/ 381699 h 553848"/>
                    <a:gd name="connsiteX10" fmla="*/ 312667 w 427915"/>
                    <a:gd name="connsiteY10" fmla="*/ 0 h 553848"/>
                    <a:gd name="connsiteX0" fmla="*/ 266786 w 427915"/>
                    <a:gd name="connsiteY0" fmla="*/ 368999 h 553848"/>
                    <a:gd name="connsiteX1" fmla="*/ 357203 w 427915"/>
                    <a:gd name="connsiteY1" fmla="*/ 489689 h 553848"/>
                    <a:gd name="connsiteX2" fmla="*/ 427915 w 427915"/>
                    <a:gd name="connsiteY2" fmla="*/ 518153 h 553848"/>
                    <a:gd name="connsiteX3" fmla="*/ 378268 w 427915"/>
                    <a:gd name="connsiteY3" fmla="*/ 542786 h 553848"/>
                    <a:gd name="connsiteX4" fmla="*/ 287267 w 427915"/>
                    <a:gd name="connsiteY4" fmla="*/ 553848 h 553848"/>
                    <a:gd name="connsiteX5" fmla="*/ 86 w 427915"/>
                    <a:gd name="connsiteY5" fmla="*/ 381699 h 553848"/>
                    <a:gd name="connsiteX6" fmla="*/ 312667 w 427915"/>
                    <a:gd name="connsiteY6" fmla="*/ 0 h 553848"/>
                    <a:gd name="connsiteX7" fmla="*/ 399699 w 427915"/>
                    <a:gd name="connsiteY7" fmla="*/ 43805 h 553848"/>
                    <a:gd name="connsiteX8" fmla="*/ 424590 w 427915"/>
                    <a:gd name="connsiteY8" fmla="*/ 80417 h 553848"/>
                    <a:gd name="connsiteX9" fmla="*/ 421128 w 427915"/>
                    <a:gd name="connsiteY9" fmla="*/ 83733 h 553848"/>
                    <a:gd name="connsiteX10" fmla="*/ 358226 w 427915"/>
                    <a:gd name="connsiteY10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9" fmla="*/ 358226 w 427915"/>
                    <a:gd name="connsiteY9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427915 w 450192"/>
                    <a:gd name="connsiteY0" fmla="*/ 518153 h 553848"/>
                    <a:gd name="connsiteX1" fmla="*/ 450192 w 450192"/>
                    <a:gd name="connsiteY1" fmla="*/ 515934 h 553848"/>
                    <a:gd name="connsiteX2" fmla="*/ 378268 w 450192"/>
                    <a:gd name="connsiteY2" fmla="*/ 542786 h 553848"/>
                    <a:gd name="connsiteX3" fmla="*/ 287267 w 450192"/>
                    <a:gd name="connsiteY3" fmla="*/ 553848 h 553848"/>
                    <a:gd name="connsiteX4" fmla="*/ 86 w 450192"/>
                    <a:gd name="connsiteY4" fmla="*/ 381699 h 553848"/>
                    <a:gd name="connsiteX5" fmla="*/ 312667 w 450192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378268 w 378268"/>
                    <a:gd name="connsiteY0" fmla="*/ 542786 h 553848"/>
                    <a:gd name="connsiteX1" fmla="*/ 287267 w 378268"/>
                    <a:gd name="connsiteY1" fmla="*/ 553848 h 553848"/>
                    <a:gd name="connsiteX2" fmla="*/ 86 w 378268"/>
                    <a:gd name="connsiteY2" fmla="*/ 381699 h 553848"/>
                    <a:gd name="connsiteX3" fmla="*/ 312667 w 378268"/>
                    <a:gd name="connsiteY3" fmla="*/ 0 h 553848"/>
                    <a:gd name="connsiteX0" fmla="*/ 287267 w 312667"/>
                    <a:gd name="connsiteY0" fmla="*/ 553848 h 553848"/>
                    <a:gd name="connsiteX1" fmla="*/ 86 w 312667"/>
                    <a:gd name="connsiteY1" fmla="*/ 381699 h 553848"/>
                    <a:gd name="connsiteX2" fmla="*/ 312667 w 312667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401913 w 401913"/>
                    <a:gd name="connsiteY0" fmla="*/ 547498 h 547500"/>
                    <a:gd name="connsiteX1" fmla="*/ 432 w 401913"/>
                    <a:gd name="connsiteY1" fmla="*/ 457899 h 547500"/>
                    <a:gd name="connsiteX2" fmla="*/ 338413 w 401913"/>
                    <a:gd name="connsiteY2" fmla="*/ 0 h 547500"/>
                    <a:gd name="connsiteX0" fmla="*/ 454471 w 454471"/>
                    <a:gd name="connsiteY0" fmla="*/ 547498 h 567501"/>
                    <a:gd name="connsiteX1" fmla="*/ 340 w 454471"/>
                    <a:gd name="connsiteY1" fmla="*/ 517312 h 567501"/>
                    <a:gd name="connsiteX2" fmla="*/ 390971 w 454471"/>
                    <a:gd name="connsiteY2" fmla="*/ 0 h 567501"/>
                    <a:gd name="connsiteX0" fmla="*/ 455391 w 455391"/>
                    <a:gd name="connsiteY0" fmla="*/ 547498 h 601778"/>
                    <a:gd name="connsiteX1" fmla="*/ 1260 w 455391"/>
                    <a:gd name="connsiteY1" fmla="*/ 517312 h 601778"/>
                    <a:gd name="connsiteX2" fmla="*/ 391891 w 455391"/>
                    <a:gd name="connsiteY2" fmla="*/ 0 h 601778"/>
                    <a:gd name="connsiteX0" fmla="*/ 476358 w 476358"/>
                    <a:gd name="connsiteY0" fmla="*/ 547498 h 562146"/>
                    <a:gd name="connsiteX1" fmla="*/ 1167 w 476358"/>
                    <a:gd name="connsiteY1" fmla="*/ 447998 h 562146"/>
                    <a:gd name="connsiteX2" fmla="*/ 412858 w 476358"/>
                    <a:gd name="connsiteY2" fmla="*/ 0 h 562146"/>
                    <a:gd name="connsiteX0" fmla="*/ 476749 w 476749"/>
                    <a:gd name="connsiteY0" fmla="*/ 547498 h 562146"/>
                    <a:gd name="connsiteX1" fmla="*/ 1558 w 476749"/>
                    <a:gd name="connsiteY1" fmla="*/ 447998 h 562146"/>
                    <a:gd name="connsiteX2" fmla="*/ 413249 w 476749"/>
                    <a:gd name="connsiteY2" fmla="*/ 0 h 562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76749" h="562146">
                      <a:moveTo>
                        <a:pt x="476749" y="547498"/>
                      </a:moveTo>
                      <a:cubicBezTo>
                        <a:pt x="339185" y="547498"/>
                        <a:pt x="22671" y="618465"/>
                        <a:pt x="1558" y="447998"/>
                      </a:cubicBezTo>
                      <a:cubicBezTo>
                        <a:pt x="-19555" y="277531"/>
                        <a:pt x="176575" y="164345"/>
                        <a:pt x="413249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CF8212D0-F96D-4634-CDC4-D1FF0FEDC7B2}"/>
                    </a:ext>
                  </a:extLst>
                </p:cNvPr>
                <p:cNvSpPr/>
                <p:nvPr/>
              </p:nvSpPr>
              <p:spPr>
                <a:xfrm>
                  <a:off x="7964606" y="2464890"/>
                  <a:ext cx="432021" cy="54578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13B0112C-4849-0F03-919C-6C5E3F74EFA9}"/>
                    </a:ext>
                  </a:extLst>
                </p:cNvPr>
                <p:cNvSpPr/>
                <p:nvPr/>
              </p:nvSpPr>
              <p:spPr>
                <a:xfrm>
                  <a:off x="8005843" y="2556370"/>
                  <a:ext cx="287197" cy="36282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EF821D45-E153-F99E-0F27-236A4BCDF640}"/>
                    </a:ext>
                  </a:extLst>
                </p:cNvPr>
                <p:cNvSpPr/>
                <p:nvPr/>
              </p:nvSpPr>
              <p:spPr>
                <a:xfrm rot="19273140" flipH="1">
                  <a:off x="6803321" y="3311498"/>
                  <a:ext cx="453996" cy="459894"/>
                </a:xfrm>
                <a:custGeom>
                  <a:avLst/>
                  <a:gdLst>
                    <a:gd name="connsiteX0" fmla="*/ 270607 w 1007779"/>
                    <a:gd name="connsiteY0" fmla="*/ 0 h 800896"/>
                    <a:gd name="connsiteX1" fmla="*/ 796655 w 1007779"/>
                    <a:gd name="connsiteY1" fmla="*/ 0 h 800896"/>
                    <a:gd name="connsiteX2" fmla="*/ 1007779 w 1007779"/>
                    <a:gd name="connsiteY2" fmla="*/ 211124 h 800896"/>
                    <a:gd name="connsiteX3" fmla="*/ 1007779 w 1007779"/>
                    <a:gd name="connsiteY3" fmla="*/ 400448 h 800896"/>
                    <a:gd name="connsiteX4" fmla="*/ 607331 w 1007779"/>
                    <a:gd name="connsiteY4" fmla="*/ 800896 h 800896"/>
                    <a:gd name="connsiteX5" fmla="*/ 459931 w 1007779"/>
                    <a:gd name="connsiteY5" fmla="*/ 800896 h 800896"/>
                    <a:gd name="connsiteX6" fmla="*/ 304059 w 1007779"/>
                    <a:gd name="connsiteY6" fmla="*/ 769427 h 800896"/>
                    <a:gd name="connsiteX7" fmla="*/ 242325 w 1007779"/>
                    <a:gd name="connsiteY7" fmla="*/ 735919 h 800896"/>
                    <a:gd name="connsiteX8" fmla="*/ 229406 w 1007779"/>
                    <a:gd name="connsiteY8" fmla="*/ 732090 h 800896"/>
                    <a:gd name="connsiteX9" fmla="*/ 149944 w 1007779"/>
                    <a:gd name="connsiteY9" fmla="*/ 679324 h 800896"/>
                    <a:gd name="connsiteX10" fmla="*/ 50250 w 1007779"/>
                    <a:gd name="connsiteY10" fmla="*/ 579630 h 800896"/>
                    <a:gd name="connsiteX11" fmla="*/ 50250 w 1007779"/>
                    <a:gd name="connsiteY11" fmla="*/ 337001 h 800896"/>
                    <a:gd name="connsiteX12" fmla="*/ 59483 w 1007779"/>
                    <a:gd name="connsiteY12" fmla="*/ 327768 h 800896"/>
                    <a:gd name="connsiteX13" fmla="*/ 59483 w 1007779"/>
                    <a:gd name="connsiteY13" fmla="*/ 211124 h 800896"/>
                    <a:gd name="connsiteX14" fmla="*/ 270607 w 1007779"/>
                    <a:gd name="connsiteY14" fmla="*/ 0 h 800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7779" h="800896">
                      <a:moveTo>
                        <a:pt x="270607" y="0"/>
                      </a:moveTo>
                      <a:lnTo>
                        <a:pt x="796655" y="0"/>
                      </a:lnTo>
                      <a:cubicBezTo>
                        <a:pt x="913256" y="0"/>
                        <a:pt x="1007779" y="94523"/>
                        <a:pt x="1007779" y="211124"/>
                      </a:cubicBezTo>
                      <a:lnTo>
                        <a:pt x="1007779" y="400448"/>
                      </a:lnTo>
                      <a:cubicBezTo>
                        <a:pt x="1007779" y="621609"/>
                        <a:pt x="828492" y="800896"/>
                        <a:pt x="607331" y="800896"/>
                      </a:cubicBezTo>
                      <a:lnTo>
                        <a:pt x="459931" y="800896"/>
                      </a:lnTo>
                      <a:cubicBezTo>
                        <a:pt x="404641" y="800896"/>
                        <a:pt x="351968" y="789691"/>
                        <a:pt x="304059" y="769427"/>
                      </a:cubicBezTo>
                      <a:lnTo>
                        <a:pt x="242325" y="735919"/>
                      </a:lnTo>
                      <a:lnTo>
                        <a:pt x="229406" y="732090"/>
                      </a:lnTo>
                      <a:cubicBezTo>
                        <a:pt x="200490" y="720365"/>
                        <a:pt x="173396" y="702776"/>
                        <a:pt x="149944" y="679324"/>
                      </a:cubicBezTo>
                      <a:lnTo>
                        <a:pt x="50250" y="579630"/>
                      </a:lnTo>
                      <a:cubicBezTo>
                        <a:pt x="-16750" y="512630"/>
                        <a:pt x="-16750" y="404001"/>
                        <a:pt x="50250" y="337001"/>
                      </a:cubicBezTo>
                      <a:lnTo>
                        <a:pt x="59483" y="327768"/>
                      </a:lnTo>
                      <a:lnTo>
                        <a:pt x="59483" y="211124"/>
                      </a:lnTo>
                      <a:cubicBezTo>
                        <a:pt x="59483" y="94523"/>
                        <a:pt x="154006" y="0"/>
                        <a:pt x="27060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BBD9CB56-96A7-E68D-C35B-848BD7D4D3AE}"/>
                    </a:ext>
                  </a:extLst>
                </p:cNvPr>
                <p:cNvSpPr/>
                <p:nvPr/>
              </p:nvSpPr>
              <p:spPr>
                <a:xfrm>
                  <a:off x="6815816" y="2111723"/>
                  <a:ext cx="394972" cy="151750"/>
                </a:xfrm>
                <a:custGeom>
                  <a:avLst/>
                  <a:gdLst>
                    <a:gd name="connsiteX0" fmla="*/ 280763 w 558527"/>
                    <a:gd name="connsiteY0" fmla="*/ 13 h 214588"/>
                    <a:gd name="connsiteX1" fmla="*/ 558527 w 558527"/>
                    <a:gd name="connsiteY1" fmla="*/ 167004 h 214588"/>
                    <a:gd name="connsiteX2" fmla="*/ 470866 w 558527"/>
                    <a:gd name="connsiteY2" fmla="*/ 214588 h 214588"/>
                    <a:gd name="connsiteX3" fmla="*/ 279853 w 558527"/>
                    <a:gd name="connsiteY3" fmla="*/ 99752 h 214588"/>
                    <a:gd name="connsiteX4" fmla="*/ 86778 w 558527"/>
                    <a:gd name="connsiteY4" fmla="*/ 211086 h 214588"/>
                    <a:gd name="connsiteX5" fmla="*/ 0 w 558527"/>
                    <a:gd name="connsiteY5" fmla="*/ 161910 h 214588"/>
                    <a:gd name="connsiteX6" fmla="*/ 280763 w 558527"/>
                    <a:gd name="connsiteY6" fmla="*/ 13 h 214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8527" h="214588">
                      <a:moveTo>
                        <a:pt x="280763" y="13"/>
                      </a:moveTo>
                      <a:cubicBezTo>
                        <a:pt x="396816" y="1071"/>
                        <a:pt x="503159" y="65005"/>
                        <a:pt x="558527" y="167004"/>
                      </a:cubicBezTo>
                      <a:lnTo>
                        <a:pt x="470866" y="214588"/>
                      </a:lnTo>
                      <a:cubicBezTo>
                        <a:pt x="432791" y="144445"/>
                        <a:pt x="359660" y="100479"/>
                        <a:pt x="279853" y="99752"/>
                      </a:cubicBezTo>
                      <a:cubicBezTo>
                        <a:pt x="200046" y="99024"/>
                        <a:pt x="126126" y="141649"/>
                        <a:pt x="86778" y="211086"/>
                      </a:cubicBezTo>
                      <a:lnTo>
                        <a:pt x="0" y="161910"/>
                      </a:lnTo>
                      <a:cubicBezTo>
                        <a:pt x="57219" y="60938"/>
                        <a:pt x="164711" y="-1046"/>
                        <a:pt x="280763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AFDF6657-96D5-90FE-C70F-A2D86336DFD1}"/>
                    </a:ext>
                  </a:extLst>
                </p:cNvPr>
                <p:cNvSpPr/>
                <p:nvPr/>
              </p:nvSpPr>
              <p:spPr>
                <a:xfrm>
                  <a:off x="7373029" y="2111723"/>
                  <a:ext cx="394972" cy="151750"/>
                </a:xfrm>
                <a:custGeom>
                  <a:avLst/>
                  <a:gdLst>
                    <a:gd name="connsiteX0" fmla="*/ 280763 w 558527"/>
                    <a:gd name="connsiteY0" fmla="*/ 13 h 214588"/>
                    <a:gd name="connsiteX1" fmla="*/ 558527 w 558527"/>
                    <a:gd name="connsiteY1" fmla="*/ 167004 h 214588"/>
                    <a:gd name="connsiteX2" fmla="*/ 470866 w 558527"/>
                    <a:gd name="connsiteY2" fmla="*/ 214588 h 214588"/>
                    <a:gd name="connsiteX3" fmla="*/ 279853 w 558527"/>
                    <a:gd name="connsiteY3" fmla="*/ 99752 h 214588"/>
                    <a:gd name="connsiteX4" fmla="*/ 86778 w 558527"/>
                    <a:gd name="connsiteY4" fmla="*/ 211086 h 214588"/>
                    <a:gd name="connsiteX5" fmla="*/ 0 w 558527"/>
                    <a:gd name="connsiteY5" fmla="*/ 161910 h 214588"/>
                    <a:gd name="connsiteX6" fmla="*/ 280763 w 558527"/>
                    <a:gd name="connsiteY6" fmla="*/ 13 h 214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8527" h="214588">
                      <a:moveTo>
                        <a:pt x="280763" y="13"/>
                      </a:moveTo>
                      <a:cubicBezTo>
                        <a:pt x="396816" y="1071"/>
                        <a:pt x="503159" y="65005"/>
                        <a:pt x="558527" y="167004"/>
                      </a:cubicBezTo>
                      <a:lnTo>
                        <a:pt x="470866" y="214588"/>
                      </a:lnTo>
                      <a:cubicBezTo>
                        <a:pt x="432791" y="144445"/>
                        <a:pt x="359660" y="100479"/>
                        <a:pt x="279853" y="99752"/>
                      </a:cubicBezTo>
                      <a:cubicBezTo>
                        <a:pt x="200046" y="99024"/>
                        <a:pt x="126126" y="141649"/>
                        <a:pt x="86778" y="211086"/>
                      </a:cubicBezTo>
                      <a:lnTo>
                        <a:pt x="0" y="161910"/>
                      </a:lnTo>
                      <a:cubicBezTo>
                        <a:pt x="57219" y="60938"/>
                        <a:pt x="164711" y="-1046"/>
                        <a:pt x="280763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D5EC13F1-C630-3C82-0663-E8914492DB04}"/>
                  </a:ext>
                </a:extLst>
              </p:cNvPr>
              <p:cNvSpPr/>
              <p:nvPr/>
            </p:nvSpPr>
            <p:spPr>
              <a:xfrm>
                <a:off x="6845943" y="1535754"/>
                <a:ext cx="321548" cy="32154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2E7E39DE-AE38-A88A-44A6-E5F3B228FFCE}"/>
                  </a:ext>
                </a:extLst>
              </p:cNvPr>
              <p:cNvSpPr/>
              <p:nvPr/>
            </p:nvSpPr>
            <p:spPr>
              <a:xfrm>
                <a:off x="7253884" y="1535754"/>
                <a:ext cx="321548" cy="32154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005CF9F3-8013-7DCD-40C7-72AA54BFAB0F}"/>
                  </a:ext>
                </a:extLst>
              </p:cNvPr>
              <p:cNvSpPr/>
              <p:nvPr/>
            </p:nvSpPr>
            <p:spPr>
              <a:xfrm>
                <a:off x="6946668" y="1647826"/>
                <a:ext cx="97406" cy="974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DBC7D706-4162-3242-6D30-0F3283CBA1E2}"/>
                  </a:ext>
                </a:extLst>
              </p:cNvPr>
              <p:cNvSpPr/>
              <p:nvPr/>
            </p:nvSpPr>
            <p:spPr>
              <a:xfrm>
                <a:off x="7354608" y="1647826"/>
                <a:ext cx="97406" cy="974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821A77AC-733D-5239-E947-F4B6FA6A23C1}"/>
                  </a:ext>
                </a:extLst>
              </p:cNvPr>
              <p:cNvSpPr/>
              <p:nvPr/>
            </p:nvSpPr>
            <p:spPr>
              <a:xfrm rot="19383027">
                <a:off x="7218080" y="1891203"/>
                <a:ext cx="217493" cy="31335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D32EBDB5-D3BF-5A41-4755-4AA249A022E2}"/>
                </a:ext>
              </a:extLst>
            </p:cNvPr>
            <p:cNvGrpSpPr/>
            <p:nvPr/>
          </p:nvGrpSpPr>
          <p:grpSpPr>
            <a:xfrm flipH="1">
              <a:off x="395457" y="3984955"/>
              <a:ext cx="3151086" cy="3074816"/>
              <a:chOff x="6127115" y="841633"/>
              <a:chExt cx="3245741" cy="3167180"/>
            </a:xfrm>
          </p:grpSpPr>
          <p:sp>
            <p:nvSpPr>
              <p:cNvPr id="598" name="四角形: 角を丸くする 597">
                <a:extLst>
                  <a:ext uri="{FF2B5EF4-FFF2-40B4-BE49-F238E27FC236}">
                    <a16:creationId xmlns:a16="http://schemas.microsoft.com/office/drawing/2014/main" id="{1EDAFF8E-EDCC-825A-9543-4010197E6DE0}"/>
                  </a:ext>
                </a:extLst>
              </p:cNvPr>
              <p:cNvSpPr/>
              <p:nvPr/>
            </p:nvSpPr>
            <p:spPr bwMode="auto">
              <a:xfrm rot="17100000">
                <a:off x="7357202" y="1868365"/>
                <a:ext cx="110450" cy="20336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822DAD78-5259-A548-12E6-F0415939BD93}"/>
                  </a:ext>
                </a:extLst>
              </p:cNvPr>
              <p:cNvSpPr/>
              <p:nvPr/>
            </p:nvSpPr>
            <p:spPr bwMode="auto">
              <a:xfrm rot="1732090" flipH="1">
                <a:off x="7563161" y="1460343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0" name="台形 599">
                <a:extLst>
                  <a:ext uri="{FF2B5EF4-FFF2-40B4-BE49-F238E27FC236}">
                    <a16:creationId xmlns:a16="http://schemas.microsoft.com/office/drawing/2014/main" id="{A598A97B-B169-C9C7-009A-6E3B9A6943B7}"/>
                  </a:ext>
                </a:extLst>
              </p:cNvPr>
              <p:cNvSpPr/>
              <p:nvPr/>
            </p:nvSpPr>
            <p:spPr>
              <a:xfrm>
                <a:off x="7963247" y="1385577"/>
                <a:ext cx="134259" cy="161985"/>
              </a:xfrm>
              <a:prstGeom prst="trapezoid">
                <a:avLst>
                  <a:gd name="adj" fmla="val 13572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44BEC956-76FD-98D9-4F37-367858CA2321}"/>
                  </a:ext>
                </a:extLst>
              </p:cNvPr>
              <p:cNvSpPr/>
              <p:nvPr/>
            </p:nvSpPr>
            <p:spPr>
              <a:xfrm rot="3600000">
                <a:off x="7499402" y="2459066"/>
                <a:ext cx="744574" cy="715609"/>
              </a:xfrm>
              <a:custGeom>
                <a:avLst/>
                <a:gdLst>
                  <a:gd name="connsiteX0" fmla="*/ 11457 w 900792"/>
                  <a:gd name="connsiteY0" fmla="*/ 89041 h 865751"/>
                  <a:gd name="connsiteX1" fmla="*/ 145788 w 900792"/>
                  <a:gd name="connsiteY1" fmla="*/ 0 h 865751"/>
                  <a:gd name="connsiteX2" fmla="*/ 291576 w 900792"/>
                  <a:gd name="connsiteY2" fmla="*/ 145788 h 865751"/>
                  <a:gd name="connsiteX3" fmla="*/ 291576 w 900792"/>
                  <a:gd name="connsiteY3" fmla="*/ 600480 h 865751"/>
                  <a:gd name="connsiteX4" fmla="*/ 900792 w 900792"/>
                  <a:gd name="connsiteY4" fmla="*/ 631397 h 865751"/>
                  <a:gd name="connsiteX5" fmla="*/ 900792 w 900792"/>
                  <a:gd name="connsiteY5" fmla="*/ 826629 h 865751"/>
                  <a:gd name="connsiteX6" fmla="*/ 146011 w 900792"/>
                  <a:gd name="connsiteY6" fmla="*/ 864934 h 865751"/>
                  <a:gd name="connsiteX7" fmla="*/ 145788 w 900792"/>
                  <a:gd name="connsiteY7" fmla="*/ 864979 h 865751"/>
                  <a:gd name="connsiteX8" fmla="*/ 145654 w 900792"/>
                  <a:gd name="connsiteY8" fmla="*/ 864952 h 865751"/>
                  <a:gd name="connsiteX9" fmla="*/ 129905 w 900792"/>
                  <a:gd name="connsiteY9" fmla="*/ 865751 h 865751"/>
                  <a:gd name="connsiteX10" fmla="*/ 116854 w 900792"/>
                  <a:gd name="connsiteY10" fmla="*/ 859137 h 865751"/>
                  <a:gd name="connsiteX11" fmla="*/ 89041 w 900792"/>
                  <a:gd name="connsiteY11" fmla="*/ 853522 h 865751"/>
                  <a:gd name="connsiteX12" fmla="*/ 0 w 900792"/>
                  <a:gd name="connsiteY12" fmla="*/ 719191 h 865751"/>
                  <a:gd name="connsiteX13" fmla="*/ 0 w 900792"/>
                  <a:gd name="connsiteY13" fmla="*/ 145788 h 865751"/>
                  <a:gd name="connsiteX14" fmla="*/ 11457 w 900792"/>
                  <a:gd name="connsiteY14" fmla="*/ 89041 h 86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0792" h="865751">
                    <a:moveTo>
                      <a:pt x="11457" y="89041"/>
                    </a:moveTo>
                    <a:cubicBezTo>
                      <a:pt x="33589" y="36716"/>
                      <a:pt x="85401" y="0"/>
                      <a:pt x="145788" y="0"/>
                    </a:cubicBezTo>
                    <a:cubicBezTo>
                      <a:pt x="226304" y="0"/>
                      <a:pt x="291576" y="65272"/>
                      <a:pt x="291576" y="145788"/>
                    </a:cubicBezTo>
                    <a:lnTo>
                      <a:pt x="291576" y="600480"/>
                    </a:lnTo>
                    <a:lnTo>
                      <a:pt x="900792" y="631397"/>
                    </a:lnTo>
                    <a:lnTo>
                      <a:pt x="900792" y="826629"/>
                    </a:lnTo>
                    <a:lnTo>
                      <a:pt x="146011" y="864934"/>
                    </a:lnTo>
                    <a:lnTo>
                      <a:pt x="145788" y="864979"/>
                    </a:lnTo>
                    <a:lnTo>
                      <a:pt x="145654" y="864952"/>
                    </a:lnTo>
                    <a:lnTo>
                      <a:pt x="129905" y="865751"/>
                    </a:lnTo>
                    <a:lnTo>
                      <a:pt x="116854" y="859137"/>
                    </a:lnTo>
                    <a:lnTo>
                      <a:pt x="89041" y="853522"/>
                    </a:lnTo>
                    <a:cubicBezTo>
                      <a:pt x="36715" y="831390"/>
                      <a:pt x="0" y="779578"/>
                      <a:pt x="0" y="719191"/>
                    </a:cubicBezTo>
                    <a:lnTo>
                      <a:pt x="0" y="145788"/>
                    </a:lnTo>
                    <a:cubicBezTo>
                      <a:pt x="0" y="125659"/>
                      <a:pt x="4080" y="106483"/>
                      <a:pt x="11457" y="8904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F5B016C3-6E52-ADCF-265F-86649935E55E}"/>
                  </a:ext>
                </a:extLst>
              </p:cNvPr>
              <p:cNvGrpSpPr/>
              <p:nvPr/>
            </p:nvGrpSpPr>
            <p:grpSpPr>
              <a:xfrm>
                <a:off x="6127115" y="2019225"/>
                <a:ext cx="3245741" cy="1989588"/>
                <a:chOff x="850996" y="1683405"/>
                <a:chExt cx="6068504" cy="3719884"/>
              </a:xfrm>
            </p:grpSpPr>
            <p:sp>
              <p:nvSpPr>
                <p:cNvPr id="626" name="AutoShape 368">
                  <a:extLst>
                    <a:ext uri="{FF2B5EF4-FFF2-40B4-BE49-F238E27FC236}">
                      <a16:creationId xmlns:a16="http://schemas.microsoft.com/office/drawing/2014/main" id="{12646035-0B25-6737-1385-214B5F4D45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6787806" flipH="1">
                  <a:off x="2651300" y="1860464"/>
                  <a:ext cx="505895" cy="15177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27" name="AutoShape 303">
                  <a:extLst>
                    <a:ext uri="{FF2B5EF4-FFF2-40B4-BE49-F238E27FC236}">
                      <a16:creationId xmlns:a16="http://schemas.microsoft.com/office/drawing/2014/main" id="{5E133CB7-B3DB-0076-5FCA-75184596F3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68051" flipH="1">
                  <a:off x="2448422" y="2270962"/>
                  <a:ext cx="162740" cy="7627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DA36FE30-C4C2-92F7-EF19-8F4F67CB3C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621196" y="2695479"/>
                  <a:ext cx="1697320" cy="610037"/>
                </a:xfrm>
                <a:custGeom>
                  <a:avLst/>
                  <a:gdLst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377198 w 1720309"/>
                    <a:gd name="connsiteY14" fmla="*/ 557084 h 609992"/>
                    <a:gd name="connsiteX15" fmla="*/ 1121628 w 1720309"/>
                    <a:gd name="connsiteY15" fmla="*/ 301514 h 609992"/>
                    <a:gd name="connsiteX16" fmla="*/ 1119452 w 1720309"/>
                    <a:gd name="connsiteY16" fmla="*/ 300613 h 609992"/>
                    <a:gd name="connsiteX17" fmla="*/ 1119363 w 1720309"/>
                    <a:gd name="connsiteY17" fmla="*/ 299937 h 609992"/>
                    <a:gd name="connsiteX18" fmla="*/ 1103752 w 1720309"/>
                    <a:gd name="connsiteY18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121628 w 1720309"/>
                    <a:gd name="connsiteY14" fmla="*/ 301514 h 609992"/>
                    <a:gd name="connsiteX15" fmla="*/ 1119452 w 1720309"/>
                    <a:gd name="connsiteY15" fmla="*/ 300613 h 609992"/>
                    <a:gd name="connsiteX16" fmla="*/ 1119363 w 1720309"/>
                    <a:gd name="connsiteY16" fmla="*/ 299937 h 609992"/>
                    <a:gd name="connsiteX17" fmla="*/ 1103752 w 1720309"/>
                    <a:gd name="connsiteY17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76276 w 1720309"/>
                    <a:gd name="connsiteY8" fmla="*/ 609992 h 609992"/>
                    <a:gd name="connsiteX9" fmla="*/ 1697320 w 1720309"/>
                    <a:gd name="connsiteY9" fmla="*/ 609992 h 609992"/>
                    <a:gd name="connsiteX10" fmla="*/ 1720309 w 1720309"/>
                    <a:gd name="connsiteY10" fmla="*/ 587003 h 609992"/>
                    <a:gd name="connsiteX11" fmla="*/ 1697320 w 1720309"/>
                    <a:gd name="connsiteY11" fmla="*/ 564014 h 609992"/>
                    <a:gd name="connsiteX12" fmla="*/ 1380068 w 1720309"/>
                    <a:gd name="connsiteY12" fmla="*/ 564014 h 609992"/>
                    <a:gd name="connsiteX13" fmla="*/ 1121628 w 1720309"/>
                    <a:gd name="connsiteY13" fmla="*/ 301514 h 609992"/>
                    <a:gd name="connsiteX14" fmla="*/ 1119452 w 1720309"/>
                    <a:gd name="connsiteY14" fmla="*/ 300613 h 609992"/>
                    <a:gd name="connsiteX15" fmla="*/ 1119363 w 1720309"/>
                    <a:gd name="connsiteY15" fmla="*/ 299937 h 609992"/>
                    <a:gd name="connsiteX16" fmla="*/ 1103752 w 1720309"/>
                    <a:gd name="connsiteY16" fmla="*/ 287958 h 609992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65843 w 1720309"/>
                    <a:gd name="connsiteY7" fmla="*/ 566150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748119"/>
                    <a:gd name="connsiteY0" fmla="*/ 287958 h 610037"/>
                    <a:gd name="connsiteX1" fmla="*/ 32371 w 1748119"/>
                    <a:gd name="connsiteY1" fmla="*/ 882 h 610037"/>
                    <a:gd name="connsiteX2" fmla="*/ 882 w 1748119"/>
                    <a:gd name="connsiteY2" fmla="*/ 19062 h 610037"/>
                    <a:gd name="connsiteX3" fmla="*/ 19062 w 1748119"/>
                    <a:gd name="connsiteY3" fmla="*/ 50550 h 610037"/>
                    <a:gd name="connsiteX4" fmla="*/ 1090444 w 1748119"/>
                    <a:gd name="connsiteY4" fmla="*/ 337626 h 610037"/>
                    <a:gd name="connsiteX5" fmla="*/ 1092776 w 1748119"/>
                    <a:gd name="connsiteY5" fmla="*/ 337319 h 610037"/>
                    <a:gd name="connsiteX6" fmla="*/ 1319470 w 1748119"/>
                    <a:gd name="connsiteY6" fmla="*/ 564014 h 610037"/>
                    <a:gd name="connsiteX7" fmla="*/ 1165843 w 1748119"/>
                    <a:gd name="connsiteY7" fmla="*/ 566150 h 610037"/>
                    <a:gd name="connsiteX8" fmla="*/ 1213243 w 1748119"/>
                    <a:gd name="connsiteY8" fmla="*/ 610037 h 610037"/>
                    <a:gd name="connsiteX9" fmla="*/ 1697320 w 1748119"/>
                    <a:gd name="connsiteY9" fmla="*/ 609992 h 610037"/>
                    <a:gd name="connsiteX10" fmla="*/ 1697320 w 1748119"/>
                    <a:gd name="connsiteY10" fmla="*/ 564014 h 610037"/>
                    <a:gd name="connsiteX11" fmla="*/ 1380068 w 1748119"/>
                    <a:gd name="connsiteY11" fmla="*/ 564014 h 610037"/>
                    <a:gd name="connsiteX12" fmla="*/ 1121628 w 1748119"/>
                    <a:gd name="connsiteY12" fmla="*/ 301514 h 610037"/>
                    <a:gd name="connsiteX13" fmla="*/ 1119452 w 1748119"/>
                    <a:gd name="connsiteY13" fmla="*/ 300613 h 610037"/>
                    <a:gd name="connsiteX14" fmla="*/ 1119363 w 1748119"/>
                    <a:gd name="connsiteY14" fmla="*/ 299937 h 610037"/>
                    <a:gd name="connsiteX15" fmla="*/ 1103752 w 1748119"/>
                    <a:gd name="connsiteY15" fmla="*/ 287958 h 610037"/>
                    <a:gd name="connsiteX0" fmla="*/ 1103752 w 1747934"/>
                    <a:gd name="connsiteY0" fmla="*/ 287958 h 615631"/>
                    <a:gd name="connsiteX1" fmla="*/ 32371 w 1747934"/>
                    <a:gd name="connsiteY1" fmla="*/ 882 h 615631"/>
                    <a:gd name="connsiteX2" fmla="*/ 882 w 1747934"/>
                    <a:gd name="connsiteY2" fmla="*/ 19062 h 615631"/>
                    <a:gd name="connsiteX3" fmla="*/ 19062 w 1747934"/>
                    <a:gd name="connsiteY3" fmla="*/ 50550 h 615631"/>
                    <a:gd name="connsiteX4" fmla="*/ 1090444 w 1747934"/>
                    <a:gd name="connsiteY4" fmla="*/ 337626 h 615631"/>
                    <a:gd name="connsiteX5" fmla="*/ 1092776 w 1747934"/>
                    <a:gd name="connsiteY5" fmla="*/ 337319 h 615631"/>
                    <a:gd name="connsiteX6" fmla="*/ 1319470 w 1747934"/>
                    <a:gd name="connsiteY6" fmla="*/ 564014 h 615631"/>
                    <a:gd name="connsiteX7" fmla="*/ 1165843 w 1747934"/>
                    <a:gd name="connsiteY7" fmla="*/ 566150 h 615631"/>
                    <a:gd name="connsiteX8" fmla="*/ 1213243 w 1747934"/>
                    <a:gd name="connsiteY8" fmla="*/ 610037 h 615631"/>
                    <a:gd name="connsiteX9" fmla="*/ 1697320 w 1747934"/>
                    <a:gd name="connsiteY9" fmla="*/ 609992 h 615631"/>
                    <a:gd name="connsiteX10" fmla="*/ 1697320 w 1747934"/>
                    <a:gd name="connsiteY10" fmla="*/ 564014 h 615631"/>
                    <a:gd name="connsiteX11" fmla="*/ 1380068 w 1747934"/>
                    <a:gd name="connsiteY11" fmla="*/ 564014 h 615631"/>
                    <a:gd name="connsiteX12" fmla="*/ 1121628 w 1747934"/>
                    <a:gd name="connsiteY12" fmla="*/ 301514 h 615631"/>
                    <a:gd name="connsiteX13" fmla="*/ 1119452 w 1747934"/>
                    <a:gd name="connsiteY13" fmla="*/ 300613 h 615631"/>
                    <a:gd name="connsiteX14" fmla="*/ 1119363 w 1747934"/>
                    <a:gd name="connsiteY14" fmla="*/ 299937 h 615631"/>
                    <a:gd name="connsiteX15" fmla="*/ 1103752 w 1747934"/>
                    <a:gd name="connsiteY15" fmla="*/ 287958 h 615631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19363 w 1697320"/>
                    <a:gd name="connsiteY14" fmla="*/ 299937 h 610037"/>
                    <a:gd name="connsiteX15" fmla="*/ 1103752 w 1697320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03752 w 1697320"/>
                    <a:gd name="connsiteY14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03752 w 1697320"/>
                    <a:gd name="connsiteY13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03752 w 1697320"/>
                    <a:gd name="connsiteY12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19470 w 1697320"/>
                    <a:gd name="connsiteY5" fmla="*/ 564014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72660 w 1697320"/>
                    <a:gd name="connsiteY4" fmla="*/ 33039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61160 w 1697320"/>
                    <a:gd name="connsiteY4" fmla="*/ 327314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7320" h="610037">
                      <a:moveTo>
                        <a:pt x="1103752" y="287958"/>
                      </a:moveTo>
                      <a:lnTo>
                        <a:pt x="32371" y="882"/>
                      </a:lnTo>
                      <a:cubicBezTo>
                        <a:pt x="18655" y="-2793"/>
                        <a:pt x="4557" y="5346"/>
                        <a:pt x="882" y="19062"/>
                      </a:cubicBezTo>
                      <a:cubicBezTo>
                        <a:pt x="-2793" y="32777"/>
                        <a:pt x="5347" y="46875"/>
                        <a:pt x="19062" y="50550"/>
                      </a:cubicBezTo>
                      <a:lnTo>
                        <a:pt x="1061160" y="327314"/>
                      </a:lnTo>
                      <a:lnTo>
                        <a:pt x="1304437" y="564916"/>
                      </a:lnTo>
                      <a:lnTo>
                        <a:pt x="1165843" y="566150"/>
                      </a:lnTo>
                      <a:lnTo>
                        <a:pt x="1213243" y="610037"/>
                      </a:lnTo>
                      <a:lnTo>
                        <a:pt x="1697320" y="609992"/>
                      </a:lnTo>
                      <a:lnTo>
                        <a:pt x="1697320" y="564014"/>
                      </a:lnTo>
                      <a:lnTo>
                        <a:pt x="1380068" y="564014"/>
                      </a:lnTo>
                      <a:lnTo>
                        <a:pt x="1103752" y="28795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629" name="グループ化 628">
                  <a:extLst>
                    <a:ext uri="{FF2B5EF4-FFF2-40B4-BE49-F238E27FC236}">
                      <a16:creationId xmlns:a16="http://schemas.microsoft.com/office/drawing/2014/main" id="{AC60C51F-1DC1-40C7-F091-ADF560F77663}"/>
                    </a:ext>
                  </a:extLst>
                </p:cNvPr>
                <p:cNvGrpSpPr/>
                <p:nvPr/>
              </p:nvGrpSpPr>
              <p:grpSpPr>
                <a:xfrm>
                  <a:off x="962346" y="3149385"/>
                  <a:ext cx="2132755" cy="2121069"/>
                  <a:chOff x="962346" y="3149385"/>
                  <a:chExt cx="2132755" cy="2121069"/>
                </a:xfrm>
              </p:grpSpPr>
              <p:grpSp>
                <p:nvGrpSpPr>
                  <p:cNvPr id="690" name="Group 264">
                    <a:extLst>
                      <a:ext uri="{FF2B5EF4-FFF2-40B4-BE49-F238E27FC236}">
                        <a16:creationId xmlns:a16="http://schemas.microsoft.com/office/drawing/2014/main" id="{18F92FA6-986F-4201-34C1-BE0A316586A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96234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710" name="Group 265">
                      <a:extLst>
                        <a:ext uri="{FF2B5EF4-FFF2-40B4-BE49-F238E27FC236}">
                          <a16:creationId xmlns:a16="http://schemas.microsoft.com/office/drawing/2014/main" id="{9A49F7B7-1A3E-488D-CA3B-5ECA7080B9C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26" name="Line 266">
                        <a:extLst>
                          <a:ext uri="{FF2B5EF4-FFF2-40B4-BE49-F238E27FC236}">
                            <a16:creationId xmlns:a16="http://schemas.microsoft.com/office/drawing/2014/main" id="{81FFD800-3F58-D8F4-AF92-C92F038E9BD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27" name="Line 267">
                        <a:extLst>
                          <a:ext uri="{FF2B5EF4-FFF2-40B4-BE49-F238E27FC236}">
                            <a16:creationId xmlns:a16="http://schemas.microsoft.com/office/drawing/2014/main" id="{3807D28E-EC75-C357-2371-789DBB29119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711" name="Group 268">
                      <a:extLst>
                        <a:ext uri="{FF2B5EF4-FFF2-40B4-BE49-F238E27FC236}">
                          <a16:creationId xmlns:a16="http://schemas.microsoft.com/office/drawing/2014/main" id="{80D1A9B4-A3F2-E5A0-D129-BF45336CABE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24" name="Line 269">
                        <a:extLst>
                          <a:ext uri="{FF2B5EF4-FFF2-40B4-BE49-F238E27FC236}">
                            <a16:creationId xmlns:a16="http://schemas.microsoft.com/office/drawing/2014/main" id="{F3DE7ABC-32BD-2418-A00A-2D0C04D6B45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25" name="Line 270">
                        <a:extLst>
                          <a:ext uri="{FF2B5EF4-FFF2-40B4-BE49-F238E27FC236}">
                            <a16:creationId xmlns:a16="http://schemas.microsoft.com/office/drawing/2014/main" id="{883CEE10-68D2-5AD6-CBA3-D7E6241173F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712" name="Group 271">
                      <a:extLst>
                        <a:ext uri="{FF2B5EF4-FFF2-40B4-BE49-F238E27FC236}">
                          <a16:creationId xmlns:a16="http://schemas.microsoft.com/office/drawing/2014/main" id="{BDD25DDB-8054-D95A-B1B0-29B6CB84C21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22" name="Line 272">
                        <a:extLst>
                          <a:ext uri="{FF2B5EF4-FFF2-40B4-BE49-F238E27FC236}">
                            <a16:creationId xmlns:a16="http://schemas.microsoft.com/office/drawing/2014/main" id="{BF09B033-BE06-A160-A1CA-A31842EE6A7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23" name="Line 273">
                        <a:extLst>
                          <a:ext uri="{FF2B5EF4-FFF2-40B4-BE49-F238E27FC236}">
                            <a16:creationId xmlns:a16="http://schemas.microsoft.com/office/drawing/2014/main" id="{FC73F806-85B1-FF39-0D5E-0AB85A825D5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713" name="Group 274">
                      <a:extLst>
                        <a:ext uri="{FF2B5EF4-FFF2-40B4-BE49-F238E27FC236}">
                          <a16:creationId xmlns:a16="http://schemas.microsoft.com/office/drawing/2014/main" id="{53C26FE5-7630-5E66-958E-238EA717C8B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20" name="Line 275">
                        <a:extLst>
                          <a:ext uri="{FF2B5EF4-FFF2-40B4-BE49-F238E27FC236}">
                            <a16:creationId xmlns:a16="http://schemas.microsoft.com/office/drawing/2014/main" id="{ADF45C6A-3135-458A-531F-016BE152662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21" name="Line 276">
                        <a:extLst>
                          <a:ext uri="{FF2B5EF4-FFF2-40B4-BE49-F238E27FC236}">
                            <a16:creationId xmlns:a16="http://schemas.microsoft.com/office/drawing/2014/main" id="{2547C459-1271-D5D6-28D5-3960AA43F44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714" name="Group 277">
                      <a:extLst>
                        <a:ext uri="{FF2B5EF4-FFF2-40B4-BE49-F238E27FC236}">
                          <a16:creationId xmlns:a16="http://schemas.microsoft.com/office/drawing/2014/main" id="{2C746530-86E6-BF5A-7245-89035A27D4F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18" name="Line 278">
                        <a:extLst>
                          <a:ext uri="{FF2B5EF4-FFF2-40B4-BE49-F238E27FC236}">
                            <a16:creationId xmlns:a16="http://schemas.microsoft.com/office/drawing/2014/main" id="{2415FAC4-DADF-53A4-8AF1-EA690E384E5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19" name="Line 279">
                        <a:extLst>
                          <a:ext uri="{FF2B5EF4-FFF2-40B4-BE49-F238E27FC236}">
                            <a16:creationId xmlns:a16="http://schemas.microsoft.com/office/drawing/2014/main" id="{72E0F520-9839-2B42-05B7-45E19D0DC17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715" name="Group 280">
                      <a:extLst>
                        <a:ext uri="{FF2B5EF4-FFF2-40B4-BE49-F238E27FC236}">
                          <a16:creationId xmlns:a16="http://schemas.microsoft.com/office/drawing/2014/main" id="{27D2EBFB-4479-2EF7-73A2-CBEF7A9CF7E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16" name="Line 281">
                        <a:extLst>
                          <a:ext uri="{FF2B5EF4-FFF2-40B4-BE49-F238E27FC236}">
                            <a16:creationId xmlns:a16="http://schemas.microsoft.com/office/drawing/2014/main" id="{439BC2BA-EFF2-3BBA-BA75-4DD3E2AE531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17" name="Line 282">
                        <a:extLst>
                          <a:ext uri="{FF2B5EF4-FFF2-40B4-BE49-F238E27FC236}">
                            <a16:creationId xmlns:a16="http://schemas.microsoft.com/office/drawing/2014/main" id="{284DA55F-8BEC-B34C-EE11-6EDF1F3124E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691" name="Group 305">
                    <a:extLst>
                      <a:ext uri="{FF2B5EF4-FFF2-40B4-BE49-F238E27FC236}">
                        <a16:creationId xmlns:a16="http://schemas.microsoft.com/office/drawing/2014/main" id="{0E499012-4004-D141-F242-5CC9F28548E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975193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692" name="Group 306">
                      <a:extLst>
                        <a:ext uri="{FF2B5EF4-FFF2-40B4-BE49-F238E27FC236}">
                          <a16:creationId xmlns:a16="http://schemas.microsoft.com/office/drawing/2014/main" id="{01458E23-64D1-C419-FB31-3BC37F10A5C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08" name="Line 307">
                        <a:extLst>
                          <a:ext uri="{FF2B5EF4-FFF2-40B4-BE49-F238E27FC236}">
                            <a16:creationId xmlns:a16="http://schemas.microsoft.com/office/drawing/2014/main" id="{F6DA5FF2-3B07-408C-6316-F787A7E7B12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09" name="Line 308">
                        <a:extLst>
                          <a:ext uri="{FF2B5EF4-FFF2-40B4-BE49-F238E27FC236}">
                            <a16:creationId xmlns:a16="http://schemas.microsoft.com/office/drawing/2014/main" id="{89124E0D-CBDA-C5C3-020E-1DAFB1D5BBF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93" name="Group 309">
                      <a:extLst>
                        <a:ext uri="{FF2B5EF4-FFF2-40B4-BE49-F238E27FC236}">
                          <a16:creationId xmlns:a16="http://schemas.microsoft.com/office/drawing/2014/main" id="{AA2A63D0-AE9D-74D7-6B00-0E54F8C7223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06" name="Line 310">
                        <a:extLst>
                          <a:ext uri="{FF2B5EF4-FFF2-40B4-BE49-F238E27FC236}">
                            <a16:creationId xmlns:a16="http://schemas.microsoft.com/office/drawing/2014/main" id="{B7EEF70F-037C-A713-0700-D414B250F17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07" name="Line 311">
                        <a:extLst>
                          <a:ext uri="{FF2B5EF4-FFF2-40B4-BE49-F238E27FC236}">
                            <a16:creationId xmlns:a16="http://schemas.microsoft.com/office/drawing/2014/main" id="{9CB7904A-B811-D98C-E234-BCE2095BF91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94" name="Group 312">
                      <a:extLst>
                        <a:ext uri="{FF2B5EF4-FFF2-40B4-BE49-F238E27FC236}">
                          <a16:creationId xmlns:a16="http://schemas.microsoft.com/office/drawing/2014/main" id="{709021FF-B322-2C2B-F428-3AA6C985D29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04" name="Line 313">
                        <a:extLst>
                          <a:ext uri="{FF2B5EF4-FFF2-40B4-BE49-F238E27FC236}">
                            <a16:creationId xmlns:a16="http://schemas.microsoft.com/office/drawing/2014/main" id="{C933F5E9-0045-0BA7-452B-1AC0D9A3FC0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05" name="Line 314">
                        <a:extLst>
                          <a:ext uri="{FF2B5EF4-FFF2-40B4-BE49-F238E27FC236}">
                            <a16:creationId xmlns:a16="http://schemas.microsoft.com/office/drawing/2014/main" id="{9BD8E81A-EE5F-CD7D-665B-81D87147350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95" name="Group 315">
                      <a:extLst>
                        <a:ext uri="{FF2B5EF4-FFF2-40B4-BE49-F238E27FC236}">
                          <a16:creationId xmlns:a16="http://schemas.microsoft.com/office/drawing/2014/main" id="{153E2E29-DA57-2161-033F-5B66DD24829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02" name="Line 316">
                        <a:extLst>
                          <a:ext uri="{FF2B5EF4-FFF2-40B4-BE49-F238E27FC236}">
                            <a16:creationId xmlns:a16="http://schemas.microsoft.com/office/drawing/2014/main" id="{D8FD9F79-ED67-5D59-C0E3-5B27C32EDA8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03" name="Line 317">
                        <a:extLst>
                          <a:ext uri="{FF2B5EF4-FFF2-40B4-BE49-F238E27FC236}">
                            <a16:creationId xmlns:a16="http://schemas.microsoft.com/office/drawing/2014/main" id="{1A43948C-AC3E-C08B-489C-C8B56FC3118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96" name="Group 318">
                      <a:extLst>
                        <a:ext uri="{FF2B5EF4-FFF2-40B4-BE49-F238E27FC236}">
                          <a16:creationId xmlns:a16="http://schemas.microsoft.com/office/drawing/2014/main" id="{D9286195-1887-65C3-2AC7-74D7E761CDB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00" name="Line 319">
                        <a:extLst>
                          <a:ext uri="{FF2B5EF4-FFF2-40B4-BE49-F238E27FC236}">
                            <a16:creationId xmlns:a16="http://schemas.microsoft.com/office/drawing/2014/main" id="{885F2C2E-D6DB-EAC8-93F6-B1FCDEED38B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01" name="Line 320">
                        <a:extLst>
                          <a:ext uri="{FF2B5EF4-FFF2-40B4-BE49-F238E27FC236}">
                            <a16:creationId xmlns:a16="http://schemas.microsoft.com/office/drawing/2014/main" id="{E10474ED-5FFA-DEF0-EBEC-2E9E5F97AF8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97" name="Group 321">
                      <a:extLst>
                        <a:ext uri="{FF2B5EF4-FFF2-40B4-BE49-F238E27FC236}">
                          <a16:creationId xmlns:a16="http://schemas.microsoft.com/office/drawing/2014/main" id="{ABE651C0-05AA-AE5F-2B75-91EB8D785BC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98" name="Line 322">
                        <a:extLst>
                          <a:ext uri="{FF2B5EF4-FFF2-40B4-BE49-F238E27FC236}">
                            <a16:creationId xmlns:a16="http://schemas.microsoft.com/office/drawing/2014/main" id="{EC0C8238-AD43-89E2-6CCD-5DA3CDD6B3A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99" name="Line 323">
                        <a:extLst>
                          <a:ext uri="{FF2B5EF4-FFF2-40B4-BE49-F238E27FC236}">
                            <a16:creationId xmlns:a16="http://schemas.microsoft.com/office/drawing/2014/main" id="{2BB2F121-6E7C-138E-90A5-874472E8705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630" name="Oval 324">
                  <a:extLst>
                    <a:ext uri="{FF2B5EF4-FFF2-40B4-BE49-F238E27FC236}">
                      <a16:creationId xmlns:a16="http://schemas.microsoft.com/office/drawing/2014/main" id="{45505BFB-AAF8-8D34-68AE-BE6DF14A39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788895" y="3942108"/>
                  <a:ext cx="462525" cy="4627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59D15F21-4488-844B-6850-251ED012716D}"/>
                    </a:ext>
                  </a:extLst>
                </p:cNvPr>
                <p:cNvGrpSpPr/>
                <p:nvPr/>
              </p:nvGrpSpPr>
              <p:grpSpPr>
                <a:xfrm>
                  <a:off x="4512656" y="3149385"/>
                  <a:ext cx="2158451" cy="2129639"/>
                  <a:chOff x="4512656" y="3149385"/>
                  <a:chExt cx="2158451" cy="2129639"/>
                </a:xfrm>
              </p:grpSpPr>
              <p:grpSp>
                <p:nvGrpSpPr>
                  <p:cNvPr id="652" name="Group 283">
                    <a:extLst>
                      <a:ext uri="{FF2B5EF4-FFF2-40B4-BE49-F238E27FC236}">
                        <a16:creationId xmlns:a16="http://schemas.microsoft.com/office/drawing/2014/main" id="{157676E1-B598-502C-1D6E-478794183A7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451265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672" name="Group 284">
                      <a:extLst>
                        <a:ext uri="{FF2B5EF4-FFF2-40B4-BE49-F238E27FC236}">
                          <a16:creationId xmlns:a16="http://schemas.microsoft.com/office/drawing/2014/main" id="{B289F743-D9C9-524D-B38D-6A34CA80017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88" name="Line 285">
                        <a:extLst>
                          <a:ext uri="{FF2B5EF4-FFF2-40B4-BE49-F238E27FC236}">
                            <a16:creationId xmlns:a16="http://schemas.microsoft.com/office/drawing/2014/main" id="{AB1E2587-7847-FBBC-6C86-F2366156718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89" name="Line 286">
                        <a:extLst>
                          <a:ext uri="{FF2B5EF4-FFF2-40B4-BE49-F238E27FC236}">
                            <a16:creationId xmlns:a16="http://schemas.microsoft.com/office/drawing/2014/main" id="{7D743595-7234-D6DD-FCD7-3A463B70791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73" name="Group 287">
                      <a:extLst>
                        <a:ext uri="{FF2B5EF4-FFF2-40B4-BE49-F238E27FC236}">
                          <a16:creationId xmlns:a16="http://schemas.microsoft.com/office/drawing/2014/main" id="{C37BE0D8-4599-6A2F-0714-F3A2C2E3EDE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86" name="Line 288">
                        <a:extLst>
                          <a:ext uri="{FF2B5EF4-FFF2-40B4-BE49-F238E27FC236}">
                            <a16:creationId xmlns:a16="http://schemas.microsoft.com/office/drawing/2014/main" id="{0F1BF638-1B48-C43A-657E-1B5C8CAD8BE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87" name="Line 289">
                        <a:extLst>
                          <a:ext uri="{FF2B5EF4-FFF2-40B4-BE49-F238E27FC236}">
                            <a16:creationId xmlns:a16="http://schemas.microsoft.com/office/drawing/2014/main" id="{71AB57D0-032A-E97D-61B0-C886B514408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74" name="Group 290">
                      <a:extLst>
                        <a:ext uri="{FF2B5EF4-FFF2-40B4-BE49-F238E27FC236}">
                          <a16:creationId xmlns:a16="http://schemas.microsoft.com/office/drawing/2014/main" id="{C7E00B78-D851-74A5-6885-9934E529905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84" name="Line 291">
                        <a:extLst>
                          <a:ext uri="{FF2B5EF4-FFF2-40B4-BE49-F238E27FC236}">
                            <a16:creationId xmlns:a16="http://schemas.microsoft.com/office/drawing/2014/main" id="{3DA9CF77-7EC2-D42E-A3EE-E585D2EEE8C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85" name="Line 292">
                        <a:extLst>
                          <a:ext uri="{FF2B5EF4-FFF2-40B4-BE49-F238E27FC236}">
                            <a16:creationId xmlns:a16="http://schemas.microsoft.com/office/drawing/2014/main" id="{FB5CEAC8-B773-9486-E01C-CFBDEDCB4BE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75" name="Group 293">
                      <a:extLst>
                        <a:ext uri="{FF2B5EF4-FFF2-40B4-BE49-F238E27FC236}">
                          <a16:creationId xmlns:a16="http://schemas.microsoft.com/office/drawing/2014/main" id="{6E750161-1EE6-BF41-A505-12E38E49DA0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82" name="Line 294">
                        <a:extLst>
                          <a:ext uri="{FF2B5EF4-FFF2-40B4-BE49-F238E27FC236}">
                            <a16:creationId xmlns:a16="http://schemas.microsoft.com/office/drawing/2014/main" id="{87B7CADE-7C85-2FBD-5859-BFAA7D9CA6C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83" name="Line 295">
                        <a:extLst>
                          <a:ext uri="{FF2B5EF4-FFF2-40B4-BE49-F238E27FC236}">
                            <a16:creationId xmlns:a16="http://schemas.microsoft.com/office/drawing/2014/main" id="{BB7B604F-9314-984C-8752-5F6838A2A61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76" name="Group 296">
                      <a:extLst>
                        <a:ext uri="{FF2B5EF4-FFF2-40B4-BE49-F238E27FC236}">
                          <a16:creationId xmlns:a16="http://schemas.microsoft.com/office/drawing/2014/main" id="{D25A15F6-42D4-DC8B-4A68-8610F1AF268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80" name="Line 297">
                        <a:extLst>
                          <a:ext uri="{FF2B5EF4-FFF2-40B4-BE49-F238E27FC236}">
                            <a16:creationId xmlns:a16="http://schemas.microsoft.com/office/drawing/2014/main" id="{0070B028-2233-FBEB-574B-F2E7B6FD8BE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81" name="Line 298">
                        <a:extLst>
                          <a:ext uri="{FF2B5EF4-FFF2-40B4-BE49-F238E27FC236}">
                            <a16:creationId xmlns:a16="http://schemas.microsoft.com/office/drawing/2014/main" id="{B5FDA6A0-6BB1-C594-392A-524BFD9F089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77" name="Group 299">
                      <a:extLst>
                        <a:ext uri="{FF2B5EF4-FFF2-40B4-BE49-F238E27FC236}">
                          <a16:creationId xmlns:a16="http://schemas.microsoft.com/office/drawing/2014/main" id="{DDEB1EE5-73AF-80A7-8D9B-B1B98723E5E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78" name="Line 300">
                        <a:extLst>
                          <a:ext uri="{FF2B5EF4-FFF2-40B4-BE49-F238E27FC236}">
                            <a16:creationId xmlns:a16="http://schemas.microsoft.com/office/drawing/2014/main" id="{4F8D4ADB-6C35-5DE9-F593-9B3A5B18158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79" name="Line 301">
                        <a:extLst>
                          <a:ext uri="{FF2B5EF4-FFF2-40B4-BE49-F238E27FC236}">
                            <a16:creationId xmlns:a16="http://schemas.microsoft.com/office/drawing/2014/main" id="{3D6EC608-DD41-AE67-5FEC-8C51EC0676F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653" name="Group 326">
                    <a:extLst>
                      <a:ext uri="{FF2B5EF4-FFF2-40B4-BE49-F238E27FC236}">
                        <a16:creationId xmlns:a16="http://schemas.microsoft.com/office/drawing/2014/main" id="{7B94B7C7-0893-068B-3206-D262794CF5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4551199" y="3162240"/>
                    <a:ext cx="2119908" cy="2116784"/>
                    <a:chOff x="3575" y="1632"/>
                    <a:chExt cx="1105" cy="1104"/>
                  </a:xfrm>
                </p:grpSpPr>
                <p:grpSp>
                  <p:nvGrpSpPr>
                    <p:cNvPr id="654" name="Group 327">
                      <a:extLst>
                        <a:ext uri="{FF2B5EF4-FFF2-40B4-BE49-F238E27FC236}">
                          <a16:creationId xmlns:a16="http://schemas.microsoft.com/office/drawing/2014/main" id="{6E26B5B6-1F52-0B52-D954-3D4797D3C6F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70" name="Line 328">
                        <a:extLst>
                          <a:ext uri="{FF2B5EF4-FFF2-40B4-BE49-F238E27FC236}">
                            <a16:creationId xmlns:a16="http://schemas.microsoft.com/office/drawing/2014/main" id="{D9CF3876-4A1F-6DCB-E872-961F5C0AEB3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71" name="Line 329">
                        <a:extLst>
                          <a:ext uri="{FF2B5EF4-FFF2-40B4-BE49-F238E27FC236}">
                            <a16:creationId xmlns:a16="http://schemas.microsoft.com/office/drawing/2014/main" id="{BE237594-93D2-271A-721B-D26CF826E43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55" name="Group 330">
                      <a:extLst>
                        <a:ext uri="{FF2B5EF4-FFF2-40B4-BE49-F238E27FC236}">
                          <a16:creationId xmlns:a16="http://schemas.microsoft.com/office/drawing/2014/main" id="{4B7194A1-6CBE-1A88-46F5-22FB07449B1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68" name="Line 331">
                        <a:extLst>
                          <a:ext uri="{FF2B5EF4-FFF2-40B4-BE49-F238E27FC236}">
                            <a16:creationId xmlns:a16="http://schemas.microsoft.com/office/drawing/2014/main" id="{0080969A-75DC-9223-F0CD-F01CF68CD3E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69" name="Line 332">
                        <a:extLst>
                          <a:ext uri="{FF2B5EF4-FFF2-40B4-BE49-F238E27FC236}">
                            <a16:creationId xmlns:a16="http://schemas.microsoft.com/office/drawing/2014/main" id="{CBEFC485-FD0E-8FCF-6EFE-6A1513D1F6F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56" name="Group 333">
                      <a:extLst>
                        <a:ext uri="{FF2B5EF4-FFF2-40B4-BE49-F238E27FC236}">
                          <a16:creationId xmlns:a16="http://schemas.microsoft.com/office/drawing/2014/main" id="{055BBCDB-DE9B-8961-C3A2-13A0C34F08F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66" name="Line 334">
                        <a:extLst>
                          <a:ext uri="{FF2B5EF4-FFF2-40B4-BE49-F238E27FC236}">
                            <a16:creationId xmlns:a16="http://schemas.microsoft.com/office/drawing/2014/main" id="{1EDC2070-A6CF-C591-5012-8A11C8E4357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67" name="Line 335">
                        <a:extLst>
                          <a:ext uri="{FF2B5EF4-FFF2-40B4-BE49-F238E27FC236}">
                            <a16:creationId xmlns:a16="http://schemas.microsoft.com/office/drawing/2014/main" id="{72364995-12DF-B0DF-882A-33FC53C5A46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57" name="Group 336">
                      <a:extLst>
                        <a:ext uri="{FF2B5EF4-FFF2-40B4-BE49-F238E27FC236}">
                          <a16:creationId xmlns:a16="http://schemas.microsoft.com/office/drawing/2014/main" id="{6DA7CDAC-2152-6670-0713-9E21F70D648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64" name="Line 337">
                        <a:extLst>
                          <a:ext uri="{FF2B5EF4-FFF2-40B4-BE49-F238E27FC236}">
                            <a16:creationId xmlns:a16="http://schemas.microsoft.com/office/drawing/2014/main" id="{8FB362A7-4AD7-77EA-1AEC-A838F70069F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65" name="Line 338">
                        <a:extLst>
                          <a:ext uri="{FF2B5EF4-FFF2-40B4-BE49-F238E27FC236}">
                            <a16:creationId xmlns:a16="http://schemas.microsoft.com/office/drawing/2014/main" id="{AC6C86B1-E4FA-BD81-BF34-23D12126B8D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58" name="Group 339">
                      <a:extLst>
                        <a:ext uri="{FF2B5EF4-FFF2-40B4-BE49-F238E27FC236}">
                          <a16:creationId xmlns:a16="http://schemas.microsoft.com/office/drawing/2014/main" id="{2958E9F4-9E58-2BD6-32B7-08C928F934F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62" name="Line 340">
                        <a:extLst>
                          <a:ext uri="{FF2B5EF4-FFF2-40B4-BE49-F238E27FC236}">
                            <a16:creationId xmlns:a16="http://schemas.microsoft.com/office/drawing/2014/main" id="{B022EE6B-35D7-0834-1CEC-4341CB897D9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63" name="Line 341">
                        <a:extLst>
                          <a:ext uri="{FF2B5EF4-FFF2-40B4-BE49-F238E27FC236}">
                            <a16:creationId xmlns:a16="http://schemas.microsoft.com/office/drawing/2014/main" id="{A3FF572D-B6E9-7F23-1EE1-1F464EC930B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59" name="Group 342">
                      <a:extLst>
                        <a:ext uri="{FF2B5EF4-FFF2-40B4-BE49-F238E27FC236}">
                          <a16:creationId xmlns:a16="http://schemas.microsoft.com/office/drawing/2014/main" id="{6CED5B1A-A08F-1DAC-90C5-CD7EC0CAFC5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60" name="Line 343">
                        <a:extLst>
                          <a:ext uri="{FF2B5EF4-FFF2-40B4-BE49-F238E27FC236}">
                            <a16:creationId xmlns:a16="http://schemas.microsoft.com/office/drawing/2014/main" id="{A699566B-76ED-E035-AF05-E05D8C44A83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61" name="Line 344">
                        <a:extLst>
                          <a:ext uri="{FF2B5EF4-FFF2-40B4-BE49-F238E27FC236}">
                            <a16:creationId xmlns:a16="http://schemas.microsoft.com/office/drawing/2014/main" id="{E6E8B6DB-643D-9B84-ED57-BD0D4F8EC1E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632" name="AutoShape 345">
                  <a:extLst>
                    <a:ext uri="{FF2B5EF4-FFF2-40B4-BE49-F238E27FC236}">
                      <a16:creationId xmlns:a16="http://schemas.microsoft.com/office/drawing/2014/main" id="{4CCD2041-4C3D-B066-3010-E7887E975F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1125 0 0"/>
                    <a:gd name="G1" fmla="+- 21600 0 1125"/>
                    <a:gd name="G2" fmla="+- 21600 0 112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5" y="10800"/>
                      </a:moveTo>
                      <a:cubicBezTo>
                        <a:pt x="1125" y="16143"/>
                        <a:pt x="5457" y="20475"/>
                        <a:pt x="10800" y="20475"/>
                      </a:cubicBezTo>
                      <a:cubicBezTo>
                        <a:pt x="16143" y="20475"/>
                        <a:pt x="20475" y="16143"/>
                        <a:pt x="20475" y="10800"/>
                      </a:cubicBezTo>
                      <a:cubicBezTo>
                        <a:pt x="20475" y="5457"/>
                        <a:pt x="16143" y="1125"/>
                        <a:pt x="10800" y="1125"/>
                      </a:cubicBezTo>
                      <a:cubicBezTo>
                        <a:pt x="5457" y="1125"/>
                        <a:pt x="1125" y="5457"/>
                        <a:pt x="1125" y="1080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3" name="AutoShape 346">
                  <a:extLst>
                    <a:ext uri="{FF2B5EF4-FFF2-40B4-BE49-F238E27FC236}">
                      <a16:creationId xmlns:a16="http://schemas.microsoft.com/office/drawing/2014/main" id="{DF29B9E6-C516-D71A-A436-D495E5C5D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1219 0 0"/>
                    <a:gd name="G1" fmla="+- 21600 0 1219"/>
                    <a:gd name="G2" fmla="+- 21600 0 121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19" y="10800"/>
                      </a:moveTo>
                      <a:cubicBezTo>
                        <a:pt x="1219" y="16091"/>
                        <a:pt x="5509" y="20381"/>
                        <a:pt x="10800" y="20381"/>
                      </a:cubicBezTo>
                      <a:cubicBezTo>
                        <a:pt x="16091" y="20381"/>
                        <a:pt x="20381" y="16091"/>
                        <a:pt x="20381" y="10800"/>
                      </a:cubicBezTo>
                      <a:cubicBezTo>
                        <a:pt x="20381" y="5509"/>
                        <a:pt x="16091" y="1219"/>
                        <a:pt x="10800" y="1219"/>
                      </a:cubicBezTo>
                      <a:cubicBezTo>
                        <a:pt x="5509" y="1219"/>
                        <a:pt x="1219" y="5509"/>
                        <a:pt x="1219" y="1080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4" name="AutoShape 347">
                  <a:extLst>
                    <a:ext uri="{FF2B5EF4-FFF2-40B4-BE49-F238E27FC236}">
                      <a16:creationId xmlns:a16="http://schemas.microsoft.com/office/drawing/2014/main" id="{4F1C6D55-5C95-FF86-B1C7-F16D7F79E8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5" name="AutoShape 348">
                  <a:extLst>
                    <a:ext uri="{FF2B5EF4-FFF2-40B4-BE49-F238E27FC236}">
                      <a16:creationId xmlns:a16="http://schemas.microsoft.com/office/drawing/2014/main" id="{041781EF-A58E-F008-08B0-49B4AFE976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6" name="AutoShape 349">
                  <a:extLst>
                    <a:ext uri="{FF2B5EF4-FFF2-40B4-BE49-F238E27FC236}">
                      <a16:creationId xmlns:a16="http://schemas.microsoft.com/office/drawing/2014/main" id="{638BAF0B-8550-EDB2-AD4D-FC372952DB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427002" y="3037975"/>
                  <a:ext cx="2364018" cy="2365314"/>
                </a:xfrm>
                <a:custGeom>
                  <a:avLst/>
                  <a:gdLst>
                    <a:gd name="G0" fmla="+- 10438 0 0"/>
                    <a:gd name="G1" fmla="+- 11537643 0 0"/>
                    <a:gd name="G2" fmla="+- 0 0 11537643"/>
                    <a:gd name="T0" fmla="*/ 0 256 1"/>
                    <a:gd name="T1" fmla="*/ 180 256 1"/>
                    <a:gd name="G3" fmla="+- 11537643 T0 T1"/>
                    <a:gd name="T2" fmla="*/ 0 256 1"/>
                    <a:gd name="T3" fmla="*/ 90 256 1"/>
                    <a:gd name="G4" fmla="+- 11537643 T2 T3"/>
                    <a:gd name="G5" fmla="*/ G4 2 1"/>
                    <a:gd name="T4" fmla="*/ 90 256 1"/>
                    <a:gd name="T5" fmla="*/ 0 256 1"/>
                    <a:gd name="G6" fmla="+- 11537643 T4 T5"/>
                    <a:gd name="G7" fmla="*/ G6 2 1"/>
                    <a:gd name="G8" fmla="abs 1153764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438"/>
                    <a:gd name="G18" fmla="*/ 10438 1 2"/>
                    <a:gd name="G19" fmla="+- G18 5400 0"/>
                    <a:gd name="G20" fmla="cos G19 11537643"/>
                    <a:gd name="G21" fmla="sin G19 11537643"/>
                    <a:gd name="G22" fmla="+- G20 10800 0"/>
                    <a:gd name="G23" fmla="+- G21 10800 0"/>
                    <a:gd name="G24" fmla="+- 10800 0 G20"/>
                    <a:gd name="G25" fmla="+- 10438 10800 0"/>
                    <a:gd name="G26" fmla="?: G9 G17 G25"/>
                    <a:gd name="G27" fmla="?: G9 0 21600"/>
                    <a:gd name="G28" fmla="cos 10800 11537643"/>
                    <a:gd name="G29" fmla="sin 10800 11537643"/>
                    <a:gd name="G30" fmla="sin 10438 1153764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537643 G34 0"/>
                    <a:gd name="G36" fmla="?: G6 G35 G31"/>
                    <a:gd name="G37" fmla="+- 21600 0 G36"/>
                    <a:gd name="G38" fmla="?: G4 0 G33"/>
                    <a:gd name="G39" fmla="?: 1153764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06 w 21600"/>
                    <a:gd name="T15" fmla="*/ 11531 h 21600"/>
                    <a:gd name="T16" fmla="*/ 10800 w 21600"/>
                    <a:gd name="T17" fmla="*/ 362 h 21600"/>
                    <a:gd name="T18" fmla="*/ 21394 w 21600"/>
                    <a:gd name="T19" fmla="*/ 1153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86" y="11518"/>
                      </a:moveTo>
                      <a:cubicBezTo>
                        <a:pt x="370" y="11279"/>
                        <a:pt x="362" y="11039"/>
                        <a:pt x="362" y="10800"/>
                      </a:cubicBezTo>
                      <a:cubicBezTo>
                        <a:pt x="362" y="5035"/>
                        <a:pt x="5035" y="362"/>
                        <a:pt x="10800" y="362"/>
                      </a:cubicBezTo>
                      <a:cubicBezTo>
                        <a:pt x="16564" y="362"/>
                        <a:pt x="21238" y="5035"/>
                        <a:pt x="21238" y="10800"/>
                      </a:cubicBezTo>
                      <a:cubicBezTo>
                        <a:pt x="21238" y="11039"/>
                        <a:pt x="21229" y="11279"/>
                        <a:pt x="21213" y="11518"/>
                      </a:cubicBezTo>
                      <a:lnTo>
                        <a:pt x="21574" y="11543"/>
                      </a:lnTo>
                      <a:cubicBezTo>
                        <a:pt x="21591" y="11296"/>
                        <a:pt x="21600" y="1104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048"/>
                        <a:pt x="8" y="11296"/>
                        <a:pt x="25" y="1154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7" name="AutoShape 350">
                  <a:extLst>
                    <a:ext uri="{FF2B5EF4-FFF2-40B4-BE49-F238E27FC236}">
                      <a16:creationId xmlns:a16="http://schemas.microsoft.com/office/drawing/2014/main" id="{FC368578-B267-8403-1044-E1C5AA2EE5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850996" y="3037975"/>
                  <a:ext cx="2364018" cy="2365314"/>
                </a:xfrm>
                <a:custGeom>
                  <a:avLst/>
                  <a:gdLst>
                    <a:gd name="G0" fmla="+- 10541 0 0"/>
                    <a:gd name="G1" fmla="+- -10661547 0 0"/>
                    <a:gd name="G2" fmla="+- 0 0 -10661547"/>
                    <a:gd name="T0" fmla="*/ 0 256 1"/>
                    <a:gd name="T1" fmla="*/ 180 256 1"/>
                    <a:gd name="G3" fmla="+- -10661547 T0 T1"/>
                    <a:gd name="T2" fmla="*/ 0 256 1"/>
                    <a:gd name="T3" fmla="*/ 90 256 1"/>
                    <a:gd name="G4" fmla="+- -10661547 T2 T3"/>
                    <a:gd name="G5" fmla="*/ G4 2 1"/>
                    <a:gd name="T4" fmla="*/ 90 256 1"/>
                    <a:gd name="T5" fmla="*/ 0 256 1"/>
                    <a:gd name="G6" fmla="+- -10661547 T4 T5"/>
                    <a:gd name="G7" fmla="*/ G6 2 1"/>
                    <a:gd name="G8" fmla="abs -10661547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541"/>
                    <a:gd name="G18" fmla="*/ 10541 1 2"/>
                    <a:gd name="G19" fmla="+- G18 5400 0"/>
                    <a:gd name="G20" fmla="cos G19 -10661547"/>
                    <a:gd name="G21" fmla="sin G19 -10661547"/>
                    <a:gd name="G22" fmla="+- G20 10800 0"/>
                    <a:gd name="G23" fmla="+- G21 10800 0"/>
                    <a:gd name="G24" fmla="+- 10800 0 G20"/>
                    <a:gd name="G25" fmla="+- 10541 10800 0"/>
                    <a:gd name="G26" fmla="?: G9 G17 G25"/>
                    <a:gd name="G27" fmla="?: G9 0 21600"/>
                    <a:gd name="G28" fmla="cos 10800 -10661547"/>
                    <a:gd name="G29" fmla="sin 10800 -10661547"/>
                    <a:gd name="G30" fmla="sin 10541 -10661547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61547 G34 0"/>
                    <a:gd name="G36" fmla="?: G6 G35 G31"/>
                    <a:gd name="G37" fmla="+- 21600 0 G36"/>
                    <a:gd name="G38" fmla="?: G4 0 G33"/>
                    <a:gd name="G39" fmla="?: -10661547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12 w 21600"/>
                    <a:gd name="T15" fmla="*/ 7623 h 21600"/>
                    <a:gd name="T16" fmla="*/ 10800 w 21600"/>
                    <a:gd name="T17" fmla="*/ 259 h 21600"/>
                    <a:gd name="T18" fmla="*/ 20988 w 21600"/>
                    <a:gd name="T19" fmla="*/ 76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36" y="7662"/>
                      </a:moveTo>
                      <a:cubicBezTo>
                        <a:pt x="2109" y="3258"/>
                        <a:pt x="6187" y="259"/>
                        <a:pt x="10800" y="259"/>
                      </a:cubicBezTo>
                      <a:cubicBezTo>
                        <a:pt x="15412" y="259"/>
                        <a:pt x="19490" y="3258"/>
                        <a:pt x="20863" y="7662"/>
                      </a:cubicBezTo>
                      <a:lnTo>
                        <a:pt x="21110" y="7585"/>
                      </a:lnTo>
                      <a:cubicBezTo>
                        <a:pt x="19703" y="3073"/>
                        <a:pt x="15526" y="0"/>
                        <a:pt x="10799" y="0"/>
                      </a:cubicBezTo>
                      <a:cubicBezTo>
                        <a:pt x="6073" y="0"/>
                        <a:pt x="1896" y="3073"/>
                        <a:pt x="489" y="758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C420F96B-D905-C456-EEC2-10F96B1225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43056" y="2057604"/>
                  <a:ext cx="2758143" cy="2234352"/>
                </a:xfrm>
                <a:custGeom>
                  <a:avLst/>
                  <a:gdLst>
                    <a:gd name="connsiteX0" fmla="*/ 1869819 w 2758143"/>
                    <a:gd name="connsiteY0" fmla="*/ 0 h 2234352"/>
                    <a:gd name="connsiteX1" fmla="*/ 1809220 w 2758143"/>
                    <a:gd name="connsiteY1" fmla="*/ 25101 h 2234352"/>
                    <a:gd name="connsiteX2" fmla="*/ 1688155 w 2758143"/>
                    <a:gd name="connsiteY2" fmla="*/ 146166 h 2234352"/>
                    <a:gd name="connsiteX3" fmla="*/ 1659805 w 2758143"/>
                    <a:gd name="connsiteY3" fmla="*/ 267589 h 2234352"/>
                    <a:gd name="connsiteX4" fmla="*/ 1896622 w 2758143"/>
                    <a:gd name="connsiteY4" fmla="*/ 743054 h 2234352"/>
                    <a:gd name="connsiteX5" fmla="*/ 1919623 w 2758143"/>
                    <a:gd name="connsiteY5" fmla="*/ 788372 h 2234352"/>
                    <a:gd name="connsiteX6" fmla="*/ 1066456 w 2758143"/>
                    <a:gd name="connsiteY6" fmla="*/ 1527783 h 2234352"/>
                    <a:gd name="connsiteX7" fmla="*/ 1063635 w 2758143"/>
                    <a:gd name="connsiteY7" fmla="*/ 1526615 h 2234352"/>
                    <a:gd name="connsiteX8" fmla="*/ 333878 w 2758143"/>
                    <a:gd name="connsiteY8" fmla="*/ 1526615 h 2234352"/>
                    <a:gd name="connsiteX9" fmla="*/ 106369 w 2758143"/>
                    <a:gd name="connsiteY9" fmla="*/ 677541 h 2234352"/>
                    <a:gd name="connsiteX10" fmla="*/ 84022 w 2758143"/>
                    <a:gd name="connsiteY10" fmla="*/ 664640 h 2234352"/>
                    <a:gd name="connsiteX11" fmla="*/ 13528 w 2758143"/>
                    <a:gd name="connsiteY11" fmla="*/ 683528 h 2234352"/>
                    <a:gd name="connsiteX12" fmla="*/ 626 w 2758143"/>
                    <a:gd name="connsiteY12" fmla="*/ 705875 h 2234352"/>
                    <a:gd name="connsiteX13" fmla="*/ 328800 w 2758143"/>
                    <a:gd name="connsiteY13" fmla="*/ 1930638 h 2234352"/>
                    <a:gd name="connsiteX14" fmla="*/ 351147 w 2758143"/>
                    <a:gd name="connsiteY14" fmla="*/ 1943539 h 2234352"/>
                    <a:gd name="connsiteX15" fmla="*/ 421641 w 2758143"/>
                    <a:gd name="connsiteY15" fmla="*/ 1924651 h 2234352"/>
                    <a:gd name="connsiteX16" fmla="*/ 434543 w 2758143"/>
                    <a:gd name="connsiteY16" fmla="*/ 1902304 h 2234352"/>
                    <a:gd name="connsiteX17" fmla="*/ 348270 w 2758143"/>
                    <a:gd name="connsiteY17" fmla="*/ 1580328 h 2234352"/>
                    <a:gd name="connsiteX18" fmla="*/ 1005826 w 2758143"/>
                    <a:gd name="connsiteY18" fmla="*/ 1580329 h 2234352"/>
                    <a:gd name="connsiteX19" fmla="*/ 605181 w 2758143"/>
                    <a:gd name="connsiteY19" fmla="*/ 1927554 h 2234352"/>
                    <a:gd name="connsiteX20" fmla="*/ 595982 w 2758143"/>
                    <a:gd name="connsiteY20" fmla="*/ 1945937 h 2234352"/>
                    <a:gd name="connsiteX21" fmla="*/ 602475 w 2758143"/>
                    <a:gd name="connsiteY21" fmla="*/ 1965439 h 2234352"/>
                    <a:gd name="connsiteX22" fmla="*/ 620857 w 2758143"/>
                    <a:gd name="connsiteY22" fmla="*/ 1974638 h 2234352"/>
                    <a:gd name="connsiteX23" fmla="*/ 640360 w 2758143"/>
                    <a:gd name="connsiteY23" fmla="*/ 1968145 h 2234352"/>
                    <a:gd name="connsiteX24" fmla="*/ 1944678 w 2758143"/>
                    <a:gd name="connsiteY24" fmla="*/ 837737 h 2234352"/>
                    <a:gd name="connsiteX25" fmla="*/ 1966344 w 2758143"/>
                    <a:gd name="connsiteY25" fmla="*/ 880426 h 2234352"/>
                    <a:gd name="connsiteX26" fmla="*/ 524928 w 2758143"/>
                    <a:gd name="connsiteY26" fmla="*/ 2112800 h 2234352"/>
                    <a:gd name="connsiteX27" fmla="*/ 517315 w 2758143"/>
                    <a:gd name="connsiteY27" fmla="*/ 2210169 h 2234352"/>
                    <a:gd name="connsiteX28" fmla="*/ 517314 w 2758143"/>
                    <a:gd name="connsiteY28" fmla="*/ 2210169 h 2234352"/>
                    <a:gd name="connsiteX29" fmla="*/ 614683 w 2758143"/>
                    <a:gd name="connsiteY29" fmla="*/ 2217781 h 2234352"/>
                    <a:gd name="connsiteX30" fmla="*/ 2030665 w 2758143"/>
                    <a:gd name="connsiteY30" fmla="*/ 1007153 h 2234352"/>
                    <a:gd name="connsiteX31" fmla="*/ 2135224 w 2758143"/>
                    <a:gd name="connsiteY31" fmla="*/ 1213162 h 2234352"/>
                    <a:gd name="connsiteX32" fmla="*/ 2610644 w 2758143"/>
                    <a:gd name="connsiteY32" fmla="*/ 2158735 h 2234352"/>
                    <a:gd name="connsiteX33" fmla="*/ 2714874 w 2758143"/>
                    <a:gd name="connsiteY33" fmla="*/ 2193902 h 2234352"/>
                    <a:gd name="connsiteX34" fmla="*/ 2714874 w 2758143"/>
                    <a:gd name="connsiteY34" fmla="*/ 2193904 h 2234352"/>
                    <a:gd name="connsiteX35" fmla="*/ 2750041 w 2758143"/>
                    <a:gd name="connsiteY35" fmla="*/ 2089673 h 2234352"/>
                    <a:gd name="connsiteX36" fmla="*/ 1834660 w 2758143"/>
                    <a:gd name="connsiteY36" fmla="*/ 242056 h 2234352"/>
                    <a:gd name="connsiteX37" fmla="*/ 1930418 w 2758143"/>
                    <a:gd name="connsiteY37" fmla="*/ 146299 h 2234352"/>
                    <a:gd name="connsiteX38" fmla="*/ 1930419 w 2758143"/>
                    <a:gd name="connsiteY38" fmla="*/ 25101 h 2234352"/>
                    <a:gd name="connsiteX39" fmla="*/ 1869819 w 2758143"/>
                    <a:gd name="connsiteY39" fmla="*/ 0 h 2234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758143" h="2234352">
                      <a:moveTo>
                        <a:pt x="1869819" y="0"/>
                      </a:moveTo>
                      <a:cubicBezTo>
                        <a:pt x="1847887" y="0"/>
                        <a:pt x="1825954" y="8367"/>
                        <a:pt x="1809220" y="25101"/>
                      </a:cubicBezTo>
                      <a:lnTo>
                        <a:pt x="1688155" y="146166"/>
                      </a:lnTo>
                      <a:cubicBezTo>
                        <a:pt x="1663055" y="171267"/>
                        <a:pt x="1647255" y="236639"/>
                        <a:pt x="1659805" y="267589"/>
                      </a:cubicBezTo>
                      <a:cubicBezTo>
                        <a:pt x="1738248" y="427565"/>
                        <a:pt x="1817286" y="585756"/>
                        <a:pt x="1896622" y="743054"/>
                      </a:cubicBezTo>
                      <a:lnTo>
                        <a:pt x="1919623" y="788372"/>
                      </a:lnTo>
                      <a:lnTo>
                        <a:pt x="1066456" y="1527783"/>
                      </a:lnTo>
                      <a:lnTo>
                        <a:pt x="1063635" y="1526615"/>
                      </a:lnTo>
                      <a:lnTo>
                        <a:pt x="333878" y="1526615"/>
                      </a:lnTo>
                      <a:lnTo>
                        <a:pt x="106369" y="677541"/>
                      </a:lnTo>
                      <a:cubicBezTo>
                        <a:pt x="103761" y="667808"/>
                        <a:pt x="93756" y="662032"/>
                        <a:pt x="84022" y="664640"/>
                      </a:cubicBezTo>
                      <a:lnTo>
                        <a:pt x="13528" y="683528"/>
                      </a:lnTo>
                      <a:cubicBezTo>
                        <a:pt x="3794" y="686137"/>
                        <a:pt x="-1982" y="696142"/>
                        <a:pt x="626" y="705875"/>
                      </a:cubicBezTo>
                      <a:lnTo>
                        <a:pt x="328800" y="1930638"/>
                      </a:lnTo>
                      <a:cubicBezTo>
                        <a:pt x="331408" y="1940371"/>
                        <a:pt x="341413" y="1946147"/>
                        <a:pt x="351147" y="1943539"/>
                      </a:cubicBezTo>
                      <a:lnTo>
                        <a:pt x="421641" y="1924651"/>
                      </a:lnTo>
                      <a:cubicBezTo>
                        <a:pt x="431375" y="1922042"/>
                        <a:pt x="437151" y="1912037"/>
                        <a:pt x="434543" y="1902304"/>
                      </a:cubicBezTo>
                      <a:lnTo>
                        <a:pt x="348270" y="1580328"/>
                      </a:lnTo>
                      <a:lnTo>
                        <a:pt x="1005826" y="1580329"/>
                      </a:lnTo>
                      <a:lnTo>
                        <a:pt x="605181" y="1927554"/>
                      </a:lnTo>
                      <a:cubicBezTo>
                        <a:pt x="599577" y="1932412"/>
                        <a:pt x="596472" y="1939081"/>
                        <a:pt x="595982" y="1945937"/>
                      </a:cubicBezTo>
                      <a:lnTo>
                        <a:pt x="602475" y="1965439"/>
                      </a:lnTo>
                      <a:lnTo>
                        <a:pt x="620857" y="1974638"/>
                      </a:lnTo>
                      <a:cubicBezTo>
                        <a:pt x="627713" y="1975128"/>
                        <a:pt x="634755" y="1973002"/>
                        <a:pt x="640360" y="1968145"/>
                      </a:cubicBezTo>
                      <a:lnTo>
                        <a:pt x="1944678" y="837737"/>
                      </a:lnTo>
                      <a:lnTo>
                        <a:pt x="1966344" y="880426"/>
                      </a:lnTo>
                      <a:lnTo>
                        <a:pt x="524928" y="2112800"/>
                      </a:lnTo>
                      <a:cubicBezTo>
                        <a:pt x="495938" y="2137586"/>
                        <a:pt x="492530" y="2181179"/>
                        <a:pt x="517315" y="2210169"/>
                      </a:cubicBezTo>
                      <a:lnTo>
                        <a:pt x="517314" y="2210169"/>
                      </a:lnTo>
                      <a:cubicBezTo>
                        <a:pt x="542100" y="2239158"/>
                        <a:pt x="585693" y="2242567"/>
                        <a:pt x="614683" y="2217781"/>
                      </a:cubicBezTo>
                      <a:lnTo>
                        <a:pt x="2030665" y="1007153"/>
                      </a:lnTo>
                      <a:lnTo>
                        <a:pt x="2135224" y="1213162"/>
                      </a:lnTo>
                      <a:cubicBezTo>
                        <a:pt x="2294491" y="1525972"/>
                        <a:pt x="2453758" y="1838782"/>
                        <a:pt x="2610644" y="2158735"/>
                      </a:cubicBezTo>
                      <a:cubicBezTo>
                        <a:pt x="2629715" y="2197229"/>
                        <a:pt x="2676380" y="2212974"/>
                        <a:pt x="2714874" y="2193902"/>
                      </a:cubicBezTo>
                      <a:lnTo>
                        <a:pt x="2714874" y="2193904"/>
                      </a:lnTo>
                      <a:cubicBezTo>
                        <a:pt x="2753367" y="2174832"/>
                        <a:pt x="2769112" y="2128167"/>
                        <a:pt x="2750041" y="2089673"/>
                      </a:cubicBezTo>
                      <a:cubicBezTo>
                        <a:pt x="2444914" y="1473801"/>
                        <a:pt x="2139787" y="857928"/>
                        <a:pt x="1834660" y="242056"/>
                      </a:cubicBezTo>
                      <a:lnTo>
                        <a:pt x="1930418" y="146299"/>
                      </a:lnTo>
                      <a:cubicBezTo>
                        <a:pt x="1963886" y="112831"/>
                        <a:pt x="1963886" y="58569"/>
                        <a:pt x="1930419" y="25101"/>
                      </a:cubicBezTo>
                      <a:cubicBezTo>
                        <a:pt x="1913684" y="8367"/>
                        <a:pt x="1891752" y="0"/>
                        <a:pt x="1869819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9" name="Oval 357">
                  <a:extLst>
                    <a:ext uri="{FF2B5EF4-FFF2-40B4-BE49-F238E27FC236}">
                      <a16:creationId xmlns:a16="http://schemas.microsoft.com/office/drawing/2014/main" id="{AB8C0472-A107-5D61-9CA2-2E2CD74243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64483" y="4117792"/>
                  <a:ext cx="115631" cy="11569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>
                        <a:alpha val="89999"/>
                      </a:schemeClr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0" name="AutoShape 358">
                  <a:extLst>
                    <a:ext uri="{FF2B5EF4-FFF2-40B4-BE49-F238E27FC236}">
                      <a16:creationId xmlns:a16="http://schemas.microsoft.com/office/drawing/2014/main" id="{1A1B7C43-CA8C-8AE4-A5C9-09BB54C54F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557620" y="4353467"/>
                  <a:ext cx="1361880" cy="557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1" name="AutoShape 359">
                  <a:extLst>
                    <a:ext uri="{FF2B5EF4-FFF2-40B4-BE49-F238E27FC236}">
                      <a16:creationId xmlns:a16="http://schemas.microsoft.com/office/drawing/2014/main" id="{FFE0651F-C4C5-C604-1B4E-B847F67359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5107910" y="3558955"/>
                  <a:ext cx="1335033" cy="562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2" name="Freeform 362">
                  <a:extLst>
                    <a:ext uri="{FF2B5EF4-FFF2-40B4-BE49-F238E27FC236}">
                      <a16:creationId xmlns:a16="http://schemas.microsoft.com/office/drawing/2014/main" id="{9E36CD38-C602-C6B1-7534-6BF931205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35586" y="2628101"/>
                  <a:ext cx="888365" cy="335775"/>
                </a:xfrm>
                <a:custGeom>
                  <a:avLst/>
                  <a:gdLst>
                    <a:gd name="T0" fmla="*/ 33 w 491"/>
                    <a:gd name="T1" fmla="*/ 84 h 207"/>
                    <a:gd name="T2" fmla="*/ 231 w 491"/>
                    <a:gd name="T3" fmla="*/ 198 h 207"/>
                    <a:gd name="T4" fmla="*/ 486 w 491"/>
                    <a:gd name="T5" fmla="*/ 28 h 207"/>
                    <a:gd name="T6" fmla="*/ 203 w 491"/>
                    <a:gd name="T7" fmla="*/ 28 h 207"/>
                    <a:gd name="T8" fmla="*/ 33 w 491"/>
                    <a:gd name="T9" fmla="*/ 28 h 207"/>
                    <a:gd name="T10" fmla="*/ 33 w 491"/>
                    <a:gd name="T11" fmla="*/ 84 h 207"/>
                    <a:gd name="connsiteX0" fmla="*/ 467 w 9731"/>
                    <a:gd name="connsiteY0" fmla="*/ 3307 h 8842"/>
                    <a:gd name="connsiteX1" fmla="*/ 4500 w 9731"/>
                    <a:gd name="connsiteY1" fmla="*/ 8814 h 8842"/>
                    <a:gd name="connsiteX2" fmla="*/ 9693 w 9731"/>
                    <a:gd name="connsiteY2" fmla="*/ 602 h 8842"/>
                    <a:gd name="connsiteX3" fmla="*/ 3929 w 9731"/>
                    <a:gd name="connsiteY3" fmla="*/ 602 h 8842"/>
                    <a:gd name="connsiteX4" fmla="*/ 467 w 9731"/>
                    <a:gd name="connsiteY4" fmla="*/ 602 h 8842"/>
                    <a:gd name="connsiteX5" fmla="*/ 467 w 9731"/>
                    <a:gd name="connsiteY5" fmla="*/ 3307 h 8842"/>
                    <a:gd name="connsiteX0" fmla="*/ 755 w 9768"/>
                    <a:gd name="connsiteY0" fmla="*/ 6419 h 10153"/>
                    <a:gd name="connsiteX1" fmla="*/ 4393 w 9768"/>
                    <a:gd name="connsiteY1" fmla="*/ 9968 h 10153"/>
                    <a:gd name="connsiteX2" fmla="*/ 9730 w 9768"/>
                    <a:gd name="connsiteY2" fmla="*/ 681 h 10153"/>
                    <a:gd name="connsiteX3" fmla="*/ 3807 w 9768"/>
                    <a:gd name="connsiteY3" fmla="*/ 681 h 10153"/>
                    <a:gd name="connsiteX4" fmla="*/ 249 w 9768"/>
                    <a:gd name="connsiteY4" fmla="*/ 681 h 10153"/>
                    <a:gd name="connsiteX5" fmla="*/ 755 w 9768"/>
                    <a:gd name="connsiteY5" fmla="*/ 6419 h 10153"/>
                    <a:gd name="connsiteX0" fmla="*/ 352 w 9579"/>
                    <a:gd name="connsiteY0" fmla="*/ 7322 h 11013"/>
                    <a:gd name="connsiteX1" fmla="*/ 4076 w 9579"/>
                    <a:gd name="connsiteY1" fmla="*/ 10818 h 11013"/>
                    <a:gd name="connsiteX2" fmla="*/ 9540 w 9579"/>
                    <a:gd name="connsiteY2" fmla="*/ 1671 h 11013"/>
                    <a:gd name="connsiteX3" fmla="*/ 3476 w 9579"/>
                    <a:gd name="connsiteY3" fmla="*/ 1671 h 11013"/>
                    <a:gd name="connsiteX4" fmla="*/ 511 w 9579"/>
                    <a:gd name="connsiteY4" fmla="*/ 219 h 11013"/>
                    <a:gd name="connsiteX5" fmla="*/ 352 w 9579"/>
                    <a:gd name="connsiteY5" fmla="*/ 7322 h 11013"/>
                    <a:gd name="connsiteX0" fmla="*/ 367 w 10000"/>
                    <a:gd name="connsiteY0" fmla="*/ 6657 h 10008"/>
                    <a:gd name="connsiteX1" fmla="*/ 4255 w 10000"/>
                    <a:gd name="connsiteY1" fmla="*/ 9831 h 10008"/>
                    <a:gd name="connsiteX2" fmla="*/ 9959 w 10000"/>
                    <a:gd name="connsiteY2" fmla="*/ 1525 h 10008"/>
                    <a:gd name="connsiteX3" fmla="*/ 3629 w 10000"/>
                    <a:gd name="connsiteY3" fmla="*/ 1525 h 10008"/>
                    <a:gd name="connsiteX4" fmla="*/ 533 w 10000"/>
                    <a:gd name="connsiteY4" fmla="*/ 207 h 10008"/>
                    <a:gd name="connsiteX5" fmla="*/ 367 w 10000"/>
                    <a:gd name="connsiteY5" fmla="*/ 6657 h 10008"/>
                    <a:gd name="connsiteX0" fmla="*/ 482 w 9824"/>
                    <a:gd name="connsiteY0" fmla="*/ 8183 h 10336"/>
                    <a:gd name="connsiteX1" fmla="*/ 4079 w 9824"/>
                    <a:gd name="connsiteY1" fmla="*/ 9919 h 10336"/>
                    <a:gd name="connsiteX2" fmla="*/ 9783 w 9824"/>
                    <a:gd name="connsiteY2" fmla="*/ 1613 h 10336"/>
                    <a:gd name="connsiteX3" fmla="*/ 3453 w 9824"/>
                    <a:gd name="connsiteY3" fmla="*/ 1613 h 10336"/>
                    <a:gd name="connsiteX4" fmla="*/ 357 w 9824"/>
                    <a:gd name="connsiteY4" fmla="*/ 295 h 10336"/>
                    <a:gd name="connsiteX5" fmla="*/ 482 w 9824"/>
                    <a:gd name="connsiteY5" fmla="*/ 8183 h 10336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218"/>
                    <a:gd name="connsiteY0" fmla="*/ 7941 h 10577"/>
                    <a:gd name="connsiteX1" fmla="*/ 4286 w 10218"/>
                    <a:gd name="connsiteY1" fmla="*/ 10317 h 10577"/>
                    <a:gd name="connsiteX2" fmla="*/ 10177 w 10218"/>
                    <a:gd name="connsiteY2" fmla="*/ 2512 h 10577"/>
                    <a:gd name="connsiteX3" fmla="*/ 3522 w 10218"/>
                    <a:gd name="connsiteY3" fmla="*/ 1585 h 10577"/>
                    <a:gd name="connsiteX4" fmla="*/ 370 w 10218"/>
                    <a:gd name="connsiteY4" fmla="*/ 309 h 10577"/>
                    <a:gd name="connsiteX5" fmla="*/ 498 w 10218"/>
                    <a:gd name="connsiteY5" fmla="*/ 7941 h 10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18" h="10577">
                      <a:moveTo>
                        <a:pt x="498" y="7941"/>
                      </a:moveTo>
                      <a:cubicBezTo>
                        <a:pt x="1151" y="9609"/>
                        <a:pt x="2673" y="11222"/>
                        <a:pt x="4286" y="10317"/>
                      </a:cubicBezTo>
                      <a:cubicBezTo>
                        <a:pt x="5899" y="9412"/>
                        <a:pt x="10716" y="7776"/>
                        <a:pt x="10177" y="2512"/>
                      </a:cubicBezTo>
                      <a:cubicBezTo>
                        <a:pt x="9937" y="492"/>
                        <a:pt x="5156" y="1952"/>
                        <a:pt x="3522" y="1585"/>
                      </a:cubicBezTo>
                      <a:cubicBezTo>
                        <a:pt x="1888" y="1218"/>
                        <a:pt x="874" y="-750"/>
                        <a:pt x="370" y="309"/>
                      </a:cubicBezTo>
                      <a:cubicBezTo>
                        <a:pt x="-133" y="1369"/>
                        <a:pt x="-155" y="6273"/>
                        <a:pt x="498" y="79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3" name="Freeform 363">
                  <a:extLst>
                    <a:ext uri="{FF2B5EF4-FFF2-40B4-BE49-F238E27FC236}">
                      <a16:creationId xmlns:a16="http://schemas.microsoft.com/office/drawing/2014/main" id="{DAA82F26-7130-B25F-1461-0D2B99A749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401300" y="3175095"/>
                  <a:ext cx="188436" cy="321374"/>
                </a:xfrm>
                <a:custGeom>
                  <a:avLst/>
                  <a:gdLst>
                    <a:gd name="T0" fmla="*/ 99 w 99"/>
                    <a:gd name="T1" fmla="*/ 71 h 166"/>
                    <a:gd name="T2" fmla="*/ 14 w 99"/>
                    <a:gd name="T3" fmla="*/ 14 h 166"/>
                    <a:gd name="T4" fmla="*/ 14 w 99"/>
                    <a:gd name="T5" fmla="*/ 156 h 166"/>
                    <a:gd name="T6" fmla="*/ 99 w 99"/>
                    <a:gd name="T7" fmla="*/ 7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66">
                      <a:moveTo>
                        <a:pt x="99" y="71"/>
                      </a:moveTo>
                      <a:cubicBezTo>
                        <a:pt x="99" y="47"/>
                        <a:pt x="28" y="0"/>
                        <a:pt x="14" y="14"/>
                      </a:cubicBezTo>
                      <a:cubicBezTo>
                        <a:pt x="0" y="28"/>
                        <a:pt x="0" y="146"/>
                        <a:pt x="14" y="156"/>
                      </a:cubicBezTo>
                      <a:cubicBezTo>
                        <a:pt x="28" y="166"/>
                        <a:pt x="99" y="95"/>
                        <a:pt x="99" y="7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0000"/>
                    </a:gs>
                    <a:gs pos="100000">
                      <a:srgbClr val="80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4" name="AutoShape 366">
                  <a:extLst>
                    <a:ext uri="{FF2B5EF4-FFF2-40B4-BE49-F238E27FC236}">
                      <a16:creationId xmlns:a16="http://schemas.microsoft.com/office/drawing/2014/main" id="{6562EA2B-B82B-9C56-33FB-98D12E62BC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395357" y="2937347"/>
                  <a:ext cx="162052" cy="21853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5" name="AutoShape 370">
                  <a:extLst>
                    <a:ext uri="{FF2B5EF4-FFF2-40B4-BE49-F238E27FC236}">
                      <a16:creationId xmlns:a16="http://schemas.microsoft.com/office/drawing/2014/main" id="{85CE8D4F-C284-7E67-D549-32D3278A39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2838142" y="1773904"/>
                  <a:ext cx="723767" cy="10712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6" name="AutoShape 371">
                  <a:extLst>
                    <a:ext uri="{FF2B5EF4-FFF2-40B4-BE49-F238E27FC236}">
                      <a16:creationId xmlns:a16="http://schemas.microsoft.com/office/drawing/2014/main" id="{31F96A47-79A6-BADE-6ED9-F953DA7604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3077970" y="1825323"/>
                  <a:ext cx="475373" cy="13712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7" name="AutoShape 373" descr="縦線 (反転)">
                  <a:extLst>
                    <a:ext uri="{FF2B5EF4-FFF2-40B4-BE49-F238E27FC236}">
                      <a16:creationId xmlns:a16="http://schemas.microsoft.com/office/drawing/2014/main" id="{455D8EF2-B2F8-0C9D-38BB-7777329984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484827" y="2112418"/>
                  <a:ext cx="1104922" cy="921273"/>
                </a:xfrm>
                <a:custGeom>
                  <a:avLst/>
                  <a:gdLst>
                    <a:gd name="G0" fmla="+- 1988 0 0"/>
                    <a:gd name="G1" fmla="+- 21600 0 1988"/>
                    <a:gd name="G2" fmla="*/ 1988 1 2"/>
                    <a:gd name="G3" fmla="+- 21600 0 G2"/>
                    <a:gd name="G4" fmla="+/ 1988 21600 2"/>
                    <a:gd name="G5" fmla="+/ G1 0 2"/>
                    <a:gd name="G6" fmla="*/ 21600 21600 1988"/>
                    <a:gd name="G7" fmla="*/ G6 1 2"/>
                    <a:gd name="G8" fmla="+- 21600 0 G7"/>
                    <a:gd name="G9" fmla="*/ 21600 1 2"/>
                    <a:gd name="G10" fmla="+- 1988 0 G9"/>
                    <a:gd name="G11" fmla="?: G10 G8 0"/>
                    <a:gd name="G12" fmla="?: G10 G7 21600"/>
                    <a:gd name="T0" fmla="*/ 20606 w 21600"/>
                    <a:gd name="T1" fmla="*/ 10800 h 21600"/>
                    <a:gd name="T2" fmla="*/ 10800 w 21600"/>
                    <a:gd name="T3" fmla="*/ 21600 h 21600"/>
                    <a:gd name="T4" fmla="*/ 994 w 21600"/>
                    <a:gd name="T5" fmla="*/ 10800 h 21600"/>
                    <a:gd name="T6" fmla="*/ 10800 w 21600"/>
                    <a:gd name="T7" fmla="*/ 0 h 21600"/>
                    <a:gd name="T8" fmla="*/ 2794 w 21600"/>
                    <a:gd name="T9" fmla="*/ 2794 h 21600"/>
                    <a:gd name="T10" fmla="*/ 18806 w 21600"/>
                    <a:gd name="T11" fmla="*/ 1880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988" y="21600"/>
                      </a:lnTo>
                      <a:lnTo>
                        <a:pt x="19612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narVert">
                  <a:fgClr>
                    <a:srgbClr val="969696"/>
                  </a:fgClr>
                  <a:bgClr>
                    <a:srgbClr val="FFFFFF"/>
                  </a:bgClr>
                </a:patt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8" name="AutoShape 374">
                  <a:extLst>
                    <a:ext uri="{FF2B5EF4-FFF2-40B4-BE49-F238E27FC236}">
                      <a16:creationId xmlns:a16="http://schemas.microsoft.com/office/drawing/2014/main" id="{D8825CD7-78FE-93A4-85FE-424C1B5DC0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61693" y="3942108"/>
                  <a:ext cx="2025690" cy="55276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9" name="Oval 376">
                  <a:extLst>
                    <a:ext uri="{FF2B5EF4-FFF2-40B4-BE49-F238E27FC236}">
                      <a16:creationId xmlns:a16="http://schemas.microsoft.com/office/drawing/2014/main" id="{040B2F95-3908-B985-89C1-7443265623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951629" y="4036378"/>
                  <a:ext cx="368307" cy="36850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50" name="AutoShape 379">
                  <a:extLst>
                    <a:ext uri="{FF2B5EF4-FFF2-40B4-BE49-F238E27FC236}">
                      <a16:creationId xmlns:a16="http://schemas.microsoft.com/office/drawing/2014/main" id="{E070FA09-6A68-B2DF-1F88-C95F4E3598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722545" y="4461248"/>
                  <a:ext cx="680030" cy="886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51" name="AutoShape 380">
                  <a:extLst>
                    <a:ext uri="{FF2B5EF4-FFF2-40B4-BE49-F238E27FC236}">
                      <a16:creationId xmlns:a16="http://schemas.microsoft.com/office/drawing/2014/main" id="{40547DC7-1F45-396B-0FE6-FF3D0E272A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04610" y="4739116"/>
                  <a:ext cx="341146" cy="11141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589A2ADF-9E64-9B74-7211-28C163D8A164}"/>
                  </a:ext>
                </a:extLst>
              </p:cNvPr>
              <p:cNvSpPr/>
              <p:nvPr/>
            </p:nvSpPr>
            <p:spPr>
              <a:xfrm>
                <a:off x="7728652" y="2187885"/>
                <a:ext cx="531411" cy="1335490"/>
              </a:xfrm>
              <a:custGeom>
                <a:avLst/>
                <a:gdLst>
                  <a:gd name="connsiteX0" fmla="*/ 122645 w 642906"/>
                  <a:gd name="connsiteY0" fmla="*/ 0 h 1615688"/>
                  <a:gd name="connsiteX1" fmla="*/ 642906 w 642906"/>
                  <a:gd name="connsiteY1" fmla="*/ 0 h 1615688"/>
                  <a:gd name="connsiteX2" fmla="*/ 642906 w 642906"/>
                  <a:gd name="connsiteY2" fmla="*/ 281811 h 1615688"/>
                  <a:gd name="connsiteX3" fmla="*/ 626145 w 642906"/>
                  <a:gd name="connsiteY3" fmla="*/ 364833 h 1615688"/>
                  <a:gd name="connsiteX4" fmla="*/ 600197 w 642906"/>
                  <a:gd name="connsiteY4" fmla="*/ 403319 h 1615688"/>
                  <a:gd name="connsiteX5" fmla="*/ 582821 w 642906"/>
                  <a:gd name="connsiteY5" fmla="*/ 446455 h 1615688"/>
                  <a:gd name="connsiteX6" fmla="*/ 269539 w 642906"/>
                  <a:gd name="connsiteY6" fmla="*/ 922391 h 1615688"/>
                  <a:gd name="connsiteX7" fmla="*/ 234354 w 642906"/>
                  <a:gd name="connsiteY7" fmla="*/ 1615688 h 1615688"/>
                  <a:gd name="connsiteX8" fmla="*/ 39122 w 642906"/>
                  <a:gd name="connsiteY8" fmla="*/ 1615688 h 1615688"/>
                  <a:gd name="connsiteX9" fmla="*/ 0 w 642906"/>
                  <a:gd name="connsiteY9" fmla="*/ 844801 h 1615688"/>
                  <a:gd name="connsiteX10" fmla="*/ 2604 w 642906"/>
                  <a:gd name="connsiteY10" fmla="*/ 839664 h 1615688"/>
                  <a:gd name="connsiteX11" fmla="*/ 2373 w 642906"/>
                  <a:gd name="connsiteY11" fmla="*/ 818793 h 1615688"/>
                  <a:gd name="connsiteX12" fmla="*/ 24004 w 642906"/>
                  <a:gd name="connsiteY12" fmla="*/ 765094 h 1615688"/>
                  <a:gd name="connsiteX13" fmla="*/ 225101 w 642906"/>
                  <a:gd name="connsiteY13" fmla="*/ 459588 h 1615688"/>
                  <a:gd name="connsiteX14" fmla="*/ 185116 w 642906"/>
                  <a:gd name="connsiteY14" fmla="*/ 432630 h 1615688"/>
                  <a:gd name="connsiteX15" fmla="*/ 122645 w 642906"/>
                  <a:gd name="connsiteY15" fmla="*/ 281811 h 1615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42906" h="1615688">
                    <a:moveTo>
                      <a:pt x="122645" y="0"/>
                    </a:moveTo>
                    <a:lnTo>
                      <a:pt x="642906" y="0"/>
                    </a:lnTo>
                    <a:lnTo>
                      <a:pt x="642906" y="281811"/>
                    </a:lnTo>
                    <a:cubicBezTo>
                      <a:pt x="642906" y="311260"/>
                      <a:pt x="636938" y="339316"/>
                      <a:pt x="626145" y="364833"/>
                    </a:cubicBezTo>
                    <a:lnTo>
                      <a:pt x="600197" y="403319"/>
                    </a:lnTo>
                    <a:lnTo>
                      <a:pt x="582821" y="446455"/>
                    </a:lnTo>
                    <a:lnTo>
                      <a:pt x="269539" y="922391"/>
                    </a:lnTo>
                    <a:lnTo>
                      <a:pt x="234354" y="1615688"/>
                    </a:lnTo>
                    <a:lnTo>
                      <a:pt x="39122" y="1615688"/>
                    </a:lnTo>
                    <a:lnTo>
                      <a:pt x="0" y="844801"/>
                    </a:lnTo>
                    <a:lnTo>
                      <a:pt x="2604" y="839664"/>
                    </a:lnTo>
                    <a:lnTo>
                      <a:pt x="2373" y="818793"/>
                    </a:lnTo>
                    <a:cubicBezTo>
                      <a:pt x="5800" y="800168"/>
                      <a:pt x="12936" y="781908"/>
                      <a:pt x="24004" y="765094"/>
                    </a:cubicBezTo>
                    <a:lnTo>
                      <a:pt x="225101" y="459588"/>
                    </a:lnTo>
                    <a:lnTo>
                      <a:pt x="185116" y="432630"/>
                    </a:lnTo>
                    <a:cubicBezTo>
                      <a:pt x="146519" y="394032"/>
                      <a:pt x="122645" y="340710"/>
                      <a:pt x="122645" y="2818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4" name="四角形: 上の 2 つの角を丸める 603">
                <a:extLst>
                  <a:ext uri="{FF2B5EF4-FFF2-40B4-BE49-F238E27FC236}">
                    <a16:creationId xmlns:a16="http://schemas.microsoft.com/office/drawing/2014/main" id="{F900E05E-51BE-2E39-70E7-95EF015F47D5}"/>
                  </a:ext>
                </a:extLst>
              </p:cNvPr>
              <p:cNvSpPr/>
              <p:nvPr/>
            </p:nvSpPr>
            <p:spPr>
              <a:xfrm flipV="1">
                <a:off x="7810623" y="1495038"/>
                <a:ext cx="468848" cy="9075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2AAC9E30-803D-0AA4-B354-C3DB72E6CC26}"/>
                  </a:ext>
                </a:extLst>
              </p:cNvPr>
              <p:cNvSpPr/>
              <p:nvPr/>
            </p:nvSpPr>
            <p:spPr bwMode="auto">
              <a:xfrm rot="1961044" flipH="1">
                <a:off x="7421295" y="1998848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7BD465D7-7DC9-18D4-C4D4-6C8764C46FF2}"/>
                  </a:ext>
                </a:extLst>
              </p:cNvPr>
              <p:cNvSpPr/>
              <p:nvPr/>
            </p:nvSpPr>
            <p:spPr bwMode="auto">
              <a:xfrm flipH="1">
                <a:off x="7623183" y="3522866"/>
                <a:ext cx="296892" cy="132079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ABB38AF9-7DB4-FB35-8F3C-0772FFA9C4CC}"/>
                  </a:ext>
                </a:extLst>
              </p:cNvPr>
              <p:cNvSpPr/>
              <p:nvPr/>
            </p:nvSpPr>
            <p:spPr bwMode="auto">
              <a:xfrm rot="1112624" flipH="1">
                <a:off x="7604650" y="1554898"/>
                <a:ext cx="483209" cy="677690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  <a:gd name="connsiteX0" fmla="*/ 89165 w 445679"/>
                  <a:gd name="connsiteY0" fmla="*/ 0 h 714222"/>
                  <a:gd name="connsiteX1" fmla="*/ 123872 w 445679"/>
                  <a:gd name="connsiteY1" fmla="*/ 7007 h 714222"/>
                  <a:gd name="connsiteX2" fmla="*/ 178330 w 445679"/>
                  <a:gd name="connsiteY2" fmla="*/ 89165 h 714222"/>
                  <a:gd name="connsiteX3" fmla="*/ 178330 w 445679"/>
                  <a:gd name="connsiteY3" fmla="*/ 373057 h 714222"/>
                  <a:gd name="connsiteX4" fmla="*/ 434124 w 445679"/>
                  <a:gd name="connsiteY4" fmla="*/ 565992 h 714222"/>
                  <a:gd name="connsiteX5" fmla="*/ 439822 w 445679"/>
                  <a:gd name="connsiteY5" fmla="*/ 606669 h 714222"/>
                  <a:gd name="connsiteX6" fmla="*/ 367414 w 445679"/>
                  <a:gd name="connsiteY6" fmla="*/ 702667 h 714222"/>
                  <a:gd name="connsiteX7" fmla="*/ 326738 w 445679"/>
                  <a:gd name="connsiteY7" fmla="*/ 708365 h 714222"/>
                  <a:gd name="connsiteX8" fmla="*/ 40311 w 445679"/>
                  <a:gd name="connsiteY8" fmla="*/ 492324 h 714222"/>
                  <a:gd name="connsiteX9" fmla="*/ 32228 w 445679"/>
                  <a:gd name="connsiteY9" fmla="*/ 483206 h 714222"/>
                  <a:gd name="connsiteX10" fmla="*/ 26116 w 445679"/>
                  <a:gd name="connsiteY10" fmla="*/ 479086 h 714222"/>
                  <a:gd name="connsiteX11" fmla="*/ 18312 w 445679"/>
                  <a:gd name="connsiteY11" fmla="*/ 467511 h 714222"/>
                  <a:gd name="connsiteX12" fmla="*/ 16822 w 445679"/>
                  <a:gd name="connsiteY12" fmla="*/ 465830 h 714222"/>
                  <a:gd name="connsiteX13" fmla="*/ 16450 w 445679"/>
                  <a:gd name="connsiteY13" fmla="*/ 464749 h 714222"/>
                  <a:gd name="connsiteX14" fmla="*/ 7007 w 445679"/>
                  <a:gd name="connsiteY14" fmla="*/ 450744 h 714222"/>
                  <a:gd name="connsiteX15" fmla="*/ 0 w 445679"/>
                  <a:gd name="connsiteY15" fmla="*/ 416037 h 714222"/>
                  <a:gd name="connsiteX16" fmla="*/ 0 w 445679"/>
                  <a:gd name="connsiteY16" fmla="*/ 89165 h 714222"/>
                  <a:gd name="connsiteX17" fmla="*/ 173503 w 445679"/>
                  <a:gd name="connsiteY17" fmla="*/ 84338 h 714222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16" fmla="*/ 173503 w 445679"/>
                  <a:gd name="connsiteY16" fmla="*/ 77331 h 707215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0" fmla="*/ 178330 w 445679"/>
                  <a:gd name="connsiteY0" fmla="*/ 0 h 625057"/>
                  <a:gd name="connsiteX1" fmla="*/ 178330 w 445679"/>
                  <a:gd name="connsiteY1" fmla="*/ 283892 h 625057"/>
                  <a:gd name="connsiteX2" fmla="*/ 434124 w 445679"/>
                  <a:gd name="connsiteY2" fmla="*/ 476827 h 625057"/>
                  <a:gd name="connsiteX3" fmla="*/ 439822 w 445679"/>
                  <a:gd name="connsiteY3" fmla="*/ 517504 h 625057"/>
                  <a:gd name="connsiteX4" fmla="*/ 367414 w 445679"/>
                  <a:gd name="connsiteY4" fmla="*/ 613502 h 625057"/>
                  <a:gd name="connsiteX5" fmla="*/ 326738 w 445679"/>
                  <a:gd name="connsiteY5" fmla="*/ 619200 h 625057"/>
                  <a:gd name="connsiteX6" fmla="*/ 40311 w 445679"/>
                  <a:gd name="connsiteY6" fmla="*/ 403159 h 625057"/>
                  <a:gd name="connsiteX7" fmla="*/ 32228 w 445679"/>
                  <a:gd name="connsiteY7" fmla="*/ 394041 h 625057"/>
                  <a:gd name="connsiteX8" fmla="*/ 26116 w 445679"/>
                  <a:gd name="connsiteY8" fmla="*/ 389921 h 625057"/>
                  <a:gd name="connsiteX9" fmla="*/ 18312 w 445679"/>
                  <a:gd name="connsiteY9" fmla="*/ 378346 h 625057"/>
                  <a:gd name="connsiteX10" fmla="*/ 16822 w 445679"/>
                  <a:gd name="connsiteY10" fmla="*/ 376665 h 625057"/>
                  <a:gd name="connsiteX11" fmla="*/ 16450 w 445679"/>
                  <a:gd name="connsiteY11" fmla="*/ 375584 h 625057"/>
                  <a:gd name="connsiteX12" fmla="*/ 7007 w 445679"/>
                  <a:gd name="connsiteY12" fmla="*/ 361579 h 625057"/>
                  <a:gd name="connsiteX13" fmla="*/ 0 w 445679"/>
                  <a:gd name="connsiteY13" fmla="*/ 326872 h 625057"/>
                  <a:gd name="connsiteX14" fmla="*/ 0 w 445679"/>
                  <a:gd name="connsiteY14" fmla="*/ 0 h 6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5679" h="625057">
                    <a:moveTo>
                      <a:pt x="178330" y="0"/>
                    </a:moveTo>
                    <a:lnTo>
                      <a:pt x="178330" y="283892"/>
                    </a:lnTo>
                    <a:lnTo>
                      <a:pt x="434124" y="476827"/>
                    </a:lnTo>
                    <a:cubicBezTo>
                      <a:pt x="446929" y="486486"/>
                      <a:pt x="449480" y="504698"/>
                      <a:pt x="439822" y="517504"/>
                    </a:cubicBezTo>
                    <a:lnTo>
                      <a:pt x="367414" y="613502"/>
                    </a:lnTo>
                    <a:cubicBezTo>
                      <a:pt x="357755" y="626308"/>
                      <a:pt x="339543" y="628859"/>
                      <a:pt x="326738" y="619200"/>
                    </a:cubicBezTo>
                    <a:lnTo>
                      <a:pt x="40311" y="403159"/>
                    </a:lnTo>
                    <a:lnTo>
                      <a:pt x="32228" y="394041"/>
                    </a:lnTo>
                    <a:lnTo>
                      <a:pt x="26116" y="389921"/>
                    </a:lnTo>
                    <a:lnTo>
                      <a:pt x="18312" y="378346"/>
                    </a:lnTo>
                    <a:lnTo>
                      <a:pt x="16822" y="376665"/>
                    </a:lnTo>
                    <a:lnTo>
                      <a:pt x="16450" y="375584"/>
                    </a:lnTo>
                    <a:lnTo>
                      <a:pt x="7007" y="361579"/>
                    </a:lnTo>
                    <a:cubicBezTo>
                      <a:pt x="2495" y="350911"/>
                      <a:pt x="0" y="339183"/>
                      <a:pt x="0" y="326872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24F21378-B904-C941-BDC7-947EF326F59C}"/>
                  </a:ext>
                </a:extLst>
              </p:cNvPr>
              <p:cNvGrpSpPr/>
              <p:nvPr/>
            </p:nvGrpSpPr>
            <p:grpSpPr>
              <a:xfrm rot="20700000">
                <a:off x="7594092" y="841633"/>
                <a:ext cx="611164" cy="651421"/>
                <a:chOff x="5682346" y="832207"/>
                <a:chExt cx="611164" cy="651421"/>
              </a:xfrm>
            </p:grpSpPr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5F69152A-3BE0-5DCD-1642-E98EE05105EB}"/>
                    </a:ext>
                  </a:extLst>
                </p:cNvPr>
                <p:cNvSpPr/>
                <p:nvPr/>
              </p:nvSpPr>
              <p:spPr bwMode="auto">
                <a:xfrm flipH="1">
                  <a:off x="5735340" y="894032"/>
                  <a:ext cx="510263" cy="589596"/>
                </a:xfrm>
                <a:custGeom>
                  <a:avLst/>
                  <a:gdLst>
                    <a:gd name="connsiteX0" fmla="*/ 550009 w 1118622"/>
                    <a:gd name="connsiteY0" fmla="*/ 0 h 1160030"/>
                    <a:gd name="connsiteX1" fmla="*/ 1074557 w 1118622"/>
                    <a:gd name="connsiteY1" fmla="*/ 291672 h 1160030"/>
                    <a:gd name="connsiteX2" fmla="*/ 1037164 w 1118622"/>
                    <a:gd name="connsiteY2" fmla="*/ 647658 h 1160030"/>
                    <a:gd name="connsiteX3" fmla="*/ 1118533 w 1118622"/>
                    <a:gd name="connsiteY3" fmla="*/ 862089 h 1160030"/>
                    <a:gd name="connsiteX4" fmla="*/ 1018696 w 1118622"/>
                    <a:gd name="connsiteY4" fmla="*/ 891508 h 1160030"/>
                    <a:gd name="connsiteX5" fmla="*/ 1001638 w 1118622"/>
                    <a:gd name="connsiteY5" fmla="*/ 926494 h 1160030"/>
                    <a:gd name="connsiteX6" fmla="*/ 879810 w 1118622"/>
                    <a:gd name="connsiteY6" fmla="*/ 917726 h 1160030"/>
                    <a:gd name="connsiteX7" fmla="*/ 963859 w 1118622"/>
                    <a:gd name="connsiteY7" fmla="*/ 990730 h 1160030"/>
                    <a:gd name="connsiteX8" fmla="*/ 964030 w 1118622"/>
                    <a:gd name="connsiteY8" fmla="*/ 990750 h 1160030"/>
                    <a:gd name="connsiteX9" fmla="*/ 942276 w 1118622"/>
                    <a:gd name="connsiteY9" fmla="*/ 1021289 h 1160030"/>
                    <a:gd name="connsiteX10" fmla="*/ 550009 w 1118622"/>
                    <a:gd name="connsiteY10" fmla="*/ 1160030 h 1160030"/>
                    <a:gd name="connsiteX11" fmla="*/ 0 w 1118622"/>
                    <a:gd name="connsiteY11" fmla="*/ 580015 h 1160030"/>
                    <a:gd name="connsiteX12" fmla="*/ 550009 w 1118622"/>
                    <a:gd name="connsiteY12" fmla="*/ 0 h 1160030"/>
                    <a:gd name="connsiteX0" fmla="*/ 550009 w 1118622"/>
                    <a:gd name="connsiteY0" fmla="*/ 9682 h 1169712"/>
                    <a:gd name="connsiteX1" fmla="*/ 1074557 w 1118622"/>
                    <a:gd name="connsiteY1" fmla="*/ 301354 h 1169712"/>
                    <a:gd name="connsiteX2" fmla="*/ 1037164 w 1118622"/>
                    <a:gd name="connsiteY2" fmla="*/ 657340 h 1169712"/>
                    <a:gd name="connsiteX3" fmla="*/ 1118533 w 1118622"/>
                    <a:gd name="connsiteY3" fmla="*/ 871771 h 1169712"/>
                    <a:gd name="connsiteX4" fmla="*/ 1018696 w 1118622"/>
                    <a:gd name="connsiteY4" fmla="*/ 901190 h 1169712"/>
                    <a:gd name="connsiteX5" fmla="*/ 1001638 w 1118622"/>
                    <a:gd name="connsiteY5" fmla="*/ 936176 h 1169712"/>
                    <a:gd name="connsiteX6" fmla="*/ 879810 w 1118622"/>
                    <a:gd name="connsiteY6" fmla="*/ 927408 h 1169712"/>
                    <a:gd name="connsiteX7" fmla="*/ 963859 w 1118622"/>
                    <a:gd name="connsiteY7" fmla="*/ 1000412 h 1169712"/>
                    <a:gd name="connsiteX8" fmla="*/ 964030 w 1118622"/>
                    <a:gd name="connsiteY8" fmla="*/ 1000432 h 1169712"/>
                    <a:gd name="connsiteX9" fmla="*/ 942276 w 1118622"/>
                    <a:gd name="connsiteY9" fmla="*/ 1030971 h 1169712"/>
                    <a:gd name="connsiteX10" fmla="*/ 550009 w 1118622"/>
                    <a:gd name="connsiteY10" fmla="*/ 1169712 h 1169712"/>
                    <a:gd name="connsiteX11" fmla="*/ 0 w 1118622"/>
                    <a:gd name="connsiteY11" fmla="*/ 589697 h 1169712"/>
                    <a:gd name="connsiteX12" fmla="*/ 550009 w 1118622"/>
                    <a:gd name="connsiteY12" fmla="*/ 9682 h 1169712"/>
                    <a:gd name="connsiteX0" fmla="*/ 535974 w 1118640"/>
                    <a:gd name="connsiteY0" fmla="*/ 0 h 1258399"/>
                    <a:gd name="connsiteX1" fmla="*/ 1074575 w 1118640"/>
                    <a:gd name="connsiteY1" fmla="*/ 390041 h 1258399"/>
                    <a:gd name="connsiteX2" fmla="*/ 1037182 w 1118640"/>
                    <a:gd name="connsiteY2" fmla="*/ 746027 h 1258399"/>
                    <a:gd name="connsiteX3" fmla="*/ 1118551 w 1118640"/>
                    <a:gd name="connsiteY3" fmla="*/ 960458 h 1258399"/>
                    <a:gd name="connsiteX4" fmla="*/ 1018714 w 1118640"/>
                    <a:gd name="connsiteY4" fmla="*/ 989877 h 1258399"/>
                    <a:gd name="connsiteX5" fmla="*/ 1001656 w 1118640"/>
                    <a:gd name="connsiteY5" fmla="*/ 1024863 h 1258399"/>
                    <a:gd name="connsiteX6" fmla="*/ 879828 w 1118640"/>
                    <a:gd name="connsiteY6" fmla="*/ 1016095 h 1258399"/>
                    <a:gd name="connsiteX7" fmla="*/ 963877 w 1118640"/>
                    <a:gd name="connsiteY7" fmla="*/ 1089099 h 1258399"/>
                    <a:gd name="connsiteX8" fmla="*/ 964048 w 1118640"/>
                    <a:gd name="connsiteY8" fmla="*/ 1089119 h 1258399"/>
                    <a:gd name="connsiteX9" fmla="*/ 942294 w 1118640"/>
                    <a:gd name="connsiteY9" fmla="*/ 1119658 h 1258399"/>
                    <a:gd name="connsiteX10" fmla="*/ 550027 w 1118640"/>
                    <a:gd name="connsiteY10" fmla="*/ 1258399 h 1258399"/>
                    <a:gd name="connsiteX11" fmla="*/ 18 w 1118640"/>
                    <a:gd name="connsiteY11" fmla="*/ 678384 h 1258399"/>
                    <a:gd name="connsiteX12" fmla="*/ 535974 w 1118640"/>
                    <a:gd name="connsiteY12" fmla="*/ 0 h 1258399"/>
                    <a:gd name="connsiteX0" fmla="*/ 536087 w 1118753"/>
                    <a:gd name="connsiteY0" fmla="*/ 0 h 1258399"/>
                    <a:gd name="connsiteX1" fmla="*/ 1074688 w 1118753"/>
                    <a:gd name="connsiteY1" fmla="*/ 390041 h 1258399"/>
                    <a:gd name="connsiteX2" fmla="*/ 1037295 w 1118753"/>
                    <a:gd name="connsiteY2" fmla="*/ 746027 h 1258399"/>
                    <a:gd name="connsiteX3" fmla="*/ 1118664 w 1118753"/>
                    <a:gd name="connsiteY3" fmla="*/ 960458 h 1258399"/>
                    <a:gd name="connsiteX4" fmla="*/ 1018827 w 1118753"/>
                    <a:gd name="connsiteY4" fmla="*/ 989877 h 1258399"/>
                    <a:gd name="connsiteX5" fmla="*/ 1001769 w 1118753"/>
                    <a:gd name="connsiteY5" fmla="*/ 1024863 h 1258399"/>
                    <a:gd name="connsiteX6" fmla="*/ 879941 w 1118753"/>
                    <a:gd name="connsiteY6" fmla="*/ 1016095 h 1258399"/>
                    <a:gd name="connsiteX7" fmla="*/ 963990 w 1118753"/>
                    <a:gd name="connsiteY7" fmla="*/ 1089099 h 1258399"/>
                    <a:gd name="connsiteX8" fmla="*/ 964161 w 1118753"/>
                    <a:gd name="connsiteY8" fmla="*/ 1089119 h 1258399"/>
                    <a:gd name="connsiteX9" fmla="*/ 942407 w 1118753"/>
                    <a:gd name="connsiteY9" fmla="*/ 1119658 h 1258399"/>
                    <a:gd name="connsiteX10" fmla="*/ 550140 w 1118753"/>
                    <a:gd name="connsiteY10" fmla="*/ 1258399 h 1258399"/>
                    <a:gd name="connsiteX11" fmla="*/ 131 w 1118753"/>
                    <a:gd name="connsiteY11" fmla="*/ 678384 h 1258399"/>
                    <a:gd name="connsiteX12" fmla="*/ 536087 w 1118753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3999 h 1262398"/>
                    <a:gd name="connsiteX1" fmla="*/ 1074688 w 1139817"/>
                    <a:gd name="connsiteY1" fmla="*/ 323777 h 1262398"/>
                    <a:gd name="connsiteX2" fmla="*/ 1037295 w 1139817"/>
                    <a:gd name="connsiteY2" fmla="*/ 750026 h 1262398"/>
                    <a:gd name="connsiteX3" fmla="*/ 1139744 w 1139817"/>
                    <a:gd name="connsiteY3" fmla="*/ 929324 h 1262398"/>
                    <a:gd name="connsiteX4" fmla="*/ 1018827 w 1139817"/>
                    <a:gd name="connsiteY4" fmla="*/ 993876 h 1262398"/>
                    <a:gd name="connsiteX5" fmla="*/ 1001769 w 1139817"/>
                    <a:gd name="connsiteY5" fmla="*/ 1028862 h 1262398"/>
                    <a:gd name="connsiteX6" fmla="*/ 879941 w 1139817"/>
                    <a:gd name="connsiteY6" fmla="*/ 1020094 h 1262398"/>
                    <a:gd name="connsiteX7" fmla="*/ 963990 w 1139817"/>
                    <a:gd name="connsiteY7" fmla="*/ 1093098 h 1262398"/>
                    <a:gd name="connsiteX8" fmla="*/ 964161 w 1139817"/>
                    <a:gd name="connsiteY8" fmla="*/ 1093118 h 1262398"/>
                    <a:gd name="connsiteX9" fmla="*/ 942407 w 1139817"/>
                    <a:gd name="connsiteY9" fmla="*/ 1123657 h 1262398"/>
                    <a:gd name="connsiteX10" fmla="*/ 550140 w 1139817"/>
                    <a:gd name="connsiteY10" fmla="*/ 1262398 h 1262398"/>
                    <a:gd name="connsiteX11" fmla="*/ 131 w 1139817"/>
                    <a:gd name="connsiteY11" fmla="*/ 682383 h 1262398"/>
                    <a:gd name="connsiteX12" fmla="*/ 536087 w 1139817"/>
                    <a:gd name="connsiteY12" fmla="*/ 3999 h 1262398"/>
                    <a:gd name="connsiteX0" fmla="*/ 536087 w 1139817"/>
                    <a:gd name="connsiteY0" fmla="*/ 0 h 1258399"/>
                    <a:gd name="connsiteX1" fmla="*/ 1074688 w 1139817"/>
                    <a:gd name="connsiteY1" fmla="*/ 319778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45103 w 1148840"/>
                    <a:gd name="connsiteY0" fmla="*/ 0 h 1258399"/>
                    <a:gd name="connsiteX1" fmla="*/ 1041545 w 1148840"/>
                    <a:gd name="connsiteY1" fmla="*/ 249514 h 1258399"/>
                    <a:gd name="connsiteX2" fmla="*/ 1046311 w 1148840"/>
                    <a:gd name="connsiteY2" fmla="*/ 746027 h 1258399"/>
                    <a:gd name="connsiteX3" fmla="*/ 1148760 w 1148840"/>
                    <a:gd name="connsiteY3" fmla="*/ 925325 h 1258399"/>
                    <a:gd name="connsiteX4" fmla="*/ 1027843 w 1148840"/>
                    <a:gd name="connsiteY4" fmla="*/ 989877 h 1258399"/>
                    <a:gd name="connsiteX5" fmla="*/ 1010785 w 1148840"/>
                    <a:gd name="connsiteY5" fmla="*/ 1024863 h 1258399"/>
                    <a:gd name="connsiteX6" fmla="*/ 888957 w 1148840"/>
                    <a:gd name="connsiteY6" fmla="*/ 1016095 h 1258399"/>
                    <a:gd name="connsiteX7" fmla="*/ 973006 w 1148840"/>
                    <a:gd name="connsiteY7" fmla="*/ 1089099 h 1258399"/>
                    <a:gd name="connsiteX8" fmla="*/ 973177 w 1148840"/>
                    <a:gd name="connsiteY8" fmla="*/ 1089119 h 1258399"/>
                    <a:gd name="connsiteX9" fmla="*/ 951423 w 1148840"/>
                    <a:gd name="connsiteY9" fmla="*/ 1119658 h 1258399"/>
                    <a:gd name="connsiteX10" fmla="*/ 559156 w 1148840"/>
                    <a:gd name="connsiteY10" fmla="*/ 1258399 h 1258399"/>
                    <a:gd name="connsiteX11" fmla="*/ 9147 w 1148840"/>
                    <a:gd name="connsiteY11" fmla="*/ 678384 h 1258399"/>
                    <a:gd name="connsiteX12" fmla="*/ 545103 w 1148840"/>
                    <a:gd name="connsiteY12" fmla="*/ 0 h 1258399"/>
                    <a:gd name="connsiteX0" fmla="*/ 525491 w 1129228"/>
                    <a:gd name="connsiteY0" fmla="*/ 0 h 1258399"/>
                    <a:gd name="connsiteX1" fmla="*/ 1021933 w 1129228"/>
                    <a:gd name="connsiteY1" fmla="*/ 249514 h 1258399"/>
                    <a:gd name="connsiteX2" fmla="*/ 1026699 w 1129228"/>
                    <a:gd name="connsiteY2" fmla="*/ 746027 h 1258399"/>
                    <a:gd name="connsiteX3" fmla="*/ 1129148 w 1129228"/>
                    <a:gd name="connsiteY3" fmla="*/ 925325 h 1258399"/>
                    <a:gd name="connsiteX4" fmla="*/ 1008231 w 1129228"/>
                    <a:gd name="connsiteY4" fmla="*/ 989877 h 1258399"/>
                    <a:gd name="connsiteX5" fmla="*/ 991173 w 1129228"/>
                    <a:gd name="connsiteY5" fmla="*/ 1024863 h 1258399"/>
                    <a:gd name="connsiteX6" fmla="*/ 869345 w 1129228"/>
                    <a:gd name="connsiteY6" fmla="*/ 1016095 h 1258399"/>
                    <a:gd name="connsiteX7" fmla="*/ 953394 w 1129228"/>
                    <a:gd name="connsiteY7" fmla="*/ 1089099 h 1258399"/>
                    <a:gd name="connsiteX8" fmla="*/ 953565 w 1129228"/>
                    <a:gd name="connsiteY8" fmla="*/ 1089119 h 1258399"/>
                    <a:gd name="connsiteX9" fmla="*/ 931811 w 1129228"/>
                    <a:gd name="connsiteY9" fmla="*/ 1119658 h 1258399"/>
                    <a:gd name="connsiteX10" fmla="*/ 539544 w 1129228"/>
                    <a:gd name="connsiteY10" fmla="*/ 1258399 h 1258399"/>
                    <a:gd name="connsiteX11" fmla="*/ 10614 w 1129228"/>
                    <a:gd name="connsiteY11" fmla="*/ 720543 h 1258399"/>
                    <a:gd name="connsiteX12" fmla="*/ 525491 w 1129228"/>
                    <a:gd name="connsiteY12" fmla="*/ 0 h 1258399"/>
                    <a:gd name="connsiteX0" fmla="*/ 525491 w 1129228"/>
                    <a:gd name="connsiteY0" fmla="*/ 0 h 1262907"/>
                    <a:gd name="connsiteX1" fmla="*/ 1021933 w 1129228"/>
                    <a:gd name="connsiteY1" fmla="*/ 249514 h 1262907"/>
                    <a:gd name="connsiteX2" fmla="*/ 1026699 w 1129228"/>
                    <a:gd name="connsiteY2" fmla="*/ 746027 h 1262907"/>
                    <a:gd name="connsiteX3" fmla="*/ 1129148 w 1129228"/>
                    <a:gd name="connsiteY3" fmla="*/ 925325 h 1262907"/>
                    <a:gd name="connsiteX4" fmla="*/ 1008231 w 1129228"/>
                    <a:gd name="connsiteY4" fmla="*/ 989877 h 1262907"/>
                    <a:gd name="connsiteX5" fmla="*/ 991173 w 1129228"/>
                    <a:gd name="connsiteY5" fmla="*/ 1024863 h 1262907"/>
                    <a:gd name="connsiteX6" fmla="*/ 869345 w 1129228"/>
                    <a:gd name="connsiteY6" fmla="*/ 1016095 h 1262907"/>
                    <a:gd name="connsiteX7" fmla="*/ 953394 w 1129228"/>
                    <a:gd name="connsiteY7" fmla="*/ 1089099 h 1262907"/>
                    <a:gd name="connsiteX8" fmla="*/ 953565 w 1129228"/>
                    <a:gd name="connsiteY8" fmla="*/ 1089119 h 1262907"/>
                    <a:gd name="connsiteX9" fmla="*/ 931811 w 1129228"/>
                    <a:gd name="connsiteY9" fmla="*/ 1119658 h 1262907"/>
                    <a:gd name="connsiteX10" fmla="*/ 539544 w 1129228"/>
                    <a:gd name="connsiteY10" fmla="*/ 1258399 h 1262907"/>
                    <a:gd name="connsiteX11" fmla="*/ 10614 w 1129228"/>
                    <a:gd name="connsiteY11" fmla="*/ 720543 h 1262907"/>
                    <a:gd name="connsiteX12" fmla="*/ 525491 w 1129228"/>
                    <a:gd name="connsiteY12" fmla="*/ 0 h 1262907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53565 w 1129228"/>
                    <a:gd name="connsiteY8" fmla="*/ 1089119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64105 w 1129228"/>
                    <a:gd name="connsiteY8" fmla="*/ 1141817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37728 w 1129228"/>
                    <a:gd name="connsiteY6" fmla="*/ 1037174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64105 w 1129228"/>
                    <a:gd name="connsiteY7" fmla="*/ 1141817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91173 w 1129228"/>
                    <a:gd name="connsiteY5" fmla="*/ 1024863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79886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29228" h="1304791">
                      <a:moveTo>
                        <a:pt x="525491" y="0"/>
                      </a:moveTo>
                      <a:cubicBezTo>
                        <a:pt x="791283" y="0"/>
                        <a:pt x="928488" y="55474"/>
                        <a:pt x="1021933" y="249514"/>
                      </a:cubicBezTo>
                      <a:cubicBezTo>
                        <a:pt x="1115378" y="443554"/>
                        <a:pt x="1008830" y="633392"/>
                        <a:pt x="1026699" y="746027"/>
                      </a:cubicBezTo>
                      <a:cubicBezTo>
                        <a:pt x="1044568" y="858662"/>
                        <a:pt x="1132226" y="889049"/>
                        <a:pt x="1129148" y="925325"/>
                      </a:cubicBezTo>
                      <a:cubicBezTo>
                        <a:pt x="1057014" y="952077"/>
                        <a:pt x="1067662" y="972367"/>
                        <a:pt x="1008231" y="989877"/>
                      </a:cubicBezTo>
                      <a:lnTo>
                        <a:pt x="975365" y="1045942"/>
                      </a:lnTo>
                      <a:cubicBezTo>
                        <a:pt x="925973" y="1035993"/>
                        <a:pt x="885276" y="1022074"/>
                        <a:pt x="879886" y="1037174"/>
                      </a:cubicBezTo>
                      <a:cubicBezTo>
                        <a:pt x="874496" y="1052275"/>
                        <a:pt x="935250" y="1113137"/>
                        <a:pt x="943026" y="1136545"/>
                      </a:cubicBezTo>
                      <a:lnTo>
                        <a:pt x="900190" y="1182893"/>
                      </a:lnTo>
                      <a:cubicBezTo>
                        <a:pt x="852184" y="1364981"/>
                        <a:pt x="795878" y="1300557"/>
                        <a:pt x="539544" y="1258399"/>
                      </a:cubicBezTo>
                      <a:cubicBezTo>
                        <a:pt x="283210" y="1216241"/>
                        <a:pt x="48087" y="986488"/>
                        <a:pt x="10614" y="720543"/>
                      </a:cubicBezTo>
                      <a:cubicBezTo>
                        <a:pt x="-26859" y="454598"/>
                        <a:pt x="10937" y="7026"/>
                        <a:pt x="5254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8DB9F82D-5301-7A7A-8AB5-D58216291A2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838538" y="1028012"/>
                  <a:ext cx="45719" cy="145647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9" name="月 618">
                  <a:extLst>
                    <a:ext uri="{FF2B5EF4-FFF2-40B4-BE49-F238E27FC236}">
                      <a16:creationId xmlns:a16="http://schemas.microsoft.com/office/drawing/2014/main" id="{AAA5BA0A-8749-9A9A-AB08-FF60C7DDB075}"/>
                    </a:ext>
                  </a:extLst>
                </p:cNvPr>
                <p:cNvSpPr/>
                <p:nvPr/>
              </p:nvSpPr>
              <p:spPr bwMode="auto">
                <a:xfrm rot="10800000">
                  <a:off x="6104819" y="891797"/>
                  <a:ext cx="188691" cy="52780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0" name="月 619">
                  <a:extLst>
                    <a:ext uri="{FF2B5EF4-FFF2-40B4-BE49-F238E27FC236}">
                      <a16:creationId xmlns:a16="http://schemas.microsoft.com/office/drawing/2014/main" id="{59846B14-4CEC-88F3-A648-9B87A041AC51}"/>
                    </a:ext>
                  </a:extLst>
                </p:cNvPr>
                <p:cNvSpPr/>
                <p:nvPr/>
              </p:nvSpPr>
              <p:spPr bwMode="auto">
                <a:xfrm rot="5400000">
                  <a:off x="5838024" y="676529"/>
                  <a:ext cx="233877" cy="54523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1" name="月 620">
                  <a:extLst>
                    <a:ext uri="{FF2B5EF4-FFF2-40B4-BE49-F238E27FC236}">
                      <a16:creationId xmlns:a16="http://schemas.microsoft.com/office/drawing/2014/main" id="{C6019793-5CA4-EBC0-764A-D53853A306C8}"/>
                    </a:ext>
                  </a:extLst>
                </p:cNvPr>
                <p:cNvSpPr/>
                <p:nvPr/>
              </p:nvSpPr>
              <p:spPr bwMode="auto">
                <a:xfrm rot="19800000">
                  <a:off x="5995632" y="918237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2" name="月 621">
                  <a:extLst>
                    <a:ext uri="{FF2B5EF4-FFF2-40B4-BE49-F238E27FC236}">
                      <a16:creationId xmlns:a16="http://schemas.microsoft.com/office/drawing/2014/main" id="{B026A341-20B7-D763-D937-227314297E61}"/>
                    </a:ext>
                  </a:extLst>
                </p:cNvPr>
                <p:cNvSpPr/>
                <p:nvPr/>
              </p:nvSpPr>
              <p:spPr bwMode="auto">
                <a:xfrm rot="19800000">
                  <a:off x="6043256" y="908713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13321B77-85E3-D9FF-AE89-D65B987FB42D}"/>
                    </a:ext>
                  </a:extLst>
                </p:cNvPr>
                <p:cNvSpPr/>
                <p:nvPr/>
              </p:nvSpPr>
              <p:spPr bwMode="auto">
                <a:xfrm rot="21325971" flipH="1">
                  <a:off x="6038157" y="1139447"/>
                  <a:ext cx="108017" cy="147970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4" name="月 623">
                  <a:extLst>
                    <a:ext uri="{FF2B5EF4-FFF2-40B4-BE49-F238E27FC236}">
                      <a16:creationId xmlns:a16="http://schemas.microsoft.com/office/drawing/2014/main" id="{8256EFB4-9E6F-9763-82F0-ED86731175D5}"/>
                    </a:ext>
                  </a:extLst>
                </p:cNvPr>
                <p:cNvSpPr/>
                <p:nvPr/>
              </p:nvSpPr>
              <p:spPr bwMode="auto">
                <a:xfrm rot="10800000">
                  <a:off x="6018333" y="1054077"/>
                  <a:ext cx="71075" cy="20616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5" name="月 624">
                  <a:extLst>
                    <a:ext uri="{FF2B5EF4-FFF2-40B4-BE49-F238E27FC236}">
                      <a16:creationId xmlns:a16="http://schemas.microsoft.com/office/drawing/2014/main" id="{2E3EF681-164A-8877-33B3-3599D94EEEA8}"/>
                    </a:ext>
                  </a:extLst>
                </p:cNvPr>
                <p:cNvSpPr/>
                <p:nvPr/>
              </p:nvSpPr>
              <p:spPr bwMode="auto">
                <a:xfrm rot="7087713">
                  <a:off x="5869741" y="683570"/>
                  <a:ext cx="233878" cy="54523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3F3059AC-6E73-EB87-D06D-956F77086E0D}"/>
                  </a:ext>
                </a:extLst>
              </p:cNvPr>
              <p:cNvSpPr/>
              <p:nvPr/>
            </p:nvSpPr>
            <p:spPr bwMode="auto">
              <a:xfrm rot="20700000">
                <a:off x="7737873" y="1206158"/>
                <a:ext cx="45719" cy="7726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53EF7E38-5B38-BFA8-27FA-41BA4E289FB2}"/>
                  </a:ext>
                </a:extLst>
              </p:cNvPr>
              <p:cNvGrpSpPr/>
              <p:nvPr/>
            </p:nvGrpSpPr>
            <p:grpSpPr>
              <a:xfrm rot="19800000">
                <a:off x="7341592" y="1702448"/>
                <a:ext cx="102143" cy="290150"/>
                <a:chOff x="7210425" y="1808820"/>
                <a:chExt cx="177114" cy="483013"/>
              </a:xfrm>
            </p:grpSpPr>
            <p:sp>
              <p:nvSpPr>
                <p:cNvPr id="615" name="四角形: 角を丸くする 614">
                  <a:extLst>
                    <a:ext uri="{FF2B5EF4-FFF2-40B4-BE49-F238E27FC236}">
                      <a16:creationId xmlns:a16="http://schemas.microsoft.com/office/drawing/2014/main" id="{4D2A2ED5-4BA9-DF9B-30AF-27125F4E5C35}"/>
                    </a:ext>
                  </a:extLst>
                </p:cNvPr>
                <p:cNvSpPr/>
                <p:nvPr/>
              </p:nvSpPr>
              <p:spPr bwMode="auto">
                <a:xfrm>
                  <a:off x="7210425" y="1808820"/>
                  <a:ext cx="177114" cy="483013"/>
                </a:xfrm>
                <a:prstGeom prst="roundRect">
                  <a:avLst>
                    <a:gd name="adj" fmla="val 6330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6" name="四角形: 角を丸くする 615">
                  <a:extLst>
                    <a:ext uri="{FF2B5EF4-FFF2-40B4-BE49-F238E27FC236}">
                      <a16:creationId xmlns:a16="http://schemas.microsoft.com/office/drawing/2014/main" id="{EB9432F2-EA09-FDAE-1778-C3B8ECA76AF7}"/>
                    </a:ext>
                  </a:extLst>
                </p:cNvPr>
                <p:cNvSpPr/>
                <p:nvPr/>
              </p:nvSpPr>
              <p:spPr bwMode="auto">
                <a:xfrm>
                  <a:off x="7236619" y="1826420"/>
                  <a:ext cx="150920" cy="44781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611" name="四角形: 角を丸くする 610">
                <a:extLst>
                  <a:ext uri="{FF2B5EF4-FFF2-40B4-BE49-F238E27FC236}">
                    <a16:creationId xmlns:a16="http://schemas.microsoft.com/office/drawing/2014/main" id="{3D95EA2D-4C4D-A043-87CC-802205734B8D}"/>
                  </a:ext>
                </a:extLst>
              </p:cNvPr>
              <p:cNvSpPr/>
              <p:nvPr/>
            </p:nvSpPr>
            <p:spPr bwMode="auto">
              <a:xfrm rot="17100000">
                <a:off x="7282370" y="1875638"/>
                <a:ext cx="102151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2" name="四角形: 角を丸くする 611">
                <a:extLst>
                  <a:ext uri="{FF2B5EF4-FFF2-40B4-BE49-F238E27FC236}">
                    <a16:creationId xmlns:a16="http://schemas.microsoft.com/office/drawing/2014/main" id="{F748A6BB-1CF8-1204-A82F-DA08E1AB004B}"/>
                  </a:ext>
                </a:extLst>
              </p:cNvPr>
              <p:cNvSpPr/>
              <p:nvPr/>
            </p:nvSpPr>
            <p:spPr bwMode="auto">
              <a:xfrm rot="17100000">
                <a:off x="7320470" y="1923264"/>
                <a:ext cx="102151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3" name="四角形: 角を丸くする 612">
                <a:extLst>
                  <a:ext uri="{FF2B5EF4-FFF2-40B4-BE49-F238E27FC236}">
                    <a16:creationId xmlns:a16="http://schemas.microsoft.com/office/drawing/2014/main" id="{B4A64E6D-EB0C-DA73-1E14-20EAD63CCA5F}"/>
                  </a:ext>
                </a:extLst>
              </p:cNvPr>
              <p:cNvSpPr/>
              <p:nvPr/>
            </p:nvSpPr>
            <p:spPr bwMode="auto">
              <a:xfrm rot="7031502">
                <a:off x="7451439" y="1824676"/>
                <a:ext cx="45719" cy="7962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4" name="四角形: 角を丸くする 613">
                <a:extLst>
                  <a:ext uri="{FF2B5EF4-FFF2-40B4-BE49-F238E27FC236}">
                    <a16:creationId xmlns:a16="http://schemas.microsoft.com/office/drawing/2014/main" id="{79D40A9F-AFB1-810F-1CA1-AEE2BE3493C8}"/>
                  </a:ext>
                </a:extLst>
              </p:cNvPr>
              <p:cNvSpPr/>
              <p:nvPr/>
            </p:nvSpPr>
            <p:spPr bwMode="auto">
              <a:xfrm rot="17100000">
                <a:off x="7369869" y="1950110"/>
                <a:ext cx="90937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793BDF6-6FF8-D61E-0BCD-0E304803374A}"/>
              </a:ext>
            </a:extLst>
          </p:cNvPr>
          <p:cNvSpPr/>
          <p:nvPr/>
        </p:nvSpPr>
        <p:spPr>
          <a:xfrm>
            <a:off x="137465" y="143635"/>
            <a:ext cx="6573886" cy="59967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7A841CD-4533-0F9D-0625-4FA8CCE22DCE}"/>
              </a:ext>
            </a:extLst>
          </p:cNvPr>
          <p:cNvSpPr txBox="1"/>
          <p:nvPr/>
        </p:nvSpPr>
        <p:spPr>
          <a:xfrm>
            <a:off x="415638" y="542157"/>
            <a:ext cx="6073702" cy="51322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自転車のながら運転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強化されました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B4A96E6-E36F-3038-A27E-B114575F22A5}"/>
              </a:ext>
            </a:extLst>
          </p:cNvPr>
          <p:cNvGrpSpPr/>
          <p:nvPr/>
        </p:nvGrpSpPr>
        <p:grpSpPr>
          <a:xfrm>
            <a:off x="408691" y="6812908"/>
            <a:ext cx="2888035" cy="2604493"/>
            <a:chOff x="1671834" y="3824015"/>
            <a:chExt cx="2888035" cy="2604493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8B47CFCB-203D-8644-07F1-F86076D1562A}"/>
                </a:ext>
              </a:extLst>
            </p:cNvPr>
            <p:cNvGrpSpPr/>
            <p:nvPr/>
          </p:nvGrpSpPr>
          <p:grpSpPr>
            <a:xfrm>
              <a:off x="1671834" y="3824015"/>
              <a:ext cx="2884559" cy="2604493"/>
              <a:chOff x="7079173" y="4179426"/>
              <a:chExt cx="2884559" cy="2604493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742A9C8D-2FA1-78D1-5343-7C9CCCE01837}"/>
                  </a:ext>
                </a:extLst>
              </p:cNvPr>
              <p:cNvGrpSpPr/>
              <p:nvPr/>
            </p:nvGrpSpPr>
            <p:grpSpPr>
              <a:xfrm>
                <a:off x="7743310" y="4179426"/>
                <a:ext cx="2220422" cy="2604493"/>
                <a:chOff x="9177896" y="4792891"/>
                <a:chExt cx="1902432" cy="2231499"/>
              </a:xfrm>
            </p:grpSpPr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002DEA21-6734-D6DA-E5D5-DDB4D872E6EA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CFD51B36-CDD2-6A63-4542-FC59E5923CA8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494B5611-BA4E-95CF-153E-CAEB0D53DC7E}"/>
                    </a:ext>
                  </a:extLst>
                </p:cNvPr>
                <p:cNvSpPr/>
                <p:nvPr/>
              </p:nvSpPr>
              <p:spPr bwMode="auto">
                <a:xfrm rot="6807611" flipH="1">
                  <a:off x="10254622" y="5496935"/>
                  <a:ext cx="133177" cy="4409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E80640DA-EBC4-C129-F609-1225B7FB3358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668F11A0-CF14-62BD-B60A-5338178410E3}"/>
                    </a:ext>
                  </a:extLst>
                </p:cNvPr>
                <p:cNvGrpSpPr/>
                <p:nvPr/>
              </p:nvGrpSpPr>
              <p:grpSpPr>
                <a:xfrm flipH="1">
                  <a:off x="9819341" y="4792891"/>
                  <a:ext cx="572176" cy="1407487"/>
                  <a:chOff x="10094708" y="1504095"/>
                  <a:chExt cx="505191" cy="1242709"/>
                </a:xfrm>
              </p:grpSpPr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DA61CFCD-39D3-DD9D-D265-C4090B35E1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94708" y="1504095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四角形: 角を丸くする 47">
                    <a:extLst>
                      <a:ext uri="{FF2B5EF4-FFF2-40B4-BE49-F238E27FC236}">
                        <a16:creationId xmlns:a16="http://schemas.microsoft.com/office/drawing/2014/main" id="{D0F7FDAC-6015-6C18-DBC7-F0831082FB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台形 48">
                    <a:extLst>
                      <a:ext uri="{FF2B5EF4-FFF2-40B4-BE49-F238E27FC236}">
                        <a16:creationId xmlns:a16="http://schemas.microsoft.com/office/drawing/2014/main" id="{51A46094-FE01-6C4D-96F6-583200FCC7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CA677922-CE6B-7698-161B-467DAA83979D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45" name="四角形: 角を丸くする 44">
                    <a:extLst>
                      <a:ext uri="{FF2B5EF4-FFF2-40B4-BE49-F238E27FC236}">
                        <a16:creationId xmlns:a16="http://schemas.microsoft.com/office/drawing/2014/main" id="{868DCA3C-A68A-9289-1382-5EF7B68975C3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四角形: 角を丸くする 45">
                    <a:extLst>
                      <a:ext uri="{FF2B5EF4-FFF2-40B4-BE49-F238E27FC236}">
                        <a16:creationId xmlns:a16="http://schemas.microsoft.com/office/drawing/2014/main" id="{3E4F71AD-64DE-B146-A5B5-08B7589D4162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30043AF9-B38A-7633-69BC-B3A26CCC5BC1}"/>
                    </a:ext>
                  </a:extLst>
                </p:cNvPr>
                <p:cNvSpPr/>
                <p:nvPr/>
              </p:nvSpPr>
              <p:spPr bwMode="auto">
                <a:xfrm rot="4500000" flipH="1">
                  <a:off x="10188942" y="5602364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アーチ 30">
                <a:extLst>
                  <a:ext uri="{FF2B5EF4-FFF2-40B4-BE49-F238E27FC236}">
                    <a16:creationId xmlns:a16="http://schemas.microsoft.com/office/drawing/2014/main" id="{297A362D-62E7-8C07-4853-31257C45477F}"/>
                  </a:ext>
                </a:extLst>
              </p:cNvPr>
              <p:cNvSpPr/>
              <p:nvPr/>
            </p:nvSpPr>
            <p:spPr bwMode="auto">
              <a:xfrm>
                <a:off x="8906063" y="4431303"/>
                <a:ext cx="209871" cy="209871"/>
              </a:xfrm>
              <a:prstGeom prst="blockArc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B05BC8F0-C5BE-F631-0D1B-FE022F02A7F7}"/>
                  </a:ext>
                </a:extLst>
              </p:cNvPr>
              <p:cNvSpPr/>
              <p:nvPr/>
            </p:nvSpPr>
            <p:spPr bwMode="auto">
              <a:xfrm>
                <a:off x="8554548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アーチ 32">
                <a:extLst>
                  <a:ext uri="{FF2B5EF4-FFF2-40B4-BE49-F238E27FC236}">
                    <a16:creationId xmlns:a16="http://schemas.microsoft.com/office/drawing/2014/main" id="{4ACA9F74-A63B-AB12-D826-429EA1AA63AE}"/>
                  </a:ext>
                </a:extLst>
              </p:cNvPr>
              <p:cNvSpPr/>
              <p:nvPr/>
            </p:nvSpPr>
            <p:spPr bwMode="auto">
              <a:xfrm>
                <a:off x="8570307" y="4431303"/>
                <a:ext cx="209871" cy="209871"/>
              </a:xfrm>
              <a:prstGeom prst="blockArc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楕円 528">
                <a:extLst>
                  <a:ext uri="{FF2B5EF4-FFF2-40B4-BE49-F238E27FC236}">
                    <a16:creationId xmlns:a16="http://schemas.microsoft.com/office/drawing/2014/main" id="{DE4D250C-DE06-8EE6-3FA3-5CEF1A3A8CA3}"/>
                  </a:ext>
                </a:extLst>
              </p:cNvPr>
              <p:cNvSpPr/>
              <p:nvPr/>
            </p:nvSpPr>
            <p:spPr bwMode="auto">
              <a:xfrm>
                <a:off x="8718505" y="4728101"/>
                <a:ext cx="270030" cy="120890"/>
              </a:xfrm>
              <a:custGeom>
                <a:avLst/>
                <a:gdLst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78176"/>
                  <a:gd name="connsiteX1" fmla="*/ 180020 w 360040"/>
                  <a:gd name="connsiteY1" fmla="*/ 0 h 78176"/>
                  <a:gd name="connsiteX2" fmla="*/ 360040 w 360040"/>
                  <a:gd name="connsiteY2" fmla="*/ 39088 h 78176"/>
                  <a:gd name="connsiteX3" fmla="*/ 180020 w 360040"/>
                  <a:gd name="connsiteY3" fmla="*/ 78176 h 78176"/>
                  <a:gd name="connsiteX4" fmla="*/ 0 w 360040"/>
                  <a:gd name="connsiteY4" fmla="*/ 39088 h 78176"/>
                  <a:gd name="connsiteX0" fmla="*/ 0 w 360040"/>
                  <a:gd name="connsiteY0" fmla="*/ 39088 h 173426"/>
                  <a:gd name="connsiteX1" fmla="*/ 180020 w 360040"/>
                  <a:gd name="connsiteY1" fmla="*/ 0 h 173426"/>
                  <a:gd name="connsiteX2" fmla="*/ 360040 w 360040"/>
                  <a:gd name="connsiteY2" fmla="*/ 39088 h 173426"/>
                  <a:gd name="connsiteX3" fmla="*/ 175257 w 360040"/>
                  <a:gd name="connsiteY3" fmla="*/ 173426 h 173426"/>
                  <a:gd name="connsiteX4" fmla="*/ 0 w 360040"/>
                  <a:gd name="connsiteY4" fmla="*/ 39088 h 17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040" h="173426">
                    <a:moveTo>
                      <a:pt x="0" y="39088"/>
                    </a:moveTo>
                    <a:cubicBezTo>
                      <a:pt x="0" y="17500"/>
                      <a:pt x="80598" y="0"/>
                      <a:pt x="180020" y="0"/>
                    </a:cubicBezTo>
                    <a:cubicBezTo>
                      <a:pt x="279442" y="0"/>
                      <a:pt x="360040" y="17500"/>
                      <a:pt x="360040" y="39088"/>
                    </a:cubicBezTo>
                    <a:cubicBezTo>
                      <a:pt x="360040" y="60676"/>
                      <a:pt x="274679" y="173426"/>
                      <a:pt x="175257" y="173426"/>
                    </a:cubicBezTo>
                    <a:cubicBezTo>
                      <a:pt x="75835" y="173426"/>
                      <a:pt x="0" y="60676"/>
                      <a:pt x="0" y="390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03DC9EA5-81DF-EC1F-7387-626CF796A3AE}"/>
                  </a:ext>
                </a:extLst>
              </p:cNvPr>
              <p:cNvSpPr/>
              <p:nvPr/>
            </p:nvSpPr>
            <p:spPr bwMode="auto">
              <a:xfrm>
                <a:off x="8961742" y="4598761"/>
                <a:ext cx="163958" cy="78576"/>
              </a:xfrm>
              <a:prstGeom prst="ellipse">
                <a:avLst/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7710487-D0D4-264A-CCC3-329C8341764B}"/>
                  </a:ext>
                </a:extLst>
              </p:cNvPr>
              <p:cNvSpPr/>
              <p:nvPr/>
            </p:nvSpPr>
            <p:spPr bwMode="auto">
              <a:xfrm>
                <a:off x="9125700" y="4711200"/>
                <a:ext cx="306054" cy="233878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A34CD9CC-042B-B3BD-FB9E-2F63EC525237}"/>
                  </a:ext>
                </a:extLst>
              </p:cNvPr>
              <p:cNvSpPr/>
              <p:nvPr/>
            </p:nvSpPr>
            <p:spPr bwMode="auto">
              <a:xfrm>
                <a:off x="7079173" y="5295620"/>
                <a:ext cx="1399555" cy="723908"/>
              </a:xfrm>
              <a:custGeom>
                <a:avLst/>
                <a:gdLst>
                  <a:gd name="connsiteX0" fmla="*/ 1988820 w 1988820"/>
                  <a:gd name="connsiteY0" fmla="*/ 228600 h 1028700"/>
                  <a:gd name="connsiteX1" fmla="*/ 1958340 w 1988820"/>
                  <a:gd name="connsiteY1" fmla="*/ 182880 h 1028700"/>
                  <a:gd name="connsiteX2" fmla="*/ 1859280 w 1988820"/>
                  <a:gd name="connsiteY2" fmla="*/ 106680 h 1028700"/>
                  <a:gd name="connsiteX3" fmla="*/ 1645920 w 1988820"/>
                  <a:gd name="connsiteY3" fmla="*/ 76200 h 1028700"/>
                  <a:gd name="connsiteX4" fmla="*/ 1493520 w 1988820"/>
                  <a:gd name="connsiteY4" fmla="*/ 182880 h 1028700"/>
                  <a:gd name="connsiteX5" fmla="*/ 1516380 w 1988820"/>
                  <a:gd name="connsiteY5" fmla="*/ 228600 h 1028700"/>
                  <a:gd name="connsiteX6" fmla="*/ 1584960 w 1988820"/>
                  <a:gd name="connsiteY6" fmla="*/ 182880 h 1028700"/>
                  <a:gd name="connsiteX7" fmla="*/ 1501140 w 1988820"/>
                  <a:gd name="connsiteY7" fmla="*/ 60960 h 1028700"/>
                  <a:gd name="connsiteX8" fmla="*/ 1272540 w 1988820"/>
                  <a:gd name="connsiteY8" fmla="*/ 0 h 1028700"/>
                  <a:gd name="connsiteX9" fmla="*/ 1127760 w 1988820"/>
                  <a:gd name="connsiteY9" fmla="*/ 30480 h 1028700"/>
                  <a:gd name="connsiteX10" fmla="*/ 1120140 w 1988820"/>
                  <a:gd name="connsiteY10" fmla="*/ 83820 h 1028700"/>
                  <a:gd name="connsiteX11" fmla="*/ 1066800 w 1988820"/>
                  <a:gd name="connsiteY11" fmla="*/ 220980 h 1028700"/>
                  <a:gd name="connsiteX12" fmla="*/ 876300 w 1988820"/>
                  <a:gd name="connsiteY12" fmla="*/ 289560 h 1028700"/>
                  <a:gd name="connsiteX13" fmla="*/ 777240 w 1988820"/>
                  <a:gd name="connsiteY13" fmla="*/ 243840 h 1028700"/>
                  <a:gd name="connsiteX14" fmla="*/ 731520 w 1988820"/>
                  <a:gd name="connsiteY14" fmla="*/ 129540 h 1028700"/>
                  <a:gd name="connsiteX15" fmla="*/ 876300 w 1988820"/>
                  <a:gd name="connsiteY15" fmla="*/ 152400 h 1028700"/>
                  <a:gd name="connsiteX16" fmla="*/ 1074420 w 1988820"/>
                  <a:gd name="connsiteY16" fmla="*/ 358140 h 1028700"/>
                  <a:gd name="connsiteX17" fmla="*/ 1066800 w 1988820"/>
                  <a:gd name="connsiteY17" fmla="*/ 487680 h 1028700"/>
                  <a:gd name="connsiteX18" fmla="*/ 906780 w 1988820"/>
                  <a:gd name="connsiteY18" fmla="*/ 609600 h 1028700"/>
                  <a:gd name="connsiteX19" fmla="*/ 541020 w 1988820"/>
                  <a:gd name="connsiteY19" fmla="*/ 685800 h 1028700"/>
                  <a:gd name="connsiteX20" fmla="*/ 441960 w 1988820"/>
                  <a:gd name="connsiteY20" fmla="*/ 708660 h 1028700"/>
                  <a:gd name="connsiteX21" fmla="*/ 312420 w 1988820"/>
                  <a:gd name="connsiteY21" fmla="*/ 731520 h 1028700"/>
                  <a:gd name="connsiteX22" fmla="*/ 274320 w 1988820"/>
                  <a:gd name="connsiteY22" fmla="*/ 784860 h 1028700"/>
                  <a:gd name="connsiteX23" fmla="*/ 289560 w 1988820"/>
                  <a:gd name="connsiteY23" fmla="*/ 899160 h 1028700"/>
                  <a:gd name="connsiteX24" fmla="*/ 350520 w 1988820"/>
                  <a:gd name="connsiteY24" fmla="*/ 960120 h 1028700"/>
                  <a:gd name="connsiteX25" fmla="*/ 563880 w 1988820"/>
                  <a:gd name="connsiteY25" fmla="*/ 1028700 h 1028700"/>
                  <a:gd name="connsiteX26" fmla="*/ 640080 w 1988820"/>
                  <a:gd name="connsiteY26" fmla="*/ 982980 h 1028700"/>
                  <a:gd name="connsiteX27" fmla="*/ 609600 w 1988820"/>
                  <a:gd name="connsiteY27" fmla="*/ 678180 h 1028700"/>
                  <a:gd name="connsiteX28" fmla="*/ 373380 w 1988820"/>
                  <a:gd name="connsiteY28" fmla="*/ 601980 h 1028700"/>
                  <a:gd name="connsiteX29" fmla="*/ 304800 w 1988820"/>
                  <a:gd name="connsiteY29" fmla="*/ 594360 h 1028700"/>
                  <a:gd name="connsiteX30" fmla="*/ 167640 w 1988820"/>
                  <a:gd name="connsiteY30" fmla="*/ 579120 h 1028700"/>
                  <a:gd name="connsiteX31" fmla="*/ 0 w 1988820"/>
                  <a:gd name="connsiteY31" fmla="*/ 541020 h 102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988820" h="1028700">
                    <a:moveTo>
                      <a:pt x="1988820" y="228600"/>
                    </a:moveTo>
                    <a:cubicBezTo>
                      <a:pt x="1978660" y="213360"/>
                      <a:pt x="1971678" y="195433"/>
                      <a:pt x="1958340" y="182880"/>
                    </a:cubicBezTo>
                    <a:cubicBezTo>
                      <a:pt x="1928004" y="154328"/>
                      <a:pt x="1900130" y="114850"/>
                      <a:pt x="1859280" y="106680"/>
                    </a:cubicBezTo>
                    <a:cubicBezTo>
                      <a:pt x="1737972" y="82418"/>
                      <a:pt x="1808825" y="94301"/>
                      <a:pt x="1645920" y="76200"/>
                    </a:cubicBezTo>
                    <a:cubicBezTo>
                      <a:pt x="1520666" y="95977"/>
                      <a:pt x="1478438" y="54686"/>
                      <a:pt x="1493520" y="182880"/>
                    </a:cubicBezTo>
                    <a:cubicBezTo>
                      <a:pt x="1495511" y="199802"/>
                      <a:pt x="1508760" y="213360"/>
                      <a:pt x="1516380" y="228600"/>
                    </a:cubicBezTo>
                    <a:cubicBezTo>
                      <a:pt x="1539240" y="213360"/>
                      <a:pt x="1577968" y="209450"/>
                      <a:pt x="1584960" y="182880"/>
                    </a:cubicBezTo>
                    <a:cubicBezTo>
                      <a:pt x="1608278" y="94272"/>
                      <a:pt x="1552926" y="81224"/>
                      <a:pt x="1501140" y="60960"/>
                    </a:cubicBezTo>
                    <a:cubicBezTo>
                      <a:pt x="1355794" y="4086"/>
                      <a:pt x="1413739" y="20171"/>
                      <a:pt x="1272540" y="0"/>
                    </a:cubicBezTo>
                    <a:cubicBezTo>
                      <a:pt x="1224280" y="10160"/>
                      <a:pt x="1170973" y="6713"/>
                      <a:pt x="1127760" y="30480"/>
                    </a:cubicBezTo>
                    <a:cubicBezTo>
                      <a:pt x="1112023" y="39136"/>
                      <a:pt x="1124496" y="66396"/>
                      <a:pt x="1120140" y="83820"/>
                    </a:cubicBezTo>
                    <a:cubicBezTo>
                      <a:pt x="1115787" y="101231"/>
                      <a:pt x="1079640" y="208140"/>
                      <a:pt x="1066800" y="220980"/>
                    </a:cubicBezTo>
                    <a:cubicBezTo>
                      <a:pt x="994185" y="293595"/>
                      <a:pt x="964967" y="282171"/>
                      <a:pt x="876300" y="289560"/>
                    </a:cubicBezTo>
                    <a:cubicBezTo>
                      <a:pt x="843280" y="274320"/>
                      <a:pt x="804510" y="267901"/>
                      <a:pt x="777240" y="243840"/>
                    </a:cubicBezTo>
                    <a:cubicBezTo>
                      <a:pt x="764134" y="232276"/>
                      <a:pt x="739324" y="152952"/>
                      <a:pt x="731520" y="129540"/>
                    </a:cubicBezTo>
                    <a:cubicBezTo>
                      <a:pt x="761633" y="54257"/>
                      <a:pt x="744329" y="60753"/>
                      <a:pt x="876300" y="152400"/>
                    </a:cubicBezTo>
                    <a:cubicBezTo>
                      <a:pt x="998382" y="237179"/>
                      <a:pt x="1005874" y="260218"/>
                      <a:pt x="1074420" y="358140"/>
                    </a:cubicBezTo>
                    <a:cubicBezTo>
                      <a:pt x="1081009" y="404264"/>
                      <a:pt x="1092332" y="441258"/>
                      <a:pt x="1066800" y="487680"/>
                    </a:cubicBezTo>
                    <a:cubicBezTo>
                      <a:pt x="1029306" y="555850"/>
                      <a:pt x="975050" y="581865"/>
                      <a:pt x="906780" y="609600"/>
                    </a:cubicBezTo>
                    <a:cubicBezTo>
                      <a:pt x="728225" y="682138"/>
                      <a:pt x="752934" y="663095"/>
                      <a:pt x="541020" y="685800"/>
                    </a:cubicBezTo>
                    <a:cubicBezTo>
                      <a:pt x="508000" y="693420"/>
                      <a:pt x="475422" y="703306"/>
                      <a:pt x="441960" y="708660"/>
                    </a:cubicBezTo>
                    <a:cubicBezTo>
                      <a:pt x="303325" y="730842"/>
                      <a:pt x="393929" y="698917"/>
                      <a:pt x="312420" y="731520"/>
                    </a:cubicBezTo>
                    <a:cubicBezTo>
                      <a:pt x="299720" y="749300"/>
                      <a:pt x="277272" y="763210"/>
                      <a:pt x="274320" y="784860"/>
                    </a:cubicBezTo>
                    <a:cubicBezTo>
                      <a:pt x="269127" y="822945"/>
                      <a:pt x="274234" y="863910"/>
                      <a:pt x="289560" y="899160"/>
                    </a:cubicBezTo>
                    <a:cubicBezTo>
                      <a:pt x="301018" y="925514"/>
                      <a:pt x="325629" y="945760"/>
                      <a:pt x="350520" y="960120"/>
                    </a:cubicBezTo>
                    <a:cubicBezTo>
                      <a:pt x="431354" y="1006755"/>
                      <a:pt x="482067" y="1012337"/>
                      <a:pt x="563880" y="1028700"/>
                    </a:cubicBezTo>
                    <a:cubicBezTo>
                      <a:pt x="589280" y="1013460"/>
                      <a:pt x="627667" y="1009875"/>
                      <a:pt x="640080" y="982980"/>
                    </a:cubicBezTo>
                    <a:cubicBezTo>
                      <a:pt x="671616" y="914651"/>
                      <a:pt x="658543" y="737319"/>
                      <a:pt x="609600" y="678180"/>
                    </a:cubicBezTo>
                    <a:cubicBezTo>
                      <a:pt x="545643" y="600898"/>
                      <a:pt x="456788" y="609563"/>
                      <a:pt x="373380" y="601980"/>
                    </a:cubicBezTo>
                    <a:cubicBezTo>
                      <a:pt x="350474" y="599898"/>
                      <a:pt x="327687" y="596649"/>
                      <a:pt x="304800" y="594360"/>
                    </a:cubicBezTo>
                    <a:cubicBezTo>
                      <a:pt x="252127" y="589093"/>
                      <a:pt x="217362" y="588160"/>
                      <a:pt x="167640" y="579120"/>
                    </a:cubicBezTo>
                    <a:cubicBezTo>
                      <a:pt x="58383" y="559255"/>
                      <a:pt x="79670" y="563783"/>
                      <a:pt x="0" y="54102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07D311D6-9688-CB59-B705-A51F9339F7E5}"/>
                </a:ext>
              </a:extLst>
            </p:cNvPr>
            <p:cNvSpPr/>
            <p:nvPr/>
          </p:nvSpPr>
          <p:spPr>
            <a:xfrm>
              <a:off x="2379997" y="4176100"/>
              <a:ext cx="2179872" cy="2179872"/>
            </a:xfrm>
            <a:custGeom>
              <a:avLst/>
              <a:gdLst>
                <a:gd name="connsiteX0" fmla="*/ 126305 w 2179872"/>
                <a:gd name="connsiteY0" fmla="*/ 0 h 2179872"/>
                <a:gd name="connsiteX1" fmla="*/ 1089936 w 2179872"/>
                <a:gd name="connsiteY1" fmla="*/ 963631 h 2179872"/>
                <a:gd name="connsiteX2" fmla="*/ 2053567 w 2179872"/>
                <a:gd name="connsiteY2" fmla="*/ 0 h 2179872"/>
                <a:gd name="connsiteX3" fmla="*/ 2179872 w 2179872"/>
                <a:gd name="connsiteY3" fmla="*/ 126305 h 2179872"/>
                <a:gd name="connsiteX4" fmla="*/ 1216241 w 2179872"/>
                <a:gd name="connsiteY4" fmla="*/ 1089936 h 2179872"/>
                <a:gd name="connsiteX5" fmla="*/ 2179872 w 2179872"/>
                <a:gd name="connsiteY5" fmla="*/ 2053567 h 2179872"/>
                <a:gd name="connsiteX6" fmla="*/ 2053567 w 2179872"/>
                <a:gd name="connsiteY6" fmla="*/ 2179872 h 2179872"/>
                <a:gd name="connsiteX7" fmla="*/ 1089936 w 2179872"/>
                <a:gd name="connsiteY7" fmla="*/ 1216241 h 2179872"/>
                <a:gd name="connsiteX8" fmla="*/ 126305 w 2179872"/>
                <a:gd name="connsiteY8" fmla="*/ 2179872 h 2179872"/>
                <a:gd name="connsiteX9" fmla="*/ 0 w 2179872"/>
                <a:gd name="connsiteY9" fmla="*/ 2053567 h 2179872"/>
                <a:gd name="connsiteX10" fmla="*/ 963631 w 2179872"/>
                <a:gd name="connsiteY10" fmla="*/ 1089936 h 2179872"/>
                <a:gd name="connsiteX11" fmla="*/ 0 w 2179872"/>
                <a:gd name="connsiteY11" fmla="*/ 126305 h 2179872"/>
                <a:gd name="connsiteX12" fmla="*/ 126305 w 2179872"/>
                <a:gd name="connsiteY12" fmla="*/ 0 h 2179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79872" h="2179872">
                  <a:moveTo>
                    <a:pt x="126305" y="0"/>
                  </a:moveTo>
                  <a:lnTo>
                    <a:pt x="1089936" y="963631"/>
                  </a:lnTo>
                  <a:lnTo>
                    <a:pt x="2053567" y="0"/>
                  </a:lnTo>
                  <a:lnTo>
                    <a:pt x="2179872" y="126305"/>
                  </a:lnTo>
                  <a:lnTo>
                    <a:pt x="1216241" y="1089936"/>
                  </a:lnTo>
                  <a:lnTo>
                    <a:pt x="2179872" y="2053567"/>
                  </a:lnTo>
                  <a:lnTo>
                    <a:pt x="2053567" y="2179872"/>
                  </a:lnTo>
                  <a:lnTo>
                    <a:pt x="1089936" y="1216241"/>
                  </a:lnTo>
                  <a:lnTo>
                    <a:pt x="126305" y="2179872"/>
                  </a:lnTo>
                  <a:lnTo>
                    <a:pt x="0" y="2053567"/>
                  </a:lnTo>
                  <a:lnTo>
                    <a:pt x="963631" y="1089936"/>
                  </a:lnTo>
                  <a:lnTo>
                    <a:pt x="0" y="126305"/>
                  </a:lnTo>
                  <a:lnTo>
                    <a:pt x="12630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F97C7CEF-A9A0-9D6A-A312-EA4FEEF40437}"/>
              </a:ext>
            </a:extLst>
          </p:cNvPr>
          <p:cNvGrpSpPr/>
          <p:nvPr/>
        </p:nvGrpSpPr>
        <p:grpSpPr>
          <a:xfrm flipH="1">
            <a:off x="4084173" y="6827200"/>
            <a:ext cx="2383991" cy="2590201"/>
            <a:chOff x="1944278" y="4290420"/>
            <a:chExt cx="2383991" cy="2590201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76D930CB-D9DF-45E9-BB06-9321CEFD52CD}"/>
                </a:ext>
              </a:extLst>
            </p:cNvPr>
            <p:cNvSpPr/>
            <p:nvPr/>
          </p:nvSpPr>
          <p:spPr bwMode="auto">
            <a:xfrm>
              <a:off x="1944278" y="5295620"/>
              <a:ext cx="897571" cy="217305"/>
            </a:xfrm>
            <a:custGeom>
              <a:avLst/>
              <a:gdLst>
                <a:gd name="connsiteX0" fmla="*/ 279029 w 1368643"/>
                <a:gd name="connsiteY0" fmla="*/ 131 h 481900"/>
                <a:gd name="connsiteX1" fmla="*/ 430527 w 1368643"/>
                <a:gd name="connsiteY1" fmla="*/ 27661 h 481900"/>
                <a:gd name="connsiteX2" fmla="*/ 573889 w 1368643"/>
                <a:gd name="connsiteY2" fmla="*/ 98577 h 481900"/>
                <a:gd name="connsiteX3" fmla="*/ 612338 w 1368643"/>
                <a:gd name="connsiteY3" fmla="*/ 128871 h 481900"/>
                <a:gd name="connsiteX4" fmla="*/ 612338 w 1368643"/>
                <a:gd name="connsiteY4" fmla="*/ 128870 h 481900"/>
                <a:gd name="connsiteX5" fmla="*/ 633452 w 1368643"/>
                <a:gd name="connsiteY5" fmla="*/ 145506 h 481900"/>
                <a:gd name="connsiteX6" fmla="*/ 682314 w 1368643"/>
                <a:gd name="connsiteY6" fmla="*/ 197008 h 481900"/>
                <a:gd name="connsiteX7" fmla="*/ 726883 w 1368643"/>
                <a:gd name="connsiteY7" fmla="*/ 246907 h 481900"/>
                <a:gd name="connsiteX8" fmla="*/ 951675 w 1368643"/>
                <a:gd name="connsiteY8" fmla="*/ 381945 h 481900"/>
                <a:gd name="connsiteX9" fmla="*/ 1368643 w 1368643"/>
                <a:gd name="connsiteY9" fmla="*/ 304662 h 481900"/>
                <a:gd name="connsiteX10" fmla="*/ 938117 w 1368643"/>
                <a:gd name="connsiteY10" fmla="*/ 454239 h 481900"/>
                <a:gd name="connsiteX11" fmla="*/ 794755 w 1368643"/>
                <a:gd name="connsiteY11" fmla="*/ 383323 h 481900"/>
                <a:gd name="connsiteX12" fmla="*/ 756306 w 1368643"/>
                <a:gd name="connsiteY12" fmla="*/ 353029 h 481900"/>
                <a:gd name="connsiteX13" fmla="*/ 735191 w 1368643"/>
                <a:gd name="connsiteY13" fmla="*/ 336393 h 481900"/>
                <a:gd name="connsiteX14" fmla="*/ 683082 w 1368643"/>
                <a:gd name="connsiteY14" fmla="*/ 280242 h 481900"/>
                <a:gd name="connsiteX15" fmla="*/ 682353 w 1368643"/>
                <a:gd name="connsiteY15" fmla="*/ 279443 h 481900"/>
                <a:gd name="connsiteX16" fmla="*/ 641761 w 1368643"/>
                <a:gd name="connsiteY16" fmla="*/ 234994 h 481900"/>
                <a:gd name="connsiteX17" fmla="*/ 416968 w 1368643"/>
                <a:gd name="connsiteY17" fmla="*/ 99955 h 481900"/>
                <a:gd name="connsiteX18" fmla="*/ 0 w 1368643"/>
                <a:gd name="connsiteY18" fmla="*/ 177239 h 481900"/>
                <a:gd name="connsiteX19" fmla="*/ 279029 w 1368643"/>
                <a:gd name="connsiteY19" fmla="*/ 131 h 48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68643" h="481900">
                  <a:moveTo>
                    <a:pt x="279029" y="131"/>
                  </a:moveTo>
                  <a:cubicBezTo>
                    <a:pt x="326963" y="1292"/>
                    <a:pt x="378231" y="10201"/>
                    <a:pt x="430527" y="27661"/>
                  </a:cubicBezTo>
                  <a:cubicBezTo>
                    <a:pt x="482823" y="45121"/>
                    <a:pt x="531194" y="69480"/>
                    <a:pt x="573889" y="98577"/>
                  </a:cubicBezTo>
                  <a:lnTo>
                    <a:pt x="612338" y="128871"/>
                  </a:lnTo>
                  <a:lnTo>
                    <a:pt x="612338" y="128870"/>
                  </a:lnTo>
                  <a:lnTo>
                    <a:pt x="633452" y="145506"/>
                  </a:lnTo>
                  <a:lnTo>
                    <a:pt x="682314" y="197008"/>
                  </a:lnTo>
                  <a:lnTo>
                    <a:pt x="726883" y="246907"/>
                  </a:lnTo>
                  <a:cubicBezTo>
                    <a:pt x="786714" y="304920"/>
                    <a:pt x="864720" y="352913"/>
                    <a:pt x="951675" y="381945"/>
                  </a:cubicBezTo>
                  <a:cubicBezTo>
                    <a:pt x="1125589" y="440010"/>
                    <a:pt x="1294682" y="408669"/>
                    <a:pt x="1368643" y="304662"/>
                  </a:cubicBezTo>
                  <a:cubicBezTo>
                    <a:pt x="1340052" y="457112"/>
                    <a:pt x="1147300" y="524080"/>
                    <a:pt x="938117" y="454239"/>
                  </a:cubicBezTo>
                  <a:cubicBezTo>
                    <a:pt x="885821" y="436779"/>
                    <a:pt x="837450" y="412421"/>
                    <a:pt x="794755" y="383323"/>
                  </a:cubicBezTo>
                  <a:lnTo>
                    <a:pt x="756306" y="353029"/>
                  </a:lnTo>
                  <a:lnTo>
                    <a:pt x="735191" y="336393"/>
                  </a:lnTo>
                  <a:lnTo>
                    <a:pt x="683082" y="280242"/>
                  </a:lnTo>
                  <a:lnTo>
                    <a:pt x="682353" y="279443"/>
                  </a:lnTo>
                  <a:lnTo>
                    <a:pt x="641761" y="234994"/>
                  </a:lnTo>
                  <a:cubicBezTo>
                    <a:pt x="581929" y="176980"/>
                    <a:pt x="503925" y="128988"/>
                    <a:pt x="416968" y="99955"/>
                  </a:cubicBezTo>
                  <a:cubicBezTo>
                    <a:pt x="243056" y="41890"/>
                    <a:pt x="73962" y="73231"/>
                    <a:pt x="0" y="177239"/>
                  </a:cubicBezTo>
                  <a:cubicBezTo>
                    <a:pt x="21443" y="62902"/>
                    <a:pt x="135228" y="-3352"/>
                    <a:pt x="279029" y="13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FDDA2E5C-D235-D36E-280E-B203E4D48EE2}"/>
                </a:ext>
              </a:extLst>
            </p:cNvPr>
            <p:cNvGrpSpPr/>
            <p:nvPr/>
          </p:nvGrpSpPr>
          <p:grpSpPr>
            <a:xfrm>
              <a:off x="2107847" y="4290420"/>
              <a:ext cx="2220422" cy="2590201"/>
              <a:chOff x="9177896" y="4805136"/>
              <a:chExt cx="1902432" cy="2219254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F21F102D-8FA5-9967-C121-E54FFB6ABEE4}"/>
                  </a:ext>
                </a:extLst>
              </p:cNvPr>
              <p:cNvSpPr/>
              <p:nvPr/>
            </p:nvSpPr>
            <p:spPr bwMode="auto">
              <a:xfrm flipH="1">
                <a:off x="10062522" y="6365843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039D687B-4BD9-E15E-D986-65FEA676785F}"/>
                  </a:ext>
                </a:extLst>
              </p:cNvPr>
              <p:cNvSpPr/>
              <p:nvPr/>
            </p:nvSpPr>
            <p:spPr bwMode="auto">
              <a:xfrm rot="20588486" flipH="1">
                <a:off x="10008149" y="6010348"/>
                <a:ext cx="133178" cy="4675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998E3DD9-2B7D-44CA-5479-2D4A3791F763}"/>
                  </a:ext>
                </a:extLst>
              </p:cNvPr>
              <p:cNvSpPr/>
              <p:nvPr/>
            </p:nvSpPr>
            <p:spPr bwMode="auto">
              <a:xfrm rot="5400000">
                <a:off x="9495263" y="5439326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CCD64E97-DA75-EF87-AFFD-C042568EC394}"/>
                  </a:ext>
                </a:extLst>
              </p:cNvPr>
              <p:cNvGrpSpPr/>
              <p:nvPr/>
            </p:nvGrpSpPr>
            <p:grpSpPr>
              <a:xfrm flipH="1">
                <a:off x="9867520" y="4805136"/>
                <a:ext cx="572176" cy="1395241"/>
                <a:chOff x="10052169" y="1514907"/>
                <a:chExt cx="505191" cy="1231897"/>
              </a:xfrm>
            </p:grpSpPr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022938F1-E5B2-6BF7-B38E-4722E3BC533C}"/>
                    </a:ext>
                  </a:extLst>
                </p:cNvPr>
                <p:cNvSpPr/>
                <p:nvPr/>
              </p:nvSpPr>
              <p:spPr bwMode="auto">
                <a:xfrm rot="20700000">
                  <a:off x="10052169" y="1514907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5B0AE6D9-6110-69F5-5665-3375B947E2BE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台形 68">
                  <a:extLst>
                    <a:ext uri="{FF2B5EF4-FFF2-40B4-BE49-F238E27FC236}">
                      <a16:creationId xmlns:a16="http://schemas.microsoft.com/office/drawing/2014/main" id="{FB4BCF6D-1A17-193E-C914-A0FB05013496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D7A185CD-7E45-09C4-993A-81FE6A818332}"/>
                  </a:ext>
                </a:extLst>
              </p:cNvPr>
              <p:cNvGrpSpPr/>
              <p:nvPr/>
            </p:nvGrpSpPr>
            <p:grpSpPr>
              <a:xfrm rot="20985756">
                <a:off x="9892532" y="6023352"/>
                <a:ext cx="467580" cy="557450"/>
                <a:chOff x="5793100" y="5364239"/>
                <a:chExt cx="467580" cy="557450"/>
              </a:xfrm>
            </p:grpSpPr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1C4171B7-F48B-B7E1-FFBD-7EE17631C2CF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6004872" y="5364239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四角形: 角を丸くする 65">
                  <a:extLst>
                    <a:ext uri="{FF2B5EF4-FFF2-40B4-BE49-F238E27FC236}">
                      <a16:creationId xmlns:a16="http://schemas.microsoft.com/office/drawing/2014/main" id="{488EA19B-3C8D-CB4A-BB51-CB36C9FAEE27}"/>
                    </a:ext>
                  </a:extLst>
                </p:cNvPr>
                <p:cNvSpPr/>
                <p:nvPr/>
              </p:nvSpPr>
              <p:spPr bwMode="auto">
                <a:xfrm rot="3075288" flipH="1">
                  <a:off x="5960301" y="5621310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228EF12-E738-02B3-F3D6-179F98E76386}"/>
                  </a:ext>
                </a:extLst>
              </p:cNvPr>
              <p:cNvSpPr/>
              <p:nvPr/>
            </p:nvSpPr>
            <p:spPr bwMode="auto">
              <a:xfrm rot="1856097" flipH="1">
                <a:off x="10163181" y="5342878"/>
                <a:ext cx="371974" cy="391452"/>
              </a:xfrm>
              <a:custGeom>
                <a:avLst/>
                <a:gdLst>
                  <a:gd name="connsiteX0" fmla="*/ 113674 w 371974"/>
                  <a:gd name="connsiteY0" fmla="*/ 19504 h 391452"/>
                  <a:gd name="connsiteX1" fmla="*/ 66589 w 371974"/>
                  <a:gd name="connsiteY1" fmla="*/ 0 h 391452"/>
                  <a:gd name="connsiteX2" fmla="*/ 0 w 371974"/>
                  <a:gd name="connsiteY2" fmla="*/ 66589 h 391452"/>
                  <a:gd name="connsiteX3" fmla="*/ 0 w 371974"/>
                  <a:gd name="connsiteY3" fmla="*/ 303304 h 391452"/>
                  <a:gd name="connsiteX4" fmla="*/ 5233 w 371974"/>
                  <a:gd name="connsiteY4" fmla="*/ 329223 h 391452"/>
                  <a:gd name="connsiteX5" fmla="*/ 5589 w 371974"/>
                  <a:gd name="connsiteY5" fmla="*/ 329751 h 391452"/>
                  <a:gd name="connsiteX6" fmla="*/ 6358 w 371974"/>
                  <a:gd name="connsiteY6" fmla="*/ 334973 h 391452"/>
                  <a:gd name="connsiteX7" fmla="*/ 65476 w 371974"/>
                  <a:gd name="connsiteY7" fmla="*/ 378832 h 391452"/>
                  <a:gd name="connsiteX8" fmla="*/ 301861 w 371974"/>
                  <a:gd name="connsiteY8" fmla="*/ 391358 h 391452"/>
                  <a:gd name="connsiteX9" fmla="*/ 371879 w 371974"/>
                  <a:gd name="connsiteY9" fmla="*/ 328386 h 391452"/>
                  <a:gd name="connsiteX10" fmla="*/ 308907 w 371974"/>
                  <a:gd name="connsiteY10" fmla="*/ 258366 h 391452"/>
                  <a:gd name="connsiteX11" fmla="*/ 133177 w 371974"/>
                  <a:gd name="connsiteY11" fmla="*/ 249055 h 391452"/>
                  <a:gd name="connsiteX12" fmla="*/ 133178 w 371974"/>
                  <a:gd name="connsiteY12" fmla="*/ 66589 h 391452"/>
                  <a:gd name="connsiteX13" fmla="*/ 113674 w 371974"/>
                  <a:gd name="connsiteY13" fmla="*/ 19504 h 3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974" h="391452">
                    <a:moveTo>
                      <a:pt x="113674" y="19504"/>
                    </a:moveTo>
                    <a:cubicBezTo>
                      <a:pt x="101624" y="7453"/>
                      <a:pt x="84977" y="0"/>
                      <a:pt x="66589" y="0"/>
                    </a:cubicBezTo>
                    <a:cubicBezTo>
                      <a:pt x="29813" y="0"/>
                      <a:pt x="0" y="29813"/>
                      <a:pt x="0" y="66589"/>
                    </a:cubicBezTo>
                    <a:lnTo>
                      <a:pt x="0" y="303304"/>
                    </a:lnTo>
                    <a:cubicBezTo>
                      <a:pt x="0" y="312498"/>
                      <a:pt x="1863" y="321257"/>
                      <a:pt x="5233" y="329223"/>
                    </a:cubicBezTo>
                    <a:lnTo>
                      <a:pt x="5589" y="329751"/>
                    </a:lnTo>
                    <a:lnTo>
                      <a:pt x="6358" y="334973"/>
                    </a:lnTo>
                    <a:cubicBezTo>
                      <a:pt x="15189" y="359374"/>
                      <a:pt x="37933" y="377372"/>
                      <a:pt x="65476" y="378832"/>
                    </a:cubicBezTo>
                    <a:cubicBezTo>
                      <a:pt x="144270" y="383007"/>
                      <a:pt x="223066" y="387183"/>
                      <a:pt x="301861" y="391358"/>
                    </a:cubicBezTo>
                    <a:cubicBezTo>
                      <a:pt x="338586" y="393304"/>
                      <a:pt x="369934" y="365110"/>
                      <a:pt x="371879" y="328386"/>
                    </a:cubicBezTo>
                    <a:cubicBezTo>
                      <a:pt x="373826" y="291662"/>
                      <a:pt x="345632" y="260313"/>
                      <a:pt x="308907" y="258366"/>
                    </a:cubicBezTo>
                    <a:lnTo>
                      <a:pt x="133177" y="249055"/>
                    </a:lnTo>
                    <a:lnTo>
                      <a:pt x="133178" y="66589"/>
                    </a:lnTo>
                    <a:cubicBezTo>
                      <a:pt x="133178" y="48202"/>
                      <a:pt x="125724" y="31554"/>
                      <a:pt x="113674" y="1950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C8F32B0-D472-F7CC-F539-D2833CE3CBBF}"/>
                  </a:ext>
                </a:extLst>
              </p:cNvPr>
              <p:cNvSpPr/>
              <p:nvPr/>
            </p:nvSpPr>
            <p:spPr bwMode="auto">
              <a:xfrm rot="18000000">
                <a:off x="10509963" y="5313140"/>
                <a:ext cx="254963" cy="105284"/>
              </a:xfrm>
              <a:custGeom>
                <a:avLst/>
                <a:gdLst>
                  <a:gd name="connsiteX0" fmla="*/ 299853 w 322219"/>
                  <a:gd name="connsiteY0" fmla="*/ 23690 h 133057"/>
                  <a:gd name="connsiteX1" fmla="*/ 294576 w 322219"/>
                  <a:gd name="connsiteY1" fmla="*/ 18412 h 133057"/>
                  <a:gd name="connsiteX2" fmla="*/ 34283 w 322219"/>
                  <a:gd name="connsiteY2" fmla="*/ 18413 h 133057"/>
                  <a:gd name="connsiteX3" fmla="*/ 29006 w 322219"/>
                  <a:gd name="connsiteY3" fmla="*/ 23689 h 133057"/>
                  <a:gd name="connsiteX4" fmla="*/ 29006 w 322219"/>
                  <a:gd name="connsiteY4" fmla="*/ 99049 h 133057"/>
                  <a:gd name="connsiteX5" fmla="*/ 34283 w 322219"/>
                  <a:gd name="connsiteY5" fmla="*/ 104326 h 133057"/>
                  <a:gd name="connsiteX6" fmla="*/ 294576 w 322219"/>
                  <a:gd name="connsiteY6" fmla="*/ 104326 h 133057"/>
                  <a:gd name="connsiteX7" fmla="*/ 299853 w 322219"/>
                  <a:gd name="connsiteY7" fmla="*/ 99049 h 133057"/>
                  <a:gd name="connsiteX8" fmla="*/ 322219 w 322219"/>
                  <a:gd name="connsiteY8" fmla="*/ 8172 h 133057"/>
                  <a:gd name="connsiteX9" fmla="*/ 322219 w 322219"/>
                  <a:gd name="connsiteY9" fmla="*/ 124885 h 133057"/>
                  <a:gd name="connsiteX10" fmla="*/ 314047 w 322219"/>
                  <a:gd name="connsiteY10" fmla="*/ 133057 h 133057"/>
                  <a:gd name="connsiteX11" fmla="*/ 8172 w 322219"/>
                  <a:gd name="connsiteY11" fmla="*/ 133057 h 133057"/>
                  <a:gd name="connsiteX12" fmla="*/ 0 w 322219"/>
                  <a:gd name="connsiteY12" fmla="*/ 124885 h 133057"/>
                  <a:gd name="connsiteX13" fmla="*/ 0 w 322219"/>
                  <a:gd name="connsiteY13" fmla="*/ 8172 h 133057"/>
                  <a:gd name="connsiteX14" fmla="*/ 8172 w 322219"/>
                  <a:gd name="connsiteY14" fmla="*/ 0 h 133057"/>
                  <a:gd name="connsiteX15" fmla="*/ 314047 w 322219"/>
                  <a:gd name="connsiteY15" fmla="*/ 0 h 133057"/>
                  <a:gd name="connsiteX16" fmla="*/ 322219 w 322219"/>
                  <a:gd name="connsiteY16" fmla="*/ 8172 h 133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219" h="133057">
                    <a:moveTo>
                      <a:pt x="299853" y="23690"/>
                    </a:moveTo>
                    <a:cubicBezTo>
                      <a:pt x="299853" y="20775"/>
                      <a:pt x="297490" y="18412"/>
                      <a:pt x="294576" y="18412"/>
                    </a:cubicBezTo>
                    <a:lnTo>
                      <a:pt x="34283" y="18413"/>
                    </a:lnTo>
                    <a:cubicBezTo>
                      <a:pt x="31369" y="18413"/>
                      <a:pt x="29006" y="20776"/>
                      <a:pt x="29006" y="23689"/>
                    </a:cubicBezTo>
                    <a:lnTo>
                      <a:pt x="29006" y="99049"/>
                    </a:lnTo>
                    <a:cubicBezTo>
                      <a:pt x="29006" y="101963"/>
                      <a:pt x="31369" y="104326"/>
                      <a:pt x="34283" y="104326"/>
                    </a:cubicBezTo>
                    <a:lnTo>
                      <a:pt x="294576" y="104326"/>
                    </a:lnTo>
                    <a:cubicBezTo>
                      <a:pt x="297490" y="104326"/>
                      <a:pt x="299853" y="101962"/>
                      <a:pt x="299853" y="99049"/>
                    </a:cubicBezTo>
                    <a:close/>
                    <a:moveTo>
                      <a:pt x="322219" y="8172"/>
                    </a:moveTo>
                    <a:lnTo>
                      <a:pt x="322219" y="124885"/>
                    </a:lnTo>
                    <a:cubicBezTo>
                      <a:pt x="322219" y="129398"/>
                      <a:pt x="318560" y="133057"/>
                      <a:pt x="314047" y="133057"/>
                    </a:cubicBezTo>
                    <a:lnTo>
                      <a:pt x="8172" y="133057"/>
                    </a:lnTo>
                    <a:cubicBezTo>
                      <a:pt x="3659" y="133057"/>
                      <a:pt x="0" y="129398"/>
                      <a:pt x="0" y="124885"/>
                    </a:cubicBezTo>
                    <a:lnTo>
                      <a:pt x="0" y="8172"/>
                    </a:lnTo>
                    <a:cubicBezTo>
                      <a:pt x="0" y="3659"/>
                      <a:pt x="3659" y="0"/>
                      <a:pt x="8172" y="0"/>
                    </a:cubicBezTo>
                    <a:lnTo>
                      <a:pt x="314047" y="0"/>
                    </a:lnTo>
                    <a:cubicBezTo>
                      <a:pt x="318560" y="0"/>
                      <a:pt x="322219" y="3659"/>
                      <a:pt x="322219" y="81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F4C89D10-7A0B-CBB7-145E-6C27F21099C0}"/>
                </a:ext>
              </a:extLst>
            </p:cNvPr>
            <p:cNvSpPr/>
            <p:nvPr/>
          </p:nvSpPr>
          <p:spPr bwMode="auto">
            <a:xfrm>
              <a:off x="3442265" y="4695464"/>
              <a:ext cx="104936" cy="1049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35D2BE80-998E-89E3-878B-F864142DD3D3}"/>
                </a:ext>
              </a:extLst>
            </p:cNvPr>
            <p:cNvSpPr/>
            <p:nvPr/>
          </p:nvSpPr>
          <p:spPr bwMode="auto">
            <a:xfrm rot="1800000">
              <a:off x="3570271" y="4755756"/>
              <a:ext cx="192881" cy="160666"/>
            </a:xfrm>
            <a:custGeom>
              <a:avLst/>
              <a:gdLst>
                <a:gd name="connsiteX0" fmla="*/ 347999 w 598900"/>
                <a:gd name="connsiteY0" fmla="*/ 0 h 498871"/>
                <a:gd name="connsiteX1" fmla="*/ 370135 w 598900"/>
                <a:gd name="connsiteY1" fmla="*/ 9169 h 498871"/>
                <a:gd name="connsiteX2" fmla="*/ 587625 w 598900"/>
                <a:gd name="connsiteY2" fmla="*/ 226659 h 498871"/>
                <a:gd name="connsiteX3" fmla="*/ 588530 w 598900"/>
                <a:gd name="connsiteY3" fmla="*/ 227034 h 498871"/>
                <a:gd name="connsiteX4" fmla="*/ 597699 w 598900"/>
                <a:gd name="connsiteY4" fmla="*/ 249170 h 498871"/>
                <a:gd name="connsiteX5" fmla="*/ 597626 w 598900"/>
                <a:gd name="connsiteY5" fmla="*/ 249346 h 498871"/>
                <a:gd name="connsiteX6" fmla="*/ 598900 w 598900"/>
                <a:gd name="connsiteY6" fmla="*/ 252422 h 498871"/>
                <a:gd name="connsiteX7" fmla="*/ 589731 w 598900"/>
                <a:gd name="connsiteY7" fmla="*/ 274558 h 498871"/>
                <a:gd name="connsiteX8" fmla="*/ 582129 w 598900"/>
                <a:gd name="connsiteY8" fmla="*/ 277707 h 498871"/>
                <a:gd name="connsiteX9" fmla="*/ 370134 w 598900"/>
                <a:gd name="connsiteY9" fmla="*/ 489702 h 498871"/>
                <a:gd name="connsiteX10" fmla="*/ 325862 w 598900"/>
                <a:gd name="connsiteY10" fmla="*/ 489702 h 498871"/>
                <a:gd name="connsiteX11" fmla="*/ 325862 w 598900"/>
                <a:gd name="connsiteY11" fmla="*/ 445430 h 498871"/>
                <a:gd name="connsiteX12" fmla="*/ 487565 w 598900"/>
                <a:gd name="connsiteY12" fmla="*/ 283727 h 498871"/>
                <a:gd name="connsiteX13" fmla="*/ 31305 w 598900"/>
                <a:gd name="connsiteY13" fmla="*/ 283727 h 498871"/>
                <a:gd name="connsiteX14" fmla="*/ 0 w 598900"/>
                <a:gd name="connsiteY14" fmla="*/ 252422 h 498871"/>
                <a:gd name="connsiteX15" fmla="*/ 31305 w 598900"/>
                <a:gd name="connsiteY15" fmla="*/ 221117 h 498871"/>
                <a:gd name="connsiteX16" fmla="*/ 493539 w 598900"/>
                <a:gd name="connsiteY16" fmla="*/ 221117 h 498871"/>
                <a:gd name="connsiteX17" fmla="*/ 325863 w 598900"/>
                <a:gd name="connsiteY17" fmla="*/ 53441 h 498871"/>
                <a:gd name="connsiteX18" fmla="*/ 325863 w 598900"/>
                <a:gd name="connsiteY18" fmla="*/ 9169 h 498871"/>
                <a:gd name="connsiteX19" fmla="*/ 347999 w 598900"/>
                <a:gd name="connsiteY19" fmla="*/ 0 h 498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98900" h="498871">
                  <a:moveTo>
                    <a:pt x="347999" y="0"/>
                  </a:moveTo>
                  <a:cubicBezTo>
                    <a:pt x="356010" y="0"/>
                    <a:pt x="364022" y="3056"/>
                    <a:pt x="370135" y="9169"/>
                  </a:cubicBezTo>
                  <a:lnTo>
                    <a:pt x="587625" y="226659"/>
                  </a:lnTo>
                  <a:lnTo>
                    <a:pt x="588530" y="227034"/>
                  </a:lnTo>
                  <a:cubicBezTo>
                    <a:pt x="594642" y="233147"/>
                    <a:pt x="597699" y="241158"/>
                    <a:pt x="597699" y="249170"/>
                  </a:cubicBezTo>
                  <a:lnTo>
                    <a:pt x="597626" y="249346"/>
                  </a:lnTo>
                  <a:lnTo>
                    <a:pt x="598900" y="252422"/>
                  </a:lnTo>
                  <a:cubicBezTo>
                    <a:pt x="598900" y="261067"/>
                    <a:pt x="595396" y="268893"/>
                    <a:pt x="589731" y="274558"/>
                  </a:cubicBezTo>
                  <a:lnTo>
                    <a:pt x="582129" y="277707"/>
                  </a:lnTo>
                  <a:lnTo>
                    <a:pt x="370134" y="489702"/>
                  </a:lnTo>
                  <a:cubicBezTo>
                    <a:pt x="357908" y="501928"/>
                    <a:pt x="338087" y="501928"/>
                    <a:pt x="325862" y="489702"/>
                  </a:cubicBezTo>
                  <a:cubicBezTo>
                    <a:pt x="313636" y="477477"/>
                    <a:pt x="313636" y="457656"/>
                    <a:pt x="325862" y="445430"/>
                  </a:cubicBezTo>
                  <a:lnTo>
                    <a:pt x="487565" y="283727"/>
                  </a:lnTo>
                  <a:lnTo>
                    <a:pt x="31305" y="283727"/>
                  </a:lnTo>
                  <a:cubicBezTo>
                    <a:pt x="14016" y="283727"/>
                    <a:pt x="0" y="269711"/>
                    <a:pt x="0" y="252422"/>
                  </a:cubicBezTo>
                  <a:cubicBezTo>
                    <a:pt x="0" y="235133"/>
                    <a:pt x="14016" y="221117"/>
                    <a:pt x="31305" y="221117"/>
                  </a:cubicBezTo>
                  <a:lnTo>
                    <a:pt x="493539" y="221117"/>
                  </a:lnTo>
                  <a:lnTo>
                    <a:pt x="325863" y="53441"/>
                  </a:lnTo>
                  <a:cubicBezTo>
                    <a:pt x="313637" y="41215"/>
                    <a:pt x="313637" y="21394"/>
                    <a:pt x="325863" y="9169"/>
                  </a:cubicBezTo>
                  <a:cubicBezTo>
                    <a:pt x="331975" y="3056"/>
                    <a:pt x="339987" y="0"/>
                    <a:pt x="347999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7A3EE9EA-50C9-C111-9CAE-08293082C9CC}"/>
                </a:ext>
              </a:extLst>
            </p:cNvPr>
            <p:cNvSpPr/>
            <p:nvPr/>
          </p:nvSpPr>
          <p:spPr bwMode="auto">
            <a:xfrm>
              <a:off x="2005824" y="5462674"/>
              <a:ext cx="897571" cy="217305"/>
            </a:xfrm>
            <a:custGeom>
              <a:avLst/>
              <a:gdLst>
                <a:gd name="connsiteX0" fmla="*/ 279029 w 1368643"/>
                <a:gd name="connsiteY0" fmla="*/ 131 h 481900"/>
                <a:gd name="connsiteX1" fmla="*/ 430527 w 1368643"/>
                <a:gd name="connsiteY1" fmla="*/ 27661 h 481900"/>
                <a:gd name="connsiteX2" fmla="*/ 573889 w 1368643"/>
                <a:gd name="connsiteY2" fmla="*/ 98577 h 481900"/>
                <a:gd name="connsiteX3" fmla="*/ 612338 w 1368643"/>
                <a:gd name="connsiteY3" fmla="*/ 128871 h 481900"/>
                <a:gd name="connsiteX4" fmla="*/ 612338 w 1368643"/>
                <a:gd name="connsiteY4" fmla="*/ 128870 h 481900"/>
                <a:gd name="connsiteX5" fmla="*/ 633452 w 1368643"/>
                <a:gd name="connsiteY5" fmla="*/ 145506 h 481900"/>
                <a:gd name="connsiteX6" fmla="*/ 682314 w 1368643"/>
                <a:gd name="connsiteY6" fmla="*/ 197008 h 481900"/>
                <a:gd name="connsiteX7" fmla="*/ 726883 w 1368643"/>
                <a:gd name="connsiteY7" fmla="*/ 246907 h 481900"/>
                <a:gd name="connsiteX8" fmla="*/ 951675 w 1368643"/>
                <a:gd name="connsiteY8" fmla="*/ 381945 h 481900"/>
                <a:gd name="connsiteX9" fmla="*/ 1368643 w 1368643"/>
                <a:gd name="connsiteY9" fmla="*/ 304662 h 481900"/>
                <a:gd name="connsiteX10" fmla="*/ 938117 w 1368643"/>
                <a:gd name="connsiteY10" fmla="*/ 454239 h 481900"/>
                <a:gd name="connsiteX11" fmla="*/ 794755 w 1368643"/>
                <a:gd name="connsiteY11" fmla="*/ 383323 h 481900"/>
                <a:gd name="connsiteX12" fmla="*/ 756306 w 1368643"/>
                <a:gd name="connsiteY12" fmla="*/ 353029 h 481900"/>
                <a:gd name="connsiteX13" fmla="*/ 735191 w 1368643"/>
                <a:gd name="connsiteY13" fmla="*/ 336393 h 481900"/>
                <a:gd name="connsiteX14" fmla="*/ 683082 w 1368643"/>
                <a:gd name="connsiteY14" fmla="*/ 280242 h 481900"/>
                <a:gd name="connsiteX15" fmla="*/ 682353 w 1368643"/>
                <a:gd name="connsiteY15" fmla="*/ 279443 h 481900"/>
                <a:gd name="connsiteX16" fmla="*/ 641761 w 1368643"/>
                <a:gd name="connsiteY16" fmla="*/ 234994 h 481900"/>
                <a:gd name="connsiteX17" fmla="*/ 416968 w 1368643"/>
                <a:gd name="connsiteY17" fmla="*/ 99955 h 481900"/>
                <a:gd name="connsiteX18" fmla="*/ 0 w 1368643"/>
                <a:gd name="connsiteY18" fmla="*/ 177239 h 481900"/>
                <a:gd name="connsiteX19" fmla="*/ 279029 w 1368643"/>
                <a:gd name="connsiteY19" fmla="*/ 131 h 48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68643" h="481900">
                  <a:moveTo>
                    <a:pt x="279029" y="131"/>
                  </a:moveTo>
                  <a:cubicBezTo>
                    <a:pt x="326963" y="1292"/>
                    <a:pt x="378231" y="10201"/>
                    <a:pt x="430527" y="27661"/>
                  </a:cubicBezTo>
                  <a:cubicBezTo>
                    <a:pt x="482823" y="45121"/>
                    <a:pt x="531194" y="69480"/>
                    <a:pt x="573889" y="98577"/>
                  </a:cubicBezTo>
                  <a:lnTo>
                    <a:pt x="612338" y="128871"/>
                  </a:lnTo>
                  <a:lnTo>
                    <a:pt x="612338" y="128870"/>
                  </a:lnTo>
                  <a:lnTo>
                    <a:pt x="633452" y="145506"/>
                  </a:lnTo>
                  <a:lnTo>
                    <a:pt x="682314" y="197008"/>
                  </a:lnTo>
                  <a:lnTo>
                    <a:pt x="726883" y="246907"/>
                  </a:lnTo>
                  <a:cubicBezTo>
                    <a:pt x="786714" y="304920"/>
                    <a:pt x="864720" y="352913"/>
                    <a:pt x="951675" y="381945"/>
                  </a:cubicBezTo>
                  <a:cubicBezTo>
                    <a:pt x="1125589" y="440010"/>
                    <a:pt x="1294682" y="408669"/>
                    <a:pt x="1368643" y="304662"/>
                  </a:cubicBezTo>
                  <a:cubicBezTo>
                    <a:pt x="1340052" y="457112"/>
                    <a:pt x="1147300" y="524080"/>
                    <a:pt x="938117" y="454239"/>
                  </a:cubicBezTo>
                  <a:cubicBezTo>
                    <a:pt x="885821" y="436779"/>
                    <a:pt x="837450" y="412421"/>
                    <a:pt x="794755" y="383323"/>
                  </a:cubicBezTo>
                  <a:lnTo>
                    <a:pt x="756306" y="353029"/>
                  </a:lnTo>
                  <a:lnTo>
                    <a:pt x="735191" y="336393"/>
                  </a:lnTo>
                  <a:lnTo>
                    <a:pt x="683082" y="280242"/>
                  </a:lnTo>
                  <a:lnTo>
                    <a:pt x="682353" y="279443"/>
                  </a:lnTo>
                  <a:lnTo>
                    <a:pt x="641761" y="234994"/>
                  </a:lnTo>
                  <a:cubicBezTo>
                    <a:pt x="581929" y="176980"/>
                    <a:pt x="503925" y="128988"/>
                    <a:pt x="416968" y="99955"/>
                  </a:cubicBezTo>
                  <a:cubicBezTo>
                    <a:pt x="243056" y="41890"/>
                    <a:pt x="73962" y="73231"/>
                    <a:pt x="0" y="177239"/>
                  </a:cubicBezTo>
                  <a:cubicBezTo>
                    <a:pt x="21443" y="62902"/>
                    <a:pt x="135228" y="-3352"/>
                    <a:pt x="279029" y="13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8B19AC31-F7AA-3736-BCA8-82CE74F9FBBA}"/>
                </a:ext>
              </a:extLst>
            </p:cNvPr>
            <p:cNvSpPr/>
            <p:nvPr/>
          </p:nvSpPr>
          <p:spPr bwMode="auto">
            <a:xfrm rot="8100000" flipH="1">
              <a:off x="3228375" y="5146921"/>
              <a:ext cx="155437" cy="51470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03B93FEF-A03A-21A2-F53E-008A3D14F50D}"/>
                </a:ext>
              </a:extLst>
            </p:cNvPr>
            <p:cNvSpPr/>
            <p:nvPr/>
          </p:nvSpPr>
          <p:spPr bwMode="auto">
            <a:xfrm rot="5400000" flipH="1">
              <a:off x="3452503" y="5368850"/>
              <a:ext cx="155437" cy="32546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71DEE6C0-2BFC-736B-B266-8CACAD43C470}"/>
              </a:ext>
            </a:extLst>
          </p:cNvPr>
          <p:cNvSpPr/>
          <p:nvPr/>
        </p:nvSpPr>
        <p:spPr>
          <a:xfrm>
            <a:off x="3919648" y="7187377"/>
            <a:ext cx="2179872" cy="2179872"/>
          </a:xfrm>
          <a:custGeom>
            <a:avLst/>
            <a:gdLst>
              <a:gd name="connsiteX0" fmla="*/ 126305 w 2179872"/>
              <a:gd name="connsiteY0" fmla="*/ 0 h 2179872"/>
              <a:gd name="connsiteX1" fmla="*/ 1089936 w 2179872"/>
              <a:gd name="connsiteY1" fmla="*/ 963631 h 2179872"/>
              <a:gd name="connsiteX2" fmla="*/ 2053567 w 2179872"/>
              <a:gd name="connsiteY2" fmla="*/ 0 h 2179872"/>
              <a:gd name="connsiteX3" fmla="*/ 2179872 w 2179872"/>
              <a:gd name="connsiteY3" fmla="*/ 126305 h 2179872"/>
              <a:gd name="connsiteX4" fmla="*/ 1216241 w 2179872"/>
              <a:gd name="connsiteY4" fmla="*/ 1089936 h 2179872"/>
              <a:gd name="connsiteX5" fmla="*/ 2179872 w 2179872"/>
              <a:gd name="connsiteY5" fmla="*/ 2053567 h 2179872"/>
              <a:gd name="connsiteX6" fmla="*/ 2053567 w 2179872"/>
              <a:gd name="connsiteY6" fmla="*/ 2179872 h 2179872"/>
              <a:gd name="connsiteX7" fmla="*/ 1089936 w 2179872"/>
              <a:gd name="connsiteY7" fmla="*/ 1216241 h 2179872"/>
              <a:gd name="connsiteX8" fmla="*/ 126305 w 2179872"/>
              <a:gd name="connsiteY8" fmla="*/ 2179872 h 2179872"/>
              <a:gd name="connsiteX9" fmla="*/ 0 w 2179872"/>
              <a:gd name="connsiteY9" fmla="*/ 2053567 h 2179872"/>
              <a:gd name="connsiteX10" fmla="*/ 963631 w 2179872"/>
              <a:gd name="connsiteY10" fmla="*/ 1089936 h 2179872"/>
              <a:gd name="connsiteX11" fmla="*/ 0 w 2179872"/>
              <a:gd name="connsiteY11" fmla="*/ 126305 h 2179872"/>
              <a:gd name="connsiteX12" fmla="*/ 126305 w 2179872"/>
              <a:gd name="connsiteY12" fmla="*/ 0 h 2179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79872" h="2179872">
                <a:moveTo>
                  <a:pt x="126305" y="0"/>
                </a:moveTo>
                <a:lnTo>
                  <a:pt x="1089936" y="963631"/>
                </a:lnTo>
                <a:lnTo>
                  <a:pt x="2053567" y="0"/>
                </a:lnTo>
                <a:lnTo>
                  <a:pt x="2179872" y="126305"/>
                </a:lnTo>
                <a:lnTo>
                  <a:pt x="1216241" y="1089936"/>
                </a:lnTo>
                <a:lnTo>
                  <a:pt x="2179872" y="2053567"/>
                </a:lnTo>
                <a:lnTo>
                  <a:pt x="2053567" y="2179872"/>
                </a:lnTo>
                <a:lnTo>
                  <a:pt x="1089936" y="1216241"/>
                </a:lnTo>
                <a:lnTo>
                  <a:pt x="126305" y="2179872"/>
                </a:lnTo>
                <a:lnTo>
                  <a:pt x="0" y="2053567"/>
                </a:lnTo>
                <a:lnTo>
                  <a:pt x="963631" y="1089936"/>
                </a:lnTo>
                <a:lnTo>
                  <a:pt x="0" y="126305"/>
                </a:lnTo>
                <a:lnTo>
                  <a:pt x="126305" y="0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68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2A183-12A3-7C69-02EC-CFA11647AE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7359605-E052-0EE8-DC57-733FFA58F179}"/>
              </a:ext>
            </a:extLst>
          </p:cNvPr>
          <p:cNvSpPr txBox="1"/>
          <p:nvPr/>
        </p:nvSpPr>
        <p:spPr>
          <a:xfrm>
            <a:off x="415638" y="6511651"/>
            <a:ext cx="6073702" cy="307183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自転車のながら運転、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罰則が強化されました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0952971-8D16-AAC2-0047-18E18780DA29}"/>
              </a:ext>
            </a:extLst>
          </p:cNvPr>
          <p:cNvGrpSpPr/>
          <p:nvPr/>
        </p:nvGrpSpPr>
        <p:grpSpPr>
          <a:xfrm>
            <a:off x="2271096" y="4005797"/>
            <a:ext cx="4297273" cy="2224511"/>
            <a:chOff x="571887" y="4804739"/>
            <a:chExt cx="5957819" cy="3084103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0BF2B0A7-16BF-0DFF-E69C-40FA534C3901}"/>
                </a:ext>
              </a:extLst>
            </p:cNvPr>
            <p:cNvGrpSpPr/>
            <p:nvPr/>
          </p:nvGrpSpPr>
          <p:grpSpPr>
            <a:xfrm>
              <a:off x="2496629" y="4804739"/>
              <a:ext cx="4033077" cy="3084103"/>
              <a:chOff x="2368094" y="-22815"/>
              <a:chExt cx="4154043" cy="3176606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31A24B65-B9B8-FB05-C852-81F041EB7701}"/>
                  </a:ext>
                </a:extLst>
              </p:cNvPr>
              <p:cNvGrpSpPr/>
              <p:nvPr/>
            </p:nvGrpSpPr>
            <p:grpSpPr>
              <a:xfrm rot="619466">
                <a:off x="3607022" y="587513"/>
                <a:ext cx="681936" cy="774363"/>
                <a:chOff x="2304125" y="1955660"/>
                <a:chExt cx="681936" cy="774363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F71C33C6-952C-F1D4-64B9-BA597EA761FD}"/>
                    </a:ext>
                  </a:extLst>
                </p:cNvPr>
                <p:cNvSpPr/>
                <p:nvPr/>
              </p:nvSpPr>
              <p:spPr bwMode="auto">
                <a:xfrm rot="1961044" flipH="1">
                  <a:off x="2304125" y="2493774"/>
                  <a:ext cx="210440" cy="224211"/>
                </a:xfrm>
                <a:custGeom>
                  <a:avLst/>
                  <a:gdLst>
                    <a:gd name="connsiteX0" fmla="*/ 64623 w 194096"/>
                    <a:gd name="connsiteY0" fmla="*/ 0 h 206797"/>
                    <a:gd name="connsiteX1" fmla="*/ 131845 w 194096"/>
                    <a:gd name="connsiteY1" fmla="*/ 65626 h 206797"/>
                    <a:gd name="connsiteX2" fmla="*/ 150414 w 194096"/>
                    <a:gd name="connsiteY2" fmla="*/ 69375 h 206797"/>
                    <a:gd name="connsiteX3" fmla="*/ 194096 w 194096"/>
                    <a:gd name="connsiteY3" fmla="*/ 135276 h 206797"/>
                    <a:gd name="connsiteX4" fmla="*/ 194095 w 194096"/>
                    <a:gd name="connsiteY4" fmla="*/ 178283 h 206797"/>
                    <a:gd name="connsiteX5" fmla="*/ 165581 w 194096"/>
                    <a:gd name="connsiteY5" fmla="*/ 206797 h 206797"/>
                    <a:gd name="connsiteX6" fmla="*/ 73878 w 194096"/>
                    <a:gd name="connsiteY6" fmla="*/ 206797 h 206797"/>
                    <a:gd name="connsiteX7" fmla="*/ 45364 w 194096"/>
                    <a:gd name="connsiteY7" fmla="*/ 178283 h 206797"/>
                    <a:gd name="connsiteX8" fmla="*/ 45364 w 194096"/>
                    <a:gd name="connsiteY8" fmla="*/ 135276 h 206797"/>
                    <a:gd name="connsiteX9" fmla="*/ 49545 w 194096"/>
                    <a:gd name="connsiteY9" fmla="*/ 114564 h 206797"/>
                    <a:gd name="connsiteX10" fmla="*/ 0 w 194096"/>
                    <a:gd name="connsiteY10" fmla="*/ 66196 h 206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96" h="206797">
                      <a:moveTo>
                        <a:pt x="64623" y="0"/>
                      </a:moveTo>
                      <a:lnTo>
                        <a:pt x="131845" y="65626"/>
                      </a:lnTo>
                      <a:lnTo>
                        <a:pt x="150414" y="69375"/>
                      </a:lnTo>
                      <a:cubicBezTo>
                        <a:pt x="176084" y="80232"/>
                        <a:pt x="194096" y="105651"/>
                        <a:pt x="194096" y="135276"/>
                      </a:cubicBezTo>
                      <a:cubicBezTo>
                        <a:pt x="194096" y="149612"/>
                        <a:pt x="194095" y="163947"/>
                        <a:pt x="194095" y="178283"/>
                      </a:cubicBezTo>
                      <a:cubicBezTo>
                        <a:pt x="194095" y="194031"/>
                        <a:pt x="181329" y="206797"/>
                        <a:pt x="165581" y="206797"/>
                      </a:cubicBezTo>
                      <a:lnTo>
                        <a:pt x="73878" y="206797"/>
                      </a:lnTo>
                      <a:cubicBezTo>
                        <a:pt x="58130" y="206797"/>
                        <a:pt x="45364" y="194031"/>
                        <a:pt x="45364" y="178283"/>
                      </a:cubicBezTo>
                      <a:lnTo>
                        <a:pt x="45364" y="135276"/>
                      </a:lnTo>
                      <a:lnTo>
                        <a:pt x="49545" y="114564"/>
                      </a:lnTo>
                      <a:lnTo>
                        <a:pt x="0" y="661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2D2C5812-DC13-7D16-1655-4B778D0512FD}"/>
                    </a:ext>
                  </a:extLst>
                </p:cNvPr>
                <p:cNvSpPr/>
                <p:nvPr/>
              </p:nvSpPr>
              <p:spPr bwMode="auto">
                <a:xfrm rot="1112624" flipH="1">
                  <a:off x="2502852" y="1955660"/>
                  <a:ext cx="483209" cy="774363"/>
                </a:xfrm>
                <a:custGeom>
                  <a:avLst/>
                  <a:gdLst>
                    <a:gd name="connsiteX0" fmla="*/ 123872 w 445679"/>
                    <a:gd name="connsiteY0" fmla="*/ 7007 h 714222"/>
                    <a:gd name="connsiteX1" fmla="*/ 178330 w 445679"/>
                    <a:gd name="connsiteY1" fmla="*/ 89165 h 714222"/>
                    <a:gd name="connsiteX2" fmla="*/ 178330 w 445679"/>
                    <a:gd name="connsiteY2" fmla="*/ 373057 h 714222"/>
                    <a:gd name="connsiteX3" fmla="*/ 434124 w 445679"/>
                    <a:gd name="connsiteY3" fmla="*/ 565992 h 714222"/>
                    <a:gd name="connsiteX4" fmla="*/ 439822 w 445679"/>
                    <a:gd name="connsiteY4" fmla="*/ 606669 h 714222"/>
                    <a:gd name="connsiteX5" fmla="*/ 367414 w 445679"/>
                    <a:gd name="connsiteY5" fmla="*/ 702667 h 714222"/>
                    <a:gd name="connsiteX6" fmla="*/ 326738 w 445679"/>
                    <a:gd name="connsiteY6" fmla="*/ 708365 h 714222"/>
                    <a:gd name="connsiteX7" fmla="*/ 40311 w 445679"/>
                    <a:gd name="connsiteY7" fmla="*/ 492324 h 714222"/>
                    <a:gd name="connsiteX8" fmla="*/ 32228 w 445679"/>
                    <a:gd name="connsiteY8" fmla="*/ 483206 h 714222"/>
                    <a:gd name="connsiteX9" fmla="*/ 26116 w 445679"/>
                    <a:gd name="connsiteY9" fmla="*/ 479086 h 714222"/>
                    <a:gd name="connsiteX10" fmla="*/ 18312 w 445679"/>
                    <a:gd name="connsiteY10" fmla="*/ 467511 h 714222"/>
                    <a:gd name="connsiteX11" fmla="*/ 16822 w 445679"/>
                    <a:gd name="connsiteY11" fmla="*/ 465830 h 714222"/>
                    <a:gd name="connsiteX12" fmla="*/ 16450 w 445679"/>
                    <a:gd name="connsiteY12" fmla="*/ 464749 h 714222"/>
                    <a:gd name="connsiteX13" fmla="*/ 7007 w 445679"/>
                    <a:gd name="connsiteY13" fmla="*/ 450744 h 714222"/>
                    <a:gd name="connsiteX14" fmla="*/ 0 w 445679"/>
                    <a:gd name="connsiteY14" fmla="*/ 416037 h 714222"/>
                    <a:gd name="connsiteX15" fmla="*/ 0 w 445679"/>
                    <a:gd name="connsiteY15" fmla="*/ 89165 h 714222"/>
                    <a:gd name="connsiteX16" fmla="*/ 89165 w 445679"/>
                    <a:gd name="connsiteY16" fmla="*/ 0 h 714222"/>
                    <a:gd name="connsiteX17" fmla="*/ 123872 w 445679"/>
                    <a:gd name="connsiteY17" fmla="*/ 7007 h 714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5679" h="714222">
                      <a:moveTo>
                        <a:pt x="123872" y="7007"/>
                      </a:moveTo>
                      <a:cubicBezTo>
                        <a:pt x="155874" y="20543"/>
                        <a:pt x="178330" y="52232"/>
                        <a:pt x="178330" y="89165"/>
                      </a:cubicBezTo>
                      <a:lnTo>
                        <a:pt x="178330" y="373057"/>
                      </a:lnTo>
                      <a:lnTo>
                        <a:pt x="434124" y="565992"/>
                      </a:lnTo>
                      <a:cubicBezTo>
                        <a:pt x="446929" y="575651"/>
                        <a:pt x="449480" y="593863"/>
                        <a:pt x="439822" y="606669"/>
                      </a:cubicBezTo>
                      <a:lnTo>
                        <a:pt x="367414" y="702667"/>
                      </a:lnTo>
                      <a:cubicBezTo>
                        <a:pt x="357755" y="715473"/>
                        <a:pt x="339543" y="718024"/>
                        <a:pt x="326738" y="708365"/>
                      </a:cubicBezTo>
                      <a:lnTo>
                        <a:pt x="40311" y="492324"/>
                      </a:lnTo>
                      <a:lnTo>
                        <a:pt x="32228" y="483206"/>
                      </a:lnTo>
                      <a:lnTo>
                        <a:pt x="26116" y="479086"/>
                      </a:lnTo>
                      <a:lnTo>
                        <a:pt x="18312" y="467511"/>
                      </a:lnTo>
                      <a:lnTo>
                        <a:pt x="16822" y="465830"/>
                      </a:lnTo>
                      <a:lnTo>
                        <a:pt x="16450" y="464749"/>
                      </a:lnTo>
                      <a:lnTo>
                        <a:pt x="7007" y="450744"/>
                      </a:lnTo>
                      <a:cubicBezTo>
                        <a:pt x="2495" y="440076"/>
                        <a:pt x="0" y="428348"/>
                        <a:pt x="0" y="416037"/>
                      </a:cubicBezTo>
                      <a:lnTo>
                        <a:pt x="0" y="89165"/>
                      </a:lnTo>
                      <a:cubicBezTo>
                        <a:pt x="0" y="39921"/>
                        <a:pt x="39921" y="0"/>
                        <a:pt x="89165" y="0"/>
                      </a:cubicBezTo>
                      <a:cubicBezTo>
                        <a:pt x="101476" y="0"/>
                        <a:pt x="113204" y="2495"/>
                        <a:pt x="123872" y="7007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" name="台形 3">
                <a:extLst>
                  <a:ext uri="{FF2B5EF4-FFF2-40B4-BE49-F238E27FC236}">
                    <a16:creationId xmlns:a16="http://schemas.microsoft.com/office/drawing/2014/main" id="{F7309544-793C-435F-4966-908F6CF0123E}"/>
                  </a:ext>
                </a:extLst>
              </p:cNvPr>
              <p:cNvSpPr/>
              <p:nvPr/>
            </p:nvSpPr>
            <p:spPr>
              <a:xfrm>
                <a:off x="4204226" y="530555"/>
                <a:ext cx="134259" cy="161985"/>
              </a:xfrm>
              <a:prstGeom prst="trapezoid">
                <a:avLst>
                  <a:gd name="adj" fmla="val 13572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31ADB133-275A-4D5B-405C-02F5C7047241}"/>
                  </a:ext>
                </a:extLst>
              </p:cNvPr>
              <p:cNvSpPr/>
              <p:nvPr/>
            </p:nvSpPr>
            <p:spPr>
              <a:xfrm rot="3600000">
                <a:off x="3740381" y="1604044"/>
                <a:ext cx="744574" cy="715609"/>
              </a:xfrm>
              <a:custGeom>
                <a:avLst/>
                <a:gdLst>
                  <a:gd name="connsiteX0" fmla="*/ 11457 w 900792"/>
                  <a:gd name="connsiteY0" fmla="*/ 89041 h 865751"/>
                  <a:gd name="connsiteX1" fmla="*/ 145788 w 900792"/>
                  <a:gd name="connsiteY1" fmla="*/ 0 h 865751"/>
                  <a:gd name="connsiteX2" fmla="*/ 291576 w 900792"/>
                  <a:gd name="connsiteY2" fmla="*/ 145788 h 865751"/>
                  <a:gd name="connsiteX3" fmla="*/ 291576 w 900792"/>
                  <a:gd name="connsiteY3" fmla="*/ 600480 h 865751"/>
                  <a:gd name="connsiteX4" fmla="*/ 900792 w 900792"/>
                  <a:gd name="connsiteY4" fmla="*/ 631397 h 865751"/>
                  <a:gd name="connsiteX5" fmla="*/ 900792 w 900792"/>
                  <a:gd name="connsiteY5" fmla="*/ 826629 h 865751"/>
                  <a:gd name="connsiteX6" fmla="*/ 146011 w 900792"/>
                  <a:gd name="connsiteY6" fmla="*/ 864934 h 865751"/>
                  <a:gd name="connsiteX7" fmla="*/ 145788 w 900792"/>
                  <a:gd name="connsiteY7" fmla="*/ 864979 h 865751"/>
                  <a:gd name="connsiteX8" fmla="*/ 145654 w 900792"/>
                  <a:gd name="connsiteY8" fmla="*/ 864952 h 865751"/>
                  <a:gd name="connsiteX9" fmla="*/ 129905 w 900792"/>
                  <a:gd name="connsiteY9" fmla="*/ 865751 h 865751"/>
                  <a:gd name="connsiteX10" fmla="*/ 116854 w 900792"/>
                  <a:gd name="connsiteY10" fmla="*/ 859137 h 865751"/>
                  <a:gd name="connsiteX11" fmla="*/ 89041 w 900792"/>
                  <a:gd name="connsiteY11" fmla="*/ 853522 h 865751"/>
                  <a:gd name="connsiteX12" fmla="*/ 0 w 900792"/>
                  <a:gd name="connsiteY12" fmla="*/ 719191 h 865751"/>
                  <a:gd name="connsiteX13" fmla="*/ 0 w 900792"/>
                  <a:gd name="connsiteY13" fmla="*/ 145788 h 865751"/>
                  <a:gd name="connsiteX14" fmla="*/ 11457 w 900792"/>
                  <a:gd name="connsiteY14" fmla="*/ 89041 h 86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0792" h="865751">
                    <a:moveTo>
                      <a:pt x="11457" y="89041"/>
                    </a:moveTo>
                    <a:cubicBezTo>
                      <a:pt x="33589" y="36716"/>
                      <a:pt x="85401" y="0"/>
                      <a:pt x="145788" y="0"/>
                    </a:cubicBezTo>
                    <a:cubicBezTo>
                      <a:pt x="226304" y="0"/>
                      <a:pt x="291576" y="65272"/>
                      <a:pt x="291576" y="145788"/>
                    </a:cubicBezTo>
                    <a:lnTo>
                      <a:pt x="291576" y="600480"/>
                    </a:lnTo>
                    <a:lnTo>
                      <a:pt x="900792" y="631397"/>
                    </a:lnTo>
                    <a:lnTo>
                      <a:pt x="900792" y="826629"/>
                    </a:lnTo>
                    <a:lnTo>
                      <a:pt x="146011" y="864934"/>
                    </a:lnTo>
                    <a:lnTo>
                      <a:pt x="145788" y="864979"/>
                    </a:lnTo>
                    <a:lnTo>
                      <a:pt x="145654" y="864952"/>
                    </a:lnTo>
                    <a:lnTo>
                      <a:pt x="129905" y="865751"/>
                    </a:lnTo>
                    <a:lnTo>
                      <a:pt x="116854" y="859137"/>
                    </a:lnTo>
                    <a:lnTo>
                      <a:pt x="89041" y="853522"/>
                    </a:lnTo>
                    <a:cubicBezTo>
                      <a:pt x="36715" y="831390"/>
                      <a:pt x="0" y="779578"/>
                      <a:pt x="0" y="719191"/>
                    </a:cubicBezTo>
                    <a:lnTo>
                      <a:pt x="0" y="145788"/>
                    </a:lnTo>
                    <a:cubicBezTo>
                      <a:pt x="0" y="125659"/>
                      <a:pt x="4080" y="106483"/>
                      <a:pt x="11457" y="890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1037D3C9-E104-6DCF-4E41-236249F13EF5}"/>
                  </a:ext>
                </a:extLst>
              </p:cNvPr>
              <p:cNvGrpSpPr/>
              <p:nvPr/>
            </p:nvGrpSpPr>
            <p:grpSpPr>
              <a:xfrm>
                <a:off x="2368094" y="1164203"/>
                <a:ext cx="3245741" cy="1989588"/>
                <a:chOff x="850996" y="1683405"/>
                <a:chExt cx="6068504" cy="3719884"/>
              </a:xfrm>
            </p:grpSpPr>
            <p:sp>
              <p:nvSpPr>
                <p:cNvPr id="182" name="AutoShape 368">
                  <a:extLst>
                    <a:ext uri="{FF2B5EF4-FFF2-40B4-BE49-F238E27FC236}">
                      <a16:creationId xmlns:a16="http://schemas.microsoft.com/office/drawing/2014/main" id="{04F86D49-75B0-C111-C8B4-5BBC7127D6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6787806" flipH="1">
                  <a:off x="2651300" y="1860464"/>
                  <a:ext cx="505895" cy="15177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83" name="AutoShape 303">
                  <a:extLst>
                    <a:ext uri="{FF2B5EF4-FFF2-40B4-BE49-F238E27FC236}">
                      <a16:creationId xmlns:a16="http://schemas.microsoft.com/office/drawing/2014/main" id="{3A128281-86D9-C164-04C9-F208295B5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68051" flipH="1">
                  <a:off x="2448422" y="2270962"/>
                  <a:ext cx="162740" cy="7627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3D7B177-53DC-8843-4589-6CF6A02A91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621196" y="2695479"/>
                  <a:ext cx="1697320" cy="610037"/>
                </a:xfrm>
                <a:custGeom>
                  <a:avLst/>
                  <a:gdLst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377198 w 1720309"/>
                    <a:gd name="connsiteY14" fmla="*/ 557084 h 609992"/>
                    <a:gd name="connsiteX15" fmla="*/ 1121628 w 1720309"/>
                    <a:gd name="connsiteY15" fmla="*/ 301514 h 609992"/>
                    <a:gd name="connsiteX16" fmla="*/ 1119452 w 1720309"/>
                    <a:gd name="connsiteY16" fmla="*/ 300613 h 609992"/>
                    <a:gd name="connsiteX17" fmla="*/ 1119363 w 1720309"/>
                    <a:gd name="connsiteY17" fmla="*/ 299937 h 609992"/>
                    <a:gd name="connsiteX18" fmla="*/ 1103752 w 1720309"/>
                    <a:gd name="connsiteY18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121628 w 1720309"/>
                    <a:gd name="connsiteY14" fmla="*/ 301514 h 609992"/>
                    <a:gd name="connsiteX15" fmla="*/ 1119452 w 1720309"/>
                    <a:gd name="connsiteY15" fmla="*/ 300613 h 609992"/>
                    <a:gd name="connsiteX16" fmla="*/ 1119363 w 1720309"/>
                    <a:gd name="connsiteY16" fmla="*/ 299937 h 609992"/>
                    <a:gd name="connsiteX17" fmla="*/ 1103752 w 1720309"/>
                    <a:gd name="connsiteY17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76276 w 1720309"/>
                    <a:gd name="connsiteY8" fmla="*/ 609992 h 609992"/>
                    <a:gd name="connsiteX9" fmla="*/ 1697320 w 1720309"/>
                    <a:gd name="connsiteY9" fmla="*/ 609992 h 609992"/>
                    <a:gd name="connsiteX10" fmla="*/ 1720309 w 1720309"/>
                    <a:gd name="connsiteY10" fmla="*/ 587003 h 609992"/>
                    <a:gd name="connsiteX11" fmla="*/ 1697320 w 1720309"/>
                    <a:gd name="connsiteY11" fmla="*/ 564014 h 609992"/>
                    <a:gd name="connsiteX12" fmla="*/ 1380068 w 1720309"/>
                    <a:gd name="connsiteY12" fmla="*/ 564014 h 609992"/>
                    <a:gd name="connsiteX13" fmla="*/ 1121628 w 1720309"/>
                    <a:gd name="connsiteY13" fmla="*/ 301514 h 609992"/>
                    <a:gd name="connsiteX14" fmla="*/ 1119452 w 1720309"/>
                    <a:gd name="connsiteY14" fmla="*/ 300613 h 609992"/>
                    <a:gd name="connsiteX15" fmla="*/ 1119363 w 1720309"/>
                    <a:gd name="connsiteY15" fmla="*/ 299937 h 609992"/>
                    <a:gd name="connsiteX16" fmla="*/ 1103752 w 1720309"/>
                    <a:gd name="connsiteY16" fmla="*/ 287958 h 609992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65843 w 1720309"/>
                    <a:gd name="connsiteY7" fmla="*/ 566150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748119"/>
                    <a:gd name="connsiteY0" fmla="*/ 287958 h 610037"/>
                    <a:gd name="connsiteX1" fmla="*/ 32371 w 1748119"/>
                    <a:gd name="connsiteY1" fmla="*/ 882 h 610037"/>
                    <a:gd name="connsiteX2" fmla="*/ 882 w 1748119"/>
                    <a:gd name="connsiteY2" fmla="*/ 19062 h 610037"/>
                    <a:gd name="connsiteX3" fmla="*/ 19062 w 1748119"/>
                    <a:gd name="connsiteY3" fmla="*/ 50550 h 610037"/>
                    <a:gd name="connsiteX4" fmla="*/ 1090444 w 1748119"/>
                    <a:gd name="connsiteY4" fmla="*/ 337626 h 610037"/>
                    <a:gd name="connsiteX5" fmla="*/ 1092776 w 1748119"/>
                    <a:gd name="connsiteY5" fmla="*/ 337319 h 610037"/>
                    <a:gd name="connsiteX6" fmla="*/ 1319470 w 1748119"/>
                    <a:gd name="connsiteY6" fmla="*/ 564014 h 610037"/>
                    <a:gd name="connsiteX7" fmla="*/ 1165843 w 1748119"/>
                    <a:gd name="connsiteY7" fmla="*/ 566150 h 610037"/>
                    <a:gd name="connsiteX8" fmla="*/ 1213243 w 1748119"/>
                    <a:gd name="connsiteY8" fmla="*/ 610037 h 610037"/>
                    <a:gd name="connsiteX9" fmla="*/ 1697320 w 1748119"/>
                    <a:gd name="connsiteY9" fmla="*/ 609992 h 610037"/>
                    <a:gd name="connsiteX10" fmla="*/ 1697320 w 1748119"/>
                    <a:gd name="connsiteY10" fmla="*/ 564014 h 610037"/>
                    <a:gd name="connsiteX11" fmla="*/ 1380068 w 1748119"/>
                    <a:gd name="connsiteY11" fmla="*/ 564014 h 610037"/>
                    <a:gd name="connsiteX12" fmla="*/ 1121628 w 1748119"/>
                    <a:gd name="connsiteY12" fmla="*/ 301514 h 610037"/>
                    <a:gd name="connsiteX13" fmla="*/ 1119452 w 1748119"/>
                    <a:gd name="connsiteY13" fmla="*/ 300613 h 610037"/>
                    <a:gd name="connsiteX14" fmla="*/ 1119363 w 1748119"/>
                    <a:gd name="connsiteY14" fmla="*/ 299937 h 610037"/>
                    <a:gd name="connsiteX15" fmla="*/ 1103752 w 1748119"/>
                    <a:gd name="connsiteY15" fmla="*/ 287958 h 610037"/>
                    <a:gd name="connsiteX0" fmla="*/ 1103752 w 1747934"/>
                    <a:gd name="connsiteY0" fmla="*/ 287958 h 615631"/>
                    <a:gd name="connsiteX1" fmla="*/ 32371 w 1747934"/>
                    <a:gd name="connsiteY1" fmla="*/ 882 h 615631"/>
                    <a:gd name="connsiteX2" fmla="*/ 882 w 1747934"/>
                    <a:gd name="connsiteY2" fmla="*/ 19062 h 615631"/>
                    <a:gd name="connsiteX3" fmla="*/ 19062 w 1747934"/>
                    <a:gd name="connsiteY3" fmla="*/ 50550 h 615631"/>
                    <a:gd name="connsiteX4" fmla="*/ 1090444 w 1747934"/>
                    <a:gd name="connsiteY4" fmla="*/ 337626 h 615631"/>
                    <a:gd name="connsiteX5" fmla="*/ 1092776 w 1747934"/>
                    <a:gd name="connsiteY5" fmla="*/ 337319 h 615631"/>
                    <a:gd name="connsiteX6" fmla="*/ 1319470 w 1747934"/>
                    <a:gd name="connsiteY6" fmla="*/ 564014 h 615631"/>
                    <a:gd name="connsiteX7" fmla="*/ 1165843 w 1747934"/>
                    <a:gd name="connsiteY7" fmla="*/ 566150 h 615631"/>
                    <a:gd name="connsiteX8" fmla="*/ 1213243 w 1747934"/>
                    <a:gd name="connsiteY8" fmla="*/ 610037 h 615631"/>
                    <a:gd name="connsiteX9" fmla="*/ 1697320 w 1747934"/>
                    <a:gd name="connsiteY9" fmla="*/ 609992 h 615631"/>
                    <a:gd name="connsiteX10" fmla="*/ 1697320 w 1747934"/>
                    <a:gd name="connsiteY10" fmla="*/ 564014 h 615631"/>
                    <a:gd name="connsiteX11" fmla="*/ 1380068 w 1747934"/>
                    <a:gd name="connsiteY11" fmla="*/ 564014 h 615631"/>
                    <a:gd name="connsiteX12" fmla="*/ 1121628 w 1747934"/>
                    <a:gd name="connsiteY12" fmla="*/ 301514 h 615631"/>
                    <a:gd name="connsiteX13" fmla="*/ 1119452 w 1747934"/>
                    <a:gd name="connsiteY13" fmla="*/ 300613 h 615631"/>
                    <a:gd name="connsiteX14" fmla="*/ 1119363 w 1747934"/>
                    <a:gd name="connsiteY14" fmla="*/ 299937 h 615631"/>
                    <a:gd name="connsiteX15" fmla="*/ 1103752 w 1747934"/>
                    <a:gd name="connsiteY15" fmla="*/ 287958 h 615631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19363 w 1697320"/>
                    <a:gd name="connsiteY14" fmla="*/ 299937 h 610037"/>
                    <a:gd name="connsiteX15" fmla="*/ 1103752 w 1697320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03752 w 1697320"/>
                    <a:gd name="connsiteY14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03752 w 1697320"/>
                    <a:gd name="connsiteY13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03752 w 1697320"/>
                    <a:gd name="connsiteY12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19470 w 1697320"/>
                    <a:gd name="connsiteY5" fmla="*/ 564014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72660 w 1697320"/>
                    <a:gd name="connsiteY4" fmla="*/ 33039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61160 w 1697320"/>
                    <a:gd name="connsiteY4" fmla="*/ 327314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7320" h="610037">
                      <a:moveTo>
                        <a:pt x="1103752" y="287958"/>
                      </a:moveTo>
                      <a:lnTo>
                        <a:pt x="32371" y="882"/>
                      </a:lnTo>
                      <a:cubicBezTo>
                        <a:pt x="18655" y="-2793"/>
                        <a:pt x="4557" y="5346"/>
                        <a:pt x="882" y="19062"/>
                      </a:cubicBezTo>
                      <a:cubicBezTo>
                        <a:pt x="-2793" y="32777"/>
                        <a:pt x="5347" y="46875"/>
                        <a:pt x="19062" y="50550"/>
                      </a:cubicBezTo>
                      <a:lnTo>
                        <a:pt x="1061160" y="327314"/>
                      </a:lnTo>
                      <a:lnTo>
                        <a:pt x="1304437" y="564916"/>
                      </a:lnTo>
                      <a:lnTo>
                        <a:pt x="1165843" y="566150"/>
                      </a:lnTo>
                      <a:lnTo>
                        <a:pt x="1213243" y="610037"/>
                      </a:lnTo>
                      <a:lnTo>
                        <a:pt x="1697320" y="609992"/>
                      </a:lnTo>
                      <a:lnTo>
                        <a:pt x="1697320" y="564014"/>
                      </a:lnTo>
                      <a:lnTo>
                        <a:pt x="1380068" y="564014"/>
                      </a:lnTo>
                      <a:lnTo>
                        <a:pt x="1103752" y="28795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E65AF45C-95BF-A15B-8CC7-D0A97FA3C946}"/>
                    </a:ext>
                  </a:extLst>
                </p:cNvPr>
                <p:cNvGrpSpPr/>
                <p:nvPr/>
              </p:nvGrpSpPr>
              <p:grpSpPr>
                <a:xfrm>
                  <a:off x="962346" y="3149385"/>
                  <a:ext cx="2132755" cy="2121069"/>
                  <a:chOff x="962346" y="3149385"/>
                  <a:chExt cx="2132755" cy="2121069"/>
                </a:xfrm>
              </p:grpSpPr>
              <p:grpSp>
                <p:nvGrpSpPr>
                  <p:cNvPr id="248" name="Group 264">
                    <a:extLst>
                      <a:ext uri="{FF2B5EF4-FFF2-40B4-BE49-F238E27FC236}">
                        <a16:creationId xmlns:a16="http://schemas.microsoft.com/office/drawing/2014/main" id="{4C4A161E-4527-2523-DC21-E45FE5D4EDD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96234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268" name="Group 265">
                      <a:extLst>
                        <a:ext uri="{FF2B5EF4-FFF2-40B4-BE49-F238E27FC236}">
                          <a16:creationId xmlns:a16="http://schemas.microsoft.com/office/drawing/2014/main" id="{534E3040-9D5C-D0BB-5F45-BDFA1B3C01C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84" name="Line 266">
                        <a:extLst>
                          <a:ext uri="{FF2B5EF4-FFF2-40B4-BE49-F238E27FC236}">
                            <a16:creationId xmlns:a16="http://schemas.microsoft.com/office/drawing/2014/main" id="{309095EE-67B9-4FB3-7621-F069EC68E01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85" name="Line 267">
                        <a:extLst>
                          <a:ext uri="{FF2B5EF4-FFF2-40B4-BE49-F238E27FC236}">
                            <a16:creationId xmlns:a16="http://schemas.microsoft.com/office/drawing/2014/main" id="{220A4768-5306-3EF6-F720-D3FED065AFB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69" name="Group 268">
                      <a:extLst>
                        <a:ext uri="{FF2B5EF4-FFF2-40B4-BE49-F238E27FC236}">
                          <a16:creationId xmlns:a16="http://schemas.microsoft.com/office/drawing/2014/main" id="{8DCED0DE-E9F7-3341-8FFC-23CBDD77EA2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82" name="Line 269">
                        <a:extLst>
                          <a:ext uri="{FF2B5EF4-FFF2-40B4-BE49-F238E27FC236}">
                            <a16:creationId xmlns:a16="http://schemas.microsoft.com/office/drawing/2014/main" id="{5991498E-5F76-FA8E-7EF5-B1CBC50BED3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83" name="Line 270">
                        <a:extLst>
                          <a:ext uri="{FF2B5EF4-FFF2-40B4-BE49-F238E27FC236}">
                            <a16:creationId xmlns:a16="http://schemas.microsoft.com/office/drawing/2014/main" id="{200C8919-F69B-844F-AD43-6080348739C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70" name="Group 271">
                      <a:extLst>
                        <a:ext uri="{FF2B5EF4-FFF2-40B4-BE49-F238E27FC236}">
                          <a16:creationId xmlns:a16="http://schemas.microsoft.com/office/drawing/2014/main" id="{31090AC6-70B9-D183-E2F7-89FC676749C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80" name="Line 272">
                        <a:extLst>
                          <a:ext uri="{FF2B5EF4-FFF2-40B4-BE49-F238E27FC236}">
                            <a16:creationId xmlns:a16="http://schemas.microsoft.com/office/drawing/2014/main" id="{06887D2F-A210-105C-9F0C-D7B7BA882BD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81" name="Line 273">
                        <a:extLst>
                          <a:ext uri="{FF2B5EF4-FFF2-40B4-BE49-F238E27FC236}">
                            <a16:creationId xmlns:a16="http://schemas.microsoft.com/office/drawing/2014/main" id="{94E3BEA0-5200-DF21-85A5-695425F43B6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71" name="Group 274">
                      <a:extLst>
                        <a:ext uri="{FF2B5EF4-FFF2-40B4-BE49-F238E27FC236}">
                          <a16:creationId xmlns:a16="http://schemas.microsoft.com/office/drawing/2014/main" id="{3D01E580-5AF0-968E-66FD-19754498265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78" name="Line 275">
                        <a:extLst>
                          <a:ext uri="{FF2B5EF4-FFF2-40B4-BE49-F238E27FC236}">
                            <a16:creationId xmlns:a16="http://schemas.microsoft.com/office/drawing/2014/main" id="{A497E645-2148-AFFD-F49C-043CD5CFB4B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79" name="Line 276">
                        <a:extLst>
                          <a:ext uri="{FF2B5EF4-FFF2-40B4-BE49-F238E27FC236}">
                            <a16:creationId xmlns:a16="http://schemas.microsoft.com/office/drawing/2014/main" id="{33FA24F7-ABAA-98A2-1345-6A865227214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72" name="Group 277">
                      <a:extLst>
                        <a:ext uri="{FF2B5EF4-FFF2-40B4-BE49-F238E27FC236}">
                          <a16:creationId xmlns:a16="http://schemas.microsoft.com/office/drawing/2014/main" id="{6D692A3C-4CEE-207B-3F76-E7236D063F5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76" name="Line 278">
                        <a:extLst>
                          <a:ext uri="{FF2B5EF4-FFF2-40B4-BE49-F238E27FC236}">
                            <a16:creationId xmlns:a16="http://schemas.microsoft.com/office/drawing/2014/main" id="{E6FB716A-9DE0-665E-F3CA-78E81F06B63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77" name="Line 279">
                        <a:extLst>
                          <a:ext uri="{FF2B5EF4-FFF2-40B4-BE49-F238E27FC236}">
                            <a16:creationId xmlns:a16="http://schemas.microsoft.com/office/drawing/2014/main" id="{65014E18-76D5-75A1-6D91-FECFBBD6BA2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73" name="Group 280">
                      <a:extLst>
                        <a:ext uri="{FF2B5EF4-FFF2-40B4-BE49-F238E27FC236}">
                          <a16:creationId xmlns:a16="http://schemas.microsoft.com/office/drawing/2014/main" id="{6E85E8D7-4B55-07FF-4E6D-00E794579E6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74" name="Line 281">
                        <a:extLst>
                          <a:ext uri="{FF2B5EF4-FFF2-40B4-BE49-F238E27FC236}">
                            <a16:creationId xmlns:a16="http://schemas.microsoft.com/office/drawing/2014/main" id="{7FFA4595-D181-3092-53CA-8132014AE58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75" name="Line 282">
                        <a:extLst>
                          <a:ext uri="{FF2B5EF4-FFF2-40B4-BE49-F238E27FC236}">
                            <a16:creationId xmlns:a16="http://schemas.microsoft.com/office/drawing/2014/main" id="{1995ED9F-3AC2-19F7-0656-9F8A566C231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49" name="Group 305">
                    <a:extLst>
                      <a:ext uri="{FF2B5EF4-FFF2-40B4-BE49-F238E27FC236}">
                        <a16:creationId xmlns:a16="http://schemas.microsoft.com/office/drawing/2014/main" id="{7F961D5F-293F-15BC-C963-0A2E2B028F1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975193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250" name="Group 306">
                      <a:extLst>
                        <a:ext uri="{FF2B5EF4-FFF2-40B4-BE49-F238E27FC236}">
                          <a16:creationId xmlns:a16="http://schemas.microsoft.com/office/drawing/2014/main" id="{2FA0FBF6-5AED-8D15-DC0B-CE85F25D557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66" name="Line 307">
                        <a:extLst>
                          <a:ext uri="{FF2B5EF4-FFF2-40B4-BE49-F238E27FC236}">
                            <a16:creationId xmlns:a16="http://schemas.microsoft.com/office/drawing/2014/main" id="{91ADD245-D3CF-1CA7-7672-B6CFFC62776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67" name="Line 308">
                        <a:extLst>
                          <a:ext uri="{FF2B5EF4-FFF2-40B4-BE49-F238E27FC236}">
                            <a16:creationId xmlns:a16="http://schemas.microsoft.com/office/drawing/2014/main" id="{DF19AB68-5AC5-8450-D6CF-609A425C71F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51" name="Group 309">
                      <a:extLst>
                        <a:ext uri="{FF2B5EF4-FFF2-40B4-BE49-F238E27FC236}">
                          <a16:creationId xmlns:a16="http://schemas.microsoft.com/office/drawing/2014/main" id="{3FEA2DBF-46DD-BC9A-318D-DFE96E4A7D5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64" name="Line 310">
                        <a:extLst>
                          <a:ext uri="{FF2B5EF4-FFF2-40B4-BE49-F238E27FC236}">
                            <a16:creationId xmlns:a16="http://schemas.microsoft.com/office/drawing/2014/main" id="{676662B6-ABB4-AF53-C80F-033672C99B9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65" name="Line 311">
                        <a:extLst>
                          <a:ext uri="{FF2B5EF4-FFF2-40B4-BE49-F238E27FC236}">
                            <a16:creationId xmlns:a16="http://schemas.microsoft.com/office/drawing/2014/main" id="{F3EA8D19-778F-CDC7-25E3-00BB709178D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52" name="Group 312">
                      <a:extLst>
                        <a:ext uri="{FF2B5EF4-FFF2-40B4-BE49-F238E27FC236}">
                          <a16:creationId xmlns:a16="http://schemas.microsoft.com/office/drawing/2014/main" id="{87FAB726-FAC7-3111-0359-F6D77820AFC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62" name="Line 313">
                        <a:extLst>
                          <a:ext uri="{FF2B5EF4-FFF2-40B4-BE49-F238E27FC236}">
                            <a16:creationId xmlns:a16="http://schemas.microsoft.com/office/drawing/2014/main" id="{7342337E-42A4-19A9-B0C9-D2AD62EFEAD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63" name="Line 314">
                        <a:extLst>
                          <a:ext uri="{FF2B5EF4-FFF2-40B4-BE49-F238E27FC236}">
                            <a16:creationId xmlns:a16="http://schemas.microsoft.com/office/drawing/2014/main" id="{7D32DD5C-DA57-E237-ECC4-18B783D8783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53" name="Group 315">
                      <a:extLst>
                        <a:ext uri="{FF2B5EF4-FFF2-40B4-BE49-F238E27FC236}">
                          <a16:creationId xmlns:a16="http://schemas.microsoft.com/office/drawing/2014/main" id="{2274EFC9-EBD2-AD7D-9D12-8DD992B7DF6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60" name="Line 316">
                        <a:extLst>
                          <a:ext uri="{FF2B5EF4-FFF2-40B4-BE49-F238E27FC236}">
                            <a16:creationId xmlns:a16="http://schemas.microsoft.com/office/drawing/2014/main" id="{190B04C4-7F1B-5AB7-9A1D-F16E660F10C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61" name="Line 317">
                        <a:extLst>
                          <a:ext uri="{FF2B5EF4-FFF2-40B4-BE49-F238E27FC236}">
                            <a16:creationId xmlns:a16="http://schemas.microsoft.com/office/drawing/2014/main" id="{3E7A4456-0EFF-A995-889F-A7A4807865D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54" name="Group 318">
                      <a:extLst>
                        <a:ext uri="{FF2B5EF4-FFF2-40B4-BE49-F238E27FC236}">
                          <a16:creationId xmlns:a16="http://schemas.microsoft.com/office/drawing/2014/main" id="{FB293BEC-F7C2-2782-E529-CCEBFAE65DB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58" name="Line 319">
                        <a:extLst>
                          <a:ext uri="{FF2B5EF4-FFF2-40B4-BE49-F238E27FC236}">
                            <a16:creationId xmlns:a16="http://schemas.microsoft.com/office/drawing/2014/main" id="{0159DEF3-DE04-5A6A-99C9-C886BF3D245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59" name="Line 320">
                        <a:extLst>
                          <a:ext uri="{FF2B5EF4-FFF2-40B4-BE49-F238E27FC236}">
                            <a16:creationId xmlns:a16="http://schemas.microsoft.com/office/drawing/2014/main" id="{A12377E2-9762-EE25-D86E-53E2CC58051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55" name="Group 321">
                      <a:extLst>
                        <a:ext uri="{FF2B5EF4-FFF2-40B4-BE49-F238E27FC236}">
                          <a16:creationId xmlns:a16="http://schemas.microsoft.com/office/drawing/2014/main" id="{78A6641F-AB85-B323-9E30-529F516FFD2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56" name="Line 322">
                        <a:extLst>
                          <a:ext uri="{FF2B5EF4-FFF2-40B4-BE49-F238E27FC236}">
                            <a16:creationId xmlns:a16="http://schemas.microsoft.com/office/drawing/2014/main" id="{6841E8FB-CF9C-3704-7664-4B997BFB5A1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57" name="Line 323">
                        <a:extLst>
                          <a:ext uri="{FF2B5EF4-FFF2-40B4-BE49-F238E27FC236}">
                            <a16:creationId xmlns:a16="http://schemas.microsoft.com/office/drawing/2014/main" id="{A03D4EAD-5C22-2084-D8A5-4F2F91D2B3F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188" name="Oval 324">
                  <a:extLst>
                    <a:ext uri="{FF2B5EF4-FFF2-40B4-BE49-F238E27FC236}">
                      <a16:creationId xmlns:a16="http://schemas.microsoft.com/office/drawing/2014/main" id="{6CE5E64C-6425-73C1-8C6A-9EF71D8F9D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788895" y="3942108"/>
                  <a:ext cx="462525" cy="4627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5DBDD03C-811D-7E89-CD93-A46D947A16B1}"/>
                    </a:ext>
                  </a:extLst>
                </p:cNvPr>
                <p:cNvGrpSpPr/>
                <p:nvPr/>
              </p:nvGrpSpPr>
              <p:grpSpPr>
                <a:xfrm>
                  <a:off x="4512656" y="3149385"/>
                  <a:ext cx="2158451" cy="2129639"/>
                  <a:chOff x="4512656" y="3149385"/>
                  <a:chExt cx="2158451" cy="2129639"/>
                </a:xfrm>
              </p:grpSpPr>
              <p:grpSp>
                <p:nvGrpSpPr>
                  <p:cNvPr id="210" name="Group 283">
                    <a:extLst>
                      <a:ext uri="{FF2B5EF4-FFF2-40B4-BE49-F238E27FC236}">
                        <a16:creationId xmlns:a16="http://schemas.microsoft.com/office/drawing/2014/main" id="{B18B2F20-1FA0-8D84-9AB6-EA4F2649706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451265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230" name="Group 284">
                      <a:extLst>
                        <a:ext uri="{FF2B5EF4-FFF2-40B4-BE49-F238E27FC236}">
                          <a16:creationId xmlns:a16="http://schemas.microsoft.com/office/drawing/2014/main" id="{4F5ADD40-048B-81AB-31D4-A0B3DFCF1D1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46" name="Line 285">
                        <a:extLst>
                          <a:ext uri="{FF2B5EF4-FFF2-40B4-BE49-F238E27FC236}">
                            <a16:creationId xmlns:a16="http://schemas.microsoft.com/office/drawing/2014/main" id="{FAC3415D-2AD9-1CAA-9513-31A12DA254A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47" name="Line 286">
                        <a:extLst>
                          <a:ext uri="{FF2B5EF4-FFF2-40B4-BE49-F238E27FC236}">
                            <a16:creationId xmlns:a16="http://schemas.microsoft.com/office/drawing/2014/main" id="{12317973-0687-5C4F-2F89-220B7C50E70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31" name="Group 287">
                      <a:extLst>
                        <a:ext uri="{FF2B5EF4-FFF2-40B4-BE49-F238E27FC236}">
                          <a16:creationId xmlns:a16="http://schemas.microsoft.com/office/drawing/2014/main" id="{DF148119-DC18-09A1-98B2-B8ED9C6AB90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44" name="Line 288">
                        <a:extLst>
                          <a:ext uri="{FF2B5EF4-FFF2-40B4-BE49-F238E27FC236}">
                            <a16:creationId xmlns:a16="http://schemas.microsoft.com/office/drawing/2014/main" id="{CD8BCA30-698F-DD8E-12B6-4BE23B5B154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45" name="Line 289">
                        <a:extLst>
                          <a:ext uri="{FF2B5EF4-FFF2-40B4-BE49-F238E27FC236}">
                            <a16:creationId xmlns:a16="http://schemas.microsoft.com/office/drawing/2014/main" id="{2B385BF8-6681-D905-9407-8A84081430C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32" name="Group 290">
                      <a:extLst>
                        <a:ext uri="{FF2B5EF4-FFF2-40B4-BE49-F238E27FC236}">
                          <a16:creationId xmlns:a16="http://schemas.microsoft.com/office/drawing/2014/main" id="{807A4A47-14E5-2A6B-E945-65EF7033153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42" name="Line 291">
                        <a:extLst>
                          <a:ext uri="{FF2B5EF4-FFF2-40B4-BE49-F238E27FC236}">
                            <a16:creationId xmlns:a16="http://schemas.microsoft.com/office/drawing/2014/main" id="{47B23F8E-6AB9-1DB8-BCD9-D8AE383F6F2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43" name="Line 292">
                        <a:extLst>
                          <a:ext uri="{FF2B5EF4-FFF2-40B4-BE49-F238E27FC236}">
                            <a16:creationId xmlns:a16="http://schemas.microsoft.com/office/drawing/2014/main" id="{DE7ED9A7-8A55-CEFD-7A8B-66709DF1D77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33" name="Group 293">
                      <a:extLst>
                        <a:ext uri="{FF2B5EF4-FFF2-40B4-BE49-F238E27FC236}">
                          <a16:creationId xmlns:a16="http://schemas.microsoft.com/office/drawing/2014/main" id="{6942953E-5066-925D-ACA1-608D7CAB156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40" name="Line 294">
                        <a:extLst>
                          <a:ext uri="{FF2B5EF4-FFF2-40B4-BE49-F238E27FC236}">
                            <a16:creationId xmlns:a16="http://schemas.microsoft.com/office/drawing/2014/main" id="{BDA5402A-205B-3A6D-E7D2-7E05921F512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41" name="Line 295">
                        <a:extLst>
                          <a:ext uri="{FF2B5EF4-FFF2-40B4-BE49-F238E27FC236}">
                            <a16:creationId xmlns:a16="http://schemas.microsoft.com/office/drawing/2014/main" id="{E831F09D-98F2-0D61-C74D-28E6533003F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34" name="Group 296">
                      <a:extLst>
                        <a:ext uri="{FF2B5EF4-FFF2-40B4-BE49-F238E27FC236}">
                          <a16:creationId xmlns:a16="http://schemas.microsoft.com/office/drawing/2014/main" id="{097D842F-5953-F709-85F7-77265D59D90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38" name="Line 297">
                        <a:extLst>
                          <a:ext uri="{FF2B5EF4-FFF2-40B4-BE49-F238E27FC236}">
                            <a16:creationId xmlns:a16="http://schemas.microsoft.com/office/drawing/2014/main" id="{AD719A33-6B96-1793-5A55-3DA324D6E98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39" name="Line 298">
                        <a:extLst>
                          <a:ext uri="{FF2B5EF4-FFF2-40B4-BE49-F238E27FC236}">
                            <a16:creationId xmlns:a16="http://schemas.microsoft.com/office/drawing/2014/main" id="{C301DDBF-E663-C774-7EB9-B90956F609A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35" name="Group 299">
                      <a:extLst>
                        <a:ext uri="{FF2B5EF4-FFF2-40B4-BE49-F238E27FC236}">
                          <a16:creationId xmlns:a16="http://schemas.microsoft.com/office/drawing/2014/main" id="{9D5185F6-3B47-E33E-9AC2-96E3D3E2033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36" name="Line 300">
                        <a:extLst>
                          <a:ext uri="{FF2B5EF4-FFF2-40B4-BE49-F238E27FC236}">
                            <a16:creationId xmlns:a16="http://schemas.microsoft.com/office/drawing/2014/main" id="{3A8AFE2F-12E1-F015-8FE0-35036BDC715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37" name="Line 301">
                        <a:extLst>
                          <a:ext uri="{FF2B5EF4-FFF2-40B4-BE49-F238E27FC236}">
                            <a16:creationId xmlns:a16="http://schemas.microsoft.com/office/drawing/2014/main" id="{5B46FF74-2A2C-F495-0561-F5AD8B20180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11" name="Group 326">
                    <a:extLst>
                      <a:ext uri="{FF2B5EF4-FFF2-40B4-BE49-F238E27FC236}">
                        <a16:creationId xmlns:a16="http://schemas.microsoft.com/office/drawing/2014/main" id="{3ABC60C8-333D-E6D5-134E-660B59F49F1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4551199" y="3162240"/>
                    <a:ext cx="2119908" cy="2116784"/>
                    <a:chOff x="3575" y="1632"/>
                    <a:chExt cx="1105" cy="1104"/>
                  </a:xfrm>
                </p:grpSpPr>
                <p:grpSp>
                  <p:nvGrpSpPr>
                    <p:cNvPr id="212" name="Group 327">
                      <a:extLst>
                        <a:ext uri="{FF2B5EF4-FFF2-40B4-BE49-F238E27FC236}">
                          <a16:creationId xmlns:a16="http://schemas.microsoft.com/office/drawing/2014/main" id="{786CCFC5-FFA8-B412-EBF6-31B8E74877C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8" name="Line 328">
                        <a:extLst>
                          <a:ext uri="{FF2B5EF4-FFF2-40B4-BE49-F238E27FC236}">
                            <a16:creationId xmlns:a16="http://schemas.microsoft.com/office/drawing/2014/main" id="{5CA30842-B618-8959-6DA3-74503CE68D5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29" name="Line 329">
                        <a:extLst>
                          <a:ext uri="{FF2B5EF4-FFF2-40B4-BE49-F238E27FC236}">
                            <a16:creationId xmlns:a16="http://schemas.microsoft.com/office/drawing/2014/main" id="{1CB10664-9B1F-A23B-B91F-AA9F4E00AD5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13" name="Group 330">
                      <a:extLst>
                        <a:ext uri="{FF2B5EF4-FFF2-40B4-BE49-F238E27FC236}">
                          <a16:creationId xmlns:a16="http://schemas.microsoft.com/office/drawing/2014/main" id="{CBAA1925-24A8-2EFA-0DE6-B1351057995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6" name="Line 331">
                        <a:extLst>
                          <a:ext uri="{FF2B5EF4-FFF2-40B4-BE49-F238E27FC236}">
                            <a16:creationId xmlns:a16="http://schemas.microsoft.com/office/drawing/2014/main" id="{AECE64CC-C4DB-6434-311A-32CEF51CEB9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27" name="Line 332">
                        <a:extLst>
                          <a:ext uri="{FF2B5EF4-FFF2-40B4-BE49-F238E27FC236}">
                            <a16:creationId xmlns:a16="http://schemas.microsoft.com/office/drawing/2014/main" id="{D0907ADD-2038-FBF7-CAC0-F3A5FC2F307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14" name="Group 333">
                      <a:extLst>
                        <a:ext uri="{FF2B5EF4-FFF2-40B4-BE49-F238E27FC236}">
                          <a16:creationId xmlns:a16="http://schemas.microsoft.com/office/drawing/2014/main" id="{E8F0152C-5F8B-CAB1-5A97-BD9ABBE3884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4" name="Line 334">
                        <a:extLst>
                          <a:ext uri="{FF2B5EF4-FFF2-40B4-BE49-F238E27FC236}">
                            <a16:creationId xmlns:a16="http://schemas.microsoft.com/office/drawing/2014/main" id="{BC06DF5C-42EB-2A98-C013-5AD0EBA83D8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25" name="Line 335">
                        <a:extLst>
                          <a:ext uri="{FF2B5EF4-FFF2-40B4-BE49-F238E27FC236}">
                            <a16:creationId xmlns:a16="http://schemas.microsoft.com/office/drawing/2014/main" id="{FD001024-98D1-BD82-C4E8-AF0D7E8D924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15" name="Group 336">
                      <a:extLst>
                        <a:ext uri="{FF2B5EF4-FFF2-40B4-BE49-F238E27FC236}">
                          <a16:creationId xmlns:a16="http://schemas.microsoft.com/office/drawing/2014/main" id="{F315F1FC-70A8-2811-CCD6-DE300B751F2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2" name="Line 337">
                        <a:extLst>
                          <a:ext uri="{FF2B5EF4-FFF2-40B4-BE49-F238E27FC236}">
                            <a16:creationId xmlns:a16="http://schemas.microsoft.com/office/drawing/2014/main" id="{376F9CB9-5C40-0FC4-0C7B-41746DB8886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23" name="Line 338">
                        <a:extLst>
                          <a:ext uri="{FF2B5EF4-FFF2-40B4-BE49-F238E27FC236}">
                            <a16:creationId xmlns:a16="http://schemas.microsoft.com/office/drawing/2014/main" id="{3144FD91-79BD-8F5F-D539-FB8A33C3182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16" name="Group 339">
                      <a:extLst>
                        <a:ext uri="{FF2B5EF4-FFF2-40B4-BE49-F238E27FC236}">
                          <a16:creationId xmlns:a16="http://schemas.microsoft.com/office/drawing/2014/main" id="{12156215-35C5-A5A2-3FFE-0ABB92C0D7B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0" name="Line 340">
                        <a:extLst>
                          <a:ext uri="{FF2B5EF4-FFF2-40B4-BE49-F238E27FC236}">
                            <a16:creationId xmlns:a16="http://schemas.microsoft.com/office/drawing/2014/main" id="{F7B90A33-2778-9084-8962-48AA00E3DD0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21" name="Line 341">
                        <a:extLst>
                          <a:ext uri="{FF2B5EF4-FFF2-40B4-BE49-F238E27FC236}">
                            <a16:creationId xmlns:a16="http://schemas.microsoft.com/office/drawing/2014/main" id="{61910BA5-8727-BA1C-7EA0-87B43535632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17" name="Group 342">
                      <a:extLst>
                        <a:ext uri="{FF2B5EF4-FFF2-40B4-BE49-F238E27FC236}">
                          <a16:creationId xmlns:a16="http://schemas.microsoft.com/office/drawing/2014/main" id="{A1A1C63F-D983-8226-415A-1C03EFCD2B9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18" name="Line 343">
                        <a:extLst>
                          <a:ext uri="{FF2B5EF4-FFF2-40B4-BE49-F238E27FC236}">
                            <a16:creationId xmlns:a16="http://schemas.microsoft.com/office/drawing/2014/main" id="{1627FF9E-A6C4-4AAC-B2E5-411A8E8E9B1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19" name="Line 344">
                        <a:extLst>
                          <a:ext uri="{FF2B5EF4-FFF2-40B4-BE49-F238E27FC236}">
                            <a16:creationId xmlns:a16="http://schemas.microsoft.com/office/drawing/2014/main" id="{9F5ED383-4E50-F4A5-E2C5-B73C09BE046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190" name="AutoShape 345">
                  <a:extLst>
                    <a:ext uri="{FF2B5EF4-FFF2-40B4-BE49-F238E27FC236}">
                      <a16:creationId xmlns:a16="http://schemas.microsoft.com/office/drawing/2014/main" id="{4F3F3914-6383-2E07-A75A-D73AEFC588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1125 0 0"/>
                    <a:gd name="G1" fmla="+- 21600 0 1125"/>
                    <a:gd name="G2" fmla="+- 21600 0 112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5" y="10800"/>
                      </a:moveTo>
                      <a:cubicBezTo>
                        <a:pt x="1125" y="16143"/>
                        <a:pt x="5457" y="20475"/>
                        <a:pt x="10800" y="20475"/>
                      </a:cubicBezTo>
                      <a:cubicBezTo>
                        <a:pt x="16143" y="20475"/>
                        <a:pt x="20475" y="16143"/>
                        <a:pt x="20475" y="10800"/>
                      </a:cubicBezTo>
                      <a:cubicBezTo>
                        <a:pt x="20475" y="5457"/>
                        <a:pt x="16143" y="1125"/>
                        <a:pt x="10800" y="1125"/>
                      </a:cubicBezTo>
                      <a:cubicBezTo>
                        <a:pt x="5457" y="1125"/>
                        <a:pt x="1125" y="5457"/>
                        <a:pt x="1125" y="1080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1" name="AutoShape 346">
                  <a:extLst>
                    <a:ext uri="{FF2B5EF4-FFF2-40B4-BE49-F238E27FC236}">
                      <a16:creationId xmlns:a16="http://schemas.microsoft.com/office/drawing/2014/main" id="{2E47523B-35D7-FBD8-D698-260936E0B7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1219 0 0"/>
                    <a:gd name="G1" fmla="+- 21600 0 1219"/>
                    <a:gd name="G2" fmla="+- 21600 0 121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19" y="10800"/>
                      </a:moveTo>
                      <a:cubicBezTo>
                        <a:pt x="1219" y="16091"/>
                        <a:pt x="5509" y="20381"/>
                        <a:pt x="10800" y="20381"/>
                      </a:cubicBezTo>
                      <a:cubicBezTo>
                        <a:pt x="16091" y="20381"/>
                        <a:pt x="20381" y="16091"/>
                        <a:pt x="20381" y="10800"/>
                      </a:cubicBezTo>
                      <a:cubicBezTo>
                        <a:pt x="20381" y="5509"/>
                        <a:pt x="16091" y="1219"/>
                        <a:pt x="10800" y="1219"/>
                      </a:cubicBezTo>
                      <a:cubicBezTo>
                        <a:pt x="5509" y="1219"/>
                        <a:pt x="1219" y="5509"/>
                        <a:pt x="1219" y="1080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2" name="AutoShape 347">
                  <a:extLst>
                    <a:ext uri="{FF2B5EF4-FFF2-40B4-BE49-F238E27FC236}">
                      <a16:creationId xmlns:a16="http://schemas.microsoft.com/office/drawing/2014/main" id="{9B3B1FA5-D357-C0FB-49EB-7E1E037863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3" name="AutoShape 348">
                  <a:extLst>
                    <a:ext uri="{FF2B5EF4-FFF2-40B4-BE49-F238E27FC236}">
                      <a16:creationId xmlns:a16="http://schemas.microsoft.com/office/drawing/2014/main" id="{F5EB8B47-9A18-49CA-4561-1F89CC3298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4" name="AutoShape 349">
                  <a:extLst>
                    <a:ext uri="{FF2B5EF4-FFF2-40B4-BE49-F238E27FC236}">
                      <a16:creationId xmlns:a16="http://schemas.microsoft.com/office/drawing/2014/main" id="{47E2970B-8C77-51D5-8F1F-1DAADDA944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427002" y="3037975"/>
                  <a:ext cx="2364018" cy="2365314"/>
                </a:xfrm>
                <a:custGeom>
                  <a:avLst/>
                  <a:gdLst>
                    <a:gd name="G0" fmla="+- 10438 0 0"/>
                    <a:gd name="G1" fmla="+- 11537643 0 0"/>
                    <a:gd name="G2" fmla="+- 0 0 11537643"/>
                    <a:gd name="T0" fmla="*/ 0 256 1"/>
                    <a:gd name="T1" fmla="*/ 180 256 1"/>
                    <a:gd name="G3" fmla="+- 11537643 T0 T1"/>
                    <a:gd name="T2" fmla="*/ 0 256 1"/>
                    <a:gd name="T3" fmla="*/ 90 256 1"/>
                    <a:gd name="G4" fmla="+- 11537643 T2 T3"/>
                    <a:gd name="G5" fmla="*/ G4 2 1"/>
                    <a:gd name="T4" fmla="*/ 90 256 1"/>
                    <a:gd name="T5" fmla="*/ 0 256 1"/>
                    <a:gd name="G6" fmla="+- 11537643 T4 T5"/>
                    <a:gd name="G7" fmla="*/ G6 2 1"/>
                    <a:gd name="G8" fmla="abs 1153764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438"/>
                    <a:gd name="G18" fmla="*/ 10438 1 2"/>
                    <a:gd name="G19" fmla="+- G18 5400 0"/>
                    <a:gd name="G20" fmla="cos G19 11537643"/>
                    <a:gd name="G21" fmla="sin G19 11537643"/>
                    <a:gd name="G22" fmla="+- G20 10800 0"/>
                    <a:gd name="G23" fmla="+- G21 10800 0"/>
                    <a:gd name="G24" fmla="+- 10800 0 G20"/>
                    <a:gd name="G25" fmla="+- 10438 10800 0"/>
                    <a:gd name="G26" fmla="?: G9 G17 G25"/>
                    <a:gd name="G27" fmla="?: G9 0 21600"/>
                    <a:gd name="G28" fmla="cos 10800 11537643"/>
                    <a:gd name="G29" fmla="sin 10800 11537643"/>
                    <a:gd name="G30" fmla="sin 10438 1153764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537643 G34 0"/>
                    <a:gd name="G36" fmla="?: G6 G35 G31"/>
                    <a:gd name="G37" fmla="+- 21600 0 G36"/>
                    <a:gd name="G38" fmla="?: G4 0 G33"/>
                    <a:gd name="G39" fmla="?: 1153764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06 w 21600"/>
                    <a:gd name="T15" fmla="*/ 11531 h 21600"/>
                    <a:gd name="T16" fmla="*/ 10800 w 21600"/>
                    <a:gd name="T17" fmla="*/ 362 h 21600"/>
                    <a:gd name="T18" fmla="*/ 21394 w 21600"/>
                    <a:gd name="T19" fmla="*/ 1153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86" y="11518"/>
                      </a:moveTo>
                      <a:cubicBezTo>
                        <a:pt x="370" y="11279"/>
                        <a:pt x="362" y="11039"/>
                        <a:pt x="362" y="10800"/>
                      </a:cubicBezTo>
                      <a:cubicBezTo>
                        <a:pt x="362" y="5035"/>
                        <a:pt x="5035" y="362"/>
                        <a:pt x="10800" y="362"/>
                      </a:cubicBezTo>
                      <a:cubicBezTo>
                        <a:pt x="16564" y="362"/>
                        <a:pt x="21238" y="5035"/>
                        <a:pt x="21238" y="10800"/>
                      </a:cubicBezTo>
                      <a:cubicBezTo>
                        <a:pt x="21238" y="11039"/>
                        <a:pt x="21229" y="11279"/>
                        <a:pt x="21213" y="11518"/>
                      </a:cubicBezTo>
                      <a:lnTo>
                        <a:pt x="21574" y="11543"/>
                      </a:lnTo>
                      <a:cubicBezTo>
                        <a:pt x="21591" y="11296"/>
                        <a:pt x="21600" y="1104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048"/>
                        <a:pt x="8" y="11296"/>
                        <a:pt x="25" y="1154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5" name="AutoShape 350">
                  <a:extLst>
                    <a:ext uri="{FF2B5EF4-FFF2-40B4-BE49-F238E27FC236}">
                      <a16:creationId xmlns:a16="http://schemas.microsoft.com/office/drawing/2014/main" id="{24BBC722-A146-2A88-EB08-67EA65079D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850996" y="3037975"/>
                  <a:ext cx="2364018" cy="2365314"/>
                </a:xfrm>
                <a:custGeom>
                  <a:avLst/>
                  <a:gdLst>
                    <a:gd name="G0" fmla="+- 10541 0 0"/>
                    <a:gd name="G1" fmla="+- -10661547 0 0"/>
                    <a:gd name="G2" fmla="+- 0 0 -10661547"/>
                    <a:gd name="T0" fmla="*/ 0 256 1"/>
                    <a:gd name="T1" fmla="*/ 180 256 1"/>
                    <a:gd name="G3" fmla="+- -10661547 T0 T1"/>
                    <a:gd name="T2" fmla="*/ 0 256 1"/>
                    <a:gd name="T3" fmla="*/ 90 256 1"/>
                    <a:gd name="G4" fmla="+- -10661547 T2 T3"/>
                    <a:gd name="G5" fmla="*/ G4 2 1"/>
                    <a:gd name="T4" fmla="*/ 90 256 1"/>
                    <a:gd name="T5" fmla="*/ 0 256 1"/>
                    <a:gd name="G6" fmla="+- -10661547 T4 T5"/>
                    <a:gd name="G7" fmla="*/ G6 2 1"/>
                    <a:gd name="G8" fmla="abs -10661547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541"/>
                    <a:gd name="G18" fmla="*/ 10541 1 2"/>
                    <a:gd name="G19" fmla="+- G18 5400 0"/>
                    <a:gd name="G20" fmla="cos G19 -10661547"/>
                    <a:gd name="G21" fmla="sin G19 -10661547"/>
                    <a:gd name="G22" fmla="+- G20 10800 0"/>
                    <a:gd name="G23" fmla="+- G21 10800 0"/>
                    <a:gd name="G24" fmla="+- 10800 0 G20"/>
                    <a:gd name="G25" fmla="+- 10541 10800 0"/>
                    <a:gd name="G26" fmla="?: G9 G17 G25"/>
                    <a:gd name="G27" fmla="?: G9 0 21600"/>
                    <a:gd name="G28" fmla="cos 10800 -10661547"/>
                    <a:gd name="G29" fmla="sin 10800 -10661547"/>
                    <a:gd name="G30" fmla="sin 10541 -10661547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61547 G34 0"/>
                    <a:gd name="G36" fmla="?: G6 G35 G31"/>
                    <a:gd name="G37" fmla="+- 21600 0 G36"/>
                    <a:gd name="G38" fmla="?: G4 0 G33"/>
                    <a:gd name="G39" fmla="?: -10661547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12 w 21600"/>
                    <a:gd name="T15" fmla="*/ 7623 h 21600"/>
                    <a:gd name="T16" fmla="*/ 10800 w 21600"/>
                    <a:gd name="T17" fmla="*/ 259 h 21600"/>
                    <a:gd name="T18" fmla="*/ 20988 w 21600"/>
                    <a:gd name="T19" fmla="*/ 76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36" y="7662"/>
                      </a:moveTo>
                      <a:cubicBezTo>
                        <a:pt x="2109" y="3258"/>
                        <a:pt x="6187" y="259"/>
                        <a:pt x="10800" y="259"/>
                      </a:cubicBezTo>
                      <a:cubicBezTo>
                        <a:pt x="15412" y="259"/>
                        <a:pt x="19490" y="3258"/>
                        <a:pt x="20863" y="7662"/>
                      </a:cubicBezTo>
                      <a:lnTo>
                        <a:pt x="21110" y="7585"/>
                      </a:lnTo>
                      <a:cubicBezTo>
                        <a:pt x="19703" y="3073"/>
                        <a:pt x="15526" y="0"/>
                        <a:pt x="10799" y="0"/>
                      </a:cubicBezTo>
                      <a:cubicBezTo>
                        <a:pt x="6073" y="0"/>
                        <a:pt x="1896" y="3073"/>
                        <a:pt x="489" y="758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4F3BDC0C-0874-646E-BA6F-48002F9AB0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43056" y="2057604"/>
                  <a:ext cx="2758143" cy="2234352"/>
                </a:xfrm>
                <a:custGeom>
                  <a:avLst/>
                  <a:gdLst>
                    <a:gd name="connsiteX0" fmla="*/ 1869819 w 2758143"/>
                    <a:gd name="connsiteY0" fmla="*/ 0 h 2234352"/>
                    <a:gd name="connsiteX1" fmla="*/ 1809220 w 2758143"/>
                    <a:gd name="connsiteY1" fmla="*/ 25101 h 2234352"/>
                    <a:gd name="connsiteX2" fmla="*/ 1688155 w 2758143"/>
                    <a:gd name="connsiteY2" fmla="*/ 146166 h 2234352"/>
                    <a:gd name="connsiteX3" fmla="*/ 1659805 w 2758143"/>
                    <a:gd name="connsiteY3" fmla="*/ 267589 h 2234352"/>
                    <a:gd name="connsiteX4" fmla="*/ 1896622 w 2758143"/>
                    <a:gd name="connsiteY4" fmla="*/ 743054 h 2234352"/>
                    <a:gd name="connsiteX5" fmla="*/ 1919623 w 2758143"/>
                    <a:gd name="connsiteY5" fmla="*/ 788372 h 2234352"/>
                    <a:gd name="connsiteX6" fmla="*/ 1066456 w 2758143"/>
                    <a:gd name="connsiteY6" fmla="*/ 1527783 h 2234352"/>
                    <a:gd name="connsiteX7" fmla="*/ 1063635 w 2758143"/>
                    <a:gd name="connsiteY7" fmla="*/ 1526615 h 2234352"/>
                    <a:gd name="connsiteX8" fmla="*/ 333878 w 2758143"/>
                    <a:gd name="connsiteY8" fmla="*/ 1526615 h 2234352"/>
                    <a:gd name="connsiteX9" fmla="*/ 106369 w 2758143"/>
                    <a:gd name="connsiteY9" fmla="*/ 677541 h 2234352"/>
                    <a:gd name="connsiteX10" fmla="*/ 84022 w 2758143"/>
                    <a:gd name="connsiteY10" fmla="*/ 664640 h 2234352"/>
                    <a:gd name="connsiteX11" fmla="*/ 13528 w 2758143"/>
                    <a:gd name="connsiteY11" fmla="*/ 683528 h 2234352"/>
                    <a:gd name="connsiteX12" fmla="*/ 626 w 2758143"/>
                    <a:gd name="connsiteY12" fmla="*/ 705875 h 2234352"/>
                    <a:gd name="connsiteX13" fmla="*/ 328800 w 2758143"/>
                    <a:gd name="connsiteY13" fmla="*/ 1930638 h 2234352"/>
                    <a:gd name="connsiteX14" fmla="*/ 351147 w 2758143"/>
                    <a:gd name="connsiteY14" fmla="*/ 1943539 h 2234352"/>
                    <a:gd name="connsiteX15" fmla="*/ 421641 w 2758143"/>
                    <a:gd name="connsiteY15" fmla="*/ 1924651 h 2234352"/>
                    <a:gd name="connsiteX16" fmla="*/ 434543 w 2758143"/>
                    <a:gd name="connsiteY16" fmla="*/ 1902304 h 2234352"/>
                    <a:gd name="connsiteX17" fmla="*/ 348270 w 2758143"/>
                    <a:gd name="connsiteY17" fmla="*/ 1580328 h 2234352"/>
                    <a:gd name="connsiteX18" fmla="*/ 1005826 w 2758143"/>
                    <a:gd name="connsiteY18" fmla="*/ 1580329 h 2234352"/>
                    <a:gd name="connsiteX19" fmla="*/ 605181 w 2758143"/>
                    <a:gd name="connsiteY19" fmla="*/ 1927554 h 2234352"/>
                    <a:gd name="connsiteX20" fmla="*/ 595982 w 2758143"/>
                    <a:gd name="connsiteY20" fmla="*/ 1945937 h 2234352"/>
                    <a:gd name="connsiteX21" fmla="*/ 602475 w 2758143"/>
                    <a:gd name="connsiteY21" fmla="*/ 1965439 h 2234352"/>
                    <a:gd name="connsiteX22" fmla="*/ 620857 w 2758143"/>
                    <a:gd name="connsiteY22" fmla="*/ 1974638 h 2234352"/>
                    <a:gd name="connsiteX23" fmla="*/ 640360 w 2758143"/>
                    <a:gd name="connsiteY23" fmla="*/ 1968145 h 2234352"/>
                    <a:gd name="connsiteX24" fmla="*/ 1944678 w 2758143"/>
                    <a:gd name="connsiteY24" fmla="*/ 837737 h 2234352"/>
                    <a:gd name="connsiteX25" fmla="*/ 1966344 w 2758143"/>
                    <a:gd name="connsiteY25" fmla="*/ 880426 h 2234352"/>
                    <a:gd name="connsiteX26" fmla="*/ 524928 w 2758143"/>
                    <a:gd name="connsiteY26" fmla="*/ 2112800 h 2234352"/>
                    <a:gd name="connsiteX27" fmla="*/ 517315 w 2758143"/>
                    <a:gd name="connsiteY27" fmla="*/ 2210169 h 2234352"/>
                    <a:gd name="connsiteX28" fmla="*/ 517314 w 2758143"/>
                    <a:gd name="connsiteY28" fmla="*/ 2210169 h 2234352"/>
                    <a:gd name="connsiteX29" fmla="*/ 614683 w 2758143"/>
                    <a:gd name="connsiteY29" fmla="*/ 2217781 h 2234352"/>
                    <a:gd name="connsiteX30" fmla="*/ 2030665 w 2758143"/>
                    <a:gd name="connsiteY30" fmla="*/ 1007153 h 2234352"/>
                    <a:gd name="connsiteX31" fmla="*/ 2135224 w 2758143"/>
                    <a:gd name="connsiteY31" fmla="*/ 1213162 h 2234352"/>
                    <a:gd name="connsiteX32" fmla="*/ 2610644 w 2758143"/>
                    <a:gd name="connsiteY32" fmla="*/ 2158735 h 2234352"/>
                    <a:gd name="connsiteX33" fmla="*/ 2714874 w 2758143"/>
                    <a:gd name="connsiteY33" fmla="*/ 2193902 h 2234352"/>
                    <a:gd name="connsiteX34" fmla="*/ 2714874 w 2758143"/>
                    <a:gd name="connsiteY34" fmla="*/ 2193904 h 2234352"/>
                    <a:gd name="connsiteX35" fmla="*/ 2750041 w 2758143"/>
                    <a:gd name="connsiteY35" fmla="*/ 2089673 h 2234352"/>
                    <a:gd name="connsiteX36" fmla="*/ 1834660 w 2758143"/>
                    <a:gd name="connsiteY36" fmla="*/ 242056 h 2234352"/>
                    <a:gd name="connsiteX37" fmla="*/ 1930418 w 2758143"/>
                    <a:gd name="connsiteY37" fmla="*/ 146299 h 2234352"/>
                    <a:gd name="connsiteX38" fmla="*/ 1930419 w 2758143"/>
                    <a:gd name="connsiteY38" fmla="*/ 25101 h 2234352"/>
                    <a:gd name="connsiteX39" fmla="*/ 1869819 w 2758143"/>
                    <a:gd name="connsiteY39" fmla="*/ 0 h 2234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758143" h="2234352">
                      <a:moveTo>
                        <a:pt x="1869819" y="0"/>
                      </a:moveTo>
                      <a:cubicBezTo>
                        <a:pt x="1847887" y="0"/>
                        <a:pt x="1825954" y="8367"/>
                        <a:pt x="1809220" y="25101"/>
                      </a:cubicBezTo>
                      <a:lnTo>
                        <a:pt x="1688155" y="146166"/>
                      </a:lnTo>
                      <a:cubicBezTo>
                        <a:pt x="1663055" y="171267"/>
                        <a:pt x="1647255" y="236639"/>
                        <a:pt x="1659805" y="267589"/>
                      </a:cubicBezTo>
                      <a:cubicBezTo>
                        <a:pt x="1738248" y="427565"/>
                        <a:pt x="1817286" y="585756"/>
                        <a:pt x="1896622" y="743054"/>
                      </a:cubicBezTo>
                      <a:lnTo>
                        <a:pt x="1919623" y="788372"/>
                      </a:lnTo>
                      <a:lnTo>
                        <a:pt x="1066456" y="1527783"/>
                      </a:lnTo>
                      <a:lnTo>
                        <a:pt x="1063635" y="1526615"/>
                      </a:lnTo>
                      <a:lnTo>
                        <a:pt x="333878" y="1526615"/>
                      </a:lnTo>
                      <a:lnTo>
                        <a:pt x="106369" y="677541"/>
                      </a:lnTo>
                      <a:cubicBezTo>
                        <a:pt x="103761" y="667808"/>
                        <a:pt x="93756" y="662032"/>
                        <a:pt x="84022" y="664640"/>
                      </a:cubicBezTo>
                      <a:lnTo>
                        <a:pt x="13528" y="683528"/>
                      </a:lnTo>
                      <a:cubicBezTo>
                        <a:pt x="3794" y="686137"/>
                        <a:pt x="-1982" y="696142"/>
                        <a:pt x="626" y="705875"/>
                      </a:cubicBezTo>
                      <a:lnTo>
                        <a:pt x="328800" y="1930638"/>
                      </a:lnTo>
                      <a:cubicBezTo>
                        <a:pt x="331408" y="1940371"/>
                        <a:pt x="341413" y="1946147"/>
                        <a:pt x="351147" y="1943539"/>
                      </a:cubicBezTo>
                      <a:lnTo>
                        <a:pt x="421641" y="1924651"/>
                      </a:lnTo>
                      <a:cubicBezTo>
                        <a:pt x="431375" y="1922042"/>
                        <a:pt x="437151" y="1912037"/>
                        <a:pt x="434543" y="1902304"/>
                      </a:cubicBezTo>
                      <a:lnTo>
                        <a:pt x="348270" y="1580328"/>
                      </a:lnTo>
                      <a:lnTo>
                        <a:pt x="1005826" y="1580329"/>
                      </a:lnTo>
                      <a:lnTo>
                        <a:pt x="605181" y="1927554"/>
                      </a:lnTo>
                      <a:cubicBezTo>
                        <a:pt x="599577" y="1932412"/>
                        <a:pt x="596472" y="1939081"/>
                        <a:pt x="595982" y="1945937"/>
                      </a:cubicBezTo>
                      <a:lnTo>
                        <a:pt x="602475" y="1965439"/>
                      </a:lnTo>
                      <a:lnTo>
                        <a:pt x="620857" y="1974638"/>
                      </a:lnTo>
                      <a:cubicBezTo>
                        <a:pt x="627713" y="1975128"/>
                        <a:pt x="634755" y="1973002"/>
                        <a:pt x="640360" y="1968145"/>
                      </a:cubicBezTo>
                      <a:lnTo>
                        <a:pt x="1944678" y="837737"/>
                      </a:lnTo>
                      <a:lnTo>
                        <a:pt x="1966344" y="880426"/>
                      </a:lnTo>
                      <a:lnTo>
                        <a:pt x="524928" y="2112800"/>
                      </a:lnTo>
                      <a:cubicBezTo>
                        <a:pt x="495938" y="2137586"/>
                        <a:pt x="492530" y="2181179"/>
                        <a:pt x="517315" y="2210169"/>
                      </a:cubicBezTo>
                      <a:lnTo>
                        <a:pt x="517314" y="2210169"/>
                      </a:lnTo>
                      <a:cubicBezTo>
                        <a:pt x="542100" y="2239158"/>
                        <a:pt x="585693" y="2242567"/>
                        <a:pt x="614683" y="2217781"/>
                      </a:cubicBezTo>
                      <a:lnTo>
                        <a:pt x="2030665" y="1007153"/>
                      </a:lnTo>
                      <a:lnTo>
                        <a:pt x="2135224" y="1213162"/>
                      </a:lnTo>
                      <a:cubicBezTo>
                        <a:pt x="2294491" y="1525972"/>
                        <a:pt x="2453758" y="1838782"/>
                        <a:pt x="2610644" y="2158735"/>
                      </a:cubicBezTo>
                      <a:cubicBezTo>
                        <a:pt x="2629715" y="2197229"/>
                        <a:pt x="2676380" y="2212974"/>
                        <a:pt x="2714874" y="2193902"/>
                      </a:cubicBezTo>
                      <a:lnTo>
                        <a:pt x="2714874" y="2193904"/>
                      </a:lnTo>
                      <a:cubicBezTo>
                        <a:pt x="2753367" y="2174832"/>
                        <a:pt x="2769112" y="2128167"/>
                        <a:pt x="2750041" y="2089673"/>
                      </a:cubicBezTo>
                      <a:cubicBezTo>
                        <a:pt x="2444914" y="1473801"/>
                        <a:pt x="2139787" y="857928"/>
                        <a:pt x="1834660" y="242056"/>
                      </a:cubicBezTo>
                      <a:lnTo>
                        <a:pt x="1930418" y="146299"/>
                      </a:lnTo>
                      <a:cubicBezTo>
                        <a:pt x="1963886" y="112831"/>
                        <a:pt x="1963886" y="58569"/>
                        <a:pt x="1930419" y="25101"/>
                      </a:cubicBezTo>
                      <a:cubicBezTo>
                        <a:pt x="1913684" y="8367"/>
                        <a:pt x="1891752" y="0"/>
                        <a:pt x="186981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7" name="Oval 357">
                  <a:extLst>
                    <a:ext uri="{FF2B5EF4-FFF2-40B4-BE49-F238E27FC236}">
                      <a16:creationId xmlns:a16="http://schemas.microsoft.com/office/drawing/2014/main" id="{8B487606-6783-6BF9-9617-AFDF67E2F9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64483" y="4117792"/>
                  <a:ext cx="115631" cy="11569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>
                        <a:alpha val="89999"/>
                      </a:schemeClr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8" name="AutoShape 358">
                  <a:extLst>
                    <a:ext uri="{FF2B5EF4-FFF2-40B4-BE49-F238E27FC236}">
                      <a16:creationId xmlns:a16="http://schemas.microsoft.com/office/drawing/2014/main" id="{8A4788BC-A9C4-A003-148C-DACB19C668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557620" y="4353467"/>
                  <a:ext cx="1361880" cy="557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99" name="AutoShape 359">
                  <a:extLst>
                    <a:ext uri="{FF2B5EF4-FFF2-40B4-BE49-F238E27FC236}">
                      <a16:creationId xmlns:a16="http://schemas.microsoft.com/office/drawing/2014/main" id="{2D2AB22B-E396-38F7-44F7-3D613DE1C2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5107910" y="3558955"/>
                  <a:ext cx="1335033" cy="562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0" name="Freeform 362">
                  <a:extLst>
                    <a:ext uri="{FF2B5EF4-FFF2-40B4-BE49-F238E27FC236}">
                      <a16:creationId xmlns:a16="http://schemas.microsoft.com/office/drawing/2014/main" id="{6EC9BE98-CC9D-F367-8FDE-76EAA07366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35586" y="2628101"/>
                  <a:ext cx="888365" cy="335775"/>
                </a:xfrm>
                <a:custGeom>
                  <a:avLst/>
                  <a:gdLst>
                    <a:gd name="T0" fmla="*/ 33 w 491"/>
                    <a:gd name="T1" fmla="*/ 84 h 207"/>
                    <a:gd name="T2" fmla="*/ 231 w 491"/>
                    <a:gd name="T3" fmla="*/ 198 h 207"/>
                    <a:gd name="T4" fmla="*/ 486 w 491"/>
                    <a:gd name="T5" fmla="*/ 28 h 207"/>
                    <a:gd name="T6" fmla="*/ 203 w 491"/>
                    <a:gd name="T7" fmla="*/ 28 h 207"/>
                    <a:gd name="T8" fmla="*/ 33 w 491"/>
                    <a:gd name="T9" fmla="*/ 28 h 207"/>
                    <a:gd name="T10" fmla="*/ 33 w 491"/>
                    <a:gd name="T11" fmla="*/ 84 h 207"/>
                    <a:gd name="connsiteX0" fmla="*/ 467 w 9731"/>
                    <a:gd name="connsiteY0" fmla="*/ 3307 h 8842"/>
                    <a:gd name="connsiteX1" fmla="*/ 4500 w 9731"/>
                    <a:gd name="connsiteY1" fmla="*/ 8814 h 8842"/>
                    <a:gd name="connsiteX2" fmla="*/ 9693 w 9731"/>
                    <a:gd name="connsiteY2" fmla="*/ 602 h 8842"/>
                    <a:gd name="connsiteX3" fmla="*/ 3929 w 9731"/>
                    <a:gd name="connsiteY3" fmla="*/ 602 h 8842"/>
                    <a:gd name="connsiteX4" fmla="*/ 467 w 9731"/>
                    <a:gd name="connsiteY4" fmla="*/ 602 h 8842"/>
                    <a:gd name="connsiteX5" fmla="*/ 467 w 9731"/>
                    <a:gd name="connsiteY5" fmla="*/ 3307 h 8842"/>
                    <a:gd name="connsiteX0" fmla="*/ 755 w 9768"/>
                    <a:gd name="connsiteY0" fmla="*/ 6419 h 10153"/>
                    <a:gd name="connsiteX1" fmla="*/ 4393 w 9768"/>
                    <a:gd name="connsiteY1" fmla="*/ 9968 h 10153"/>
                    <a:gd name="connsiteX2" fmla="*/ 9730 w 9768"/>
                    <a:gd name="connsiteY2" fmla="*/ 681 h 10153"/>
                    <a:gd name="connsiteX3" fmla="*/ 3807 w 9768"/>
                    <a:gd name="connsiteY3" fmla="*/ 681 h 10153"/>
                    <a:gd name="connsiteX4" fmla="*/ 249 w 9768"/>
                    <a:gd name="connsiteY4" fmla="*/ 681 h 10153"/>
                    <a:gd name="connsiteX5" fmla="*/ 755 w 9768"/>
                    <a:gd name="connsiteY5" fmla="*/ 6419 h 10153"/>
                    <a:gd name="connsiteX0" fmla="*/ 352 w 9579"/>
                    <a:gd name="connsiteY0" fmla="*/ 7322 h 11013"/>
                    <a:gd name="connsiteX1" fmla="*/ 4076 w 9579"/>
                    <a:gd name="connsiteY1" fmla="*/ 10818 h 11013"/>
                    <a:gd name="connsiteX2" fmla="*/ 9540 w 9579"/>
                    <a:gd name="connsiteY2" fmla="*/ 1671 h 11013"/>
                    <a:gd name="connsiteX3" fmla="*/ 3476 w 9579"/>
                    <a:gd name="connsiteY3" fmla="*/ 1671 h 11013"/>
                    <a:gd name="connsiteX4" fmla="*/ 511 w 9579"/>
                    <a:gd name="connsiteY4" fmla="*/ 219 h 11013"/>
                    <a:gd name="connsiteX5" fmla="*/ 352 w 9579"/>
                    <a:gd name="connsiteY5" fmla="*/ 7322 h 11013"/>
                    <a:gd name="connsiteX0" fmla="*/ 367 w 10000"/>
                    <a:gd name="connsiteY0" fmla="*/ 6657 h 10008"/>
                    <a:gd name="connsiteX1" fmla="*/ 4255 w 10000"/>
                    <a:gd name="connsiteY1" fmla="*/ 9831 h 10008"/>
                    <a:gd name="connsiteX2" fmla="*/ 9959 w 10000"/>
                    <a:gd name="connsiteY2" fmla="*/ 1525 h 10008"/>
                    <a:gd name="connsiteX3" fmla="*/ 3629 w 10000"/>
                    <a:gd name="connsiteY3" fmla="*/ 1525 h 10008"/>
                    <a:gd name="connsiteX4" fmla="*/ 533 w 10000"/>
                    <a:gd name="connsiteY4" fmla="*/ 207 h 10008"/>
                    <a:gd name="connsiteX5" fmla="*/ 367 w 10000"/>
                    <a:gd name="connsiteY5" fmla="*/ 6657 h 10008"/>
                    <a:gd name="connsiteX0" fmla="*/ 482 w 9824"/>
                    <a:gd name="connsiteY0" fmla="*/ 8183 h 10336"/>
                    <a:gd name="connsiteX1" fmla="*/ 4079 w 9824"/>
                    <a:gd name="connsiteY1" fmla="*/ 9919 h 10336"/>
                    <a:gd name="connsiteX2" fmla="*/ 9783 w 9824"/>
                    <a:gd name="connsiteY2" fmla="*/ 1613 h 10336"/>
                    <a:gd name="connsiteX3" fmla="*/ 3453 w 9824"/>
                    <a:gd name="connsiteY3" fmla="*/ 1613 h 10336"/>
                    <a:gd name="connsiteX4" fmla="*/ 357 w 9824"/>
                    <a:gd name="connsiteY4" fmla="*/ 295 h 10336"/>
                    <a:gd name="connsiteX5" fmla="*/ 482 w 9824"/>
                    <a:gd name="connsiteY5" fmla="*/ 8183 h 10336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218"/>
                    <a:gd name="connsiteY0" fmla="*/ 7941 h 10577"/>
                    <a:gd name="connsiteX1" fmla="*/ 4286 w 10218"/>
                    <a:gd name="connsiteY1" fmla="*/ 10317 h 10577"/>
                    <a:gd name="connsiteX2" fmla="*/ 10177 w 10218"/>
                    <a:gd name="connsiteY2" fmla="*/ 2512 h 10577"/>
                    <a:gd name="connsiteX3" fmla="*/ 3522 w 10218"/>
                    <a:gd name="connsiteY3" fmla="*/ 1585 h 10577"/>
                    <a:gd name="connsiteX4" fmla="*/ 370 w 10218"/>
                    <a:gd name="connsiteY4" fmla="*/ 309 h 10577"/>
                    <a:gd name="connsiteX5" fmla="*/ 498 w 10218"/>
                    <a:gd name="connsiteY5" fmla="*/ 7941 h 10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18" h="10577">
                      <a:moveTo>
                        <a:pt x="498" y="7941"/>
                      </a:moveTo>
                      <a:cubicBezTo>
                        <a:pt x="1151" y="9609"/>
                        <a:pt x="2673" y="11222"/>
                        <a:pt x="4286" y="10317"/>
                      </a:cubicBezTo>
                      <a:cubicBezTo>
                        <a:pt x="5899" y="9412"/>
                        <a:pt x="10716" y="7776"/>
                        <a:pt x="10177" y="2512"/>
                      </a:cubicBezTo>
                      <a:cubicBezTo>
                        <a:pt x="9937" y="492"/>
                        <a:pt x="5156" y="1952"/>
                        <a:pt x="3522" y="1585"/>
                      </a:cubicBezTo>
                      <a:cubicBezTo>
                        <a:pt x="1888" y="1218"/>
                        <a:pt x="874" y="-750"/>
                        <a:pt x="370" y="309"/>
                      </a:cubicBezTo>
                      <a:cubicBezTo>
                        <a:pt x="-133" y="1369"/>
                        <a:pt x="-155" y="6273"/>
                        <a:pt x="498" y="79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1" name="Freeform 363">
                  <a:extLst>
                    <a:ext uri="{FF2B5EF4-FFF2-40B4-BE49-F238E27FC236}">
                      <a16:creationId xmlns:a16="http://schemas.microsoft.com/office/drawing/2014/main" id="{3C5960DF-CE0D-89FF-26A3-D7237D2F28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401300" y="3175095"/>
                  <a:ext cx="188436" cy="321374"/>
                </a:xfrm>
                <a:custGeom>
                  <a:avLst/>
                  <a:gdLst>
                    <a:gd name="T0" fmla="*/ 99 w 99"/>
                    <a:gd name="T1" fmla="*/ 71 h 166"/>
                    <a:gd name="T2" fmla="*/ 14 w 99"/>
                    <a:gd name="T3" fmla="*/ 14 h 166"/>
                    <a:gd name="T4" fmla="*/ 14 w 99"/>
                    <a:gd name="T5" fmla="*/ 156 h 166"/>
                    <a:gd name="T6" fmla="*/ 99 w 99"/>
                    <a:gd name="T7" fmla="*/ 7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66">
                      <a:moveTo>
                        <a:pt x="99" y="71"/>
                      </a:moveTo>
                      <a:cubicBezTo>
                        <a:pt x="99" y="47"/>
                        <a:pt x="28" y="0"/>
                        <a:pt x="14" y="14"/>
                      </a:cubicBezTo>
                      <a:cubicBezTo>
                        <a:pt x="0" y="28"/>
                        <a:pt x="0" y="146"/>
                        <a:pt x="14" y="156"/>
                      </a:cubicBezTo>
                      <a:cubicBezTo>
                        <a:pt x="28" y="166"/>
                        <a:pt x="99" y="95"/>
                        <a:pt x="99" y="7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0000"/>
                    </a:gs>
                    <a:gs pos="100000">
                      <a:srgbClr val="80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2" name="AutoShape 366">
                  <a:extLst>
                    <a:ext uri="{FF2B5EF4-FFF2-40B4-BE49-F238E27FC236}">
                      <a16:creationId xmlns:a16="http://schemas.microsoft.com/office/drawing/2014/main" id="{A1A53BD7-8419-C15A-D8F2-1E77EED3BD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395357" y="2937347"/>
                  <a:ext cx="162052" cy="21853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3" name="AutoShape 370">
                  <a:extLst>
                    <a:ext uri="{FF2B5EF4-FFF2-40B4-BE49-F238E27FC236}">
                      <a16:creationId xmlns:a16="http://schemas.microsoft.com/office/drawing/2014/main" id="{D0D068D1-2CD7-448B-0AB5-E180DA16A3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2838142" y="1773904"/>
                  <a:ext cx="723767" cy="10712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4" name="AutoShape 371">
                  <a:extLst>
                    <a:ext uri="{FF2B5EF4-FFF2-40B4-BE49-F238E27FC236}">
                      <a16:creationId xmlns:a16="http://schemas.microsoft.com/office/drawing/2014/main" id="{C36C4835-15C5-AB87-B506-7FF6F1F717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3077970" y="1825323"/>
                  <a:ext cx="475373" cy="13712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5" name="AutoShape 373" descr="縦線 (反転)">
                  <a:extLst>
                    <a:ext uri="{FF2B5EF4-FFF2-40B4-BE49-F238E27FC236}">
                      <a16:creationId xmlns:a16="http://schemas.microsoft.com/office/drawing/2014/main" id="{082F2B69-0100-F88D-87BF-3425024EBC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484827" y="2112418"/>
                  <a:ext cx="1104922" cy="921273"/>
                </a:xfrm>
                <a:custGeom>
                  <a:avLst/>
                  <a:gdLst>
                    <a:gd name="G0" fmla="+- 1988 0 0"/>
                    <a:gd name="G1" fmla="+- 21600 0 1988"/>
                    <a:gd name="G2" fmla="*/ 1988 1 2"/>
                    <a:gd name="G3" fmla="+- 21600 0 G2"/>
                    <a:gd name="G4" fmla="+/ 1988 21600 2"/>
                    <a:gd name="G5" fmla="+/ G1 0 2"/>
                    <a:gd name="G6" fmla="*/ 21600 21600 1988"/>
                    <a:gd name="G7" fmla="*/ G6 1 2"/>
                    <a:gd name="G8" fmla="+- 21600 0 G7"/>
                    <a:gd name="G9" fmla="*/ 21600 1 2"/>
                    <a:gd name="G10" fmla="+- 1988 0 G9"/>
                    <a:gd name="G11" fmla="?: G10 G8 0"/>
                    <a:gd name="G12" fmla="?: G10 G7 21600"/>
                    <a:gd name="T0" fmla="*/ 20606 w 21600"/>
                    <a:gd name="T1" fmla="*/ 10800 h 21600"/>
                    <a:gd name="T2" fmla="*/ 10800 w 21600"/>
                    <a:gd name="T3" fmla="*/ 21600 h 21600"/>
                    <a:gd name="T4" fmla="*/ 994 w 21600"/>
                    <a:gd name="T5" fmla="*/ 10800 h 21600"/>
                    <a:gd name="T6" fmla="*/ 10800 w 21600"/>
                    <a:gd name="T7" fmla="*/ 0 h 21600"/>
                    <a:gd name="T8" fmla="*/ 2794 w 21600"/>
                    <a:gd name="T9" fmla="*/ 2794 h 21600"/>
                    <a:gd name="T10" fmla="*/ 18806 w 21600"/>
                    <a:gd name="T11" fmla="*/ 1880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988" y="21600"/>
                      </a:lnTo>
                      <a:lnTo>
                        <a:pt x="19612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narVert">
                  <a:fgClr>
                    <a:srgbClr val="969696"/>
                  </a:fgClr>
                  <a:bgClr>
                    <a:srgbClr val="FFFFFF"/>
                  </a:bgClr>
                </a:patt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6" name="AutoShape 374">
                  <a:extLst>
                    <a:ext uri="{FF2B5EF4-FFF2-40B4-BE49-F238E27FC236}">
                      <a16:creationId xmlns:a16="http://schemas.microsoft.com/office/drawing/2014/main" id="{D1DFFBB7-3B2F-4949-D1B3-CD343E97E4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61693" y="3942108"/>
                  <a:ext cx="2025690" cy="552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7" name="Oval 376">
                  <a:extLst>
                    <a:ext uri="{FF2B5EF4-FFF2-40B4-BE49-F238E27FC236}">
                      <a16:creationId xmlns:a16="http://schemas.microsoft.com/office/drawing/2014/main" id="{ACB07A91-F6F9-B9AB-E356-CC879385DA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951629" y="4036378"/>
                  <a:ext cx="368307" cy="36850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8" name="AutoShape 379">
                  <a:extLst>
                    <a:ext uri="{FF2B5EF4-FFF2-40B4-BE49-F238E27FC236}">
                      <a16:creationId xmlns:a16="http://schemas.microsoft.com/office/drawing/2014/main" id="{F20F1A51-55A5-0604-C737-E559BFB47F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722545" y="4461248"/>
                  <a:ext cx="680030" cy="886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09" name="AutoShape 380">
                  <a:extLst>
                    <a:ext uri="{FF2B5EF4-FFF2-40B4-BE49-F238E27FC236}">
                      <a16:creationId xmlns:a16="http://schemas.microsoft.com/office/drawing/2014/main" id="{705019D9-0715-AD90-3D54-F5E4B613BC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04610" y="4739116"/>
                  <a:ext cx="341146" cy="11141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D41FBE7-7057-A98E-B3BD-B6F263589ACC}"/>
                  </a:ext>
                </a:extLst>
              </p:cNvPr>
              <p:cNvSpPr/>
              <p:nvPr/>
            </p:nvSpPr>
            <p:spPr bwMode="auto">
              <a:xfrm flipH="1">
                <a:off x="3967884" y="39010"/>
                <a:ext cx="510263" cy="589596"/>
              </a:xfrm>
              <a:custGeom>
                <a:avLst/>
                <a:gdLst>
                  <a:gd name="connsiteX0" fmla="*/ 550009 w 1118622"/>
                  <a:gd name="connsiteY0" fmla="*/ 0 h 1160030"/>
                  <a:gd name="connsiteX1" fmla="*/ 1074557 w 1118622"/>
                  <a:gd name="connsiteY1" fmla="*/ 291672 h 1160030"/>
                  <a:gd name="connsiteX2" fmla="*/ 1037164 w 1118622"/>
                  <a:gd name="connsiteY2" fmla="*/ 647658 h 1160030"/>
                  <a:gd name="connsiteX3" fmla="*/ 1118533 w 1118622"/>
                  <a:gd name="connsiteY3" fmla="*/ 862089 h 1160030"/>
                  <a:gd name="connsiteX4" fmla="*/ 1018696 w 1118622"/>
                  <a:gd name="connsiteY4" fmla="*/ 891508 h 1160030"/>
                  <a:gd name="connsiteX5" fmla="*/ 1001638 w 1118622"/>
                  <a:gd name="connsiteY5" fmla="*/ 926494 h 1160030"/>
                  <a:gd name="connsiteX6" fmla="*/ 879810 w 1118622"/>
                  <a:gd name="connsiteY6" fmla="*/ 917726 h 1160030"/>
                  <a:gd name="connsiteX7" fmla="*/ 963859 w 1118622"/>
                  <a:gd name="connsiteY7" fmla="*/ 990730 h 1160030"/>
                  <a:gd name="connsiteX8" fmla="*/ 964030 w 1118622"/>
                  <a:gd name="connsiteY8" fmla="*/ 990750 h 1160030"/>
                  <a:gd name="connsiteX9" fmla="*/ 942276 w 1118622"/>
                  <a:gd name="connsiteY9" fmla="*/ 1021289 h 1160030"/>
                  <a:gd name="connsiteX10" fmla="*/ 550009 w 1118622"/>
                  <a:gd name="connsiteY10" fmla="*/ 1160030 h 1160030"/>
                  <a:gd name="connsiteX11" fmla="*/ 0 w 1118622"/>
                  <a:gd name="connsiteY11" fmla="*/ 580015 h 1160030"/>
                  <a:gd name="connsiteX12" fmla="*/ 550009 w 1118622"/>
                  <a:gd name="connsiteY12" fmla="*/ 0 h 1160030"/>
                  <a:gd name="connsiteX0" fmla="*/ 550009 w 1118622"/>
                  <a:gd name="connsiteY0" fmla="*/ 9682 h 1169712"/>
                  <a:gd name="connsiteX1" fmla="*/ 1074557 w 1118622"/>
                  <a:gd name="connsiteY1" fmla="*/ 301354 h 1169712"/>
                  <a:gd name="connsiteX2" fmla="*/ 1037164 w 1118622"/>
                  <a:gd name="connsiteY2" fmla="*/ 657340 h 1169712"/>
                  <a:gd name="connsiteX3" fmla="*/ 1118533 w 1118622"/>
                  <a:gd name="connsiteY3" fmla="*/ 871771 h 1169712"/>
                  <a:gd name="connsiteX4" fmla="*/ 1018696 w 1118622"/>
                  <a:gd name="connsiteY4" fmla="*/ 901190 h 1169712"/>
                  <a:gd name="connsiteX5" fmla="*/ 1001638 w 1118622"/>
                  <a:gd name="connsiteY5" fmla="*/ 936176 h 1169712"/>
                  <a:gd name="connsiteX6" fmla="*/ 879810 w 1118622"/>
                  <a:gd name="connsiteY6" fmla="*/ 927408 h 1169712"/>
                  <a:gd name="connsiteX7" fmla="*/ 963859 w 1118622"/>
                  <a:gd name="connsiteY7" fmla="*/ 1000412 h 1169712"/>
                  <a:gd name="connsiteX8" fmla="*/ 964030 w 1118622"/>
                  <a:gd name="connsiteY8" fmla="*/ 1000432 h 1169712"/>
                  <a:gd name="connsiteX9" fmla="*/ 942276 w 1118622"/>
                  <a:gd name="connsiteY9" fmla="*/ 1030971 h 1169712"/>
                  <a:gd name="connsiteX10" fmla="*/ 550009 w 1118622"/>
                  <a:gd name="connsiteY10" fmla="*/ 1169712 h 1169712"/>
                  <a:gd name="connsiteX11" fmla="*/ 0 w 1118622"/>
                  <a:gd name="connsiteY11" fmla="*/ 589697 h 1169712"/>
                  <a:gd name="connsiteX12" fmla="*/ 550009 w 1118622"/>
                  <a:gd name="connsiteY12" fmla="*/ 9682 h 1169712"/>
                  <a:gd name="connsiteX0" fmla="*/ 535974 w 1118640"/>
                  <a:gd name="connsiteY0" fmla="*/ 0 h 1258399"/>
                  <a:gd name="connsiteX1" fmla="*/ 1074575 w 1118640"/>
                  <a:gd name="connsiteY1" fmla="*/ 390041 h 1258399"/>
                  <a:gd name="connsiteX2" fmla="*/ 1037182 w 1118640"/>
                  <a:gd name="connsiteY2" fmla="*/ 746027 h 1258399"/>
                  <a:gd name="connsiteX3" fmla="*/ 1118551 w 1118640"/>
                  <a:gd name="connsiteY3" fmla="*/ 960458 h 1258399"/>
                  <a:gd name="connsiteX4" fmla="*/ 1018714 w 1118640"/>
                  <a:gd name="connsiteY4" fmla="*/ 989877 h 1258399"/>
                  <a:gd name="connsiteX5" fmla="*/ 1001656 w 1118640"/>
                  <a:gd name="connsiteY5" fmla="*/ 1024863 h 1258399"/>
                  <a:gd name="connsiteX6" fmla="*/ 879828 w 1118640"/>
                  <a:gd name="connsiteY6" fmla="*/ 1016095 h 1258399"/>
                  <a:gd name="connsiteX7" fmla="*/ 963877 w 1118640"/>
                  <a:gd name="connsiteY7" fmla="*/ 1089099 h 1258399"/>
                  <a:gd name="connsiteX8" fmla="*/ 964048 w 1118640"/>
                  <a:gd name="connsiteY8" fmla="*/ 1089119 h 1258399"/>
                  <a:gd name="connsiteX9" fmla="*/ 942294 w 1118640"/>
                  <a:gd name="connsiteY9" fmla="*/ 1119658 h 1258399"/>
                  <a:gd name="connsiteX10" fmla="*/ 550027 w 1118640"/>
                  <a:gd name="connsiteY10" fmla="*/ 1258399 h 1258399"/>
                  <a:gd name="connsiteX11" fmla="*/ 18 w 1118640"/>
                  <a:gd name="connsiteY11" fmla="*/ 678384 h 1258399"/>
                  <a:gd name="connsiteX12" fmla="*/ 535974 w 1118640"/>
                  <a:gd name="connsiteY12" fmla="*/ 0 h 1258399"/>
                  <a:gd name="connsiteX0" fmla="*/ 536087 w 1118753"/>
                  <a:gd name="connsiteY0" fmla="*/ 0 h 1258399"/>
                  <a:gd name="connsiteX1" fmla="*/ 1074688 w 1118753"/>
                  <a:gd name="connsiteY1" fmla="*/ 390041 h 1258399"/>
                  <a:gd name="connsiteX2" fmla="*/ 1037295 w 1118753"/>
                  <a:gd name="connsiteY2" fmla="*/ 746027 h 1258399"/>
                  <a:gd name="connsiteX3" fmla="*/ 1118664 w 1118753"/>
                  <a:gd name="connsiteY3" fmla="*/ 960458 h 1258399"/>
                  <a:gd name="connsiteX4" fmla="*/ 1018827 w 1118753"/>
                  <a:gd name="connsiteY4" fmla="*/ 989877 h 1258399"/>
                  <a:gd name="connsiteX5" fmla="*/ 1001769 w 1118753"/>
                  <a:gd name="connsiteY5" fmla="*/ 1024863 h 1258399"/>
                  <a:gd name="connsiteX6" fmla="*/ 879941 w 1118753"/>
                  <a:gd name="connsiteY6" fmla="*/ 1016095 h 1258399"/>
                  <a:gd name="connsiteX7" fmla="*/ 963990 w 1118753"/>
                  <a:gd name="connsiteY7" fmla="*/ 1089099 h 1258399"/>
                  <a:gd name="connsiteX8" fmla="*/ 964161 w 1118753"/>
                  <a:gd name="connsiteY8" fmla="*/ 1089119 h 1258399"/>
                  <a:gd name="connsiteX9" fmla="*/ 942407 w 1118753"/>
                  <a:gd name="connsiteY9" fmla="*/ 1119658 h 1258399"/>
                  <a:gd name="connsiteX10" fmla="*/ 550140 w 1118753"/>
                  <a:gd name="connsiteY10" fmla="*/ 1258399 h 1258399"/>
                  <a:gd name="connsiteX11" fmla="*/ 131 w 1118753"/>
                  <a:gd name="connsiteY11" fmla="*/ 678384 h 1258399"/>
                  <a:gd name="connsiteX12" fmla="*/ 536087 w 1118753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3999 h 1262398"/>
                  <a:gd name="connsiteX1" fmla="*/ 1074688 w 1139817"/>
                  <a:gd name="connsiteY1" fmla="*/ 323777 h 1262398"/>
                  <a:gd name="connsiteX2" fmla="*/ 1037295 w 1139817"/>
                  <a:gd name="connsiteY2" fmla="*/ 750026 h 1262398"/>
                  <a:gd name="connsiteX3" fmla="*/ 1139744 w 1139817"/>
                  <a:gd name="connsiteY3" fmla="*/ 929324 h 1262398"/>
                  <a:gd name="connsiteX4" fmla="*/ 1018827 w 1139817"/>
                  <a:gd name="connsiteY4" fmla="*/ 993876 h 1262398"/>
                  <a:gd name="connsiteX5" fmla="*/ 1001769 w 1139817"/>
                  <a:gd name="connsiteY5" fmla="*/ 1028862 h 1262398"/>
                  <a:gd name="connsiteX6" fmla="*/ 879941 w 1139817"/>
                  <a:gd name="connsiteY6" fmla="*/ 1020094 h 1262398"/>
                  <a:gd name="connsiteX7" fmla="*/ 963990 w 1139817"/>
                  <a:gd name="connsiteY7" fmla="*/ 1093098 h 1262398"/>
                  <a:gd name="connsiteX8" fmla="*/ 964161 w 1139817"/>
                  <a:gd name="connsiteY8" fmla="*/ 1093118 h 1262398"/>
                  <a:gd name="connsiteX9" fmla="*/ 942407 w 1139817"/>
                  <a:gd name="connsiteY9" fmla="*/ 1123657 h 1262398"/>
                  <a:gd name="connsiteX10" fmla="*/ 550140 w 1139817"/>
                  <a:gd name="connsiteY10" fmla="*/ 1262398 h 1262398"/>
                  <a:gd name="connsiteX11" fmla="*/ 131 w 1139817"/>
                  <a:gd name="connsiteY11" fmla="*/ 682383 h 1262398"/>
                  <a:gd name="connsiteX12" fmla="*/ 536087 w 1139817"/>
                  <a:gd name="connsiteY12" fmla="*/ 3999 h 1262398"/>
                  <a:gd name="connsiteX0" fmla="*/ 536087 w 1139817"/>
                  <a:gd name="connsiteY0" fmla="*/ 0 h 1258399"/>
                  <a:gd name="connsiteX1" fmla="*/ 1074688 w 1139817"/>
                  <a:gd name="connsiteY1" fmla="*/ 319778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45103 w 1148840"/>
                  <a:gd name="connsiteY0" fmla="*/ 0 h 1258399"/>
                  <a:gd name="connsiteX1" fmla="*/ 1041545 w 1148840"/>
                  <a:gd name="connsiteY1" fmla="*/ 249514 h 1258399"/>
                  <a:gd name="connsiteX2" fmla="*/ 1046311 w 1148840"/>
                  <a:gd name="connsiteY2" fmla="*/ 746027 h 1258399"/>
                  <a:gd name="connsiteX3" fmla="*/ 1148760 w 1148840"/>
                  <a:gd name="connsiteY3" fmla="*/ 925325 h 1258399"/>
                  <a:gd name="connsiteX4" fmla="*/ 1027843 w 1148840"/>
                  <a:gd name="connsiteY4" fmla="*/ 989877 h 1258399"/>
                  <a:gd name="connsiteX5" fmla="*/ 1010785 w 1148840"/>
                  <a:gd name="connsiteY5" fmla="*/ 1024863 h 1258399"/>
                  <a:gd name="connsiteX6" fmla="*/ 888957 w 1148840"/>
                  <a:gd name="connsiteY6" fmla="*/ 1016095 h 1258399"/>
                  <a:gd name="connsiteX7" fmla="*/ 973006 w 1148840"/>
                  <a:gd name="connsiteY7" fmla="*/ 1089099 h 1258399"/>
                  <a:gd name="connsiteX8" fmla="*/ 973177 w 1148840"/>
                  <a:gd name="connsiteY8" fmla="*/ 1089119 h 1258399"/>
                  <a:gd name="connsiteX9" fmla="*/ 951423 w 1148840"/>
                  <a:gd name="connsiteY9" fmla="*/ 1119658 h 1258399"/>
                  <a:gd name="connsiteX10" fmla="*/ 559156 w 1148840"/>
                  <a:gd name="connsiteY10" fmla="*/ 1258399 h 1258399"/>
                  <a:gd name="connsiteX11" fmla="*/ 9147 w 1148840"/>
                  <a:gd name="connsiteY11" fmla="*/ 678384 h 1258399"/>
                  <a:gd name="connsiteX12" fmla="*/ 545103 w 1148840"/>
                  <a:gd name="connsiteY12" fmla="*/ 0 h 1258399"/>
                  <a:gd name="connsiteX0" fmla="*/ 525491 w 1129228"/>
                  <a:gd name="connsiteY0" fmla="*/ 0 h 1258399"/>
                  <a:gd name="connsiteX1" fmla="*/ 1021933 w 1129228"/>
                  <a:gd name="connsiteY1" fmla="*/ 249514 h 1258399"/>
                  <a:gd name="connsiteX2" fmla="*/ 1026699 w 1129228"/>
                  <a:gd name="connsiteY2" fmla="*/ 746027 h 1258399"/>
                  <a:gd name="connsiteX3" fmla="*/ 1129148 w 1129228"/>
                  <a:gd name="connsiteY3" fmla="*/ 925325 h 1258399"/>
                  <a:gd name="connsiteX4" fmla="*/ 1008231 w 1129228"/>
                  <a:gd name="connsiteY4" fmla="*/ 989877 h 1258399"/>
                  <a:gd name="connsiteX5" fmla="*/ 991173 w 1129228"/>
                  <a:gd name="connsiteY5" fmla="*/ 1024863 h 1258399"/>
                  <a:gd name="connsiteX6" fmla="*/ 869345 w 1129228"/>
                  <a:gd name="connsiteY6" fmla="*/ 1016095 h 1258399"/>
                  <a:gd name="connsiteX7" fmla="*/ 953394 w 1129228"/>
                  <a:gd name="connsiteY7" fmla="*/ 1089099 h 1258399"/>
                  <a:gd name="connsiteX8" fmla="*/ 953565 w 1129228"/>
                  <a:gd name="connsiteY8" fmla="*/ 1089119 h 1258399"/>
                  <a:gd name="connsiteX9" fmla="*/ 931811 w 1129228"/>
                  <a:gd name="connsiteY9" fmla="*/ 1119658 h 1258399"/>
                  <a:gd name="connsiteX10" fmla="*/ 539544 w 1129228"/>
                  <a:gd name="connsiteY10" fmla="*/ 1258399 h 1258399"/>
                  <a:gd name="connsiteX11" fmla="*/ 10614 w 1129228"/>
                  <a:gd name="connsiteY11" fmla="*/ 720543 h 1258399"/>
                  <a:gd name="connsiteX12" fmla="*/ 525491 w 1129228"/>
                  <a:gd name="connsiteY12" fmla="*/ 0 h 1258399"/>
                  <a:gd name="connsiteX0" fmla="*/ 525491 w 1129228"/>
                  <a:gd name="connsiteY0" fmla="*/ 0 h 1262907"/>
                  <a:gd name="connsiteX1" fmla="*/ 1021933 w 1129228"/>
                  <a:gd name="connsiteY1" fmla="*/ 249514 h 1262907"/>
                  <a:gd name="connsiteX2" fmla="*/ 1026699 w 1129228"/>
                  <a:gd name="connsiteY2" fmla="*/ 746027 h 1262907"/>
                  <a:gd name="connsiteX3" fmla="*/ 1129148 w 1129228"/>
                  <a:gd name="connsiteY3" fmla="*/ 925325 h 1262907"/>
                  <a:gd name="connsiteX4" fmla="*/ 1008231 w 1129228"/>
                  <a:gd name="connsiteY4" fmla="*/ 989877 h 1262907"/>
                  <a:gd name="connsiteX5" fmla="*/ 991173 w 1129228"/>
                  <a:gd name="connsiteY5" fmla="*/ 1024863 h 1262907"/>
                  <a:gd name="connsiteX6" fmla="*/ 869345 w 1129228"/>
                  <a:gd name="connsiteY6" fmla="*/ 1016095 h 1262907"/>
                  <a:gd name="connsiteX7" fmla="*/ 953394 w 1129228"/>
                  <a:gd name="connsiteY7" fmla="*/ 1089099 h 1262907"/>
                  <a:gd name="connsiteX8" fmla="*/ 953565 w 1129228"/>
                  <a:gd name="connsiteY8" fmla="*/ 1089119 h 1262907"/>
                  <a:gd name="connsiteX9" fmla="*/ 931811 w 1129228"/>
                  <a:gd name="connsiteY9" fmla="*/ 1119658 h 1262907"/>
                  <a:gd name="connsiteX10" fmla="*/ 539544 w 1129228"/>
                  <a:gd name="connsiteY10" fmla="*/ 1258399 h 1262907"/>
                  <a:gd name="connsiteX11" fmla="*/ 10614 w 1129228"/>
                  <a:gd name="connsiteY11" fmla="*/ 720543 h 1262907"/>
                  <a:gd name="connsiteX12" fmla="*/ 525491 w 1129228"/>
                  <a:gd name="connsiteY12" fmla="*/ 0 h 1262907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53565 w 1129228"/>
                  <a:gd name="connsiteY8" fmla="*/ 1089119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64105 w 1129228"/>
                  <a:gd name="connsiteY8" fmla="*/ 1141817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37728 w 1129228"/>
                  <a:gd name="connsiteY6" fmla="*/ 1037174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64105 w 1129228"/>
                  <a:gd name="connsiteY7" fmla="*/ 1141817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91173 w 1129228"/>
                  <a:gd name="connsiteY5" fmla="*/ 1024863 h 1304791"/>
                  <a:gd name="connsiteX6" fmla="*/ 837728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9228" h="1304791">
                    <a:moveTo>
                      <a:pt x="525491" y="0"/>
                    </a:moveTo>
                    <a:cubicBezTo>
                      <a:pt x="791283" y="0"/>
                      <a:pt x="928488" y="55474"/>
                      <a:pt x="1021933" y="249514"/>
                    </a:cubicBezTo>
                    <a:cubicBezTo>
                      <a:pt x="1115378" y="443554"/>
                      <a:pt x="1008830" y="633392"/>
                      <a:pt x="1026699" y="746027"/>
                    </a:cubicBezTo>
                    <a:cubicBezTo>
                      <a:pt x="1044568" y="858662"/>
                      <a:pt x="1132226" y="889049"/>
                      <a:pt x="1129148" y="925325"/>
                    </a:cubicBezTo>
                    <a:cubicBezTo>
                      <a:pt x="1057014" y="952077"/>
                      <a:pt x="1067662" y="972367"/>
                      <a:pt x="1008231" y="989877"/>
                    </a:cubicBezTo>
                    <a:lnTo>
                      <a:pt x="991173" y="1024863"/>
                    </a:lnTo>
                    <a:cubicBezTo>
                      <a:pt x="941781" y="1014914"/>
                      <a:pt x="861562" y="976402"/>
                      <a:pt x="837728" y="1037174"/>
                    </a:cubicBezTo>
                    <a:cubicBezTo>
                      <a:pt x="813894" y="1097946"/>
                      <a:pt x="935250" y="1113137"/>
                      <a:pt x="943026" y="1136545"/>
                    </a:cubicBezTo>
                    <a:lnTo>
                      <a:pt x="900190" y="1182893"/>
                    </a:lnTo>
                    <a:cubicBezTo>
                      <a:pt x="852184" y="1364981"/>
                      <a:pt x="795878" y="1300557"/>
                      <a:pt x="539544" y="1258399"/>
                    </a:cubicBezTo>
                    <a:cubicBezTo>
                      <a:pt x="283210" y="1216241"/>
                      <a:pt x="48087" y="986488"/>
                      <a:pt x="10614" y="720543"/>
                    </a:cubicBezTo>
                    <a:cubicBezTo>
                      <a:pt x="-26859" y="454598"/>
                      <a:pt x="10937" y="7026"/>
                      <a:pt x="52549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月 8">
                <a:extLst>
                  <a:ext uri="{FF2B5EF4-FFF2-40B4-BE49-F238E27FC236}">
                    <a16:creationId xmlns:a16="http://schemas.microsoft.com/office/drawing/2014/main" id="{E85DBFB1-33FD-64C3-EE46-DFE67C8B83B3}"/>
                  </a:ext>
                </a:extLst>
              </p:cNvPr>
              <p:cNvSpPr/>
              <p:nvPr/>
            </p:nvSpPr>
            <p:spPr bwMode="auto">
              <a:xfrm rot="16200000" flipH="1">
                <a:off x="4071082" y="172990"/>
                <a:ext cx="45719" cy="145647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2A10DAA-8299-85A4-63EB-1AD22AE8CF9F}"/>
                  </a:ext>
                </a:extLst>
              </p:cNvPr>
              <p:cNvSpPr/>
              <p:nvPr/>
            </p:nvSpPr>
            <p:spPr>
              <a:xfrm>
                <a:off x="3969631" y="1332863"/>
                <a:ext cx="531411" cy="1335490"/>
              </a:xfrm>
              <a:custGeom>
                <a:avLst/>
                <a:gdLst>
                  <a:gd name="connsiteX0" fmla="*/ 122645 w 642906"/>
                  <a:gd name="connsiteY0" fmla="*/ 0 h 1615688"/>
                  <a:gd name="connsiteX1" fmla="*/ 642906 w 642906"/>
                  <a:gd name="connsiteY1" fmla="*/ 0 h 1615688"/>
                  <a:gd name="connsiteX2" fmla="*/ 642906 w 642906"/>
                  <a:gd name="connsiteY2" fmla="*/ 281811 h 1615688"/>
                  <a:gd name="connsiteX3" fmla="*/ 626145 w 642906"/>
                  <a:gd name="connsiteY3" fmla="*/ 364833 h 1615688"/>
                  <a:gd name="connsiteX4" fmla="*/ 600197 w 642906"/>
                  <a:gd name="connsiteY4" fmla="*/ 403319 h 1615688"/>
                  <a:gd name="connsiteX5" fmla="*/ 582821 w 642906"/>
                  <a:gd name="connsiteY5" fmla="*/ 446455 h 1615688"/>
                  <a:gd name="connsiteX6" fmla="*/ 269539 w 642906"/>
                  <a:gd name="connsiteY6" fmla="*/ 922391 h 1615688"/>
                  <a:gd name="connsiteX7" fmla="*/ 234354 w 642906"/>
                  <a:gd name="connsiteY7" fmla="*/ 1615688 h 1615688"/>
                  <a:gd name="connsiteX8" fmla="*/ 39122 w 642906"/>
                  <a:gd name="connsiteY8" fmla="*/ 1615688 h 1615688"/>
                  <a:gd name="connsiteX9" fmla="*/ 0 w 642906"/>
                  <a:gd name="connsiteY9" fmla="*/ 844801 h 1615688"/>
                  <a:gd name="connsiteX10" fmla="*/ 2604 w 642906"/>
                  <a:gd name="connsiteY10" fmla="*/ 839664 h 1615688"/>
                  <a:gd name="connsiteX11" fmla="*/ 2373 w 642906"/>
                  <a:gd name="connsiteY11" fmla="*/ 818793 h 1615688"/>
                  <a:gd name="connsiteX12" fmla="*/ 24004 w 642906"/>
                  <a:gd name="connsiteY12" fmla="*/ 765094 h 1615688"/>
                  <a:gd name="connsiteX13" fmla="*/ 225101 w 642906"/>
                  <a:gd name="connsiteY13" fmla="*/ 459588 h 1615688"/>
                  <a:gd name="connsiteX14" fmla="*/ 185116 w 642906"/>
                  <a:gd name="connsiteY14" fmla="*/ 432630 h 1615688"/>
                  <a:gd name="connsiteX15" fmla="*/ 122645 w 642906"/>
                  <a:gd name="connsiteY15" fmla="*/ 281811 h 1615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42906" h="1615688">
                    <a:moveTo>
                      <a:pt x="122645" y="0"/>
                    </a:moveTo>
                    <a:lnTo>
                      <a:pt x="642906" y="0"/>
                    </a:lnTo>
                    <a:lnTo>
                      <a:pt x="642906" y="281811"/>
                    </a:lnTo>
                    <a:cubicBezTo>
                      <a:pt x="642906" y="311260"/>
                      <a:pt x="636938" y="339316"/>
                      <a:pt x="626145" y="364833"/>
                    </a:cubicBezTo>
                    <a:lnTo>
                      <a:pt x="600197" y="403319"/>
                    </a:lnTo>
                    <a:lnTo>
                      <a:pt x="582821" y="446455"/>
                    </a:lnTo>
                    <a:lnTo>
                      <a:pt x="269539" y="922391"/>
                    </a:lnTo>
                    <a:lnTo>
                      <a:pt x="234354" y="1615688"/>
                    </a:lnTo>
                    <a:lnTo>
                      <a:pt x="39122" y="1615688"/>
                    </a:lnTo>
                    <a:lnTo>
                      <a:pt x="0" y="844801"/>
                    </a:lnTo>
                    <a:lnTo>
                      <a:pt x="2604" y="839664"/>
                    </a:lnTo>
                    <a:lnTo>
                      <a:pt x="2373" y="818793"/>
                    </a:lnTo>
                    <a:cubicBezTo>
                      <a:pt x="5800" y="800168"/>
                      <a:pt x="12936" y="781908"/>
                      <a:pt x="24004" y="765094"/>
                    </a:cubicBezTo>
                    <a:lnTo>
                      <a:pt x="225101" y="459588"/>
                    </a:lnTo>
                    <a:lnTo>
                      <a:pt x="185116" y="432630"/>
                    </a:lnTo>
                    <a:cubicBezTo>
                      <a:pt x="146519" y="394032"/>
                      <a:pt x="122645" y="340710"/>
                      <a:pt x="122645" y="28181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5D3B9C6B-ED8C-8A22-DCB3-F7703FB66120}"/>
                  </a:ext>
                </a:extLst>
              </p:cNvPr>
              <p:cNvSpPr/>
              <p:nvPr/>
            </p:nvSpPr>
            <p:spPr>
              <a:xfrm flipV="1">
                <a:off x="4051602" y="640016"/>
                <a:ext cx="468848" cy="9075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3947547-AE18-113A-A61A-E8F1852D9C4B}"/>
                  </a:ext>
                </a:extLst>
              </p:cNvPr>
              <p:cNvSpPr/>
              <p:nvPr/>
            </p:nvSpPr>
            <p:spPr bwMode="auto">
              <a:xfrm rot="1961044" flipH="1">
                <a:off x="3662274" y="1143826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7DA9D07-01C6-B143-60DC-6EAB904D675E}"/>
                  </a:ext>
                </a:extLst>
              </p:cNvPr>
              <p:cNvSpPr/>
              <p:nvPr/>
            </p:nvSpPr>
            <p:spPr bwMode="auto">
              <a:xfrm flipH="1">
                <a:off x="3864162" y="2667844"/>
                <a:ext cx="296892" cy="132079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5CB2574-3CE1-10D9-1DED-41FAD122E7FC}"/>
                  </a:ext>
                </a:extLst>
              </p:cNvPr>
              <p:cNvSpPr/>
              <p:nvPr/>
            </p:nvSpPr>
            <p:spPr bwMode="auto">
              <a:xfrm rot="1112624" flipH="1">
                <a:off x="3845629" y="699876"/>
                <a:ext cx="483209" cy="677690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  <a:gd name="connsiteX0" fmla="*/ 89165 w 445679"/>
                  <a:gd name="connsiteY0" fmla="*/ 0 h 714222"/>
                  <a:gd name="connsiteX1" fmla="*/ 123872 w 445679"/>
                  <a:gd name="connsiteY1" fmla="*/ 7007 h 714222"/>
                  <a:gd name="connsiteX2" fmla="*/ 178330 w 445679"/>
                  <a:gd name="connsiteY2" fmla="*/ 89165 h 714222"/>
                  <a:gd name="connsiteX3" fmla="*/ 178330 w 445679"/>
                  <a:gd name="connsiteY3" fmla="*/ 373057 h 714222"/>
                  <a:gd name="connsiteX4" fmla="*/ 434124 w 445679"/>
                  <a:gd name="connsiteY4" fmla="*/ 565992 h 714222"/>
                  <a:gd name="connsiteX5" fmla="*/ 439822 w 445679"/>
                  <a:gd name="connsiteY5" fmla="*/ 606669 h 714222"/>
                  <a:gd name="connsiteX6" fmla="*/ 367414 w 445679"/>
                  <a:gd name="connsiteY6" fmla="*/ 702667 h 714222"/>
                  <a:gd name="connsiteX7" fmla="*/ 326738 w 445679"/>
                  <a:gd name="connsiteY7" fmla="*/ 708365 h 714222"/>
                  <a:gd name="connsiteX8" fmla="*/ 40311 w 445679"/>
                  <a:gd name="connsiteY8" fmla="*/ 492324 h 714222"/>
                  <a:gd name="connsiteX9" fmla="*/ 32228 w 445679"/>
                  <a:gd name="connsiteY9" fmla="*/ 483206 h 714222"/>
                  <a:gd name="connsiteX10" fmla="*/ 26116 w 445679"/>
                  <a:gd name="connsiteY10" fmla="*/ 479086 h 714222"/>
                  <a:gd name="connsiteX11" fmla="*/ 18312 w 445679"/>
                  <a:gd name="connsiteY11" fmla="*/ 467511 h 714222"/>
                  <a:gd name="connsiteX12" fmla="*/ 16822 w 445679"/>
                  <a:gd name="connsiteY12" fmla="*/ 465830 h 714222"/>
                  <a:gd name="connsiteX13" fmla="*/ 16450 w 445679"/>
                  <a:gd name="connsiteY13" fmla="*/ 464749 h 714222"/>
                  <a:gd name="connsiteX14" fmla="*/ 7007 w 445679"/>
                  <a:gd name="connsiteY14" fmla="*/ 450744 h 714222"/>
                  <a:gd name="connsiteX15" fmla="*/ 0 w 445679"/>
                  <a:gd name="connsiteY15" fmla="*/ 416037 h 714222"/>
                  <a:gd name="connsiteX16" fmla="*/ 0 w 445679"/>
                  <a:gd name="connsiteY16" fmla="*/ 89165 h 714222"/>
                  <a:gd name="connsiteX17" fmla="*/ 173503 w 445679"/>
                  <a:gd name="connsiteY17" fmla="*/ 84338 h 714222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16" fmla="*/ 173503 w 445679"/>
                  <a:gd name="connsiteY16" fmla="*/ 77331 h 707215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0" fmla="*/ 178330 w 445679"/>
                  <a:gd name="connsiteY0" fmla="*/ 0 h 625057"/>
                  <a:gd name="connsiteX1" fmla="*/ 178330 w 445679"/>
                  <a:gd name="connsiteY1" fmla="*/ 283892 h 625057"/>
                  <a:gd name="connsiteX2" fmla="*/ 434124 w 445679"/>
                  <a:gd name="connsiteY2" fmla="*/ 476827 h 625057"/>
                  <a:gd name="connsiteX3" fmla="*/ 439822 w 445679"/>
                  <a:gd name="connsiteY3" fmla="*/ 517504 h 625057"/>
                  <a:gd name="connsiteX4" fmla="*/ 367414 w 445679"/>
                  <a:gd name="connsiteY4" fmla="*/ 613502 h 625057"/>
                  <a:gd name="connsiteX5" fmla="*/ 326738 w 445679"/>
                  <a:gd name="connsiteY5" fmla="*/ 619200 h 625057"/>
                  <a:gd name="connsiteX6" fmla="*/ 40311 w 445679"/>
                  <a:gd name="connsiteY6" fmla="*/ 403159 h 625057"/>
                  <a:gd name="connsiteX7" fmla="*/ 32228 w 445679"/>
                  <a:gd name="connsiteY7" fmla="*/ 394041 h 625057"/>
                  <a:gd name="connsiteX8" fmla="*/ 26116 w 445679"/>
                  <a:gd name="connsiteY8" fmla="*/ 389921 h 625057"/>
                  <a:gd name="connsiteX9" fmla="*/ 18312 w 445679"/>
                  <a:gd name="connsiteY9" fmla="*/ 378346 h 625057"/>
                  <a:gd name="connsiteX10" fmla="*/ 16822 w 445679"/>
                  <a:gd name="connsiteY10" fmla="*/ 376665 h 625057"/>
                  <a:gd name="connsiteX11" fmla="*/ 16450 w 445679"/>
                  <a:gd name="connsiteY11" fmla="*/ 375584 h 625057"/>
                  <a:gd name="connsiteX12" fmla="*/ 7007 w 445679"/>
                  <a:gd name="connsiteY12" fmla="*/ 361579 h 625057"/>
                  <a:gd name="connsiteX13" fmla="*/ 0 w 445679"/>
                  <a:gd name="connsiteY13" fmla="*/ 326872 h 625057"/>
                  <a:gd name="connsiteX14" fmla="*/ 0 w 445679"/>
                  <a:gd name="connsiteY14" fmla="*/ 0 h 6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5679" h="625057">
                    <a:moveTo>
                      <a:pt x="178330" y="0"/>
                    </a:moveTo>
                    <a:lnTo>
                      <a:pt x="178330" y="283892"/>
                    </a:lnTo>
                    <a:lnTo>
                      <a:pt x="434124" y="476827"/>
                    </a:lnTo>
                    <a:cubicBezTo>
                      <a:pt x="446929" y="486486"/>
                      <a:pt x="449480" y="504698"/>
                      <a:pt x="439822" y="517504"/>
                    </a:cubicBezTo>
                    <a:lnTo>
                      <a:pt x="367414" y="613502"/>
                    </a:lnTo>
                    <a:cubicBezTo>
                      <a:pt x="357755" y="626308"/>
                      <a:pt x="339543" y="628859"/>
                      <a:pt x="326738" y="619200"/>
                    </a:cubicBezTo>
                    <a:lnTo>
                      <a:pt x="40311" y="403159"/>
                    </a:lnTo>
                    <a:lnTo>
                      <a:pt x="32228" y="394041"/>
                    </a:lnTo>
                    <a:lnTo>
                      <a:pt x="26116" y="389921"/>
                    </a:lnTo>
                    <a:lnTo>
                      <a:pt x="18312" y="378346"/>
                    </a:lnTo>
                    <a:lnTo>
                      <a:pt x="16822" y="376665"/>
                    </a:lnTo>
                    <a:lnTo>
                      <a:pt x="16450" y="375584"/>
                    </a:lnTo>
                    <a:lnTo>
                      <a:pt x="7007" y="361579"/>
                    </a:lnTo>
                    <a:cubicBezTo>
                      <a:pt x="2495" y="350911"/>
                      <a:pt x="0" y="339183"/>
                      <a:pt x="0" y="326872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3A4A841-5EF8-D17C-5CF5-CEE0AEC6DE99}"/>
                  </a:ext>
                </a:extLst>
              </p:cNvPr>
              <p:cNvSpPr/>
              <p:nvPr/>
            </p:nvSpPr>
            <p:spPr bwMode="auto">
              <a:xfrm>
                <a:off x="4112668" y="357562"/>
                <a:ext cx="110789" cy="10167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24A58B1-0F87-DAB3-5DD2-68B6CD2FB866}"/>
                  </a:ext>
                </a:extLst>
              </p:cNvPr>
              <p:cNvSpPr/>
              <p:nvPr/>
            </p:nvSpPr>
            <p:spPr bwMode="auto">
              <a:xfrm flipH="1">
                <a:off x="3659215" y="403349"/>
                <a:ext cx="306054" cy="233878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DFA07E0-CB2E-745B-D9FA-568B2615FC13}"/>
                  </a:ext>
                </a:extLst>
              </p:cNvPr>
              <p:cNvSpPr/>
              <p:nvPr/>
            </p:nvSpPr>
            <p:spPr bwMode="auto">
              <a:xfrm>
                <a:off x="4031304" y="272556"/>
                <a:ext cx="124466" cy="62233"/>
              </a:xfrm>
              <a:custGeom>
                <a:avLst/>
                <a:gdLst>
                  <a:gd name="connsiteX0" fmla="*/ 62233 w 124466"/>
                  <a:gd name="connsiteY0" fmla="*/ 0 h 62233"/>
                  <a:gd name="connsiteX1" fmla="*/ 124466 w 124466"/>
                  <a:gd name="connsiteY1" fmla="*/ 62233 h 62233"/>
                  <a:gd name="connsiteX2" fmla="*/ 93350 w 124466"/>
                  <a:gd name="connsiteY2" fmla="*/ 62233 h 62233"/>
                  <a:gd name="connsiteX3" fmla="*/ 62233 w 124466"/>
                  <a:gd name="connsiteY3" fmla="*/ 31116 h 62233"/>
                  <a:gd name="connsiteX4" fmla="*/ 31116 w 124466"/>
                  <a:gd name="connsiteY4" fmla="*/ 62233 h 62233"/>
                  <a:gd name="connsiteX5" fmla="*/ 0 w 124466"/>
                  <a:gd name="connsiteY5" fmla="*/ 62233 h 62233"/>
                  <a:gd name="connsiteX6" fmla="*/ 62233 w 124466"/>
                  <a:gd name="connsiteY6" fmla="*/ 0 h 62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466" h="62233">
                    <a:moveTo>
                      <a:pt x="62233" y="0"/>
                    </a:moveTo>
                    <a:cubicBezTo>
                      <a:pt x="96603" y="0"/>
                      <a:pt x="124466" y="27863"/>
                      <a:pt x="124466" y="62233"/>
                    </a:cubicBezTo>
                    <a:lnTo>
                      <a:pt x="93350" y="62233"/>
                    </a:lnTo>
                    <a:cubicBezTo>
                      <a:pt x="93350" y="45048"/>
                      <a:pt x="79418" y="31116"/>
                      <a:pt x="62233" y="31116"/>
                    </a:cubicBezTo>
                    <a:cubicBezTo>
                      <a:pt x="45048" y="31116"/>
                      <a:pt x="31116" y="45048"/>
                      <a:pt x="31116" y="62233"/>
                    </a:cubicBezTo>
                    <a:lnTo>
                      <a:pt x="0" y="62233"/>
                    </a:lnTo>
                    <a:cubicBezTo>
                      <a:pt x="0" y="27863"/>
                      <a:pt x="27863" y="0"/>
                      <a:pt x="6223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EF2EC439-E5DB-194E-3B28-954AD8131E0A}"/>
                  </a:ext>
                </a:extLst>
              </p:cNvPr>
              <p:cNvSpPr/>
              <p:nvPr/>
            </p:nvSpPr>
            <p:spPr bwMode="auto">
              <a:xfrm rot="10800000">
                <a:off x="4337363" y="36775"/>
                <a:ext cx="188691" cy="52780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E8786F59-FBDA-8FFD-9852-EA2721BC501B}"/>
                  </a:ext>
                </a:extLst>
              </p:cNvPr>
              <p:cNvSpPr/>
              <p:nvPr/>
            </p:nvSpPr>
            <p:spPr bwMode="auto">
              <a:xfrm rot="5400000">
                <a:off x="4070568" y="-178493"/>
                <a:ext cx="233877" cy="54523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D17A07DC-0F5B-7A44-F8D8-D97BDAA0B5C2}"/>
                  </a:ext>
                </a:extLst>
              </p:cNvPr>
              <p:cNvSpPr/>
              <p:nvPr/>
            </p:nvSpPr>
            <p:spPr bwMode="auto">
              <a:xfrm rot="19800000">
                <a:off x="4228176" y="63215"/>
                <a:ext cx="138775" cy="30999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075B581E-0F27-3D6E-395E-274AA691EBAD}"/>
                  </a:ext>
                </a:extLst>
              </p:cNvPr>
              <p:cNvSpPr/>
              <p:nvPr/>
            </p:nvSpPr>
            <p:spPr bwMode="auto">
              <a:xfrm rot="19800000">
                <a:off x="4275800" y="53691"/>
                <a:ext cx="138775" cy="30999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7E59D82-C645-2537-2367-65AF9D8757C8}"/>
                  </a:ext>
                </a:extLst>
              </p:cNvPr>
              <p:cNvSpPr/>
              <p:nvPr/>
            </p:nvSpPr>
            <p:spPr bwMode="auto">
              <a:xfrm rot="21325971" flipH="1">
                <a:off x="4270701" y="284425"/>
                <a:ext cx="108017" cy="147970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657F1008-C176-1131-ED73-D604456C8B33}"/>
                  </a:ext>
                </a:extLst>
              </p:cNvPr>
              <p:cNvSpPr/>
              <p:nvPr/>
            </p:nvSpPr>
            <p:spPr bwMode="auto">
              <a:xfrm rot="10800000">
                <a:off x="4250877" y="199055"/>
                <a:ext cx="71075" cy="20616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F4857C5-A44C-D080-FFBD-8C3D2A1B71F8}"/>
                  </a:ext>
                </a:extLst>
              </p:cNvPr>
              <p:cNvSpPr/>
              <p:nvPr/>
            </p:nvSpPr>
            <p:spPr bwMode="auto">
              <a:xfrm>
                <a:off x="4687862" y="1214820"/>
                <a:ext cx="1834275" cy="665483"/>
              </a:xfrm>
              <a:custGeom>
                <a:avLst/>
                <a:gdLst>
                  <a:gd name="connsiteX0" fmla="*/ 0 w 2712720"/>
                  <a:gd name="connsiteY0" fmla="*/ 138282 h 877422"/>
                  <a:gd name="connsiteX1" fmla="*/ 411480 w 2712720"/>
                  <a:gd name="connsiteY1" fmla="*/ 23982 h 877422"/>
                  <a:gd name="connsiteX2" fmla="*/ 556260 w 2712720"/>
                  <a:gd name="connsiteY2" fmla="*/ 46842 h 877422"/>
                  <a:gd name="connsiteX3" fmla="*/ 624840 w 2712720"/>
                  <a:gd name="connsiteY3" fmla="*/ 100182 h 877422"/>
                  <a:gd name="connsiteX4" fmla="*/ 739140 w 2712720"/>
                  <a:gd name="connsiteY4" fmla="*/ 214482 h 877422"/>
                  <a:gd name="connsiteX5" fmla="*/ 952500 w 2712720"/>
                  <a:gd name="connsiteY5" fmla="*/ 275442 h 877422"/>
                  <a:gd name="connsiteX6" fmla="*/ 1272540 w 2712720"/>
                  <a:gd name="connsiteY6" fmla="*/ 145902 h 877422"/>
                  <a:gd name="connsiteX7" fmla="*/ 1287780 w 2712720"/>
                  <a:gd name="connsiteY7" fmla="*/ 84942 h 877422"/>
                  <a:gd name="connsiteX8" fmla="*/ 1249680 w 2712720"/>
                  <a:gd name="connsiteY8" fmla="*/ 8742 h 877422"/>
                  <a:gd name="connsiteX9" fmla="*/ 1028700 w 2712720"/>
                  <a:gd name="connsiteY9" fmla="*/ 8742 h 877422"/>
                  <a:gd name="connsiteX10" fmla="*/ 982980 w 2712720"/>
                  <a:gd name="connsiteY10" fmla="*/ 16362 h 877422"/>
                  <a:gd name="connsiteX11" fmla="*/ 891540 w 2712720"/>
                  <a:gd name="connsiteY11" fmla="*/ 107802 h 877422"/>
                  <a:gd name="connsiteX12" fmla="*/ 876300 w 2712720"/>
                  <a:gd name="connsiteY12" fmla="*/ 168762 h 877422"/>
                  <a:gd name="connsiteX13" fmla="*/ 975360 w 2712720"/>
                  <a:gd name="connsiteY13" fmla="*/ 344022 h 877422"/>
                  <a:gd name="connsiteX14" fmla="*/ 1127760 w 2712720"/>
                  <a:gd name="connsiteY14" fmla="*/ 374502 h 877422"/>
                  <a:gd name="connsiteX15" fmla="*/ 1394460 w 2712720"/>
                  <a:gd name="connsiteY15" fmla="*/ 351642 h 877422"/>
                  <a:gd name="connsiteX16" fmla="*/ 1562100 w 2712720"/>
                  <a:gd name="connsiteY16" fmla="*/ 321162 h 877422"/>
                  <a:gd name="connsiteX17" fmla="*/ 1676400 w 2712720"/>
                  <a:gd name="connsiteY17" fmla="*/ 351642 h 877422"/>
                  <a:gd name="connsiteX18" fmla="*/ 1775460 w 2712720"/>
                  <a:gd name="connsiteY18" fmla="*/ 443082 h 877422"/>
                  <a:gd name="connsiteX19" fmla="*/ 1905000 w 2712720"/>
                  <a:gd name="connsiteY19" fmla="*/ 732642 h 877422"/>
                  <a:gd name="connsiteX20" fmla="*/ 1889760 w 2712720"/>
                  <a:gd name="connsiteY20" fmla="*/ 816462 h 877422"/>
                  <a:gd name="connsiteX21" fmla="*/ 1783080 w 2712720"/>
                  <a:gd name="connsiteY21" fmla="*/ 877422 h 877422"/>
                  <a:gd name="connsiteX22" fmla="*/ 1744980 w 2712720"/>
                  <a:gd name="connsiteY22" fmla="*/ 831702 h 877422"/>
                  <a:gd name="connsiteX23" fmla="*/ 1684020 w 2712720"/>
                  <a:gd name="connsiteY23" fmla="*/ 648822 h 877422"/>
                  <a:gd name="connsiteX24" fmla="*/ 1752600 w 2712720"/>
                  <a:gd name="connsiteY24" fmla="*/ 580242 h 877422"/>
                  <a:gd name="connsiteX25" fmla="*/ 1889760 w 2712720"/>
                  <a:gd name="connsiteY25" fmla="*/ 565002 h 877422"/>
                  <a:gd name="connsiteX26" fmla="*/ 2354580 w 2712720"/>
                  <a:gd name="connsiteY26" fmla="*/ 580242 h 877422"/>
                  <a:gd name="connsiteX27" fmla="*/ 2598420 w 2712720"/>
                  <a:gd name="connsiteY27" fmla="*/ 633582 h 877422"/>
                  <a:gd name="connsiteX28" fmla="*/ 2712720 w 2712720"/>
                  <a:gd name="connsiteY28" fmla="*/ 671682 h 8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2720" h="877422">
                    <a:moveTo>
                      <a:pt x="0" y="138282"/>
                    </a:moveTo>
                    <a:cubicBezTo>
                      <a:pt x="178405" y="62803"/>
                      <a:pt x="213174" y="28201"/>
                      <a:pt x="411480" y="23982"/>
                    </a:cubicBezTo>
                    <a:cubicBezTo>
                      <a:pt x="460327" y="22943"/>
                      <a:pt x="508000" y="39222"/>
                      <a:pt x="556260" y="46842"/>
                    </a:cubicBezTo>
                    <a:cubicBezTo>
                      <a:pt x="579120" y="64622"/>
                      <a:pt x="603492" y="80613"/>
                      <a:pt x="624840" y="100182"/>
                    </a:cubicBezTo>
                    <a:cubicBezTo>
                      <a:pt x="664559" y="136591"/>
                      <a:pt x="695843" y="182410"/>
                      <a:pt x="739140" y="214482"/>
                    </a:cubicBezTo>
                    <a:cubicBezTo>
                      <a:pt x="792827" y="254250"/>
                      <a:pt x="893195" y="264322"/>
                      <a:pt x="952500" y="275442"/>
                    </a:cubicBezTo>
                    <a:cubicBezTo>
                      <a:pt x="1115248" y="242892"/>
                      <a:pt x="1180429" y="270909"/>
                      <a:pt x="1272540" y="145902"/>
                    </a:cubicBezTo>
                    <a:cubicBezTo>
                      <a:pt x="1284965" y="129040"/>
                      <a:pt x="1282700" y="105262"/>
                      <a:pt x="1287780" y="84942"/>
                    </a:cubicBezTo>
                    <a:cubicBezTo>
                      <a:pt x="1275080" y="59542"/>
                      <a:pt x="1274563" y="22428"/>
                      <a:pt x="1249680" y="8742"/>
                    </a:cubicBezTo>
                    <a:cubicBezTo>
                      <a:pt x="1216375" y="-9576"/>
                      <a:pt x="1064636" y="6175"/>
                      <a:pt x="1028700" y="8742"/>
                    </a:cubicBezTo>
                    <a:cubicBezTo>
                      <a:pt x="1013460" y="11282"/>
                      <a:pt x="996613" y="9091"/>
                      <a:pt x="982980" y="16362"/>
                    </a:cubicBezTo>
                    <a:cubicBezTo>
                      <a:pt x="920023" y="49939"/>
                      <a:pt x="920446" y="59626"/>
                      <a:pt x="891540" y="107802"/>
                    </a:cubicBezTo>
                    <a:cubicBezTo>
                      <a:pt x="886460" y="128122"/>
                      <a:pt x="877401" y="147846"/>
                      <a:pt x="876300" y="168762"/>
                    </a:cubicBezTo>
                    <a:cubicBezTo>
                      <a:pt x="871953" y="251362"/>
                      <a:pt x="888465" y="300575"/>
                      <a:pt x="975360" y="344022"/>
                    </a:cubicBezTo>
                    <a:cubicBezTo>
                      <a:pt x="1021697" y="367190"/>
                      <a:pt x="1076960" y="364342"/>
                      <a:pt x="1127760" y="374502"/>
                    </a:cubicBezTo>
                    <a:cubicBezTo>
                      <a:pt x="1216660" y="366882"/>
                      <a:pt x="1305899" y="362518"/>
                      <a:pt x="1394460" y="351642"/>
                    </a:cubicBezTo>
                    <a:cubicBezTo>
                      <a:pt x="1450833" y="344719"/>
                      <a:pt x="1505304" y="321162"/>
                      <a:pt x="1562100" y="321162"/>
                    </a:cubicBezTo>
                    <a:cubicBezTo>
                      <a:pt x="1601531" y="321162"/>
                      <a:pt x="1638300" y="341482"/>
                      <a:pt x="1676400" y="351642"/>
                    </a:cubicBezTo>
                    <a:cubicBezTo>
                      <a:pt x="1709420" y="382122"/>
                      <a:pt x="1748324" y="407263"/>
                      <a:pt x="1775460" y="443082"/>
                    </a:cubicBezTo>
                    <a:cubicBezTo>
                      <a:pt x="1865711" y="562213"/>
                      <a:pt x="1866797" y="602751"/>
                      <a:pt x="1905000" y="732642"/>
                    </a:cubicBezTo>
                    <a:cubicBezTo>
                      <a:pt x="1899920" y="760582"/>
                      <a:pt x="1904568" y="792230"/>
                      <a:pt x="1889760" y="816462"/>
                    </a:cubicBezTo>
                    <a:cubicBezTo>
                      <a:pt x="1858061" y="868333"/>
                      <a:pt x="1828512" y="868336"/>
                      <a:pt x="1783080" y="877422"/>
                    </a:cubicBezTo>
                    <a:cubicBezTo>
                      <a:pt x="1770380" y="862182"/>
                      <a:pt x="1753565" y="849586"/>
                      <a:pt x="1744980" y="831702"/>
                    </a:cubicBezTo>
                    <a:cubicBezTo>
                      <a:pt x="1699670" y="737306"/>
                      <a:pt x="1698577" y="721606"/>
                      <a:pt x="1684020" y="648822"/>
                    </a:cubicBezTo>
                    <a:cubicBezTo>
                      <a:pt x="1706880" y="625962"/>
                      <a:pt x="1722660" y="592440"/>
                      <a:pt x="1752600" y="580242"/>
                    </a:cubicBezTo>
                    <a:cubicBezTo>
                      <a:pt x="1795202" y="562886"/>
                      <a:pt x="1843759" y="565002"/>
                      <a:pt x="1889760" y="565002"/>
                    </a:cubicBezTo>
                    <a:cubicBezTo>
                      <a:pt x="2044783" y="565002"/>
                      <a:pt x="2199640" y="575162"/>
                      <a:pt x="2354580" y="580242"/>
                    </a:cubicBezTo>
                    <a:cubicBezTo>
                      <a:pt x="2435860" y="598022"/>
                      <a:pt x="2517598" y="613825"/>
                      <a:pt x="2598420" y="633582"/>
                    </a:cubicBezTo>
                    <a:cubicBezTo>
                      <a:pt x="2677048" y="652802"/>
                      <a:pt x="2670831" y="650737"/>
                      <a:pt x="2712720" y="671682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52" name="星: 10 pt 551">
              <a:extLst>
                <a:ext uri="{FF2B5EF4-FFF2-40B4-BE49-F238E27FC236}">
                  <a16:creationId xmlns:a16="http://schemas.microsoft.com/office/drawing/2014/main" id="{9BD579E4-A1C5-AD9B-870A-B98F374E592F}"/>
                </a:ext>
              </a:extLst>
            </p:cNvPr>
            <p:cNvSpPr/>
            <p:nvPr/>
          </p:nvSpPr>
          <p:spPr>
            <a:xfrm>
              <a:off x="1489642" y="5637140"/>
              <a:ext cx="806590" cy="806590"/>
            </a:xfrm>
            <a:prstGeom prst="star10">
              <a:avLst>
                <a:gd name="adj" fmla="val 28651"/>
                <a:gd name="hf" fmla="val 105146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5EFC6CD0-FD82-2316-4B45-E072FBF5D7B1}"/>
                </a:ext>
              </a:extLst>
            </p:cNvPr>
            <p:cNvGrpSpPr/>
            <p:nvPr/>
          </p:nvGrpSpPr>
          <p:grpSpPr>
            <a:xfrm flipH="1">
              <a:off x="571887" y="6010647"/>
              <a:ext cx="1452099" cy="1715340"/>
              <a:chOff x="1146629" y="1049200"/>
              <a:chExt cx="2036562" cy="2405756"/>
            </a:xfrm>
          </p:grpSpPr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0DC1B8E7-9916-6B86-37FD-D51016435F3A}"/>
                  </a:ext>
                </a:extLst>
              </p:cNvPr>
              <p:cNvGrpSpPr/>
              <p:nvPr/>
            </p:nvGrpSpPr>
            <p:grpSpPr>
              <a:xfrm>
                <a:off x="1146629" y="1049200"/>
                <a:ext cx="2036562" cy="2405756"/>
                <a:chOff x="-4787556" y="-1144828"/>
                <a:chExt cx="3367559" cy="3978041"/>
              </a:xfrm>
            </p:grpSpPr>
            <p:sp>
              <p:nvSpPr>
                <p:cNvPr id="565" name="アーチ 564">
                  <a:extLst>
                    <a:ext uri="{FF2B5EF4-FFF2-40B4-BE49-F238E27FC236}">
                      <a16:creationId xmlns:a16="http://schemas.microsoft.com/office/drawing/2014/main" id="{09457EAC-3379-A7BA-9209-926BCAF8FB6C}"/>
                    </a:ext>
                  </a:extLst>
                </p:cNvPr>
                <p:cNvSpPr/>
                <p:nvPr/>
              </p:nvSpPr>
              <p:spPr>
                <a:xfrm rot="8885825">
                  <a:off x="-3286325" y="39780"/>
                  <a:ext cx="1360736" cy="1360736"/>
                </a:xfrm>
                <a:prstGeom prst="blockArc">
                  <a:avLst>
                    <a:gd name="adj1" fmla="val 1302620"/>
                    <a:gd name="adj2" fmla="val 8648851"/>
                    <a:gd name="adj3" fmla="val 19297"/>
                  </a:avLst>
                </a:prstGeom>
                <a:solidFill>
                  <a:srgbClr val="FF66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四角形: 上の 2 つの角を丸める 565">
                  <a:extLst>
                    <a:ext uri="{FF2B5EF4-FFF2-40B4-BE49-F238E27FC236}">
                      <a16:creationId xmlns:a16="http://schemas.microsoft.com/office/drawing/2014/main" id="{67E05FA8-8DE5-FC5F-364A-67D3DFEED4A1}"/>
                    </a:ext>
                  </a:extLst>
                </p:cNvPr>
                <p:cNvSpPr/>
                <p:nvPr/>
              </p:nvSpPr>
              <p:spPr>
                <a:xfrm rot="19800000">
                  <a:off x="-3607815" y="600177"/>
                  <a:ext cx="708811" cy="769133"/>
                </a:xfrm>
                <a:prstGeom prst="round2SameRect">
                  <a:avLst>
                    <a:gd name="adj1" fmla="val 26190"/>
                    <a:gd name="adj2" fmla="val 0"/>
                  </a:avLst>
                </a:prstGeom>
                <a:solidFill>
                  <a:srgbClr val="FF99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CCCDBE58-9D57-B961-BFB8-B89AA9F088CD}"/>
                    </a:ext>
                  </a:extLst>
                </p:cNvPr>
                <p:cNvSpPr/>
                <p:nvPr/>
              </p:nvSpPr>
              <p:spPr>
                <a:xfrm>
                  <a:off x="-4641594" y="-900480"/>
                  <a:ext cx="1671658" cy="166962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アーチ 567">
                  <a:extLst>
                    <a:ext uri="{FF2B5EF4-FFF2-40B4-BE49-F238E27FC236}">
                      <a16:creationId xmlns:a16="http://schemas.microsoft.com/office/drawing/2014/main" id="{E7F66D86-AC8B-37D4-F350-F6B399166E41}"/>
                    </a:ext>
                  </a:extLst>
                </p:cNvPr>
                <p:cNvSpPr/>
                <p:nvPr/>
              </p:nvSpPr>
              <p:spPr>
                <a:xfrm rot="8272636">
                  <a:off x="-3859905" y="1428216"/>
                  <a:ext cx="1360735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四角形: 上の 2 つの角を丸める 568">
                  <a:extLst>
                    <a:ext uri="{FF2B5EF4-FFF2-40B4-BE49-F238E27FC236}">
                      <a16:creationId xmlns:a16="http://schemas.microsoft.com/office/drawing/2014/main" id="{82E9148B-594F-D4F9-A36D-BC7E0F7AD088}"/>
                    </a:ext>
                  </a:extLst>
                </p:cNvPr>
                <p:cNvSpPr/>
                <p:nvPr/>
              </p:nvSpPr>
              <p:spPr>
                <a:xfrm rot="724955">
                  <a:off x="-4328879" y="2059880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アーチ 569">
                  <a:extLst>
                    <a:ext uri="{FF2B5EF4-FFF2-40B4-BE49-F238E27FC236}">
                      <a16:creationId xmlns:a16="http://schemas.microsoft.com/office/drawing/2014/main" id="{AA5C1308-A680-2C1C-56F6-A27989653369}"/>
                    </a:ext>
                  </a:extLst>
                </p:cNvPr>
                <p:cNvSpPr/>
                <p:nvPr/>
              </p:nvSpPr>
              <p:spPr>
                <a:xfrm rot="6090675">
                  <a:off x="-3437247" y="1472477"/>
                  <a:ext cx="1360736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四角形: 上の 2 つの角を丸める 570">
                  <a:extLst>
                    <a:ext uri="{FF2B5EF4-FFF2-40B4-BE49-F238E27FC236}">
                      <a16:creationId xmlns:a16="http://schemas.microsoft.com/office/drawing/2014/main" id="{10F2A679-3C52-1B6F-CD68-555885104D1E}"/>
                    </a:ext>
                  </a:extLst>
                </p:cNvPr>
                <p:cNvSpPr/>
                <p:nvPr/>
              </p:nvSpPr>
              <p:spPr>
                <a:xfrm rot="21390675">
                  <a:off x="-3758902" y="2419964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1132D4D4-9C1E-71F5-8C37-8A496F86AF9E}"/>
                    </a:ext>
                  </a:extLst>
                </p:cNvPr>
                <p:cNvSpPr/>
                <p:nvPr/>
              </p:nvSpPr>
              <p:spPr>
                <a:xfrm rot="4500000">
                  <a:off x="-4689617" y="-1242767"/>
                  <a:ext cx="1735105" cy="1930983"/>
                </a:xfrm>
                <a:custGeom>
                  <a:avLst/>
                  <a:gdLst>
                    <a:gd name="connsiteX0" fmla="*/ 37123 w 1735105"/>
                    <a:gd name="connsiteY0" fmla="*/ 859714 h 1930983"/>
                    <a:gd name="connsiteX1" fmla="*/ 64889 w 1735105"/>
                    <a:gd name="connsiteY1" fmla="*/ 783850 h 1930983"/>
                    <a:gd name="connsiteX2" fmla="*/ 87370 w 1735105"/>
                    <a:gd name="connsiteY2" fmla="*/ 737183 h 1930983"/>
                    <a:gd name="connsiteX3" fmla="*/ 101311 w 1735105"/>
                    <a:gd name="connsiteY3" fmla="*/ 661226 h 1930983"/>
                    <a:gd name="connsiteX4" fmla="*/ 502711 w 1735105"/>
                    <a:gd name="connsiteY4" fmla="*/ 111542 h 1930983"/>
                    <a:gd name="connsiteX5" fmla="*/ 1735105 w 1735105"/>
                    <a:gd name="connsiteY5" fmla="*/ 485517 h 1930983"/>
                    <a:gd name="connsiteX6" fmla="*/ 675418 w 1735105"/>
                    <a:gd name="connsiteY6" fmla="*/ 861872 h 1930983"/>
                    <a:gd name="connsiteX7" fmla="*/ 508758 w 1735105"/>
                    <a:gd name="connsiteY7" fmla="*/ 1003441 h 1930983"/>
                    <a:gd name="connsiteX8" fmla="*/ 504146 w 1735105"/>
                    <a:gd name="connsiteY8" fmla="*/ 1105259 h 1930983"/>
                    <a:gd name="connsiteX9" fmla="*/ 825724 w 1735105"/>
                    <a:gd name="connsiteY9" fmla="*/ 1930983 h 1930983"/>
                    <a:gd name="connsiteX10" fmla="*/ 0 w 1735105"/>
                    <a:gd name="connsiteY10" fmla="*/ 1105259 h 1930983"/>
                    <a:gd name="connsiteX11" fmla="*/ 37123 w 1735105"/>
                    <a:gd name="connsiteY11" fmla="*/ 859714 h 1930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35105" h="1930983">
                      <a:moveTo>
                        <a:pt x="37123" y="859714"/>
                      </a:moveTo>
                      <a:cubicBezTo>
                        <a:pt x="45165" y="833858"/>
                        <a:pt x="54443" y="808547"/>
                        <a:pt x="64889" y="783850"/>
                      </a:cubicBezTo>
                      <a:lnTo>
                        <a:pt x="87370" y="737183"/>
                      </a:lnTo>
                      <a:lnTo>
                        <a:pt x="101311" y="661226"/>
                      </a:lnTo>
                      <a:cubicBezTo>
                        <a:pt x="154212" y="434247"/>
                        <a:pt x="292191" y="233086"/>
                        <a:pt x="502711" y="111542"/>
                      </a:cubicBezTo>
                      <a:cubicBezTo>
                        <a:pt x="923751" y="-131545"/>
                        <a:pt x="1475512" y="35889"/>
                        <a:pt x="1735105" y="485517"/>
                      </a:cubicBezTo>
                      <a:cubicBezTo>
                        <a:pt x="1343833" y="502125"/>
                        <a:pt x="977319" y="635246"/>
                        <a:pt x="675418" y="861872"/>
                      </a:cubicBezTo>
                      <a:lnTo>
                        <a:pt x="508758" y="1003441"/>
                      </a:lnTo>
                      <a:lnTo>
                        <a:pt x="504146" y="1105259"/>
                      </a:lnTo>
                      <a:cubicBezTo>
                        <a:pt x="504146" y="1401373"/>
                        <a:pt x="611339" y="1697488"/>
                        <a:pt x="825724" y="1930983"/>
                      </a:cubicBezTo>
                      <a:cubicBezTo>
                        <a:pt x="369689" y="1930983"/>
                        <a:pt x="0" y="1561294"/>
                        <a:pt x="0" y="1105259"/>
                      </a:cubicBezTo>
                      <a:cubicBezTo>
                        <a:pt x="0" y="1019752"/>
                        <a:pt x="12997" y="937281"/>
                        <a:pt x="37123" y="85971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C23CC544-263C-462A-6D41-B0CB931C82F6}"/>
                    </a:ext>
                  </a:extLst>
                </p:cNvPr>
                <p:cNvSpPr/>
                <p:nvPr/>
              </p:nvSpPr>
              <p:spPr>
                <a:xfrm>
                  <a:off x="-3446124" y="-197720"/>
                  <a:ext cx="432021" cy="54578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F214BC18-FFF0-54C3-D48C-67209B7FA427}"/>
                    </a:ext>
                  </a:extLst>
                </p:cNvPr>
                <p:cNvSpPr/>
                <p:nvPr/>
              </p:nvSpPr>
              <p:spPr>
                <a:xfrm>
                  <a:off x="-3404887" y="-106240"/>
                  <a:ext cx="287197" cy="36282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0D178D3A-98AD-8461-C6CA-3651F5CF25A6}"/>
                    </a:ext>
                  </a:extLst>
                </p:cNvPr>
                <p:cNvSpPr/>
                <p:nvPr/>
              </p:nvSpPr>
              <p:spPr>
                <a:xfrm rot="7813824">
                  <a:off x="-2570479" y="67363"/>
                  <a:ext cx="736060" cy="732682"/>
                </a:xfrm>
                <a:custGeom>
                  <a:avLst/>
                  <a:gdLst>
                    <a:gd name="connsiteX0" fmla="*/ 723449 w 1674729"/>
                    <a:gd name="connsiteY0" fmla="*/ 0 h 1667042"/>
                    <a:gd name="connsiteX1" fmla="*/ 832193 w 1674729"/>
                    <a:gd name="connsiteY1" fmla="*/ 108744 h 1667042"/>
                    <a:gd name="connsiteX2" fmla="*/ 832193 w 1674729"/>
                    <a:gd name="connsiteY2" fmla="*/ 781218 h 1667042"/>
                    <a:gd name="connsiteX3" fmla="*/ 861235 w 1674729"/>
                    <a:gd name="connsiteY3" fmla="*/ 781218 h 1667042"/>
                    <a:gd name="connsiteX4" fmla="*/ 1013838 w 1674729"/>
                    <a:gd name="connsiteY4" fmla="*/ 211697 h 1667042"/>
                    <a:gd name="connsiteX5" fmla="*/ 1147022 w 1674729"/>
                    <a:gd name="connsiteY5" fmla="*/ 134803 h 1667042"/>
                    <a:gd name="connsiteX6" fmla="*/ 1223916 w 1674729"/>
                    <a:gd name="connsiteY6" fmla="*/ 267987 h 1667042"/>
                    <a:gd name="connsiteX7" fmla="*/ 1054692 w 1674729"/>
                    <a:gd name="connsiteY7" fmla="*/ 899539 h 1667042"/>
                    <a:gd name="connsiteX8" fmla="*/ 1051911 w 1674729"/>
                    <a:gd name="connsiteY8" fmla="*/ 914682 h 1667042"/>
                    <a:gd name="connsiteX9" fmla="*/ 1097255 w 1674729"/>
                    <a:gd name="connsiteY9" fmla="*/ 1056814 h 1667042"/>
                    <a:gd name="connsiteX10" fmla="*/ 1108948 w 1674729"/>
                    <a:gd name="connsiteY10" fmla="*/ 1067074 h 1667042"/>
                    <a:gd name="connsiteX11" fmla="*/ 1476388 w 1674729"/>
                    <a:gd name="connsiteY11" fmla="*/ 854933 h 1667042"/>
                    <a:gd name="connsiteX12" fmla="*/ 1656994 w 1674729"/>
                    <a:gd name="connsiteY12" fmla="*/ 903326 h 1667042"/>
                    <a:gd name="connsiteX13" fmla="*/ 1608601 w 1674729"/>
                    <a:gd name="connsiteY13" fmla="*/ 1083932 h 1667042"/>
                    <a:gd name="connsiteX14" fmla="*/ 1155573 w 1674729"/>
                    <a:gd name="connsiteY14" fmla="*/ 1345488 h 1667042"/>
                    <a:gd name="connsiteX15" fmla="*/ 1139728 w 1674729"/>
                    <a:gd name="connsiteY15" fmla="*/ 1396532 h 1667042"/>
                    <a:gd name="connsiteX16" fmla="*/ 731622 w 1674729"/>
                    <a:gd name="connsiteY16" fmla="*/ 1667042 h 1667042"/>
                    <a:gd name="connsiteX17" fmla="*/ 688759 w 1674729"/>
                    <a:gd name="connsiteY17" fmla="*/ 1667042 h 1667042"/>
                    <a:gd name="connsiteX18" fmla="*/ 245847 w 1674729"/>
                    <a:gd name="connsiteY18" fmla="*/ 1224130 h 1667042"/>
                    <a:gd name="connsiteX19" fmla="*/ 245847 w 1674729"/>
                    <a:gd name="connsiteY19" fmla="*/ 1081255 h 1667042"/>
                    <a:gd name="connsiteX20" fmla="*/ 250890 w 1674729"/>
                    <a:gd name="connsiteY20" fmla="*/ 1031236 h 1667042"/>
                    <a:gd name="connsiteX21" fmla="*/ 11123 w 1674729"/>
                    <a:gd name="connsiteY21" fmla="*/ 615948 h 1667042"/>
                    <a:gd name="connsiteX22" fmla="*/ 41475 w 1674729"/>
                    <a:gd name="connsiteY22" fmla="*/ 502673 h 1667042"/>
                    <a:gd name="connsiteX23" fmla="*/ 72686 w 1674729"/>
                    <a:gd name="connsiteY23" fmla="*/ 492178 h 1667042"/>
                    <a:gd name="connsiteX24" fmla="*/ 154750 w 1674729"/>
                    <a:gd name="connsiteY24" fmla="*/ 533025 h 1667042"/>
                    <a:gd name="connsiteX25" fmla="*/ 343923 w 1674729"/>
                    <a:gd name="connsiteY25" fmla="*/ 860684 h 1667042"/>
                    <a:gd name="connsiteX26" fmla="*/ 369200 w 1674729"/>
                    <a:gd name="connsiteY26" fmla="*/ 839828 h 1667042"/>
                    <a:gd name="connsiteX27" fmla="*/ 215975 w 1674729"/>
                    <a:gd name="connsiteY27" fmla="*/ 267988 h 1667042"/>
                    <a:gd name="connsiteX28" fmla="*/ 292870 w 1674729"/>
                    <a:gd name="connsiteY28" fmla="*/ 134804 h 1667042"/>
                    <a:gd name="connsiteX29" fmla="*/ 335967 w 1674729"/>
                    <a:gd name="connsiteY29" fmla="*/ 132103 h 1667042"/>
                    <a:gd name="connsiteX30" fmla="*/ 426053 w 1674729"/>
                    <a:gd name="connsiteY30" fmla="*/ 211698 h 1667042"/>
                    <a:gd name="connsiteX31" fmla="*/ 578656 w 1674729"/>
                    <a:gd name="connsiteY31" fmla="*/ 781218 h 1667042"/>
                    <a:gd name="connsiteX32" fmla="*/ 614705 w 1674729"/>
                    <a:gd name="connsiteY32" fmla="*/ 781218 h 1667042"/>
                    <a:gd name="connsiteX33" fmla="*/ 614705 w 1674729"/>
                    <a:gd name="connsiteY33" fmla="*/ 108744 h 1667042"/>
                    <a:gd name="connsiteX34" fmla="*/ 723449 w 1674729"/>
                    <a:gd name="connsiteY34" fmla="*/ 0 h 16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74729" h="1667042">
                      <a:moveTo>
                        <a:pt x="723449" y="0"/>
                      </a:moveTo>
                      <a:cubicBezTo>
                        <a:pt x="783507" y="0"/>
                        <a:pt x="832193" y="48686"/>
                        <a:pt x="832193" y="108744"/>
                      </a:cubicBezTo>
                      <a:lnTo>
                        <a:pt x="832193" y="781218"/>
                      </a:lnTo>
                      <a:lnTo>
                        <a:pt x="861235" y="781218"/>
                      </a:lnTo>
                      <a:lnTo>
                        <a:pt x="1013838" y="211697"/>
                      </a:lnTo>
                      <a:cubicBezTo>
                        <a:pt x="1029382" y="153685"/>
                        <a:pt x="1089010" y="119259"/>
                        <a:pt x="1147022" y="134803"/>
                      </a:cubicBezTo>
                      <a:cubicBezTo>
                        <a:pt x="1205034" y="150347"/>
                        <a:pt x="1239460" y="209975"/>
                        <a:pt x="1223916" y="267987"/>
                      </a:cubicBezTo>
                      <a:lnTo>
                        <a:pt x="1054692" y="899539"/>
                      </a:lnTo>
                      <a:lnTo>
                        <a:pt x="1051911" y="914682"/>
                      </a:lnTo>
                      <a:cubicBezTo>
                        <a:pt x="1048273" y="968078"/>
                        <a:pt x="1063819" y="1016625"/>
                        <a:pt x="1097255" y="1056814"/>
                      </a:cubicBezTo>
                      <a:lnTo>
                        <a:pt x="1108948" y="1067074"/>
                      </a:lnTo>
                      <a:lnTo>
                        <a:pt x="1476388" y="854933"/>
                      </a:lnTo>
                      <a:cubicBezTo>
                        <a:pt x="1539624" y="818423"/>
                        <a:pt x="1620485" y="840090"/>
                        <a:pt x="1656994" y="903326"/>
                      </a:cubicBezTo>
                      <a:cubicBezTo>
                        <a:pt x="1693504" y="966562"/>
                        <a:pt x="1671837" y="1047423"/>
                        <a:pt x="1608601" y="1083932"/>
                      </a:cubicBezTo>
                      <a:lnTo>
                        <a:pt x="1155573" y="1345488"/>
                      </a:lnTo>
                      <a:lnTo>
                        <a:pt x="1139728" y="1396532"/>
                      </a:lnTo>
                      <a:cubicBezTo>
                        <a:pt x="1072491" y="1555500"/>
                        <a:pt x="915083" y="1667042"/>
                        <a:pt x="731622" y="1667042"/>
                      </a:cubicBezTo>
                      <a:lnTo>
                        <a:pt x="688759" y="1667042"/>
                      </a:lnTo>
                      <a:cubicBezTo>
                        <a:pt x="444145" y="1667042"/>
                        <a:pt x="245847" y="1468744"/>
                        <a:pt x="245847" y="1224130"/>
                      </a:cubicBezTo>
                      <a:lnTo>
                        <a:pt x="245847" y="1081255"/>
                      </a:lnTo>
                      <a:lnTo>
                        <a:pt x="250890" y="1031236"/>
                      </a:lnTo>
                      <a:lnTo>
                        <a:pt x="11123" y="615948"/>
                      </a:lnTo>
                      <a:cubicBezTo>
                        <a:pt x="-11776" y="576287"/>
                        <a:pt x="1813" y="525572"/>
                        <a:pt x="41475" y="502673"/>
                      </a:cubicBezTo>
                      <a:cubicBezTo>
                        <a:pt x="51390" y="496949"/>
                        <a:pt x="61996" y="493505"/>
                        <a:pt x="72686" y="492178"/>
                      </a:cubicBezTo>
                      <a:cubicBezTo>
                        <a:pt x="104755" y="488199"/>
                        <a:pt x="137576" y="503279"/>
                        <a:pt x="154750" y="533025"/>
                      </a:cubicBezTo>
                      <a:lnTo>
                        <a:pt x="343923" y="860684"/>
                      </a:lnTo>
                      <a:lnTo>
                        <a:pt x="369200" y="839828"/>
                      </a:lnTo>
                      <a:lnTo>
                        <a:pt x="215975" y="267988"/>
                      </a:lnTo>
                      <a:cubicBezTo>
                        <a:pt x="200431" y="209976"/>
                        <a:pt x="234857" y="150348"/>
                        <a:pt x="292870" y="134804"/>
                      </a:cubicBezTo>
                      <a:cubicBezTo>
                        <a:pt x="307373" y="130918"/>
                        <a:pt x="321977" y="130155"/>
                        <a:pt x="335967" y="132103"/>
                      </a:cubicBezTo>
                      <a:cubicBezTo>
                        <a:pt x="377940" y="137947"/>
                        <a:pt x="414395" y="168189"/>
                        <a:pt x="426053" y="211698"/>
                      </a:cubicBezTo>
                      <a:lnTo>
                        <a:pt x="578656" y="781218"/>
                      </a:lnTo>
                      <a:lnTo>
                        <a:pt x="614705" y="781218"/>
                      </a:lnTo>
                      <a:lnTo>
                        <a:pt x="614705" y="108744"/>
                      </a:lnTo>
                      <a:cubicBezTo>
                        <a:pt x="614705" y="48686"/>
                        <a:pt x="663391" y="0"/>
                        <a:pt x="72344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台形 24">
                  <a:extLst>
                    <a:ext uri="{FF2B5EF4-FFF2-40B4-BE49-F238E27FC236}">
                      <a16:creationId xmlns:a16="http://schemas.microsoft.com/office/drawing/2014/main" id="{828C7D1C-2417-1A86-ABC8-A8E5CDEB69CB}"/>
                    </a:ext>
                  </a:extLst>
                </p:cNvPr>
                <p:cNvSpPr/>
                <p:nvPr/>
              </p:nvSpPr>
              <p:spPr>
                <a:xfrm rot="1661095">
                  <a:off x="-3720167" y="1061815"/>
                  <a:ext cx="1384264" cy="1170357"/>
                </a:xfrm>
                <a:custGeom>
                  <a:avLst/>
                  <a:gdLst>
                    <a:gd name="connsiteX0" fmla="*/ 0 w 1436638"/>
                    <a:gd name="connsiteY0" fmla="*/ 898159 h 898159"/>
                    <a:gd name="connsiteX1" fmla="*/ 426500 w 1436638"/>
                    <a:gd name="connsiteY1" fmla="*/ 0 h 898159"/>
                    <a:gd name="connsiteX2" fmla="*/ 1010138 w 1436638"/>
                    <a:gd name="connsiteY2" fmla="*/ 0 h 898159"/>
                    <a:gd name="connsiteX3" fmla="*/ 1436638 w 1436638"/>
                    <a:gd name="connsiteY3" fmla="*/ 898159 h 898159"/>
                    <a:gd name="connsiteX4" fmla="*/ 0 w 1436638"/>
                    <a:gd name="connsiteY4" fmla="*/ 898159 h 898159"/>
                    <a:gd name="connsiteX0" fmla="*/ 0 w 1436638"/>
                    <a:gd name="connsiteY0" fmla="*/ 898159 h 898159"/>
                    <a:gd name="connsiteX1" fmla="*/ 372868 w 1436638"/>
                    <a:gd name="connsiteY1" fmla="*/ 307806 h 898159"/>
                    <a:gd name="connsiteX2" fmla="*/ 1010138 w 1436638"/>
                    <a:gd name="connsiteY2" fmla="*/ 0 h 898159"/>
                    <a:gd name="connsiteX3" fmla="*/ 1436638 w 1436638"/>
                    <a:gd name="connsiteY3" fmla="*/ 898159 h 898159"/>
                    <a:gd name="connsiteX4" fmla="*/ 0 w 1436638"/>
                    <a:gd name="connsiteY4" fmla="*/ 898159 h 898159"/>
                    <a:gd name="connsiteX0" fmla="*/ 0 w 1436638"/>
                    <a:gd name="connsiteY0" fmla="*/ 1117077 h 1117077"/>
                    <a:gd name="connsiteX1" fmla="*/ 372868 w 1436638"/>
                    <a:gd name="connsiteY1" fmla="*/ 526724 h 1117077"/>
                    <a:gd name="connsiteX2" fmla="*/ 730345 w 1436638"/>
                    <a:gd name="connsiteY2" fmla="*/ 0 h 1117077"/>
                    <a:gd name="connsiteX3" fmla="*/ 1436638 w 1436638"/>
                    <a:gd name="connsiteY3" fmla="*/ 1117077 h 1117077"/>
                    <a:gd name="connsiteX4" fmla="*/ 0 w 1436638"/>
                    <a:gd name="connsiteY4" fmla="*/ 1117077 h 1117077"/>
                    <a:gd name="connsiteX0" fmla="*/ 0 w 1436638"/>
                    <a:gd name="connsiteY0" fmla="*/ 1117077 h 1117077"/>
                    <a:gd name="connsiteX1" fmla="*/ 372868 w 1436638"/>
                    <a:gd name="connsiteY1" fmla="*/ 526724 h 1117077"/>
                    <a:gd name="connsiteX2" fmla="*/ 730345 w 1436638"/>
                    <a:gd name="connsiteY2" fmla="*/ 0 h 1117077"/>
                    <a:gd name="connsiteX3" fmla="*/ 1436638 w 1436638"/>
                    <a:gd name="connsiteY3" fmla="*/ 1117077 h 1117077"/>
                    <a:gd name="connsiteX4" fmla="*/ 0 w 1436638"/>
                    <a:gd name="connsiteY4" fmla="*/ 1117077 h 1117077"/>
                    <a:gd name="connsiteX0" fmla="*/ 0 w 1419389"/>
                    <a:gd name="connsiteY0" fmla="*/ 1117077 h 1117077"/>
                    <a:gd name="connsiteX1" fmla="*/ 372868 w 1419389"/>
                    <a:gd name="connsiteY1" fmla="*/ 526724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240587 w 1419389"/>
                    <a:gd name="connsiteY1" fmla="*/ 588957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404210 w 1419389"/>
                    <a:gd name="connsiteY1" fmla="*/ 531792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404210 w 1419389"/>
                    <a:gd name="connsiteY1" fmla="*/ 531792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404210 w 1419389"/>
                    <a:gd name="connsiteY1" fmla="*/ 531792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384264"/>
                    <a:gd name="connsiteY0" fmla="*/ 1170357 h 1170357"/>
                    <a:gd name="connsiteX1" fmla="*/ 369085 w 1384264"/>
                    <a:gd name="connsiteY1" fmla="*/ 531792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0 w 1384264"/>
                    <a:gd name="connsiteY4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0 w 1384264"/>
                    <a:gd name="connsiteY4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671783 w 1384264"/>
                    <a:gd name="connsiteY4" fmla="*/ 10209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671783 w 1384264"/>
                    <a:gd name="connsiteY4" fmla="*/ 1020987 h 1170357"/>
                    <a:gd name="connsiteX5" fmla="*/ 0 w 1384264"/>
                    <a:gd name="connsiteY5" fmla="*/ 1170357 h 1170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84264" h="1170357">
                      <a:moveTo>
                        <a:pt x="0" y="1170357"/>
                      </a:moveTo>
                      <a:cubicBezTo>
                        <a:pt x="14711" y="937843"/>
                        <a:pt x="-59991" y="780926"/>
                        <a:pt x="343366" y="523773"/>
                      </a:cubicBezTo>
                      <a:lnTo>
                        <a:pt x="695220" y="0"/>
                      </a:lnTo>
                      <a:cubicBezTo>
                        <a:pt x="1283792" y="129707"/>
                        <a:pt x="1148833" y="588836"/>
                        <a:pt x="1384264" y="961195"/>
                      </a:cubicBezTo>
                      <a:cubicBezTo>
                        <a:pt x="1110267" y="1002669"/>
                        <a:pt x="1071666" y="1060540"/>
                        <a:pt x="671783" y="1020987"/>
                      </a:cubicBezTo>
                      <a:cubicBezTo>
                        <a:pt x="271900" y="981434"/>
                        <a:pt x="196241" y="1108800"/>
                        <a:pt x="0" y="1170357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7" name="グループ化 576">
                  <a:extLst>
                    <a:ext uri="{FF2B5EF4-FFF2-40B4-BE49-F238E27FC236}">
                      <a16:creationId xmlns:a16="http://schemas.microsoft.com/office/drawing/2014/main" id="{0B213423-CB0F-8020-75EA-F2BCB49C4469}"/>
                    </a:ext>
                  </a:extLst>
                </p:cNvPr>
                <p:cNvGrpSpPr/>
                <p:nvPr/>
              </p:nvGrpSpPr>
              <p:grpSpPr>
                <a:xfrm rot="15968128">
                  <a:off x="-2598374" y="-327361"/>
                  <a:ext cx="816681" cy="1540073"/>
                  <a:chOff x="-1985565" y="4773023"/>
                  <a:chExt cx="816681" cy="1540073"/>
                </a:xfrm>
                <a:solidFill>
                  <a:sysClr val="windowText" lastClr="000000"/>
                </a:solidFill>
              </p:grpSpPr>
              <p:sp>
                <p:nvSpPr>
                  <p:cNvPr id="590" name="楕円 589">
                    <a:extLst>
                      <a:ext uri="{FF2B5EF4-FFF2-40B4-BE49-F238E27FC236}">
                        <a16:creationId xmlns:a16="http://schemas.microsoft.com/office/drawing/2014/main" id="{C0F20079-99EA-A0EC-B7D3-E85D15D9921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-1491226" y="4720116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1" name="楕円 590">
                    <a:extLst>
                      <a:ext uri="{FF2B5EF4-FFF2-40B4-BE49-F238E27FC236}">
                        <a16:creationId xmlns:a16="http://schemas.microsoft.com/office/drawing/2014/main" id="{97370C5C-9E79-0F19-F834-766913448FD1}"/>
                      </a:ext>
                    </a:extLst>
                  </p:cNvPr>
                  <p:cNvSpPr/>
                  <p:nvPr/>
                </p:nvSpPr>
                <p:spPr>
                  <a:xfrm rot="2006604">
                    <a:off x="-1709713" y="4954399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2" name="楕円 591">
                    <a:extLst>
                      <a:ext uri="{FF2B5EF4-FFF2-40B4-BE49-F238E27FC236}">
                        <a16:creationId xmlns:a16="http://schemas.microsoft.com/office/drawing/2014/main" id="{6E1BBEE6-EB5F-CE98-4ADE-3A8CE99739A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1877131" y="5234002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3" name="楕円 592">
                    <a:extLst>
                      <a:ext uri="{FF2B5EF4-FFF2-40B4-BE49-F238E27FC236}">
                        <a16:creationId xmlns:a16="http://schemas.microsoft.com/office/drawing/2014/main" id="{441698B8-D25F-BD07-0B73-55A1FBB14A46}"/>
                      </a:ext>
                    </a:extLst>
                  </p:cNvPr>
                  <p:cNvSpPr/>
                  <p:nvPr/>
                </p:nvSpPr>
                <p:spPr>
                  <a:xfrm>
                    <a:off x="-1877131" y="5506565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02BEBA48-6872-385C-50CD-1D0D708A429C}"/>
                      </a:ext>
                    </a:extLst>
                  </p:cNvPr>
                  <p:cNvSpPr/>
                  <p:nvPr/>
                </p:nvSpPr>
                <p:spPr>
                  <a:xfrm>
                    <a:off x="-1871092" y="5847899"/>
                    <a:ext cx="270892" cy="465197"/>
                  </a:xfrm>
                  <a:custGeom>
                    <a:avLst/>
                    <a:gdLst>
                      <a:gd name="connsiteX0" fmla="*/ 137453 w 274906"/>
                      <a:gd name="connsiteY0" fmla="*/ 0 h 572669"/>
                      <a:gd name="connsiteX1" fmla="*/ 147997 w 274906"/>
                      <a:gd name="connsiteY1" fmla="*/ 4812 h 572669"/>
                      <a:gd name="connsiteX2" fmla="*/ 274906 w 274906"/>
                      <a:gd name="connsiteY2" fmla="*/ 286334 h 572669"/>
                      <a:gd name="connsiteX3" fmla="*/ 147997 w 274906"/>
                      <a:gd name="connsiteY3" fmla="*/ 567856 h 572669"/>
                      <a:gd name="connsiteX4" fmla="*/ 137453 w 274906"/>
                      <a:gd name="connsiteY4" fmla="*/ 572669 h 572669"/>
                      <a:gd name="connsiteX5" fmla="*/ 126909 w 274906"/>
                      <a:gd name="connsiteY5" fmla="*/ 567856 h 572669"/>
                      <a:gd name="connsiteX6" fmla="*/ 0 w 274906"/>
                      <a:gd name="connsiteY6" fmla="*/ 286334 h 572669"/>
                      <a:gd name="connsiteX7" fmla="*/ 126909 w 274906"/>
                      <a:gd name="connsiteY7" fmla="*/ 4812 h 572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4906" h="572669">
                        <a:moveTo>
                          <a:pt x="137453" y="0"/>
                        </a:moveTo>
                        <a:lnTo>
                          <a:pt x="147997" y="4812"/>
                        </a:lnTo>
                        <a:cubicBezTo>
                          <a:pt x="222576" y="51195"/>
                          <a:pt x="274906" y="159778"/>
                          <a:pt x="274906" y="286334"/>
                        </a:cubicBezTo>
                        <a:cubicBezTo>
                          <a:pt x="274906" y="412890"/>
                          <a:pt x="222576" y="521474"/>
                          <a:pt x="147997" y="567856"/>
                        </a:cubicBezTo>
                        <a:lnTo>
                          <a:pt x="137453" y="572669"/>
                        </a:lnTo>
                        <a:lnTo>
                          <a:pt x="126909" y="567856"/>
                        </a:lnTo>
                        <a:cubicBezTo>
                          <a:pt x="52330" y="521474"/>
                          <a:pt x="0" y="412890"/>
                          <a:pt x="0" y="286334"/>
                        </a:cubicBezTo>
                        <a:cubicBezTo>
                          <a:pt x="0" y="159778"/>
                          <a:pt x="52330" y="51195"/>
                          <a:pt x="126909" y="4812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5E0A74EF-1F3A-D3E7-69B9-D656FC802B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55511" y="5603996"/>
                    <a:ext cx="247948" cy="508056"/>
                  </a:xfrm>
                  <a:custGeom>
                    <a:avLst/>
                    <a:gdLst>
                      <a:gd name="connsiteX0" fmla="*/ 0 w 247948"/>
                      <a:gd name="connsiteY0" fmla="*/ 508056 h 508056"/>
                      <a:gd name="connsiteX1" fmla="*/ 93547 w 247948"/>
                      <a:gd name="connsiteY1" fmla="*/ 254028 h 508056"/>
                      <a:gd name="connsiteX2" fmla="*/ 0 w 247948"/>
                      <a:gd name="connsiteY2" fmla="*/ 0 h 508056"/>
                      <a:gd name="connsiteX3" fmla="*/ 247948 w 247948"/>
                      <a:gd name="connsiteY3" fmla="*/ 0 h 508056"/>
                      <a:gd name="connsiteX4" fmla="*/ 154401 w 247948"/>
                      <a:gd name="connsiteY4" fmla="*/ 254028 h 508056"/>
                      <a:gd name="connsiteX5" fmla="*/ 247948 w 247948"/>
                      <a:gd name="connsiteY5" fmla="*/ 508056 h 508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7948" h="508056">
                        <a:moveTo>
                          <a:pt x="0" y="508056"/>
                        </a:moveTo>
                        <a:lnTo>
                          <a:pt x="93547" y="254028"/>
                        </a:lnTo>
                        <a:lnTo>
                          <a:pt x="0" y="0"/>
                        </a:lnTo>
                        <a:lnTo>
                          <a:pt x="247948" y="0"/>
                        </a:lnTo>
                        <a:lnTo>
                          <a:pt x="154401" y="254028"/>
                        </a:lnTo>
                        <a:lnTo>
                          <a:pt x="247948" y="50805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6" name="四角形: 角を丸くする 595">
                    <a:extLst>
                      <a:ext uri="{FF2B5EF4-FFF2-40B4-BE49-F238E27FC236}">
                        <a16:creationId xmlns:a16="http://schemas.microsoft.com/office/drawing/2014/main" id="{75CA2264-885D-C86A-8742-B9EA137CC20A}"/>
                      </a:ext>
                    </a:extLst>
                  </p:cNvPr>
                  <p:cNvSpPr/>
                  <p:nvPr/>
                </p:nvSpPr>
                <p:spPr>
                  <a:xfrm>
                    <a:off x="-1825775" y="5775402"/>
                    <a:ext cx="168266" cy="147134"/>
                  </a:xfrm>
                  <a:prstGeom prst="roundRect">
                    <a:avLst>
                      <a:gd name="adj" fmla="val 45799"/>
                    </a:avLst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78" name="グループ化 577">
                  <a:extLst>
                    <a:ext uri="{FF2B5EF4-FFF2-40B4-BE49-F238E27FC236}">
                      <a16:creationId xmlns:a16="http://schemas.microsoft.com/office/drawing/2014/main" id="{31BC1D41-3E00-7DE6-683C-54FBBC1A65CF}"/>
                    </a:ext>
                  </a:extLst>
                </p:cNvPr>
                <p:cNvGrpSpPr/>
                <p:nvPr/>
              </p:nvGrpSpPr>
              <p:grpSpPr>
                <a:xfrm rot="13859376">
                  <a:off x="-2647427" y="-1109444"/>
                  <a:ext cx="816681" cy="1540073"/>
                  <a:chOff x="-1985565" y="4773023"/>
                  <a:chExt cx="816681" cy="1540073"/>
                </a:xfrm>
                <a:solidFill>
                  <a:sysClr val="windowText" lastClr="000000"/>
                </a:solidFill>
              </p:grpSpPr>
              <p:sp>
                <p:nvSpPr>
                  <p:cNvPr id="583" name="楕円 582">
                    <a:extLst>
                      <a:ext uri="{FF2B5EF4-FFF2-40B4-BE49-F238E27FC236}">
                        <a16:creationId xmlns:a16="http://schemas.microsoft.com/office/drawing/2014/main" id="{EF080683-ED05-2C87-57AE-F81390F7511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-1491226" y="4720116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4" name="楕円 583">
                    <a:extLst>
                      <a:ext uri="{FF2B5EF4-FFF2-40B4-BE49-F238E27FC236}">
                        <a16:creationId xmlns:a16="http://schemas.microsoft.com/office/drawing/2014/main" id="{839EBFF4-203D-2B45-AE3B-EBCD6B52C17E}"/>
                      </a:ext>
                    </a:extLst>
                  </p:cNvPr>
                  <p:cNvSpPr/>
                  <p:nvPr/>
                </p:nvSpPr>
                <p:spPr>
                  <a:xfrm rot="2006604">
                    <a:off x="-1709713" y="4954399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5" name="楕円 584">
                    <a:extLst>
                      <a:ext uri="{FF2B5EF4-FFF2-40B4-BE49-F238E27FC236}">
                        <a16:creationId xmlns:a16="http://schemas.microsoft.com/office/drawing/2014/main" id="{FAFDEA3B-7787-71F4-E529-C264057DEEA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1877131" y="5234002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6" name="楕円 585">
                    <a:extLst>
                      <a:ext uri="{FF2B5EF4-FFF2-40B4-BE49-F238E27FC236}">
                        <a16:creationId xmlns:a16="http://schemas.microsoft.com/office/drawing/2014/main" id="{573A0212-2DA9-3E3D-66AA-C3CDA31C2EB4}"/>
                      </a:ext>
                    </a:extLst>
                  </p:cNvPr>
                  <p:cNvSpPr/>
                  <p:nvPr/>
                </p:nvSpPr>
                <p:spPr>
                  <a:xfrm>
                    <a:off x="-1877131" y="5506565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9C46CD74-FE02-C8EB-E386-47A5986100B1}"/>
                      </a:ext>
                    </a:extLst>
                  </p:cNvPr>
                  <p:cNvSpPr/>
                  <p:nvPr/>
                </p:nvSpPr>
                <p:spPr>
                  <a:xfrm>
                    <a:off x="-1871092" y="5847899"/>
                    <a:ext cx="270892" cy="465197"/>
                  </a:xfrm>
                  <a:custGeom>
                    <a:avLst/>
                    <a:gdLst>
                      <a:gd name="connsiteX0" fmla="*/ 137453 w 274906"/>
                      <a:gd name="connsiteY0" fmla="*/ 0 h 572669"/>
                      <a:gd name="connsiteX1" fmla="*/ 147997 w 274906"/>
                      <a:gd name="connsiteY1" fmla="*/ 4812 h 572669"/>
                      <a:gd name="connsiteX2" fmla="*/ 274906 w 274906"/>
                      <a:gd name="connsiteY2" fmla="*/ 286334 h 572669"/>
                      <a:gd name="connsiteX3" fmla="*/ 147997 w 274906"/>
                      <a:gd name="connsiteY3" fmla="*/ 567856 h 572669"/>
                      <a:gd name="connsiteX4" fmla="*/ 137453 w 274906"/>
                      <a:gd name="connsiteY4" fmla="*/ 572669 h 572669"/>
                      <a:gd name="connsiteX5" fmla="*/ 126909 w 274906"/>
                      <a:gd name="connsiteY5" fmla="*/ 567856 h 572669"/>
                      <a:gd name="connsiteX6" fmla="*/ 0 w 274906"/>
                      <a:gd name="connsiteY6" fmla="*/ 286334 h 572669"/>
                      <a:gd name="connsiteX7" fmla="*/ 126909 w 274906"/>
                      <a:gd name="connsiteY7" fmla="*/ 4812 h 572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4906" h="572669">
                        <a:moveTo>
                          <a:pt x="137453" y="0"/>
                        </a:moveTo>
                        <a:lnTo>
                          <a:pt x="147997" y="4812"/>
                        </a:lnTo>
                        <a:cubicBezTo>
                          <a:pt x="222576" y="51195"/>
                          <a:pt x="274906" y="159778"/>
                          <a:pt x="274906" y="286334"/>
                        </a:cubicBezTo>
                        <a:cubicBezTo>
                          <a:pt x="274906" y="412890"/>
                          <a:pt x="222576" y="521474"/>
                          <a:pt x="147997" y="567856"/>
                        </a:cubicBezTo>
                        <a:lnTo>
                          <a:pt x="137453" y="572669"/>
                        </a:lnTo>
                        <a:lnTo>
                          <a:pt x="126909" y="567856"/>
                        </a:lnTo>
                        <a:cubicBezTo>
                          <a:pt x="52330" y="521474"/>
                          <a:pt x="0" y="412890"/>
                          <a:pt x="0" y="286334"/>
                        </a:cubicBezTo>
                        <a:cubicBezTo>
                          <a:pt x="0" y="159778"/>
                          <a:pt x="52330" y="51195"/>
                          <a:pt x="126909" y="4812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8" name="フリーフォーム: 図形 587">
                    <a:extLst>
                      <a:ext uri="{FF2B5EF4-FFF2-40B4-BE49-F238E27FC236}">
                        <a16:creationId xmlns:a16="http://schemas.microsoft.com/office/drawing/2014/main" id="{3E792517-43B9-4C1A-5087-38864EE7D23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55511" y="5603996"/>
                    <a:ext cx="247948" cy="508056"/>
                  </a:xfrm>
                  <a:custGeom>
                    <a:avLst/>
                    <a:gdLst>
                      <a:gd name="connsiteX0" fmla="*/ 0 w 247948"/>
                      <a:gd name="connsiteY0" fmla="*/ 508056 h 508056"/>
                      <a:gd name="connsiteX1" fmla="*/ 93547 w 247948"/>
                      <a:gd name="connsiteY1" fmla="*/ 254028 h 508056"/>
                      <a:gd name="connsiteX2" fmla="*/ 0 w 247948"/>
                      <a:gd name="connsiteY2" fmla="*/ 0 h 508056"/>
                      <a:gd name="connsiteX3" fmla="*/ 247948 w 247948"/>
                      <a:gd name="connsiteY3" fmla="*/ 0 h 508056"/>
                      <a:gd name="connsiteX4" fmla="*/ 154401 w 247948"/>
                      <a:gd name="connsiteY4" fmla="*/ 254028 h 508056"/>
                      <a:gd name="connsiteX5" fmla="*/ 247948 w 247948"/>
                      <a:gd name="connsiteY5" fmla="*/ 508056 h 508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7948" h="508056">
                        <a:moveTo>
                          <a:pt x="0" y="508056"/>
                        </a:moveTo>
                        <a:lnTo>
                          <a:pt x="93547" y="254028"/>
                        </a:lnTo>
                        <a:lnTo>
                          <a:pt x="0" y="0"/>
                        </a:lnTo>
                        <a:lnTo>
                          <a:pt x="247948" y="0"/>
                        </a:lnTo>
                        <a:lnTo>
                          <a:pt x="154401" y="254028"/>
                        </a:lnTo>
                        <a:lnTo>
                          <a:pt x="247948" y="50805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9" name="四角形: 角を丸くする 588">
                    <a:extLst>
                      <a:ext uri="{FF2B5EF4-FFF2-40B4-BE49-F238E27FC236}">
                        <a16:creationId xmlns:a16="http://schemas.microsoft.com/office/drawing/2014/main" id="{0F4683AF-11AD-AB81-7816-78B36066BB96}"/>
                      </a:ext>
                    </a:extLst>
                  </p:cNvPr>
                  <p:cNvSpPr/>
                  <p:nvPr/>
                </p:nvSpPr>
                <p:spPr>
                  <a:xfrm>
                    <a:off x="-1825775" y="5775402"/>
                    <a:ext cx="168266" cy="147134"/>
                  </a:xfrm>
                  <a:prstGeom prst="roundRect">
                    <a:avLst>
                      <a:gd name="adj" fmla="val 45799"/>
                    </a:avLst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A2B78A76-7070-ECD5-CABC-B4218312D215}"/>
                    </a:ext>
                  </a:extLst>
                </p:cNvPr>
                <p:cNvSpPr/>
                <p:nvPr/>
              </p:nvSpPr>
              <p:spPr>
                <a:xfrm rot="9900000">
                  <a:off x="-3607103" y="-840095"/>
                  <a:ext cx="404222" cy="899334"/>
                </a:xfrm>
                <a:prstGeom prst="moon">
                  <a:avLst>
                    <a:gd name="adj" fmla="val 77661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7EB5CED3-BA56-6153-9576-C87F1A0B1A70}"/>
                    </a:ext>
                  </a:extLst>
                </p:cNvPr>
                <p:cNvSpPr/>
                <p:nvPr/>
              </p:nvSpPr>
              <p:spPr>
                <a:xfrm>
                  <a:off x="-3805765" y="124450"/>
                  <a:ext cx="224758" cy="138678"/>
                </a:xfrm>
                <a:prstGeom prst="ellipse">
                  <a:avLst/>
                </a:prstGeom>
                <a:solidFill>
                  <a:srgbClr val="FF66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アーチ 62">
                  <a:extLst>
                    <a:ext uri="{FF2B5EF4-FFF2-40B4-BE49-F238E27FC236}">
                      <a16:creationId xmlns:a16="http://schemas.microsoft.com/office/drawing/2014/main" id="{826E4C8E-E0CE-8B4B-41AB-C7985BBAC1FC}"/>
                    </a:ext>
                  </a:extLst>
                </p:cNvPr>
                <p:cNvSpPr/>
                <p:nvPr/>
              </p:nvSpPr>
              <p:spPr>
                <a:xfrm rot="11383514">
                  <a:off x="-3456484" y="583112"/>
                  <a:ext cx="1130452" cy="460963"/>
                </a:xfrm>
                <a:custGeom>
                  <a:avLst/>
                  <a:gdLst>
                    <a:gd name="connsiteX0" fmla="*/ 1259362 w 1360735"/>
                    <a:gd name="connsiteY0" fmla="*/ 1037672 h 1360736"/>
                    <a:gd name="connsiteX1" fmla="*/ 705140 w 1360735"/>
                    <a:gd name="connsiteY1" fmla="*/ 1360285 h 1360736"/>
                    <a:gd name="connsiteX2" fmla="*/ 128910 w 1360735"/>
                    <a:gd name="connsiteY2" fmla="*/ 1078860 h 1360736"/>
                    <a:gd name="connsiteX3" fmla="*/ 341740 w 1360735"/>
                    <a:gd name="connsiteY3" fmla="*/ 925066 h 1360736"/>
                    <a:gd name="connsiteX4" fmla="*/ 695579 w 1360735"/>
                    <a:gd name="connsiteY4" fmla="*/ 1097878 h 1360736"/>
                    <a:gd name="connsiteX5" fmla="*/ 1035904 w 1360735"/>
                    <a:gd name="connsiteY5" fmla="*/ 899774 h 1360736"/>
                    <a:gd name="connsiteX6" fmla="*/ 1259362 w 1360735"/>
                    <a:gd name="connsiteY6" fmla="*/ 1037672 h 1360736"/>
                    <a:gd name="connsiteX0" fmla="*/ 1130452 w 1183512"/>
                    <a:gd name="connsiteY0" fmla="*/ 224668 h 547733"/>
                    <a:gd name="connsiteX1" fmla="*/ 576230 w 1183512"/>
                    <a:gd name="connsiteY1" fmla="*/ 547281 h 547733"/>
                    <a:gd name="connsiteX2" fmla="*/ 0 w 1183512"/>
                    <a:gd name="connsiteY2" fmla="*/ 265856 h 547733"/>
                    <a:gd name="connsiteX3" fmla="*/ 212830 w 1183512"/>
                    <a:gd name="connsiteY3" fmla="*/ 112062 h 547733"/>
                    <a:gd name="connsiteX4" fmla="*/ 566669 w 1183512"/>
                    <a:gd name="connsiteY4" fmla="*/ 284874 h 547733"/>
                    <a:gd name="connsiteX5" fmla="*/ 906994 w 1183512"/>
                    <a:gd name="connsiteY5" fmla="*/ 86770 h 547733"/>
                    <a:gd name="connsiteX6" fmla="*/ 1176637 w 1183512"/>
                    <a:gd name="connsiteY6" fmla="*/ 2891 h 547733"/>
                    <a:gd name="connsiteX7" fmla="*/ 1130452 w 1183512"/>
                    <a:gd name="connsiteY7" fmla="*/ 224668 h 547733"/>
                    <a:gd name="connsiteX0" fmla="*/ 1176637 w 1268077"/>
                    <a:gd name="connsiteY0" fmla="*/ 0 h 544842"/>
                    <a:gd name="connsiteX1" fmla="*/ 1130452 w 1268077"/>
                    <a:gd name="connsiteY1" fmla="*/ 221777 h 544842"/>
                    <a:gd name="connsiteX2" fmla="*/ 576230 w 1268077"/>
                    <a:gd name="connsiteY2" fmla="*/ 544390 h 544842"/>
                    <a:gd name="connsiteX3" fmla="*/ 0 w 1268077"/>
                    <a:gd name="connsiteY3" fmla="*/ 262965 h 544842"/>
                    <a:gd name="connsiteX4" fmla="*/ 212830 w 1268077"/>
                    <a:gd name="connsiteY4" fmla="*/ 109171 h 544842"/>
                    <a:gd name="connsiteX5" fmla="*/ 566669 w 1268077"/>
                    <a:gd name="connsiteY5" fmla="*/ 281983 h 544842"/>
                    <a:gd name="connsiteX6" fmla="*/ 906994 w 1268077"/>
                    <a:gd name="connsiteY6" fmla="*/ 83879 h 544842"/>
                    <a:gd name="connsiteX7" fmla="*/ 1268077 w 1268077"/>
                    <a:gd name="connsiteY7" fmla="*/ 91440 h 544842"/>
                    <a:gd name="connsiteX0" fmla="*/ 1130452 w 1268077"/>
                    <a:gd name="connsiteY0" fmla="*/ 178357 h 501422"/>
                    <a:gd name="connsiteX1" fmla="*/ 576230 w 1268077"/>
                    <a:gd name="connsiteY1" fmla="*/ 500970 h 501422"/>
                    <a:gd name="connsiteX2" fmla="*/ 0 w 1268077"/>
                    <a:gd name="connsiteY2" fmla="*/ 219545 h 501422"/>
                    <a:gd name="connsiteX3" fmla="*/ 212830 w 1268077"/>
                    <a:gd name="connsiteY3" fmla="*/ 65751 h 501422"/>
                    <a:gd name="connsiteX4" fmla="*/ 566669 w 1268077"/>
                    <a:gd name="connsiteY4" fmla="*/ 238563 h 501422"/>
                    <a:gd name="connsiteX5" fmla="*/ 906994 w 1268077"/>
                    <a:gd name="connsiteY5" fmla="*/ 40459 h 501422"/>
                    <a:gd name="connsiteX6" fmla="*/ 1268077 w 1268077"/>
                    <a:gd name="connsiteY6" fmla="*/ 48020 h 501422"/>
                    <a:gd name="connsiteX0" fmla="*/ 1130452 w 1130452"/>
                    <a:gd name="connsiteY0" fmla="*/ 137898 h 460963"/>
                    <a:gd name="connsiteX1" fmla="*/ 576230 w 1130452"/>
                    <a:gd name="connsiteY1" fmla="*/ 460511 h 460963"/>
                    <a:gd name="connsiteX2" fmla="*/ 0 w 1130452"/>
                    <a:gd name="connsiteY2" fmla="*/ 179086 h 460963"/>
                    <a:gd name="connsiteX3" fmla="*/ 212830 w 1130452"/>
                    <a:gd name="connsiteY3" fmla="*/ 25292 h 460963"/>
                    <a:gd name="connsiteX4" fmla="*/ 566669 w 1130452"/>
                    <a:gd name="connsiteY4" fmla="*/ 198104 h 460963"/>
                    <a:gd name="connsiteX5" fmla="*/ 906994 w 1130452"/>
                    <a:gd name="connsiteY5" fmla="*/ 0 h 46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0452" h="460963">
                      <a:moveTo>
                        <a:pt x="1130452" y="137898"/>
                      </a:moveTo>
                      <a:cubicBezTo>
                        <a:pt x="1011154" y="331215"/>
                        <a:pt x="803244" y="452240"/>
                        <a:pt x="576230" y="460511"/>
                      </a:cubicBezTo>
                      <a:cubicBezTo>
                        <a:pt x="349216" y="468782"/>
                        <a:pt x="133050" y="363209"/>
                        <a:pt x="0" y="179086"/>
                      </a:cubicBezTo>
                      <a:lnTo>
                        <a:pt x="212830" y="25292"/>
                      </a:lnTo>
                      <a:cubicBezTo>
                        <a:pt x="294531" y="138355"/>
                        <a:pt x="427269" y="203183"/>
                        <a:pt x="566669" y="198104"/>
                      </a:cubicBezTo>
                      <a:cubicBezTo>
                        <a:pt x="706069" y="193025"/>
                        <a:pt x="830965" y="21129"/>
                        <a:pt x="906994" y="0"/>
                      </a:cubicBezTo>
                    </a:path>
                  </a:pathLst>
                </a:custGeom>
                <a:solidFill>
                  <a:srgbClr val="FF99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6B53FB63-942E-0117-5878-3F6CA135EAFA}"/>
                    </a:ext>
                  </a:extLst>
                </p:cNvPr>
                <p:cNvSpPr/>
                <p:nvPr/>
              </p:nvSpPr>
              <p:spPr>
                <a:xfrm rot="7813824">
                  <a:off x="-2673899" y="948863"/>
                  <a:ext cx="736060" cy="732682"/>
                </a:xfrm>
                <a:custGeom>
                  <a:avLst/>
                  <a:gdLst>
                    <a:gd name="connsiteX0" fmla="*/ 723449 w 1674729"/>
                    <a:gd name="connsiteY0" fmla="*/ 0 h 1667042"/>
                    <a:gd name="connsiteX1" fmla="*/ 832193 w 1674729"/>
                    <a:gd name="connsiteY1" fmla="*/ 108744 h 1667042"/>
                    <a:gd name="connsiteX2" fmla="*/ 832193 w 1674729"/>
                    <a:gd name="connsiteY2" fmla="*/ 781218 h 1667042"/>
                    <a:gd name="connsiteX3" fmla="*/ 861235 w 1674729"/>
                    <a:gd name="connsiteY3" fmla="*/ 781218 h 1667042"/>
                    <a:gd name="connsiteX4" fmla="*/ 1013838 w 1674729"/>
                    <a:gd name="connsiteY4" fmla="*/ 211697 h 1667042"/>
                    <a:gd name="connsiteX5" fmla="*/ 1147022 w 1674729"/>
                    <a:gd name="connsiteY5" fmla="*/ 134803 h 1667042"/>
                    <a:gd name="connsiteX6" fmla="*/ 1223916 w 1674729"/>
                    <a:gd name="connsiteY6" fmla="*/ 267987 h 1667042"/>
                    <a:gd name="connsiteX7" fmla="*/ 1054692 w 1674729"/>
                    <a:gd name="connsiteY7" fmla="*/ 899539 h 1667042"/>
                    <a:gd name="connsiteX8" fmla="*/ 1051911 w 1674729"/>
                    <a:gd name="connsiteY8" fmla="*/ 914682 h 1667042"/>
                    <a:gd name="connsiteX9" fmla="*/ 1097255 w 1674729"/>
                    <a:gd name="connsiteY9" fmla="*/ 1056814 h 1667042"/>
                    <a:gd name="connsiteX10" fmla="*/ 1108948 w 1674729"/>
                    <a:gd name="connsiteY10" fmla="*/ 1067074 h 1667042"/>
                    <a:gd name="connsiteX11" fmla="*/ 1476388 w 1674729"/>
                    <a:gd name="connsiteY11" fmla="*/ 854933 h 1667042"/>
                    <a:gd name="connsiteX12" fmla="*/ 1656994 w 1674729"/>
                    <a:gd name="connsiteY12" fmla="*/ 903326 h 1667042"/>
                    <a:gd name="connsiteX13" fmla="*/ 1608601 w 1674729"/>
                    <a:gd name="connsiteY13" fmla="*/ 1083932 h 1667042"/>
                    <a:gd name="connsiteX14" fmla="*/ 1155573 w 1674729"/>
                    <a:gd name="connsiteY14" fmla="*/ 1345488 h 1667042"/>
                    <a:gd name="connsiteX15" fmla="*/ 1139728 w 1674729"/>
                    <a:gd name="connsiteY15" fmla="*/ 1396532 h 1667042"/>
                    <a:gd name="connsiteX16" fmla="*/ 731622 w 1674729"/>
                    <a:gd name="connsiteY16" fmla="*/ 1667042 h 1667042"/>
                    <a:gd name="connsiteX17" fmla="*/ 688759 w 1674729"/>
                    <a:gd name="connsiteY17" fmla="*/ 1667042 h 1667042"/>
                    <a:gd name="connsiteX18" fmla="*/ 245847 w 1674729"/>
                    <a:gd name="connsiteY18" fmla="*/ 1224130 h 1667042"/>
                    <a:gd name="connsiteX19" fmla="*/ 245847 w 1674729"/>
                    <a:gd name="connsiteY19" fmla="*/ 1081255 h 1667042"/>
                    <a:gd name="connsiteX20" fmla="*/ 250890 w 1674729"/>
                    <a:gd name="connsiteY20" fmla="*/ 1031236 h 1667042"/>
                    <a:gd name="connsiteX21" fmla="*/ 11123 w 1674729"/>
                    <a:gd name="connsiteY21" fmla="*/ 615948 h 1667042"/>
                    <a:gd name="connsiteX22" fmla="*/ 41475 w 1674729"/>
                    <a:gd name="connsiteY22" fmla="*/ 502673 h 1667042"/>
                    <a:gd name="connsiteX23" fmla="*/ 72686 w 1674729"/>
                    <a:gd name="connsiteY23" fmla="*/ 492178 h 1667042"/>
                    <a:gd name="connsiteX24" fmla="*/ 154750 w 1674729"/>
                    <a:gd name="connsiteY24" fmla="*/ 533025 h 1667042"/>
                    <a:gd name="connsiteX25" fmla="*/ 343923 w 1674729"/>
                    <a:gd name="connsiteY25" fmla="*/ 860684 h 1667042"/>
                    <a:gd name="connsiteX26" fmla="*/ 369200 w 1674729"/>
                    <a:gd name="connsiteY26" fmla="*/ 839828 h 1667042"/>
                    <a:gd name="connsiteX27" fmla="*/ 215975 w 1674729"/>
                    <a:gd name="connsiteY27" fmla="*/ 267988 h 1667042"/>
                    <a:gd name="connsiteX28" fmla="*/ 292870 w 1674729"/>
                    <a:gd name="connsiteY28" fmla="*/ 134804 h 1667042"/>
                    <a:gd name="connsiteX29" fmla="*/ 335967 w 1674729"/>
                    <a:gd name="connsiteY29" fmla="*/ 132103 h 1667042"/>
                    <a:gd name="connsiteX30" fmla="*/ 426053 w 1674729"/>
                    <a:gd name="connsiteY30" fmla="*/ 211698 h 1667042"/>
                    <a:gd name="connsiteX31" fmla="*/ 578656 w 1674729"/>
                    <a:gd name="connsiteY31" fmla="*/ 781218 h 1667042"/>
                    <a:gd name="connsiteX32" fmla="*/ 614705 w 1674729"/>
                    <a:gd name="connsiteY32" fmla="*/ 781218 h 1667042"/>
                    <a:gd name="connsiteX33" fmla="*/ 614705 w 1674729"/>
                    <a:gd name="connsiteY33" fmla="*/ 108744 h 1667042"/>
                    <a:gd name="connsiteX34" fmla="*/ 723449 w 1674729"/>
                    <a:gd name="connsiteY34" fmla="*/ 0 h 16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74729" h="1667042">
                      <a:moveTo>
                        <a:pt x="723449" y="0"/>
                      </a:moveTo>
                      <a:cubicBezTo>
                        <a:pt x="783507" y="0"/>
                        <a:pt x="832193" y="48686"/>
                        <a:pt x="832193" y="108744"/>
                      </a:cubicBezTo>
                      <a:lnTo>
                        <a:pt x="832193" y="781218"/>
                      </a:lnTo>
                      <a:lnTo>
                        <a:pt x="861235" y="781218"/>
                      </a:lnTo>
                      <a:lnTo>
                        <a:pt x="1013838" y="211697"/>
                      </a:lnTo>
                      <a:cubicBezTo>
                        <a:pt x="1029382" y="153685"/>
                        <a:pt x="1089010" y="119259"/>
                        <a:pt x="1147022" y="134803"/>
                      </a:cubicBezTo>
                      <a:cubicBezTo>
                        <a:pt x="1205034" y="150347"/>
                        <a:pt x="1239460" y="209975"/>
                        <a:pt x="1223916" y="267987"/>
                      </a:cubicBezTo>
                      <a:lnTo>
                        <a:pt x="1054692" y="899539"/>
                      </a:lnTo>
                      <a:lnTo>
                        <a:pt x="1051911" y="914682"/>
                      </a:lnTo>
                      <a:cubicBezTo>
                        <a:pt x="1048273" y="968078"/>
                        <a:pt x="1063819" y="1016625"/>
                        <a:pt x="1097255" y="1056814"/>
                      </a:cubicBezTo>
                      <a:lnTo>
                        <a:pt x="1108948" y="1067074"/>
                      </a:lnTo>
                      <a:lnTo>
                        <a:pt x="1476388" y="854933"/>
                      </a:lnTo>
                      <a:cubicBezTo>
                        <a:pt x="1539624" y="818423"/>
                        <a:pt x="1620485" y="840090"/>
                        <a:pt x="1656994" y="903326"/>
                      </a:cubicBezTo>
                      <a:cubicBezTo>
                        <a:pt x="1693504" y="966562"/>
                        <a:pt x="1671837" y="1047423"/>
                        <a:pt x="1608601" y="1083932"/>
                      </a:cubicBezTo>
                      <a:lnTo>
                        <a:pt x="1155573" y="1345488"/>
                      </a:lnTo>
                      <a:lnTo>
                        <a:pt x="1139728" y="1396532"/>
                      </a:lnTo>
                      <a:cubicBezTo>
                        <a:pt x="1072491" y="1555500"/>
                        <a:pt x="915083" y="1667042"/>
                        <a:pt x="731622" y="1667042"/>
                      </a:cubicBezTo>
                      <a:lnTo>
                        <a:pt x="688759" y="1667042"/>
                      </a:lnTo>
                      <a:cubicBezTo>
                        <a:pt x="444145" y="1667042"/>
                        <a:pt x="245847" y="1468744"/>
                        <a:pt x="245847" y="1224130"/>
                      </a:cubicBezTo>
                      <a:lnTo>
                        <a:pt x="245847" y="1081255"/>
                      </a:lnTo>
                      <a:lnTo>
                        <a:pt x="250890" y="1031236"/>
                      </a:lnTo>
                      <a:lnTo>
                        <a:pt x="11123" y="615948"/>
                      </a:lnTo>
                      <a:cubicBezTo>
                        <a:pt x="-11776" y="576287"/>
                        <a:pt x="1813" y="525572"/>
                        <a:pt x="41475" y="502673"/>
                      </a:cubicBezTo>
                      <a:cubicBezTo>
                        <a:pt x="51390" y="496949"/>
                        <a:pt x="61996" y="493505"/>
                        <a:pt x="72686" y="492178"/>
                      </a:cubicBezTo>
                      <a:cubicBezTo>
                        <a:pt x="104755" y="488199"/>
                        <a:pt x="137576" y="503279"/>
                        <a:pt x="154750" y="533025"/>
                      </a:cubicBezTo>
                      <a:lnTo>
                        <a:pt x="343923" y="860684"/>
                      </a:lnTo>
                      <a:lnTo>
                        <a:pt x="369200" y="839828"/>
                      </a:lnTo>
                      <a:lnTo>
                        <a:pt x="215975" y="267988"/>
                      </a:lnTo>
                      <a:cubicBezTo>
                        <a:pt x="200431" y="209976"/>
                        <a:pt x="234857" y="150348"/>
                        <a:pt x="292870" y="134804"/>
                      </a:cubicBezTo>
                      <a:cubicBezTo>
                        <a:pt x="307373" y="130918"/>
                        <a:pt x="321977" y="130155"/>
                        <a:pt x="335967" y="132103"/>
                      </a:cubicBezTo>
                      <a:cubicBezTo>
                        <a:pt x="377940" y="137947"/>
                        <a:pt x="414395" y="168189"/>
                        <a:pt x="426053" y="211698"/>
                      </a:cubicBezTo>
                      <a:lnTo>
                        <a:pt x="578656" y="781218"/>
                      </a:lnTo>
                      <a:lnTo>
                        <a:pt x="614705" y="781218"/>
                      </a:lnTo>
                      <a:lnTo>
                        <a:pt x="614705" y="108744"/>
                      </a:lnTo>
                      <a:cubicBezTo>
                        <a:pt x="614705" y="48686"/>
                        <a:pt x="663391" y="0"/>
                        <a:pt x="72344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53B63DBB-ACCF-3281-0B80-D28C64482029}"/>
                  </a:ext>
                </a:extLst>
              </p:cNvPr>
              <p:cNvSpPr/>
              <p:nvPr/>
            </p:nvSpPr>
            <p:spPr>
              <a:xfrm rot="19383027">
                <a:off x="1500738" y="1828073"/>
                <a:ext cx="211907" cy="305309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A17E073E-4588-D423-C78E-86701D84C887}"/>
                  </a:ext>
                </a:extLst>
              </p:cNvPr>
              <p:cNvSpPr/>
              <p:nvPr/>
            </p:nvSpPr>
            <p:spPr>
              <a:xfrm>
                <a:off x="1432572" y="1707224"/>
                <a:ext cx="62752" cy="106977"/>
              </a:xfrm>
              <a:custGeom>
                <a:avLst/>
                <a:gdLst>
                  <a:gd name="connsiteX0" fmla="*/ 312667 w 427915"/>
                  <a:gd name="connsiteY0" fmla="*/ 0 h 553848"/>
                  <a:gd name="connsiteX1" fmla="*/ 399699 w 427915"/>
                  <a:gd name="connsiteY1" fmla="*/ 43805 h 553848"/>
                  <a:gd name="connsiteX2" fmla="*/ 424590 w 427915"/>
                  <a:gd name="connsiteY2" fmla="*/ 80417 h 553848"/>
                  <a:gd name="connsiteX3" fmla="*/ 421128 w 427915"/>
                  <a:gd name="connsiteY3" fmla="*/ 83733 h 553848"/>
                  <a:gd name="connsiteX4" fmla="*/ 266786 w 427915"/>
                  <a:gd name="connsiteY4" fmla="*/ 368999 h 553848"/>
                  <a:gd name="connsiteX5" fmla="*/ 357203 w 427915"/>
                  <a:gd name="connsiteY5" fmla="*/ 489689 h 553848"/>
                  <a:gd name="connsiteX6" fmla="*/ 427915 w 427915"/>
                  <a:gd name="connsiteY6" fmla="*/ 518153 h 553848"/>
                  <a:gd name="connsiteX7" fmla="*/ 378268 w 427915"/>
                  <a:gd name="connsiteY7" fmla="*/ 542786 h 553848"/>
                  <a:gd name="connsiteX8" fmla="*/ 287267 w 427915"/>
                  <a:gd name="connsiteY8" fmla="*/ 553848 h 553848"/>
                  <a:gd name="connsiteX9" fmla="*/ 86 w 427915"/>
                  <a:gd name="connsiteY9" fmla="*/ 381699 h 553848"/>
                  <a:gd name="connsiteX10" fmla="*/ 312667 w 427915"/>
                  <a:gd name="connsiteY10" fmla="*/ 0 h 553848"/>
                  <a:gd name="connsiteX0" fmla="*/ 266786 w 427915"/>
                  <a:gd name="connsiteY0" fmla="*/ 368999 h 553848"/>
                  <a:gd name="connsiteX1" fmla="*/ 357203 w 427915"/>
                  <a:gd name="connsiteY1" fmla="*/ 489689 h 553848"/>
                  <a:gd name="connsiteX2" fmla="*/ 427915 w 427915"/>
                  <a:gd name="connsiteY2" fmla="*/ 518153 h 553848"/>
                  <a:gd name="connsiteX3" fmla="*/ 378268 w 427915"/>
                  <a:gd name="connsiteY3" fmla="*/ 542786 h 553848"/>
                  <a:gd name="connsiteX4" fmla="*/ 287267 w 427915"/>
                  <a:gd name="connsiteY4" fmla="*/ 553848 h 553848"/>
                  <a:gd name="connsiteX5" fmla="*/ 86 w 427915"/>
                  <a:gd name="connsiteY5" fmla="*/ 381699 h 553848"/>
                  <a:gd name="connsiteX6" fmla="*/ 312667 w 427915"/>
                  <a:gd name="connsiteY6" fmla="*/ 0 h 553848"/>
                  <a:gd name="connsiteX7" fmla="*/ 399699 w 427915"/>
                  <a:gd name="connsiteY7" fmla="*/ 43805 h 553848"/>
                  <a:gd name="connsiteX8" fmla="*/ 424590 w 427915"/>
                  <a:gd name="connsiteY8" fmla="*/ 80417 h 553848"/>
                  <a:gd name="connsiteX9" fmla="*/ 421128 w 427915"/>
                  <a:gd name="connsiteY9" fmla="*/ 83733 h 553848"/>
                  <a:gd name="connsiteX10" fmla="*/ 358226 w 427915"/>
                  <a:gd name="connsiteY10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9" fmla="*/ 358226 w 427915"/>
                  <a:gd name="connsiteY9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427915 w 450192"/>
                  <a:gd name="connsiteY0" fmla="*/ 518153 h 553848"/>
                  <a:gd name="connsiteX1" fmla="*/ 450192 w 450192"/>
                  <a:gd name="connsiteY1" fmla="*/ 515934 h 553848"/>
                  <a:gd name="connsiteX2" fmla="*/ 378268 w 450192"/>
                  <a:gd name="connsiteY2" fmla="*/ 542786 h 553848"/>
                  <a:gd name="connsiteX3" fmla="*/ 287267 w 450192"/>
                  <a:gd name="connsiteY3" fmla="*/ 553848 h 553848"/>
                  <a:gd name="connsiteX4" fmla="*/ 86 w 450192"/>
                  <a:gd name="connsiteY4" fmla="*/ 381699 h 553848"/>
                  <a:gd name="connsiteX5" fmla="*/ 312667 w 450192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378268 w 378268"/>
                  <a:gd name="connsiteY0" fmla="*/ 542786 h 553848"/>
                  <a:gd name="connsiteX1" fmla="*/ 287267 w 378268"/>
                  <a:gd name="connsiteY1" fmla="*/ 553848 h 553848"/>
                  <a:gd name="connsiteX2" fmla="*/ 86 w 378268"/>
                  <a:gd name="connsiteY2" fmla="*/ 381699 h 553848"/>
                  <a:gd name="connsiteX3" fmla="*/ 312667 w 378268"/>
                  <a:gd name="connsiteY3" fmla="*/ 0 h 553848"/>
                  <a:gd name="connsiteX0" fmla="*/ 287267 w 312667"/>
                  <a:gd name="connsiteY0" fmla="*/ 553848 h 553848"/>
                  <a:gd name="connsiteX1" fmla="*/ 86 w 312667"/>
                  <a:gd name="connsiteY1" fmla="*/ 381699 h 553848"/>
                  <a:gd name="connsiteX2" fmla="*/ 312667 w 312667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401913 w 401913"/>
                  <a:gd name="connsiteY0" fmla="*/ 547498 h 547500"/>
                  <a:gd name="connsiteX1" fmla="*/ 432 w 401913"/>
                  <a:gd name="connsiteY1" fmla="*/ 457899 h 547500"/>
                  <a:gd name="connsiteX2" fmla="*/ 338413 w 401913"/>
                  <a:gd name="connsiteY2" fmla="*/ 0 h 547500"/>
                  <a:gd name="connsiteX0" fmla="*/ 454471 w 454471"/>
                  <a:gd name="connsiteY0" fmla="*/ 547498 h 567501"/>
                  <a:gd name="connsiteX1" fmla="*/ 340 w 454471"/>
                  <a:gd name="connsiteY1" fmla="*/ 517312 h 567501"/>
                  <a:gd name="connsiteX2" fmla="*/ 390971 w 454471"/>
                  <a:gd name="connsiteY2" fmla="*/ 0 h 567501"/>
                  <a:gd name="connsiteX0" fmla="*/ 455391 w 455391"/>
                  <a:gd name="connsiteY0" fmla="*/ 547498 h 601778"/>
                  <a:gd name="connsiteX1" fmla="*/ 1260 w 455391"/>
                  <a:gd name="connsiteY1" fmla="*/ 517312 h 601778"/>
                  <a:gd name="connsiteX2" fmla="*/ 391891 w 455391"/>
                  <a:gd name="connsiteY2" fmla="*/ 0 h 601778"/>
                  <a:gd name="connsiteX0" fmla="*/ 476358 w 476358"/>
                  <a:gd name="connsiteY0" fmla="*/ 547498 h 562146"/>
                  <a:gd name="connsiteX1" fmla="*/ 1167 w 476358"/>
                  <a:gd name="connsiteY1" fmla="*/ 447998 h 562146"/>
                  <a:gd name="connsiteX2" fmla="*/ 412858 w 476358"/>
                  <a:gd name="connsiteY2" fmla="*/ 0 h 562146"/>
                  <a:gd name="connsiteX0" fmla="*/ 476749 w 476749"/>
                  <a:gd name="connsiteY0" fmla="*/ 547498 h 562146"/>
                  <a:gd name="connsiteX1" fmla="*/ 1558 w 476749"/>
                  <a:gd name="connsiteY1" fmla="*/ 447998 h 562146"/>
                  <a:gd name="connsiteX2" fmla="*/ 413249 w 476749"/>
                  <a:gd name="connsiteY2" fmla="*/ 0 h 562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749" h="562146">
                    <a:moveTo>
                      <a:pt x="476749" y="547498"/>
                    </a:moveTo>
                    <a:cubicBezTo>
                      <a:pt x="339185" y="547498"/>
                      <a:pt x="22671" y="618465"/>
                      <a:pt x="1558" y="447998"/>
                    </a:cubicBezTo>
                    <a:cubicBezTo>
                      <a:pt x="-19555" y="277531"/>
                      <a:pt x="176575" y="164345"/>
                      <a:pt x="413249" y="0"/>
                    </a:cubicBez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EB12C554-C36B-67B8-F9BF-7544F25AEBC1}"/>
                  </a:ext>
                </a:extLst>
              </p:cNvPr>
              <p:cNvSpPr/>
              <p:nvPr/>
            </p:nvSpPr>
            <p:spPr>
              <a:xfrm rot="16200000">
                <a:off x="1141648" y="1525508"/>
                <a:ext cx="90976" cy="70249"/>
              </a:xfrm>
              <a:custGeom>
                <a:avLst/>
                <a:gdLst>
                  <a:gd name="connsiteX0" fmla="*/ 445491 w 445491"/>
                  <a:gd name="connsiteY0" fmla="*/ 0 h 343999"/>
                  <a:gd name="connsiteX1" fmla="*/ 207804 w 445491"/>
                  <a:gd name="connsiteY1" fmla="*/ 325355 h 343999"/>
                  <a:gd name="connsiteX2" fmla="*/ 204203 w 445491"/>
                  <a:gd name="connsiteY2" fmla="*/ 343999 h 343999"/>
                  <a:gd name="connsiteX3" fmla="*/ 0 w 445491"/>
                  <a:gd name="connsiteY3" fmla="*/ 343999 h 343999"/>
                  <a:gd name="connsiteX4" fmla="*/ 19036 w 445491"/>
                  <a:gd name="connsiteY4" fmla="*/ 282673 h 343999"/>
                  <a:gd name="connsiteX5" fmla="*/ 445491 w 445491"/>
                  <a:gd name="connsiteY5" fmla="*/ 0 h 343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5491" h="343999">
                    <a:moveTo>
                      <a:pt x="445491" y="0"/>
                    </a:moveTo>
                    <a:cubicBezTo>
                      <a:pt x="326336" y="75184"/>
                      <a:pt x="242350" y="192263"/>
                      <a:pt x="207804" y="325355"/>
                    </a:cubicBezTo>
                    <a:lnTo>
                      <a:pt x="204203" y="343999"/>
                    </a:lnTo>
                    <a:lnTo>
                      <a:pt x="0" y="343999"/>
                    </a:lnTo>
                    <a:lnTo>
                      <a:pt x="19036" y="282673"/>
                    </a:lnTo>
                    <a:cubicBezTo>
                      <a:pt x="89297" y="116558"/>
                      <a:pt x="253782" y="0"/>
                      <a:pt x="44549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B494706C-CC66-0A6C-E7B8-1892BB420936}"/>
                  </a:ext>
                </a:extLst>
              </p:cNvPr>
              <p:cNvSpPr/>
              <p:nvPr/>
            </p:nvSpPr>
            <p:spPr>
              <a:xfrm rot="16200000">
                <a:off x="1533351" y="1525508"/>
                <a:ext cx="90976" cy="70249"/>
              </a:xfrm>
              <a:custGeom>
                <a:avLst/>
                <a:gdLst>
                  <a:gd name="connsiteX0" fmla="*/ 445491 w 445491"/>
                  <a:gd name="connsiteY0" fmla="*/ 0 h 343999"/>
                  <a:gd name="connsiteX1" fmla="*/ 207804 w 445491"/>
                  <a:gd name="connsiteY1" fmla="*/ 325355 h 343999"/>
                  <a:gd name="connsiteX2" fmla="*/ 204203 w 445491"/>
                  <a:gd name="connsiteY2" fmla="*/ 343999 h 343999"/>
                  <a:gd name="connsiteX3" fmla="*/ 0 w 445491"/>
                  <a:gd name="connsiteY3" fmla="*/ 343999 h 343999"/>
                  <a:gd name="connsiteX4" fmla="*/ 19036 w 445491"/>
                  <a:gd name="connsiteY4" fmla="*/ 282673 h 343999"/>
                  <a:gd name="connsiteX5" fmla="*/ 445491 w 445491"/>
                  <a:gd name="connsiteY5" fmla="*/ 0 h 343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5491" h="343999">
                    <a:moveTo>
                      <a:pt x="445491" y="0"/>
                    </a:moveTo>
                    <a:cubicBezTo>
                      <a:pt x="326336" y="75184"/>
                      <a:pt x="242350" y="192263"/>
                      <a:pt x="207804" y="325355"/>
                    </a:cubicBezTo>
                    <a:lnTo>
                      <a:pt x="204203" y="343999"/>
                    </a:lnTo>
                    <a:lnTo>
                      <a:pt x="0" y="343999"/>
                    </a:lnTo>
                    <a:lnTo>
                      <a:pt x="19036" y="282673"/>
                    </a:lnTo>
                    <a:cubicBezTo>
                      <a:pt x="89297" y="116558"/>
                      <a:pt x="253782" y="0"/>
                      <a:pt x="44549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F7457F16-3023-762F-4DB6-7418CE015319}"/>
                  </a:ext>
                </a:extLst>
              </p:cNvPr>
              <p:cNvSpPr/>
              <p:nvPr/>
            </p:nvSpPr>
            <p:spPr>
              <a:xfrm>
                <a:off x="1182208" y="1498726"/>
                <a:ext cx="313289" cy="31329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5DF2FC01-0EBD-00C1-FA97-BFB939E7B2B5}"/>
                  </a:ext>
                </a:extLst>
              </p:cNvPr>
              <p:cNvSpPr/>
              <p:nvPr/>
            </p:nvSpPr>
            <p:spPr>
              <a:xfrm>
                <a:off x="1579671" y="1498726"/>
                <a:ext cx="313289" cy="31329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4853740D-B359-1750-A961-7B62549C40C5}"/>
                  </a:ext>
                </a:extLst>
              </p:cNvPr>
              <p:cNvSpPr/>
              <p:nvPr/>
            </p:nvSpPr>
            <p:spPr>
              <a:xfrm>
                <a:off x="1290639" y="1618213"/>
                <a:ext cx="74318" cy="74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7409AAAE-C9C2-8783-65D1-F587FCD53F80}"/>
                  </a:ext>
                </a:extLst>
              </p:cNvPr>
              <p:cNvSpPr/>
              <p:nvPr/>
            </p:nvSpPr>
            <p:spPr>
              <a:xfrm>
                <a:off x="1688102" y="1618213"/>
                <a:ext cx="74318" cy="74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月 562">
                <a:extLst>
                  <a:ext uri="{FF2B5EF4-FFF2-40B4-BE49-F238E27FC236}">
                    <a16:creationId xmlns:a16="http://schemas.microsoft.com/office/drawing/2014/main" id="{E49558E1-78F4-924F-056E-0FB85511E44D}"/>
                  </a:ext>
                </a:extLst>
              </p:cNvPr>
              <p:cNvSpPr/>
              <p:nvPr/>
            </p:nvSpPr>
            <p:spPr>
              <a:xfrm rot="5400000">
                <a:off x="1322915" y="1318271"/>
                <a:ext cx="68340" cy="20939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4" name="月 563">
                <a:extLst>
                  <a:ext uri="{FF2B5EF4-FFF2-40B4-BE49-F238E27FC236}">
                    <a16:creationId xmlns:a16="http://schemas.microsoft.com/office/drawing/2014/main" id="{FCA8C9A3-A927-A85A-42C7-4828E6E73A31}"/>
                  </a:ext>
                </a:extLst>
              </p:cNvPr>
              <p:cNvSpPr/>
              <p:nvPr/>
            </p:nvSpPr>
            <p:spPr>
              <a:xfrm rot="5400000">
                <a:off x="1666614" y="1318271"/>
                <a:ext cx="68340" cy="20939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28" name="グループ化 727">
            <a:extLst>
              <a:ext uri="{FF2B5EF4-FFF2-40B4-BE49-F238E27FC236}">
                <a16:creationId xmlns:a16="http://schemas.microsoft.com/office/drawing/2014/main" id="{F8E881F3-4C7B-9F54-69D6-8E052FC2BF45}"/>
              </a:ext>
            </a:extLst>
          </p:cNvPr>
          <p:cNvGrpSpPr/>
          <p:nvPr/>
        </p:nvGrpSpPr>
        <p:grpSpPr>
          <a:xfrm>
            <a:off x="395458" y="2287148"/>
            <a:ext cx="3663708" cy="2217812"/>
            <a:chOff x="395457" y="3984955"/>
            <a:chExt cx="5079433" cy="3074816"/>
          </a:xfrm>
        </p:grpSpPr>
        <p:sp>
          <p:nvSpPr>
            <p:cNvPr id="438" name="星: 10 pt 437">
              <a:extLst>
                <a:ext uri="{FF2B5EF4-FFF2-40B4-BE49-F238E27FC236}">
                  <a16:creationId xmlns:a16="http://schemas.microsoft.com/office/drawing/2014/main" id="{2987C0C7-D5CE-9525-A19A-C55C9714AE96}"/>
                </a:ext>
              </a:extLst>
            </p:cNvPr>
            <p:cNvSpPr/>
            <p:nvPr/>
          </p:nvSpPr>
          <p:spPr>
            <a:xfrm>
              <a:off x="3452489" y="4703070"/>
              <a:ext cx="806590" cy="806590"/>
            </a:xfrm>
            <a:prstGeom prst="star10">
              <a:avLst>
                <a:gd name="adj" fmla="val 28651"/>
                <a:gd name="hf" fmla="val 105146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80F57F22-1DC5-0775-D523-26D8CF589DFA}"/>
                </a:ext>
              </a:extLst>
            </p:cNvPr>
            <p:cNvGrpSpPr/>
            <p:nvPr/>
          </p:nvGrpSpPr>
          <p:grpSpPr>
            <a:xfrm>
              <a:off x="3982546" y="4981447"/>
              <a:ext cx="1492344" cy="1674297"/>
              <a:chOff x="6770165" y="1082061"/>
              <a:chExt cx="2174737" cy="2439891"/>
            </a:xfrm>
          </p:grpSpPr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CBCB2C51-9F8F-19CE-3BC3-0015A1B3ED08}"/>
                  </a:ext>
                </a:extLst>
              </p:cNvPr>
              <p:cNvGrpSpPr/>
              <p:nvPr/>
            </p:nvGrpSpPr>
            <p:grpSpPr>
              <a:xfrm>
                <a:off x="6770165" y="1082061"/>
                <a:ext cx="2174737" cy="2439891"/>
                <a:chOff x="6526817" y="1553546"/>
                <a:chExt cx="3503682" cy="3930867"/>
              </a:xfrm>
            </p:grpSpPr>
            <p:sp>
              <p:nvSpPr>
                <p:cNvPr id="446" name="アーチ 445">
                  <a:extLst>
                    <a:ext uri="{FF2B5EF4-FFF2-40B4-BE49-F238E27FC236}">
                      <a16:creationId xmlns:a16="http://schemas.microsoft.com/office/drawing/2014/main" id="{7A017D32-458F-F1AD-CC75-F1331888AB16}"/>
                    </a:ext>
                  </a:extLst>
                </p:cNvPr>
                <p:cNvSpPr/>
                <p:nvPr/>
              </p:nvSpPr>
              <p:spPr>
                <a:xfrm rot="20147681">
                  <a:off x="8195588" y="2992505"/>
                  <a:ext cx="1360735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四角形: 上の 2 つの角を丸める 446">
                  <a:extLst>
                    <a:ext uri="{FF2B5EF4-FFF2-40B4-BE49-F238E27FC236}">
                      <a16:creationId xmlns:a16="http://schemas.microsoft.com/office/drawing/2014/main" id="{FEF6872C-0A1B-7551-EE0C-2950047DFFA5}"/>
                    </a:ext>
                  </a:extLst>
                </p:cNvPr>
                <p:cNvSpPr/>
                <p:nvPr/>
              </p:nvSpPr>
              <p:spPr>
                <a:xfrm rot="12600000">
                  <a:off x="9225833" y="3591168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アーチ 447">
                  <a:extLst>
                    <a:ext uri="{FF2B5EF4-FFF2-40B4-BE49-F238E27FC236}">
                      <a16:creationId xmlns:a16="http://schemas.microsoft.com/office/drawing/2014/main" id="{61EE2737-6B14-9699-B837-67291238306A}"/>
                    </a:ext>
                  </a:extLst>
                </p:cNvPr>
                <p:cNvSpPr/>
                <p:nvPr/>
              </p:nvSpPr>
              <p:spPr>
                <a:xfrm rot="20147681">
                  <a:off x="8133565" y="2951911"/>
                  <a:ext cx="1459511" cy="1459511"/>
                </a:xfrm>
                <a:prstGeom prst="blockArc">
                  <a:avLst>
                    <a:gd name="adj1" fmla="val 4437808"/>
                    <a:gd name="adj2" fmla="val 8463853"/>
                    <a:gd name="adj3" fmla="val 24382"/>
                  </a:avLst>
                </a:prstGeom>
                <a:solidFill>
                  <a:srgbClr val="005EA4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アーチ 448">
                  <a:extLst>
                    <a:ext uri="{FF2B5EF4-FFF2-40B4-BE49-F238E27FC236}">
                      <a16:creationId xmlns:a16="http://schemas.microsoft.com/office/drawing/2014/main" id="{DE65C388-07AA-3F8D-6102-83A7C27B1477}"/>
                    </a:ext>
                  </a:extLst>
                </p:cNvPr>
                <p:cNvSpPr/>
                <p:nvPr/>
              </p:nvSpPr>
              <p:spPr>
                <a:xfrm rot="2147681">
                  <a:off x="8201137" y="3669814"/>
                  <a:ext cx="1360736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四角形: 上の 2 つの角を丸める 449">
                  <a:extLst>
                    <a:ext uri="{FF2B5EF4-FFF2-40B4-BE49-F238E27FC236}">
                      <a16:creationId xmlns:a16="http://schemas.microsoft.com/office/drawing/2014/main" id="{85EFA869-1FD1-D039-051E-E26F3E3E0C0D}"/>
                    </a:ext>
                  </a:extLst>
                </p:cNvPr>
                <p:cNvSpPr/>
                <p:nvPr/>
              </p:nvSpPr>
              <p:spPr>
                <a:xfrm rot="17447681">
                  <a:off x="8643186" y="4898703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DC806B91-653D-A419-88AF-071BDC72DFFD}"/>
                    </a:ext>
                  </a:extLst>
                </p:cNvPr>
                <p:cNvSpPr/>
                <p:nvPr/>
              </p:nvSpPr>
              <p:spPr>
                <a:xfrm rot="9000000">
                  <a:off x="8143957" y="3882811"/>
                  <a:ext cx="776526" cy="1072222"/>
                </a:xfrm>
                <a:custGeom>
                  <a:avLst/>
                  <a:gdLst>
                    <a:gd name="connsiteX0" fmla="*/ 0 w 776526"/>
                    <a:gd name="connsiteY0" fmla="*/ 1072222 h 1072222"/>
                    <a:gd name="connsiteX1" fmla="*/ 0 w 776526"/>
                    <a:gd name="connsiteY1" fmla="*/ 778985 h 1072222"/>
                    <a:gd name="connsiteX2" fmla="*/ 293237 w 776526"/>
                    <a:gd name="connsiteY2" fmla="*/ 485748 h 1072222"/>
                    <a:gd name="connsiteX3" fmla="*/ 352400 w 776526"/>
                    <a:gd name="connsiteY3" fmla="*/ 485748 h 1072222"/>
                    <a:gd name="connsiteX4" fmla="*/ 435045 w 776526"/>
                    <a:gd name="connsiteY4" fmla="*/ 502434 h 1072222"/>
                    <a:gd name="connsiteX5" fmla="*/ 444454 w 776526"/>
                    <a:gd name="connsiteY5" fmla="*/ 449346 h 1072222"/>
                    <a:gd name="connsiteX6" fmla="*/ 376567 w 776526"/>
                    <a:gd name="connsiteY6" fmla="*/ 183476 h 1072222"/>
                    <a:gd name="connsiteX7" fmla="*/ 651262 w 776526"/>
                    <a:gd name="connsiteY7" fmla="*/ 0 h 1072222"/>
                    <a:gd name="connsiteX8" fmla="*/ 649480 w 776526"/>
                    <a:gd name="connsiteY8" fmla="*/ 827288 h 1072222"/>
                    <a:gd name="connsiteX9" fmla="*/ 645637 w 776526"/>
                    <a:gd name="connsiteY9" fmla="*/ 832049 h 1072222"/>
                    <a:gd name="connsiteX10" fmla="*/ 645637 w 776526"/>
                    <a:gd name="connsiteY10" fmla="*/ 1072222 h 1072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76526" h="1072222">
                      <a:moveTo>
                        <a:pt x="0" y="1072222"/>
                      </a:moveTo>
                      <a:lnTo>
                        <a:pt x="0" y="778985"/>
                      </a:lnTo>
                      <a:cubicBezTo>
                        <a:pt x="0" y="617035"/>
                        <a:pt x="131287" y="485748"/>
                        <a:pt x="293237" y="485748"/>
                      </a:cubicBezTo>
                      <a:lnTo>
                        <a:pt x="352400" y="485748"/>
                      </a:lnTo>
                      <a:lnTo>
                        <a:pt x="435045" y="502434"/>
                      </a:lnTo>
                      <a:lnTo>
                        <a:pt x="444454" y="449346"/>
                      </a:lnTo>
                      <a:cubicBezTo>
                        <a:pt x="452881" y="357883"/>
                        <a:pt x="430745" y="263912"/>
                        <a:pt x="376567" y="183476"/>
                      </a:cubicBezTo>
                      <a:lnTo>
                        <a:pt x="651262" y="0"/>
                      </a:lnTo>
                      <a:cubicBezTo>
                        <a:pt x="821149" y="253169"/>
                        <a:pt x="815972" y="580184"/>
                        <a:pt x="649480" y="827288"/>
                      </a:cubicBezTo>
                      <a:lnTo>
                        <a:pt x="645637" y="832049"/>
                      </a:lnTo>
                      <a:lnTo>
                        <a:pt x="645637" y="107222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アーチ 451">
                  <a:extLst>
                    <a:ext uri="{FF2B5EF4-FFF2-40B4-BE49-F238E27FC236}">
                      <a16:creationId xmlns:a16="http://schemas.microsoft.com/office/drawing/2014/main" id="{69037AA5-A628-BA4F-E6EE-95C57D603244}"/>
                    </a:ext>
                  </a:extLst>
                </p:cNvPr>
                <p:cNvSpPr/>
                <p:nvPr/>
              </p:nvSpPr>
              <p:spPr>
                <a:xfrm rot="9373140">
                  <a:off x="7958585" y="2835672"/>
                  <a:ext cx="1360735" cy="1360736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5D2884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8BAF68E4-FFA9-C5BF-387C-87AE76B3DF9B}"/>
                    </a:ext>
                  </a:extLst>
                </p:cNvPr>
                <p:cNvSpPr/>
                <p:nvPr/>
              </p:nvSpPr>
              <p:spPr>
                <a:xfrm rot="6673140">
                  <a:off x="8829465" y="2844972"/>
                  <a:ext cx="453996" cy="459893"/>
                </a:xfrm>
                <a:custGeom>
                  <a:avLst/>
                  <a:gdLst>
                    <a:gd name="connsiteX0" fmla="*/ 270607 w 1007779"/>
                    <a:gd name="connsiteY0" fmla="*/ 0 h 800896"/>
                    <a:gd name="connsiteX1" fmla="*/ 796655 w 1007779"/>
                    <a:gd name="connsiteY1" fmla="*/ 0 h 800896"/>
                    <a:gd name="connsiteX2" fmla="*/ 1007779 w 1007779"/>
                    <a:gd name="connsiteY2" fmla="*/ 211124 h 800896"/>
                    <a:gd name="connsiteX3" fmla="*/ 1007779 w 1007779"/>
                    <a:gd name="connsiteY3" fmla="*/ 400448 h 800896"/>
                    <a:gd name="connsiteX4" fmla="*/ 607331 w 1007779"/>
                    <a:gd name="connsiteY4" fmla="*/ 800896 h 800896"/>
                    <a:gd name="connsiteX5" fmla="*/ 459931 w 1007779"/>
                    <a:gd name="connsiteY5" fmla="*/ 800896 h 800896"/>
                    <a:gd name="connsiteX6" fmla="*/ 304059 w 1007779"/>
                    <a:gd name="connsiteY6" fmla="*/ 769427 h 800896"/>
                    <a:gd name="connsiteX7" fmla="*/ 242325 w 1007779"/>
                    <a:gd name="connsiteY7" fmla="*/ 735919 h 800896"/>
                    <a:gd name="connsiteX8" fmla="*/ 229406 w 1007779"/>
                    <a:gd name="connsiteY8" fmla="*/ 732090 h 800896"/>
                    <a:gd name="connsiteX9" fmla="*/ 149944 w 1007779"/>
                    <a:gd name="connsiteY9" fmla="*/ 679324 h 800896"/>
                    <a:gd name="connsiteX10" fmla="*/ 50250 w 1007779"/>
                    <a:gd name="connsiteY10" fmla="*/ 579630 h 800896"/>
                    <a:gd name="connsiteX11" fmla="*/ 50250 w 1007779"/>
                    <a:gd name="connsiteY11" fmla="*/ 337001 h 800896"/>
                    <a:gd name="connsiteX12" fmla="*/ 59483 w 1007779"/>
                    <a:gd name="connsiteY12" fmla="*/ 327768 h 800896"/>
                    <a:gd name="connsiteX13" fmla="*/ 59483 w 1007779"/>
                    <a:gd name="connsiteY13" fmla="*/ 211124 h 800896"/>
                    <a:gd name="connsiteX14" fmla="*/ 270607 w 1007779"/>
                    <a:gd name="connsiteY14" fmla="*/ 0 h 800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7779" h="800896">
                      <a:moveTo>
                        <a:pt x="270607" y="0"/>
                      </a:moveTo>
                      <a:lnTo>
                        <a:pt x="796655" y="0"/>
                      </a:lnTo>
                      <a:cubicBezTo>
                        <a:pt x="913256" y="0"/>
                        <a:pt x="1007779" y="94523"/>
                        <a:pt x="1007779" y="211124"/>
                      </a:cubicBezTo>
                      <a:lnTo>
                        <a:pt x="1007779" y="400448"/>
                      </a:lnTo>
                      <a:cubicBezTo>
                        <a:pt x="1007779" y="621609"/>
                        <a:pt x="828492" y="800896"/>
                        <a:pt x="607331" y="800896"/>
                      </a:cubicBezTo>
                      <a:lnTo>
                        <a:pt x="459931" y="800896"/>
                      </a:lnTo>
                      <a:cubicBezTo>
                        <a:pt x="404641" y="800896"/>
                        <a:pt x="351968" y="789691"/>
                        <a:pt x="304059" y="769427"/>
                      </a:cubicBezTo>
                      <a:lnTo>
                        <a:pt x="242325" y="735919"/>
                      </a:lnTo>
                      <a:lnTo>
                        <a:pt x="229406" y="732090"/>
                      </a:lnTo>
                      <a:cubicBezTo>
                        <a:pt x="200490" y="720365"/>
                        <a:pt x="173396" y="702776"/>
                        <a:pt x="149944" y="679324"/>
                      </a:cubicBezTo>
                      <a:lnTo>
                        <a:pt x="50250" y="579630"/>
                      </a:lnTo>
                      <a:cubicBezTo>
                        <a:pt x="-16750" y="512630"/>
                        <a:pt x="-16750" y="404001"/>
                        <a:pt x="50250" y="337001"/>
                      </a:cubicBezTo>
                      <a:lnTo>
                        <a:pt x="59483" y="327768"/>
                      </a:lnTo>
                      <a:lnTo>
                        <a:pt x="59483" y="211124"/>
                      </a:lnTo>
                      <a:cubicBezTo>
                        <a:pt x="59483" y="94523"/>
                        <a:pt x="154006" y="0"/>
                        <a:pt x="27060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四角形: 上の 2 つの角を丸める 13">
                  <a:extLst>
                    <a:ext uri="{FF2B5EF4-FFF2-40B4-BE49-F238E27FC236}">
                      <a16:creationId xmlns:a16="http://schemas.microsoft.com/office/drawing/2014/main" id="{1BE5ABD7-7690-DA34-C444-58D9EF4270EF}"/>
                    </a:ext>
                  </a:extLst>
                </p:cNvPr>
                <p:cNvSpPr/>
                <p:nvPr/>
              </p:nvSpPr>
              <p:spPr>
                <a:xfrm rot="19800000">
                  <a:off x="7812699" y="3226275"/>
                  <a:ext cx="835294" cy="842158"/>
                </a:xfrm>
                <a:custGeom>
                  <a:avLst/>
                  <a:gdLst>
                    <a:gd name="connsiteX0" fmla="*/ 185638 w 708811"/>
                    <a:gd name="connsiteY0" fmla="*/ 0 h 769133"/>
                    <a:gd name="connsiteX1" fmla="*/ 523173 w 708811"/>
                    <a:gd name="connsiteY1" fmla="*/ 0 h 769133"/>
                    <a:gd name="connsiteX2" fmla="*/ 708811 w 708811"/>
                    <a:gd name="connsiteY2" fmla="*/ 185638 h 769133"/>
                    <a:gd name="connsiteX3" fmla="*/ 708811 w 708811"/>
                    <a:gd name="connsiteY3" fmla="*/ 769133 h 769133"/>
                    <a:gd name="connsiteX4" fmla="*/ 708811 w 708811"/>
                    <a:gd name="connsiteY4" fmla="*/ 769133 h 769133"/>
                    <a:gd name="connsiteX5" fmla="*/ 0 w 708811"/>
                    <a:gd name="connsiteY5" fmla="*/ 769133 h 769133"/>
                    <a:gd name="connsiteX6" fmla="*/ 0 w 708811"/>
                    <a:gd name="connsiteY6" fmla="*/ 769133 h 769133"/>
                    <a:gd name="connsiteX7" fmla="*/ 0 w 708811"/>
                    <a:gd name="connsiteY7" fmla="*/ 185638 h 769133"/>
                    <a:gd name="connsiteX8" fmla="*/ 185638 w 708811"/>
                    <a:gd name="connsiteY8" fmla="*/ 0 h 769133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708811 w 835294"/>
                    <a:gd name="connsiteY3" fmla="*/ 769133 h 842158"/>
                    <a:gd name="connsiteX4" fmla="*/ 835294 w 835294"/>
                    <a:gd name="connsiteY4" fmla="*/ 842158 h 842158"/>
                    <a:gd name="connsiteX5" fmla="*/ 0 w 835294"/>
                    <a:gd name="connsiteY5" fmla="*/ 769133 h 842158"/>
                    <a:gd name="connsiteX6" fmla="*/ 0 w 835294"/>
                    <a:gd name="connsiteY6" fmla="*/ 769133 h 842158"/>
                    <a:gd name="connsiteX7" fmla="*/ 0 w 835294"/>
                    <a:gd name="connsiteY7" fmla="*/ 185638 h 842158"/>
                    <a:gd name="connsiteX8" fmla="*/ 185638 w 835294"/>
                    <a:gd name="connsiteY8" fmla="*/ 0 h 842158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835294 w 835294"/>
                    <a:gd name="connsiteY3" fmla="*/ 842158 h 842158"/>
                    <a:gd name="connsiteX4" fmla="*/ 0 w 835294"/>
                    <a:gd name="connsiteY4" fmla="*/ 769133 h 842158"/>
                    <a:gd name="connsiteX5" fmla="*/ 0 w 835294"/>
                    <a:gd name="connsiteY5" fmla="*/ 769133 h 842158"/>
                    <a:gd name="connsiteX6" fmla="*/ 0 w 835294"/>
                    <a:gd name="connsiteY6" fmla="*/ 185638 h 842158"/>
                    <a:gd name="connsiteX7" fmla="*/ 185638 w 835294"/>
                    <a:gd name="connsiteY7" fmla="*/ 0 h 842158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835294 w 835294"/>
                    <a:gd name="connsiteY3" fmla="*/ 842158 h 842158"/>
                    <a:gd name="connsiteX4" fmla="*/ 0 w 835294"/>
                    <a:gd name="connsiteY4" fmla="*/ 769133 h 842158"/>
                    <a:gd name="connsiteX5" fmla="*/ 0 w 835294"/>
                    <a:gd name="connsiteY5" fmla="*/ 769133 h 842158"/>
                    <a:gd name="connsiteX6" fmla="*/ 0 w 835294"/>
                    <a:gd name="connsiteY6" fmla="*/ 185638 h 842158"/>
                    <a:gd name="connsiteX7" fmla="*/ 185638 w 835294"/>
                    <a:gd name="connsiteY7" fmla="*/ 0 h 842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5294" h="842158">
                      <a:moveTo>
                        <a:pt x="185638" y="0"/>
                      </a:moveTo>
                      <a:lnTo>
                        <a:pt x="523173" y="0"/>
                      </a:lnTo>
                      <a:cubicBezTo>
                        <a:pt x="625698" y="0"/>
                        <a:pt x="708811" y="83113"/>
                        <a:pt x="708811" y="185638"/>
                      </a:cubicBezTo>
                      <a:cubicBezTo>
                        <a:pt x="750972" y="404478"/>
                        <a:pt x="699873" y="518148"/>
                        <a:pt x="835294" y="842158"/>
                      </a:cubicBezTo>
                      <a:lnTo>
                        <a:pt x="0" y="769133"/>
                      </a:lnTo>
                      <a:lnTo>
                        <a:pt x="0" y="769133"/>
                      </a:lnTo>
                      <a:lnTo>
                        <a:pt x="0" y="185638"/>
                      </a:lnTo>
                      <a:cubicBezTo>
                        <a:pt x="0" y="83113"/>
                        <a:pt x="83113" y="0"/>
                        <a:pt x="185638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アーチ 7">
                  <a:extLst>
                    <a:ext uri="{FF2B5EF4-FFF2-40B4-BE49-F238E27FC236}">
                      <a16:creationId xmlns:a16="http://schemas.microsoft.com/office/drawing/2014/main" id="{9DD7FCC8-E361-3FBA-F3F4-7A16CED36E6A}"/>
                    </a:ext>
                  </a:extLst>
                </p:cNvPr>
                <p:cNvSpPr/>
                <p:nvPr/>
              </p:nvSpPr>
              <p:spPr>
                <a:xfrm rot="21073140">
                  <a:off x="7063438" y="3452626"/>
                  <a:ext cx="1183564" cy="525833"/>
                </a:xfrm>
                <a:custGeom>
                  <a:avLst/>
                  <a:gdLst>
                    <a:gd name="connsiteX0" fmla="*/ 1312474 w 1360735"/>
                    <a:gd name="connsiteY0" fmla="*/ 932046 h 1360736"/>
                    <a:gd name="connsiteX1" fmla="*/ 764121 w 1360735"/>
                    <a:gd name="connsiteY1" fmla="*/ 1355561 h 1360736"/>
                    <a:gd name="connsiteX2" fmla="*/ 128910 w 1360735"/>
                    <a:gd name="connsiteY2" fmla="*/ 1078859 h 1360736"/>
                    <a:gd name="connsiteX3" fmla="*/ 341740 w 1360735"/>
                    <a:gd name="connsiteY3" fmla="*/ 925066 h 1360736"/>
                    <a:gd name="connsiteX4" fmla="*/ 731797 w 1360735"/>
                    <a:gd name="connsiteY4" fmla="*/ 1094978 h 1360736"/>
                    <a:gd name="connsiteX5" fmla="*/ 1068518 w 1360735"/>
                    <a:gd name="connsiteY5" fmla="*/ 834914 h 1360736"/>
                    <a:gd name="connsiteX6" fmla="*/ 1312474 w 1360735"/>
                    <a:gd name="connsiteY6" fmla="*/ 932046 h 1360736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  <a:gd name="connsiteX6" fmla="*/ 970366 w 1183564"/>
                    <a:gd name="connsiteY6" fmla="*/ 243489 h 525833"/>
                    <a:gd name="connsiteX7" fmla="*/ 1183564 w 1183564"/>
                    <a:gd name="connsiteY7" fmla="*/ 97132 h 525833"/>
                    <a:gd name="connsiteX0" fmla="*/ 970366 w 1183564"/>
                    <a:gd name="connsiteY0" fmla="*/ 243489 h 525833"/>
                    <a:gd name="connsiteX1" fmla="*/ 1183564 w 1183564"/>
                    <a:gd name="connsiteY1" fmla="*/ 97132 h 525833"/>
                    <a:gd name="connsiteX2" fmla="*/ 635211 w 1183564"/>
                    <a:gd name="connsiteY2" fmla="*/ 520647 h 525833"/>
                    <a:gd name="connsiteX3" fmla="*/ 0 w 1183564"/>
                    <a:gd name="connsiteY3" fmla="*/ 243945 h 525833"/>
                    <a:gd name="connsiteX4" fmla="*/ 212830 w 1183564"/>
                    <a:gd name="connsiteY4" fmla="*/ 90152 h 525833"/>
                    <a:gd name="connsiteX5" fmla="*/ 602887 w 1183564"/>
                    <a:gd name="connsiteY5" fmla="*/ 260064 h 525833"/>
                    <a:gd name="connsiteX6" fmla="*/ 939608 w 1183564"/>
                    <a:gd name="connsiteY6" fmla="*/ 0 h 525833"/>
                    <a:gd name="connsiteX7" fmla="*/ 1061806 w 1183564"/>
                    <a:gd name="connsiteY7" fmla="*/ 334929 h 525833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  <a:gd name="connsiteX6" fmla="*/ 1061806 w 1183564"/>
                    <a:gd name="connsiteY6" fmla="*/ 334929 h 525833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3564" h="525833">
                      <a:moveTo>
                        <a:pt x="1183564" y="97132"/>
                      </a:moveTo>
                      <a:cubicBezTo>
                        <a:pt x="1091733" y="327772"/>
                        <a:pt x="881572" y="490088"/>
                        <a:pt x="635211" y="520647"/>
                      </a:cubicBezTo>
                      <a:cubicBezTo>
                        <a:pt x="388850" y="551207"/>
                        <a:pt x="145400" y="445158"/>
                        <a:pt x="0" y="243945"/>
                      </a:cubicBezTo>
                      <a:lnTo>
                        <a:pt x="212830" y="90152"/>
                      </a:lnTo>
                      <a:cubicBezTo>
                        <a:pt x="302114" y="213709"/>
                        <a:pt x="451607" y="278829"/>
                        <a:pt x="602887" y="260064"/>
                      </a:cubicBezTo>
                      <a:cubicBezTo>
                        <a:pt x="754167" y="241299"/>
                        <a:pt x="867800" y="36470"/>
                        <a:pt x="939608" y="0"/>
                      </a:cubicBezTo>
                    </a:path>
                  </a:pathLst>
                </a:cu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BC6C77F0-D109-051D-E74A-29DFE90F2F02}"/>
                    </a:ext>
                  </a:extLst>
                </p:cNvPr>
                <p:cNvSpPr/>
                <p:nvPr/>
              </p:nvSpPr>
              <p:spPr>
                <a:xfrm>
                  <a:off x="6769136" y="1762130"/>
                  <a:ext cx="1671658" cy="166962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DEE59C84-71B5-6592-248D-1350308E6930}"/>
                    </a:ext>
                  </a:extLst>
                </p:cNvPr>
                <p:cNvSpPr/>
                <p:nvPr/>
              </p:nvSpPr>
              <p:spPr>
                <a:xfrm rot="16450415">
                  <a:off x="6804816" y="1275547"/>
                  <a:ext cx="1490540" cy="2046538"/>
                </a:xfrm>
                <a:custGeom>
                  <a:avLst/>
                  <a:gdLst>
                    <a:gd name="connsiteX0" fmla="*/ 1480893 w 1490540"/>
                    <a:gd name="connsiteY0" fmla="*/ 895213 h 2046538"/>
                    <a:gd name="connsiteX1" fmla="*/ 1474774 w 1490540"/>
                    <a:gd name="connsiteY1" fmla="*/ 1025907 h 2046538"/>
                    <a:gd name="connsiteX2" fmla="*/ 1474007 w 1490540"/>
                    <a:gd name="connsiteY2" fmla="*/ 1029592 h 2046538"/>
                    <a:gd name="connsiteX3" fmla="*/ 1485455 w 1490540"/>
                    <a:gd name="connsiteY3" fmla="*/ 1103772 h 2046538"/>
                    <a:gd name="connsiteX4" fmla="*/ 1286855 w 1490540"/>
                    <a:gd name="connsiteY4" fmla="*/ 1754795 h 2046538"/>
                    <a:gd name="connsiteX5" fmla="*/ 0 w 1490540"/>
                    <a:gd name="connsiteY5" fmla="*/ 1806322 h 2046538"/>
                    <a:gd name="connsiteX6" fmla="*/ 877297 w 1490540"/>
                    <a:gd name="connsiteY6" fmla="*/ 1102810 h 2046538"/>
                    <a:gd name="connsiteX7" fmla="*/ 988216 w 1490540"/>
                    <a:gd name="connsiteY7" fmla="*/ 914359 h 2046538"/>
                    <a:gd name="connsiteX8" fmla="*/ 959132 w 1490540"/>
                    <a:gd name="connsiteY8" fmla="*/ 816673 h 2046538"/>
                    <a:gd name="connsiteX9" fmla="*/ 384199 w 1490540"/>
                    <a:gd name="connsiteY9" fmla="*/ 142370 h 2046538"/>
                    <a:gd name="connsiteX10" fmla="*/ 866575 w 1490540"/>
                    <a:gd name="connsiteY10" fmla="*/ 123941 h 2046538"/>
                    <a:gd name="connsiteX11" fmla="*/ 932630 w 1490540"/>
                    <a:gd name="connsiteY11" fmla="*/ 148443 h 2046538"/>
                    <a:gd name="connsiteX12" fmla="*/ 955324 w 1490540"/>
                    <a:gd name="connsiteY12" fmla="*/ 120937 h 2046538"/>
                    <a:gd name="connsiteX13" fmla="*/ 1247292 w 1490540"/>
                    <a:gd name="connsiteY13" fmla="*/ 0 h 2046538"/>
                    <a:gd name="connsiteX14" fmla="*/ 1176939 w 1490540"/>
                    <a:gd name="connsiteY14" fmla="*/ 92952 h 2046538"/>
                    <a:gd name="connsiteX15" fmla="*/ 1134244 w 1490540"/>
                    <a:gd name="connsiteY15" fmla="*/ 179410 h 2046538"/>
                    <a:gd name="connsiteX16" fmla="*/ 1144507 w 1490540"/>
                    <a:gd name="connsiteY16" fmla="*/ 170941 h 2046538"/>
                    <a:gd name="connsiteX17" fmla="*/ 1375366 w 1490540"/>
                    <a:gd name="connsiteY17" fmla="*/ 100423 h 2046538"/>
                    <a:gd name="connsiteX18" fmla="*/ 1254762 w 1490540"/>
                    <a:gd name="connsiteY18" fmla="*/ 295134 h 2046538"/>
                    <a:gd name="connsiteX19" fmla="*/ 1241100 w 1490540"/>
                    <a:gd name="connsiteY19" fmla="*/ 343901 h 2046538"/>
                    <a:gd name="connsiteX20" fmla="*/ 1268462 w 1490540"/>
                    <a:gd name="connsiteY20" fmla="*/ 368828 h 2046538"/>
                    <a:gd name="connsiteX21" fmla="*/ 1435312 w 1490540"/>
                    <a:gd name="connsiteY21" fmla="*/ 651096 h 2046538"/>
                    <a:gd name="connsiteX22" fmla="*/ 1480893 w 1490540"/>
                    <a:gd name="connsiteY22" fmla="*/ 895213 h 2046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90540" h="2046538">
                      <a:moveTo>
                        <a:pt x="1480893" y="895213"/>
                      </a:moveTo>
                      <a:cubicBezTo>
                        <a:pt x="1482349" y="939190"/>
                        <a:pt x="1480249" y="982881"/>
                        <a:pt x="1474774" y="1025907"/>
                      </a:cubicBezTo>
                      <a:lnTo>
                        <a:pt x="1474007" y="1029592"/>
                      </a:lnTo>
                      <a:lnTo>
                        <a:pt x="1485455" y="1103772"/>
                      </a:lnTo>
                      <a:cubicBezTo>
                        <a:pt x="1510036" y="1335533"/>
                        <a:pt x="1445778" y="1570852"/>
                        <a:pt x="1286855" y="1754795"/>
                      </a:cubicBezTo>
                      <a:cubicBezTo>
                        <a:pt x="969009" y="2122681"/>
                        <a:pt x="392864" y="2145750"/>
                        <a:pt x="0" y="1806322"/>
                      </a:cubicBezTo>
                      <a:cubicBezTo>
                        <a:pt x="364113" y="1662130"/>
                        <a:pt x="666574" y="1416018"/>
                        <a:pt x="877297" y="1102810"/>
                      </a:cubicBezTo>
                      <a:lnTo>
                        <a:pt x="988216" y="914359"/>
                      </a:lnTo>
                      <a:lnTo>
                        <a:pt x="959132" y="816673"/>
                      </a:lnTo>
                      <a:cubicBezTo>
                        <a:pt x="861879" y="536985"/>
                        <a:pt x="663379" y="292502"/>
                        <a:pt x="384199" y="142370"/>
                      </a:cubicBezTo>
                      <a:cubicBezTo>
                        <a:pt x="545726" y="86204"/>
                        <a:pt x="712858" y="83130"/>
                        <a:pt x="866575" y="123941"/>
                      </a:cubicBezTo>
                      <a:lnTo>
                        <a:pt x="932630" y="148443"/>
                      </a:lnTo>
                      <a:lnTo>
                        <a:pt x="955324" y="120937"/>
                      </a:lnTo>
                      <a:cubicBezTo>
                        <a:pt x="1030045" y="46216"/>
                        <a:pt x="1133271" y="0"/>
                        <a:pt x="1247292" y="0"/>
                      </a:cubicBezTo>
                      <a:cubicBezTo>
                        <a:pt x="1220491" y="29190"/>
                        <a:pt x="1197040" y="60337"/>
                        <a:pt x="1176939" y="92952"/>
                      </a:cubicBezTo>
                      <a:lnTo>
                        <a:pt x="1134244" y="179410"/>
                      </a:lnTo>
                      <a:lnTo>
                        <a:pt x="1144507" y="170941"/>
                      </a:lnTo>
                      <a:cubicBezTo>
                        <a:pt x="1210407" y="126420"/>
                        <a:pt x="1289851" y="100423"/>
                        <a:pt x="1375366" y="100423"/>
                      </a:cubicBezTo>
                      <a:cubicBezTo>
                        <a:pt x="1321764" y="158803"/>
                        <a:pt x="1281563" y="225011"/>
                        <a:pt x="1254762" y="295134"/>
                      </a:cubicBezTo>
                      <a:lnTo>
                        <a:pt x="1241100" y="343901"/>
                      </a:lnTo>
                      <a:lnTo>
                        <a:pt x="1268462" y="368828"/>
                      </a:lnTo>
                      <a:cubicBezTo>
                        <a:pt x="1340373" y="448413"/>
                        <a:pt x="1397868" y="543412"/>
                        <a:pt x="1435312" y="651096"/>
                      </a:cubicBezTo>
                      <a:cubicBezTo>
                        <a:pt x="1463395" y="731859"/>
                        <a:pt x="1478205" y="814024"/>
                        <a:pt x="1480893" y="8952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7B921A14-2B2D-D2C6-8100-80874DC68425}"/>
                    </a:ext>
                  </a:extLst>
                </p:cNvPr>
                <p:cNvSpPr/>
                <p:nvPr/>
              </p:nvSpPr>
              <p:spPr>
                <a:xfrm>
                  <a:off x="6967547" y="2675158"/>
                  <a:ext cx="214872" cy="254727"/>
                </a:xfrm>
                <a:custGeom>
                  <a:avLst/>
                  <a:gdLst>
                    <a:gd name="connsiteX0" fmla="*/ 312667 w 427915"/>
                    <a:gd name="connsiteY0" fmla="*/ 0 h 553848"/>
                    <a:gd name="connsiteX1" fmla="*/ 399699 w 427915"/>
                    <a:gd name="connsiteY1" fmla="*/ 43805 h 553848"/>
                    <a:gd name="connsiteX2" fmla="*/ 424590 w 427915"/>
                    <a:gd name="connsiteY2" fmla="*/ 80417 h 553848"/>
                    <a:gd name="connsiteX3" fmla="*/ 421128 w 427915"/>
                    <a:gd name="connsiteY3" fmla="*/ 83733 h 553848"/>
                    <a:gd name="connsiteX4" fmla="*/ 266786 w 427915"/>
                    <a:gd name="connsiteY4" fmla="*/ 368999 h 553848"/>
                    <a:gd name="connsiteX5" fmla="*/ 357203 w 427915"/>
                    <a:gd name="connsiteY5" fmla="*/ 489689 h 553848"/>
                    <a:gd name="connsiteX6" fmla="*/ 427915 w 427915"/>
                    <a:gd name="connsiteY6" fmla="*/ 518153 h 553848"/>
                    <a:gd name="connsiteX7" fmla="*/ 378268 w 427915"/>
                    <a:gd name="connsiteY7" fmla="*/ 542786 h 553848"/>
                    <a:gd name="connsiteX8" fmla="*/ 287267 w 427915"/>
                    <a:gd name="connsiteY8" fmla="*/ 553848 h 553848"/>
                    <a:gd name="connsiteX9" fmla="*/ 86 w 427915"/>
                    <a:gd name="connsiteY9" fmla="*/ 381699 h 553848"/>
                    <a:gd name="connsiteX10" fmla="*/ 312667 w 427915"/>
                    <a:gd name="connsiteY10" fmla="*/ 0 h 553848"/>
                    <a:gd name="connsiteX0" fmla="*/ 266786 w 427915"/>
                    <a:gd name="connsiteY0" fmla="*/ 368999 h 553848"/>
                    <a:gd name="connsiteX1" fmla="*/ 357203 w 427915"/>
                    <a:gd name="connsiteY1" fmla="*/ 489689 h 553848"/>
                    <a:gd name="connsiteX2" fmla="*/ 427915 w 427915"/>
                    <a:gd name="connsiteY2" fmla="*/ 518153 h 553848"/>
                    <a:gd name="connsiteX3" fmla="*/ 378268 w 427915"/>
                    <a:gd name="connsiteY3" fmla="*/ 542786 h 553848"/>
                    <a:gd name="connsiteX4" fmla="*/ 287267 w 427915"/>
                    <a:gd name="connsiteY4" fmla="*/ 553848 h 553848"/>
                    <a:gd name="connsiteX5" fmla="*/ 86 w 427915"/>
                    <a:gd name="connsiteY5" fmla="*/ 381699 h 553848"/>
                    <a:gd name="connsiteX6" fmla="*/ 312667 w 427915"/>
                    <a:gd name="connsiteY6" fmla="*/ 0 h 553848"/>
                    <a:gd name="connsiteX7" fmla="*/ 399699 w 427915"/>
                    <a:gd name="connsiteY7" fmla="*/ 43805 h 553848"/>
                    <a:gd name="connsiteX8" fmla="*/ 424590 w 427915"/>
                    <a:gd name="connsiteY8" fmla="*/ 80417 h 553848"/>
                    <a:gd name="connsiteX9" fmla="*/ 421128 w 427915"/>
                    <a:gd name="connsiteY9" fmla="*/ 83733 h 553848"/>
                    <a:gd name="connsiteX10" fmla="*/ 358226 w 427915"/>
                    <a:gd name="connsiteY10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9" fmla="*/ 358226 w 427915"/>
                    <a:gd name="connsiteY9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427915 w 450192"/>
                    <a:gd name="connsiteY0" fmla="*/ 518153 h 553848"/>
                    <a:gd name="connsiteX1" fmla="*/ 450192 w 450192"/>
                    <a:gd name="connsiteY1" fmla="*/ 515934 h 553848"/>
                    <a:gd name="connsiteX2" fmla="*/ 378268 w 450192"/>
                    <a:gd name="connsiteY2" fmla="*/ 542786 h 553848"/>
                    <a:gd name="connsiteX3" fmla="*/ 287267 w 450192"/>
                    <a:gd name="connsiteY3" fmla="*/ 553848 h 553848"/>
                    <a:gd name="connsiteX4" fmla="*/ 86 w 450192"/>
                    <a:gd name="connsiteY4" fmla="*/ 381699 h 553848"/>
                    <a:gd name="connsiteX5" fmla="*/ 312667 w 450192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378268 w 378268"/>
                    <a:gd name="connsiteY0" fmla="*/ 542786 h 553848"/>
                    <a:gd name="connsiteX1" fmla="*/ 287267 w 378268"/>
                    <a:gd name="connsiteY1" fmla="*/ 553848 h 553848"/>
                    <a:gd name="connsiteX2" fmla="*/ 86 w 378268"/>
                    <a:gd name="connsiteY2" fmla="*/ 381699 h 553848"/>
                    <a:gd name="connsiteX3" fmla="*/ 312667 w 378268"/>
                    <a:gd name="connsiteY3" fmla="*/ 0 h 553848"/>
                    <a:gd name="connsiteX0" fmla="*/ 287267 w 312667"/>
                    <a:gd name="connsiteY0" fmla="*/ 553848 h 553848"/>
                    <a:gd name="connsiteX1" fmla="*/ 86 w 312667"/>
                    <a:gd name="connsiteY1" fmla="*/ 381699 h 553848"/>
                    <a:gd name="connsiteX2" fmla="*/ 312667 w 312667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401913 w 401913"/>
                    <a:gd name="connsiteY0" fmla="*/ 547498 h 547500"/>
                    <a:gd name="connsiteX1" fmla="*/ 432 w 401913"/>
                    <a:gd name="connsiteY1" fmla="*/ 457899 h 547500"/>
                    <a:gd name="connsiteX2" fmla="*/ 338413 w 401913"/>
                    <a:gd name="connsiteY2" fmla="*/ 0 h 547500"/>
                    <a:gd name="connsiteX0" fmla="*/ 454471 w 454471"/>
                    <a:gd name="connsiteY0" fmla="*/ 547498 h 567501"/>
                    <a:gd name="connsiteX1" fmla="*/ 340 w 454471"/>
                    <a:gd name="connsiteY1" fmla="*/ 517312 h 567501"/>
                    <a:gd name="connsiteX2" fmla="*/ 390971 w 454471"/>
                    <a:gd name="connsiteY2" fmla="*/ 0 h 567501"/>
                    <a:gd name="connsiteX0" fmla="*/ 455391 w 455391"/>
                    <a:gd name="connsiteY0" fmla="*/ 547498 h 601778"/>
                    <a:gd name="connsiteX1" fmla="*/ 1260 w 455391"/>
                    <a:gd name="connsiteY1" fmla="*/ 517312 h 601778"/>
                    <a:gd name="connsiteX2" fmla="*/ 391891 w 455391"/>
                    <a:gd name="connsiteY2" fmla="*/ 0 h 601778"/>
                    <a:gd name="connsiteX0" fmla="*/ 476358 w 476358"/>
                    <a:gd name="connsiteY0" fmla="*/ 547498 h 562146"/>
                    <a:gd name="connsiteX1" fmla="*/ 1167 w 476358"/>
                    <a:gd name="connsiteY1" fmla="*/ 447998 h 562146"/>
                    <a:gd name="connsiteX2" fmla="*/ 412858 w 476358"/>
                    <a:gd name="connsiteY2" fmla="*/ 0 h 562146"/>
                    <a:gd name="connsiteX0" fmla="*/ 476749 w 476749"/>
                    <a:gd name="connsiteY0" fmla="*/ 547498 h 562146"/>
                    <a:gd name="connsiteX1" fmla="*/ 1558 w 476749"/>
                    <a:gd name="connsiteY1" fmla="*/ 447998 h 562146"/>
                    <a:gd name="connsiteX2" fmla="*/ 413249 w 476749"/>
                    <a:gd name="connsiteY2" fmla="*/ 0 h 562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76749" h="562146">
                      <a:moveTo>
                        <a:pt x="476749" y="547498"/>
                      </a:moveTo>
                      <a:cubicBezTo>
                        <a:pt x="339185" y="547498"/>
                        <a:pt x="22671" y="618465"/>
                        <a:pt x="1558" y="447998"/>
                      </a:cubicBezTo>
                      <a:cubicBezTo>
                        <a:pt x="-19555" y="277531"/>
                        <a:pt x="176575" y="164345"/>
                        <a:pt x="413249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3A1EB76B-737E-8A27-D80D-1B5332D419CB}"/>
                    </a:ext>
                  </a:extLst>
                </p:cNvPr>
                <p:cNvSpPr/>
                <p:nvPr/>
              </p:nvSpPr>
              <p:spPr>
                <a:xfrm>
                  <a:off x="7964606" y="2464890"/>
                  <a:ext cx="432021" cy="54578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E9E8C8E9-2939-6336-0ED6-34BDBAEDAF29}"/>
                    </a:ext>
                  </a:extLst>
                </p:cNvPr>
                <p:cNvSpPr/>
                <p:nvPr/>
              </p:nvSpPr>
              <p:spPr>
                <a:xfrm>
                  <a:off x="8005843" y="2556370"/>
                  <a:ext cx="287197" cy="36282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44F54206-73E3-0BA5-CD62-75CD089967BE}"/>
                    </a:ext>
                  </a:extLst>
                </p:cNvPr>
                <p:cNvSpPr/>
                <p:nvPr/>
              </p:nvSpPr>
              <p:spPr>
                <a:xfrm rot="19273140" flipH="1">
                  <a:off x="6803321" y="3311498"/>
                  <a:ext cx="453996" cy="459894"/>
                </a:xfrm>
                <a:custGeom>
                  <a:avLst/>
                  <a:gdLst>
                    <a:gd name="connsiteX0" fmla="*/ 270607 w 1007779"/>
                    <a:gd name="connsiteY0" fmla="*/ 0 h 800896"/>
                    <a:gd name="connsiteX1" fmla="*/ 796655 w 1007779"/>
                    <a:gd name="connsiteY1" fmla="*/ 0 h 800896"/>
                    <a:gd name="connsiteX2" fmla="*/ 1007779 w 1007779"/>
                    <a:gd name="connsiteY2" fmla="*/ 211124 h 800896"/>
                    <a:gd name="connsiteX3" fmla="*/ 1007779 w 1007779"/>
                    <a:gd name="connsiteY3" fmla="*/ 400448 h 800896"/>
                    <a:gd name="connsiteX4" fmla="*/ 607331 w 1007779"/>
                    <a:gd name="connsiteY4" fmla="*/ 800896 h 800896"/>
                    <a:gd name="connsiteX5" fmla="*/ 459931 w 1007779"/>
                    <a:gd name="connsiteY5" fmla="*/ 800896 h 800896"/>
                    <a:gd name="connsiteX6" fmla="*/ 304059 w 1007779"/>
                    <a:gd name="connsiteY6" fmla="*/ 769427 h 800896"/>
                    <a:gd name="connsiteX7" fmla="*/ 242325 w 1007779"/>
                    <a:gd name="connsiteY7" fmla="*/ 735919 h 800896"/>
                    <a:gd name="connsiteX8" fmla="*/ 229406 w 1007779"/>
                    <a:gd name="connsiteY8" fmla="*/ 732090 h 800896"/>
                    <a:gd name="connsiteX9" fmla="*/ 149944 w 1007779"/>
                    <a:gd name="connsiteY9" fmla="*/ 679324 h 800896"/>
                    <a:gd name="connsiteX10" fmla="*/ 50250 w 1007779"/>
                    <a:gd name="connsiteY10" fmla="*/ 579630 h 800896"/>
                    <a:gd name="connsiteX11" fmla="*/ 50250 w 1007779"/>
                    <a:gd name="connsiteY11" fmla="*/ 337001 h 800896"/>
                    <a:gd name="connsiteX12" fmla="*/ 59483 w 1007779"/>
                    <a:gd name="connsiteY12" fmla="*/ 327768 h 800896"/>
                    <a:gd name="connsiteX13" fmla="*/ 59483 w 1007779"/>
                    <a:gd name="connsiteY13" fmla="*/ 211124 h 800896"/>
                    <a:gd name="connsiteX14" fmla="*/ 270607 w 1007779"/>
                    <a:gd name="connsiteY14" fmla="*/ 0 h 800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7779" h="800896">
                      <a:moveTo>
                        <a:pt x="270607" y="0"/>
                      </a:moveTo>
                      <a:lnTo>
                        <a:pt x="796655" y="0"/>
                      </a:lnTo>
                      <a:cubicBezTo>
                        <a:pt x="913256" y="0"/>
                        <a:pt x="1007779" y="94523"/>
                        <a:pt x="1007779" y="211124"/>
                      </a:cubicBezTo>
                      <a:lnTo>
                        <a:pt x="1007779" y="400448"/>
                      </a:lnTo>
                      <a:cubicBezTo>
                        <a:pt x="1007779" y="621609"/>
                        <a:pt x="828492" y="800896"/>
                        <a:pt x="607331" y="800896"/>
                      </a:cubicBezTo>
                      <a:lnTo>
                        <a:pt x="459931" y="800896"/>
                      </a:lnTo>
                      <a:cubicBezTo>
                        <a:pt x="404641" y="800896"/>
                        <a:pt x="351968" y="789691"/>
                        <a:pt x="304059" y="769427"/>
                      </a:cubicBezTo>
                      <a:lnTo>
                        <a:pt x="242325" y="735919"/>
                      </a:lnTo>
                      <a:lnTo>
                        <a:pt x="229406" y="732090"/>
                      </a:lnTo>
                      <a:cubicBezTo>
                        <a:pt x="200490" y="720365"/>
                        <a:pt x="173396" y="702776"/>
                        <a:pt x="149944" y="679324"/>
                      </a:cubicBezTo>
                      <a:lnTo>
                        <a:pt x="50250" y="579630"/>
                      </a:lnTo>
                      <a:cubicBezTo>
                        <a:pt x="-16750" y="512630"/>
                        <a:pt x="-16750" y="404001"/>
                        <a:pt x="50250" y="337001"/>
                      </a:cubicBezTo>
                      <a:lnTo>
                        <a:pt x="59483" y="327768"/>
                      </a:lnTo>
                      <a:lnTo>
                        <a:pt x="59483" y="211124"/>
                      </a:lnTo>
                      <a:cubicBezTo>
                        <a:pt x="59483" y="94523"/>
                        <a:pt x="154006" y="0"/>
                        <a:pt x="27060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0FA9E66C-6842-9EDC-9FBE-446F1C44F1ED}"/>
                    </a:ext>
                  </a:extLst>
                </p:cNvPr>
                <p:cNvSpPr/>
                <p:nvPr/>
              </p:nvSpPr>
              <p:spPr>
                <a:xfrm>
                  <a:off x="6815816" y="2111723"/>
                  <a:ext cx="394972" cy="151750"/>
                </a:xfrm>
                <a:custGeom>
                  <a:avLst/>
                  <a:gdLst>
                    <a:gd name="connsiteX0" fmla="*/ 280763 w 558527"/>
                    <a:gd name="connsiteY0" fmla="*/ 13 h 214588"/>
                    <a:gd name="connsiteX1" fmla="*/ 558527 w 558527"/>
                    <a:gd name="connsiteY1" fmla="*/ 167004 h 214588"/>
                    <a:gd name="connsiteX2" fmla="*/ 470866 w 558527"/>
                    <a:gd name="connsiteY2" fmla="*/ 214588 h 214588"/>
                    <a:gd name="connsiteX3" fmla="*/ 279853 w 558527"/>
                    <a:gd name="connsiteY3" fmla="*/ 99752 h 214588"/>
                    <a:gd name="connsiteX4" fmla="*/ 86778 w 558527"/>
                    <a:gd name="connsiteY4" fmla="*/ 211086 h 214588"/>
                    <a:gd name="connsiteX5" fmla="*/ 0 w 558527"/>
                    <a:gd name="connsiteY5" fmla="*/ 161910 h 214588"/>
                    <a:gd name="connsiteX6" fmla="*/ 280763 w 558527"/>
                    <a:gd name="connsiteY6" fmla="*/ 13 h 214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8527" h="214588">
                      <a:moveTo>
                        <a:pt x="280763" y="13"/>
                      </a:moveTo>
                      <a:cubicBezTo>
                        <a:pt x="396816" y="1071"/>
                        <a:pt x="503159" y="65005"/>
                        <a:pt x="558527" y="167004"/>
                      </a:cubicBezTo>
                      <a:lnTo>
                        <a:pt x="470866" y="214588"/>
                      </a:lnTo>
                      <a:cubicBezTo>
                        <a:pt x="432791" y="144445"/>
                        <a:pt x="359660" y="100479"/>
                        <a:pt x="279853" y="99752"/>
                      </a:cubicBezTo>
                      <a:cubicBezTo>
                        <a:pt x="200046" y="99024"/>
                        <a:pt x="126126" y="141649"/>
                        <a:pt x="86778" y="211086"/>
                      </a:cubicBezTo>
                      <a:lnTo>
                        <a:pt x="0" y="161910"/>
                      </a:lnTo>
                      <a:cubicBezTo>
                        <a:pt x="57219" y="60938"/>
                        <a:pt x="164711" y="-1046"/>
                        <a:pt x="280763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0560543E-5954-3309-2ED3-174769352E95}"/>
                    </a:ext>
                  </a:extLst>
                </p:cNvPr>
                <p:cNvSpPr/>
                <p:nvPr/>
              </p:nvSpPr>
              <p:spPr>
                <a:xfrm>
                  <a:off x="7373029" y="2111723"/>
                  <a:ext cx="394972" cy="151750"/>
                </a:xfrm>
                <a:custGeom>
                  <a:avLst/>
                  <a:gdLst>
                    <a:gd name="connsiteX0" fmla="*/ 280763 w 558527"/>
                    <a:gd name="connsiteY0" fmla="*/ 13 h 214588"/>
                    <a:gd name="connsiteX1" fmla="*/ 558527 w 558527"/>
                    <a:gd name="connsiteY1" fmla="*/ 167004 h 214588"/>
                    <a:gd name="connsiteX2" fmla="*/ 470866 w 558527"/>
                    <a:gd name="connsiteY2" fmla="*/ 214588 h 214588"/>
                    <a:gd name="connsiteX3" fmla="*/ 279853 w 558527"/>
                    <a:gd name="connsiteY3" fmla="*/ 99752 h 214588"/>
                    <a:gd name="connsiteX4" fmla="*/ 86778 w 558527"/>
                    <a:gd name="connsiteY4" fmla="*/ 211086 h 214588"/>
                    <a:gd name="connsiteX5" fmla="*/ 0 w 558527"/>
                    <a:gd name="connsiteY5" fmla="*/ 161910 h 214588"/>
                    <a:gd name="connsiteX6" fmla="*/ 280763 w 558527"/>
                    <a:gd name="connsiteY6" fmla="*/ 13 h 214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8527" h="214588">
                      <a:moveTo>
                        <a:pt x="280763" y="13"/>
                      </a:moveTo>
                      <a:cubicBezTo>
                        <a:pt x="396816" y="1071"/>
                        <a:pt x="503159" y="65005"/>
                        <a:pt x="558527" y="167004"/>
                      </a:cubicBezTo>
                      <a:lnTo>
                        <a:pt x="470866" y="214588"/>
                      </a:lnTo>
                      <a:cubicBezTo>
                        <a:pt x="432791" y="144445"/>
                        <a:pt x="359660" y="100479"/>
                        <a:pt x="279853" y="99752"/>
                      </a:cubicBezTo>
                      <a:cubicBezTo>
                        <a:pt x="200046" y="99024"/>
                        <a:pt x="126126" y="141649"/>
                        <a:pt x="86778" y="211086"/>
                      </a:cubicBezTo>
                      <a:lnTo>
                        <a:pt x="0" y="161910"/>
                      </a:lnTo>
                      <a:cubicBezTo>
                        <a:pt x="57219" y="60938"/>
                        <a:pt x="164711" y="-1046"/>
                        <a:pt x="280763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FCE8B919-EE31-74D7-23D1-CAE1D34B76E1}"/>
                  </a:ext>
                </a:extLst>
              </p:cNvPr>
              <p:cNvSpPr/>
              <p:nvPr/>
            </p:nvSpPr>
            <p:spPr>
              <a:xfrm>
                <a:off x="6845943" y="1535754"/>
                <a:ext cx="321548" cy="32154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34416384-22E2-A20A-271D-8F2944D54E07}"/>
                  </a:ext>
                </a:extLst>
              </p:cNvPr>
              <p:cNvSpPr/>
              <p:nvPr/>
            </p:nvSpPr>
            <p:spPr>
              <a:xfrm>
                <a:off x="7253884" y="1535754"/>
                <a:ext cx="321548" cy="32154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743A7DC8-0BCC-6FD5-17CE-8DBFCD3E65BC}"/>
                  </a:ext>
                </a:extLst>
              </p:cNvPr>
              <p:cNvSpPr/>
              <p:nvPr/>
            </p:nvSpPr>
            <p:spPr>
              <a:xfrm>
                <a:off x="6946668" y="1647826"/>
                <a:ext cx="97406" cy="974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6401FBBD-F518-66A1-A000-2193DB6FEA17}"/>
                  </a:ext>
                </a:extLst>
              </p:cNvPr>
              <p:cNvSpPr/>
              <p:nvPr/>
            </p:nvSpPr>
            <p:spPr>
              <a:xfrm>
                <a:off x="7354608" y="1647826"/>
                <a:ext cx="97406" cy="974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8016AD43-0D1F-E199-BE07-1D6661F5CA2E}"/>
                  </a:ext>
                </a:extLst>
              </p:cNvPr>
              <p:cNvSpPr/>
              <p:nvPr/>
            </p:nvSpPr>
            <p:spPr>
              <a:xfrm rot="19383027">
                <a:off x="7218080" y="1891203"/>
                <a:ext cx="217493" cy="31335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6C4B37A1-FA24-B4E1-1D50-E53C481AE194}"/>
                </a:ext>
              </a:extLst>
            </p:cNvPr>
            <p:cNvGrpSpPr/>
            <p:nvPr/>
          </p:nvGrpSpPr>
          <p:grpSpPr>
            <a:xfrm flipH="1">
              <a:off x="395457" y="3984955"/>
              <a:ext cx="3151086" cy="3074816"/>
              <a:chOff x="6127115" y="841633"/>
              <a:chExt cx="3245741" cy="3167180"/>
            </a:xfrm>
          </p:grpSpPr>
          <p:sp>
            <p:nvSpPr>
              <p:cNvPr id="598" name="四角形: 角を丸くする 597">
                <a:extLst>
                  <a:ext uri="{FF2B5EF4-FFF2-40B4-BE49-F238E27FC236}">
                    <a16:creationId xmlns:a16="http://schemas.microsoft.com/office/drawing/2014/main" id="{6FC9886B-A9B8-C80F-97A1-727E37A6605D}"/>
                  </a:ext>
                </a:extLst>
              </p:cNvPr>
              <p:cNvSpPr/>
              <p:nvPr/>
            </p:nvSpPr>
            <p:spPr bwMode="auto">
              <a:xfrm rot="17100000">
                <a:off x="7357202" y="1868365"/>
                <a:ext cx="110450" cy="20336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AAC530A7-CA4E-239F-F8C1-91D0C52A5A43}"/>
                  </a:ext>
                </a:extLst>
              </p:cNvPr>
              <p:cNvSpPr/>
              <p:nvPr/>
            </p:nvSpPr>
            <p:spPr bwMode="auto">
              <a:xfrm rot="1732090" flipH="1">
                <a:off x="7563161" y="1460343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0" name="台形 599">
                <a:extLst>
                  <a:ext uri="{FF2B5EF4-FFF2-40B4-BE49-F238E27FC236}">
                    <a16:creationId xmlns:a16="http://schemas.microsoft.com/office/drawing/2014/main" id="{62E60FDB-4138-2A9A-6DCA-8B78FB965322}"/>
                  </a:ext>
                </a:extLst>
              </p:cNvPr>
              <p:cNvSpPr/>
              <p:nvPr/>
            </p:nvSpPr>
            <p:spPr>
              <a:xfrm>
                <a:off x="7963247" y="1385577"/>
                <a:ext cx="134259" cy="161985"/>
              </a:xfrm>
              <a:prstGeom prst="trapezoid">
                <a:avLst>
                  <a:gd name="adj" fmla="val 13572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B845D98D-C225-19DD-F743-2F3155204C2B}"/>
                  </a:ext>
                </a:extLst>
              </p:cNvPr>
              <p:cNvSpPr/>
              <p:nvPr/>
            </p:nvSpPr>
            <p:spPr>
              <a:xfrm rot="3600000">
                <a:off x="7499402" y="2459066"/>
                <a:ext cx="744574" cy="715609"/>
              </a:xfrm>
              <a:custGeom>
                <a:avLst/>
                <a:gdLst>
                  <a:gd name="connsiteX0" fmla="*/ 11457 w 900792"/>
                  <a:gd name="connsiteY0" fmla="*/ 89041 h 865751"/>
                  <a:gd name="connsiteX1" fmla="*/ 145788 w 900792"/>
                  <a:gd name="connsiteY1" fmla="*/ 0 h 865751"/>
                  <a:gd name="connsiteX2" fmla="*/ 291576 w 900792"/>
                  <a:gd name="connsiteY2" fmla="*/ 145788 h 865751"/>
                  <a:gd name="connsiteX3" fmla="*/ 291576 w 900792"/>
                  <a:gd name="connsiteY3" fmla="*/ 600480 h 865751"/>
                  <a:gd name="connsiteX4" fmla="*/ 900792 w 900792"/>
                  <a:gd name="connsiteY4" fmla="*/ 631397 h 865751"/>
                  <a:gd name="connsiteX5" fmla="*/ 900792 w 900792"/>
                  <a:gd name="connsiteY5" fmla="*/ 826629 h 865751"/>
                  <a:gd name="connsiteX6" fmla="*/ 146011 w 900792"/>
                  <a:gd name="connsiteY6" fmla="*/ 864934 h 865751"/>
                  <a:gd name="connsiteX7" fmla="*/ 145788 w 900792"/>
                  <a:gd name="connsiteY7" fmla="*/ 864979 h 865751"/>
                  <a:gd name="connsiteX8" fmla="*/ 145654 w 900792"/>
                  <a:gd name="connsiteY8" fmla="*/ 864952 h 865751"/>
                  <a:gd name="connsiteX9" fmla="*/ 129905 w 900792"/>
                  <a:gd name="connsiteY9" fmla="*/ 865751 h 865751"/>
                  <a:gd name="connsiteX10" fmla="*/ 116854 w 900792"/>
                  <a:gd name="connsiteY10" fmla="*/ 859137 h 865751"/>
                  <a:gd name="connsiteX11" fmla="*/ 89041 w 900792"/>
                  <a:gd name="connsiteY11" fmla="*/ 853522 h 865751"/>
                  <a:gd name="connsiteX12" fmla="*/ 0 w 900792"/>
                  <a:gd name="connsiteY12" fmla="*/ 719191 h 865751"/>
                  <a:gd name="connsiteX13" fmla="*/ 0 w 900792"/>
                  <a:gd name="connsiteY13" fmla="*/ 145788 h 865751"/>
                  <a:gd name="connsiteX14" fmla="*/ 11457 w 900792"/>
                  <a:gd name="connsiteY14" fmla="*/ 89041 h 86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0792" h="865751">
                    <a:moveTo>
                      <a:pt x="11457" y="89041"/>
                    </a:moveTo>
                    <a:cubicBezTo>
                      <a:pt x="33589" y="36716"/>
                      <a:pt x="85401" y="0"/>
                      <a:pt x="145788" y="0"/>
                    </a:cubicBezTo>
                    <a:cubicBezTo>
                      <a:pt x="226304" y="0"/>
                      <a:pt x="291576" y="65272"/>
                      <a:pt x="291576" y="145788"/>
                    </a:cubicBezTo>
                    <a:lnTo>
                      <a:pt x="291576" y="600480"/>
                    </a:lnTo>
                    <a:lnTo>
                      <a:pt x="900792" y="631397"/>
                    </a:lnTo>
                    <a:lnTo>
                      <a:pt x="900792" y="826629"/>
                    </a:lnTo>
                    <a:lnTo>
                      <a:pt x="146011" y="864934"/>
                    </a:lnTo>
                    <a:lnTo>
                      <a:pt x="145788" y="864979"/>
                    </a:lnTo>
                    <a:lnTo>
                      <a:pt x="145654" y="864952"/>
                    </a:lnTo>
                    <a:lnTo>
                      <a:pt x="129905" y="865751"/>
                    </a:lnTo>
                    <a:lnTo>
                      <a:pt x="116854" y="859137"/>
                    </a:lnTo>
                    <a:lnTo>
                      <a:pt x="89041" y="853522"/>
                    </a:lnTo>
                    <a:cubicBezTo>
                      <a:pt x="36715" y="831390"/>
                      <a:pt x="0" y="779578"/>
                      <a:pt x="0" y="719191"/>
                    </a:cubicBezTo>
                    <a:lnTo>
                      <a:pt x="0" y="145788"/>
                    </a:lnTo>
                    <a:cubicBezTo>
                      <a:pt x="0" y="125659"/>
                      <a:pt x="4080" y="106483"/>
                      <a:pt x="11457" y="8904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387F07B1-D8E0-BC41-84FE-47AA5600D64C}"/>
                  </a:ext>
                </a:extLst>
              </p:cNvPr>
              <p:cNvGrpSpPr/>
              <p:nvPr/>
            </p:nvGrpSpPr>
            <p:grpSpPr>
              <a:xfrm>
                <a:off x="6127115" y="2019225"/>
                <a:ext cx="3245741" cy="1989588"/>
                <a:chOff x="850996" y="1683405"/>
                <a:chExt cx="6068504" cy="3719884"/>
              </a:xfrm>
            </p:grpSpPr>
            <p:sp>
              <p:nvSpPr>
                <p:cNvPr id="626" name="AutoShape 368">
                  <a:extLst>
                    <a:ext uri="{FF2B5EF4-FFF2-40B4-BE49-F238E27FC236}">
                      <a16:creationId xmlns:a16="http://schemas.microsoft.com/office/drawing/2014/main" id="{45751206-4E22-E9F7-38A3-BCC95A3DD0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6787806" flipH="1">
                  <a:off x="2651300" y="1860464"/>
                  <a:ext cx="505895" cy="15177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27" name="AutoShape 303">
                  <a:extLst>
                    <a:ext uri="{FF2B5EF4-FFF2-40B4-BE49-F238E27FC236}">
                      <a16:creationId xmlns:a16="http://schemas.microsoft.com/office/drawing/2014/main" id="{A62EC86F-1A97-F753-6EBA-2EEAC1F934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68051" flipH="1">
                  <a:off x="2448422" y="2270962"/>
                  <a:ext cx="162740" cy="7627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DA0E2E0D-E217-F4B5-1E2F-7E039898C4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621196" y="2695479"/>
                  <a:ext cx="1697320" cy="610037"/>
                </a:xfrm>
                <a:custGeom>
                  <a:avLst/>
                  <a:gdLst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377198 w 1720309"/>
                    <a:gd name="connsiteY14" fmla="*/ 557084 h 609992"/>
                    <a:gd name="connsiteX15" fmla="*/ 1121628 w 1720309"/>
                    <a:gd name="connsiteY15" fmla="*/ 301514 h 609992"/>
                    <a:gd name="connsiteX16" fmla="*/ 1119452 w 1720309"/>
                    <a:gd name="connsiteY16" fmla="*/ 300613 h 609992"/>
                    <a:gd name="connsiteX17" fmla="*/ 1119363 w 1720309"/>
                    <a:gd name="connsiteY17" fmla="*/ 299937 h 609992"/>
                    <a:gd name="connsiteX18" fmla="*/ 1103752 w 1720309"/>
                    <a:gd name="connsiteY18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121628 w 1720309"/>
                    <a:gd name="connsiteY14" fmla="*/ 301514 h 609992"/>
                    <a:gd name="connsiteX15" fmla="*/ 1119452 w 1720309"/>
                    <a:gd name="connsiteY15" fmla="*/ 300613 h 609992"/>
                    <a:gd name="connsiteX16" fmla="*/ 1119363 w 1720309"/>
                    <a:gd name="connsiteY16" fmla="*/ 299937 h 609992"/>
                    <a:gd name="connsiteX17" fmla="*/ 1103752 w 1720309"/>
                    <a:gd name="connsiteY17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76276 w 1720309"/>
                    <a:gd name="connsiteY8" fmla="*/ 609992 h 609992"/>
                    <a:gd name="connsiteX9" fmla="*/ 1697320 w 1720309"/>
                    <a:gd name="connsiteY9" fmla="*/ 609992 h 609992"/>
                    <a:gd name="connsiteX10" fmla="*/ 1720309 w 1720309"/>
                    <a:gd name="connsiteY10" fmla="*/ 587003 h 609992"/>
                    <a:gd name="connsiteX11" fmla="*/ 1697320 w 1720309"/>
                    <a:gd name="connsiteY11" fmla="*/ 564014 h 609992"/>
                    <a:gd name="connsiteX12" fmla="*/ 1380068 w 1720309"/>
                    <a:gd name="connsiteY12" fmla="*/ 564014 h 609992"/>
                    <a:gd name="connsiteX13" fmla="*/ 1121628 w 1720309"/>
                    <a:gd name="connsiteY13" fmla="*/ 301514 h 609992"/>
                    <a:gd name="connsiteX14" fmla="*/ 1119452 w 1720309"/>
                    <a:gd name="connsiteY14" fmla="*/ 300613 h 609992"/>
                    <a:gd name="connsiteX15" fmla="*/ 1119363 w 1720309"/>
                    <a:gd name="connsiteY15" fmla="*/ 299937 h 609992"/>
                    <a:gd name="connsiteX16" fmla="*/ 1103752 w 1720309"/>
                    <a:gd name="connsiteY16" fmla="*/ 287958 h 609992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65843 w 1720309"/>
                    <a:gd name="connsiteY7" fmla="*/ 566150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748119"/>
                    <a:gd name="connsiteY0" fmla="*/ 287958 h 610037"/>
                    <a:gd name="connsiteX1" fmla="*/ 32371 w 1748119"/>
                    <a:gd name="connsiteY1" fmla="*/ 882 h 610037"/>
                    <a:gd name="connsiteX2" fmla="*/ 882 w 1748119"/>
                    <a:gd name="connsiteY2" fmla="*/ 19062 h 610037"/>
                    <a:gd name="connsiteX3" fmla="*/ 19062 w 1748119"/>
                    <a:gd name="connsiteY3" fmla="*/ 50550 h 610037"/>
                    <a:gd name="connsiteX4" fmla="*/ 1090444 w 1748119"/>
                    <a:gd name="connsiteY4" fmla="*/ 337626 h 610037"/>
                    <a:gd name="connsiteX5" fmla="*/ 1092776 w 1748119"/>
                    <a:gd name="connsiteY5" fmla="*/ 337319 h 610037"/>
                    <a:gd name="connsiteX6" fmla="*/ 1319470 w 1748119"/>
                    <a:gd name="connsiteY6" fmla="*/ 564014 h 610037"/>
                    <a:gd name="connsiteX7" fmla="*/ 1165843 w 1748119"/>
                    <a:gd name="connsiteY7" fmla="*/ 566150 h 610037"/>
                    <a:gd name="connsiteX8" fmla="*/ 1213243 w 1748119"/>
                    <a:gd name="connsiteY8" fmla="*/ 610037 h 610037"/>
                    <a:gd name="connsiteX9" fmla="*/ 1697320 w 1748119"/>
                    <a:gd name="connsiteY9" fmla="*/ 609992 h 610037"/>
                    <a:gd name="connsiteX10" fmla="*/ 1697320 w 1748119"/>
                    <a:gd name="connsiteY10" fmla="*/ 564014 h 610037"/>
                    <a:gd name="connsiteX11" fmla="*/ 1380068 w 1748119"/>
                    <a:gd name="connsiteY11" fmla="*/ 564014 h 610037"/>
                    <a:gd name="connsiteX12" fmla="*/ 1121628 w 1748119"/>
                    <a:gd name="connsiteY12" fmla="*/ 301514 h 610037"/>
                    <a:gd name="connsiteX13" fmla="*/ 1119452 w 1748119"/>
                    <a:gd name="connsiteY13" fmla="*/ 300613 h 610037"/>
                    <a:gd name="connsiteX14" fmla="*/ 1119363 w 1748119"/>
                    <a:gd name="connsiteY14" fmla="*/ 299937 h 610037"/>
                    <a:gd name="connsiteX15" fmla="*/ 1103752 w 1748119"/>
                    <a:gd name="connsiteY15" fmla="*/ 287958 h 610037"/>
                    <a:gd name="connsiteX0" fmla="*/ 1103752 w 1747934"/>
                    <a:gd name="connsiteY0" fmla="*/ 287958 h 615631"/>
                    <a:gd name="connsiteX1" fmla="*/ 32371 w 1747934"/>
                    <a:gd name="connsiteY1" fmla="*/ 882 h 615631"/>
                    <a:gd name="connsiteX2" fmla="*/ 882 w 1747934"/>
                    <a:gd name="connsiteY2" fmla="*/ 19062 h 615631"/>
                    <a:gd name="connsiteX3" fmla="*/ 19062 w 1747934"/>
                    <a:gd name="connsiteY3" fmla="*/ 50550 h 615631"/>
                    <a:gd name="connsiteX4" fmla="*/ 1090444 w 1747934"/>
                    <a:gd name="connsiteY4" fmla="*/ 337626 h 615631"/>
                    <a:gd name="connsiteX5" fmla="*/ 1092776 w 1747934"/>
                    <a:gd name="connsiteY5" fmla="*/ 337319 h 615631"/>
                    <a:gd name="connsiteX6" fmla="*/ 1319470 w 1747934"/>
                    <a:gd name="connsiteY6" fmla="*/ 564014 h 615631"/>
                    <a:gd name="connsiteX7" fmla="*/ 1165843 w 1747934"/>
                    <a:gd name="connsiteY7" fmla="*/ 566150 h 615631"/>
                    <a:gd name="connsiteX8" fmla="*/ 1213243 w 1747934"/>
                    <a:gd name="connsiteY8" fmla="*/ 610037 h 615631"/>
                    <a:gd name="connsiteX9" fmla="*/ 1697320 w 1747934"/>
                    <a:gd name="connsiteY9" fmla="*/ 609992 h 615631"/>
                    <a:gd name="connsiteX10" fmla="*/ 1697320 w 1747934"/>
                    <a:gd name="connsiteY10" fmla="*/ 564014 h 615631"/>
                    <a:gd name="connsiteX11" fmla="*/ 1380068 w 1747934"/>
                    <a:gd name="connsiteY11" fmla="*/ 564014 h 615631"/>
                    <a:gd name="connsiteX12" fmla="*/ 1121628 w 1747934"/>
                    <a:gd name="connsiteY12" fmla="*/ 301514 h 615631"/>
                    <a:gd name="connsiteX13" fmla="*/ 1119452 w 1747934"/>
                    <a:gd name="connsiteY13" fmla="*/ 300613 h 615631"/>
                    <a:gd name="connsiteX14" fmla="*/ 1119363 w 1747934"/>
                    <a:gd name="connsiteY14" fmla="*/ 299937 h 615631"/>
                    <a:gd name="connsiteX15" fmla="*/ 1103752 w 1747934"/>
                    <a:gd name="connsiteY15" fmla="*/ 287958 h 615631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19363 w 1697320"/>
                    <a:gd name="connsiteY14" fmla="*/ 299937 h 610037"/>
                    <a:gd name="connsiteX15" fmla="*/ 1103752 w 1697320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03752 w 1697320"/>
                    <a:gd name="connsiteY14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03752 w 1697320"/>
                    <a:gd name="connsiteY13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03752 w 1697320"/>
                    <a:gd name="connsiteY12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19470 w 1697320"/>
                    <a:gd name="connsiteY5" fmla="*/ 564014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72660 w 1697320"/>
                    <a:gd name="connsiteY4" fmla="*/ 33039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61160 w 1697320"/>
                    <a:gd name="connsiteY4" fmla="*/ 327314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7320" h="610037">
                      <a:moveTo>
                        <a:pt x="1103752" y="287958"/>
                      </a:moveTo>
                      <a:lnTo>
                        <a:pt x="32371" y="882"/>
                      </a:lnTo>
                      <a:cubicBezTo>
                        <a:pt x="18655" y="-2793"/>
                        <a:pt x="4557" y="5346"/>
                        <a:pt x="882" y="19062"/>
                      </a:cubicBezTo>
                      <a:cubicBezTo>
                        <a:pt x="-2793" y="32777"/>
                        <a:pt x="5347" y="46875"/>
                        <a:pt x="19062" y="50550"/>
                      </a:cubicBezTo>
                      <a:lnTo>
                        <a:pt x="1061160" y="327314"/>
                      </a:lnTo>
                      <a:lnTo>
                        <a:pt x="1304437" y="564916"/>
                      </a:lnTo>
                      <a:lnTo>
                        <a:pt x="1165843" y="566150"/>
                      </a:lnTo>
                      <a:lnTo>
                        <a:pt x="1213243" y="610037"/>
                      </a:lnTo>
                      <a:lnTo>
                        <a:pt x="1697320" y="609992"/>
                      </a:lnTo>
                      <a:lnTo>
                        <a:pt x="1697320" y="564014"/>
                      </a:lnTo>
                      <a:lnTo>
                        <a:pt x="1380068" y="564014"/>
                      </a:lnTo>
                      <a:lnTo>
                        <a:pt x="1103752" y="28795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629" name="グループ化 628">
                  <a:extLst>
                    <a:ext uri="{FF2B5EF4-FFF2-40B4-BE49-F238E27FC236}">
                      <a16:creationId xmlns:a16="http://schemas.microsoft.com/office/drawing/2014/main" id="{BAB97CA1-EF4C-EA8D-40A1-88F9A4B05A5A}"/>
                    </a:ext>
                  </a:extLst>
                </p:cNvPr>
                <p:cNvGrpSpPr/>
                <p:nvPr/>
              </p:nvGrpSpPr>
              <p:grpSpPr>
                <a:xfrm>
                  <a:off x="962346" y="3149385"/>
                  <a:ext cx="2132755" cy="2121069"/>
                  <a:chOff x="962346" y="3149385"/>
                  <a:chExt cx="2132755" cy="2121069"/>
                </a:xfrm>
              </p:grpSpPr>
              <p:grpSp>
                <p:nvGrpSpPr>
                  <p:cNvPr id="690" name="Group 264">
                    <a:extLst>
                      <a:ext uri="{FF2B5EF4-FFF2-40B4-BE49-F238E27FC236}">
                        <a16:creationId xmlns:a16="http://schemas.microsoft.com/office/drawing/2014/main" id="{EBCA5754-DA37-2152-C280-D49E681ED31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96234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710" name="Group 265">
                      <a:extLst>
                        <a:ext uri="{FF2B5EF4-FFF2-40B4-BE49-F238E27FC236}">
                          <a16:creationId xmlns:a16="http://schemas.microsoft.com/office/drawing/2014/main" id="{ACC2AA9A-E107-F07C-9F40-7C803FD6B1D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26" name="Line 266">
                        <a:extLst>
                          <a:ext uri="{FF2B5EF4-FFF2-40B4-BE49-F238E27FC236}">
                            <a16:creationId xmlns:a16="http://schemas.microsoft.com/office/drawing/2014/main" id="{46AD091A-E7CD-5A5A-1AF1-DA591D6A2EF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27" name="Line 267">
                        <a:extLst>
                          <a:ext uri="{FF2B5EF4-FFF2-40B4-BE49-F238E27FC236}">
                            <a16:creationId xmlns:a16="http://schemas.microsoft.com/office/drawing/2014/main" id="{3C2C2CD6-800B-81D2-C3F5-0E8282C8B31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711" name="Group 268">
                      <a:extLst>
                        <a:ext uri="{FF2B5EF4-FFF2-40B4-BE49-F238E27FC236}">
                          <a16:creationId xmlns:a16="http://schemas.microsoft.com/office/drawing/2014/main" id="{BDF80E5C-40A3-2BC1-A4E4-6D557CD5479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24" name="Line 269">
                        <a:extLst>
                          <a:ext uri="{FF2B5EF4-FFF2-40B4-BE49-F238E27FC236}">
                            <a16:creationId xmlns:a16="http://schemas.microsoft.com/office/drawing/2014/main" id="{3CBB80B7-7EA9-9F51-30DA-A26C92DD0CE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25" name="Line 270">
                        <a:extLst>
                          <a:ext uri="{FF2B5EF4-FFF2-40B4-BE49-F238E27FC236}">
                            <a16:creationId xmlns:a16="http://schemas.microsoft.com/office/drawing/2014/main" id="{07B61277-F855-25F4-8E7F-D1FD581D912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712" name="Group 271">
                      <a:extLst>
                        <a:ext uri="{FF2B5EF4-FFF2-40B4-BE49-F238E27FC236}">
                          <a16:creationId xmlns:a16="http://schemas.microsoft.com/office/drawing/2014/main" id="{C84FCF7C-039F-E670-F55F-666177EAEAC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22" name="Line 272">
                        <a:extLst>
                          <a:ext uri="{FF2B5EF4-FFF2-40B4-BE49-F238E27FC236}">
                            <a16:creationId xmlns:a16="http://schemas.microsoft.com/office/drawing/2014/main" id="{ABF3F1E6-BBD0-D9B8-B34E-F82C67EA966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23" name="Line 273">
                        <a:extLst>
                          <a:ext uri="{FF2B5EF4-FFF2-40B4-BE49-F238E27FC236}">
                            <a16:creationId xmlns:a16="http://schemas.microsoft.com/office/drawing/2014/main" id="{477A3841-D50D-3451-C416-6ADEE7D967A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713" name="Group 274">
                      <a:extLst>
                        <a:ext uri="{FF2B5EF4-FFF2-40B4-BE49-F238E27FC236}">
                          <a16:creationId xmlns:a16="http://schemas.microsoft.com/office/drawing/2014/main" id="{F3427564-5D2F-4D5C-310D-8F52D82A15C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20" name="Line 275">
                        <a:extLst>
                          <a:ext uri="{FF2B5EF4-FFF2-40B4-BE49-F238E27FC236}">
                            <a16:creationId xmlns:a16="http://schemas.microsoft.com/office/drawing/2014/main" id="{17A0EA11-AED9-3C70-E4C7-61F9FA322E7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21" name="Line 276">
                        <a:extLst>
                          <a:ext uri="{FF2B5EF4-FFF2-40B4-BE49-F238E27FC236}">
                            <a16:creationId xmlns:a16="http://schemas.microsoft.com/office/drawing/2014/main" id="{E6099E1E-3DEF-AAD9-F92D-A7F2F45D613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714" name="Group 277">
                      <a:extLst>
                        <a:ext uri="{FF2B5EF4-FFF2-40B4-BE49-F238E27FC236}">
                          <a16:creationId xmlns:a16="http://schemas.microsoft.com/office/drawing/2014/main" id="{FEFCB100-81C2-3882-D08C-BA26EEA1DD9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18" name="Line 278">
                        <a:extLst>
                          <a:ext uri="{FF2B5EF4-FFF2-40B4-BE49-F238E27FC236}">
                            <a16:creationId xmlns:a16="http://schemas.microsoft.com/office/drawing/2014/main" id="{5C62F8F5-0091-1399-B3ED-F277F2DF74D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19" name="Line 279">
                        <a:extLst>
                          <a:ext uri="{FF2B5EF4-FFF2-40B4-BE49-F238E27FC236}">
                            <a16:creationId xmlns:a16="http://schemas.microsoft.com/office/drawing/2014/main" id="{F9887D11-D977-3C61-EED4-D5F88DAFE9A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715" name="Group 280">
                      <a:extLst>
                        <a:ext uri="{FF2B5EF4-FFF2-40B4-BE49-F238E27FC236}">
                          <a16:creationId xmlns:a16="http://schemas.microsoft.com/office/drawing/2014/main" id="{D8FA2E6A-81CC-73B8-F1FF-0952C4A9E3A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16" name="Line 281">
                        <a:extLst>
                          <a:ext uri="{FF2B5EF4-FFF2-40B4-BE49-F238E27FC236}">
                            <a16:creationId xmlns:a16="http://schemas.microsoft.com/office/drawing/2014/main" id="{3DF372C3-DBB4-D16B-1DC3-2C70404A98F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17" name="Line 282">
                        <a:extLst>
                          <a:ext uri="{FF2B5EF4-FFF2-40B4-BE49-F238E27FC236}">
                            <a16:creationId xmlns:a16="http://schemas.microsoft.com/office/drawing/2014/main" id="{6AD39B24-B54E-CF50-D8E8-97D309A10CF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691" name="Group 305">
                    <a:extLst>
                      <a:ext uri="{FF2B5EF4-FFF2-40B4-BE49-F238E27FC236}">
                        <a16:creationId xmlns:a16="http://schemas.microsoft.com/office/drawing/2014/main" id="{7DCEA608-5484-9501-9158-D22A735AA2E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975193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692" name="Group 306">
                      <a:extLst>
                        <a:ext uri="{FF2B5EF4-FFF2-40B4-BE49-F238E27FC236}">
                          <a16:creationId xmlns:a16="http://schemas.microsoft.com/office/drawing/2014/main" id="{CA52EF86-512B-CB03-FC2D-5DE9DB5C5F2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08" name="Line 307">
                        <a:extLst>
                          <a:ext uri="{FF2B5EF4-FFF2-40B4-BE49-F238E27FC236}">
                            <a16:creationId xmlns:a16="http://schemas.microsoft.com/office/drawing/2014/main" id="{4042D639-76E8-4871-1619-00B89FE295F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09" name="Line 308">
                        <a:extLst>
                          <a:ext uri="{FF2B5EF4-FFF2-40B4-BE49-F238E27FC236}">
                            <a16:creationId xmlns:a16="http://schemas.microsoft.com/office/drawing/2014/main" id="{88F0D3FC-783D-9BDC-D171-A322ACFBA55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93" name="Group 309">
                      <a:extLst>
                        <a:ext uri="{FF2B5EF4-FFF2-40B4-BE49-F238E27FC236}">
                          <a16:creationId xmlns:a16="http://schemas.microsoft.com/office/drawing/2014/main" id="{BF1EE48A-3683-3211-2ABC-9D5F3732C37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06" name="Line 310">
                        <a:extLst>
                          <a:ext uri="{FF2B5EF4-FFF2-40B4-BE49-F238E27FC236}">
                            <a16:creationId xmlns:a16="http://schemas.microsoft.com/office/drawing/2014/main" id="{D9468075-65E9-6DCE-719C-CCB7042160A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07" name="Line 311">
                        <a:extLst>
                          <a:ext uri="{FF2B5EF4-FFF2-40B4-BE49-F238E27FC236}">
                            <a16:creationId xmlns:a16="http://schemas.microsoft.com/office/drawing/2014/main" id="{CC35E1FE-E26E-1D3F-2726-57C86A26E3B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94" name="Group 312">
                      <a:extLst>
                        <a:ext uri="{FF2B5EF4-FFF2-40B4-BE49-F238E27FC236}">
                          <a16:creationId xmlns:a16="http://schemas.microsoft.com/office/drawing/2014/main" id="{3EDD0F05-C24B-56AE-21D7-0657C59735C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04" name="Line 313">
                        <a:extLst>
                          <a:ext uri="{FF2B5EF4-FFF2-40B4-BE49-F238E27FC236}">
                            <a16:creationId xmlns:a16="http://schemas.microsoft.com/office/drawing/2014/main" id="{89AFAE28-A133-ED96-224E-261C3FDC524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05" name="Line 314">
                        <a:extLst>
                          <a:ext uri="{FF2B5EF4-FFF2-40B4-BE49-F238E27FC236}">
                            <a16:creationId xmlns:a16="http://schemas.microsoft.com/office/drawing/2014/main" id="{94F8EF3A-07A5-1035-F9A3-8E89639F2D0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95" name="Group 315">
                      <a:extLst>
                        <a:ext uri="{FF2B5EF4-FFF2-40B4-BE49-F238E27FC236}">
                          <a16:creationId xmlns:a16="http://schemas.microsoft.com/office/drawing/2014/main" id="{7C9EC8F5-A79E-DEC4-21DE-DD8511A27D7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02" name="Line 316">
                        <a:extLst>
                          <a:ext uri="{FF2B5EF4-FFF2-40B4-BE49-F238E27FC236}">
                            <a16:creationId xmlns:a16="http://schemas.microsoft.com/office/drawing/2014/main" id="{BDFFC9A7-654E-DE88-48EA-93D2F1BC3F2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03" name="Line 317">
                        <a:extLst>
                          <a:ext uri="{FF2B5EF4-FFF2-40B4-BE49-F238E27FC236}">
                            <a16:creationId xmlns:a16="http://schemas.microsoft.com/office/drawing/2014/main" id="{A4B7B3BE-734F-EEBE-219D-F58E1F7F8BD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96" name="Group 318">
                      <a:extLst>
                        <a:ext uri="{FF2B5EF4-FFF2-40B4-BE49-F238E27FC236}">
                          <a16:creationId xmlns:a16="http://schemas.microsoft.com/office/drawing/2014/main" id="{68932409-C21A-F20A-5DFD-89DE702BD8F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700" name="Line 319">
                        <a:extLst>
                          <a:ext uri="{FF2B5EF4-FFF2-40B4-BE49-F238E27FC236}">
                            <a16:creationId xmlns:a16="http://schemas.microsoft.com/office/drawing/2014/main" id="{EAE60615-AC27-0401-9CF7-CD66B0E2AE9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701" name="Line 320">
                        <a:extLst>
                          <a:ext uri="{FF2B5EF4-FFF2-40B4-BE49-F238E27FC236}">
                            <a16:creationId xmlns:a16="http://schemas.microsoft.com/office/drawing/2014/main" id="{C3A6DB51-0D55-8F51-0C76-5E757B979D1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97" name="Group 321">
                      <a:extLst>
                        <a:ext uri="{FF2B5EF4-FFF2-40B4-BE49-F238E27FC236}">
                          <a16:creationId xmlns:a16="http://schemas.microsoft.com/office/drawing/2014/main" id="{7D2B5AF1-AA0E-8D7F-FE18-AC598687DEF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98" name="Line 322">
                        <a:extLst>
                          <a:ext uri="{FF2B5EF4-FFF2-40B4-BE49-F238E27FC236}">
                            <a16:creationId xmlns:a16="http://schemas.microsoft.com/office/drawing/2014/main" id="{9259D917-08A0-23DE-E729-43912BB82EA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99" name="Line 323">
                        <a:extLst>
                          <a:ext uri="{FF2B5EF4-FFF2-40B4-BE49-F238E27FC236}">
                            <a16:creationId xmlns:a16="http://schemas.microsoft.com/office/drawing/2014/main" id="{84571772-C072-5B51-ED67-AEF737B7D6F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630" name="Oval 324">
                  <a:extLst>
                    <a:ext uri="{FF2B5EF4-FFF2-40B4-BE49-F238E27FC236}">
                      <a16:creationId xmlns:a16="http://schemas.microsoft.com/office/drawing/2014/main" id="{B54DA2D3-6BD7-9204-4F1B-E5DDCA6DD6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788895" y="3942108"/>
                  <a:ext cx="462525" cy="4627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7B8B4889-AB46-DEB6-8D04-EA7C1A469FDC}"/>
                    </a:ext>
                  </a:extLst>
                </p:cNvPr>
                <p:cNvGrpSpPr/>
                <p:nvPr/>
              </p:nvGrpSpPr>
              <p:grpSpPr>
                <a:xfrm>
                  <a:off x="4512656" y="3149385"/>
                  <a:ext cx="2158451" cy="2129639"/>
                  <a:chOff x="4512656" y="3149385"/>
                  <a:chExt cx="2158451" cy="2129639"/>
                </a:xfrm>
              </p:grpSpPr>
              <p:grpSp>
                <p:nvGrpSpPr>
                  <p:cNvPr id="652" name="Group 283">
                    <a:extLst>
                      <a:ext uri="{FF2B5EF4-FFF2-40B4-BE49-F238E27FC236}">
                        <a16:creationId xmlns:a16="http://schemas.microsoft.com/office/drawing/2014/main" id="{2846B6B3-0276-3808-AD4F-0CC019ACBFE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451265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672" name="Group 284">
                      <a:extLst>
                        <a:ext uri="{FF2B5EF4-FFF2-40B4-BE49-F238E27FC236}">
                          <a16:creationId xmlns:a16="http://schemas.microsoft.com/office/drawing/2014/main" id="{7C824436-6F28-EF3F-2611-DFCCF83DA69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88" name="Line 285">
                        <a:extLst>
                          <a:ext uri="{FF2B5EF4-FFF2-40B4-BE49-F238E27FC236}">
                            <a16:creationId xmlns:a16="http://schemas.microsoft.com/office/drawing/2014/main" id="{29CACE58-325E-607D-DAA4-39052AE08F8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89" name="Line 286">
                        <a:extLst>
                          <a:ext uri="{FF2B5EF4-FFF2-40B4-BE49-F238E27FC236}">
                            <a16:creationId xmlns:a16="http://schemas.microsoft.com/office/drawing/2014/main" id="{81A8F2A6-844D-84A7-F835-EC28BDB60F7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73" name="Group 287">
                      <a:extLst>
                        <a:ext uri="{FF2B5EF4-FFF2-40B4-BE49-F238E27FC236}">
                          <a16:creationId xmlns:a16="http://schemas.microsoft.com/office/drawing/2014/main" id="{1AF98B25-FDF4-030F-46CE-9B210932BFC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86" name="Line 288">
                        <a:extLst>
                          <a:ext uri="{FF2B5EF4-FFF2-40B4-BE49-F238E27FC236}">
                            <a16:creationId xmlns:a16="http://schemas.microsoft.com/office/drawing/2014/main" id="{0AA78BF8-AA78-F6B1-A1D4-FFB36410424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87" name="Line 289">
                        <a:extLst>
                          <a:ext uri="{FF2B5EF4-FFF2-40B4-BE49-F238E27FC236}">
                            <a16:creationId xmlns:a16="http://schemas.microsoft.com/office/drawing/2014/main" id="{18048482-FB8E-9638-220A-D16164D8003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74" name="Group 290">
                      <a:extLst>
                        <a:ext uri="{FF2B5EF4-FFF2-40B4-BE49-F238E27FC236}">
                          <a16:creationId xmlns:a16="http://schemas.microsoft.com/office/drawing/2014/main" id="{AC277303-78C6-9574-F7BA-A0267E5730F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84" name="Line 291">
                        <a:extLst>
                          <a:ext uri="{FF2B5EF4-FFF2-40B4-BE49-F238E27FC236}">
                            <a16:creationId xmlns:a16="http://schemas.microsoft.com/office/drawing/2014/main" id="{37E94AA0-E671-21D0-5C68-45D556257DD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85" name="Line 292">
                        <a:extLst>
                          <a:ext uri="{FF2B5EF4-FFF2-40B4-BE49-F238E27FC236}">
                            <a16:creationId xmlns:a16="http://schemas.microsoft.com/office/drawing/2014/main" id="{CB7634C5-6067-AB46-B7A5-FE2BF775E8A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75" name="Group 293">
                      <a:extLst>
                        <a:ext uri="{FF2B5EF4-FFF2-40B4-BE49-F238E27FC236}">
                          <a16:creationId xmlns:a16="http://schemas.microsoft.com/office/drawing/2014/main" id="{8E428EEB-CDCC-137A-A737-A6E71E43D4A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82" name="Line 294">
                        <a:extLst>
                          <a:ext uri="{FF2B5EF4-FFF2-40B4-BE49-F238E27FC236}">
                            <a16:creationId xmlns:a16="http://schemas.microsoft.com/office/drawing/2014/main" id="{441D4113-352C-6176-6771-1989A671959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83" name="Line 295">
                        <a:extLst>
                          <a:ext uri="{FF2B5EF4-FFF2-40B4-BE49-F238E27FC236}">
                            <a16:creationId xmlns:a16="http://schemas.microsoft.com/office/drawing/2014/main" id="{DE6D2D10-CA35-11E9-6649-133E736DF5B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76" name="Group 296">
                      <a:extLst>
                        <a:ext uri="{FF2B5EF4-FFF2-40B4-BE49-F238E27FC236}">
                          <a16:creationId xmlns:a16="http://schemas.microsoft.com/office/drawing/2014/main" id="{91C1B27B-3408-D501-6A12-5F29962A481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80" name="Line 297">
                        <a:extLst>
                          <a:ext uri="{FF2B5EF4-FFF2-40B4-BE49-F238E27FC236}">
                            <a16:creationId xmlns:a16="http://schemas.microsoft.com/office/drawing/2014/main" id="{66C28B51-B74C-5B7D-EA4B-4D8D49AB055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81" name="Line 298">
                        <a:extLst>
                          <a:ext uri="{FF2B5EF4-FFF2-40B4-BE49-F238E27FC236}">
                            <a16:creationId xmlns:a16="http://schemas.microsoft.com/office/drawing/2014/main" id="{78DA8343-F6B6-4FE4-7D97-95A00554FED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77" name="Group 299">
                      <a:extLst>
                        <a:ext uri="{FF2B5EF4-FFF2-40B4-BE49-F238E27FC236}">
                          <a16:creationId xmlns:a16="http://schemas.microsoft.com/office/drawing/2014/main" id="{75814112-276D-0F9F-1BB9-E5B7693AB20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78" name="Line 300">
                        <a:extLst>
                          <a:ext uri="{FF2B5EF4-FFF2-40B4-BE49-F238E27FC236}">
                            <a16:creationId xmlns:a16="http://schemas.microsoft.com/office/drawing/2014/main" id="{85532E21-8A78-98C3-B476-E0A5DFF5A32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79" name="Line 301">
                        <a:extLst>
                          <a:ext uri="{FF2B5EF4-FFF2-40B4-BE49-F238E27FC236}">
                            <a16:creationId xmlns:a16="http://schemas.microsoft.com/office/drawing/2014/main" id="{1BB5557A-0180-84B8-61B6-8D5780C14A2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653" name="Group 326">
                    <a:extLst>
                      <a:ext uri="{FF2B5EF4-FFF2-40B4-BE49-F238E27FC236}">
                        <a16:creationId xmlns:a16="http://schemas.microsoft.com/office/drawing/2014/main" id="{D4683B56-2428-D8ED-0710-75E407A6EFD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4551199" y="3162240"/>
                    <a:ext cx="2119908" cy="2116784"/>
                    <a:chOff x="3575" y="1632"/>
                    <a:chExt cx="1105" cy="1104"/>
                  </a:xfrm>
                </p:grpSpPr>
                <p:grpSp>
                  <p:nvGrpSpPr>
                    <p:cNvPr id="654" name="Group 327">
                      <a:extLst>
                        <a:ext uri="{FF2B5EF4-FFF2-40B4-BE49-F238E27FC236}">
                          <a16:creationId xmlns:a16="http://schemas.microsoft.com/office/drawing/2014/main" id="{D429DACF-5116-C817-5CA7-C57FEE2D3B7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70" name="Line 328">
                        <a:extLst>
                          <a:ext uri="{FF2B5EF4-FFF2-40B4-BE49-F238E27FC236}">
                            <a16:creationId xmlns:a16="http://schemas.microsoft.com/office/drawing/2014/main" id="{5A776B7B-1BA1-4482-AA7E-02D5A0F0DD7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71" name="Line 329">
                        <a:extLst>
                          <a:ext uri="{FF2B5EF4-FFF2-40B4-BE49-F238E27FC236}">
                            <a16:creationId xmlns:a16="http://schemas.microsoft.com/office/drawing/2014/main" id="{C5E49A85-A562-AA8E-ADD1-EE8C4B598C1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55" name="Group 330">
                      <a:extLst>
                        <a:ext uri="{FF2B5EF4-FFF2-40B4-BE49-F238E27FC236}">
                          <a16:creationId xmlns:a16="http://schemas.microsoft.com/office/drawing/2014/main" id="{EF4D86EE-2F01-290E-FEC5-A242033CE31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68" name="Line 331">
                        <a:extLst>
                          <a:ext uri="{FF2B5EF4-FFF2-40B4-BE49-F238E27FC236}">
                            <a16:creationId xmlns:a16="http://schemas.microsoft.com/office/drawing/2014/main" id="{67FF907F-D6EE-6FE8-62A8-155223F5498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69" name="Line 332">
                        <a:extLst>
                          <a:ext uri="{FF2B5EF4-FFF2-40B4-BE49-F238E27FC236}">
                            <a16:creationId xmlns:a16="http://schemas.microsoft.com/office/drawing/2014/main" id="{441BFFEB-AE35-9DD3-8220-426E657A1BA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56" name="Group 333">
                      <a:extLst>
                        <a:ext uri="{FF2B5EF4-FFF2-40B4-BE49-F238E27FC236}">
                          <a16:creationId xmlns:a16="http://schemas.microsoft.com/office/drawing/2014/main" id="{CEF16488-5751-3030-93A8-D9280958DB4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66" name="Line 334">
                        <a:extLst>
                          <a:ext uri="{FF2B5EF4-FFF2-40B4-BE49-F238E27FC236}">
                            <a16:creationId xmlns:a16="http://schemas.microsoft.com/office/drawing/2014/main" id="{16BDF2E6-382F-DD33-A821-6F6AB0D0FA3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67" name="Line 335">
                        <a:extLst>
                          <a:ext uri="{FF2B5EF4-FFF2-40B4-BE49-F238E27FC236}">
                            <a16:creationId xmlns:a16="http://schemas.microsoft.com/office/drawing/2014/main" id="{5DB4D26E-16E0-55C6-D6D8-70AD02142C4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57" name="Group 336">
                      <a:extLst>
                        <a:ext uri="{FF2B5EF4-FFF2-40B4-BE49-F238E27FC236}">
                          <a16:creationId xmlns:a16="http://schemas.microsoft.com/office/drawing/2014/main" id="{AC4C989A-21CC-24BC-4698-03C22418AF6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64" name="Line 337">
                        <a:extLst>
                          <a:ext uri="{FF2B5EF4-FFF2-40B4-BE49-F238E27FC236}">
                            <a16:creationId xmlns:a16="http://schemas.microsoft.com/office/drawing/2014/main" id="{8A1F45CD-DD41-2902-A9D7-BD533F02773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65" name="Line 338">
                        <a:extLst>
                          <a:ext uri="{FF2B5EF4-FFF2-40B4-BE49-F238E27FC236}">
                            <a16:creationId xmlns:a16="http://schemas.microsoft.com/office/drawing/2014/main" id="{B0A65B29-883C-F167-A07F-BD5084DE62B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58" name="Group 339">
                      <a:extLst>
                        <a:ext uri="{FF2B5EF4-FFF2-40B4-BE49-F238E27FC236}">
                          <a16:creationId xmlns:a16="http://schemas.microsoft.com/office/drawing/2014/main" id="{D81C5F66-172E-3607-B204-A210E775D27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62" name="Line 340">
                        <a:extLst>
                          <a:ext uri="{FF2B5EF4-FFF2-40B4-BE49-F238E27FC236}">
                            <a16:creationId xmlns:a16="http://schemas.microsoft.com/office/drawing/2014/main" id="{B0F3BD73-97F1-FFE6-8C1C-3CBAB6330B0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63" name="Line 341">
                        <a:extLst>
                          <a:ext uri="{FF2B5EF4-FFF2-40B4-BE49-F238E27FC236}">
                            <a16:creationId xmlns:a16="http://schemas.microsoft.com/office/drawing/2014/main" id="{F1710F08-64E7-9612-DCA2-99493C12CDD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659" name="Group 342">
                      <a:extLst>
                        <a:ext uri="{FF2B5EF4-FFF2-40B4-BE49-F238E27FC236}">
                          <a16:creationId xmlns:a16="http://schemas.microsoft.com/office/drawing/2014/main" id="{DE17251A-47DC-EDA6-CCF9-131B2C11C32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660" name="Line 343">
                        <a:extLst>
                          <a:ext uri="{FF2B5EF4-FFF2-40B4-BE49-F238E27FC236}">
                            <a16:creationId xmlns:a16="http://schemas.microsoft.com/office/drawing/2014/main" id="{0ED60111-C7B8-28C6-EB1F-386FB1E2ACF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661" name="Line 344">
                        <a:extLst>
                          <a:ext uri="{FF2B5EF4-FFF2-40B4-BE49-F238E27FC236}">
                            <a16:creationId xmlns:a16="http://schemas.microsoft.com/office/drawing/2014/main" id="{E1568A1B-3533-CCC7-64AE-7A9FE77F9F1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632" name="AutoShape 345">
                  <a:extLst>
                    <a:ext uri="{FF2B5EF4-FFF2-40B4-BE49-F238E27FC236}">
                      <a16:creationId xmlns:a16="http://schemas.microsoft.com/office/drawing/2014/main" id="{B899BD58-7041-6DE9-1F16-7032793F2F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1125 0 0"/>
                    <a:gd name="G1" fmla="+- 21600 0 1125"/>
                    <a:gd name="G2" fmla="+- 21600 0 112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5" y="10800"/>
                      </a:moveTo>
                      <a:cubicBezTo>
                        <a:pt x="1125" y="16143"/>
                        <a:pt x="5457" y="20475"/>
                        <a:pt x="10800" y="20475"/>
                      </a:cubicBezTo>
                      <a:cubicBezTo>
                        <a:pt x="16143" y="20475"/>
                        <a:pt x="20475" y="16143"/>
                        <a:pt x="20475" y="10800"/>
                      </a:cubicBezTo>
                      <a:cubicBezTo>
                        <a:pt x="20475" y="5457"/>
                        <a:pt x="16143" y="1125"/>
                        <a:pt x="10800" y="1125"/>
                      </a:cubicBezTo>
                      <a:cubicBezTo>
                        <a:pt x="5457" y="1125"/>
                        <a:pt x="1125" y="5457"/>
                        <a:pt x="1125" y="1080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3" name="AutoShape 346">
                  <a:extLst>
                    <a:ext uri="{FF2B5EF4-FFF2-40B4-BE49-F238E27FC236}">
                      <a16:creationId xmlns:a16="http://schemas.microsoft.com/office/drawing/2014/main" id="{850EB6B3-B12D-308F-E6DF-C4C2B1510C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1219 0 0"/>
                    <a:gd name="G1" fmla="+- 21600 0 1219"/>
                    <a:gd name="G2" fmla="+- 21600 0 121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19" y="10800"/>
                      </a:moveTo>
                      <a:cubicBezTo>
                        <a:pt x="1219" y="16091"/>
                        <a:pt x="5509" y="20381"/>
                        <a:pt x="10800" y="20381"/>
                      </a:cubicBezTo>
                      <a:cubicBezTo>
                        <a:pt x="16091" y="20381"/>
                        <a:pt x="20381" y="16091"/>
                        <a:pt x="20381" y="10800"/>
                      </a:cubicBezTo>
                      <a:cubicBezTo>
                        <a:pt x="20381" y="5509"/>
                        <a:pt x="16091" y="1219"/>
                        <a:pt x="10800" y="1219"/>
                      </a:cubicBezTo>
                      <a:cubicBezTo>
                        <a:pt x="5509" y="1219"/>
                        <a:pt x="1219" y="5509"/>
                        <a:pt x="1219" y="1080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4" name="AutoShape 347">
                  <a:extLst>
                    <a:ext uri="{FF2B5EF4-FFF2-40B4-BE49-F238E27FC236}">
                      <a16:creationId xmlns:a16="http://schemas.microsoft.com/office/drawing/2014/main" id="{245ED825-3C7F-8A71-C466-8AD051BAAA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5" name="AutoShape 348">
                  <a:extLst>
                    <a:ext uri="{FF2B5EF4-FFF2-40B4-BE49-F238E27FC236}">
                      <a16:creationId xmlns:a16="http://schemas.microsoft.com/office/drawing/2014/main" id="{A3DDCFFE-5E80-72BC-C9D8-77A58A4C26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6" name="AutoShape 349">
                  <a:extLst>
                    <a:ext uri="{FF2B5EF4-FFF2-40B4-BE49-F238E27FC236}">
                      <a16:creationId xmlns:a16="http://schemas.microsoft.com/office/drawing/2014/main" id="{C270D04C-AC03-83AE-3490-8539925CD9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427002" y="3037975"/>
                  <a:ext cx="2364018" cy="2365314"/>
                </a:xfrm>
                <a:custGeom>
                  <a:avLst/>
                  <a:gdLst>
                    <a:gd name="G0" fmla="+- 10438 0 0"/>
                    <a:gd name="G1" fmla="+- 11537643 0 0"/>
                    <a:gd name="G2" fmla="+- 0 0 11537643"/>
                    <a:gd name="T0" fmla="*/ 0 256 1"/>
                    <a:gd name="T1" fmla="*/ 180 256 1"/>
                    <a:gd name="G3" fmla="+- 11537643 T0 T1"/>
                    <a:gd name="T2" fmla="*/ 0 256 1"/>
                    <a:gd name="T3" fmla="*/ 90 256 1"/>
                    <a:gd name="G4" fmla="+- 11537643 T2 T3"/>
                    <a:gd name="G5" fmla="*/ G4 2 1"/>
                    <a:gd name="T4" fmla="*/ 90 256 1"/>
                    <a:gd name="T5" fmla="*/ 0 256 1"/>
                    <a:gd name="G6" fmla="+- 11537643 T4 T5"/>
                    <a:gd name="G7" fmla="*/ G6 2 1"/>
                    <a:gd name="G8" fmla="abs 1153764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438"/>
                    <a:gd name="G18" fmla="*/ 10438 1 2"/>
                    <a:gd name="G19" fmla="+- G18 5400 0"/>
                    <a:gd name="G20" fmla="cos G19 11537643"/>
                    <a:gd name="G21" fmla="sin G19 11537643"/>
                    <a:gd name="G22" fmla="+- G20 10800 0"/>
                    <a:gd name="G23" fmla="+- G21 10800 0"/>
                    <a:gd name="G24" fmla="+- 10800 0 G20"/>
                    <a:gd name="G25" fmla="+- 10438 10800 0"/>
                    <a:gd name="G26" fmla="?: G9 G17 G25"/>
                    <a:gd name="G27" fmla="?: G9 0 21600"/>
                    <a:gd name="G28" fmla="cos 10800 11537643"/>
                    <a:gd name="G29" fmla="sin 10800 11537643"/>
                    <a:gd name="G30" fmla="sin 10438 1153764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537643 G34 0"/>
                    <a:gd name="G36" fmla="?: G6 G35 G31"/>
                    <a:gd name="G37" fmla="+- 21600 0 G36"/>
                    <a:gd name="G38" fmla="?: G4 0 G33"/>
                    <a:gd name="G39" fmla="?: 1153764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06 w 21600"/>
                    <a:gd name="T15" fmla="*/ 11531 h 21600"/>
                    <a:gd name="T16" fmla="*/ 10800 w 21600"/>
                    <a:gd name="T17" fmla="*/ 362 h 21600"/>
                    <a:gd name="T18" fmla="*/ 21394 w 21600"/>
                    <a:gd name="T19" fmla="*/ 1153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86" y="11518"/>
                      </a:moveTo>
                      <a:cubicBezTo>
                        <a:pt x="370" y="11279"/>
                        <a:pt x="362" y="11039"/>
                        <a:pt x="362" y="10800"/>
                      </a:cubicBezTo>
                      <a:cubicBezTo>
                        <a:pt x="362" y="5035"/>
                        <a:pt x="5035" y="362"/>
                        <a:pt x="10800" y="362"/>
                      </a:cubicBezTo>
                      <a:cubicBezTo>
                        <a:pt x="16564" y="362"/>
                        <a:pt x="21238" y="5035"/>
                        <a:pt x="21238" y="10800"/>
                      </a:cubicBezTo>
                      <a:cubicBezTo>
                        <a:pt x="21238" y="11039"/>
                        <a:pt x="21229" y="11279"/>
                        <a:pt x="21213" y="11518"/>
                      </a:cubicBezTo>
                      <a:lnTo>
                        <a:pt x="21574" y="11543"/>
                      </a:lnTo>
                      <a:cubicBezTo>
                        <a:pt x="21591" y="11296"/>
                        <a:pt x="21600" y="1104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048"/>
                        <a:pt x="8" y="11296"/>
                        <a:pt x="25" y="1154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7" name="AutoShape 350">
                  <a:extLst>
                    <a:ext uri="{FF2B5EF4-FFF2-40B4-BE49-F238E27FC236}">
                      <a16:creationId xmlns:a16="http://schemas.microsoft.com/office/drawing/2014/main" id="{BD234649-EC5B-B50E-FAFD-E3693E91BE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850996" y="3037975"/>
                  <a:ext cx="2364018" cy="2365314"/>
                </a:xfrm>
                <a:custGeom>
                  <a:avLst/>
                  <a:gdLst>
                    <a:gd name="G0" fmla="+- 10541 0 0"/>
                    <a:gd name="G1" fmla="+- -10661547 0 0"/>
                    <a:gd name="G2" fmla="+- 0 0 -10661547"/>
                    <a:gd name="T0" fmla="*/ 0 256 1"/>
                    <a:gd name="T1" fmla="*/ 180 256 1"/>
                    <a:gd name="G3" fmla="+- -10661547 T0 T1"/>
                    <a:gd name="T2" fmla="*/ 0 256 1"/>
                    <a:gd name="T3" fmla="*/ 90 256 1"/>
                    <a:gd name="G4" fmla="+- -10661547 T2 T3"/>
                    <a:gd name="G5" fmla="*/ G4 2 1"/>
                    <a:gd name="T4" fmla="*/ 90 256 1"/>
                    <a:gd name="T5" fmla="*/ 0 256 1"/>
                    <a:gd name="G6" fmla="+- -10661547 T4 T5"/>
                    <a:gd name="G7" fmla="*/ G6 2 1"/>
                    <a:gd name="G8" fmla="abs -10661547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541"/>
                    <a:gd name="G18" fmla="*/ 10541 1 2"/>
                    <a:gd name="G19" fmla="+- G18 5400 0"/>
                    <a:gd name="G20" fmla="cos G19 -10661547"/>
                    <a:gd name="G21" fmla="sin G19 -10661547"/>
                    <a:gd name="G22" fmla="+- G20 10800 0"/>
                    <a:gd name="G23" fmla="+- G21 10800 0"/>
                    <a:gd name="G24" fmla="+- 10800 0 G20"/>
                    <a:gd name="G25" fmla="+- 10541 10800 0"/>
                    <a:gd name="G26" fmla="?: G9 G17 G25"/>
                    <a:gd name="G27" fmla="?: G9 0 21600"/>
                    <a:gd name="G28" fmla="cos 10800 -10661547"/>
                    <a:gd name="G29" fmla="sin 10800 -10661547"/>
                    <a:gd name="G30" fmla="sin 10541 -10661547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61547 G34 0"/>
                    <a:gd name="G36" fmla="?: G6 G35 G31"/>
                    <a:gd name="G37" fmla="+- 21600 0 G36"/>
                    <a:gd name="G38" fmla="?: G4 0 G33"/>
                    <a:gd name="G39" fmla="?: -10661547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12 w 21600"/>
                    <a:gd name="T15" fmla="*/ 7623 h 21600"/>
                    <a:gd name="T16" fmla="*/ 10800 w 21600"/>
                    <a:gd name="T17" fmla="*/ 259 h 21600"/>
                    <a:gd name="T18" fmla="*/ 20988 w 21600"/>
                    <a:gd name="T19" fmla="*/ 76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36" y="7662"/>
                      </a:moveTo>
                      <a:cubicBezTo>
                        <a:pt x="2109" y="3258"/>
                        <a:pt x="6187" y="259"/>
                        <a:pt x="10800" y="259"/>
                      </a:cubicBezTo>
                      <a:cubicBezTo>
                        <a:pt x="15412" y="259"/>
                        <a:pt x="19490" y="3258"/>
                        <a:pt x="20863" y="7662"/>
                      </a:cubicBezTo>
                      <a:lnTo>
                        <a:pt x="21110" y="7585"/>
                      </a:lnTo>
                      <a:cubicBezTo>
                        <a:pt x="19703" y="3073"/>
                        <a:pt x="15526" y="0"/>
                        <a:pt x="10799" y="0"/>
                      </a:cubicBezTo>
                      <a:cubicBezTo>
                        <a:pt x="6073" y="0"/>
                        <a:pt x="1896" y="3073"/>
                        <a:pt x="489" y="758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6C6BA868-132E-EC81-AFA0-2B17EFDD1D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43056" y="2057604"/>
                  <a:ext cx="2758143" cy="2234352"/>
                </a:xfrm>
                <a:custGeom>
                  <a:avLst/>
                  <a:gdLst>
                    <a:gd name="connsiteX0" fmla="*/ 1869819 w 2758143"/>
                    <a:gd name="connsiteY0" fmla="*/ 0 h 2234352"/>
                    <a:gd name="connsiteX1" fmla="*/ 1809220 w 2758143"/>
                    <a:gd name="connsiteY1" fmla="*/ 25101 h 2234352"/>
                    <a:gd name="connsiteX2" fmla="*/ 1688155 w 2758143"/>
                    <a:gd name="connsiteY2" fmla="*/ 146166 h 2234352"/>
                    <a:gd name="connsiteX3" fmla="*/ 1659805 w 2758143"/>
                    <a:gd name="connsiteY3" fmla="*/ 267589 h 2234352"/>
                    <a:gd name="connsiteX4" fmla="*/ 1896622 w 2758143"/>
                    <a:gd name="connsiteY4" fmla="*/ 743054 h 2234352"/>
                    <a:gd name="connsiteX5" fmla="*/ 1919623 w 2758143"/>
                    <a:gd name="connsiteY5" fmla="*/ 788372 h 2234352"/>
                    <a:gd name="connsiteX6" fmla="*/ 1066456 w 2758143"/>
                    <a:gd name="connsiteY6" fmla="*/ 1527783 h 2234352"/>
                    <a:gd name="connsiteX7" fmla="*/ 1063635 w 2758143"/>
                    <a:gd name="connsiteY7" fmla="*/ 1526615 h 2234352"/>
                    <a:gd name="connsiteX8" fmla="*/ 333878 w 2758143"/>
                    <a:gd name="connsiteY8" fmla="*/ 1526615 h 2234352"/>
                    <a:gd name="connsiteX9" fmla="*/ 106369 w 2758143"/>
                    <a:gd name="connsiteY9" fmla="*/ 677541 h 2234352"/>
                    <a:gd name="connsiteX10" fmla="*/ 84022 w 2758143"/>
                    <a:gd name="connsiteY10" fmla="*/ 664640 h 2234352"/>
                    <a:gd name="connsiteX11" fmla="*/ 13528 w 2758143"/>
                    <a:gd name="connsiteY11" fmla="*/ 683528 h 2234352"/>
                    <a:gd name="connsiteX12" fmla="*/ 626 w 2758143"/>
                    <a:gd name="connsiteY12" fmla="*/ 705875 h 2234352"/>
                    <a:gd name="connsiteX13" fmla="*/ 328800 w 2758143"/>
                    <a:gd name="connsiteY13" fmla="*/ 1930638 h 2234352"/>
                    <a:gd name="connsiteX14" fmla="*/ 351147 w 2758143"/>
                    <a:gd name="connsiteY14" fmla="*/ 1943539 h 2234352"/>
                    <a:gd name="connsiteX15" fmla="*/ 421641 w 2758143"/>
                    <a:gd name="connsiteY15" fmla="*/ 1924651 h 2234352"/>
                    <a:gd name="connsiteX16" fmla="*/ 434543 w 2758143"/>
                    <a:gd name="connsiteY16" fmla="*/ 1902304 h 2234352"/>
                    <a:gd name="connsiteX17" fmla="*/ 348270 w 2758143"/>
                    <a:gd name="connsiteY17" fmla="*/ 1580328 h 2234352"/>
                    <a:gd name="connsiteX18" fmla="*/ 1005826 w 2758143"/>
                    <a:gd name="connsiteY18" fmla="*/ 1580329 h 2234352"/>
                    <a:gd name="connsiteX19" fmla="*/ 605181 w 2758143"/>
                    <a:gd name="connsiteY19" fmla="*/ 1927554 h 2234352"/>
                    <a:gd name="connsiteX20" fmla="*/ 595982 w 2758143"/>
                    <a:gd name="connsiteY20" fmla="*/ 1945937 h 2234352"/>
                    <a:gd name="connsiteX21" fmla="*/ 602475 w 2758143"/>
                    <a:gd name="connsiteY21" fmla="*/ 1965439 h 2234352"/>
                    <a:gd name="connsiteX22" fmla="*/ 620857 w 2758143"/>
                    <a:gd name="connsiteY22" fmla="*/ 1974638 h 2234352"/>
                    <a:gd name="connsiteX23" fmla="*/ 640360 w 2758143"/>
                    <a:gd name="connsiteY23" fmla="*/ 1968145 h 2234352"/>
                    <a:gd name="connsiteX24" fmla="*/ 1944678 w 2758143"/>
                    <a:gd name="connsiteY24" fmla="*/ 837737 h 2234352"/>
                    <a:gd name="connsiteX25" fmla="*/ 1966344 w 2758143"/>
                    <a:gd name="connsiteY25" fmla="*/ 880426 h 2234352"/>
                    <a:gd name="connsiteX26" fmla="*/ 524928 w 2758143"/>
                    <a:gd name="connsiteY26" fmla="*/ 2112800 h 2234352"/>
                    <a:gd name="connsiteX27" fmla="*/ 517315 w 2758143"/>
                    <a:gd name="connsiteY27" fmla="*/ 2210169 h 2234352"/>
                    <a:gd name="connsiteX28" fmla="*/ 517314 w 2758143"/>
                    <a:gd name="connsiteY28" fmla="*/ 2210169 h 2234352"/>
                    <a:gd name="connsiteX29" fmla="*/ 614683 w 2758143"/>
                    <a:gd name="connsiteY29" fmla="*/ 2217781 h 2234352"/>
                    <a:gd name="connsiteX30" fmla="*/ 2030665 w 2758143"/>
                    <a:gd name="connsiteY30" fmla="*/ 1007153 h 2234352"/>
                    <a:gd name="connsiteX31" fmla="*/ 2135224 w 2758143"/>
                    <a:gd name="connsiteY31" fmla="*/ 1213162 h 2234352"/>
                    <a:gd name="connsiteX32" fmla="*/ 2610644 w 2758143"/>
                    <a:gd name="connsiteY32" fmla="*/ 2158735 h 2234352"/>
                    <a:gd name="connsiteX33" fmla="*/ 2714874 w 2758143"/>
                    <a:gd name="connsiteY33" fmla="*/ 2193902 h 2234352"/>
                    <a:gd name="connsiteX34" fmla="*/ 2714874 w 2758143"/>
                    <a:gd name="connsiteY34" fmla="*/ 2193904 h 2234352"/>
                    <a:gd name="connsiteX35" fmla="*/ 2750041 w 2758143"/>
                    <a:gd name="connsiteY35" fmla="*/ 2089673 h 2234352"/>
                    <a:gd name="connsiteX36" fmla="*/ 1834660 w 2758143"/>
                    <a:gd name="connsiteY36" fmla="*/ 242056 h 2234352"/>
                    <a:gd name="connsiteX37" fmla="*/ 1930418 w 2758143"/>
                    <a:gd name="connsiteY37" fmla="*/ 146299 h 2234352"/>
                    <a:gd name="connsiteX38" fmla="*/ 1930419 w 2758143"/>
                    <a:gd name="connsiteY38" fmla="*/ 25101 h 2234352"/>
                    <a:gd name="connsiteX39" fmla="*/ 1869819 w 2758143"/>
                    <a:gd name="connsiteY39" fmla="*/ 0 h 2234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758143" h="2234352">
                      <a:moveTo>
                        <a:pt x="1869819" y="0"/>
                      </a:moveTo>
                      <a:cubicBezTo>
                        <a:pt x="1847887" y="0"/>
                        <a:pt x="1825954" y="8367"/>
                        <a:pt x="1809220" y="25101"/>
                      </a:cubicBezTo>
                      <a:lnTo>
                        <a:pt x="1688155" y="146166"/>
                      </a:lnTo>
                      <a:cubicBezTo>
                        <a:pt x="1663055" y="171267"/>
                        <a:pt x="1647255" y="236639"/>
                        <a:pt x="1659805" y="267589"/>
                      </a:cubicBezTo>
                      <a:cubicBezTo>
                        <a:pt x="1738248" y="427565"/>
                        <a:pt x="1817286" y="585756"/>
                        <a:pt x="1896622" y="743054"/>
                      </a:cubicBezTo>
                      <a:lnTo>
                        <a:pt x="1919623" y="788372"/>
                      </a:lnTo>
                      <a:lnTo>
                        <a:pt x="1066456" y="1527783"/>
                      </a:lnTo>
                      <a:lnTo>
                        <a:pt x="1063635" y="1526615"/>
                      </a:lnTo>
                      <a:lnTo>
                        <a:pt x="333878" y="1526615"/>
                      </a:lnTo>
                      <a:lnTo>
                        <a:pt x="106369" y="677541"/>
                      </a:lnTo>
                      <a:cubicBezTo>
                        <a:pt x="103761" y="667808"/>
                        <a:pt x="93756" y="662032"/>
                        <a:pt x="84022" y="664640"/>
                      </a:cubicBezTo>
                      <a:lnTo>
                        <a:pt x="13528" y="683528"/>
                      </a:lnTo>
                      <a:cubicBezTo>
                        <a:pt x="3794" y="686137"/>
                        <a:pt x="-1982" y="696142"/>
                        <a:pt x="626" y="705875"/>
                      </a:cubicBezTo>
                      <a:lnTo>
                        <a:pt x="328800" y="1930638"/>
                      </a:lnTo>
                      <a:cubicBezTo>
                        <a:pt x="331408" y="1940371"/>
                        <a:pt x="341413" y="1946147"/>
                        <a:pt x="351147" y="1943539"/>
                      </a:cubicBezTo>
                      <a:lnTo>
                        <a:pt x="421641" y="1924651"/>
                      </a:lnTo>
                      <a:cubicBezTo>
                        <a:pt x="431375" y="1922042"/>
                        <a:pt x="437151" y="1912037"/>
                        <a:pt x="434543" y="1902304"/>
                      </a:cubicBezTo>
                      <a:lnTo>
                        <a:pt x="348270" y="1580328"/>
                      </a:lnTo>
                      <a:lnTo>
                        <a:pt x="1005826" y="1580329"/>
                      </a:lnTo>
                      <a:lnTo>
                        <a:pt x="605181" y="1927554"/>
                      </a:lnTo>
                      <a:cubicBezTo>
                        <a:pt x="599577" y="1932412"/>
                        <a:pt x="596472" y="1939081"/>
                        <a:pt x="595982" y="1945937"/>
                      </a:cubicBezTo>
                      <a:lnTo>
                        <a:pt x="602475" y="1965439"/>
                      </a:lnTo>
                      <a:lnTo>
                        <a:pt x="620857" y="1974638"/>
                      </a:lnTo>
                      <a:cubicBezTo>
                        <a:pt x="627713" y="1975128"/>
                        <a:pt x="634755" y="1973002"/>
                        <a:pt x="640360" y="1968145"/>
                      </a:cubicBezTo>
                      <a:lnTo>
                        <a:pt x="1944678" y="837737"/>
                      </a:lnTo>
                      <a:lnTo>
                        <a:pt x="1966344" y="880426"/>
                      </a:lnTo>
                      <a:lnTo>
                        <a:pt x="524928" y="2112800"/>
                      </a:lnTo>
                      <a:cubicBezTo>
                        <a:pt x="495938" y="2137586"/>
                        <a:pt x="492530" y="2181179"/>
                        <a:pt x="517315" y="2210169"/>
                      </a:cubicBezTo>
                      <a:lnTo>
                        <a:pt x="517314" y="2210169"/>
                      </a:lnTo>
                      <a:cubicBezTo>
                        <a:pt x="542100" y="2239158"/>
                        <a:pt x="585693" y="2242567"/>
                        <a:pt x="614683" y="2217781"/>
                      </a:cubicBezTo>
                      <a:lnTo>
                        <a:pt x="2030665" y="1007153"/>
                      </a:lnTo>
                      <a:lnTo>
                        <a:pt x="2135224" y="1213162"/>
                      </a:lnTo>
                      <a:cubicBezTo>
                        <a:pt x="2294491" y="1525972"/>
                        <a:pt x="2453758" y="1838782"/>
                        <a:pt x="2610644" y="2158735"/>
                      </a:cubicBezTo>
                      <a:cubicBezTo>
                        <a:pt x="2629715" y="2197229"/>
                        <a:pt x="2676380" y="2212974"/>
                        <a:pt x="2714874" y="2193902"/>
                      </a:cubicBezTo>
                      <a:lnTo>
                        <a:pt x="2714874" y="2193904"/>
                      </a:lnTo>
                      <a:cubicBezTo>
                        <a:pt x="2753367" y="2174832"/>
                        <a:pt x="2769112" y="2128167"/>
                        <a:pt x="2750041" y="2089673"/>
                      </a:cubicBezTo>
                      <a:cubicBezTo>
                        <a:pt x="2444914" y="1473801"/>
                        <a:pt x="2139787" y="857928"/>
                        <a:pt x="1834660" y="242056"/>
                      </a:cubicBezTo>
                      <a:lnTo>
                        <a:pt x="1930418" y="146299"/>
                      </a:lnTo>
                      <a:cubicBezTo>
                        <a:pt x="1963886" y="112831"/>
                        <a:pt x="1963886" y="58569"/>
                        <a:pt x="1930419" y="25101"/>
                      </a:cubicBezTo>
                      <a:cubicBezTo>
                        <a:pt x="1913684" y="8367"/>
                        <a:pt x="1891752" y="0"/>
                        <a:pt x="1869819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39" name="Oval 357">
                  <a:extLst>
                    <a:ext uri="{FF2B5EF4-FFF2-40B4-BE49-F238E27FC236}">
                      <a16:creationId xmlns:a16="http://schemas.microsoft.com/office/drawing/2014/main" id="{A32862A0-F1BF-B06E-DA38-95A10B7525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64483" y="4117792"/>
                  <a:ext cx="115631" cy="11569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>
                        <a:alpha val="89999"/>
                      </a:schemeClr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0" name="AutoShape 358">
                  <a:extLst>
                    <a:ext uri="{FF2B5EF4-FFF2-40B4-BE49-F238E27FC236}">
                      <a16:creationId xmlns:a16="http://schemas.microsoft.com/office/drawing/2014/main" id="{884DC46A-5819-FEC1-CDDB-F5ACC2BEC5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557620" y="4353467"/>
                  <a:ext cx="1361880" cy="557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1" name="AutoShape 359">
                  <a:extLst>
                    <a:ext uri="{FF2B5EF4-FFF2-40B4-BE49-F238E27FC236}">
                      <a16:creationId xmlns:a16="http://schemas.microsoft.com/office/drawing/2014/main" id="{83312F38-BE26-FD22-DD98-29E74FBB43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5107910" y="3558955"/>
                  <a:ext cx="1335033" cy="562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2" name="Freeform 362">
                  <a:extLst>
                    <a:ext uri="{FF2B5EF4-FFF2-40B4-BE49-F238E27FC236}">
                      <a16:creationId xmlns:a16="http://schemas.microsoft.com/office/drawing/2014/main" id="{008146C0-5C3E-6250-316E-A09A9EC0E0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35586" y="2628101"/>
                  <a:ext cx="888365" cy="335775"/>
                </a:xfrm>
                <a:custGeom>
                  <a:avLst/>
                  <a:gdLst>
                    <a:gd name="T0" fmla="*/ 33 w 491"/>
                    <a:gd name="T1" fmla="*/ 84 h 207"/>
                    <a:gd name="T2" fmla="*/ 231 w 491"/>
                    <a:gd name="T3" fmla="*/ 198 h 207"/>
                    <a:gd name="T4" fmla="*/ 486 w 491"/>
                    <a:gd name="T5" fmla="*/ 28 h 207"/>
                    <a:gd name="T6" fmla="*/ 203 w 491"/>
                    <a:gd name="T7" fmla="*/ 28 h 207"/>
                    <a:gd name="T8" fmla="*/ 33 w 491"/>
                    <a:gd name="T9" fmla="*/ 28 h 207"/>
                    <a:gd name="T10" fmla="*/ 33 w 491"/>
                    <a:gd name="T11" fmla="*/ 84 h 207"/>
                    <a:gd name="connsiteX0" fmla="*/ 467 w 9731"/>
                    <a:gd name="connsiteY0" fmla="*/ 3307 h 8842"/>
                    <a:gd name="connsiteX1" fmla="*/ 4500 w 9731"/>
                    <a:gd name="connsiteY1" fmla="*/ 8814 h 8842"/>
                    <a:gd name="connsiteX2" fmla="*/ 9693 w 9731"/>
                    <a:gd name="connsiteY2" fmla="*/ 602 h 8842"/>
                    <a:gd name="connsiteX3" fmla="*/ 3929 w 9731"/>
                    <a:gd name="connsiteY3" fmla="*/ 602 h 8842"/>
                    <a:gd name="connsiteX4" fmla="*/ 467 w 9731"/>
                    <a:gd name="connsiteY4" fmla="*/ 602 h 8842"/>
                    <a:gd name="connsiteX5" fmla="*/ 467 w 9731"/>
                    <a:gd name="connsiteY5" fmla="*/ 3307 h 8842"/>
                    <a:gd name="connsiteX0" fmla="*/ 755 w 9768"/>
                    <a:gd name="connsiteY0" fmla="*/ 6419 h 10153"/>
                    <a:gd name="connsiteX1" fmla="*/ 4393 w 9768"/>
                    <a:gd name="connsiteY1" fmla="*/ 9968 h 10153"/>
                    <a:gd name="connsiteX2" fmla="*/ 9730 w 9768"/>
                    <a:gd name="connsiteY2" fmla="*/ 681 h 10153"/>
                    <a:gd name="connsiteX3" fmla="*/ 3807 w 9768"/>
                    <a:gd name="connsiteY3" fmla="*/ 681 h 10153"/>
                    <a:gd name="connsiteX4" fmla="*/ 249 w 9768"/>
                    <a:gd name="connsiteY4" fmla="*/ 681 h 10153"/>
                    <a:gd name="connsiteX5" fmla="*/ 755 w 9768"/>
                    <a:gd name="connsiteY5" fmla="*/ 6419 h 10153"/>
                    <a:gd name="connsiteX0" fmla="*/ 352 w 9579"/>
                    <a:gd name="connsiteY0" fmla="*/ 7322 h 11013"/>
                    <a:gd name="connsiteX1" fmla="*/ 4076 w 9579"/>
                    <a:gd name="connsiteY1" fmla="*/ 10818 h 11013"/>
                    <a:gd name="connsiteX2" fmla="*/ 9540 w 9579"/>
                    <a:gd name="connsiteY2" fmla="*/ 1671 h 11013"/>
                    <a:gd name="connsiteX3" fmla="*/ 3476 w 9579"/>
                    <a:gd name="connsiteY3" fmla="*/ 1671 h 11013"/>
                    <a:gd name="connsiteX4" fmla="*/ 511 w 9579"/>
                    <a:gd name="connsiteY4" fmla="*/ 219 h 11013"/>
                    <a:gd name="connsiteX5" fmla="*/ 352 w 9579"/>
                    <a:gd name="connsiteY5" fmla="*/ 7322 h 11013"/>
                    <a:gd name="connsiteX0" fmla="*/ 367 w 10000"/>
                    <a:gd name="connsiteY0" fmla="*/ 6657 h 10008"/>
                    <a:gd name="connsiteX1" fmla="*/ 4255 w 10000"/>
                    <a:gd name="connsiteY1" fmla="*/ 9831 h 10008"/>
                    <a:gd name="connsiteX2" fmla="*/ 9959 w 10000"/>
                    <a:gd name="connsiteY2" fmla="*/ 1525 h 10008"/>
                    <a:gd name="connsiteX3" fmla="*/ 3629 w 10000"/>
                    <a:gd name="connsiteY3" fmla="*/ 1525 h 10008"/>
                    <a:gd name="connsiteX4" fmla="*/ 533 w 10000"/>
                    <a:gd name="connsiteY4" fmla="*/ 207 h 10008"/>
                    <a:gd name="connsiteX5" fmla="*/ 367 w 10000"/>
                    <a:gd name="connsiteY5" fmla="*/ 6657 h 10008"/>
                    <a:gd name="connsiteX0" fmla="*/ 482 w 9824"/>
                    <a:gd name="connsiteY0" fmla="*/ 8183 h 10336"/>
                    <a:gd name="connsiteX1" fmla="*/ 4079 w 9824"/>
                    <a:gd name="connsiteY1" fmla="*/ 9919 h 10336"/>
                    <a:gd name="connsiteX2" fmla="*/ 9783 w 9824"/>
                    <a:gd name="connsiteY2" fmla="*/ 1613 h 10336"/>
                    <a:gd name="connsiteX3" fmla="*/ 3453 w 9824"/>
                    <a:gd name="connsiteY3" fmla="*/ 1613 h 10336"/>
                    <a:gd name="connsiteX4" fmla="*/ 357 w 9824"/>
                    <a:gd name="connsiteY4" fmla="*/ 295 h 10336"/>
                    <a:gd name="connsiteX5" fmla="*/ 482 w 9824"/>
                    <a:gd name="connsiteY5" fmla="*/ 8183 h 10336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218"/>
                    <a:gd name="connsiteY0" fmla="*/ 7941 h 10577"/>
                    <a:gd name="connsiteX1" fmla="*/ 4286 w 10218"/>
                    <a:gd name="connsiteY1" fmla="*/ 10317 h 10577"/>
                    <a:gd name="connsiteX2" fmla="*/ 10177 w 10218"/>
                    <a:gd name="connsiteY2" fmla="*/ 2512 h 10577"/>
                    <a:gd name="connsiteX3" fmla="*/ 3522 w 10218"/>
                    <a:gd name="connsiteY3" fmla="*/ 1585 h 10577"/>
                    <a:gd name="connsiteX4" fmla="*/ 370 w 10218"/>
                    <a:gd name="connsiteY4" fmla="*/ 309 h 10577"/>
                    <a:gd name="connsiteX5" fmla="*/ 498 w 10218"/>
                    <a:gd name="connsiteY5" fmla="*/ 7941 h 10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18" h="10577">
                      <a:moveTo>
                        <a:pt x="498" y="7941"/>
                      </a:moveTo>
                      <a:cubicBezTo>
                        <a:pt x="1151" y="9609"/>
                        <a:pt x="2673" y="11222"/>
                        <a:pt x="4286" y="10317"/>
                      </a:cubicBezTo>
                      <a:cubicBezTo>
                        <a:pt x="5899" y="9412"/>
                        <a:pt x="10716" y="7776"/>
                        <a:pt x="10177" y="2512"/>
                      </a:cubicBezTo>
                      <a:cubicBezTo>
                        <a:pt x="9937" y="492"/>
                        <a:pt x="5156" y="1952"/>
                        <a:pt x="3522" y="1585"/>
                      </a:cubicBezTo>
                      <a:cubicBezTo>
                        <a:pt x="1888" y="1218"/>
                        <a:pt x="874" y="-750"/>
                        <a:pt x="370" y="309"/>
                      </a:cubicBezTo>
                      <a:cubicBezTo>
                        <a:pt x="-133" y="1369"/>
                        <a:pt x="-155" y="6273"/>
                        <a:pt x="498" y="79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3" name="Freeform 363">
                  <a:extLst>
                    <a:ext uri="{FF2B5EF4-FFF2-40B4-BE49-F238E27FC236}">
                      <a16:creationId xmlns:a16="http://schemas.microsoft.com/office/drawing/2014/main" id="{C0FBE524-A2BF-11EA-7B01-B2EE5BE662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401300" y="3175095"/>
                  <a:ext cx="188436" cy="321374"/>
                </a:xfrm>
                <a:custGeom>
                  <a:avLst/>
                  <a:gdLst>
                    <a:gd name="T0" fmla="*/ 99 w 99"/>
                    <a:gd name="T1" fmla="*/ 71 h 166"/>
                    <a:gd name="T2" fmla="*/ 14 w 99"/>
                    <a:gd name="T3" fmla="*/ 14 h 166"/>
                    <a:gd name="T4" fmla="*/ 14 w 99"/>
                    <a:gd name="T5" fmla="*/ 156 h 166"/>
                    <a:gd name="T6" fmla="*/ 99 w 99"/>
                    <a:gd name="T7" fmla="*/ 7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66">
                      <a:moveTo>
                        <a:pt x="99" y="71"/>
                      </a:moveTo>
                      <a:cubicBezTo>
                        <a:pt x="99" y="47"/>
                        <a:pt x="28" y="0"/>
                        <a:pt x="14" y="14"/>
                      </a:cubicBezTo>
                      <a:cubicBezTo>
                        <a:pt x="0" y="28"/>
                        <a:pt x="0" y="146"/>
                        <a:pt x="14" y="156"/>
                      </a:cubicBezTo>
                      <a:cubicBezTo>
                        <a:pt x="28" y="166"/>
                        <a:pt x="99" y="95"/>
                        <a:pt x="99" y="7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0000"/>
                    </a:gs>
                    <a:gs pos="100000">
                      <a:srgbClr val="80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4" name="AutoShape 366">
                  <a:extLst>
                    <a:ext uri="{FF2B5EF4-FFF2-40B4-BE49-F238E27FC236}">
                      <a16:creationId xmlns:a16="http://schemas.microsoft.com/office/drawing/2014/main" id="{F2C2FE3D-8322-CE53-8B31-FA9FBD017F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395357" y="2937347"/>
                  <a:ext cx="162052" cy="21853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5" name="AutoShape 370">
                  <a:extLst>
                    <a:ext uri="{FF2B5EF4-FFF2-40B4-BE49-F238E27FC236}">
                      <a16:creationId xmlns:a16="http://schemas.microsoft.com/office/drawing/2014/main" id="{B4A475E4-4C7A-4E74-60B7-83395AF468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2838142" y="1773904"/>
                  <a:ext cx="723767" cy="10712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6" name="AutoShape 371">
                  <a:extLst>
                    <a:ext uri="{FF2B5EF4-FFF2-40B4-BE49-F238E27FC236}">
                      <a16:creationId xmlns:a16="http://schemas.microsoft.com/office/drawing/2014/main" id="{6FEA0876-C747-BA42-85E9-63B1F31038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3077970" y="1825323"/>
                  <a:ext cx="475373" cy="13712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7" name="AutoShape 373" descr="縦線 (反転)">
                  <a:extLst>
                    <a:ext uri="{FF2B5EF4-FFF2-40B4-BE49-F238E27FC236}">
                      <a16:creationId xmlns:a16="http://schemas.microsoft.com/office/drawing/2014/main" id="{1A203827-867B-383F-DCB8-3D8234F4D9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484827" y="2112418"/>
                  <a:ext cx="1104922" cy="921273"/>
                </a:xfrm>
                <a:custGeom>
                  <a:avLst/>
                  <a:gdLst>
                    <a:gd name="G0" fmla="+- 1988 0 0"/>
                    <a:gd name="G1" fmla="+- 21600 0 1988"/>
                    <a:gd name="G2" fmla="*/ 1988 1 2"/>
                    <a:gd name="G3" fmla="+- 21600 0 G2"/>
                    <a:gd name="G4" fmla="+/ 1988 21600 2"/>
                    <a:gd name="G5" fmla="+/ G1 0 2"/>
                    <a:gd name="G6" fmla="*/ 21600 21600 1988"/>
                    <a:gd name="G7" fmla="*/ G6 1 2"/>
                    <a:gd name="G8" fmla="+- 21600 0 G7"/>
                    <a:gd name="G9" fmla="*/ 21600 1 2"/>
                    <a:gd name="G10" fmla="+- 1988 0 G9"/>
                    <a:gd name="G11" fmla="?: G10 G8 0"/>
                    <a:gd name="G12" fmla="?: G10 G7 21600"/>
                    <a:gd name="T0" fmla="*/ 20606 w 21600"/>
                    <a:gd name="T1" fmla="*/ 10800 h 21600"/>
                    <a:gd name="T2" fmla="*/ 10800 w 21600"/>
                    <a:gd name="T3" fmla="*/ 21600 h 21600"/>
                    <a:gd name="T4" fmla="*/ 994 w 21600"/>
                    <a:gd name="T5" fmla="*/ 10800 h 21600"/>
                    <a:gd name="T6" fmla="*/ 10800 w 21600"/>
                    <a:gd name="T7" fmla="*/ 0 h 21600"/>
                    <a:gd name="T8" fmla="*/ 2794 w 21600"/>
                    <a:gd name="T9" fmla="*/ 2794 h 21600"/>
                    <a:gd name="T10" fmla="*/ 18806 w 21600"/>
                    <a:gd name="T11" fmla="*/ 1880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988" y="21600"/>
                      </a:lnTo>
                      <a:lnTo>
                        <a:pt x="19612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narVert">
                  <a:fgClr>
                    <a:srgbClr val="969696"/>
                  </a:fgClr>
                  <a:bgClr>
                    <a:srgbClr val="FFFFFF"/>
                  </a:bgClr>
                </a:patt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8" name="AutoShape 374">
                  <a:extLst>
                    <a:ext uri="{FF2B5EF4-FFF2-40B4-BE49-F238E27FC236}">
                      <a16:creationId xmlns:a16="http://schemas.microsoft.com/office/drawing/2014/main" id="{99073C0D-5EEC-2FE3-220C-012899CAEC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61693" y="3942108"/>
                  <a:ext cx="2025690" cy="55276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49" name="Oval 376">
                  <a:extLst>
                    <a:ext uri="{FF2B5EF4-FFF2-40B4-BE49-F238E27FC236}">
                      <a16:creationId xmlns:a16="http://schemas.microsoft.com/office/drawing/2014/main" id="{E68AA20C-17A4-2772-FAC6-1A0C15CFCB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951629" y="4036378"/>
                  <a:ext cx="368307" cy="36850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50" name="AutoShape 379">
                  <a:extLst>
                    <a:ext uri="{FF2B5EF4-FFF2-40B4-BE49-F238E27FC236}">
                      <a16:creationId xmlns:a16="http://schemas.microsoft.com/office/drawing/2014/main" id="{460B1EC6-7647-94EB-A61E-5BBF957B79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722545" y="4461248"/>
                  <a:ext cx="680030" cy="886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651" name="AutoShape 380">
                  <a:extLst>
                    <a:ext uri="{FF2B5EF4-FFF2-40B4-BE49-F238E27FC236}">
                      <a16:creationId xmlns:a16="http://schemas.microsoft.com/office/drawing/2014/main" id="{97683C1E-8CF1-5AFF-D2AD-53DDB48979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04610" y="4739116"/>
                  <a:ext cx="341146" cy="11141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3C3BB0FF-F371-2619-4425-D9FBBB3422BA}"/>
                  </a:ext>
                </a:extLst>
              </p:cNvPr>
              <p:cNvSpPr/>
              <p:nvPr/>
            </p:nvSpPr>
            <p:spPr>
              <a:xfrm>
                <a:off x="7728652" y="2187885"/>
                <a:ext cx="531411" cy="1335490"/>
              </a:xfrm>
              <a:custGeom>
                <a:avLst/>
                <a:gdLst>
                  <a:gd name="connsiteX0" fmla="*/ 122645 w 642906"/>
                  <a:gd name="connsiteY0" fmla="*/ 0 h 1615688"/>
                  <a:gd name="connsiteX1" fmla="*/ 642906 w 642906"/>
                  <a:gd name="connsiteY1" fmla="*/ 0 h 1615688"/>
                  <a:gd name="connsiteX2" fmla="*/ 642906 w 642906"/>
                  <a:gd name="connsiteY2" fmla="*/ 281811 h 1615688"/>
                  <a:gd name="connsiteX3" fmla="*/ 626145 w 642906"/>
                  <a:gd name="connsiteY3" fmla="*/ 364833 h 1615688"/>
                  <a:gd name="connsiteX4" fmla="*/ 600197 w 642906"/>
                  <a:gd name="connsiteY4" fmla="*/ 403319 h 1615688"/>
                  <a:gd name="connsiteX5" fmla="*/ 582821 w 642906"/>
                  <a:gd name="connsiteY5" fmla="*/ 446455 h 1615688"/>
                  <a:gd name="connsiteX6" fmla="*/ 269539 w 642906"/>
                  <a:gd name="connsiteY6" fmla="*/ 922391 h 1615688"/>
                  <a:gd name="connsiteX7" fmla="*/ 234354 w 642906"/>
                  <a:gd name="connsiteY7" fmla="*/ 1615688 h 1615688"/>
                  <a:gd name="connsiteX8" fmla="*/ 39122 w 642906"/>
                  <a:gd name="connsiteY8" fmla="*/ 1615688 h 1615688"/>
                  <a:gd name="connsiteX9" fmla="*/ 0 w 642906"/>
                  <a:gd name="connsiteY9" fmla="*/ 844801 h 1615688"/>
                  <a:gd name="connsiteX10" fmla="*/ 2604 w 642906"/>
                  <a:gd name="connsiteY10" fmla="*/ 839664 h 1615688"/>
                  <a:gd name="connsiteX11" fmla="*/ 2373 w 642906"/>
                  <a:gd name="connsiteY11" fmla="*/ 818793 h 1615688"/>
                  <a:gd name="connsiteX12" fmla="*/ 24004 w 642906"/>
                  <a:gd name="connsiteY12" fmla="*/ 765094 h 1615688"/>
                  <a:gd name="connsiteX13" fmla="*/ 225101 w 642906"/>
                  <a:gd name="connsiteY13" fmla="*/ 459588 h 1615688"/>
                  <a:gd name="connsiteX14" fmla="*/ 185116 w 642906"/>
                  <a:gd name="connsiteY14" fmla="*/ 432630 h 1615688"/>
                  <a:gd name="connsiteX15" fmla="*/ 122645 w 642906"/>
                  <a:gd name="connsiteY15" fmla="*/ 281811 h 1615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42906" h="1615688">
                    <a:moveTo>
                      <a:pt x="122645" y="0"/>
                    </a:moveTo>
                    <a:lnTo>
                      <a:pt x="642906" y="0"/>
                    </a:lnTo>
                    <a:lnTo>
                      <a:pt x="642906" y="281811"/>
                    </a:lnTo>
                    <a:cubicBezTo>
                      <a:pt x="642906" y="311260"/>
                      <a:pt x="636938" y="339316"/>
                      <a:pt x="626145" y="364833"/>
                    </a:cubicBezTo>
                    <a:lnTo>
                      <a:pt x="600197" y="403319"/>
                    </a:lnTo>
                    <a:lnTo>
                      <a:pt x="582821" y="446455"/>
                    </a:lnTo>
                    <a:lnTo>
                      <a:pt x="269539" y="922391"/>
                    </a:lnTo>
                    <a:lnTo>
                      <a:pt x="234354" y="1615688"/>
                    </a:lnTo>
                    <a:lnTo>
                      <a:pt x="39122" y="1615688"/>
                    </a:lnTo>
                    <a:lnTo>
                      <a:pt x="0" y="844801"/>
                    </a:lnTo>
                    <a:lnTo>
                      <a:pt x="2604" y="839664"/>
                    </a:lnTo>
                    <a:lnTo>
                      <a:pt x="2373" y="818793"/>
                    </a:lnTo>
                    <a:cubicBezTo>
                      <a:pt x="5800" y="800168"/>
                      <a:pt x="12936" y="781908"/>
                      <a:pt x="24004" y="765094"/>
                    </a:cubicBezTo>
                    <a:lnTo>
                      <a:pt x="225101" y="459588"/>
                    </a:lnTo>
                    <a:lnTo>
                      <a:pt x="185116" y="432630"/>
                    </a:lnTo>
                    <a:cubicBezTo>
                      <a:pt x="146519" y="394032"/>
                      <a:pt x="122645" y="340710"/>
                      <a:pt x="122645" y="2818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4" name="四角形: 上の 2 つの角を丸める 603">
                <a:extLst>
                  <a:ext uri="{FF2B5EF4-FFF2-40B4-BE49-F238E27FC236}">
                    <a16:creationId xmlns:a16="http://schemas.microsoft.com/office/drawing/2014/main" id="{07B6ED08-CE98-A54F-8584-63351BF9B765}"/>
                  </a:ext>
                </a:extLst>
              </p:cNvPr>
              <p:cNvSpPr/>
              <p:nvPr/>
            </p:nvSpPr>
            <p:spPr>
              <a:xfrm flipV="1">
                <a:off x="7810623" y="1495038"/>
                <a:ext cx="468848" cy="9075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3F09D84A-2D56-B402-C1B6-C35DA9A5D1DE}"/>
                  </a:ext>
                </a:extLst>
              </p:cNvPr>
              <p:cNvSpPr/>
              <p:nvPr/>
            </p:nvSpPr>
            <p:spPr bwMode="auto">
              <a:xfrm rot="1961044" flipH="1">
                <a:off x="7421295" y="1998848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9A9AAD33-3FD2-E0EC-A188-5601FD5CD154}"/>
                  </a:ext>
                </a:extLst>
              </p:cNvPr>
              <p:cNvSpPr/>
              <p:nvPr/>
            </p:nvSpPr>
            <p:spPr bwMode="auto">
              <a:xfrm flipH="1">
                <a:off x="7623183" y="3522866"/>
                <a:ext cx="296892" cy="132079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62101C22-819E-0AD4-17B3-A80D841CFA58}"/>
                  </a:ext>
                </a:extLst>
              </p:cNvPr>
              <p:cNvSpPr/>
              <p:nvPr/>
            </p:nvSpPr>
            <p:spPr bwMode="auto">
              <a:xfrm rot="1112624" flipH="1">
                <a:off x="7604650" y="1554898"/>
                <a:ext cx="483209" cy="677690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  <a:gd name="connsiteX0" fmla="*/ 89165 w 445679"/>
                  <a:gd name="connsiteY0" fmla="*/ 0 h 714222"/>
                  <a:gd name="connsiteX1" fmla="*/ 123872 w 445679"/>
                  <a:gd name="connsiteY1" fmla="*/ 7007 h 714222"/>
                  <a:gd name="connsiteX2" fmla="*/ 178330 w 445679"/>
                  <a:gd name="connsiteY2" fmla="*/ 89165 h 714222"/>
                  <a:gd name="connsiteX3" fmla="*/ 178330 w 445679"/>
                  <a:gd name="connsiteY3" fmla="*/ 373057 h 714222"/>
                  <a:gd name="connsiteX4" fmla="*/ 434124 w 445679"/>
                  <a:gd name="connsiteY4" fmla="*/ 565992 h 714222"/>
                  <a:gd name="connsiteX5" fmla="*/ 439822 w 445679"/>
                  <a:gd name="connsiteY5" fmla="*/ 606669 h 714222"/>
                  <a:gd name="connsiteX6" fmla="*/ 367414 w 445679"/>
                  <a:gd name="connsiteY6" fmla="*/ 702667 h 714222"/>
                  <a:gd name="connsiteX7" fmla="*/ 326738 w 445679"/>
                  <a:gd name="connsiteY7" fmla="*/ 708365 h 714222"/>
                  <a:gd name="connsiteX8" fmla="*/ 40311 w 445679"/>
                  <a:gd name="connsiteY8" fmla="*/ 492324 h 714222"/>
                  <a:gd name="connsiteX9" fmla="*/ 32228 w 445679"/>
                  <a:gd name="connsiteY9" fmla="*/ 483206 h 714222"/>
                  <a:gd name="connsiteX10" fmla="*/ 26116 w 445679"/>
                  <a:gd name="connsiteY10" fmla="*/ 479086 h 714222"/>
                  <a:gd name="connsiteX11" fmla="*/ 18312 w 445679"/>
                  <a:gd name="connsiteY11" fmla="*/ 467511 h 714222"/>
                  <a:gd name="connsiteX12" fmla="*/ 16822 w 445679"/>
                  <a:gd name="connsiteY12" fmla="*/ 465830 h 714222"/>
                  <a:gd name="connsiteX13" fmla="*/ 16450 w 445679"/>
                  <a:gd name="connsiteY13" fmla="*/ 464749 h 714222"/>
                  <a:gd name="connsiteX14" fmla="*/ 7007 w 445679"/>
                  <a:gd name="connsiteY14" fmla="*/ 450744 h 714222"/>
                  <a:gd name="connsiteX15" fmla="*/ 0 w 445679"/>
                  <a:gd name="connsiteY15" fmla="*/ 416037 h 714222"/>
                  <a:gd name="connsiteX16" fmla="*/ 0 w 445679"/>
                  <a:gd name="connsiteY16" fmla="*/ 89165 h 714222"/>
                  <a:gd name="connsiteX17" fmla="*/ 173503 w 445679"/>
                  <a:gd name="connsiteY17" fmla="*/ 84338 h 714222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16" fmla="*/ 173503 w 445679"/>
                  <a:gd name="connsiteY16" fmla="*/ 77331 h 707215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0" fmla="*/ 178330 w 445679"/>
                  <a:gd name="connsiteY0" fmla="*/ 0 h 625057"/>
                  <a:gd name="connsiteX1" fmla="*/ 178330 w 445679"/>
                  <a:gd name="connsiteY1" fmla="*/ 283892 h 625057"/>
                  <a:gd name="connsiteX2" fmla="*/ 434124 w 445679"/>
                  <a:gd name="connsiteY2" fmla="*/ 476827 h 625057"/>
                  <a:gd name="connsiteX3" fmla="*/ 439822 w 445679"/>
                  <a:gd name="connsiteY3" fmla="*/ 517504 h 625057"/>
                  <a:gd name="connsiteX4" fmla="*/ 367414 w 445679"/>
                  <a:gd name="connsiteY4" fmla="*/ 613502 h 625057"/>
                  <a:gd name="connsiteX5" fmla="*/ 326738 w 445679"/>
                  <a:gd name="connsiteY5" fmla="*/ 619200 h 625057"/>
                  <a:gd name="connsiteX6" fmla="*/ 40311 w 445679"/>
                  <a:gd name="connsiteY6" fmla="*/ 403159 h 625057"/>
                  <a:gd name="connsiteX7" fmla="*/ 32228 w 445679"/>
                  <a:gd name="connsiteY7" fmla="*/ 394041 h 625057"/>
                  <a:gd name="connsiteX8" fmla="*/ 26116 w 445679"/>
                  <a:gd name="connsiteY8" fmla="*/ 389921 h 625057"/>
                  <a:gd name="connsiteX9" fmla="*/ 18312 w 445679"/>
                  <a:gd name="connsiteY9" fmla="*/ 378346 h 625057"/>
                  <a:gd name="connsiteX10" fmla="*/ 16822 w 445679"/>
                  <a:gd name="connsiteY10" fmla="*/ 376665 h 625057"/>
                  <a:gd name="connsiteX11" fmla="*/ 16450 w 445679"/>
                  <a:gd name="connsiteY11" fmla="*/ 375584 h 625057"/>
                  <a:gd name="connsiteX12" fmla="*/ 7007 w 445679"/>
                  <a:gd name="connsiteY12" fmla="*/ 361579 h 625057"/>
                  <a:gd name="connsiteX13" fmla="*/ 0 w 445679"/>
                  <a:gd name="connsiteY13" fmla="*/ 326872 h 625057"/>
                  <a:gd name="connsiteX14" fmla="*/ 0 w 445679"/>
                  <a:gd name="connsiteY14" fmla="*/ 0 h 6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5679" h="625057">
                    <a:moveTo>
                      <a:pt x="178330" y="0"/>
                    </a:moveTo>
                    <a:lnTo>
                      <a:pt x="178330" y="283892"/>
                    </a:lnTo>
                    <a:lnTo>
                      <a:pt x="434124" y="476827"/>
                    </a:lnTo>
                    <a:cubicBezTo>
                      <a:pt x="446929" y="486486"/>
                      <a:pt x="449480" y="504698"/>
                      <a:pt x="439822" y="517504"/>
                    </a:cubicBezTo>
                    <a:lnTo>
                      <a:pt x="367414" y="613502"/>
                    </a:lnTo>
                    <a:cubicBezTo>
                      <a:pt x="357755" y="626308"/>
                      <a:pt x="339543" y="628859"/>
                      <a:pt x="326738" y="619200"/>
                    </a:cubicBezTo>
                    <a:lnTo>
                      <a:pt x="40311" y="403159"/>
                    </a:lnTo>
                    <a:lnTo>
                      <a:pt x="32228" y="394041"/>
                    </a:lnTo>
                    <a:lnTo>
                      <a:pt x="26116" y="389921"/>
                    </a:lnTo>
                    <a:lnTo>
                      <a:pt x="18312" y="378346"/>
                    </a:lnTo>
                    <a:lnTo>
                      <a:pt x="16822" y="376665"/>
                    </a:lnTo>
                    <a:lnTo>
                      <a:pt x="16450" y="375584"/>
                    </a:lnTo>
                    <a:lnTo>
                      <a:pt x="7007" y="361579"/>
                    </a:lnTo>
                    <a:cubicBezTo>
                      <a:pt x="2495" y="350911"/>
                      <a:pt x="0" y="339183"/>
                      <a:pt x="0" y="326872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87D89051-FC1D-933B-BADD-0AEB79E9A229}"/>
                  </a:ext>
                </a:extLst>
              </p:cNvPr>
              <p:cNvGrpSpPr/>
              <p:nvPr/>
            </p:nvGrpSpPr>
            <p:grpSpPr>
              <a:xfrm rot="20700000">
                <a:off x="7594092" y="841633"/>
                <a:ext cx="611164" cy="651421"/>
                <a:chOff x="5682346" y="832207"/>
                <a:chExt cx="611164" cy="651421"/>
              </a:xfrm>
            </p:grpSpPr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DA4A9CAC-7482-72A7-9580-3E190AFD4F2B}"/>
                    </a:ext>
                  </a:extLst>
                </p:cNvPr>
                <p:cNvSpPr/>
                <p:nvPr/>
              </p:nvSpPr>
              <p:spPr bwMode="auto">
                <a:xfrm flipH="1">
                  <a:off x="5735340" y="894032"/>
                  <a:ext cx="510263" cy="589596"/>
                </a:xfrm>
                <a:custGeom>
                  <a:avLst/>
                  <a:gdLst>
                    <a:gd name="connsiteX0" fmla="*/ 550009 w 1118622"/>
                    <a:gd name="connsiteY0" fmla="*/ 0 h 1160030"/>
                    <a:gd name="connsiteX1" fmla="*/ 1074557 w 1118622"/>
                    <a:gd name="connsiteY1" fmla="*/ 291672 h 1160030"/>
                    <a:gd name="connsiteX2" fmla="*/ 1037164 w 1118622"/>
                    <a:gd name="connsiteY2" fmla="*/ 647658 h 1160030"/>
                    <a:gd name="connsiteX3" fmla="*/ 1118533 w 1118622"/>
                    <a:gd name="connsiteY3" fmla="*/ 862089 h 1160030"/>
                    <a:gd name="connsiteX4" fmla="*/ 1018696 w 1118622"/>
                    <a:gd name="connsiteY4" fmla="*/ 891508 h 1160030"/>
                    <a:gd name="connsiteX5" fmla="*/ 1001638 w 1118622"/>
                    <a:gd name="connsiteY5" fmla="*/ 926494 h 1160030"/>
                    <a:gd name="connsiteX6" fmla="*/ 879810 w 1118622"/>
                    <a:gd name="connsiteY6" fmla="*/ 917726 h 1160030"/>
                    <a:gd name="connsiteX7" fmla="*/ 963859 w 1118622"/>
                    <a:gd name="connsiteY7" fmla="*/ 990730 h 1160030"/>
                    <a:gd name="connsiteX8" fmla="*/ 964030 w 1118622"/>
                    <a:gd name="connsiteY8" fmla="*/ 990750 h 1160030"/>
                    <a:gd name="connsiteX9" fmla="*/ 942276 w 1118622"/>
                    <a:gd name="connsiteY9" fmla="*/ 1021289 h 1160030"/>
                    <a:gd name="connsiteX10" fmla="*/ 550009 w 1118622"/>
                    <a:gd name="connsiteY10" fmla="*/ 1160030 h 1160030"/>
                    <a:gd name="connsiteX11" fmla="*/ 0 w 1118622"/>
                    <a:gd name="connsiteY11" fmla="*/ 580015 h 1160030"/>
                    <a:gd name="connsiteX12" fmla="*/ 550009 w 1118622"/>
                    <a:gd name="connsiteY12" fmla="*/ 0 h 1160030"/>
                    <a:gd name="connsiteX0" fmla="*/ 550009 w 1118622"/>
                    <a:gd name="connsiteY0" fmla="*/ 9682 h 1169712"/>
                    <a:gd name="connsiteX1" fmla="*/ 1074557 w 1118622"/>
                    <a:gd name="connsiteY1" fmla="*/ 301354 h 1169712"/>
                    <a:gd name="connsiteX2" fmla="*/ 1037164 w 1118622"/>
                    <a:gd name="connsiteY2" fmla="*/ 657340 h 1169712"/>
                    <a:gd name="connsiteX3" fmla="*/ 1118533 w 1118622"/>
                    <a:gd name="connsiteY3" fmla="*/ 871771 h 1169712"/>
                    <a:gd name="connsiteX4" fmla="*/ 1018696 w 1118622"/>
                    <a:gd name="connsiteY4" fmla="*/ 901190 h 1169712"/>
                    <a:gd name="connsiteX5" fmla="*/ 1001638 w 1118622"/>
                    <a:gd name="connsiteY5" fmla="*/ 936176 h 1169712"/>
                    <a:gd name="connsiteX6" fmla="*/ 879810 w 1118622"/>
                    <a:gd name="connsiteY6" fmla="*/ 927408 h 1169712"/>
                    <a:gd name="connsiteX7" fmla="*/ 963859 w 1118622"/>
                    <a:gd name="connsiteY7" fmla="*/ 1000412 h 1169712"/>
                    <a:gd name="connsiteX8" fmla="*/ 964030 w 1118622"/>
                    <a:gd name="connsiteY8" fmla="*/ 1000432 h 1169712"/>
                    <a:gd name="connsiteX9" fmla="*/ 942276 w 1118622"/>
                    <a:gd name="connsiteY9" fmla="*/ 1030971 h 1169712"/>
                    <a:gd name="connsiteX10" fmla="*/ 550009 w 1118622"/>
                    <a:gd name="connsiteY10" fmla="*/ 1169712 h 1169712"/>
                    <a:gd name="connsiteX11" fmla="*/ 0 w 1118622"/>
                    <a:gd name="connsiteY11" fmla="*/ 589697 h 1169712"/>
                    <a:gd name="connsiteX12" fmla="*/ 550009 w 1118622"/>
                    <a:gd name="connsiteY12" fmla="*/ 9682 h 1169712"/>
                    <a:gd name="connsiteX0" fmla="*/ 535974 w 1118640"/>
                    <a:gd name="connsiteY0" fmla="*/ 0 h 1258399"/>
                    <a:gd name="connsiteX1" fmla="*/ 1074575 w 1118640"/>
                    <a:gd name="connsiteY1" fmla="*/ 390041 h 1258399"/>
                    <a:gd name="connsiteX2" fmla="*/ 1037182 w 1118640"/>
                    <a:gd name="connsiteY2" fmla="*/ 746027 h 1258399"/>
                    <a:gd name="connsiteX3" fmla="*/ 1118551 w 1118640"/>
                    <a:gd name="connsiteY3" fmla="*/ 960458 h 1258399"/>
                    <a:gd name="connsiteX4" fmla="*/ 1018714 w 1118640"/>
                    <a:gd name="connsiteY4" fmla="*/ 989877 h 1258399"/>
                    <a:gd name="connsiteX5" fmla="*/ 1001656 w 1118640"/>
                    <a:gd name="connsiteY5" fmla="*/ 1024863 h 1258399"/>
                    <a:gd name="connsiteX6" fmla="*/ 879828 w 1118640"/>
                    <a:gd name="connsiteY6" fmla="*/ 1016095 h 1258399"/>
                    <a:gd name="connsiteX7" fmla="*/ 963877 w 1118640"/>
                    <a:gd name="connsiteY7" fmla="*/ 1089099 h 1258399"/>
                    <a:gd name="connsiteX8" fmla="*/ 964048 w 1118640"/>
                    <a:gd name="connsiteY8" fmla="*/ 1089119 h 1258399"/>
                    <a:gd name="connsiteX9" fmla="*/ 942294 w 1118640"/>
                    <a:gd name="connsiteY9" fmla="*/ 1119658 h 1258399"/>
                    <a:gd name="connsiteX10" fmla="*/ 550027 w 1118640"/>
                    <a:gd name="connsiteY10" fmla="*/ 1258399 h 1258399"/>
                    <a:gd name="connsiteX11" fmla="*/ 18 w 1118640"/>
                    <a:gd name="connsiteY11" fmla="*/ 678384 h 1258399"/>
                    <a:gd name="connsiteX12" fmla="*/ 535974 w 1118640"/>
                    <a:gd name="connsiteY12" fmla="*/ 0 h 1258399"/>
                    <a:gd name="connsiteX0" fmla="*/ 536087 w 1118753"/>
                    <a:gd name="connsiteY0" fmla="*/ 0 h 1258399"/>
                    <a:gd name="connsiteX1" fmla="*/ 1074688 w 1118753"/>
                    <a:gd name="connsiteY1" fmla="*/ 390041 h 1258399"/>
                    <a:gd name="connsiteX2" fmla="*/ 1037295 w 1118753"/>
                    <a:gd name="connsiteY2" fmla="*/ 746027 h 1258399"/>
                    <a:gd name="connsiteX3" fmla="*/ 1118664 w 1118753"/>
                    <a:gd name="connsiteY3" fmla="*/ 960458 h 1258399"/>
                    <a:gd name="connsiteX4" fmla="*/ 1018827 w 1118753"/>
                    <a:gd name="connsiteY4" fmla="*/ 989877 h 1258399"/>
                    <a:gd name="connsiteX5" fmla="*/ 1001769 w 1118753"/>
                    <a:gd name="connsiteY5" fmla="*/ 1024863 h 1258399"/>
                    <a:gd name="connsiteX6" fmla="*/ 879941 w 1118753"/>
                    <a:gd name="connsiteY6" fmla="*/ 1016095 h 1258399"/>
                    <a:gd name="connsiteX7" fmla="*/ 963990 w 1118753"/>
                    <a:gd name="connsiteY7" fmla="*/ 1089099 h 1258399"/>
                    <a:gd name="connsiteX8" fmla="*/ 964161 w 1118753"/>
                    <a:gd name="connsiteY8" fmla="*/ 1089119 h 1258399"/>
                    <a:gd name="connsiteX9" fmla="*/ 942407 w 1118753"/>
                    <a:gd name="connsiteY9" fmla="*/ 1119658 h 1258399"/>
                    <a:gd name="connsiteX10" fmla="*/ 550140 w 1118753"/>
                    <a:gd name="connsiteY10" fmla="*/ 1258399 h 1258399"/>
                    <a:gd name="connsiteX11" fmla="*/ 131 w 1118753"/>
                    <a:gd name="connsiteY11" fmla="*/ 678384 h 1258399"/>
                    <a:gd name="connsiteX12" fmla="*/ 536087 w 1118753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3999 h 1262398"/>
                    <a:gd name="connsiteX1" fmla="*/ 1074688 w 1139817"/>
                    <a:gd name="connsiteY1" fmla="*/ 323777 h 1262398"/>
                    <a:gd name="connsiteX2" fmla="*/ 1037295 w 1139817"/>
                    <a:gd name="connsiteY2" fmla="*/ 750026 h 1262398"/>
                    <a:gd name="connsiteX3" fmla="*/ 1139744 w 1139817"/>
                    <a:gd name="connsiteY3" fmla="*/ 929324 h 1262398"/>
                    <a:gd name="connsiteX4" fmla="*/ 1018827 w 1139817"/>
                    <a:gd name="connsiteY4" fmla="*/ 993876 h 1262398"/>
                    <a:gd name="connsiteX5" fmla="*/ 1001769 w 1139817"/>
                    <a:gd name="connsiteY5" fmla="*/ 1028862 h 1262398"/>
                    <a:gd name="connsiteX6" fmla="*/ 879941 w 1139817"/>
                    <a:gd name="connsiteY6" fmla="*/ 1020094 h 1262398"/>
                    <a:gd name="connsiteX7" fmla="*/ 963990 w 1139817"/>
                    <a:gd name="connsiteY7" fmla="*/ 1093098 h 1262398"/>
                    <a:gd name="connsiteX8" fmla="*/ 964161 w 1139817"/>
                    <a:gd name="connsiteY8" fmla="*/ 1093118 h 1262398"/>
                    <a:gd name="connsiteX9" fmla="*/ 942407 w 1139817"/>
                    <a:gd name="connsiteY9" fmla="*/ 1123657 h 1262398"/>
                    <a:gd name="connsiteX10" fmla="*/ 550140 w 1139817"/>
                    <a:gd name="connsiteY10" fmla="*/ 1262398 h 1262398"/>
                    <a:gd name="connsiteX11" fmla="*/ 131 w 1139817"/>
                    <a:gd name="connsiteY11" fmla="*/ 682383 h 1262398"/>
                    <a:gd name="connsiteX12" fmla="*/ 536087 w 1139817"/>
                    <a:gd name="connsiteY12" fmla="*/ 3999 h 1262398"/>
                    <a:gd name="connsiteX0" fmla="*/ 536087 w 1139817"/>
                    <a:gd name="connsiteY0" fmla="*/ 0 h 1258399"/>
                    <a:gd name="connsiteX1" fmla="*/ 1074688 w 1139817"/>
                    <a:gd name="connsiteY1" fmla="*/ 319778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45103 w 1148840"/>
                    <a:gd name="connsiteY0" fmla="*/ 0 h 1258399"/>
                    <a:gd name="connsiteX1" fmla="*/ 1041545 w 1148840"/>
                    <a:gd name="connsiteY1" fmla="*/ 249514 h 1258399"/>
                    <a:gd name="connsiteX2" fmla="*/ 1046311 w 1148840"/>
                    <a:gd name="connsiteY2" fmla="*/ 746027 h 1258399"/>
                    <a:gd name="connsiteX3" fmla="*/ 1148760 w 1148840"/>
                    <a:gd name="connsiteY3" fmla="*/ 925325 h 1258399"/>
                    <a:gd name="connsiteX4" fmla="*/ 1027843 w 1148840"/>
                    <a:gd name="connsiteY4" fmla="*/ 989877 h 1258399"/>
                    <a:gd name="connsiteX5" fmla="*/ 1010785 w 1148840"/>
                    <a:gd name="connsiteY5" fmla="*/ 1024863 h 1258399"/>
                    <a:gd name="connsiteX6" fmla="*/ 888957 w 1148840"/>
                    <a:gd name="connsiteY6" fmla="*/ 1016095 h 1258399"/>
                    <a:gd name="connsiteX7" fmla="*/ 973006 w 1148840"/>
                    <a:gd name="connsiteY7" fmla="*/ 1089099 h 1258399"/>
                    <a:gd name="connsiteX8" fmla="*/ 973177 w 1148840"/>
                    <a:gd name="connsiteY8" fmla="*/ 1089119 h 1258399"/>
                    <a:gd name="connsiteX9" fmla="*/ 951423 w 1148840"/>
                    <a:gd name="connsiteY9" fmla="*/ 1119658 h 1258399"/>
                    <a:gd name="connsiteX10" fmla="*/ 559156 w 1148840"/>
                    <a:gd name="connsiteY10" fmla="*/ 1258399 h 1258399"/>
                    <a:gd name="connsiteX11" fmla="*/ 9147 w 1148840"/>
                    <a:gd name="connsiteY11" fmla="*/ 678384 h 1258399"/>
                    <a:gd name="connsiteX12" fmla="*/ 545103 w 1148840"/>
                    <a:gd name="connsiteY12" fmla="*/ 0 h 1258399"/>
                    <a:gd name="connsiteX0" fmla="*/ 525491 w 1129228"/>
                    <a:gd name="connsiteY0" fmla="*/ 0 h 1258399"/>
                    <a:gd name="connsiteX1" fmla="*/ 1021933 w 1129228"/>
                    <a:gd name="connsiteY1" fmla="*/ 249514 h 1258399"/>
                    <a:gd name="connsiteX2" fmla="*/ 1026699 w 1129228"/>
                    <a:gd name="connsiteY2" fmla="*/ 746027 h 1258399"/>
                    <a:gd name="connsiteX3" fmla="*/ 1129148 w 1129228"/>
                    <a:gd name="connsiteY3" fmla="*/ 925325 h 1258399"/>
                    <a:gd name="connsiteX4" fmla="*/ 1008231 w 1129228"/>
                    <a:gd name="connsiteY4" fmla="*/ 989877 h 1258399"/>
                    <a:gd name="connsiteX5" fmla="*/ 991173 w 1129228"/>
                    <a:gd name="connsiteY5" fmla="*/ 1024863 h 1258399"/>
                    <a:gd name="connsiteX6" fmla="*/ 869345 w 1129228"/>
                    <a:gd name="connsiteY6" fmla="*/ 1016095 h 1258399"/>
                    <a:gd name="connsiteX7" fmla="*/ 953394 w 1129228"/>
                    <a:gd name="connsiteY7" fmla="*/ 1089099 h 1258399"/>
                    <a:gd name="connsiteX8" fmla="*/ 953565 w 1129228"/>
                    <a:gd name="connsiteY8" fmla="*/ 1089119 h 1258399"/>
                    <a:gd name="connsiteX9" fmla="*/ 931811 w 1129228"/>
                    <a:gd name="connsiteY9" fmla="*/ 1119658 h 1258399"/>
                    <a:gd name="connsiteX10" fmla="*/ 539544 w 1129228"/>
                    <a:gd name="connsiteY10" fmla="*/ 1258399 h 1258399"/>
                    <a:gd name="connsiteX11" fmla="*/ 10614 w 1129228"/>
                    <a:gd name="connsiteY11" fmla="*/ 720543 h 1258399"/>
                    <a:gd name="connsiteX12" fmla="*/ 525491 w 1129228"/>
                    <a:gd name="connsiteY12" fmla="*/ 0 h 1258399"/>
                    <a:gd name="connsiteX0" fmla="*/ 525491 w 1129228"/>
                    <a:gd name="connsiteY0" fmla="*/ 0 h 1262907"/>
                    <a:gd name="connsiteX1" fmla="*/ 1021933 w 1129228"/>
                    <a:gd name="connsiteY1" fmla="*/ 249514 h 1262907"/>
                    <a:gd name="connsiteX2" fmla="*/ 1026699 w 1129228"/>
                    <a:gd name="connsiteY2" fmla="*/ 746027 h 1262907"/>
                    <a:gd name="connsiteX3" fmla="*/ 1129148 w 1129228"/>
                    <a:gd name="connsiteY3" fmla="*/ 925325 h 1262907"/>
                    <a:gd name="connsiteX4" fmla="*/ 1008231 w 1129228"/>
                    <a:gd name="connsiteY4" fmla="*/ 989877 h 1262907"/>
                    <a:gd name="connsiteX5" fmla="*/ 991173 w 1129228"/>
                    <a:gd name="connsiteY5" fmla="*/ 1024863 h 1262907"/>
                    <a:gd name="connsiteX6" fmla="*/ 869345 w 1129228"/>
                    <a:gd name="connsiteY6" fmla="*/ 1016095 h 1262907"/>
                    <a:gd name="connsiteX7" fmla="*/ 953394 w 1129228"/>
                    <a:gd name="connsiteY7" fmla="*/ 1089099 h 1262907"/>
                    <a:gd name="connsiteX8" fmla="*/ 953565 w 1129228"/>
                    <a:gd name="connsiteY8" fmla="*/ 1089119 h 1262907"/>
                    <a:gd name="connsiteX9" fmla="*/ 931811 w 1129228"/>
                    <a:gd name="connsiteY9" fmla="*/ 1119658 h 1262907"/>
                    <a:gd name="connsiteX10" fmla="*/ 539544 w 1129228"/>
                    <a:gd name="connsiteY10" fmla="*/ 1258399 h 1262907"/>
                    <a:gd name="connsiteX11" fmla="*/ 10614 w 1129228"/>
                    <a:gd name="connsiteY11" fmla="*/ 720543 h 1262907"/>
                    <a:gd name="connsiteX12" fmla="*/ 525491 w 1129228"/>
                    <a:gd name="connsiteY12" fmla="*/ 0 h 1262907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53565 w 1129228"/>
                    <a:gd name="connsiteY8" fmla="*/ 1089119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64105 w 1129228"/>
                    <a:gd name="connsiteY8" fmla="*/ 1141817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37728 w 1129228"/>
                    <a:gd name="connsiteY6" fmla="*/ 1037174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64105 w 1129228"/>
                    <a:gd name="connsiteY7" fmla="*/ 1141817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91173 w 1129228"/>
                    <a:gd name="connsiteY5" fmla="*/ 1024863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79886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29228" h="1304791">
                      <a:moveTo>
                        <a:pt x="525491" y="0"/>
                      </a:moveTo>
                      <a:cubicBezTo>
                        <a:pt x="791283" y="0"/>
                        <a:pt x="928488" y="55474"/>
                        <a:pt x="1021933" y="249514"/>
                      </a:cubicBezTo>
                      <a:cubicBezTo>
                        <a:pt x="1115378" y="443554"/>
                        <a:pt x="1008830" y="633392"/>
                        <a:pt x="1026699" y="746027"/>
                      </a:cubicBezTo>
                      <a:cubicBezTo>
                        <a:pt x="1044568" y="858662"/>
                        <a:pt x="1132226" y="889049"/>
                        <a:pt x="1129148" y="925325"/>
                      </a:cubicBezTo>
                      <a:cubicBezTo>
                        <a:pt x="1057014" y="952077"/>
                        <a:pt x="1067662" y="972367"/>
                        <a:pt x="1008231" y="989877"/>
                      </a:cubicBezTo>
                      <a:lnTo>
                        <a:pt x="975365" y="1045942"/>
                      </a:lnTo>
                      <a:cubicBezTo>
                        <a:pt x="925973" y="1035993"/>
                        <a:pt x="885276" y="1022074"/>
                        <a:pt x="879886" y="1037174"/>
                      </a:cubicBezTo>
                      <a:cubicBezTo>
                        <a:pt x="874496" y="1052275"/>
                        <a:pt x="935250" y="1113137"/>
                        <a:pt x="943026" y="1136545"/>
                      </a:cubicBezTo>
                      <a:lnTo>
                        <a:pt x="900190" y="1182893"/>
                      </a:lnTo>
                      <a:cubicBezTo>
                        <a:pt x="852184" y="1364981"/>
                        <a:pt x="795878" y="1300557"/>
                        <a:pt x="539544" y="1258399"/>
                      </a:cubicBezTo>
                      <a:cubicBezTo>
                        <a:pt x="283210" y="1216241"/>
                        <a:pt x="48087" y="986488"/>
                        <a:pt x="10614" y="720543"/>
                      </a:cubicBezTo>
                      <a:cubicBezTo>
                        <a:pt x="-26859" y="454598"/>
                        <a:pt x="10937" y="7026"/>
                        <a:pt x="5254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12BB8295-ECE0-34A1-EBF8-67DAC2849CF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838538" y="1028012"/>
                  <a:ext cx="45719" cy="145647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9" name="月 618">
                  <a:extLst>
                    <a:ext uri="{FF2B5EF4-FFF2-40B4-BE49-F238E27FC236}">
                      <a16:creationId xmlns:a16="http://schemas.microsoft.com/office/drawing/2014/main" id="{1DA49448-219E-DE5F-D6F0-3005C00BE4B5}"/>
                    </a:ext>
                  </a:extLst>
                </p:cNvPr>
                <p:cNvSpPr/>
                <p:nvPr/>
              </p:nvSpPr>
              <p:spPr bwMode="auto">
                <a:xfrm rot="10800000">
                  <a:off x="6104819" y="891797"/>
                  <a:ext cx="188691" cy="52780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0" name="月 619">
                  <a:extLst>
                    <a:ext uri="{FF2B5EF4-FFF2-40B4-BE49-F238E27FC236}">
                      <a16:creationId xmlns:a16="http://schemas.microsoft.com/office/drawing/2014/main" id="{B5DF41C7-7FB0-AFB6-BD69-6E6126AEB3B0}"/>
                    </a:ext>
                  </a:extLst>
                </p:cNvPr>
                <p:cNvSpPr/>
                <p:nvPr/>
              </p:nvSpPr>
              <p:spPr bwMode="auto">
                <a:xfrm rot="5400000">
                  <a:off x="5838024" y="676529"/>
                  <a:ext cx="233877" cy="54523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1" name="月 620">
                  <a:extLst>
                    <a:ext uri="{FF2B5EF4-FFF2-40B4-BE49-F238E27FC236}">
                      <a16:creationId xmlns:a16="http://schemas.microsoft.com/office/drawing/2014/main" id="{0B082677-785D-5142-FFF0-31EDE73FC6FF}"/>
                    </a:ext>
                  </a:extLst>
                </p:cNvPr>
                <p:cNvSpPr/>
                <p:nvPr/>
              </p:nvSpPr>
              <p:spPr bwMode="auto">
                <a:xfrm rot="19800000">
                  <a:off x="5995632" y="918237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2" name="月 621">
                  <a:extLst>
                    <a:ext uri="{FF2B5EF4-FFF2-40B4-BE49-F238E27FC236}">
                      <a16:creationId xmlns:a16="http://schemas.microsoft.com/office/drawing/2014/main" id="{B77A42D6-F03B-DC07-22DC-1B4FD50582EA}"/>
                    </a:ext>
                  </a:extLst>
                </p:cNvPr>
                <p:cNvSpPr/>
                <p:nvPr/>
              </p:nvSpPr>
              <p:spPr bwMode="auto">
                <a:xfrm rot="19800000">
                  <a:off x="6043256" y="908713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92926C28-2600-C1C7-988B-A87AC0698CE5}"/>
                    </a:ext>
                  </a:extLst>
                </p:cNvPr>
                <p:cNvSpPr/>
                <p:nvPr/>
              </p:nvSpPr>
              <p:spPr bwMode="auto">
                <a:xfrm rot="21325971" flipH="1">
                  <a:off x="6038157" y="1139447"/>
                  <a:ext cx="108017" cy="147970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24" name="月 623">
                  <a:extLst>
                    <a:ext uri="{FF2B5EF4-FFF2-40B4-BE49-F238E27FC236}">
                      <a16:creationId xmlns:a16="http://schemas.microsoft.com/office/drawing/2014/main" id="{60912375-29C4-3497-18D4-2E91548C9889}"/>
                    </a:ext>
                  </a:extLst>
                </p:cNvPr>
                <p:cNvSpPr/>
                <p:nvPr/>
              </p:nvSpPr>
              <p:spPr bwMode="auto">
                <a:xfrm rot="10800000">
                  <a:off x="6018333" y="1054077"/>
                  <a:ext cx="71075" cy="20616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5" name="月 624">
                  <a:extLst>
                    <a:ext uri="{FF2B5EF4-FFF2-40B4-BE49-F238E27FC236}">
                      <a16:creationId xmlns:a16="http://schemas.microsoft.com/office/drawing/2014/main" id="{BAC31321-014F-A87C-28E1-85546A72BD47}"/>
                    </a:ext>
                  </a:extLst>
                </p:cNvPr>
                <p:cNvSpPr/>
                <p:nvPr/>
              </p:nvSpPr>
              <p:spPr bwMode="auto">
                <a:xfrm rot="7087713">
                  <a:off x="5869741" y="683570"/>
                  <a:ext cx="233878" cy="54523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C5153EAF-3A4E-E2EF-E68D-C7353CBB77D9}"/>
                  </a:ext>
                </a:extLst>
              </p:cNvPr>
              <p:cNvSpPr/>
              <p:nvPr/>
            </p:nvSpPr>
            <p:spPr bwMode="auto">
              <a:xfrm rot="20700000">
                <a:off x="7737873" y="1206158"/>
                <a:ext cx="45719" cy="7726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8FBC623B-DEFE-B7D2-DD79-14E2817AE839}"/>
                  </a:ext>
                </a:extLst>
              </p:cNvPr>
              <p:cNvGrpSpPr/>
              <p:nvPr/>
            </p:nvGrpSpPr>
            <p:grpSpPr>
              <a:xfrm rot="19800000">
                <a:off x="7341592" y="1702448"/>
                <a:ext cx="102143" cy="290150"/>
                <a:chOff x="7210425" y="1808820"/>
                <a:chExt cx="177114" cy="483013"/>
              </a:xfrm>
            </p:grpSpPr>
            <p:sp>
              <p:nvSpPr>
                <p:cNvPr id="615" name="四角形: 角を丸くする 614">
                  <a:extLst>
                    <a:ext uri="{FF2B5EF4-FFF2-40B4-BE49-F238E27FC236}">
                      <a16:creationId xmlns:a16="http://schemas.microsoft.com/office/drawing/2014/main" id="{9F9871D7-0912-95BC-B696-C3495ADF34BB}"/>
                    </a:ext>
                  </a:extLst>
                </p:cNvPr>
                <p:cNvSpPr/>
                <p:nvPr/>
              </p:nvSpPr>
              <p:spPr bwMode="auto">
                <a:xfrm>
                  <a:off x="7210425" y="1808820"/>
                  <a:ext cx="177114" cy="483013"/>
                </a:xfrm>
                <a:prstGeom prst="roundRect">
                  <a:avLst>
                    <a:gd name="adj" fmla="val 6330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6" name="四角形: 角を丸くする 615">
                  <a:extLst>
                    <a:ext uri="{FF2B5EF4-FFF2-40B4-BE49-F238E27FC236}">
                      <a16:creationId xmlns:a16="http://schemas.microsoft.com/office/drawing/2014/main" id="{43916C8C-076D-759D-CA16-49E88725A037}"/>
                    </a:ext>
                  </a:extLst>
                </p:cNvPr>
                <p:cNvSpPr/>
                <p:nvPr/>
              </p:nvSpPr>
              <p:spPr bwMode="auto">
                <a:xfrm>
                  <a:off x="7236619" y="1826420"/>
                  <a:ext cx="150920" cy="44781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611" name="四角形: 角を丸くする 610">
                <a:extLst>
                  <a:ext uri="{FF2B5EF4-FFF2-40B4-BE49-F238E27FC236}">
                    <a16:creationId xmlns:a16="http://schemas.microsoft.com/office/drawing/2014/main" id="{0BA430A5-F7FD-00C0-74B3-8F48D508CF94}"/>
                  </a:ext>
                </a:extLst>
              </p:cNvPr>
              <p:cNvSpPr/>
              <p:nvPr/>
            </p:nvSpPr>
            <p:spPr bwMode="auto">
              <a:xfrm rot="17100000">
                <a:off x="7282370" y="1875638"/>
                <a:ext cx="102151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2" name="四角形: 角を丸くする 611">
                <a:extLst>
                  <a:ext uri="{FF2B5EF4-FFF2-40B4-BE49-F238E27FC236}">
                    <a16:creationId xmlns:a16="http://schemas.microsoft.com/office/drawing/2014/main" id="{31B7051A-2C05-069B-9F44-AFA7E0212F45}"/>
                  </a:ext>
                </a:extLst>
              </p:cNvPr>
              <p:cNvSpPr/>
              <p:nvPr/>
            </p:nvSpPr>
            <p:spPr bwMode="auto">
              <a:xfrm rot="17100000">
                <a:off x="7320470" y="1923264"/>
                <a:ext cx="102151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3" name="四角形: 角を丸くする 612">
                <a:extLst>
                  <a:ext uri="{FF2B5EF4-FFF2-40B4-BE49-F238E27FC236}">
                    <a16:creationId xmlns:a16="http://schemas.microsoft.com/office/drawing/2014/main" id="{9FA32FE0-D280-4AB0-79D5-74E0C8AE1563}"/>
                  </a:ext>
                </a:extLst>
              </p:cNvPr>
              <p:cNvSpPr/>
              <p:nvPr/>
            </p:nvSpPr>
            <p:spPr bwMode="auto">
              <a:xfrm rot="7031502">
                <a:off x="7451439" y="1824676"/>
                <a:ext cx="45719" cy="7962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4" name="四角形: 角を丸くする 613">
                <a:extLst>
                  <a:ext uri="{FF2B5EF4-FFF2-40B4-BE49-F238E27FC236}">
                    <a16:creationId xmlns:a16="http://schemas.microsoft.com/office/drawing/2014/main" id="{0EB6F790-1502-AC7D-8CAE-24D51956463D}"/>
                  </a:ext>
                </a:extLst>
              </p:cNvPr>
              <p:cNvSpPr/>
              <p:nvPr/>
            </p:nvSpPr>
            <p:spPr bwMode="auto">
              <a:xfrm rot="17100000">
                <a:off x="7369869" y="1950110"/>
                <a:ext cx="90937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F38668B-AEDB-D0E6-1A71-AADFC301BDAA}"/>
              </a:ext>
            </a:extLst>
          </p:cNvPr>
          <p:cNvSpPr txBox="1"/>
          <p:nvPr/>
        </p:nvSpPr>
        <p:spPr>
          <a:xfrm>
            <a:off x="415638" y="372828"/>
            <a:ext cx="6073702" cy="15925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危ない！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31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0D267D06-5FBF-FD2B-D005-646BCE941378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7B70B9-19B4-D63C-7D80-3F715E5C7DF6}"/>
              </a:ext>
            </a:extLst>
          </p:cNvPr>
          <p:cNvSpPr txBox="1"/>
          <p:nvPr/>
        </p:nvSpPr>
        <p:spPr>
          <a:xfrm>
            <a:off x="796786" y="857545"/>
            <a:ext cx="5311406" cy="45127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ながら運転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強化されました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91E30CB-9523-9AA3-AD31-D0F9C4AF3B01}"/>
              </a:ext>
            </a:extLst>
          </p:cNvPr>
          <p:cNvGrpSpPr/>
          <p:nvPr/>
        </p:nvGrpSpPr>
        <p:grpSpPr>
          <a:xfrm>
            <a:off x="2843935" y="5905728"/>
            <a:ext cx="2025225" cy="3651153"/>
            <a:chOff x="296522" y="2374285"/>
            <a:chExt cx="1452773" cy="261911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65FEBF1-42EF-60A7-D17C-9498B59A0AC5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132" name="二等辺三角形 8">
                <a:extLst>
                  <a:ext uri="{FF2B5EF4-FFF2-40B4-BE49-F238E27FC236}">
                    <a16:creationId xmlns:a16="http://schemas.microsoft.com/office/drawing/2014/main" id="{78597C95-4AB4-9A02-90AC-789CB8641276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二等辺三角形 8">
                <a:extLst>
                  <a:ext uri="{FF2B5EF4-FFF2-40B4-BE49-F238E27FC236}">
                    <a16:creationId xmlns:a16="http://schemas.microsoft.com/office/drawing/2014/main" id="{881B6F23-F993-CC0B-C091-F24F315F3FE0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0BFC51E-BE09-841E-39F4-DE3D6F3E1276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130" name="二等辺三角形 8">
                <a:extLst>
                  <a:ext uri="{FF2B5EF4-FFF2-40B4-BE49-F238E27FC236}">
                    <a16:creationId xmlns:a16="http://schemas.microsoft.com/office/drawing/2014/main" id="{C1262F0D-CD9B-83E8-92BD-C1277167CC9C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二等辺三角形 8">
                <a:extLst>
                  <a:ext uri="{FF2B5EF4-FFF2-40B4-BE49-F238E27FC236}">
                    <a16:creationId xmlns:a16="http://schemas.microsoft.com/office/drawing/2014/main" id="{1EEAB357-B3C8-EBD7-1555-4E246A30FE35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" name="四角形: 上の 2 つの角を丸める 145">
              <a:extLst>
                <a:ext uri="{FF2B5EF4-FFF2-40B4-BE49-F238E27FC236}">
                  <a16:creationId xmlns:a16="http://schemas.microsoft.com/office/drawing/2014/main" id="{46760E58-05DE-27B5-E804-1A2AB029539E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四角形: 上の 2 つの角を丸める 145">
              <a:extLst>
                <a:ext uri="{FF2B5EF4-FFF2-40B4-BE49-F238E27FC236}">
                  <a16:creationId xmlns:a16="http://schemas.microsoft.com/office/drawing/2014/main" id="{108B049E-D79C-765B-073E-DCE350D53BE8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93A7D3F-B15A-941B-0793-19C5EEA8D56C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D40402E-E50F-AD4F-0BF2-052951AFB649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AB486938-3185-C9C6-1908-E34CD412B70A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D1A3A3F-94D7-F55A-B06D-5073F6F1505C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3A1255CA-40A9-914D-5CD0-C5D8691637E3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B5311764-256F-150A-6EE7-6C9726110A50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7522294D-05FF-4442-8DDD-D907B91E4B91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57519D2D-2224-4367-E591-B3C0A1F414DE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0F7FC454-8064-13F0-2337-1929E817E5F8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C798ED93-6BFA-B744-1434-1C97F8B374C0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AA6800A-A419-5246-3409-7E01274B4300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070C9449-C8A6-A4B2-0C67-AFF233F7225F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29654331-0A9B-E13F-F9EA-BA7116DFB6FA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E5AA5D99-4DBC-3C03-EA5E-1A25F319F37F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880D82B3-3764-A6A0-98D7-A3F3DDE6B06A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2B35656-E022-A029-4F5C-1079B9F8E9C8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4E5087E-587B-4BA4-4175-4BC0A507EE43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7" name="フローチャート: 手作業 203">
              <a:extLst>
                <a:ext uri="{FF2B5EF4-FFF2-40B4-BE49-F238E27FC236}">
                  <a16:creationId xmlns:a16="http://schemas.microsoft.com/office/drawing/2014/main" id="{F110BD13-4313-FE24-FE53-8586759773D0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" name="台形 691">
              <a:extLst>
                <a:ext uri="{FF2B5EF4-FFF2-40B4-BE49-F238E27FC236}">
                  <a16:creationId xmlns:a16="http://schemas.microsoft.com/office/drawing/2014/main" id="{8F85DE96-E9AD-B829-8FFE-09C8B5F57FA2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D6D305E-3907-93CF-2668-517BCC2D3310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1243DC4A-B1F0-604A-677F-DDDAD1AE83E5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88FC98CE-6280-9968-A5FB-57475AED7ECB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EA78F131-46B9-E653-3A2C-38C79DAB7D94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791BB420-5A49-043E-F86D-5A6FAD36454B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26412B3B-0565-F5B7-69EA-47961A9DF5A3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0" name="四角形: 角を丸くする 119">
                  <a:extLst>
                    <a:ext uri="{FF2B5EF4-FFF2-40B4-BE49-F238E27FC236}">
                      <a16:creationId xmlns:a16="http://schemas.microsoft.com/office/drawing/2014/main" id="{1C34247D-9C77-A8E5-EF49-1B8FF1D6A72B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AD3B9D93-3775-5B21-C4EB-85436EF8F6E9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254EF46C-B440-F53B-638F-48EA16C7B334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7DEC1888-F1D2-BFB8-B8D5-D078F7AF5AF1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EA7BBEBD-923C-F1C6-F7EB-F507293FF7B3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1A9B64A-AB0B-0487-A438-0932869A9EEB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957A7E87-9BCF-1547-22AC-F2AE8E6CF003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1B5038BF-849A-6ACB-F6B8-469D457197AB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266D6836-595E-E0BB-ED5C-ED1EC1E20713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90F14415-0E1F-BF2F-833A-C3E648C4F948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C8B5305-8C14-1766-3D81-4A14E0FAC557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EBEAC67E-3ACB-8996-5863-073A265D6439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107" name="楕円 8">
                  <a:extLst>
                    <a:ext uri="{FF2B5EF4-FFF2-40B4-BE49-F238E27FC236}">
                      <a16:creationId xmlns:a16="http://schemas.microsoft.com/office/drawing/2014/main" id="{4295FB73-A252-F217-3B58-AA5D53227A20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135839EE-6EB9-5BFE-DCE4-B6F75E147B16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楕円 8">
                  <a:extLst>
                    <a:ext uri="{FF2B5EF4-FFF2-40B4-BE49-F238E27FC236}">
                      <a16:creationId xmlns:a16="http://schemas.microsoft.com/office/drawing/2014/main" id="{14E10853-2931-588B-BA87-41FBAE36B380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78DE566-3D43-B461-43A2-BF30FCB2AB96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C00B6CE6-E90F-7524-BB62-1BDFAA9D00E3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8AF18293-A5CF-8B01-DA47-68D74A8B07A0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15B3F950-921C-C01E-2C16-7465BBB5490F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D515EDE8-AE17-2161-D318-F55034815820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0173BE6C-3537-DB72-46E4-CF86377DE42F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064069F1-04BC-A968-39AF-BF5AC3810A6B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E82FA09D-0219-3902-1F6A-3204535E4B3C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101" name="フローチャート: 手作業 100">
                    <a:extLst>
                      <a:ext uri="{FF2B5EF4-FFF2-40B4-BE49-F238E27FC236}">
                        <a16:creationId xmlns:a16="http://schemas.microsoft.com/office/drawing/2014/main" id="{595D8153-15BE-C2C4-9BEB-EC7FCDC020E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" name="四角形: 角を丸くする 101">
                    <a:extLst>
                      <a:ext uri="{FF2B5EF4-FFF2-40B4-BE49-F238E27FC236}">
                        <a16:creationId xmlns:a16="http://schemas.microsoft.com/office/drawing/2014/main" id="{2401F9D9-8EE8-9359-75C3-47FD4EEABCF5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97D32D84-8034-27A6-1C1C-F6CA4CD31B76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9C3E5120-47DA-E4DE-B153-6D670E68AD1C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E5F1534A-1846-3143-978B-5A4C941824BD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0008F549-B0D9-F2CA-E4AF-1BDEC7EF4F91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437511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自転車のながら運転、酒気帯び運転の罰則が強化されましたの貼り紙</dc:title>
  <dc:subject>自転車のながら運転、酒気帯び運転の罰則が強化されましたの貼り紙</dc:subject>
  <dc:creator>でじけろお</dc:creator>
  <cp:lastModifiedBy/>
  <cp:revision>1</cp:revision>
  <dcterms:created xsi:type="dcterms:W3CDTF">2014-12-04T06:28:15Z</dcterms:created>
  <dcterms:modified xsi:type="dcterms:W3CDTF">2024-11-04T09:49:50Z</dcterms:modified>
  <cp:version>1</cp:version>
</cp:coreProperties>
</file>