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2" r:id="rId2"/>
    <p:sldId id="333" r:id="rId3"/>
    <p:sldId id="334" r:id="rId4"/>
    <p:sldId id="335" r:id="rId5"/>
    <p:sldId id="336" r:id="rId6"/>
    <p:sldId id="33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34465B34-28FA-AE55-DC09-345BE033C7A7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999392" y="905608"/>
            <a:ext cx="7907216" cy="504678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使います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28063D57-D690-1AE3-F6B9-F5F9FC6275EB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921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63DD07-EE4C-E2F5-EFF2-9A7292CE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レーム 3">
            <a:extLst>
              <a:ext uri="{FF2B5EF4-FFF2-40B4-BE49-F238E27FC236}">
                <a16:creationId xmlns:a16="http://schemas.microsoft.com/office/drawing/2014/main" id="{5F9C6BCC-7A37-4BD4-CA5B-A1B4470F1492}"/>
              </a:ext>
            </a:extLst>
          </p:cNvPr>
          <p:cNvSpPr/>
          <p:nvPr/>
        </p:nvSpPr>
        <p:spPr>
          <a:xfrm>
            <a:off x="246013" y="203453"/>
            <a:ext cx="9407942" cy="6403132"/>
          </a:xfrm>
          <a:prstGeom prst="frame">
            <a:avLst>
              <a:gd name="adj1" fmla="val 2669"/>
            </a:avLst>
          </a:prstGeom>
          <a:solidFill>
            <a:srgbClr val="99CCFF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49AC082-C97D-6433-ED05-B913773C1CCF}"/>
              </a:ext>
            </a:extLst>
          </p:cNvPr>
          <p:cNvSpPr txBox="1"/>
          <p:nvPr/>
        </p:nvSpPr>
        <p:spPr>
          <a:xfrm>
            <a:off x="999392" y="818710"/>
            <a:ext cx="7907216" cy="51336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このトイレは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スタッフも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使用します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フレーム 2">
            <a:extLst>
              <a:ext uri="{FF2B5EF4-FFF2-40B4-BE49-F238E27FC236}">
                <a16:creationId xmlns:a16="http://schemas.microsoft.com/office/drawing/2014/main" id="{C58CCC7E-12D7-CB0D-25E1-82FCDDA04466}"/>
              </a:ext>
            </a:extLst>
          </p:cNvPr>
          <p:cNvSpPr/>
          <p:nvPr/>
        </p:nvSpPr>
        <p:spPr>
          <a:xfrm>
            <a:off x="158261" y="140677"/>
            <a:ext cx="9592407" cy="6528683"/>
          </a:xfrm>
          <a:prstGeom prst="frame">
            <a:avLst>
              <a:gd name="adj1" fmla="val 2669"/>
            </a:avLst>
          </a:prstGeom>
          <a:solidFill>
            <a:srgbClr val="00B0F0"/>
          </a:solidFill>
          <a:ln w="38100">
            <a:solidFill>
              <a:srgbClr val="99CCFF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09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3D396557-F734-8855-6961-C6F89ED11FC8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583A0F1-FAF2-E6CA-21E0-D055BA11E494}"/>
              </a:ext>
            </a:extLst>
          </p:cNvPr>
          <p:cNvGrpSpPr/>
          <p:nvPr/>
        </p:nvGrpSpPr>
        <p:grpSpPr>
          <a:xfrm>
            <a:off x="7833320" y="3338990"/>
            <a:ext cx="1780153" cy="3165390"/>
            <a:chOff x="4257838" y="1945656"/>
            <a:chExt cx="1399127" cy="24878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CD1DF582-C86A-90B2-5571-9B84CC2C3ADA}"/>
                </a:ext>
              </a:extLst>
            </p:cNvPr>
            <p:cNvGrpSpPr/>
            <p:nvPr/>
          </p:nvGrpSpPr>
          <p:grpSpPr>
            <a:xfrm flipH="1">
              <a:off x="5197436" y="3081820"/>
              <a:ext cx="459529" cy="918638"/>
              <a:chOff x="5356387" y="3081820"/>
              <a:chExt cx="459529" cy="918638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0573453-F993-40F4-20C7-D58D248FD5B6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上の 2 つの角を丸める 5">
                <a:extLst>
                  <a:ext uri="{FF2B5EF4-FFF2-40B4-BE49-F238E27FC236}">
                    <a16:creationId xmlns:a16="http://schemas.microsoft.com/office/drawing/2014/main" id="{1FA9E446-6DCA-A8AE-AD14-47B76B5F7E41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3D205EA-5B3A-12BC-5218-66FC5AF6FBF6}"/>
                </a:ext>
              </a:extLst>
            </p:cNvPr>
            <p:cNvSpPr/>
            <p:nvPr/>
          </p:nvSpPr>
          <p:spPr bwMode="auto">
            <a:xfrm>
              <a:off x="4456355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FD41F4D-A6AB-2449-3EDD-110D7317C8D4}"/>
                </a:ext>
              </a:extLst>
            </p:cNvPr>
            <p:cNvSpPr/>
            <p:nvPr/>
          </p:nvSpPr>
          <p:spPr bwMode="auto">
            <a:xfrm flipH="1">
              <a:off x="5023217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2ADB3BE-9BD0-CF0A-FD1C-2F318DF7DA29}"/>
                </a:ext>
              </a:extLst>
            </p:cNvPr>
            <p:cNvSpPr/>
            <p:nvPr/>
          </p:nvSpPr>
          <p:spPr bwMode="auto">
            <a:xfrm rot="13500000" flipH="1">
              <a:off x="4264905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四角形: 上の 2 つの角を丸める 5">
              <a:extLst>
                <a:ext uri="{FF2B5EF4-FFF2-40B4-BE49-F238E27FC236}">
                  <a16:creationId xmlns:a16="http://schemas.microsoft.com/office/drawing/2014/main" id="{475B40D2-F9A9-7574-54D6-53CCA216A040}"/>
                </a:ext>
              </a:extLst>
            </p:cNvPr>
            <p:cNvSpPr/>
            <p:nvPr/>
          </p:nvSpPr>
          <p:spPr bwMode="auto">
            <a:xfrm rot="1800000">
              <a:off x="4449327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7A809D39-8F7C-9049-DC3B-2FDDDF0520DD}"/>
                </a:ext>
              </a:extLst>
            </p:cNvPr>
            <p:cNvSpPr/>
            <p:nvPr/>
          </p:nvSpPr>
          <p:spPr bwMode="auto">
            <a:xfrm rot="10800000">
              <a:off x="4608455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8422E8C8-DDB8-E6FC-C2BC-D067C14C7127}"/>
                </a:ext>
              </a:extLst>
            </p:cNvPr>
            <p:cNvSpPr/>
            <p:nvPr/>
          </p:nvSpPr>
          <p:spPr bwMode="auto">
            <a:xfrm>
              <a:off x="4539078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F5DF8C3-62B4-4968-A0C5-F4233819ADF2}"/>
                </a:ext>
              </a:extLst>
            </p:cNvPr>
            <p:cNvSpPr/>
            <p:nvPr/>
          </p:nvSpPr>
          <p:spPr bwMode="auto">
            <a:xfrm>
              <a:off x="4403317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DCAE364E-FBD3-1FFA-0A5A-2DDBCA9C65F9}"/>
                </a:ext>
              </a:extLst>
            </p:cNvPr>
            <p:cNvSpPr/>
            <p:nvPr/>
          </p:nvSpPr>
          <p:spPr bwMode="auto">
            <a:xfrm rot="20700000">
              <a:off x="4365218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DE31C696-3330-41E2-059C-37B67790ED24}"/>
                </a:ext>
              </a:extLst>
            </p:cNvPr>
            <p:cNvSpPr/>
            <p:nvPr/>
          </p:nvSpPr>
          <p:spPr bwMode="auto">
            <a:xfrm rot="900000" flipH="1">
              <a:off x="5276603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C8290FC-97F3-DFC7-5BFC-92F2A0850E12}"/>
                </a:ext>
              </a:extLst>
            </p:cNvPr>
            <p:cNvSpPr/>
            <p:nvPr/>
          </p:nvSpPr>
          <p:spPr bwMode="auto">
            <a:xfrm>
              <a:off x="4480715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385D3E3-6A83-BC20-3128-C408F3CE39BE}"/>
                </a:ext>
              </a:extLst>
            </p:cNvPr>
            <p:cNvSpPr/>
            <p:nvPr/>
          </p:nvSpPr>
          <p:spPr bwMode="auto">
            <a:xfrm>
              <a:off x="4533420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62D3629-5629-8466-74DD-201F66DC0AF7}"/>
                </a:ext>
              </a:extLst>
            </p:cNvPr>
            <p:cNvSpPr/>
            <p:nvPr/>
          </p:nvSpPr>
          <p:spPr bwMode="auto">
            <a:xfrm>
              <a:off x="5032874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C0A60969-8FB5-57A0-6C77-4D4E901FA8F8}"/>
                </a:ext>
              </a:extLst>
            </p:cNvPr>
            <p:cNvSpPr/>
            <p:nvPr/>
          </p:nvSpPr>
          <p:spPr bwMode="auto">
            <a:xfrm>
              <a:off x="4665737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C6AB7399-B351-07C3-E156-BBCF21EDDC6D}"/>
                </a:ext>
              </a:extLst>
            </p:cNvPr>
            <p:cNvSpPr/>
            <p:nvPr/>
          </p:nvSpPr>
          <p:spPr bwMode="auto">
            <a:xfrm>
              <a:off x="5169534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二等辺三角形 71">
              <a:extLst>
                <a:ext uri="{FF2B5EF4-FFF2-40B4-BE49-F238E27FC236}">
                  <a16:creationId xmlns:a16="http://schemas.microsoft.com/office/drawing/2014/main" id="{B5CDCD01-D143-89B3-B3BB-383ED93EBF43}"/>
                </a:ext>
              </a:extLst>
            </p:cNvPr>
            <p:cNvSpPr/>
            <p:nvPr/>
          </p:nvSpPr>
          <p:spPr bwMode="auto">
            <a:xfrm rot="16200000">
              <a:off x="4781398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2F7B477-196A-0127-C6AE-B5A0592B0585}"/>
                </a:ext>
              </a:extLst>
            </p:cNvPr>
            <p:cNvSpPr/>
            <p:nvPr/>
          </p:nvSpPr>
          <p:spPr bwMode="auto">
            <a:xfrm>
              <a:off x="4709896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D9E3A22F-5209-0BE5-EB4E-23629849E284}"/>
                </a:ext>
              </a:extLst>
            </p:cNvPr>
            <p:cNvSpPr/>
            <p:nvPr/>
          </p:nvSpPr>
          <p:spPr bwMode="auto">
            <a:xfrm rot="10800000">
              <a:off x="4733084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7FCEA515-7606-C973-BBCB-BBC942D72585}"/>
                </a:ext>
              </a:extLst>
            </p:cNvPr>
            <p:cNvSpPr/>
            <p:nvPr/>
          </p:nvSpPr>
          <p:spPr bwMode="auto">
            <a:xfrm>
              <a:off x="4735494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A0DD0EC-05E4-2509-1536-5932ED21B365}"/>
                </a:ext>
              </a:extLst>
            </p:cNvPr>
            <p:cNvSpPr/>
            <p:nvPr/>
          </p:nvSpPr>
          <p:spPr bwMode="auto">
            <a:xfrm rot="10800000">
              <a:off x="4591629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E50A988A-FD1B-807B-0C4F-0E57F60B56DA}"/>
                </a:ext>
              </a:extLst>
            </p:cNvPr>
            <p:cNvSpPr/>
            <p:nvPr/>
          </p:nvSpPr>
          <p:spPr bwMode="auto">
            <a:xfrm rot="10800000">
              <a:off x="5082166" y="2282571"/>
              <a:ext cx="235809" cy="57334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843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99947-D93F-C5CE-98BE-92BC8CB66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C8F4245-A1DD-8A9D-473B-0BE8281BA9EB}"/>
              </a:ext>
            </a:extLst>
          </p:cNvPr>
          <p:cNvSpPr/>
          <p:nvPr/>
        </p:nvSpPr>
        <p:spPr>
          <a:xfrm>
            <a:off x="334989" y="316135"/>
            <a:ext cx="7543814" cy="6225730"/>
          </a:xfrm>
          <a:custGeom>
            <a:avLst/>
            <a:gdLst>
              <a:gd name="connsiteX0" fmla="*/ 316703 w 7543814"/>
              <a:gd name="connsiteY0" fmla="*/ 0 h 6225730"/>
              <a:gd name="connsiteX1" fmla="*/ 6794087 w 7543814"/>
              <a:gd name="connsiteY1" fmla="*/ 0 h 6225730"/>
              <a:gd name="connsiteX2" fmla="*/ 7110790 w 7543814"/>
              <a:gd name="connsiteY2" fmla="*/ 316703 h 6225730"/>
              <a:gd name="connsiteX3" fmla="*/ 7110790 w 7543814"/>
              <a:gd name="connsiteY3" fmla="*/ 2722496 h 6225730"/>
              <a:gd name="connsiteX4" fmla="*/ 7177886 w 7543814"/>
              <a:gd name="connsiteY4" fmla="*/ 2743324 h 6225730"/>
              <a:gd name="connsiteX5" fmla="*/ 7543814 w 7543814"/>
              <a:gd name="connsiteY5" fmla="*/ 3295381 h 6225730"/>
              <a:gd name="connsiteX6" fmla="*/ 7247661 w 7543814"/>
              <a:gd name="connsiteY6" fmla="*/ 3217013 h 6225730"/>
              <a:gd name="connsiteX7" fmla="*/ 7110790 w 7543814"/>
              <a:gd name="connsiteY7" fmla="*/ 3199262 h 6225730"/>
              <a:gd name="connsiteX8" fmla="*/ 7110790 w 7543814"/>
              <a:gd name="connsiteY8" fmla="*/ 5909027 h 6225730"/>
              <a:gd name="connsiteX9" fmla="*/ 6794087 w 7543814"/>
              <a:gd name="connsiteY9" fmla="*/ 6225730 h 6225730"/>
              <a:gd name="connsiteX10" fmla="*/ 316703 w 7543814"/>
              <a:gd name="connsiteY10" fmla="*/ 6225730 h 6225730"/>
              <a:gd name="connsiteX11" fmla="*/ 0 w 7543814"/>
              <a:gd name="connsiteY11" fmla="*/ 5909027 h 6225730"/>
              <a:gd name="connsiteX12" fmla="*/ 0 w 7543814"/>
              <a:gd name="connsiteY12" fmla="*/ 316703 h 6225730"/>
              <a:gd name="connsiteX13" fmla="*/ 316703 w 7543814"/>
              <a:gd name="connsiteY13" fmla="*/ 0 h 6225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543814" h="6225730">
                <a:moveTo>
                  <a:pt x="316703" y="0"/>
                </a:moveTo>
                <a:lnTo>
                  <a:pt x="6794087" y="0"/>
                </a:lnTo>
                <a:cubicBezTo>
                  <a:pt x="6968997" y="0"/>
                  <a:pt x="7110790" y="141793"/>
                  <a:pt x="7110790" y="316703"/>
                </a:cubicBezTo>
                <a:lnTo>
                  <a:pt x="7110790" y="2722496"/>
                </a:lnTo>
                <a:lnTo>
                  <a:pt x="7177886" y="2743324"/>
                </a:lnTo>
                <a:cubicBezTo>
                  <a:pt x="7392927" y="2834278"/>
                  <a:pt x="7543814" y="3047209"/>
                  <a:pt x="7543814" y="3295381"/>
                </a:cubicBezTo>
                <a:cubicBezTo>
                  <a:pt x="7446994" y="3260551"/>
                  <a:pt x="7347897" y="3234428"/>
                  <a:pt x="7247661" y="3217013"/>
                </a:cubicBezTo>
                <a:lnTo>
                  <a:pt x="7110790" y="3199262"/>
                </a:lnTo>
                <a:lnTo>
                  <a:pt x="7110790" y="5909027"/>
                </a:lnTo>
                <a:cubicBezTo>
                  <a:pt x="7110790" y="6083937"/>
                  <a:pt x="6968997" y="6225730"/>
                  <a:pt x="6794087" y="6225730"/>
                </a:cubicBezTo>
                <a:lnTo>
                  <a:pt x="316703" y="6225730"/>
                </a:lnTo>
                <a:cubicBezTo>
                  <a:pt x="141793" y="6225730"/>
                  <a:pt x="0" y="6083937"/>
                  <a:pt x="0" y="5909027"/>
                </a:cubicBezTo>
                <a:lnTo>
                  <a:pt x="0" y="316703"/>
                </a:lnTo>
                <a:cubicBezTo>
                  <a:pt x="0" y="141793"/>
                  <a:pt x="141793" y="0"/>
                  <a:pt x="31670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068279-9482-C888-C577-B31C1BECB914}"/>
              </a:ext>
            </a:extLst>
          </p:cNvPr>
          <p:cNvSpPr txBox="1"/>
          <p:nvPr/>
        </p:nvSpPr>
        <p:spPr>
          <a:xfrm>
            <a:off x="713443" y="934930"/>
            <a:ext cx="6352056" cy="5014349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27D0B8B-41EE-17A6-FE85-FF8923D6BC42}"/>
              </a:ext>
            </a:extLst>
          </p:cNvPr>
          <p:cNvGrpSpPr/>
          <p:nvPr/>
        </p:nvGrpSpPr>
        <p:grpSpPr>
          <a:xfrm>
            <a:off x="7784585" y="3351832"/>
            <a:ext cx="1786426" cy="3176544"/>
            <a:chOff x="5678736" y="1945656"/>
            <a:chExt cx="1399127" cy="2487866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45D64D4-7EF4-5051-696D-B8354F113896}"/>
                </a:ext>
              </a:extLst>
            </p:cNvPr>
            <p:cNvGrpSpPr/>
            <p:nvPr/>
          </p:nvGrpSpPr>
          <p:grpSpPr>
            <a:xfrm flipH="1">
              <a:off x="6618334" y="3081820"/>
              <a:ext cx="459529" cy="918638"/>
              <a:chOff x="5356387" y="3081820"/>
              <a:chExt cx="459529" cy="918638"/>
            </a:xfrm>
          </p:grpSpPr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61D67846-5E2F-E970-A437-06D2F2B88B60}"/>
                  </a:ext>
                </a:extLst>
              </p:cNvPr>
              <p:cNvSpPr/>
              <p:nvPr/>
            </p:nvSpPr>
            <p:spPr bwMode="auto">
              <a:xfrm rot="13500000" flipH="1">
                <a:off x="5363454" y="3711284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5">
                <a:extLst>
                  <a:ext uri="{FF2B5EF4-FFF2-40B4-BE49-F238E27FC236}">
                    <a16:creationId xmlns:a16="http://schemas.microsoft.com/office/drawing/2014/main" id="{CAD7C86F-AE87-CDF5-C481-A56A5686A58E}"/>
                  </a:ext>
                </a:extLst>
              </p:cNvPr>
              <p:cNvSpPr/>
              <p:nvPr/>
            </p:nvSpPr>
            <p:spPr bwMode="auto">
              <a:xfrm rot="1800000">
                <a:off x="5547876" y="3081820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51038F2C-9E7A-D689-DDFF-BFE5264B9FE9}"/>
                </a:ext>
              </a:extLst>
            </p:cNvPr>
            <p:cNvSpPr/>
            <p:nvPr/>
          </p:nvSpPr>
          <p:spPr bwMode="auto">
            <a:xfrm>
              <a:off x="5875015" y="2046635"/>
              <a:ext cx="1019584" cy="11839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A0DD467-08C5-EB34-2086-4B83719E6C9F}"/>
                </a:ext>
              </a:extLst>
            </p:cNvPr>
            <p:cNvSpPr/>
            <p:nvPr/>
          </p:nvSpPr>
          <p:spPr bwMode="auto">
            <a:xfrm>
              <a:off x="5877253" y="4134794"/>
              <a:ext cx="456834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15C1A05-C54C-EA9C-2E0E-F07D7C1EFDA0}"/>
                </a:ext>
              </a:extLst>
            </p:cNvPr>
            <p:cNvSpPr/>
            <p:nvPr/>
          </p:nvSpPr>
          <p:spPr bwMode="auto">
            <a:xfrm flipH="1">
              <a:off x="6444115" y="4134794"/>
              <a:ext cx="456832" cy="298728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7184EEE5-8DD8-2E23-2F6A-70D1E0277E3A}"/>
                </a:ext>
              </a:extLst>
            </p:cNvPr>
            <p:cNvSpPr/>
            <p:nvPr/>
          </p:nvSpPr>
          <p:spPr bwMode="auto">
            <a:xfrm rot="13500000" flipH="1">
              <a:off x="5685803" y="3711283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四角形: 上の 2 つの角を丸める 5">
              <a:extLst>
                <a:ext uri="{FF2B5EF4-FFF2-40B4-BE49-F238E27FC236}">
                  <a16:creationId xmlns:a16="http://schemas.microsoft.com/office/drawing/2014/main" id="{AD4E5D18-CA05-C1FA-9775-3FC487215647}"/>
                </a:ext>
              </a:extLst>
            </p:cNvPr>
            <p:cNvSpPr/>
            <p:nvPr/>
          </p:nvSpPr>
          <p:spPr bwMode="auto">
            <a:xfrm rot="1800000">
              <a:off x="5870225" y="3081819"/>
              <a:ext cx="268040" cy="688651"/>
            </a:xfrm>
            <a:custGeom>
              <a:avLst/>
              <a:gdLst>
                <a:gd name="connsiteX0" fmla="*/ 134020 w 268039"/>
                <a:gd name="connsiteY0" fmla="*/ 0 h 787798"/>
                <a:gd name="connsiteX1" fmla="*/ 134020 w 268039"/>
                <a:gd name="connsiteY1" fmla="*/ 0 h 787798"/>
                <a:gd name="connsiteX2" fmla="*/ 268040 w 268039"/>
                <a:gd name="connsiteY2" fmla="*/ 134020 h 787798"/>
                <a:gd name="connsiteX3" fmla="*/ 268039 w 268039"/>
                <a:gd name="connsiteY3" fmla="*/ 787798 h 787798"/>
                <a:gd name="connsiteX4" fmla="*/ 268039 w 268039"/>
                <a:gd name="connsiteY4" fmla="*/ 787798 h 787798"/>
                <a:gd name="connsiteX5" fmla="*/ 0 w 268039"/>
                <a:gd name="connsiteY5" fmla="*/ 787798 h 787798"/>
                <a:gd name="connsiteX6" fmla="*/ 0 w 268039"/>
                <a:gd name="connsiteY6" fmla="*/ 787798 h 787798"/>
                <a:gd name="connsiteX7" fmla="*/ 0 w 268039"/>
                <a:gd name="connsiteY7" fmla="*/ 134020 h 787798"/>
                <a:gd name="connsiteX8" fmla="*/ 134020 w 268039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0 w 268040"/>
                <a:gd name="connsiteY5" fmla="*/ 787798 h 787798"/>
                <a:gd name="connsiteX6" fmla="*/ 53944 w 268040"/>
                <a:gd name="connsiteY6" fmla="*/ 785982 h 787798"/>
                <a:gd name="connsiteX7" fmla="*/ 0 w 268040"/>
                <a:gd name="connsiteY7" fmla="*/ 134020 h 787798"/>
                <a:gd name="connsiteX8" fmla="*/ 134020 w 268040"/>
                <a:gd name="connsiteY8" fmla="*/ 0 h 787798"/>
                <a:gd name="connsiteX0" fmla="*/ 134020 w 268040"/>
                <a:gd name="connsiteY0" fmla="*/ 0 h 787798"/>
                <a:gd name="connsiteX1" fmla="*/ 134020 w 268040"/>
                <a:gd name="connsiteY1" fmla="*/ 0 h 787798"/>
                <a:gd name="connsiteX2" fmla="*/ 268040 w 268040"/>
                <a:gd name="connsiteY2" fmla="*/ 134020 h 787798"/>
                <a:gd name="connsiteX3" fmla="*/ 268039 w 268040"/>
                <a:gd name="connsiteY3" fmla="*/ 787798 h 787798"/>
                <a:gd name="connsiteX4" fmla="*/ 268039 w 268040"/>
                <a:gd name="connsiteY4" fmla="*/ 787798 h 787798"/>
                <a:gd name="connsiteX5" fmla="*/ 53944 w 268040"/>
                <a:gd name="connsiteY5" fmla="*/ 785982 h 787798"/>
                <a:gd name="connsiteX6" fmla="*/ 0 w 268040"/>
                <a:gd name="connsiteY6" fmla="*/ 134020 h 787798"/>
                <a:gd name="connsiteX7" fmla="*/ 134020 w 268040"/>
                <a:gd name="connsiteY7" fmla="*/ 0 h 787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0" h="787798">
                  <a:moveTo>
                    <a:pt x="134020" y="0"/>
                  </a:moveTo>
                  <a:lnTo>
                    <a:pt x="134020" y="0"/>
                  </a:lnTo>
                  <a:cubicBezTo>
                    <a:pt x="208037" y="0"/>
                    <a:pt x="268040" y="60003"/>
                    <a:pt x="268040" y="134020"/>
                  </a:cubicBezTo>
                  <a:cubicBezTo>
                    <a:pt x="268040" y="351946"/>
                    <a:pt x="268039" y="569872"/>
                    <a:pt x="268039" y="787798"/>
                  </a:cubicBezTo>
                  <a:lnTo>
                    <a:pt x="268039" y="787798"/>
                  </a:lnTo>
                  <a:lnTo>
                    <a:pt x="53944" y="785982"/>
                  </a:lnTo>
                  <a:lnTo>
                    <a:pt x="0" y="134020"/>
                  </a:lnTo>
                  <a:cubicBezTo>
                    <a:pt x="0" y="60003"/>
                    <a:pt x="60003" y="0"/>
                    <a:pt x="134020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B422DEF-6480-0D5E-7465-941BDEDA517E}"/>
                </a:ext>
              </a:extLst>
            </p:cNvPr>
            <p:cNvSpPr/>
            <p:nvPr/>
          </p:nvSpPr>
          <p:spPr bwMode="auto">
            <a:xfrm rot="10800000">
              <a:off x="6029353" y="3744033"/>
              <a:ext cx="709670" cy="442421"/>
            </a:xfrm>
            <a:custGeom>
              <a:avLst/>
              <a:gdLst>
                <a:gd name="connsiteX0" fmla="*/ 809300 w 809300"/>
                <a:gd name="connsiteY0" fmla="*/ 435225 h 435225"/>
                <a:gd name="connsiteX1" fmla="*/ 0 w 809300"/>
                <a:gd name="connsiteY1" fmla="*/ 435225 h 435225"/>
                <a:gd name="connsiteX2" fmla="*/ 76156 w 809300"/>
                <a:gd name="connsiteY2" fmla="*/ 0 h 435225"/>
                <a:gd name="connsiteX3" fmla="*/ 368300 w 809300"/>
                <a:gd name="connsiteY3" fmla="*/ 0 h 435225"/>
                <a:gd name="connsiteX4" fmla="*/ 368300 w 809300"/>
                <a:gd name="connsiteY4" fmla="*/ 290875 h 435225"/>
                <a:gd name="connsiteX5" fmla="*/ 389163 w 809300"/>
                <a:gd name="connsiteY5" fmla="*/ 311738 h 435225"/>
                <a:gd name="connsiteX6" fmla="*/ 418459 w 809300"/>
                <a:gd name="connsiteY6" fmla="*/ 311738 h 435225"/>
                <a:gd name="connsiteX7" fmla="*/ 439322 w 809300"/>
                <a:gd name="connsiteY7" fmla="*/ 290875 h 435225"/>
                <a:gd name="connsiteX8" fmla="*/ 439322 w 809300"/>
                <a:gd name="connsiteY8" fmla="*/ 0 h 435225"/>
                <a:gd name="connsiteX9" fmla="*/ 733144 w 809300"/>
                <a:gd name="connsiteY9" fmla="*/ 0 h 43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9300" h="435225">
                  <a:moveTo>
                    <a:pt x="809300" y="435225"/>
                  </a:moveTo>
                  <a:lnTo>
                    <a:pt x="0" y="435225"/>
                  </a:lnTo>
                  <a:lnTo>
                    <a:pt x="76156" y="0"/>
                  </a:lnTo>
                  <a:lnTo>
                    <a:pt x="368300" y="0"/>
                  </a:lnTo>
                  <a:lnTo>
                    <a:pt x="368300" y="290875"/>
                  </a:lnTo>
                  <a:cubicBezTo>
                    <a:pt x="368300" y="302397"/>
                    <a:pt x="377641" y="311738"/>
                    <a:pt x="389163" y="311738"/>
                  </a:cubicBezTo>
                  <a:lnTo>
                    <a:pt x="418459" y="311738"/>
                  </a:lnTo>
                  <a:cubicBezTo>
                    <a:pt x="429981" y="311738"/>
                    <a:pt x="439322" y="302397"/>
                    <a:pt x="439322" y="290875"/>
                  </a:cubicBezTo>
                  <a:lnTo>
                    <a:pt x="439322" y="0"/>
                  </a:lnTo>
                  <a:lnTo>
                    <a:pt x="733144" y="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32904C71-8D2C-0887-9B80-5A92BB46BC27}"/>
                </a:ext>
              </a:extLst>
            </p:cNvPr>
            <p:cNvSpPr/>
            <p:nvPr/>
          </p:nvSpPr>
          <p:spPr bwMode="auto">
            <a:xfrm>
              <a:off x="5959976" y="2984501"/>
              <a:ext cx="845722" cy="802088"/>
            </a:xfrm>
            <a:prstGeom prst="round2SameRect">
              <a:avLst>
                <a:gd name="adj1" fmla="val 41845"/>
                <a:gd name="adj2" fmla="val 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0F26D49-326E-0E45-B45E-590383202FAF}"/>
                </a:ext>
              </a:extLst>
            </p:cNvPr>
            <p:cNvSpPr/>
            <p:nvPr/>
          </p:nvSpPr>
          <p:spPr bwMode="auto">
            <a:xfrm>
              <a:off x="5824215" y="1945656"/>
              <a:ext cx="1121184" cy="816273"/>
            </a:xfrm>
            <a:custGeom>
              <a:avLst/>
              <a:gdLst>
                <a:gd name="connsiteX0" fmla="*/ 560592 w 1121184"/>
                <a:gd name="connsiteY0" fmla="*/ 0 h 643341"/>
                <a:gd name="connsiteX1" fmla="*/ 1121184 w 1121184"/>
                <a:gd name="connsiteY1" fmla="*/ 483193 h 643341"/>
                <a:gd name="connsiteX2" fmla="*/ 1112293 w 1121184"/>
                <a:gd name="connsiteY2" fmla="*/ 559213 h 643341"/>
                <a:gd name="connsiteX3" fmla="*/ 1108346 w 1121184"/>
                <a:gd name="connsiteY3" fmla="*/ 560819 h 643341"/>
                <a:gd name="connsiteX4" fmla="*/ 560592 w 1121184"/>
                <a:gd name="connsiteY4" fmla="*/ 643341 h 643341"/>
                <a:gd name="connsiteX5" fmla="*/ 12838 w 1121184"/>
                <a:gd name="connsiteY5" fmla="*/ 560819 h 643341"/>
                <a:gd name="connsiteX6" fmla="*/ 8891 w 1121184"/>
                <a:gd name="connsiteY6" fmla="*/ 559213 h 643341"/>
                <a:gd name="connsiteX7" fmla="*/ 0 w 1121184"/>
                <a:gd name="connsiteY7" fmla="*/ 483193 h 643341"/>
                <a:gd name="connsiteX8" fmla="*/ 560592 w 1121184"/>
                <a:gd name="connsiteY8" fmla="*/ 0 h 643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21184" h="643341">
                  <a:moveTo>
                    <a:pt x="560592" y="0"/>
                  </a:moveTo>
                  <a:cubicBezTo>
                    <a:pt x="870198" y="0"/>
                    <a:pt x="1121184" y="216333"/>
                    <a:pt x="1121184" y="483193"/>
                  </a:cubicBezTo>
                  <a:lnTo>
                    <a:pt x="1112293" y="559213"/>
                  </a:lnTo>
                  <a:lnTo>
                    <a:pt x="1108346" y="560819"/>
                  </a:lnTo>
                  <a:cubicBezTo>
                    <a:pt x="951987" y="612919"/>
                    <a:pt x="763493" y="643341"/>
                    <a:pt x="560592" y="643341"/>
                  </a:cubicBezTo>
                  <a:cubicBezTo>
                    <a:pt x="357692" y="643341"/>
                    <a:pt x="169197" y="612919"/>
                    <a:pt x="12838" y="560819"/>
                  </a:cubicBezTo>
                  <a:lnTo>
                    <a:pt x="8891" y="559213"/>
                  </a:lnTo>
                  <a:lnTo>
                    <a:pt x="0" y="483193"/>
                  </a:lnTo>
                  <a:cubicBezTo>
                    <a:pt x="0" y="216333"/>
                    <a:pt x="250986" y="0"/>
                    <a:pt x="56059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DF7FE8B0-2CB2-6B22-0303-0279957229B2}"/>
                </a:ext>
              </a:extLst>
            </p:cNvPr>
            <p:cNvSpPr/>
            <p:nvPr/>
          </p:nvSpPr>
          <p:spPr bwMode="auto">
            <a:xfrm rot="20700000">
              <a:off x="5786116" y="2398389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DFCC1A81-7722-013F-AF90-970670BB07EE}"/>
                </a:ext>
              </a:extLst>
            </p:cNvPr>
            <p:cNvSpPr/>
            <p:nvPr/>
          </p:nvSpPr>
          <p:spPr bwMode="auto">
            <a:xfrm rot="900000" flipH="1">
              <a:off x="6697501" y="2398388"/>
              <a:ext cx="285997" cy="340057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40E910D9-776A-F95F-5B88-D89489E92753}"/>
                </a:ext>
              </a:extLst>
            </p:cNvPr>
            <p:cNvSpPr/>
            <p:nvPr/>
          </p:nvSpPr>
          <p:spPr bwMode="auto">
            <a:xfrm>
              <a:off x="5901613" y="2055685"/>
              <a:ext cx="966387" cy="96638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AAE2E9F-AA4C-FB6A-71FA-DE44EA86266E}"/>
                </a:ext>
              </a:extLst>
            </p:cNvPr>
            <p:cNvSpPr/>
            <p:nvPr/>
          </p:nvSpPr>
          <p:spPr bwMode="auto">
            <a:xfrm>
              <a:off x="5954318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0DF6BA0-CBAD-5712-B27F-99AE5BDC8B98}"/>
                </a:ext>
              </a:extLst>
            </p:cNvPr>
            <p:cNvSpPr/>
            <p:nvPr/>
          </p:nvSpPr>
          <p:spPr bwMode="auto">
            <a:xfrm>
              <a:off x="6453772" y="2420299"/>
              <a:ext cx="344351" cy="183252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0DC366EE-FB8F-BBA3-5E3A-C9E4BD66CB10}"/>
                </a:ext>
              </a:extLst>
            </p:cNvPr>
            <p:cNvSpPr/>
            <p:nvPr/>
          </p:nvSpPr>
          <p:spPr bwMode="auto">
            <a:xfrm>
              <a:off x="6086635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19A11878-A8E4-A6C1-0D7D-39A9CBE1B853}"/>
                </a:ext>
              </a:extLst>
            </p:cNvPr>
            <p:cNvSpPr/>
            <p:nvPr/>
          </p:nvSpPr>
          <p:spPr bwMode="auto">
            <a:xfrm>
              <a:off x="6590432" y="2473448"/>
              <a:ext cx="86862" cy="8686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二等辺三角形 71">
              <a:extLst>
                <a:ext uri="{FF2B5EF4-FFF2-40B4-BE49-F238E27FC236}">
                  <a16:creationId xmlns:a16="http://schemas.microsoft.com/office/drawing/2014/main" id="{D3B7ED1F-77E3-3D2C-335D-E0F463497599}"/>
                </a:ext>
              </a:extLst>
            </p:cNvPr>
            <p:cNvSpPr/>
            <p:nvPr/>
          </p:nvSpPr>
          <p:spPr bwMode="auto">
            <a:xfrm rot="16200000">
              <a:off x="6202296" y="2587089"/>
              <a:ext cx="225025" cy="92227"/>
            </a:xfrm>
            <a:custGeom>
              <a:avLst/>
              <a:gdLst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  <a:gd name="connsiteX3" fmla="*/ 0 w 225025"/>
                <a:gd name="connsiteY3" fmla="*/ 92227 h 92227"/>
                <a:gd name="connsiteX0" fmla="*/ 0 w 225025"/>
                <a:gd name="connsiteY0" fmla="*/ 92227 h 292106"/>
                <a:gd name="connsiteX1" fmla="*/ 52188 w 225025"/>
                <a:gd name="connsiteY1" fmla="*/ 0 h 292106"/>
                <a:gd name="connsiteX2" fmla="*/ 225025 w 225025"/>
                <a:gd name="connsiteY2" fmla="*/ 92227 h 292106"/>
                <a:gd name="connsiteX3" fmla="*/ 62575 w 225025"/>
                <a:gd name="connsiteY3" fmla="*/ 292106 h 292106"/>
                <a:gd name="connsiteX4" fmla="*/ 0 w 225025"/>
                <a:gd name="connsiteY4" fmla="*/ 92227 h 292106"/>
                <a:gd name="connsiteX0" fmla="*/ 62575 w 225025"/>
                <a:gd name="connsiteY0" fmla="*/ 292106 h 383546"/>
                <a:gd name="connsiteX1" fmla="*/ 0 w 225025"/>
                <a:gd name="connsiteY1" fmla="*/ 92227 h 383546"/>
                <a:gd name="connsiteX2" fmla="*/ 52188 w 225025"/>
                <a:gd name="connsiteY2" fmla="*/ 0 h 383546"/>
                <a:gd name="connsiteX3" fmla="*/ 225025 w 225025"/>
                <a:gd name="connsiteY3" fmla="*/ 92227 h 383546"/>
                <a:gd name="connsiteX4" fmla="*/ 154015 w 225025"/>
                <a:gd name="connsiteY4" fmla="*/ 383546 h 383546"/>
                <a:gd name="connsiteX0" fmla="*/ 62575 w 225025"/>
                <a:gd name="connsiteY0" fmla="*/ 292106 h 292106"/>
                <a:gd name="connsiteX1" fmla="*/ 0 w 225025"/>
                <a:gd name="connsiteY1" fmla="*/ 92227 h 292106"/>
                <a:gd name="connsiteX2" fmla="*/ 52188 w 225025"/>
                <a:gd name="connsiteY2" fmla="*/ 0 h 292106"/>
                <a:gd name="connsiteX3" fmla="*/ 225025 w 225025"/>
                <a:gd name="connsiteY3" fmla="*/ 92227 h 292106"/>
                <a:gd name="connsiteX0" fmla="*/ 0 w 225025"/>
                <a:gd name="connsiteY0" fmla="*/ 92227 h 92227"/>
                <a:gd name="connsiteX1" fmla="*/ 52188 w 225025"/>
                <a:gd name="connsiteY1" fmla="*/ 0 h 92227"/>
                <a:gd name="connsiteX2" fmla="*/ 225025 w 225025"/>
                <a:gd name="connsiteY2" fmla="*/ 92227 h 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5" h="92227">
                  <a:moveTo>
                    <a:pt x="0" y="92227"/>
                  </a:moveTo>
                  <a:lnTo>
                    <a:pt x="52188" y="0"/>
                  </a:lnTo>
                  <a:lnTo>
                    <a:pt x="225025" y="92227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3D91CCA6-1251-42AD-3690-FD6CFF5B7586}"/>
                </a:ext>
              </a:extLst>
            </p:cNvPr>
            <p:cNvSpPr/>
            <p:nvPr/>
          </p:nvSpPr>
          <p:spPr bwMode="auto">
            <a:xfrm rot="20700000">
              <a:off x="5899261" y="2088452"/>
              <a:ext cx="726726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D9C9DF6A-A8C4-0480-28FA-7A65D4A9E8CF}"/>
                </a:ext>
              </a:extLst>
            </p:cNvPr>
            <p:cNvSpPr/>
            <p:nvPr/>
          </p:nvSpPr>
          <p:spPr bwMode="auto">
            <a:xfrm rot="2700000">
              <a:off x="6449010" y="2146437"/>
              <a:ext cx="453214" cy="236539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E151182-C76F-692B-338D-6C9AB090EE34}"/>
                </a:ext>
              </a:extLst>
            </p:cNvPr>
            <p:cNvCxnSpPr>
              <a:stCxn id="74" idx="0"/>
            </p:cNvCxnSpPr>
            <p:nvPr/>
          </p:nvCxnSpPr>
          <p:spPr bwMode="auto">
            <a:xfrm flipH="1" flipV="1">
              <a:off x="6125397" y="2353792"/>
              <a:ext cx="1097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3AB411E4-2263-8984-38AE-5E56B1ED3779}"/>
                </a:ext>
              </a:extLst>
            </p:cNvPr>
            <p:cNvCxnSpPr>
              <a:cxnSpLocks/>
              <a:stCxn id="75" idx="0"/>
            </p:cNvCxnSpPr>
            <p:nvPr/>
          </p:nvCxnSpPr>
          <p:spPr bwMode="auto">
            <a:xfrm flipH="1" flipV="1">
              <a:off x="6622634" y="2353792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F9CE2CD1-2789-426F-A950-A4DB3CA43A8E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33232" y="2368088"/>
              <a:ext cx="3314" cy="66507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FEBA99A6-040F-D6C7-E9FC-4EAA0EF405C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220564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48D8D5A8-63AE-6147-2787-2ECBEDBFBD9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018158" y="2383631"/>
              <a:ext cx="1657" cy="50964"/>
            </a:xfrm>
            <a:prstGeom prst="lin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</p:cxn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CA4765E-FC29-E3F5-D971-523BDB09BEBF}"/>
                </a:ext>
              </a:extLst>
            </p:cNvPr>
            <p:cNvSpPr/>
            <p:nvPr/>
          </p:nvSpPr>
          <p:spPr bwMode="auto">
            <a:xfrm>
              <a:off x="6130794" y="2828748"/>
              <a:ext cx="488213" cy="79767"/>
            </a:xfrm>
            <a:custGeom>
              <a:avLst/>
              <a:gdLst>
                <a:gd name="connsiteX0" fmla="*/ 0 w 666252"/>
                <a:gd name="connsiteY0" fmla="*/ 0 h 134474"/>
                <a:gd name="connsiteX1" fmla="*/ 22230 w 666252"/>
                <a:gd name="connsiteY1" fmla="*/ 7473 h 134474"/>
                <a:gd name="connsiteX2" fmla="*/ 333126 w 666252"/>
                <a:gd name="connsiteY2" fmla="*/ 46348 h 134474"/>
                <a:gd name="connsiteX3" fmla="*/ 644023 w 666252"/>
                <a:gd name="connsiteY3" fmla="*/ 7473 h 134474"/>
                <a:gd name="connsiteX4" fmla="*/ 666252 w 666252"/>
                <a:gd name="connsiteY4" fmla="*/ 0 h 134474"/>
                <a:gd name="connsiteX5" fmla="*/ 603285 w 666252"/>
                <a:gd name="connsiteY5" fmla="*/ 51952 h 134474"/>
                <a:gd name="connsiteX6" fmla="*/ 333126 w 666252"/>
                <a:gd name="connsiteY6" fmla="*/ 134474 h 134474"/>
                <a:gd name="connsiteX7" fmla="*/ 62968 w 666252"/>
                <a:gd name="connsiteY7" fmla="*/ 51952 h 134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6252" h="134474">
                  <a:moveTo>
                    <a:pt x="0" y="0"/>
                  </a:moveTo>
                  <a:lnTo>
                    <a:pt x="22230" y="7473"/>
                  </a:lnTo>
                  <a:cubicBezTo>
                    <a:pt x="117787" y="32506"/>
                    <a:pt x="222846" y="46348"/>
                    <a:pt x="333126" y="46348"/>
                  </a:cubicBezTo>
                  <a:cubicBezTo>
                    <a:pt x="443406" y="46348"/>
                    <a:pt x="548466" y="32506"/>
                    <a:pt x="644023" y="7473"/>
                  </a:cubicBezTo>
                  <a:lnTo>
                    <a:pt x="666252" y="0"/>
                  </a:lnTo>
                  <a:lnTo>
                    <a:pt x="603285" y="51952"/>
                  </a:lnTo>
                  <a:cubicBezTo>
                    <a:pt x="526166" y="104052"/>
                    <a:pt x="433199" y="134474"/>
                    <a:pt x="333126" y="134474"/>
                  </a:cubicBezTo>
                  <a:cubicBezTo>
                    <a:pt x="233053" y="134474"/>
                    <a:pt x="140086" y="104052"/>
                    <a:pt x="62968" y="51952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0301D153-8F8F-FDC8-0343-FC26FE84E217}"/>
                </a:ext>
              </a:extLst>
            </p:cNvPr>
            <p:cNvSpPr/>
            <p:nvPr/>
          </p:nvSpPr>
          <p:spPr bwMode="auto">
            <a:xfrm rot="10800000">
              <a:off x="6153982" y="301923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DBBF919-7FE0-76C1-C275-402DED7E8188}"/>
                </a:ext>
              </a:extLst>
            </p:cNvPr>
            <p:cNvSpPr/>
            <p:nvPr/>
          </p:nvSpPr>
          <p:spPr bwMode="auto">
            <a:xfrm>
              <a:off x="6156392" y="3236269"/>
              <a:ext cx="441480" cy="299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06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6D9C86C-A690-DF90-17F9-A9C7CB99CB3D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9C0166-1183-F89D-8113-1A11D8D006BD}"/>
              </a:ext>
            </a:extLst>
          </p:cNvPr>
          <p:cNvGrpSpPr/>
          <p:nvPr/>
        </p:nvGrpSpPr>
        <p:grpSpPr>
          <a:xfrm>
            <a:off x="264816" y="2080428"/>
            <a:ext cx="2688350" cy="2688350"/>
            <a:chOff x="2500124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44F20E40-DF54-A413-A2EC-9440322BA6D7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112FCB94-D0CF-1006-B244-BBA60238AA95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03C8988-67E5-B000-2070-6611D08A2BCF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5A3E1F99-640B-B3B5-A8EB-210AFE3BBADD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091E0A15-08C9-DE48-6863-CE031BB0480D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C4EF9832-F7D9-B1AC-D06D-CB0CE43967C6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F0B904EE-6FD6-6A8E-50E5-89B20F0A9F5C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13B7760-0424-A016-4EE7-8D685526A84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使います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67184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43F15-D7C7-6560-C792-205D28A4FE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375B021-1720-B2DA-11C9-A1B898C44279}"/>
              </a:ext>
            </a:extLst>
          </p:cNvPr>
          <p:cNvSpPr/>
          <p:nvPr/>
        </p:nvSpPr>
        <p:spPr>
          <a:xfrm>
            <a:off x="96714" y="96715"/>
            <a:ext cx="3024555" cy="6655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79693D6-27C4-6CB8-A586-F3E9946B0972}"/>
              </a:ext>
            </a:extLst>
          </p:cNvPr>
          <p:cNvGrpSpPr/>
          <p:nvPr/>
        </p:nvGrpSpPr>
        <p:grpSpPr>
          <a:xfrm>
            <a:off x="264816" y="2080428"/>
            <a:ext cx="2688350" cy="2688350"/>
            <a:chOff x="2500124" y="6704217"/>
            <a:chExt cx="2688350" cy="2688350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494583F-8B3A-3D24-BD26-F5C4083969A6}"/>
                </a:ext>
              </a:extLst>
            </p:cNvPr>
            <p:cNvSpPr/>
            <p:nvPr/>
          </p:nvSpPr>
          <p:spPr bwMode="auto">
            <a:xfrm>
              <a:off x="2500124" y="6704217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95F9B13-09AA-7EFD-5C56-F3FFAA81BB91}"/>
                </a:ext>
              </a:extLst>
            </p:cNvPr>
            <p:cNvSpPr/>
            <p:nvPr/>
          </p:nvSpPr>
          <p:spPr bwMode="auto">
            <a:xfrm>
              <a:off x="2620518" y="6824611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9978903-66B3-C1C7-E308-F80BDF0ACEB8}"/>
                </a:ext>
              </a:extLst>
            </p:cNvPr>
            <p:cNvGrpSpPr/>
            <p:nvPr/>
          </p:nvGrpSpPr>
          <p:grpSpPr>
            <a:xfrm>
              <a:off x="3466852" y="7029956"/>
              <a:ext cx="754894" cy="2036871"/>
              <a:chOff x="1458309" y="6715276"/>
              <a:chExt cx="754894" cy="2036871"/>
            </a:xfrm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72DA4EA-EB3B-0577-1AB2-14F9B726ABE2}"/>
                  </a:ext>
                </a:extLst>
              </p:cNvPr>
              <p:cNvSpPr/>
              <p:nvPr/>
            </p:nvSpPr>
            <p:spPr bwMode="auto">
              <a:xfrm>
                <a:off x="1458309" y="6715276"/>
                <a:ext cx="754894" cy="2036871"/>
              </a:xfrm>
              <a:custGeom>
                <a:avLst/>
                <a:gdLst>
                  <a:gd name="connsiteX0" fmla="*/ 225030 w 1400332"/>
                  <a:gd name="connsiteY0" fmla="*/ 1350150 h 3778410"/>
                  <a:gd name="connsiteX1" fmla="*/ 1175302 w 1400332"/>
                  <a:gd name="connsiteY1" fmla="*/ 1350150 h 3778410"/>
                  <a:gd name="connsiteX2" fmla="*/ 1400332 w 1400332"/>
                  <a:gd name="connsiteY2" fmla="*/ 1575180 h 3778410"/>
                  <a:gd name="connsiteX3" fmla="*/ 1400332 w 1400332"/>
                  <a:gd name="connsiteY3" fmla="*/ 2700300 h 3778410"/>
                  <a:gd name="connsiteX4" fmla="*/ 1198311 w 1400332"/>
                  <a:gd name="connsiteY4" fmla="*/ 2700300 h 3778410"/>
                  <a:gd name="connsiteX5" fmla="*/ 1198311 w 1400332"/>
                  <a:gd name="connsiteY5" fmla="*/ 1808560 h 3778410"/>
                  <a:gd name="connsiteX6" fmla="*/ 1169145 w 1400332"/>
                  <a:gd name="connsiteY6" fmla="*/ 1779394 h 3778410"/>
                  <a:gd name="connsiteX7" fmla="*/ 1139979 w 1400332"/>
                  <a:gd name="connsiteY7" fmla="*/ 1808560 h 3778410"/>
                  <a:gd name="connsiteX8" fmla="*/ 1139979 w 1400332"/>
                  <a:gd name="connsiteY8" fmla="*/ 2700300 h 3778410"/>
                  <a:gd name="connsiteX9" fmla="*/ 1138790 w 1400332"/>
                  <a:gd name="connsiteY9" fmla="*/ 2700300 h 3778410"/>
                  <a:gd name="connsiteX10" fmla="*/ 1021670 w 1400332"/>
                  <a:gd name="connsiteY10" fmla="*/ 3778410 h 3778410"/>
                  <a:gd name="connsiteX11" fmla="*/ 729329 w 1400332"/>
                  <a:gd name="connsiteY11" fmla="*/ 3778410 h 3778410"/>
                  <a:gd name="connsiteX12" fmla="*/ 729330 w 1400332"/>
                  <a:gd name="connsiteY12" fmla="*/ 2539575 h 3778410"/>
                  <a:gd name="connsiteX13" fmla="*/ 700164 w 1400332"/>
                  <a:gd name="connsiteY13" fmla="*/ 2510409 h 3778410"/>
                  <a:gd name="connsiteX14" fmla="*/ 670998 w 1400332"/>
                  <a:gd name="connsiteY14" fmla="*/ 2539575 h 3778410"/>
                  <a:gd name="connsiteX15" fmla="*/ 670998 w 1400332"/>
                  <a:gd name="connsiteY15" fmla="*/ 3778410 h 3778410"/>
                  <a:gd name="connsiteX16" fmla="*/ 378660 w 1400332"/>
                  <a:gd name="connsiteY16" fmla="*/ 3778410 h 3778410"/>
                  <a:gd name="connsiteX17" fmla="*/ 261541 w 1400332"/>
                  <a:gd name="connsiteY17" fmla="*/ 2700300 h 3778410"/>
                  <a:gd name="connsiteX18" fmla="*/ 260348 w 1400332"/>
                  <a:gd name="connsiteY18" fmla="*/ 2700300 h 3778410"/>
                  <a:gd name="connsiteX19" fmla="*/ 260349 w 1400332"/>
                  <a:gd name="connsiteY19" fmla="*/ 1808560 h 3778410"/>
                  <a:gd name="connsiteX20" fmla="*/ 231183 w 1400332"/>
                  <a:gd name="connsiteY20" fmla="*/ 1779394 h 3778410"/>
                  <a:gd name="connsiteX21" fmla="*/ 202017 w 1400332"/>
                  <a:gd name="connsiteY21" fmla="*/ 1808560 h 3778410"/>
                  <a:gd name="connsiteX22" fmla="*/ 202017 w 1400332"/>
                  <a:gd name="connsiteY22" fmla="*/ 2700300 h 3778410"/>
                  <a:gd name="connsiteX23" fmla="*/ 0 w 1400332"/>
                  <a:gd name="connsiteY23" fmla="*/ 2700300 h 3778410"/>
                  <a:gd name="connsiteX24" fmla="*/ 0 w 1400332"/>
                  <a:gd name="connsiteY24" fmla="*/ 1575180 h 3778410"/>
                  <a:gd name="connsiteX25" fmla="*/ 225030 w 1400332"/>
                  <a:gd name="connsiteY25" fmla="*/ 1350150 h 3778410"/>
                  <a:gd name="connsiteX26" fmla="*/ 700166 w 1400332"/>
                  <a:gd name="connsiteY26" fmla="*/ 0 h 3778410"/>
                  <a:gd name="connsiteX27" fmla="*/ 1330236 w 1400332"/>
                  <a:gd name="connsiteY27" fmla="*/ 630070 h 3778410"/>
                  <a:gd name="connsiteX28" fmla="*/ 700166 w 1400332"/>
                  <a:gd name="connsiteY28" fmla="*/ 1260140 h 3778410"/>
                  <a:gd name="connsiteX29" fmla="*/ 70096 w 1400332"/>
                  <a:gd name="connsiteY29" fmla="*/ 630070 h 3778410"/>
                  <a:gd name="connsiteX30" fmla="*/ 700166 w 1400332"/>
                  <a:gd name="connsiteY30" fmla="*/ 0 h 37784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400332" h="3778410">
                    <a:moveTo>
                      <a:pt x="225030" y="1350150"/>
                    </a:moveTo>
                    <a:lnTo>
                      <a:pt x="1175302" y="1350150"/>
                    </a:lnTo>
                    <a:cubicBezTo>
                      <a:pt x="1299583" y="1350150"/>
                      <a:pt x="1400332" y="1450899"/>
                      <a:pt x="1400332" y="1575180"/>
                    </a:cubicBezTo>
                    <a:lnTo>
                      <a:pt x="1400332" y="2700300"/>
                    </a:lnTo>
                    <a:lnTo>
                      <a:pt x="1198311" y="2700300"/>
                    </a:lnTo>
                    <a:lnTo>
                      <a:pt x="1198311" y="1808560"/>
                    </a:lnTo>
                    <a:cubicBezTo>
                      <a:pt x="1198311" y="1792452"/>
                      <a:pt x="1185253" y="1779394"/>
                      <a:pt x="1169145" y="1779394"/>
                    </a:cubicBezTo>
                    <a:cubicBezTo>
                      <a:pt x="1153037" y="1779394"/>
                      <a:pt x="1139979" y="1792452"/>
                      <a:pt x="1139979" y="1808560"/>
                    </a:cubicBezTo>
                    <a:lnTo>
                      <a:pt x="1139979" y="2700300"/>
                    </a:lnTo>
                    <a:lnTo>
                      <a:pt x="1138790" y="2700300"/>
                    </a:lnTo>
                    <a:lnTo>
                      <a:pt x="1021670" y="3778410"/>
                    </a:lnTo>
                    <a:lnTo>
                      <a:pt x="729329" y="3778410"/>
                    </a:lnTo>
                    <a:lnTo>
                      <a:pt x="729330" y="2539575"/>
                    </a:lnTo>
                    <a:cubicBezTo>
                      <a:pt x="729330" y="2523467"/>
                      <a:pt x="716272" y="2510409"/>
                      <a:pt x="700164" y="2510409"/>
                    </a:cubicBezTo>
                    <a:cubicBezTo>
                      <a:pt x="684056" y="2510409"/>
                      <a:pt x="670998" y="2523467"/>
                      <a:pt x="670998" y="2539575"/>
                    </a:cubicBezTo>
                    <a:lnTo>
                      <a:pt x="670998" y="3778410"/>
                    </a:lnTo>
                    <a:lnTo>
                      <a:pt x="378660" y="3778410"/>
                    </a:lnTo>
                    <a:lnTo>
                      <a:pt x="261541" y="2700300"/>
                    </a:lnTo>
                    <a:lnTo>
                      <a:pt x="260348" y="2700300"/>
                    </a:lnTo>
                    <a:lnTo>
                      <a:pt x="260349" y="1808560"/>
                    </a:lnTo>
                    <a:cubicBezTo>
                      <a:pt x="260349" y="1792452"/>
                      <a:pt x="247291" y="1779394"/>
                      <a:pt x="231183" y="1779394"/>
                    </a:cubicBezTo>
                    <a:cubicBezTo>
                      <a:pt x="215075" y="1779394"/>
                      <a:pt x="202017" y="1792452"/>
                      <a:pt x="202017" y="1808560"/>
                    </a:cubicBezTo>
                    <a:lnTo>
                      <a:pt x="202017" y="2700300"/>
                    </a:lnTo>
                    <a:lnTo>
                      <a:pt x="0" y="2700300"/>
                    </a:lnTo>
                    <a:lnTo>
                      <a:pt x="0" y="1575180"/>
                    </a:lnTo>
                    <a:cubicBezTo>
                      <a:pt x="0" y="1450899"/>
                      <a:pt x="100749" y="1350150"/>
                      <a:pt x="225030" y="1350150"/>
                    </a:cubicBezTo>
                    <a:close/>
                    <a:moveTo>
                      <a:pt x="700166" y="0"/>
                    </a:moveTo>
                    <a:cubicBezTo>
                      <a:pt x="1048144" y="0"/>
                      <a:pt x="1330236" y="282092"/>
                      <a:pt x="1330236" y="630070"/>
                    </a:cubicBezTo>
                    <a:cubicBezTo>
                      <a:pt x="1330236" y="978048"/>
                      <a:pt x="1048144" y="1260140"/>
                      <a:pt x="700166" y="1260140"/>
                    </a:cubicBezTo>
                    <a:cubicBezTo>
                      <a:pt x="352188" y="1260140"/>
                      <a:pt x="70096" y="978048"/>
                      <a:pt x="70096" y="630070"/>
                    </a:cubicBezTo>
                    <a:cubicBezTo>
                      <a:pt x="70096" y="282092"/>
                      <a:pt x="352188" y="0"/>
                      <a:pt x="70016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E1D9434-4968-02C5-FEA8-EA024A60AE86}"/>
                  </a:ext>
                </a:extLst>
              </p:cNvPr>
              <p:cNvGrpSpPr/>
              <p:nvPr/>
            </p:nvGrpSpPr>
            <p:grpSpPr>
              <a:xfrm>
                <a:off x="1458309" y="6715276"/>
                <a:ext cx="754894" cy="2036871"/>
                <a:chOff x="399059" y="6680218"/>
                <a:chExt cx="754894" cy="2036871"/>
              </a:xfrm>
            </p:grpSpPr>
            <p:sp>
              <p:nvSpPr>
                <p:cNvPr id="9" name="フリーフォーム: 図形 8">
                  <a:extLst>
                    <a:ext uri="{FF2B5EF4-FFF2-40B4-BE49-F238E27FC236}">
                      <a16:creationId xmlns:a16="http://schemas.microsoft.com/office/drawing/2014/main" id="{444507BD-97F1-FD41-C2EB-749011A22603}"/>
                    </a:ext>
                  </a:extLst>
                </p:cNvPr>
                <p:cNvSpPr/>
                <p:nvPr/>
              </p:nvSpPr>
              <p:spPr bwMode="auto">
                <a:xfrm>
                  <a:off x="399059" y="6680218"/>
                  <a:ext cx="754894" cy="2036871"/>
                </a:xfrm>
                <a:custGeom>
                  <a:avLst/>
                  <a:gdLst>
                    <a:gd name="connsiteX0" fmla="*/ 225030 w 1400332"/>
                    <a:gd name="connsiteY0" fmla="*/ 1350150 h 3778410"/>
                    <a:gd name="connsiteX1" fmla="*/ 1175302 w 1400332"/>
                    <a:gd name="connsiteY1" fmla="*/ 1350150 h 3778410"/>
                    <a:gd name="connsiteX2" fmla="*/ 1400332 w 1400332"/>
                    <a:gd name="connsiteY2" fmla="*/ 1575180 h 3778410"/>
                    <a:gd name="connsiteX3" fmla="*/ 1400332 w 1400332"/>
                    <a:gd name="connsiteY3" fmla="*/ 2700300 h 3778410"/>
                    <a:gd name="connsiteX4" fmla="*/ 1198311 w 1400332"/>
                    <a:gd name="connsiteY4" fmla="*/ 2700300 h 3778410"/>
                    <a:gd name="connsiteX5" fmla="*/ 1198311 w 1400332"/>
                    <a:gd name="connsiteY5" fmla="*/ 1808560 h 3778410"/>
                    <a:gd name="connsiteX6" fmla="*/ 1169145 w 1400332"/>
                    <a:gd name="connsiteY6" fmla="*/ 1779394 h 3778410"/>
                    <a:gd name="connsiteX7" fmla="*/ 1139979 w 1400332"/>
                    <a:gd name="connsiteY7" fmla="*/ 1808560 h 3778410"/>
                    <a:gd name="connsiteX8" fmla="*/ 1139979 w 1400332"/>
                    <a:gd name="connsiteY8" fmla="*/ 2700300 h 3778410"/>
                    <a:gd name="connsiteX9" fmla="*/ 1138790 w 1400332"/>
                    <a:gd name="connsiteY9" fmla="*/ 2700300 h 3778410"/>
                    <a:gd name="connsiteX10" fmla="*/ 1021670 w 1400332"/>
                    <a:gd name="connsiteY10" fmla="*/ 3778410 h 3778410"/>
                    <a:gd name="connsiteX11" fmla="*/ 729329 w 1400332"/>
                    <a:gd name="connsiteY11" fmla="*/ 3778410 h 3778410"/>
                    <a:gd name="connsiteX12" fmla="*/ 729330 w 1400332"/>
                    <a:gd name="connsiteY12" fmla="*/ 2539575 h 3778410"/>
                    <a:gd name="connsiteX13" fmla="*/ 700164 w 1400332"/>
                    <a:gd name="connsiteY13" fmla="*/ 2510409 h 3778410"/>
                    <a:gd name="connsiteX14" fmla="*/ 670998 w 1400332"/>
                    <a:gd name="connsiteY14" fmla="*/ 2539575 h 3778410"/>
                    <a:gd name="connsiteX15" fmla="*/ 670998 w 1400332"/>
                    <a:gd name="connsiteY15" fmla="*/ 3778410 h 3778410"/>
                    <a:gd name="connsiteX16" fmla="*/ 378660 w 1400332"/>
                    <a:gd name="connsiteY16" fmla="*/ 3778410 h 3778410"/>
                    <a:gd name="connsiteX17" fmla="*/ 261541 w 1400332"/>
                    <a:gd name="connsiteY17" fmla="*/ 2700300 h 3778410"/>
                    <a:gd name="connsiteX18" fmla="*/ 260348 w 1400332"/>
                    <a:gd name="connsiteY18" fmla="*/ 2700300 h 3778410"/>
                    <a:gd name="connsiteX19" fmla="*/ 260349 w 1400332"/>
                    <a:gd name="connsiteY19" fmla="*/ 1808560 h 3778410"/>
                    <a:gd name="connsiteX20" fmla="*/ 231183 w 1400332"/>
                    <a:gd name="connsiteY20" fmla="*/ 1779394 h 3778410"/>
                    <a:gd name="connsiteX21" fmla="*/ 202017 w 1400332"/>
                    <a:gd name="connsiteY21" fmla="*/ 1808560 h 3778410"/>
                    <a:gd name="connsiteX22" fmla="*/ 202017 w 1400332"/>
                    <a:gd name="connsiteY22" fmla="*/ 2700300 h 3778410"/>
                    <a:gd name="connsiteX23" fmla="*/ 0 w 1400332"/>
                    <a:gd name="connsiteY23" fmla="*/ 2700300 h 3778410"/>
                    <a:gd name="connsiteX24" fmla="*/ 0 w 1400332"/>
                    <a:gd name="connsiteY24" fmla="*/ 1575180 h 3778410"/>
                    <a:gd name="connsiteX25" fmla="*/ 225030 w 1400332"/>
                    <a:gd name="connsiteY25" fmla="*/ 1350150 h 3778410"/>
                    <a:gd name="connsiteX26" fmla="*/ 700166 w 1400332"/>
                    <a:gd name="connsiteY26" fmla="*/ 0 h 3778410"/>
                    <a:gd name="connsiteX27" fmla="*/ 1330236 w 1400332"/>
                    <a:gd name="connsiteY27" fmla="*/ 630070 h 3778410"/>
                    <a:gd name="connsiteX28" fmla="*/ 700166 w 1400332"/>
                    <a:gd name="connsiteY28" fmla="*/ 1260140 h 3778410"/>
                    <a:gd name="connsiteX29" fmla="*/ 70096 w 1400332"/>
                    <a:gd name="connsiteY29" fmla="*/ 630070 h 3778410"/>
                    <a:gd name="connsiteX30" fmla="*/ 700166 w 1400332"/>
                    <a:gd name="connsiteY30" fmla="*/ 0 h 3778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400332" h="3778410">
                      <a:moveTo>
                        <a:pt x="225030" y="1350150"/>
                      </a:moveTo>
                      <a:lnTo>
                        <a:pt x="1175302" y="1350150"/>
                      </a:lnTo>
                      <a:cubicBezTo>
                        <a:pt x="1299583" y="1350150"/>
                        <a:pt x="1400332" y="1450899"/>
                        <a:pt x="1400332" y="1575180"/>
                      </a:cubicBezTo>
                      <a:lnTo>
                        <a:pt x="1400332" y="2700300"/>
                      </a:lnTo>
                      <a:lnTo>
                        <a:pt x="1198311" y="2700300"/>
                      </a:lnTo>
                      <a:lnTo>
                        <a:pt x="1198311" y="1808560"/>
                      </a:lnTo>
                      <a:cubicBezTo>
                        <a:pt x="1198311" y="1792452"/>
                        <a:pt x="1185253" y="1779394"/>
                        <a:pt x="1169145" y="1779394"/>
                      </a:cubicBezTo>
                      <a:cubicBezTo>
                        <a:pt x="1153037" y="1779394"/>
                        <a:pt x="1139979" y="1792452"/>
                        <a:pt x="1139979" y="1808560"/>
                      </a:cubicBezTo>
                      <a:lnTo>
                        <a:pt x="1139979" y="2700300"/>
                      </a:lnTo>
                      <a:lnTo>
                        <a:pt x="1138790" y="2700300"/>
                      </a:lnTo>
                      <a:lnTo>
                        <a:pt x="1021670" y="3778410"/>
                      </a:lnTo>
                      <a:lnTo>
                        <a:pt x="729329" y="3778410"/>
                      </a:lnTo>
                      <a:lnTo>
                        <a:pt x="729330" y="2539575"/>
                      </a:lnTo>
                      <a:cubicBezTo>
                        <a:pt x="729330" y="2523467"/>
                        <a:pt x="716272" y="2510409"/>
                        <a:pt x="700164" y="2510409"/>
                      </a:cubicBezTo>
                      <a:cubicBezTo>
                        <a:pt x="684056" y="2510409"/>
                        <a:pt x="670998" y="2523467"/>
                        <a:pt x="670998" y="2539575"/>
                      </a:cubicBezTo>
                      <a:lnTo>
                        <a:pt x="670998" y="3778410"/>
                      </a:lnTo>
                      <a:lnTo>
                        <a:pt x="378660" y="3778410"/>
                      </a:lnTo>
                      <a:lnTo>
                        <a:pt x="261541" y="2700300"/>
                      </a:lnTo>
                      <a:lnTo>
                        <a:pt x="260348" y="2700300"/>
                      </a:lnTo>
                      <a:lnTo>
                        <a:pt x="260349" y="1808560"/>
                      </a:lnTo>
                      <a:cubicBezTo>
                        <a:pt x="260349" y="1792452"/>
                        <a:pt x="247291" y="1779394"/>
                        <a:pt x="231183" y="1779394"/>
                      </a:cubicBezTo>
                      <a:cubicBezTo>
                        <a:pt x="215075" y="1779394"/>
                        <a:pt x="202017" y="1792452"/>
                        <a:pt x="202017" y="1808560"/>
                      </a:cubicBezTo>
                      <a:lnTo>
                        <a:pt x="202017" y="2700300"/>
                      </a:lnTo>
                      <a:lnTo>
                        <a:pt x="0" y="2700300"/>
                      </a:lnTo>
                      <a:lnTo>
                        <a:pt x="0" y="1575180"/>
                      </a:lnTo>
                      <a:cubicBezTo>
                        <a:pt x="0" y="1450899"/>
                        <a:pt x="100749" y="1350150"/>
                        <a:pt x="225030" y="1350150"/>
                      </a:cubicBezTo>
                      <a:close/>
                      <a:moveTo>
                        <a:pt x="700166" y="0"/>
                      </a:moveTo>
                      <a:cubicBezTo>
                        <a:pt x="1048144" y="0"/>
                        <a:pt x="1330236" y="282092"/>
                        <a:pt x="1330236" y="630070"/>
                      </a:cubicBezTo>
                      <a:cubicBezTo>
                        <a:pt x="1330236" y="978048"/>
                        <a:pt x="1048144" y="1260140"/>
                        <a:pt x="700166" y="1260140"/>
                      </a:cubicBezTo>
                      <a:cubicBezTo>
                        <a:pt x="352188" y="1260140"/>
                        <a:pt x="70096" y="978048"/>
                        <a:pt x="70096" y="630070"/>
                      </a:cubicBezTo>
                      <a:cubicBezTo>
                        <a:pt x="70096" y="282092"/>
                        <a:pt x="352188" y="0"/>
                        <a:pt x="700166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6350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6A2086CD-B1D3-6AE2-8737-25470187ACE4}"/>
                    </a:ext>
                  </a:extLst>
                </p:cNvPr>
                <p:cNvSpPr/>
                <p:nvPr/>
              </p:nvSpPr>
              <p:spPr bwMode="auto">
                <a:xfrm>
                  <a:off x="619889" y="7420485"/>
                  <a:ext cx="313235" cy="340545"/>
                </a:xfrm>
                <a:custGeom>
                  <a:avLst/>
                  <a:gdLst>
                    <a:gd name="connsiteX0" fmla="*/ 0 w 313235"/>
                    <a:gd name="connsiteY0" fmla="*/ 0 h 340545"/>
                    <a:gd name="connsiteX1" fmla="*/ 34528 w 313235"/>
                    <a:gd name="connsiteY1" fmla="*/ 0 h 340545"/>
                    <a:gd name="connsiteX2" fmla="*/ 150246 w 313235"/>
                    <a:gd name="connsiteY2" fmla="*/ 199515 h 340545"/>
                    <a:gd name="connsiteX3" fmla="*/ 162988 w 313235"/>
                    <a:gd name="connsiteY3" fmla="*/ 199515 h 340545"/>
                    <a:gd name="connsiteX4" fmla="*/ 278707 w 313235"/>
                    <a:gd name="connsiteY4" fmla="*/ 0 h 340545"/>
                    <a:gd name="connsiteX5" fmla="*/ 313235 w 313235"/>
                    <a:gd name="connsiteY5" fmla="*/ 0 h 340545"/>
                    <a:gd name="connsiteX6" fmla="*/ 197516 w 313235"/>
                    <a:gd name="connsiteY6" fmla="*/ 199515 h 340545"/>
                    <a:gd name="connsiteX7" fmla="*/ 249575 w 313235"/>
                    <a:gd name="connsiteY7" fmla="*/ 199515 h 340545"/>
                    <a:gd name="connsiteX8" fmla="*/ 273080 w 313235"/>
                    <a:gd name="connsiteY8" fmla="*/ 223020 h 340545"/>
                    <a:gd name="connsiteX9" fmla="*/ 273080 w 313235"/>
                    <a:gd name="connsiteY9" fmla="*/ 317040 h 340545"/>
                    <a:gd name="connsiteX10" fmla="*/ 249575 w 313235"/>
                    <a:gd name="connsiteY10" fmla="*/ 340545 h 340545"/>
                    <a:gd name="connsiteX11" fmla="*/ 63659 w 313235"/>
                    <a:gd name="connsiteY11" fmla="*/ 340545 h 340545"/>
                    <a:gd name="connsiteX12" fmla="*/ 40154 w 313235"/>
                    <a:gd name="connsiteY12" fmla="*/ 317040 h 340545"/>
                    <a:gd name="connsiteX13" fmla="*/ 40154 w 313235"/>
                    <a:gd name="connsiteY13" fmla="*/ 223020 h 340545"/>
                    <a:gd name="connsiteX14" fmla="*/ 63659 w 313235"/>
                    <a:gd name="connsiteY14" fmla="*/ 199515 h 340545"/>
                    <a:gd name="connsiteX15" fmla="*/ 115718 w 313235"/>
                    <a:gd name="connsiteY15" fmla="*/ 199515 h 3405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13235" h="340545">
                      <a:moveTo>
                        <a:pt x="0" y="0"/>
                      </a:moveTo>
                      <a:lnTo>
                        <a:pt x="34528" y="0"/>
                      </a:lnTo>
                      <a:lnTo>
                        <a:pt x="150246" y="199515"/>
                      </a:lnTo>
                      <a:lnTo>
                        <a:pt x="162988" y="199515"/>
                      </a:lnTo>
                      <a:lnTo>
                        <a:pt x="278707" y="0"/>
                      </a:lnTo>
                      <a:lnTo>
                        <a:pt x="313235" y="0"/>
                      </a:lnTo>
                      <a:lnTo>
                        <a:pt x="197516" y="199515"/>
                      </a:lnTo>
                      <a:lnTo>
                        <a:pt x="249575" y="199515"/>
                      </a:lnTo>
                      <a:cubicBezTo>
                        <a:pt x="262556" y="199515"/>
                        <a:pt x="273080" y="210039"/>
                        <a:pt x="273080" y="223020"/>
                      </a:cubicBezTo>
                      <a:lnTo>
                        <a:pt x="273080" y="317040"/>
                      </a:lnTo>
                      <a:cubicBezTo>
                        <a:pt x="273080" y="330021"/>
                        <a:pt x="262556" y="340545"/>
                        <a:pt x="249575" y="340545"/>
                      </a:cubicBezTo>
                      <a:lnTo>
                        <a:pt x="63659" y="340545"/>
                      </a:lnTo>
                      <a:cubicBezTo>
                        <a:pt x="50678" y="340545"/>
                        <a:pt x="40154" y="330021"/>
                        <a:pt x="40154" y="317040"/>
                      </a:cubicBezTo>
                      <a:lnTo>
                        <a:pt x="40154" y="223020"/>
                      </a:lnTo>
                      <a:cubicBezTo>
                        <a:pt x="40154" y="210039"/>
                        <a:pt x="50678" y="199515"/>
                        <a:pt x="63659" y="199515"/>
                      </a:cubicBezTo>
                      <a:lnTo>
                        <a:pt x="115718" y="19951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C796F16-E366-A6A3-BDC1-90D41B3A2AED}"/>
              </a:ext>
            </a:extLst>
          </p:cNvPr>
          <p:cNvSpPr txBox="1"/>
          <p:nvPr/>
        </p:nvSpPr>
        <p:spPr>
          <a:xfrm>
            <a:off x="3512840" y="597877"/>
            <a:ext cx="5937546" cy="5653450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このトイレは</a:t>
            </a:r>
            <a:endParaRPr lang="en-US" altLang="ja-JP" sz="8800" dirty="0">
              <a:ln w="28575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スタッフも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使用します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5618378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popg78_このトイレはスタッフも使います／使用します</dc:title>
  <dc:subject>popg78_このトイレはスタッフも使います／使用します</dc:subject>
  <dc:creator>でじけろお</dc:creator>
  <cp:lastModifiedBy/>
  <cp:revision>1</cp:revision>
  <dcterms:created xsi:type="dcterms:W3CDTF">2014-12-04T06:28:23Z</dcterms:created>
  <dcterms:modified xsi:type="dcterms:W3CDTF">2024-11-12T16:47:46Z</dcterms:modified>
  <cp:version>1</cp:version>
</cp:coreProperties>
</file>