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999392" y="905608"/>
            <a:ext cx="7907216" cy="5046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社員も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818710"/>
            <a:ext cx="7907216" cy="513368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社員も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4AACA53-42E8-C03B-5E06-172BE22BEE09}"/>
              </a:ext>
            </a:extLst>
          </p:cNvPr>
          <p:cNvGrpSpPr/>
          <p:nvPr/>
        </p:nvGrpSpPr>
        <p:grpSpPr>
          <a:xfrm>
            <a:off x="7729123" y="3239796"/>
            <a:ext cx="1940396" cy="3264584"/>
            <a:chOff x="2407607" y="1945656"/>
            <a:chExt cx="1478732" cy="2487866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7422DB5-7C2D-8D7D-4AAF-4456CE2AC38F}"/>
                </a:ext>
              </a:extLst>
            </p:cNvPr>
            <p:cNvSpPr/>
            <p:nvPr/>
          </p:nvSpPr>
          <p:spPr bwMode="auto">
            <a:xfrm rot="8100000">
              <a:off x="3604232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四角形: 上の 2 つの角を丸める 5">
              <a:extLst>
                <a:ext uri="{FF2B5EF4-FFF2-40B4-BE49-F238E27FC236}">
                  <a16:creationId xmlns:a16="http://schemas.microsoft.com/office/drawing/2014/main" id="{121BB51E-5FFB-671B-428F-A90AF2D6A796}"/>
                </a:ext>
              </a:extLst>
            </p:cNvPr>
            <p:cNvSpPr/>
            <p:nvPr/>
          </p:nvSpPr>
          <p:spPr bwMode="auto">
            <a:xfrm rot="19800000" flipH="1">
              <a:off x="3409091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37ECD8C-D9FC-5510-C4B8-8A1590CA51A2}"/>
                </a:ext>
              </a:extLst>
            </p:cNvPr>
            <p:cNvSpPr/>
            <p:nvPr/>
          </p:nvSpPr>
          <p:spPr bwMode="auto">
            <a:xfrm>
              <a:off x="264660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A9071B6-5E0A-F6C8-6B9B-FA9D7E3959EF}"/>
                </a:ext>
              </a:extLst>
            </p:cNvPr>
            <p:cNvSpPr/>
            <p:nvPr/>
          </p:nvSpPr>
          <p:spPr bwMode="auto">
            <a:xfrm flipH="1">
              <a:off x="321346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8AF299C-8081-95C5-1D01-40B13407DC94}"/>
                </a:ext>
              </a:extLst>
            </p:cNvPr>
            <p:cNvSpPr/>
            <p:nvPr/>
          </p:nvSpPr>
          <p:spPr bwMode="auto">
            <a:xfrm rot="13500000" flipH="1">
              <a:off x="2414674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四角形: 上の 2 つの角を丸める 5">
              <a:extLst>
                <a:ext uri="{FF2B5EF4-FFF2-40B4-BE49-F238E27FC236}">
                  <a16:creationId xmlns:a16="http://schemas.microsoft.com/office/drawing/2014/main" id="{0498FA97-2771-6A03-A67F-24D3657A6B52}"/>
                </a:ext>
              </a:extLst>
            </p:cNvPr>
            <p:cNvSpPr/>
            <p:nvPr/>
          </p:nvSpPr>
          <p:spPr bwMode="auto">
            <a:xfrm rot="1800000">
              <a:off x="2623882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89231328-5893-6316-1703-F6C2B10595BF}"/>
                </a:ext>
              </a:extLst>
            </p:cNvPr>
            <p:cNvSpPr/>
            <p:nvPr/>
          </p:nvSpPr>
          <p:spPr bwMode="auto">
            <a:xfrm rot="10800000">
              <a:off x="2763177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84C1AB2F-6EE3-BA8A-5031-D79C40E68287}"/>
                </a:ext>
              </a:extLst>
            </p:cNvPr>
            <p:cNvSpPr/>
            <p:nvPr/>
          </p:nvSpPr>
          <p:spPr bwMode="auto">
            <a:xfrm>
              <a:off x="2729328" y="2984501"/>
              <a:ext cx="845722" cy="80208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405827BD-C1F9-2020-85E5-189AD4F35B10}"/>
                </a:ext>
              </a:extLst>
            </p:cNvPr>
            <p:cNvSpPr/>
            <p:nvPr/>
          </p:nvSpPr>
          <p:spPr bwMode="auto">
            <a:xfrm rot="10800000">
              <a:off x="2994585" y="2976570"/>
              <a:ext cx="302410" cy="57836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B9E7215-7218-0A5D-F51C-9DECA8237BE0}"/>
                </a:ext>
              </a:extLst>
            </p:cNvPr>
            <p:cNvSpPr/>
            <p:nvPr/>
          </p:nvSpPr>
          <p:spPr bwMode="auto">
            <a:xfrm rot="10800000">
              <a:off x="3081908" y="3048754"/>
              <a:ext cx="127764" cy="506182"/>
            </a:xfrm>
            <a:custGeom>
              <a:avLst/>
              <a:gdLst>
                <a:gd name="connsiteX0" fmla="*/ 63882 w 127764"/>
                <a:gd name="connsiteY0" fmla="*/ 506182 h 506182"/>
                <a:gd name="connsiteX1" fmla="*/ 0 w 127764"/>
                <a:gd name="connsiteY1" fmla="*/ 244351 h 506182"/>
                <a:gd name="connsiteX2" fmla="*/ 63882 w 127764"/>
                <a:gd name="connsiteY2" fmla="*/ 0 h 506182"/>
                <a:gd name="connsiteX3" fmla="*/ 127764 w 127764"/>
                <a:gd name="connsiteY3" fmla="*/ 244351 h 50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764" h="506182">
                  <a:moveTo>
                    <a:pt x="63882" y="506182"/>
                  </a:moveTo>
                  <a:lnTo>
                    <a:pt x="0" y="244351"/>
                  </a:lnTo>
                  <a:lnTo>
                    <a:pt x="63882" y="0"/>
                  </a:lnTo>
                  <a:lnTo>
                    <a:pt x="127764" y="244351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326CACA4-2D7F-E9CA-489B-6A3E54C86143}"/>
                </a:ext>
              </a:extLst>
            </p:cNvPr>
            <p:cNvSpPr/>
            <p:nvPr/>
          </p:nvSpPr>
          <p:spPr bwMode="auto">
            <a:xfrm rot="10800000">
              <a:off x="3082978" y="3026298"/>
              <a:ext cx="127291" cy="125184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4A09DE7-A166-7A7A-A55C-453D68B8852E}"/>
                </a:ext>
              </a:extLst>
            </p:cNvPr>
            <p:cNvSpPr/>
            <p:nvPr/>
          </p:nvSpPr>
          <p:spPr bwMode="auto">
            <a:xfrm>
              <a:off x="259356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BDAEA0BB-3778-3325-CAB4-8C175452D694}"/>
                </a:ext>
              </a:extLst>
            </p:cNvPr>
            <p:cNvSpPr/>
            <p:nvPr/>
          </p:nvSpPr>
          <p:spPr bwMode="auto">
            <a:xfrm rot="20700000">
              <a:off x="255546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3DA3728B-6E19-201F-3B7F-98253E510E91}"/>
                </a:ext>
              </a:extLst>
            </p:cNvPr>
            <p:cNvSpPr/>
            <p:nvPr/>
          </p:nvSpPr>
          <p:spPr bwMode="auto">
            <a:xfrm rot="900000" flipH="1">
              <a:off x="346685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7AF7381F-75D7-E832-9B3B-E75F30BE2D1B}"/>
                </a:ext>
              </a:extLst>
            </p:cNvPr>
            <p:cNvSpPr/>
            <p:nvPr/>
          </p:nvSpPr>
          <p:spPr bwMode="auto">
            <a:xfrm>
              <a:off x="267096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67BB2FE-C739-74FA-1CC6-8BCBA0087F5D}"/>
                </a:ext>
              </a:extLst>
            </p:cNvPr>
            <p:cNvSpPr/>
            <p:nvPr/>
          </p:nvSpPr>
          <p:spPr bwMode="auto">
            <a:xfrm>
              <a:off x="272367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2EE7D8F-C174-7F85-B0E0-740435386B0C}"/>
                </a:ext>
              </a:extLst>
            </p:cNvPr>
            <p:cNvSpPr/>
            <p:nvPr/>
          </p:nvSpPr>
          <p:spPr bwMode="auto">
            <a:xfrm>
              <a:off x="322312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D3F9C2A1-EC19-6A8C-2286-0E71BDF96090}"/>
                </a:ext>
              </a:extLst>
            </p:cNvPr>
            <p:cNvSpPr/>
            <p:nvPr/>
          </p:nvSpPr>
          <p:spPr bwMode="auto">
            <a:xfrm>
              <a:off x="285598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CA69E5E5-BB1C-F47D-9CB2-DE9694BA559E}"/>
                </a:ext>
              </a:extLst>
            </p:cNvPr>
            <p:cNvSpPr/>
            <p:nvPr/>
          </p:nvSpPr>
          <p:spPr bwMode="auto">
            <a:xfrm>
              <a:off x="335978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二等辺三角形 71">
              <a:extLst>
                <a:ext uri="{FF2B5EF4-FFF2-40B4-BE49-F238E27FC236}">
                  <a16:creationId xmlns:a16="http://schemas.microsoft.com/office/drawing/2014/main" id="{4C853113-0C82-E440-67EA-D44C20D42686}"/>
                </a:ext>
              </a:extLst>
            </p:cNvPr>
            <p:cNvSpPr/>
            <p:nvPr/>
          </p:nvSpPr>
          <p:spPr bwMode="auto">
            <a:xfrm rot="16200000">
              <a:off x="297164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F2B9E06-332D-FD34-D68F-F91DEB36A888}"/>
                </a:ext>
              </a:extLst>
            </p:cNvPr>
            <p:cNvSpPr/>
            <p:nvPr/>
          </p:nvSpPr>
          <p:spPr bwMode="auto">
            <a:xfrm>
              <a:off x="29064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5487CEE8-2AF5-9687-5183-ACBDD6A4F823}"/>
                </a:ext>
              </a:extLst>
            </p:cNvPr>
            <p:cNvSpPr/>
            <p:nvPr/>
          </p:nvSpPr>
          <p:spPr bwMode="auto">
            <a:xfrm rot="20700000">
              <a:off x="2668613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104880A-8184-81C9-F63B-FE8302134501}"/>
                </a:ext>
              </a:extLst>
            </p:cNvPr>
            <p:cNvSpPr/>
            <p:nvPr/>
          </p:nvSpPr>
          <p:spPr bwMode="auto">
            <a:xfrm>
              <a:off x="2847975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D8123E8C-6C08-3899-89A1-78A5AFED493E}"/>
                </a:ext>
              </a:extLst>
            </p:cNvPr>
            <p:cNvSpPr/>
            <p:nvPr/>
          </p:nvSpPr>
          <p:spPr bwMode="auto">
            <a:xfrm flipH="1">
              <a:off x="3221831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9189BA97-ACC5-9895-3496-E04A2810B8B7}"/>
              </a:ext>
            </a:extLst>
          </p:cNvPr>
          <p:cNvGrpSpPr/>
          <p:nvPr/>
        </p:nvGrpSpPr>
        <p:grpSpPr>
          <a:xfrm>
            <a:off x="7743310" y="3341956"/>
            <a:ext cx="1886156" cy="3173329"/>
            <a:chOff x="4061146" y="1945656"/>
            <a:chExt cx="1478732" cy="2487866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B6EE5957-98CE-08CD-7098-DB173799F30D}"/>
                </a:ext>
              </a:extLst>
            </p:cNvPr>
            <p:cNvSpPr/>
            <p:nvPr/>
          </p:nvSpPr>
          <p:spPr bwMode="auto">
            <a:xfrm>
              <a:off x="4305398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5ADF08F-ABAC-12CE-A690-2C563C64B193}"/>
                </a:ext>
              </a:extLst>
            </p:cNvPr>
            <p:cNvSpPr/>
            <p:nvPr/>
          </p:nvSpPr>
          <p:spPr bwMode="auto">
            <a:xfrm rot="8100000">
              <a:off x="5257771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四角形: 上の 2 つの角を丸める 5">
              <a:extLst>
                <a:ext uri="{FF2B5EF4-FFF2-40B4-BE49-F238E27FC236}">
                  <a16:creationId xmlns:a16="http://schemas.microsoft.com/office/drawing/2014/main" id="{25ED3D71-E795-B1EC-6E1A-9EF61D93DF23}"/>
                </a:ext>
              </a:extLst>
            </p:cNvPr>
            <p:cNvSpPr/>
            <p:nvPr/>
          </p:nvSpPr>
          <p:spPr bwMode="auto">
            <a:xfrm rot="19800000" flipH="1">
              <a:off x="5062630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D25DFEC0-5C6F-E586-3B31-DA756EB9F57E}"/>
                </a:ext>
              </a:extLst>
            </p:cNvPr>
            <p:cNvSpPr/>
            <p:nvPr/>
          </p:nvSpPr>
          <p:spPr bwMode="auto">
            <a:xfrm>
              <a:off x="4300144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B4B4482-C2E0-5F42-F404-8A0AD8F05CA9}"/>
                </a:ext>
              </a:extLst>
            </p:cNvPr>
            <p:cNvSpPr/>
            <p:nvPr/>
          </p:nvSpPr>
          <p:spPr bwMode="auto">
            <a:xfrm flipH="1">
              <a:off x="4867006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7D83825-FB06-330B-81A1-3DC743370C3D}"/>
                </a:ext>
              </a:extLst>
            </p:cNvPr>
            <p:cNvSpPr/>
            <p:nvPr/>
          </p:nvSpPr>
          <p:spPr bwMode="auto">
            <a:xfrm rot="13500000" flipH="1">
              <a:off x="4068213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四角形: 上の 2 つの角を丸める 5">
              <a:extLst>
                <a:ext uri="{FF2B5EF4-FFF2-40B4-BE49-F238E27FC236}">
                  <a16:creationId xmlns:a16="http://schemas.microsoft.com/office/drawing/2014/main" id="{56C4239D-E2ED-D27A-6B69-89FBD2795615}"/>
                </a:ext>
              </a:extLst>
            </p:cNvPr>
            <p:cNvSpPr/>
            <p:nvPr/>
          </p:nvSpPr>
          <p:spPr bwMode="auto">
            <a:xfrm rot="1800000">
              <a:off x="427742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43D489D-4A3D-5985-D401-6B0325BB2824}"/>
                </a:ext>
              </a:extLst>
            </p:cNvPr>
            <p:cNvSpPr/>
            <p:nvPr/>
          </p:nvSpPr>
          <p:spPr bwMode="auto">
            <a:xfrm rot="10800000">
              <a:off x="4416716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四角形: 上の 2 つの角を丸める 206">
              <a:extLst>
                <a:ext uri="{FF2B5EF4-FFF2-40B4-BE49-F238E27FC236}">
                  <a16:creationId xmlns:a16="http://schemas.microsoft.com/office/drawing/2014/main" id="{88068364-A336-C3D5-5BBA-798788C7A1C3}"/>
                </a:ext>
              </a:extLst>
            </p:cNvPr>
            <p:cNvSpPr/>
            <p:nvPr/>
          </p:nvSpPr>
          <p:spPr bwMode="auto">
            <a:xfrm>
              <a:off x="4382867" y="2984500"/>
              <a:ext cx="845722" cy="918639"/>
            </a:xfrm>
            <a:custGeom>
              <a:avLst/>
              <a:gdLst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248439 h 918639"/>
                <a:gd name="connsiteX8" fmla="*/ 248439 w 845722"/>
                <a:gd name="connsiteY8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79596 w 845722"/>
                <a:gd name="connsiteY7" fmla="*/ 592138 h 918639"/>
                <a:gd name="connsiteX8" fmla="*/ 0 w 845722"/>
                <a:gd name="connsiteY8" fmla="*/ 248439 h 918639"/>
                <a:gd name="connsiteX9" fmla="*/ 248439 w 845722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5722" h="918639">
                  <a:moveTo>
                    <a:pt x="248439" y="0"/>
                  </a:moveTo>
                  <a:lnTo>
                    <a:pt x="597283" y="0"/>
                  </a:lnTo>
                  <a:cubicBezTo>
                    <a:pt x="734492" y="0"/>
                    <a:pt x="845722" y="111230"/>
                    <a:pt x="845722" y="248439"/>
                  </a:cubicBezTo>
                  <a:lnTo>
                    <a:pt x="758252" y="587375"/>
                  </a:lnTo>
                  <a:lnTo>
                    <a:pt x="845722" y="918639"/>
                  </a:lnTo>
                  <a:lnTo>
                    <a:pt x="845722" y="918639"/>
                  </a:lnTo>
                  <a:lnTo>
                    <a:pt x="0" y="918639"/>
                  </a:lnTo>
                  <a:lnTo>
                    <a:pt x="0" y="918639"/>
                  </a:lnTo>
                  <a:lnTo>
                    <a:pt x="79596" y="592138"/>
                  </a:lnTo>
                  <a:lnTo>
                    <a:pt x="0" y="248439"/>
                  </a:lnTo>
                  <a:cubicBezTo>
                    <a:pt x="0" y="111230"/>
                    <a:pt x="111230" y="0"/>
                    <a:pt x="248439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067C006C-394E-2930-0CC0-425D463B8A84}"/>
                </a:ext>
              </a:extLst>
            </p:cNvPr>
            <p:cNvSpPr/>
            <p:nvPr/>
          </p:nvSpPr>
          <p:spPr bwMode="auto">
            <a:xfrm rot="10800000">
              <a:off x="4648124" y="2954836"/>
              <a:ext cx="302410" cy="45719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57AF2E6-4895-9525-B8B0-7C721E80E462}"/>
                </a:ext>
              </a:extLst>
            </p:cNvPr>
            <p:cNvSpPr/>
            <p:nvPr/>
          </p:nvSpPr>
          <p:spPr bwMode="auto">
            <a:xfrm>
              <a:off x="4399121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2338168-B5BE-5115-A43F-7C42C7CAB666}"/>
                </a:ext>
              </a:extLst>
            </p:cNvPr>
            <p:cNvSpPr/>
            <p:nvPr/>
          </p:nvSpPr>
          <p:spPr bwMode="auto">
            <a:xfrm flipH="1">
              <a:off x="4872890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29630FF-F04B-1C9F-1434-1F9228E7FA68}"/>
                </a:ext>
              </a:extLst>
            </p:cNvPr>
            <p:cNvSpPr/>
            <p:nvPr/>
          </p:nvSpPr>
          <p:spPr bwMode="auto">
            <a:xfrm>
              <a:off x="4254598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9BED4965-A0E7-4E97-5E1F-C1B04D1B70F3}"/>
                </a:ext>
              </a:extLst>
            </p:cNvPr>
            <p:cNvSpPr/>
            <p:nvPr/>
          </p:nvSpPr>
          <p:spPr bwMode="auto">
            <a:xfrm rot="20700000">
              <a:off x="4216499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356A4F54-07AD-B4E0-4390-C0C8A5991735}"/>
                </a:ext>
              </a:extLst>
            </p:cNvPr>
            <p:cNvSpPr/>
            <p:nvPr/>
          </p:nvSpPr>
          <p:spPr bwMode="auto">
            <a:xfrm rot="900000" flipH="1">
              <a:off x="5127884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FA59CCBD-3F57-17D2-910E-31C5531786BF}"/>
                </a:ext>
              </a:extLst>
            </p:cNvPr>
            <p:cNvSpPr/>
            <p:nvPr/>
          </p:nvSpPr>
          <p:spPr bwMode="auto">
            <a:xfrm>
              <a:off x="4331996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0B5FBEC3-7B2F-F0F0-4743-4B8006E8FD15}"/>
                </a:ext>
              </a:extLst>
            </p:cNvPr>
            <p:cNvSpPr/>
            <p:nvPr/>
          </p:nvSpPr>
          <p:spPr bwMode="auto">
            <a:xfrm>
              <a:off x="4384701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036F37E-0895-971D-D68A-C60804C65F39}"/>
                </a:ext>
              </a:extLst>
            </p:cNvPr>
            <p:cNvSpPr/>
            <p:nvPr/>
          </p:nvSpPr>
          <p:spPr bwMode="auto">
            <a:xfrm>
              <a:off x="4884155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72613616-0B07-86C3-17A3-CE9E72D71D4B}"/>
                </a:ext>
              </a:extLst>
            </p:cNvPr>
            <p:cNvSpPr/>
            <p:nvPr/>
          </p:nvSpPr>
          <p:spPr bwMode="auto">
            <a:xfrm>
              <a:off x="4517018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3CA6F9BB-564C-ABB6-440B-2E28B0213278}"/>
                </a:ext>
              </a:extLst>
            </p:cNvPr>
            <p:cNvSpPr/>
            <p:nvPr/>
          </p:nvSpPr>
          <p:spPr bwMode="auto">
            <a:xfrm>
              <a:off x="502081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二等辺三角形 71">
              <a:extLst>
                <a:ext uri="{FF2B5EF4-FFF2-40B4-BE49-F238E27FC236}">
                  <a16:creationId xmlns:a16="http://schemas.microsoft.com/office/drawing/2014/main" id="{93206716-C0D7-7FCD-725C-BDA998635432}"/>
                </a:ext>
              </a:extLst>
            </p:cNvPr>
            <p:cNvSpPr/>
            <p:nvPr/>
          </p:nvSpPr>
          <p:spPr bwMode="auto">
            <a:xfrm rot="16200000">
              <a:off x="4632679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2A06C70D-7661-1C50-375E-5C164A62BE84}"/>
                </a:ext>
              </a:extLst>
            </p:cNvPr>
            <p:cNvSpPr/>
            <p:nvPr/>
          </p:nvSpPr>
          <p:spPr bwMode="auto">
            <a:xfrm rot="20700000">
              <a:off x="4329644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D02B7091-59AE-3E5D-FAB9-41E76F9BD94B}"/>
                </a:ext>
              </a:extLst>
            </p:cNvPr>
            <p:cNvSpPr/>
            <p:nvPr/>
          </p:nvSpPr>
          <p:spPr bwMode="auto">
            <a:xfrm rot="2700000">
              <a:off x="4879393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4E835725-3563-CE8D-5B0C-A9B7BC43FF8A}"/>
                </a:ext>
              </a:extLst>
            </p:cNvPr>
            <p:cNvCxnSpPr>
              <a:stCxn id="50" idx="0"/>
            </p:cNvCxnSpPr>
            <p:nvPr/>
          </p:nvCxnSpPr>
          <p:spPr bwMode="auto">
            <a:xfrm flipH="1" flipV="1">
              <a:off x="4555780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45C025B2-BE82-F86C-5226-1D046A4D12A7}"/>
                </a:ext>
              </a:extLst>
            </p:cNvPr>
            <p:cNvCxnSpPr>
              <a:cxnSpLocks/>
              <a:stCxn id="51" idx="0"/>
            </p:cNvCxnSpPr>
            <p:nvPr/>
          </p:nvCxnSpPr>
          <p:spPr bwMode="auto">
            <a:xfrm flipH="1" flipV="1">
              <a:off x="5053017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CC365B-A3E8-E651-8990-FF551AD53F7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63615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5CB08737-0AD0-A89E-D0A5-E0179D89844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650947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FF4ECCD6-971A-C14F-991C-68B8F188E23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448541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9375B7B-E67F-5C79-6BA1-B48757511D0C}"/>
                </a:ext>
              </a:extLst>
            </p:cNvPr>
            <p:cNvSpPr/>
            <p:nvPr/>
          </p:nvSpPr>
          <p:spPr bwMode="auto">
            <a:xfrm>
              <a:off x="4561177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47681AB-1038-0FE4-06D2-1EB3380C3511}"/>
              </a:ext>
            </a:extLst>
          </p:cNvPr>
          <p:cNvGrpSpPr/>
          <p:nvPr/>
        </p:nvGrpSpPr>
        <p:grpSpPr>
          <a:xfrm>
            <a:off x="246143" y="2079520"/>
            <a:ext cx="2725695" cy="2675215"/>
            <a:chOff x="636433" y="1104358"/>
            <a:chExt cx="2292711" cy="225025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429B96A-59A0-46FB-F440-5BBD1F0ED9D9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987DD4E1-6980-3A84-1EA2-1CAC288652FC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791447AE-E43D-F0AC-3058-979C05F8BB8D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DD16C085-20BD-62C0-89E9-E0F7E5D4B3CC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B4B8D791-9B1D-EE21-809C-2509046B6927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6EB4E9F-77CD-B414-CCDD-2CE0F4E7F118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C516A8C-2533-7565-4B38-DF2D79E300E9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FF659A3-F3E4-855D-661E-85DFBE202CF2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030859A-31FB-F8B3-6535-C7E40D9E4C8E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27773E26-07AA-1860-786E-9C8932C10220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6E0A028-6DA0-26BB-2420-1AF4B5C21CA5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AF514E3-4E2F-653D-E392-217ED0A7FD0A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1E25E7B6-3FBE-BDD3-95C1-B07B787C9E43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3F15-D7C7-6560-C792-205D28A4F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75B021-1720-B2DA-11C9-A1B898C44279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796F16-E366-A6A3-BDC1-90D41B3A2AE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59179DF-2074-81E2-663B-9A180715A124}"/>
              </a:ext>
            </a:extLst>
          </p:cNvPr>
          <p:cNvGrpSpPr/>
          <p:nvPr/>
        </p:nvGrpSpPr>
        <p:grpSpPr>
          <a:xfrm>
            <a:off x="246143" y="2079520"/>
            <a:ext cx="2725695" cy="2675215"/>
            <a:chOff x="636433" y="1104358"/>
            <a:chExt cx="2292711" cy="225025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1936C84-9526-A488-C5E1-D3CC5ABEE52F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C9E7136-19E3-34D4-D0BE-D113CD67B1F5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E48934D3-44BC-6478-0199-AAA17F73DA3A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F4849F7D-E55B-0F76-1E1A-05A6652BCBF1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CA59B0CE-4A18-8190-59E9-08B21F0D641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1CC07FF-F0CC-4206-550A-80A90924D026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73385A3-7FDA-96CB-6B8F-867E93175EAE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60282B1-9BE7-3975-76F7-0540D692C087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AF22B5D-5D1B-E7CF-5161-4B496B4E9EDF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3002A211-9127-0AEB-5966-214F3523F8E7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BAEFDE25-B216-AAE7-927D-DD6771E3A989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73A8437-DB82-9213-E947-91F749A8290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EA8A93D3-5591-9FA9-15CD-FB092DAEB41B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61837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popg79_このトイレは社員も使います／使用します</dc:title>
  <dc:subject>popg79_このトイレは社員も使います／使用します</dc:subject>
  <dc:creator>でじけろお</dc:creator>
  <cp:lastModifiedBy/>
  <cp:revision>1</cp:revision>
  <dcterms:created xsi:type="dcterms:W3CDTF">2014-12-04T06:28:23Z</dcterms:created>
  <dcterms:modified xsi:type="dcterms:W3CDTF">2024-11-13T06:17:43Z</dcterms:modified>
  <cp:version>1</cp:version>
</cp:coreProperties>
</file>