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2" r:id="rId2"/>
    <p:sldId id="333" r:id="rId3"/>
    <p:sldId id="334" r:id="rId4"/>
    <p:sldId id="335" r:id="rId5"/>
    <p:sldId id="336" r:id="rId6"/>
    <p:sldId id="337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3300"/>
    <a:srgbClr val="FF0000"/>
    <a:srgbClr val="99CCFF"/>
    <a:srgbClr val="339933"/>
    <a:srgbClr val="FFFF99"/>
    <a:srgbClr val="006600"/>
    <a:srgbClr val="FFCC66"/>
    <a:srgbClr val="CC66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78" y="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34465B34-28FA-AE55-DC09-345BE033C7A7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D6C8EBA-77A7-128D-751F-5C9D7C88133C}"/>
              </a:ext>
            </a:extLst>
          </p:cNvPr>
          <p:cNvSpPr txBox="1"/>
          <p:nvPr/>
        </p:nvSpPr>
        <p:spPr>
          <a:xfrm>
            <a:off x="999392" y="905608"/>
            <a:ext cx="7907216" cy="504678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このトイレは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社員も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使います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28063D57-D690-1AE3-F6B9-F5F9FC6275EB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49219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463DD07-EE4C-E2F5-EFF2-9A7292CE199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5F9C6BCC-7A37-4BD4-CA5B-A1B4470F1492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49AC082-C97D-6433-ED05-B913773C1CCF}"/>
              </a:ext>
            </a:extLst>
          </p:cNvPr>
          <p:cNvSpPr txBox="1"/>
          <p:nvPr/>
        </p:nvSpPr>
        <p:spPr>
          <a:xfrm>
            <a:off x="999392" y="818710"/>
            <a:ext cx="7907216" cy="513368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このトイレは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社員も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使用します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C58CCC7E-12D7-CB0D-25E1-82FCDDA04466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61097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3D396557-F734-8855-6961-C6F89ED11FC8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このトイレは</a:t>
            </a:r>
            <a:endParaRPr lang="en-US" altLang="ja-JP" sz="88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社員も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使います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E4AACA53-42E8-C03B-5E06-172BE22BEE09}"/>
              </a:ext>
            </a:extLst>
          </p:cNvPr>
          <p:cNvGrpSpPr/>
          <p:nvPr/>
        </p:nvGrpSpPr>
        <p:grpSpPr>
          <a:xfrm>
            <a:off x="7729123" y="3239796"/>
            <a:ext cx="1940396" cy="3264584"/>
            <a:chOff x="2407607" y="1945656"/>
            <a:chExt cx="1478732" cy="2487866"/>
          </a:xfrm>
        </p:grpSpPr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07422DB5-7C2D-8D7D-4AAF-4456CE2AC38F}"/>
                </a:ext>
              </a:extLst>
            </p:cNvPr>
            <p:cNvSpPr/>
            <p:nvPr/>
          </p:nvSpPr>
          <p:spPr bwMode="auto">
            <a:xfrm rot="8100000">
              <a:off x="3604232" y="3706523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" name="四角形: 上の 2 つの角を丸める 5">
              <a:extLst>
                <a:ext uri="{FF2B5EF4-FFF2-40B4-BE49-F238E27FC236}">
                  <a16:creationId xmlns:a16="http://schemas.microsoft.com/office/drawing/2014/main" id="{121BB51E-5FFB-671B-428F-A90AF2D6A796}"/>
                </a:ext>
              </a:extLst>
            </p:cNvPr>
            <p:cNvSpPr/>
            <p:nvPr/>
          </p:nvSpPr>
          <p:spPr bwMode="auto">
            <a:xfrm rot="19800000" flipH="1">
              <a:off x="3409091" y="2984554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037ECD8C-D9FC-5510-C4B8-8A1590CA51A2}"/>
                </a:ext>
              </a:extLst>
            </p:cNvPr>
            <p:cNvSpPr/>
            <p:nvPr/>
          </p:nvSpPr>
          <p:spPr bwMode="auto">
            <a:xfrm>
              <a:off x="2646605" y="4134794"/>
              <a:ext cx="456834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0A9071B6-5E0A-F6C8-6B9B-FA9D7E3959EF}"/>
                </a:ext>
              </a:extLst>
            </p:cNvPr>
            <p:cNvSpPr/>
            <p:nvPr/>
          </p:nvSpPr>
          <p:spPr bwMode="auto">
            <a:xfrm flipH="1">
              <a:off x="3213467" y="4134794"/>
              <a:ext cx="456832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18AF299C-8081-95C5-1D01-40B13407DC94}"/>
                </a:ext>
              </a:extLst>
            </p:cNvPr>
            <p:cNvSpPr/>
            <p:nvPr/>
          </p:nvSpPr>
          <p:spPr bwMode="auto">
            <a:xfrm rot="13500000" flipH="1">
              <a:off x="2414674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8" name="四角形: 上の 2 つの角を丸める 5">
              <a:extLst>
                <a:ext uri="{FF2B5EF4-FFF2-40B4-BE49-F238E27FC236}">
                  <a16:creationId xmlns:a16="http://schemas.microsoft.com/office/drawing/2014/main" id="{0498FA97-2771-6A03-A67F-24D3657A6B52}"/>
                </a:ext>
              </a:extLst>
            </p:cNvPr>
            <p:cNvSpPr/>
            <p:nvPr/>
          </p:nvSpPr>
          <p:spPr bwMode="auto">
            <a:xfrm rot="1800000">
              <a:off x="2623882" y="2984553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9" name="フリーフォーム: 図形 58">
              <a:extLst>
                <a:ext uri="{FF2B5EF4-FFF2-40B4-BE49-F238E27FC236}">
                  <a16:creationId xmlns:a16="http://schemas.microsoft.com/office/drawing/2014/main" id="{89231328-5893-6316-1703-F6C2B10595BF}"/>
                </a:ext>
              </a:extLst>
            </p:cNvPr>
            <p:cNvSpPr/>
            <p:nvPr/>
          </p:nvSpPr>
          <p:spPr bwMode="auto">
            <a:xfrm rot="10800000">
              <a:off x="2763177" y="3744034"/>
              <a:ext cx="780726" cy="442421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68300" y="290875"/>
                  </a:lnTo>
                  <a:cubicBezTo>
                    <a:pt x="368300" y="302397"/>
                    <a:pt x="377641" y="311738"/>
                    <a:pt x="389163" y="311738"/>
                  </a:cubicBezTo>
                  <a:lnTo>
                    <a:pt x="418459" y="311738"/>
                  </a:lnTo>
                  <a:cubicBezTo>
                    <a:pt x="429981" y="311738"/>
                    <a:pt x="439322" y="302397"/>
                    <a:pt x="439322" y="290875"/>
                  </a:cubicBezTo>
                  <a:lnTo>
                    <a:pt x="439322" y="0"/>
                  </a:lnTo>
                  <a:lnTo>
                    <a:pt x="733144" y="0"/>
                  </a:ln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1" name="四角形: 上の 2 つの角を丸める 60">
              <a:extLst>
                <a:ext uri="{FF2B5EF4-FFF2-40B4-BE49-F238E27FC236}">
                  <a16:creationId xmlns:a16="http://schemas.microsoft.com/office/drawing/2014/main" id="{84C1AB2F-6EE3-BA8A-5031-D79C40E68287}"/>
                </a:ext>
              </a:extLst>
            </p:cNvPr>
            <p:cNvSpPr/>
            <p:nvPr/>
          </p:nvSpPr>
          <p:spPr bwMode="auto">
            <a:xfrm>
              <a:off x="2729328" y="2984501"/>
              <a:ext cx="845722" cy="802088"/>
            </a:xfrm>
            <a:prstGeom prst="round2SameRect">
              <a:avLst>
                <a:gd name="adj1" fmla="val 29376"/>
                <a:gd name="adj2" fmla="val 0"/>
              </a:avLst>
            </a:pr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2" name="二等辺三角形 61">
              <a:extLst>
                <a:ext uri="{FF2B5EF4-FFF2-40B4-BE49-F238E27FC236}">
                  <a16:creationId xmlns:a16="http://schemas.microsoft.com/office/drawing/2014/main" id="{405827BD-C1F9-2020-85E5-189AD4F35B10}"/>
                </a:ext>
              </a:extLst>
            </p:cNvPr>
            <p:cNvSpPr/>
            <p:nvPr/>
          </p:nvSpPr>
          <p:spPr bwMode="auto">
            <a:xfrm rot="10800000">
              <a:off x="2994585" y="2976570"/>
              <a:ext cx="302410" cy="578365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BB9E7215-7218-0A5D-F51C-9DECA8237BE0}"/>
                </a:ext>
              </a:extLst>
            </p:cNvPr>
            <p:cNvSpPr/>
            <p:nvPr/>
          </p:nvSpPr>
          <p:spPr bwMode="auto">
            <a:xfrm rot="10800000">
              <a:off x="3081908" y="3048754"/>
              <a:ext cx="127764" cy="506182"/>
            </a:xfrm>
            <a:custGeom>
              <a:avLst/>
              <a:gdLst>
                <a:gd name="connsiteX0" fmla="*/ 63882 w 127764"/>
                <a:gd name="connsiteY0" fmla="*/ 506182 h 506182"/>
                <a:gd name="connsiteX1" fmla="*/ 0 w 127764"/>
                <a:gd name="connsiteY1" fmla="*/ 244351 h 506182"/>
                <a:gd name="connsiteX2" fmla="*/ 63882 w 127764"/>
                <a:gd name="connsiteY2" fmla="*/ 0 h 506182"/>
                <a:gd name="connsiteX3" fmla="*/ 127764 w 127764"/>
                <a:gd name="connsiteY3" fmla="*/ 244351 h 506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7764" h="506182">
                  <a:moveTo>
                    <a:pt x="63882" y="506182"/>
                  </a:moveTo>
                  <a:lnTo>
                    <a:pt x="0" y="244351"/>
                  </a:lnTo>
                  <a:lnTo>
                    <a:pt x="63882" y="0"/>
                  </a:lnTo>
                  <a:lnTo>
                    <a:pt x="127764" y="244351"/>
                  </a:ln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4" name="台形 63">
              <a:extLst>
                <a:ext uri="{FF2B5EF4-FFF2-40B4-BE49-F238E27FC236}">
                  <a16:creationId xmlns:a16="http://schemas.microsoft.com/office/drawing/2014/main" id="{326CACA4-2D7F-E9CA-489B-6A3E54C86143}"/>
                </a:ext>
              </a:extLst>
            </p:cNvPr>
            <p:cNvSpPr/>
            <p:nvPr/>
          </p:nvSpPr>
          <p:spPr bwMode="auto">
            <a:xfrm rot="10800000">
              <a:off x="3082978" y="3026298"/>
              <a:ext cx="127291" cy="125184"/>
            </a:xfrm>
            <a:prstGeom prst="trapezoid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B4A09DE7-A166-7A7A-A55C-453D68B8852E}"/>
                </a:ext>
              </a:extLst>
            </p:cNvPr>
            <p:cNvSpPr/>
            <p:nvPr/>
          </p:nvSpPr>
          <p:spPr bwMode="auto">
            <a:xfrm>
              <a:off x="2593567" y="1945656"/>
              <a:ext cx="1121184" cy="816273"/>
            </a:xfrm>
            <a:custGeom>
              <a:avLst/>
              <a:gdLst>
                <a:gd name="connsiteX0" fmla="*/ 560592 w 1121184"/>
                <a:gd name="connsiteY0" fmla="*/ 0 h 643341"/>
                <a:gd name="connsiteX1" fmla="*/ 1121184 w 1121184"/>
                <a:gd name="connsiteY1" fmla="*/ 483193 h 643341"/>
                <a:gd name="connsiteX2" fmla="*/ 1112293 w 1121184"/>
                <a:gd name="connsiteY2" fmla="*/ 559213 h 643341"/>
                <a:gd name="connsiteX3" fmla="*/ 1108346 w 1121184"/>
                <a:gd name="connsiteY3" fmla="*/ 560819 h 643341"/>
                <a:gd name="connsiteX4" fmla="*/ 560592 w 1121184"/>
                <a:gd name="connsiteY4" fmla="*/ 643341 h 643341"/>
                <a:gd name="connsiteX5" fmla="*/ 12838 w 1121184"/>
                <a:gd name="connsiteY5" fmla="*/ 560819 h 643341"/>
                <a:gd name="connsiteX6" fmla="*/ 8891 w 1121184"/>
                <a:gd name="connsiteY6" fmla="*/ 559213 h 643341"/>
                <a:gd name="connsiteX7" fmla="*/ 0 w 1121184"/>
                <a:gd name="connsiteY7" fmla="*/ 483193 h 643341"/>
                <a:gd name="connsiteX8" fmla="*/ 560592 w 1121184"/>
                <a:gd name="connsiteY8" fmla="*/ 0 h 643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21184" h="643341">
                  <a:moveTo>
                    <a:pt x="560592" y="0"/>
                  </a:moveTo>
                  <a:cubicBezTo>
                    <a:pt x="870198" y="0"/>
                    <a:pt x="1121184" y="216333"/>
                    <a:pt x="1121184" y="483193"/>
                  </a:cubicBezTo>
                  <a:lnTo>
                    <a:pt x="1112293" y="559213"/>
                  </a:lnTo>
                  <a:lnTo>
                    <a:pt x="1108346" y="560819"/>
                  </a:lnTo>
                  <a:cubicBezTo>
                    <a:pt x="951987" y="612919"/>
                    <a:pt x="763493" y="643341"/>
                    <a:pt x="560592" y="643341"/>
                  </a:cubicBezTo>
                  <a:cubicBezTo>
                    <a:pt x="357692" y="643341"/>
                    <a:pt x="169197" y="612919"/>
                    <a:pt x="12838" y="560819"/>
                  </a:cubicBezTo>
                  <a:lnTo>
                    <a:pt x="8891" y="559213"/>
                  </a:lnTo>
                  <a:lnTo>
                    <a:pt x="0" y="483193"/>
                  </a:lnTo>
                  <a:cubicBezTo>
                    <a:pt x="0" y="216333"/>
                    <a:pt x="250986" y="0"/>
                    <a:pt x="56059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BDAEA0BB-3778-3325-CAB4-8C175452D694}"/>
                </a:ext>
              </a:extLst>
            </p:cNvPr>
            <p:cNvSpPr/>
            <p:nvPr/>
          </p:nvSpPr>
          <p:spPr bwMode="auto">
            <a:xfrm rot="20700000">
              <a:off x="2555468" y="2398389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7" name="楕円 66">
              <a:extLst>
                <a:ext uri="{FF2B5EF4-FFF2-40B4-BE49-F238E27FC236}">
                  <a16:creationId xmlns:a16="http://schemas.microsoft.com/office/drawing/2014/main" id="{3DA3728B-6E19-201F-3B7F-98253E510E91}"/>
                </a:ext>
              </a:extLst>
            </p:cNvPr>
            <p:cNvSpPr/>
            <p:nvPr/>
          </p:nvSpPr>
          <p:spPr bwMode="auto">
            <a:xfrm rot="900000" flipH="1">
              <a:off x="3466853" y="2398388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8" name="楕円 67">
              <a:extLst>
                <a:ext uri="{FF2B5EF4-FFF2-40B4-BE49-F238E27FC236}">
                  <a16:creationId xmlns:a16="http://schemas.microsoft.com/office/drawing/2014/main" id="{7AF7381F-75D7-E832-9B3B-E75F30BE2D1B}"/>
                </a:ext>
              </a:extLst>
            </p:cNvPr>
            <p:cNvSpPr/>
            <p:nvPr/>
          </p:nvSpPr>
          <p:spPr bwMode="auto">
            <a:xfrm>
              <a:off x="2670965" y="2055685"/>
              <a:ext cx="966387" cy="966386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A67BB2FE-C739-74FA-1CC6-8BCBA0087F5D}"/>
                </a:ext>
              </a:extLst>
            </p:cNvPr>
            <p:cNvSpPr/>
            <p:nvPr/>
          </p:nvSpPr>
          <p:spPr bwMode="auto">
            <a:xfrm>
              <a:off x="2723670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42EE7D8F-C174-7F85-B0E0-740435386B0C}"/>
                </a:ext>
              </a:extLst>
            </p:cNvPr>
            <p:cNvSpPr/>
            <p:nvPr/>
          </p:nvSpPr>
          <p:spPr bwMode="auto">
            <a:xfrm>
              <a:off x="3223124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1" name="楕円 70">
              <a:extLst>
                <a:ext uri="{FF2B5EF4-FFF2-40B4-BE49-F238E27FC236}">
                  <a16:creationId xmlns:a16="http://schemas.microsoft.com/office/drawing/2014/main" id="{D3F9C2A1-EC19-6A8C-2286-0E71BDF96090}"/>
                </a:ext>
              </a:extLst>
            </p:cNvPr>
            <p:cNvSpPr/>
            <p:nvPr/>
          </p:nvSpPr>
          <p:spPr bwMode="auto">
            <a:xfrm>
              <a:off x="2855987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2" name="楕円 71">
              <a:extLst>
                <a:ext uri="{FF2B5EF4-FFF2-40B4-BE49-F238E27FC236}">
                  <a16:creationId xmlns:a16="http://schemas.microsoft.com/office/drawing/2014/main" id="{CA69E5E5-BB1C-F47D-9CB2-DE9694BA559E}"/>
                </a:ext>
              </a:extLst>
            </p:cNvPr>
            <p:cNvSpPr/>
            <p:nvPr/>
          </p:nvSpPr>
          <p:spPr bwMode="auto">
            <a:xfrm>
              <a:off x="3359784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3" name="二等辺三角形 71">
              <a:extLst>
                <a:ext uri="{FF2B5EF4-FFF2-40B4-BE49-F238E27FC236}">
                  <a16:creationId xmlns:a16="http://schemas.microsoft.com/office/drawing/2014/main" id="{4C853113-0C82-E440-67EA-D44C20D42686}"/>
                </a:ext>
              </a:extLst>
            </p:cNvPr>
            <p:cNvSpPr/>
            <p:nvPr/>
          </p:nvSpPr>
          <p:spPr bwMode="auto">
            <a:xfrm rot="16200000">
              <a:off x="2971648" y="2587089"/>
              <a:ext cx="225025" cy="92227"/>
            </a:xfrm>
            <a:custGeom>
              <a:avLst/>
              <a:gdLst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  <a:gd name="connsiteX3" fmla="*/ 0 w 225025"/>
                <a:gd name="connsiteY3" fmla="*/ 92227 h 92227"/>
                <a:gd name="connsiteX0" fmla="*/ 0 w 225025"/>
                <a:gd name="connsiteY0" fmla="*/ 92227 h 292106"/>
                <a:gd name="connsiteX1" fmla="*/ 52188 w 225025"/>
                <a:gd name="connsiteY1" fmla="*/ 0 h 292106"/>
                <a:gd name="connsiteX2" fmla="*/ 225025 w 225025"/>
                <a:gd name="connsiteY2" fmla="*/ 92227 h 292106"/>
                <a:gd name="connsiteX3" fmla="*/ 62575 w 225025"/>
                <a:gd name="connsiteY3" fmla="*/ 292106 h 292106"/>
                <a:gd name="connsiteX4" fmla="*/ 0 w 225025"/>
                <a:gd name="connsiteY4" fmla="*/ 92227 h 292106"/>
                <a:gd name="connsiteX0" fmla="*/ 62575 w 225025"/>
                <a:gd name="connsiteY0" fmla="*/ 292106 h 383546"/>
                <a:gd name="connsiteX1" fmla="*/ 0 w 225025"/>
                <a:gd name="connsiteY1" fmla="*/ 92227 h 383546"/>
                <a:gd name="connsiteX2" fmla="*/ 52188 w 225025"/>
                <a:gd name="connsiteY2" fmla="*/ 0 h 383546"/>
                <a:gd name="connsiteX3" fmla="*/ 225025 w 225025"/>
                <a:gd name="connsiteY3" fmla="*/ 92227 h 383546"/>
                <a:gd name="connsiteX4" fmla="*/ 154015 w 225025"/>
                <a:gd name="connsiteY4" fmla="*/ 383546 h 383546"/>
                <a:gd name="connsiteX0" fmla="*/ 62575 w 225025"/>
                <a:gd name="connsiteY0" fmla="*/ 292106 h 292106"/>
                <a:gd name="connsiteX1" fmla="*/ 0 w 225025"/>
                <a:gd name="connsiteY1" fmla="*/ 92227 h 292106"/>
                <a:gd name="connsiteX2" fmla="*/ 52188 w 225025"/>
                <a:gd name="connsiteY2" fmla="*/ 0 h 292106"/>
                <a:gd name="connsiteX3" fmla="*/ 225025 w 225025"/>
                <a:gd name="connsiteY3" fmla="*/ 92227 h 292106"/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25025" h="92227">
                  <a:moveTo>
                    <a:pt x="0" y="92227"/>
                  </a:moveTo>
                  <a:lnTo>
                    <a:pt x="52188" y="0"/>
                  </a:lnTo>
                  <a:lnTo>
                    <a:pt x="225025" y="92227"/>
                  </a:lnTo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4F2B9E06-332D-FD34-D68F-F91DEB36A888}"/>
                </a:ext>
              </a:extLst>
            </p:cNvPr>
            <p:cNvSpPr/>
            <p:nvPr/>
          </p:nvSpPr>
          <p:spPr bwMode="auto">
            <a:xfrm>
              <a:off x="2906496" y="2828748"/>
              <a:ext cx="488213" cy="79767"/>
            </a:xfrm>
            <a:custGeom>
              <a:avLst/>
              <a:gdLst>
                <a:gd name="connsiteX0" fmla="*/ 0 w 666252"/>
                <a:gd name="connsiteY0" fmla="*/ 0 h 134474"/>
                <a:gd name="connsiteX1" fmla="*/ 22230 w 666252"/>
                <a:gd name="connsiteY1" fmla="*/ 7473 h 134474"/>
                <a:gd name="connsiteX2" fmla="*/ 333126 w 666252"/>
                <a:gd name="connsiteY2" fmla="*/ 46348 h 134474"/>
                <a:gd name="connsiteX3" fmla="*/ 644023 w 666252"/>
                <a:gd name="connsiteY3" fmla="*/ 7473 h 134474"/>
                <a:gd name="connsiteX4" fmla="*/ 666252 w 666252"/>
                <a:gd name="connsiteY4" fmla="*/ 0 h 134474"/>
                <a:gd name="connsiteX5" fmla="*/ 603285 w 666252"/>
                <a:gd name="connsiteY5" fmla="*/ 51952 h 134474"/>
                <a:gd name="connsiteX6" fmla="*/ 333126 w 666252"/>
                <a:gd name="connsiteY6" fmla="*/ 134474 h 134474"/>
                <a:gd name="connsiteX7" fmla="*/ 62968 w 666252"/>
                <a:gd name="connsiteY7" fmla="*/ 51952 h 134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66252" h="134474">
                  <a:moveTo>
                    <a:pt x="0" y="0"/>
                  </a:moveTo>
                  <a:lnTo>
                    <a:pt x="22230" y="7473"/>
                  </a:lnTo>
                  <a:cubicBezTo>
                    <a:pt x="117787" y="32506"/>
                    <a:pt x="222846" y="46348"/>
                    <a:pt x="333126" y="46348"/>
                  </a:cubicBezTo>
                  <a:cubicBezTo>
                    <a:pt x="443406" y="46348"/>
                    <a:pt x="548466" y="32506"/>
                    <a:pt x="644023" y="7473"/>
                  </a:cubicBezTo>
                  <a:lnTo>
                    <a:pt x="666252" y="0"/>
                  </a:lnTo>
                  <a:lnTo>
                    <a:pt x="603285" y="51952"/>
                  </a:lnTo>
                  <a:cubicBezTo>
                    <a:pt x="526166" y="104052"/>
                    <a:pt x="433199" y="134474"/>
                    <a:pt x="333126" y="134474"/>
                  </a:cubicBezTo>
                  <a:cubicBezTo>
                    <a:pt x="233053" y="134474"/>
                    <a:pt x="140086" y="104052"/>
                    <a:pt x="62968" y="51952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" name="楕円 74">
              <a:extLst>
                <a:ext uri="{FF2B5EF4-FFF2-40B4-BE49-F238E27FC236}">
                  <a16:creationId xmlns:a16="http://schemas.microsoft.com/office/drawing/2014/main" id="{5487CEE8-2AF5-9687-5183-ACBDD6A4F823}"/>
                </a:ext>
              </a:extLst>
            </p:cNvPr>
            <p:cNvSpPr/>
            <p:nvPr/>
          </p:nvSpPr>
          <p:spPr bwMode="auto">
            <a:xfrm rot="20700000">
              <a:off x="2668613" y="2088452"/>
              <a:ext cx="726726" cy="2365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D104880A-8184-81C9-F63B-FE8302134501}"/>
                </a:ext>
              </a:extLst>
            </p:cNvPr>
            <p:cNvSpPr/>
            <p:nvPr/>
          </p:nvSpPr>
          <p:spPr bwMode="auto">
            <a:xfrm>
              <a:off x="2847975" y="3045619"/>
              <a:ext cx="233363" cy="483394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363" h="483394">
                  <a:moveTo>
                    <a:pt x="59531" y="0"/>
                  </a:moveTo>
                  <a:lnTo>
                    <a:pt x="0" y="145256"/>
                  </a:lnTo>
                  <a:lnTo>
                    <a:pt x="128588" y="140494"/>
                  </a:lnTo>
                  <a:lnTo>
                    <a:pt x="30956" y="211932"/>
                  </a:lnTo>
                  <a:lnTo>
                    <a:pt x="233363" y="483394"/>
                  </a:lnTo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D8123E8C-6C08-3899-89A1-78A5AFED493E}"/>
                </a:ext>
              </a:extLst>
            </p:cNvPr>
            <p:cNvSpPr/>
            <p:nvPr/>
          </p:nvSpPr>
          <p:spPr bwMode="auto">
            <a:xfrm flipH="1">
              <a:off x="3221831" y="3045619"/>
              <a:ext cx="233363" cy="483394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363" h="483394">
                  <a:moveTo>
                    <a:pt x="59531" y="0"/>
                  </a:moveTo>
                  <a:lnTo>
                    <a:pt x="0" y="145256"/>
                  </a:lnTo>
                  <a:lnTo>
                    <a:pt x="128588" y="140494"/>
                  </a:lnTo>
                  <a:lnTo>
                    <a:pt x="30956" y="211932"/>
                  </a:lnTo>
                  <a:lnTo>
                    <a:pt x="233363" y="483394"/>
                  </a:lnTo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8584304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999947-D93F-C5CE-98BE-92BC8CB669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2C8F4245-A1DD-8A9D-473B-0BE8281BA9EB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05068279-9482-C888-C577-B31C1BECB914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このトイレは</a:t>
            </a:r>
            <a:endParaRPr lang="en-US" altLang="ja-JP" sz="88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社員も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使用します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9189BA97-ACC5-9895-3496-E04A2810B8B7}"/>
              </a:ext>
            </a:extLst>
          </p:cNvPr>
          <p:cNvGrpSpPr/>
          <p:nvPr/>
        </p:nvGrpSpPr>
        <p:grpSpPr>
          <a:xfrm>
            <a:off x="7743310" y="3341956"/>
            <a:ext cx="1886156" cy="3173329"/>
            <a:chOff x="4061146" y="1945656"/>
            <a:chExt cx="1478732" cy="2487866"/>
          </a:xfrm>
        </p:grpSpPr>
        <p:sp>
          <p:nvSpPr>
            <p:cNvPr id="33" name="楕円 32">
              <a:extLst>
                <a:ext uri="{FF2B5EF4-FFF2-40B4-BE49-F238E27FC236}">
                  <a16:creationId xmlns:a16="http://schemas.microsoft.com/office/drawing/2014/main" id="{B6EE5957-98CE-08CD-7098-DB173799F30D}"/>
                </a:ext>
              </a:extLst>
            </p:cNvPr>
            <p:cNvSpPr/>
            <p:nvPr/>
          </p:nvSpPr>
          <p:spPr bwMode="auto">
            <a:xfrm>
              <a:off x="4305398" y="2046635"/>
              <a:ext cx="1019584" cy="118390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35ADF08F-ABAC-12CE-A690-2C563C64B193}"/>
                </a:ext>
              </a:extLst>
            </p:cNvPr>
            <p:cNvSpPr/>
            <p:nvPr/>
          </p:nvSpPr>
          <p:spPr bwMode="auto">
            <a:xfrm rot="8100000">
              <a:off x="5257771" y="3706523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5" name="四角形: 上の 2 つの角を丸める 5">
              <a:extLst>
                <a:ext uri="{FF2B5EF4-FFF2-40B4-BE49-F238E27FC236}">
                  <a16:creationId xmlns:a16="http://schemas.microsoft.com/office/drawing/2014/main" id="{25ED3D71-E795-B1EC-6E1A-9EF61D93DF23}"/>
                </a:ext>
              </a:extLst>
            </p:cNvPr>
            <p:cNvSpPr/>
            <p:nvPr/>
          </p:nvSpPr>
          <p:spPr bwMode="auto">
            <a:xfrm rot="19800000" flipH="1">
              <a:off x="5062630" y="2984554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D25DFEC0-5C6F-E586-3B31-DA756EB9F57E}"/>
                </a:ext>
              </a:extLst>
            </p:cNvPr>
            <p:cNvSpPr/>
            <p:nvPr/>
          </p:nvSpPr>
          <p:spPr bwMode="auto">
            <a:xfrm>
              <a:off x="4300144" y="4134794"/>
              <a:ext cx="456834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9B4B4482-C2E0-5F42-F404-8A0AD8F05CA9}"/>
                </a:ext>
              </a:extLst>
            </p:cNvPr>
            <p:cNvSpPr/>
            <p:nvPr/>
          </p:nvSpPr>
          <p:spPr bwMode="auto">
            <a:xfrm flipH="1">
              <a:off x="4867006" y="4134794"/>
              <a:ext cx="456832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17D83825-FB06-330B-81A1-3DC743370C3D}"/>
                </a:ext>
              </a:extLst>
            </p:cNvPr>
            <p:cNvSpPr/>
            <p:nvPr/>
          </p:nvSpPr>
          <p:spPr bwMode="auto">
            <a:xfrm rot="13500000" flipH="1">
              <a:off x="4068213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" name="四角形: 上の 2 つの角を丸める 5">
              <a:extLst>
                <a:ext uri="{FF2B5EF4-FFF2-40B4-BE49-F238E27FC236}">
                  <a16:creationId xmlns:a16="http://schemas.microsoft.com/office/drawing/2014/main" id="{56C4239D-E2ED-D27A-6B69-89FBD2795615}"/>
                </a:ext>
              </a:extLst>
            </p:cNvPr>
            <p:cNvSpPr/>
            <p:nvPr/>
          </p:nvSpPr>
          <p:spPr bwMode="auto">
            <a:xfrm rot="1800000">
              <a:off x="4277421" y="2984553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843D489D-4A3D-5985-D401-6B0325BB2824}"/>
                </a:ext>
              </a:extLst>
            </p:cNvPr>
            <p:cNvSpPr/>
            <p:nvPr/>
          </p:nvSpPr>
          <p:spPr bwMode="auto">
            <a:xfrm rot="10800000">
              <a:off x="4416716" y="3744034"/>
              <a:ext cx="780726" cy="442421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68300" y="290875"/>
                  </a:lnTo>
                  <a:cubicBezTo>
                    <a:pt x="368300" y="302397"/>
                    <a:pt x="377641" y="311738"/>
                    <a:pt x="389163" y="311738"/>
                  </a:cubicBezTo>
                  <a:lnTo>
                    <a:pt x="418459" y="311738"/>
                  </a:lnTo>
                  <a:cubicBezTo>
                    <a:pt x="429981" y="311738"/>
                    <a:pt x="439322" y="302397"/>
                    <a:pt x="439322" y="290875"/>
                  </a:cubicBezTo>
                  <a:lnTo>
                    <a:pt x="439322" y="0"/>
                  </a:lnTo>
                  <a:lnTo>
                    <a:pt x="733144" y="0"/>
                  </a:ln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41" name="四角形: 上の 2 つの角を丸める 206">
              <a:extLst>
                <a:ext uri="{FF2B5EF4-FFF2-40B4-BE49-F238E27FC236}">
                  <a16:creationId xmlns:a16="http://schemas.microsoft.com/office/drawing/2014/main" id="{88068364-A336-C3D5-5BBA-798788C7A1C3}"/>
                </a:ext>
              </a:extLst>
            </p:cNvPr>
            <p:cNvSpPr/>
            <p:nvPr/>
          </p:nvSpPr>
          <p:spPr bwMode="auto">
            <a:xfrm>
              <a:off x="4382867" y="2984500"/>
              <a:ext cx="845722" cy="918639"/>
            </a:xfrm>
            <a:custGeom>
              <a:avLst/>
              <a:gdLst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845722 w 845722"/>
                <a:gd name="connsiteY3" fmla="*/ 918639 h 918639"/>
                <a:gd name="connsiteX4" fmla="*/ 845722 w 845722"/>
                <a:gd name="connsiteY4" fmla="*/ 918639 h 918639"/>
                <a:gd name="connsiteX5" fmla="*/ 0 w 845722"/>
                <a:gd name="connsiteY5" fmla="*/ 918639 h 918639"/>
                <a:gd name="connsiteX6" fmla="*/ 0 w 845722"/>
                <a:gd name="connsiteY6" fmla="*/ 918639 h 918639"/>
                <a:gd name="connsiteX7" fmla="*/ 0 w 845722"/>
                <a:gd name="connsiteY7" fmla="*/ 248439 h 918639"/>
                <a:gd name="connsiteX8" fmla="*/ 248439 w 845722"/>
                <a:gd name="connsiteY8" fmla="*/ 0 h 918639"/>
                <a:gd name="connsiteX0" fmla="*/ 248440 w 845723"/>
                <a:gd name="connsiteY0" fmla="*/ 0 h 918639"/>
                <a:gd name="connsiteX1" fmla="*/ 597284 w 845723"/>
                <a:gd name="connsiteY1" fmla="*/ 0 h 918639"/>
                <a:gd name="connsiteX2" fmla="*/ 845723 w 845723"/>
                <a:gd name="connsiteY2" fmla="*/ 248439 h 918639"/>
                <a:gd name="connsiteX3" fmla="*/ 845723 w 845723"/>
                <a:gd name="connsiteY3" fmla="*/ 918639 h 918639"/>
                <a:gd name="connsiteX4" fmla="*/ 845723 w 845723"/>
                <a:gd name="connsiteY4" fmla="*/ 918639 h 918639"/>
                <a:gd name="connsiteX5" fmla="*/ 1 w 845723"/>
                <a:gd name="connsiteY5" fmla="*/ 918639 h 918639"/>
                <a:gd name="connsiteX6" fmla="*/ 1 w 845723"/>
                <a:gd name="connsiteY6" fmla="*/ 918639 h 918639"/>
                <a:gd name="connsiteX7" fmla="*/ 79597 w 845723"/>
                <a:gd name="connsiteY7" fmla="*/ 592138 h 918639"/>
                <a:gd name="connsiteX8" fmla="*/ 1 w 845723"/>
                <a:gd name="connsiteY8" fmla="*/ 248439 h 918639"/>
                <a:gd name="connsiteX9" fmla="*/ 248440 w 845723"/>
                <a:gd name="connsiteY9" fmla="*/ 0 h 918639"/>
                <a:gd name="connsiteX0" fmla="*/ 248440 w 845723"/>
                <a:gd name="connsiteY0" fmla="*/ 0 h 918639"/>
                <a:gd name="connsiteX1" fmla="*/ 597284 w 845723"/>
                <a:gd name="connsiteY1" fmla="*/ 0 h 918639"/>
                <a:gd name="connsiteX2" fmla="*/ 845723 w 845723"/>
                <a:gd name="connsiteY2" fmla="*/ 248439 h 918639"/>
                <a:gd name="connsiteX3" fmla="*/ 845723 w 845723"/>
                <a:gd name="connsiteY3" fmla="*/ 918639 h 918639"/>
                <a:gd name="connsiteX4" fmla="*/ 845723 w 845723"/>
                <a:gd name="connsiteY4" fmla="*/ 918639 h 918639"/>
                <a:gd name="connsiteX5" fmla="*/ 1 w 845723"/>
                <a:gd name="connsiteY5" fmla="*/ 918639 h 918639"/>
                <a:gd name="connsiteX6" fmla="*/ 1 w 845723"/>
                <a:gd name="connsiteY6" fmla="*/ 918639 h 918639"/>
                <a:gd name="connsiteX7" fmla="*/ 79597 w 845723"/>
                <a:gd name="connsiteY7" fmla="*/ 592138 h 918639"/>
                <a:gd name="connsiteX8" fmla="*/ 1 w 845723"/>
                <a:gd name="connsiteY8" fmla="*/ 248439 h 918639"/>
                <a:gd name="connsiteX9" fmla="*/ 248440 w 845723"/>
                <a:gd name="connsiteY9" fmla="*/ 0 h 918639"/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845722 w 845722"/>
                <a:gd name="connsiteY3" fmla="*/ 918639 h 918639"/>
                <a:gd name="connsiteX4" fmla="*/ 845722 w 845722"/>
                <a:gd name="connsiteY4" fmla="*/ 918639 h 918639"/>
                <a:gd name="connsiteX5" fmla="*/ 0 w 845722"/>
                <a:gd name="connsiteY5" fmla="*/ 918639 h 918639"/>
                <a:gd name="connsiteX6" fmla="*/ 0 w 845722"/>
                <a:gd name="connsiteY6" fmla="*/ 918639 h 918639"/>
                <a:gd name="connsiteX7" fmla="*/ 79596 w 845722"/>
                <a:gd name="connsiteY7" fmla="*/ 592138 h 918639"/>
                <a:gd name="connsiteX8" fmla="*/ 0 w 845722"/>
                <a:gd name="connsiteY8" fmla="*/ 248439 h 918639"/>
                <a:gd name="connsiteX9" fmla="*/ 248439 w 845722"/>
                <a:gd name="connsiteY9" fmla="*/ 0 h 918639"/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758252 w 845722"/>
                <a:gd name="connsiteY3" fmla="*/ 587375 h 918639"/>
                <a:gd name="connsiteX4" fmla="*/ 845722 w 845722"/>
                <a:gd name="connsiteY4" fmla="*/ 918639 h 918639"/>
                <a:gd name="connsiteX5" fmla="*/ 845722 w 845722"/>
                <a:gd name="connsiteY5" fmla="*/ 918639 h 918639"/>
                <a:gd name="connsiteX6" fmla="*/ 0 w 845722"/>
                <a:gd name="connsiteY6" fmla="*/ 918639 h 918639"/>
                <a:gd name="connsiteX7" fmla="*/ 0 w 845722"/>
                <a:gd name="connsiteY7" fmla="*/ 918639 h 918639"/>
                <a:gd name="connsiteX8" fmla="*/ 79596 w 845722"/>
                <a:gd name="connsiteY8" fmla="*/ 592138 h 918639"/>
                <a:gd name="connsiteX9" fmla="*/ 0 w 845722"/>
                <a:gd name="connsiteY9" fmla="*/ 248439 h 918639"/>
                <a:gd name="connsiteX10" fmla="*/ 248439 w 845722"/>
                <a:gd name="connsiteY10" fmla="*/ 0 h 918639"/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758252 w 845722"/>
                <a:gd name="connsiteY3" fmla="*/ 587375 h 918639"/>
                <a:gd name="connsiteX4" fmla="*/ 845722 w 845722"/>
                <a:gd name="connsiteY4" fmla="*/ 918639 h 918639"/>
                <a:gd name="connsiteX5" fmla="*/ 845722 w 845722"/>
                <a:gd name="connsiteY5" fmla="*/ 918639 h 918639"/>
                <a:gd name="connsiteX6" fmla="*/ 0 w 845722"/>
                <a:gd name="connsiteY6" fmla="*/ 918639 h 918639"/>
                <a:gd name="connsiteX7" fmla="*/ 0 w 845722"/>
                <a:gd name="connsiteY7" fmla="*/ 918639 h 918639"/>
                <a:gd name="connsiteX8" fmla="*/ 79596 w 845722"/>
                <a:gd name="connsiteY8" fmla="*/ 592138 h 918639"/>
                <a:gd name="connsiteX9" fmla="*/ 0 w 845722"/>
                <a:gd name="connsiteY9" fmla="*/ 248439 h 918639"/>
                <a:gd name="connsiteX10" fmla="*/ 248439 w 845722"/>
                <a:gd name="connsiteY10" fmla="*/ 0 h 918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45722" h="918639">
                  <a:moveTo>
                    <a:pt x="248439" y="0"/>
                  </a:moveTo>
                  <a:lnTo>
                    <a:pt x="597283" y="0"/>
                  </a:lnTo>
                  <a:cubicBezTo>
                    <a:pt x="734492" y="0"/>
                    <a:pt x="845722" y="111230"/>
                    <a:pt x="845722" y="248439"/>
                  </a:cubicBezTo>
                  <a:lnTo>
                    <a:pt x="758252" y="587375"/>
                  </a:lnTo>
                  <a:lnTo>
                    <a:pt x="845722" y="918639"/>
                  </a:lnTo>
                  <a:lnTo>
                    <a:pt x="845722" y="918639"/>
                  </a:lnTo>
                  <a:lnTo>
                    <a:pt x="0" y="918639"/>
                  </a:lnTo>
                  <a:lnTo>
                    <a:pt x="0" y="918639"/>
                  </a:lnTo>
                  <a:lnTo>
                    <a:pt x="79596" y="592138"/>
                  </a:lnTo>
                  <a:lnTo>
                    <a:pt x="0" y="248439"/>
                  </a:lnTo>
                  <a:cubicBezTo>
                    <a:pt x="0" y="111230"/>
                    <a:pt x="111230" y="0"/>
                    <a:pt x="248439" y="0"/>
                  </a:cubicBez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2" name="二等辺三角形 41">
              <a:extLst>
                <a:ext uri="{FF2B5EF4-FFF2-40B4-BE49-F238E27FC236}">
                  <a16:creationId xmlns:a16="http://schemas.microsoft.com/office/drawing/2014/main" id="{067C006C-394E-2930-0CC0-425D463B8A84}"/>
                </a:ext>
              </a:extLst>
            </p:cNvPr>
            <p:cNvSpPr/>
            <p:nvPr/>
          </p:nvSpPr>
          <p:spPr bwMode="auto">
            <a:xfrm rot="10800000">
              <a:off x="4648124" y="2954836"/>
              <a:ext cx="302410" cy="457191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D57AF2E6-4895-9525-B8B0-7C721E80E462}"/>
                </a:ext>
              </a:extLst>
            </p:cNvPr>
            <p:cNvSpPr/>
            <p:nvPr/>
          </p:nvSpPr>
          <p:spPr bwMode="auto">
            <a:xfrm>
              <a:off x="4399121" y="2995611"/>
              <a:ext cx="342901" cy="404813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  <a:gd name="connsiteX0" fmla="*/ 128588 w 302420"/>
                <a:gd name="connsiteY0" fmla="*/ 0 h 483394"/>
                <a:gd name="connsiteX1" fmla="*/ 0 w 302420"/>
                <a:gd name="connsiteY1" fmla="*/ 64293 h 483394"/>
                <a:gd name="connsiteX2" fmla="*/ 197645 w 302420"/>
                <a:gd name="connsiteY2" fmla="*/ 140494 h 483394"/>
                <a:gd name="connsiteX3" fmla="*/ 100013 w 302420"/>
                <a:gd name="connsiteY3" fmla="*/ 211932 h 483394"/>
                <a:gd name="connsiteX4" fmla="*/ 302420 w 302420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85725 w 288132"/>
                <a:gd name="connsiteY3" fmla="*/ 211932 h 483394"/>
                <a:gd name="connsiteX4" fmla="*/ 288132 w 288132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133350 w 288132"/>
                <a:gd name="connsiteY3" fmla="*/ 216695 h 483394"/>
                <a:gd name="connsiteX4" fmla="*/ 288132 w 288132"/>
                <a:gd name="connsiteY4" fmla="*/ 483394 h 483394"/>
                <a:gd name="connsiteX0" fmla="*/ 114300 w 290514"/>
                <a:gd name="connsiteY0" fmla="*/ 0 h 397669"/>
                <a:gd name="connsiteX1" fmla="*/ 0 w 290514"/>
                <a:gd name="connsiteY1" fmla="*/ 109537 h 397669"/>
                <a:gd name="connsiteX2" fmla="*/ 183357 w 290514"/>
                <a:gd name="connsiteY2" fmla="*/ 140494 h 397669"/>
                <a:gd name="connsiteX3" fmla="*/ 133350 w 290514"/>
                <a:gd name="connsiteY3" fmla="*/ 216695 h 397669"/>
                <a:gd name="connsiteX4" fmla="*/ 290514 w 290514"/>
                <a:gd name="connsiteY4" fmla="*/ 397669 h 397669"/>
                <a:gd name="connsiteX0" fmla="*/ 133350 w 290514"/>
                <a:gd name="connsiteY0" fmla="*/ 0 h 416719"/>
                <a:gd name="connsiteX1" fmla="*/ 0 w 290514"/>
                <a:gd name="connsiteY1" fmla="*/ 128587 h 416719"/>
                <a:gd name="connsiteX2" fmla="*/ 183357 w 290514"/>
                <a:gd name="connsiteY2" fmla="*/ 159544 h 416719"/>
                <a:gd name="connsiteX3" fmla="*/ 133350 w 290514"/>
                <a:gd name="connsiteY3" fmla="*/ 235745 h 416719"/>
                <a:gd name="connsiteX4" fmla="*/ 290514 w 290514"/>
                <a:gd name="connsiteY4" fmla="*/ 416719 h 416719"/>
                <a:gd name="connsiteX0" fmla="*/ 226218 w 383382"/>
                <a:gd name="connsiteY0" fmla="*/ 0 h 416719"/>
                <a:gd name="connsiteX1" fmla="*/ 0 w 383382"/>
                <a:gd name="connsiteY1" fmla="*/ 50006 h 416719"/>
                <a:gd name="connsiteX2" fmla="*/ 276225 w 383382"/>
                <a:gd name="connsiteY2" fmla="*/ 159544 h 416719"/>
                <a:gd name="connsiteX3" fmla="*/ 226218 w 383382"/>
                <a:gd name="connsiteY3" fmla="*/ 235745 h 416719"/>
                <a:gd name="connsiteX4" fmla="*/ 383382 w 383382"/>
                <a:gd name="connsiteY4" fmla="*/ 416719 h 416719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80975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73831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147637 w 383382"/>
                <a:gd name="connsiteY3" fmla="*/ 209551 h 438150"/>
                <a:gd name="connsiteX4" fmla="*/ 383382 w 383382"/>
                <a:gd name="connsiteY4" fmla="*/ 438150 h 438150"/>
                <a:gd name="connsiteX0" fmla="*/ 214311 w 388145"/>
                <a:gd name="connsiteY0" fmla="*/ 0 h 395288"/>
                <a:gd name="connsiteX1" fmla="*/ 0 w 388145"/>
                <a:gd name="connsiteY1" fmla="*/ 71437 h 395288"/>
                <a:gd name="connsiteX2" fmla="*/ 252413 w 388145"/>
                <a:gd name="connsiteY2" fmla="*/ 133350 h 395288"/>
                <a:gd name="connsiteX3" fmla="*/ 147637 w 388145"/>
                <a:gd name="connsiteY3" fmla="*/ 209551 h 395288"/>
                <a:gd name="connsiteX4" fmla="*/ 388145 w 388145"/>
                <a:gd name="connsiteY4" fmla="*/ 395288 h 395288"/>
                <a:gd name="connsiteX0" fmla="*/ 188118 w 388145"/>
                <a:gd name="connsiteY0" fmla="*/ 0 h 411957"/>
                <a:gd name="connsiteX1" fmla="*/ 0 w 388145"/>
                <a:gd name="connsiteY1" fmla="*/ 88106 h 411957"/>
                <a:gd name="connsiteX2" fmla="*/ 252413 w 388145"/>
                <a:gd name="connsiteY2" fmla="*/ 150019 h 411957"/>
                <a:gd name="connsiteX3" fmla="*/ 147637 w 388145"/>
                <a:gd name="connsiteY3" fmla="*/ 226220 h 411957"/>
                <a:gd name="connsiteX4" fmla="*/ 388145 w 388145"/>
                <a:gd name="connsiteY4" fmla="*/ 411957 h 411957"/>
                <a:gd name="connsiteX0" fmla="*/ 202406 w 388145"/>
                <a:gd name="connsiteY0" fmla="*/ 0 h 404813"/>
                <a:gd name="connsiteX1" fmla="*/ 0 w 388145"/>
                <a:gd name="connsiteY1" fmla="*/ 80962 h 404813"/>
                <a:gd name="connsiteX2" fmla="*/ 252413 w 388145"/>
                <a:gd name="connsiteY2" fmla="*/ 142875 h 404813"/>
                <a:gd name="connsiteX3" fmla="*/ 147637 w 388145"/>
                <a:gd name="connsiteY3" fmla="*/ 219076 h 404813"/>
                <a:gd name="connsiteX4" fmla="*/ 388145 w 388145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02393 w 342901"/>
                <a:gd name="connsiteY3" fmla="*/ 219076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2406 w 342901"/>
                <a:gd name="connsiteY2" fmla="*/ 188119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901" h="404813">
                  <a:moveTo>
                    <a:pt x="157162" y="0"/>
                  </a:moveTo>
                  <a:lnTo>
                    <a:pt x="0" y="52387"/>
                  </a:lnTo>
                  <a:lnTo>
                    <a:pt x="202406" y="188119"/>
                  </a:lnTo>
                  <a:lnTo>
                    <a:pt x="147637" y="226219"/>
                  </a:lnTo>
                  <a:lnTo>
                    <a:pt x="342901" y="404813"/>
                  </a:lnTo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C2338168-B5BE-5115-A43F-7C42C7CAB666}"/>
                </a:ext>
              </a:extLst>
            </p:cNvPr>
            <p:cNvSpPr/>
            <p:nvPr/>
          </p:nvSpPr>
          <p:spPr bwMode="auto">
            <a:xfrm flipH="1">
              <a:off x="4872890" y="2995611"/>
              <a:ext cx="342901" cy="404813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  <a:gd name="connsiteX0" fmla="*/ 128588 w 302420"/>
                <a:gd name="connsiteY0" fmla="*/ 0 h 483394"/>
                <a:gd name="connsiteX1" fmla="*/ 0 w 302420"/>
                <a:gd name="connsiteY1" fmla="*/ 64293 h 483394"/>
                <a:gd name="connsiteX2" fmla="*/ 197645 w 302420"/>
                <a:gd name="connsiteY2" fmla="*/ 140494 h 483394"/>
                <a:gd name="connsiteX3" fmla="*/ 100013 w 302420"/>
                <a:gd name="connsiteY3" fmla="*/ 211932 h 483394"/>
                <a:gd name="connsiteX4" fmla="*/ 302420 w 302420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85725 w 288132"/>
                <a:gd name="connsiteY3" fmla="*/ 211932 h 483394"/>
                <a:gd name="connsiteX4" fmla="*/ 288132 w 288132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133350 w 288132"/>
                <a:gd name="connsiteY3" fmla="*/ 216695 h 483394"/>
                <a:gd name="connsiteX4" fmla="*/ 288132 w 288132"/>
                <a:gd name="connsiteY4" fmla="*/ 483394 h 483394"/>
                <a:gd name="connsiteX0" fmla="*/ 114300 w 290514"/>
                <a:gd name="connsiteY0" fmla="*/ 0 h 397669"/>
                <a:gd name="connsiteX1" fmla="*/ 0 w 290514"/>
                <a:gd name="connsiteY1" fmla="*/ 109537 h 397669"/>
                <a:gd name="connsiteX2" fmla="*/ 183357 w 290514"/>
                <a:gd name="connsiteY2" fmla="*/ 140494 h 397669"/>
                <a:gd name="connsiteX3" fmla="*/ 133350 w 290514"/>
                <a:gd name="connsiteY3" fmla="*/ 216695 h 397669"/>
                <a:gd name="connsiteX4" fmla="*/ 290514 w 290514"/>
                <a:gd name="connsiteY4" fmla="*/ 397669 h 397669"/>
                <a:gd name="connsiteX0" fmla="*/ 133350 w 290514"/>
                <a:gd name="connsiteY0" fmla="*/ 0 h 416719"/>
                <a:gd name="connsiteX1" fmla="*/ 0 w 290514"/>
                <a:gd name="connsiteY1" fmla="*/ 128587 h 416719"/>
                <a:gd name="connsiteX2" fmla="*/ 183357 w 290514"/>
                <a:gd name="connsiteY2" fmla="*/ 159544 h 416719"/>
                <a:gd name="connsiteX3" fmla="*/ 133350 w 290514"/>
                <a:gd name="connsiteY3" fmla="*/ 235745 h 416719"/>
                <a:gd name="connsiteX4" fmla="*/ 290514 w 290514"/>
                <a:gd name="connsiteY4" fmla="*/ 416719 h 416719"/>
                <a:gd name="connsiteX0" fmla="*/ 226218 w 383382"/>
                <a:gd name="connsiteY0" fmla="*/ 0 h 416719"/>
                <a:gd name="connsiteX1" fmla="*/ 0 w 383382"/>
                <a:gd name="connsiteY1" fmla="*/ 50006 h 416719"/>
                <a:gd name="connsiteX2" fmla="*/ 276225 w 383382"/>
                <a:gd name="connsiteY2" fmla="*/ 159544 h 416719"/>
                <a:gd name="connsiteX3" fmla="*/ 226218 w 383382"/>
                <a:gd name="connsiteY3" fmla="*/ 235745 h 416719"/>
                <a:gd name="connsiteX4" fmla="*/ 383382 w 383382"/>
                <a:gd name="connsiteY4" fmla="*/ 416719 h 416719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80975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73831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147637 w 383382"/>
                <a:gd name="connsiteY3" fmla="*/ 209551 h 438150"/>
                <a:gd name="connsiteX4" fmla="*/ 383382 w 383382"/>
                <a:gd name="connsiteY4" fmla="*/ 438150 h 438150"/>
                <a:gd name="connsiteX0" fmla="*/ 214311 w 388145"/>
                <a:gd name="connsiteY0" fmla="*/ 0 h 395288"/>
                <a:gd name="connsiteX1" fmla="*/ 0 w 388145"/>
                <a:gd name="connsiteY1" fmla="*/ 71437 h 395288"/>
                <a:gd name="connsiteX2" fmla="*/ 252413 w 388145"/>
                <a:gd name="connsiteY2" fmla="*/ 133350 h 395288"/>
                <a:gd name="connsiteX3" fmla="*/ 147637 w 388145"/>
                <a:gd name="connsiteY3" fmla="*/ 209551 h 395288"/>
                <a:gd name="connsiteX4" fmla="*/ 388145 w 388145"/>
                <a:gd name="connsiteY4" fmla="*/ 395288 h 395288"/>
                <a:gd name="connsiteX0" fmla="*/ 188118 w 388145"/>
                <a:gd name="connsiteY0" fmla="*/ 0 h 411957"/>
                <a:gd name="connsiteX1" fmla="*/ 0 w 388145"/>
                <a:gd name="connsiteY1" fmla="*/ 88106 h 411957"/>
                <a:gd name="connsiteX2" fmla="*/ 252413 w 388145"/>
                <a:gd name="connsiteY2" fmla="*/ 150019 h 411957"/>
                <a:gd name="connsiteX3" fmla="*/ 147637 w 388145"/>
                <a:gd name="connsiteY3" fmla="*/ 226220 h 411957"/>
                <a:gd name="connsiteX4" fmla="*/ 388145 w 388145"/>
                <a:gd name="connsiteY4" fmla="*/ 411957 h 411957"/>
                <a:gd name="connsiteX0" fmla="*/ 202406 w 388145"/>
                <a:gd name="connsiteY0" fmla="*/ 0 h 404813"/>
                <a:gd name="connsiteX1" fmla="*/ 0 w 388145"/>
                <a:gd name="connsiteY1" fmla="*/ 80962 h 404813"/>
                <a:gd name="connsiteX2" fmla="*/ 252413 w 388145"/>
                <a:gd name="connsiteY2" fmla="*/ 142875 h 404813"/>
                <a:gd name="connsiteX3" fmla="*/ 147637 w 388145"/>
                <a:gd name="connsiteY3" fmla="*/ 219076 h 404813"/>
                <a:gd name="connsiteX4" fmla="*/ 388145 w 388145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02393 w 342901"/>
                <a:gd name="connsiteY3" fmla="*/ 219076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2406 w 342901"/>
                <a:gd name="connsiteY2" fmla="*/ 188119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901" h="404813">
                  <a:moveTo>
                    <a:pt x="157162" y="0"/>
                  </a:moveTo>
                  <a:lnTo>
                    <a:pt x="0" y="52387"/>
                  </a:lnTo>
                  <a:lnTo>
                    <a:pt x="202406" y="188119"/>
                  </a:lnTo>
                  <a:lnTo>
                    <a:pt x="147637" y="226219"/>
                  </a:lnTo>
                  <a:lnTo>
                    <a:pt x="342901" y="404813"/>
                  </a:lnTo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929630FF-F04B-1C9F-1434-1F9228E7FA68}"/>
                </a:ext>
              </a:extLst>
            </p:cNvPr>
            <p:cNvSpPr/>
            <p:nvPr/>
          </p:nvSpPr>
          <p:spPr bwMode="auto">
            <a:xfrm>
              <a:off x="4254598" y="1945656"/>
              <a:ext cx="1121184" cy="816273"/>
            </a:xfrm>
            <a:custGeom>
              <a:avLst/>
              <a:gdLst>
                <a:gd name="connsiteX0" fmla="*/ 560592 w 1121184"/>
                <a:gd name="connsiteY0" fmla="*/ 0 h 643341"/>
                <a:gd name="connsiteX1" fmla="*/ 1121184 w 1121184"/>
                <a:gd name="connsiteY1" fmla="*/ 483193 h 643341"/>
                <a:gd name="connsiteX2" fmla="*/ 1112293 w 1121184"/>
                <a:gd name="connsiteY2" fmla="*/ 559213 h 643341"/>
                <a:gd name="connsiteX3" fmla="*/ 1108346 w 1121184"/>
                <a:gd name="connsiteY3" fmla="*/ 560819 h 643341"/>
                <a:gd name="connsiteX4" fmla="*/ 560592 w 1121184"/>
                <a:gd name="connsiteY4" fmla="*/ 643341 h 643341"/>
                <a:gd name="connsiteX5" fmla="*/ 12838 w 1121184"/>
                <a:gd name="connsiteY5" fmla="*/ 560819 h 643341"/>
                <a:gd name="connsiteX6" fmla="*/ 8891 w 1121184"/>
                <a:gd name="connsiteY6" fmla="*/ 559213 h 643341"/>
                <a:gd name="connsiteX7" fmla="*/ 0 w 1121184"/>
                <a:gd name="connsiteY7" fmla="*/ 483193 h 643341"/>
                <a:gd name="connsiteX8" fmla="*/ 560592 w 1121184"/>
                <a:gd name="connsiteY8" fmla="*/ 0 h 643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21184" h="643341">
                  <a:moveTo>
                    <a:pt x="560592" y="0"/>
                  </a:moveTo>
                  <a:cubicBezTo>
                    <a:pt x="870198" y="0"/>
                    <a:pt x="1121184" y="216333"/>
                    <a:pt x="1121184" y="483193"/>
                  </a:cubicBezTo>
                  <a:lnTo>
                    <a:pt x="1112293" y="559213"/>
                  </a:lnTo>
                  <a:lnTo>
                    <a:pt x="1108346" y="560819"/>
                  </a:lnTo>
                  <a:cubicBezTo>
                    <a:pt x="951987" y="612919"/>
                    <a:pt x="763493" y="643341"/>
                    <a:pt x="560592" y="643341"/>
                  </a:cubicBezTo>
                  <a:cubicBezTo>
                    <a:pt x="357692" y="643341"/>
                    <a:pt x="169197" y="612919"/>
                    <a:pt x="12838" y="560819"/>
                  </a:cubicBezTo>
                  <a:lnTo>
                    <a:pt x="8891" y="559213"/>
                  </a:lnTo>
                  <a:lnTo>
                    <a:pt x="0" y="483193"/>
                  </a:lnTo>
                  <a:cubicBezTo>
                    <a:pt x="0" y="216333"/>
                    <a:pt x="250986" y="0"/>
                    <a:pt x="56059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6" name="楕円 45">
              <a:extLst>
                <a:ext uri="{FF2B5EF4-FFF2-40B4-BE49-F238E27FC236}">
                  <a16:creationId xmlns:a16="http://schemas.microsoft.com/office/drawing/2014/main" id="{9BED4965-A0E7-4E97-5E1F-C1B04D1B70F3}"/>
                </a:ext>
              </a:extLst>
            </p:cNvPr>
            <p:cNvSpPr/>
            <p:nvPr/>
          </p:nvSpPr>
          <p:spPr bwMode="auto">
            <a:xfrm rot="20700000">
              <a:off x="4216499" y="2398389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7" name="楕円 46">
              <a:extLst>
                <a:ext uri="{FF2B5EF4-FFF2-40B4-BE49-F238E27FC236}">
                  <a16:creationId xmlns:a16="http://schemas.microsoft.com/office/drawing/2014/main" id="{356A4F54-07AD-B4E0-4390-C0C8A5991735}"/>
                </a:ext>
              </a:extLst>
            </p:cNvPr>
            <p:cNvSpPr/>
            <p:nvPr/>
          </p:nvSpPr>
          <p:spPr bwMode="auto">
            <a:xfrm rot="900000" flipH="1">
              <a:off x="5127884" y="2398388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9" name="楕円 48">
              <a:extLst>
                <a:ext uri="{FF2B5EF4-FFF2-40B4-BE49-F238E27FC236}">
                  <a16:creationId xmlns:a16="http://schemas.microsoft.com/office/drawing/2014/main" id="{FA59CCBD-3F57-17D2-910E-31C5531786BF}"/>
                </a:ext>
              </a:extLst>
            </p:cNvPr>
            <p:cNvSpPr/>
            <p:nvPr/>
          </p:nvSpPr>
          <p:spPr bwMode="auto">
            <a:xfrm>
              <a:off x="4331996" y="2055685"/>
              <a:ext cx="966387" cy="966386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0B5FBEC3-7B2F-F0F0-4743-4B8006E8FD15}"/>
                </a:ext>
              </a:extLst>
            </p:cNvPr>
            <p:cNvSpPr/>
            <p:nvPr/>
          </p:nvSpPr>
          <p:spPr bwMode="auto">
            <a:xfrm>
              <a:off x="4384701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D036F37E-0895-971D-D68A-C60804C65F39}"/>
                </a:ext>
              </a:extLst>
            </p:cNvPr>
            <p:cNvSpPr/>
            <p:nvPr/>
          </p:nvSpPr>
          <p:spPr bwMode="auto">
            <a:xfrm>
              <a:off x="4884155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52" name="楕円 51">
              <a:extLst>
                <a:ext uri="{FF2B5EF4-FFF2-40B4-BE49-F238E27FC236}">
                  <a16:creationId xmlns:a16="http://schemas.microsoft.com/office/drawing/2014/main" id="{72613616-0B07-86C3-17A3-CE9E72D71D4B}"/>
                </a:ext>
              </a:extLst>
            </p:cNvPr>
            <p:cNvSpPr/>
            <p:nvPr/>
          </p:nvSpPr>
          <p:spPr bwMode="auto">
            <a:xfrm>
              <a:off x="4517018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3" name="楕円 52">
              <a:extLst>
                <a:ext uri="{FF2B5EF4-FFF2-40B4-BE49-F238E27FC236}">
                  <a16:creationId xmlns:a16="http://schemas.microsoft.com/office/drawing/2014/main" id="{3CA6F9BB-564C-ABB6-440B-2E28B0213278}"/>
                </a:ext>
              </a:extLst>
            </p:cNvPr>
            <p:cNvSpPr/>
            <p:nvPr/>
          </p:nvSpPr>
          <p:spPr bwMode="auto">
            <a:xfrm>
              <a:off x="5020815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" name="二等辺三角形 71">
              <a:extLst>
                <a:ext uri="{FF2B5EF4-FFF2-40B4-BE49-F238E27FC236}">
                  <a16:creationId xmlns:a16="http://schemas.microsoft.com/office/drawing/2014/main" id="{93206716-C0D7-7FCD-725C-BDA998635432}"/>
                </a:ext>
              </a:extLst>
            </p:cNvPr>
            <p:cNvSpPr/>
            <p:nvPr/>
          </p:nvSpPr>
          <p:spPr bwMode="auto">
            <a:xfrm rot="16200000">
              <a:off x="4632679" y="2587089"/>
              <a:ext cx="225025" cy="92227"/>
            </a:xfrm>
            <a:custGeom>
              <a:avLst/>
              <a:gdLst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  <a:gd name="connsiteX3" fmla="*/ 0 w 225025"/>
                <a:gd name="connsiteY3" fmla="*/ 92227 h 92227"/>
                <a:gd name="connsiteX0" fmla="*/ 0 w 225025"/>
                <a:gd name="connsiteY0" fmla="*/ 92227 h 292106"/>
                <a:gd name="connsiteX1" fmla="*/ 52188 w 225025"/>
                <a:gd name="connsiteY1" fmla="*/ 0 h 292106"/>
                <a:gd name="connsiteX2" fmla="*/ 225025 w 225025"/>
                <a:gd name="connsiteY2" fmla="*/ 92227 h 292106"/>
                <a:gd name="connsiteX3" fmla="*/ 62575 w 225025"/>
                <a:gd name="connsiteY3" fmla="*/ 292106 h 292106"/>
                <a:gd name="connsiteX4" fmla="*/ 0 w 225025"/>
                <a:gd name="connsiteY4" fmla="*/ 92227 h 292106"/>
                <a:gd name="connsiteX0" fmla="*/ 62575 w 225025"/>
                <a:gd name="connsiteY0" fmla="*/ 292106 h 383546"/>
                <a:gd name="connsiteX1" fmla="*/ 0 w 225025"/>
                <a:gd name="connsiteY1" fmla="*/ 92227 h 383546"/>
                <a:gd name="connsiteX2" fmla="*/ 52188 w 225025"/>
                <a:gd name="connsiteY2" fmla="*/ 0 h 383546"/>
                <a:gd name="connsiteX3" fmla="*/ 225025 w 225025"/>
                <a:gd name="connsiteY3" fmla="*/ 92227 h 383546"/>
                <a:gd name="connsiteX4" fmla="*/ 154015 w 225025"/>
                <a:gd name="connsiteY4" fmla="*/ 383546 h 383546"/>
                <a:gd name="connsiteX0" fmla="*/ 62575 w 225025"/>
                <a:gd name="connsiteY0" fmla="*/ 292106 h 292106"/>
                <a:gd name="connsiteX1" fmla="*/ 0 w 225025"/>
                <a:gd name="connsiteY1" fmla="*/ 92227 h 292106"/>
                <a:gd name="connsiteX2" fmla="*/ 52188 w 225025"/>
                <a:gd name="connsiteY2" fmla="*/ 0 h 292106"/>
                <a:gd name="connsiteX3" fmla="*/ 225025 w 225025"/>
                <a:gd name="connsiteY3" fmla="*/ 92227 h 292106"/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25025" h="92227">
                  <a:moveTo>
                    <a:pt x="0" y="92227"/>
                  </a:moveTo>
                  <a:lnTo>
                    <a:pt x="52188" y="0"/>
                  </a:lnTo>
                  <a:lnTo>
                    <a:pt x="225025" y="92227"/>
                  </a:lnTo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5" name="楕円 54">
              <a:extLst>
                <a:ext uri="{FF2B5EF4-FFF2-40B4-BE49-F238E27FC236}">
                  <a16:creationId xmlns:a16="http://schemas.microsoft.com/office/drawing/2014/main" id="{2A06C70D-7661-1C50-375E-5C164A62BE84}"/>
                </a:ext>
              </a:extLst>
            </p:cNvPr>
            <p:cNvSpPr/>
            <p:nvPr/>
          </p:nvSpPr>
          <p:spPr bwMode="auto">
            <a:xfrm rot="20700000">
              <a:off x="4329644" y="2088452"/>
              <a:ext cx="726726" cy="2365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6" name="楕円 55">
              <a:extLst>
                <a:ext uri="{FF2B5EF4-FFF2-40B4-BE49-F238E27FC236}">
                  <a16:creationId xmlns:a16="http://schemas.microsoft.com/office/drawing/2014/main" id="{D02B7091-59AE-3E5D-FAB9-41E76F9BD94B}"/>
                </a:ext>
              </a:extLst>
            </p:cNvPr>
            <p:cNvSpPr/>
            <p:nvPr/>
          </p:nvSpPr>
          <p:spPr bwMode="auto">
            <a:xfrm rot="2700000">
              <a:off x="4879393" y="2146437"/>
              <a:ext cx="453214" cy="2365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cxnSp>
          <p:nvCxnSpPr>
            <p:cNvPr id="57" name="直線コネクタ 56">
              <a:extLst>
                <a:ext uri="{FF2B5EF4-FFF2-40B4-BE49-F238E27FC236}">
                  <a16:creationId xmlns:a16="http://schemas.microsoft.com/office/drawing/2014/main" id="{4E835725-3563-CE8D-5B0C-A9B7BC43FF8A}"/>
                </a:ext>
              </a:extLst>
            </p:cNvPr>
            <p:cNvCxnSpPr>
              <a:stCxn id="50" idx="0"/>
            </p:cNvCxnSpPr>
            <p:nvPr/>
          </p:nvCxnSpPr>
          <p:spPr bwMode="auto">
            <a:xfrm flipH="1" flipV="1">
              <a:off x="4555780" y="2353792"/>
              <a:ext cx="1097" cy="66507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58" name="直線コネクタ 57">
              <a:extLst>
                <a:ext uri="{FF2B5EF4-FFF2-40B4-BE49-F238E27FC236}">
                  <a16:creationId xmlns:a16="http://schemas.microsoft.com/office/drawing/2014/main" id="{45C025B2-BE82-F86C-5226-1D046A4D12A7}"/>
                </a:ext>
              </a:extLst>
            </p:cNvPr>
            <p:cNvCxnSpPr>
              <a:cxnSpLocks/>
              <a:stCxn id="51" idx="0"/>
            </p:cNvCxnSpPr>
            <p:nvPr/>
          </p:nvCxnSpPr>
          <p:spPr bwMode="auto">
            <a:xfrm flipH="1" flipV="1">
              <a:off x="5053017" y="2353792"/>
              <a:ext cx="3314" cy="66507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59" name="直線コネクタ 58">
              <a:extLst>
                <a:ext uri="{FF2B5EF4-FFF2-40B4-BE49-F238E27FC236}">
                  <a16:creationId xmlns:a16="http://schemas.microsoft.com/office/drawing/2014/main" id="{7ECC365B-A3E8-E651-8990-FF551AD53F73}"/>
                </a:ext>
              </a:extLst>
            </p:cNvPr>
            <p:cNvCxnSpPr>
              <a:cxnSpLocks/>
            </p:cNvCxnSpPr>
            <p:nvPr/>
          </p:nvCxnSpPr>
          <p:spPr bwMode="auto">
            <a:xfrm flipH="1" flipV="1">
              <a:off x="4963615" y="2368088"/>
              <a:ext cx="3314" cy="66507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88" name="直線コネクタ 87">
              <a:extLst>
                <a:ext uri="{FF2B5EF4-FFF2-40B4-BE49-F238E27FC236}">
                  <a16:creationId xmlns:a16="http://schemas.microsoft.com/office/drawing/2014/main" id="{5CB08737-0AD0-A89E-D0A5-E0179D898446}"/>
                </a:ext>
              </a:extLst>
            </p:cNvPr>
            <p:cNvCxnSpPr>
              <a:cxnSpLocks/>
            </p:cNvCxnSpPr>
            <p:nvPr/>
          </p:nvCxnSpPr>
          <p:spPr bwMode="auto">
            <a:xfrm flipH="1" flipV="1">
              <a:off x="4650947" y="2383631"/>
              <a:ext cx="1657" cy="50964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92" name="直線コネクタ 91">
              <a:extLst>
                <a:ext uri="{FF2B5EF4-FFF2-40B4-BE49-F238E27FC236}">
                  <a16:creationId xmlns:a16="http://schemas.microsoft.com/office/drawing/2014/main" id="{FF4ECCD6-971A-C14F-991C-68B8F188E239}"/>
                </a:ext>
              </a:extLst>
            </p:cNvPr>
            <p:cNvCxnSpPr>
              <a:cxnSpLocks/>
            </p:cNvCxnSpPr>
            <p:nvPr/>
          </p:nvCxnSpPr>
          <p:spPr bwMode="auto">
            <a:xfrm flipH="1" flipV="1">
              <a:off x="4448541" y="2383631"/>
              <a:ext cx="1657" cy="50964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79375B7B-E67F-5C79-6BA1-B48757511D0C}"/>
                </a:ext>
              </a:extLst>
            </p:cNvPr>
            <p:cNvSpPr/>
            <p:nvPr/>
          </p:nvSpPr>
          <p:spPr bwMode="auto">
            <a:xfrm>
              <a:off x="4561177" y="2828748"/>
              <a:ext cx="488213" cy="79767"/>
            </a:xfrm>
            <a:custGeom>
              <a:avLst/>
              <a:gdLst>
                <a:gd name="connsiteX0" fmla="*/ 0 w 666252"/>
                <a:gd name="connsiteY0" fmla="*/ 0 h 134474"/>
                <a:gd name="connsiteX1" fmla="*/ 22230 w 666252"/>
                <a:gd name="connsiteY1" fmla="*/ 7473 h 134474"/>
                <a:gd name="connsiteX2" fmla="*/ 333126 w 666252"/>
                <a:gd name="connsiteY2" fmla="*/ 46348 h 134474"/>
                <a:gd name="connsiteX3" fmla="*/ 644023 w 666252"/>
                <a:gd name="connsiteY3" fmla="*/ 7473 h 134474"/>
                <a:gd name="connsiteX4" fmla="*/ 666252 w 666252"/>
                <a:gd name="connsiteY4" fmla="*/ 0 h 134474"/>
                <a:gd name="connsiteX5" fmla="*/ 603285 w 666252"/>
                <a:gd name="connsiteY5" fmla="*/ 51952 h 134474"/>
                <a:gd name="connsiteX6" fmla="*/ 333126 w 666252"/>
                <a:gd name="connsiteY6" fmla="*/ 134474 h 134474"/>
                <a:gd name="connsiteX7" fmla="*/ 62968 w 666252"/>
                <a:gd name="connsiteY7" fmla="*/ 51952 h 134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66252" h="134474">
                  <a:moveTo>
                    <a:pt x="0" y="0"/>
                  </a:moveTo>
                  <a:lnTo>
                    <a:pt x="22230" y="7473"/>
                  </a:lnTo>
                  <a:cubicBezTo>
                    <a:pt x="117787" y="32506"/>
                    <a:pt x="222846" y="46348"/>
                    <a:pt x="333126" y="46348"/>
                  </a:cubicBezTo>
                  <a:cubicBezTo>
                    <a:pt x="443406" y="46348"/>
                    <a:pt x="548466" y="32506"/>
                    <a:pt x="644023" y="7473"/>
                  </a:cubicBezTo>
                  <a:lnTo>
                    <a:pt x="666252" y="0"/>
                  </a:lnTo>
                  <a:lnTo>
                    <a:pt x="603285" y="51952"/>
                  </a:lnTo>
                  <a:cubicBezTo>
                    <a:pt x="526166" y="104052"/>
                    <a:pt x="433199" y="134474"/>
                    <a:pt x="333126" y="134474"/>
                  </a:cubicBezTo>
                  <a:cubicBezTo>
                    <a:pt x="233053" y="134474"/>
                    <a:pt x="140086" y="104052"/>
                    <a:pt x="62968" y="51952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306950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36D9C86C-A690-DF90-17F9-A9C7CB99CB3D}"/>
              </a:ext>
            </a:extLst>
          </p:cNvPr>
          <p:cNvSpPr/>
          <p:nvPr/>
        </p:nvSpPr>
        <p:spPr>
          <a:xfrm>
            <a:off x="96714" y="96715"/>
            <a:ext cx="3024555" cy="66557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13B7760-0424-A016-4EE7-8D685526A84D}"/>
              </a:ext>
            </a:extLst>
          </p:cNvPr>
          <p:cNvSpPr txBox="1"/>
          <p:nvPr/>
        </p:nvSpPr>
        <p:spPr>
          <a:xfrm>
            <a:off x="3512840" y="597877"/>
            <a:ext cx="5937546" cy="5653450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このトイレは</a:t>
            </a:r>
            <a:endParaRPr lang="en-US" altLang="ja-JP" sz="88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社員も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使います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C47681AB-1038-0FE4-06D2-1EB3380C3511}"/>
              </a:ext>
            </a:extLst>
          </p:cNvPr>
          <p:cNvGrpSpPr/>
          <p:nvPr/>
        </p:nvGrpSpPr>
        <p:grpSpPr>
          <a:xfrm>
            <a:off x="246143" y="2079520"/>
            <a:ext cx="2725695" cy="2675215"/>
            <a:chOff x="636433" y="1104358"/>
            <a:chExt cx="2292711" cy="2250250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6429B96A-59A0-46FB-F440-5BBD1F0ED9D9}"/>
                </a:ext>
              </a:extLst>
            </p:cNvPr>
            <p:cNvGrpSpPr/>
            <p:nvPr/>
          </p:nvGrpSpPr>
          <p:grpSpPr>
            <a:xfrm>
              <a:off x="636433" y="1104358"/>
              <a:ext cx="2292711" cy="2250250"/>
              <a:chOff x="817741" y="1104358"/>
              <a:chExt cx="2292711" cy="2250250"/>
            </a:xfrm>
          </p:grpSpPr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987DD4E1-6980-3A84-1EA2-1CAC288652FC}"/>
                  </a:ext>
                </a:extLst>
              </p:cNvPr>
              <p:cNvGrpSpPr/>
              <p:nvPr/>
            </p:nvGrpSpPr>
            <p:grpSpPr>
              <a:xfrm>
                <a:off x="817741" y="1104358"/>
                <a:ext cx="2292711" cy="2250250"/>
                <a:chOff x="-9388408" y="1274500"/>
                <a:chExt cx="2962338" cy="2907476"/>
              </a:xfrm>
            </p:grpSpPr>
            <p:sp>
              <p:nvSpPr>
                <p:cNvPr id="24" name="四角形: 角を丸くする 23">
                  <a:extLst>
                    <a:ext uri="{FF2B5EF4-FFF2-40B4-BE49-F238E27FC236}">
                      <a16:creationId xmlns:a16="http://schemas.microsoft.com/office/drawing/2014/main" id="{791447AE-E43D-F0AC-3058-979C05F8BB8D}"/>
                    </a:ext>
                  </a:extLst>
                </p:cNvPr>
                <p:cNvSpPr/>
                <p:nvPr/>
              </p:nvSpPr>
              <p:spPr bwMode="auto">
                <a:xfrm>
                  <a:off x="-9230611" y="1324060"/>
                  <a:ext cx="2781983" cy="2730461"/>
                </a:xfrm>
                <a:prstGeom prst="roundRect">
                  <a:avLst>
                    <a:gd name="adj" fmla="val 613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DD16C085-20BD-62C0-89E9-E0F7E5D4B3CC}"/>
                    </a:ext>
                  </a:extLst>
                </p:cNvPr>
                <p:cNvSpPr/>
                <p:nvPr/>
              </p:nvSpPr>
              <p:spPr bwMode="auto">
                <a:xfrm>
                  <a:off x="-9388408" y="1274500"/>
                  <a:ext cx="2962338" cy="2907476"/>
                </a:xfrm>
                <a:custGeom>
                  <a:avLst/>
                  <a:gdLst>
                    <a:gd name="connsiteX0" fmla="*/ 250841 w 2962338"/>
                    <a:gd name="connsiteY0" fmla="*/ 144780 h 2907476"/>
                    <a:gd name="connsiteX1" fmla="*/ 147512 w 2962338"/>
                    <a:gd name="connsiteY1" fmla="*/ 248109 h 2907476"/>
                    <a:gd name="connsiteX2" fmla="*/ 147512 w 2962338"/>
                    <a:gd name="connsiteY2" fmla="*/ 2659367 h 2907476"/>
                    <a:gd name="connsiteX3" fmla="*/ 250841 w 2962338"/>
                    <a:gd name="connsiteY3" fmla="*/ 2762696 h 2907476"/>
                    <a:gd name="connsiteX4" fmla="*/ 2711497 w 2962338"/>
                    <a:gd name="connsiteY4" fmla="*/ 2762696 h 2907476"/>
                    <a:gd name="connsiteX5" fmla="*/ 2814826 w 2962338"/>
                    <a:gd name="connsiteY5" fmla="*/ 2659367 h 2907476"/>
                    <a:gd name="connsiteX6" fmla="*/ 2814826 w 2962338"/>
                    <a:gd name="connsiteY6" fmla="*/ 248109 h 2907476"/>
                    <a:gd name="connsiteX7" fmla="*/ 2711497 w 2962338"/>
                    <a:gd name="connsiteY7" fmla="*/ 144780 h 2907476"/>
                    <a:gd name="connsiteX8" fmla="*/ 178228 w 2962338"/>
                    <a:gd name="connsiteY8" fmla="*/ 0 h 2907476"/>
                    <a:gd name="connsiteX9" fmla="*/ 2784110 w 2962338"/>
                    <a:gd name="connsiteY9" fmla="*/ 0 h 2907476"/>
                    <a:gd name="connsiteX10" fmla="*/ 2962338 w 2962338"/>
                    <a:gd name="connsiteY10" fmla="*/ 178228 h 2907476"/>
                    <a:gd name="connsiteX11" fmla="*/ 2962338 w 2962338"/>
                    <a:gd name="connsiteY11" fmla="*/ 2729248 h 2907476"/>
                    <a:gd name="connsiteX12" fmla="*/ 2784110 w 2962338"/>
                    <a:gd name="connsiteY12" fmla="*/ 2907476 h 2907476"/>
                    <a:gd name="connsiteX13" fmla="*/ 178228 w 2962338"/>
                    <a:gd name="connsiteY13" fmla="*/ 2907476 h 2907476"/>
                    <a:gd name="connsiteX14" fmla="*/ 0 w 2962338"/>
                    <a:gd name="connsiteY14" fmla="*/ 2729248 h 2907476"/>
                    <a:gd name="connsiteX15" fmla="*/ 0 w 2962338"/>
                    <a:gd name="connsiteY15" fmla="*/ 178228 h 2907476"/>
                    <a:gd name="connsiteX16" fmla="*/ 178228 w 2962338"/>
                    <a:gd name="connsiteY16" fmla="*/ 0 h 2907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962338" h="2907476">
                      <a:moveTo>
                        <a:pt x="250841" y="144780"/>
                      </a:moveTo>
                      <a:cubicBezTo>
                        <a:pt x="193774" y="144780"/>
                        <a:pt x="147512" y="191042"/>
                        <a:pt x="147512" y="248109"/>
                      </a:cubicBezTo>
                      <a:lnTo>
                        <a:pt x="147512" y="2659367"/>
                      </a:lnTo>
                      <a:cubicBezTo>
                        <a:pt x="147512" y="2716434"/>
                        <a:pt x="193774" y="2762696"/>
                        <a:pt x="250841" y="2762696"/>
                      </a:cubicBezTo>
                      <a:lnTo>
                        <a:pt x="2711497" y="2762696"/>
                      </a:lnTo>
                      <a:cubicBezTo>
                        <a:pt x="2768564" y="2762696"/>
                        <a:pt x="2814826" y="2716434"/>
                        <a:pt x="2814826" y="2659367"/>
                      </a:cubicBezTo>
                      <a:lnTo>
                        <a:pt x="2814826" y="248109"/>
                      </a:lnTo>
                      <a:cubicBezTo>
                        <a:pt x="2814826" y="191042"/>
                        <a:pt x="2768564" y="144780"/>
                        <a:pt x="2711497" y="144780"/>
                      </a:cubicBezTo>
                      <a:close/>
                      <a:moveTo>
                        <a:pt x="178228" y="0"/>
                      </a:moveTo>
                      <a:lnTo>
                        <a:pt x="2784110" y="0"/>
                      </a:lnTo>
                      <a:cubicBezTo>
                        <a:pt x="2882543" y="0"/>
                        <a:pt x="2962338" y="79795"/>
                        <a:pt x="2962338" y="178228"/>
                      </a:cubicBezTo>
                      <a:lnTo>
                        <a:pt x="2962338" y="2729248"/>
                      </a:lnTo>
                      <a:cubicBezTo>
                        <a:pt x="2962338" y="2827681"/>
                        <a:pt x="2882543" y="2907476"/>
                        <a:pt x="2784110" y="2907476"/>
                      </a:cubicBezTo>
                      <a:lnTo>
                        <a:pt x="178228" y="2907476"/>
                      </a:lnTo>
                      <a:cubicBezTo>
                        <a:pt x="79795" y="2907476"/>
                        <a:pt x="0" y="2827681"/>
                        <a:pt x="0" y="2729248"/>
                      </a:cubicBezTo>
                      <a:lnTo>
                        <a:pt x="0" y="178228"/>
                      </a:lnTo>
                      <a:cubicBezTo>
                        <a:pt x="0" y="79795"/>
                        <a:pt x="79795" y="0"/>
                        <a:pt x="178228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3" name="正方形/長方形 22">
                <a:extLst>
                  <a:ext uri="{FF2B5EF4-FFF2-40B4-BE49-F238E27FC236}">
                    <a16:creationId xmlns:a16="http://schemas.microsoft.com/office/drawing/2014/main" id="{B4B8D791-9B1D-EE21-809C-2509046B6927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26EB4E9F-77CD-B414-CCDD-2CE0F4E7F118}"/>
                </a:ext>
              </a:extLst>
            </p:cNvPr>
            <p:cNvSpPr/>
            <p:nvPr/>
          </p:nvSpPr>
          <p:spPr bwMode="auto">
            <a:xfrm>
              <a:off x="1016360" y="1275371"/>
              <a:ext cx="715401" cy="1914835"/>
            </a:xfrm>
            <a:custGeom>
              <a:avLst/>
              <a:gdLst>
                <a:gd name="connsiteX0" fmla="*/ 357482 w 715401"/>
                <a:gd name="connsiteY0" fmla="*/ 0 h 1914835"/>
                <a:gd name="connsiteX1" fmla="*/ 645253 w 715401"/>
                <a:gd name="connsiteY1" fmla="*/ 331798 h 1914835"/>
                <a:gd name="connsiteX2" fmla="*/ 469496 w 715401"/>
                <a:gd name="connsiteY2" fmla="*/ 637522 h 1914835"/>
                <a:gd name="connsiteX3" fmla="*/ 420191 w 715401"/>
                <a:gd name="connsiteY3" fmla="*/ 648999 h 1914835"/>
                <a:gd name="connsiteX4" fmla="*/ 429531 w 715401"/>
                <a:gd name="connsiteY4" fmla="*/ 686358 h 1914835"/>
                <a:gd name="connsiteX5" fmla="*/ 474167 w 715401"/>
                <a:gd name="connsiteY5" fmla="*/ 695370 h 1914835"/>
                <a:gd name="connsiteX6" fmla="*/ 533943 w 715401"/>
                <a:gd name="connsiteY6" fmla="*/ 744594 h 1914835"/>
                <a:gd name="connsiteX7" fmla="*/ 542269 w 715401"/>
                <a:gd name="connsiteY7" fmla="*/ 761914 h 1914835"/>
                <a:gd name="connsiteX8" fmla="*/ 543108 w 715401"/>
                <a:gd name="connsiteY8" fmla="*/ 762643 h 1914835"/>
                <a:gd name="connsiteX9" fmla="*/ 552529 w 715401"/>
                <a:gd name="connsiteY9" fmla="*/ 781610 h 1914835"/>
                <a:gd name="connsiteX10" fmla="*/ 713571 w 715401"/>
                <a:gd name="connsiteY10" fmla="*/ 1382629 h 1914835"/>
                <a:gd name="connsiteX11" fmla="*/ 675862 w 715401"/>
                <a:gd name="connsiteY11" fmla="*/ 1447943 h 1914835"/>
                <a:gd name="connsiteX12" fmla="*/ 675863 w 715401"/>
                <a:gd name="connsiteY12" fmla="*/ 1447944 h 1914835"/>
                <a:gd name="connsiteX13" fmla="*/ 610549 w 715401"/>
                <a:gd name="connsiteY13" fmla="*/ 1410235 h 1914835"/>
                <a:gd name="connsiteX14" fmla="*/ 557146 w 715401"/>
                <a:gd name="connsiteY14" fmla="*/ 1210934 h 1914835"/>
                <a:gd name="connsiteX15" fmla="*/ 557146 w 715401"/>
                <a:gd name="connsiteY15" fmla="*/ 1278513 h 1914835"/>
                <a:gd name="connsiteX16" fmla="*/ 553606 w 715401"/>
                <a:gd name="connsiteY16" fmla="*/ 1296048 h 1914835"/>
                <a:gd name="connsiteX17" fmla="*/ 502467 w 715401"/>
                <a:gd name="connsiteY17" fmla="*/ 1914835 h 1914835"/>
                <a:gd name="connsiteX18" fmla="*/ 395195 w 715401"/>
                <a:gd name="connsiteY18" fmla="*/ 1914835 h 1914835"/>
                <a:gd name="connsiteX19" fmla="*/ 357153 w 715401"/>
                <a:gd name="connsiteY19" fmla="*/ 1454522 h 1914835"/>
                <a:gd name="connsiteX20" fmla="*/ 319111 w 715401"/>
                <a:gd name="connsiteY20" fmla="*/ 1914835 h 1914835"/>
                <a:gd name="connsiteX21" fmla="*/ 211839 w 715401"/>
                <a:gd name="connsiteY21" fmla="*/ 1914835 h 1914835"/>
                <a:gd name="connsiteX22" fmla="*/ 160243 w 715401"/>
                <a:gd name="connsiteY22" fmla="*/ 1290513 h 1914835"/>
                <a:gd name="connsiteX23" fmla="*/ 157820 w 715401"/>
                <a:gd name="connsiteY23" fmla="*/ 1278513 h 1914835"/>
                <a:gd name="connsiteX24" fmla="*/ 157820 w 715401"/>
                <a:gd name="connsiteY24" fmla="*/ 1212561 h 1914835"/>
                <a:gd name="connsiteX25" fmla="*/ 104854 w 715401"/>
                <a:gd name="connsiteY25" fmla="*/ 1410235 h 1914835"/>
                <a:gd name="connsiteX26" fmla="*/ 39539 w 715401"/>
                <a:gd name="connsiteY26" fmla="*/ 1447944 h 1914835"/>
                <a:gd name="connsiteX27" fmla="*/ 1830 w 715401"/>
                <a:gd name="connsiteY27" fmla="*/ 1382630 h 1914835"/>
                <a:gd name="connsiteX28" fmla="*/ 162874 w 715401"/>
                <a:gd name="connsiteY28" fmla="*/ 781610 h 1914835"/>
                <a:gd name="connsiteX29" fmla="*/ 172295 w 715401"/>
                <a:gd name="connsiteY29" fmla="*/ 762643 h 1914835"/>
                <a:gd name="connsiteX30" fmla="*/ 172384 w 715401"/>
                <a:gd name="connsiteY30" fmla="*/ 762566 h 1914835"/>
                <a:gd name="connsiteX31" fmla="*/ 181023 w 715401"/>
                <a:gd name="connsiteY31" fmla="*/ 744594 h 1914835"/>
                <a:gd name="connsiteX32" fmla="*/ 240799 w 715401"/>
                <a:gd name="connsiteY32" fmla="*/ 695370 h 1914835"/>
                <a:gd name="connsiteX33" fmla="*/ 285435 w 715401"/>
                <a:gd name="connsiteY33" fmla="*/ 686358 h 1914835"/>
                <a:gd name="connsiteX34" fmla="*/ 294775 w 715401"/>
                <a:gd name="connsiteY34" fmla="*/ 648999 h 1914835"/>
                <a:gd name="connsiteX35" fmla="*/ 245468 w 715401"/>
                <a:gd name="connsiteY35" fmla="*/ 637522 h 1914835"/>
                <a:gd name="connsiteX36" fmla="*/ 69711 w 715401"/>
                <a:gd name="connsiteY36" fmla="*/ 331798 h 1914835"/>
                <a:gd name="connsiteX37" fmla="*/ 357482 w 715401"/>
                <a:gd name="connsiteY3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15401" h="1914835">
                  <a:moveTo>
                    <a:pt x="357482" y="0"/>
                  </a:moveTo>
                  <a:cubicBezTo>
                    <a:pt x="516414" y="0"/>
                    <a:pt x="645253" y="148551"/>
                    <a:pt x="645253" y="331798"/>
                  </a:cubicBezTo>
                  <a:cubicBezTo>
                    <a:pt x="645253" y="469233"/>
                    <a:pt x="572781" y="587152"/>
                    <a:pt x="469496" y="637522"/>
                  </a:cubicBezTo>
                  <a:lnTo>
                    <a:pt x="420191" y="648999"/>
                  </a:lnTo>
                  <a:lnTo>
                    <a:pt x="429531" y="686358"/>
                  </a:lnTo>
                  <a:lnTo>
                    <a:pt x="474167" y="695370"/>
                  </a:lnTo>
                  <a:cubicBezTo>
                    <a:pt x="498549" y="705683"/>
                    <a:pt x="519293" y="722910"/>
                    <a:pt x="533943" y="744594"/>
                  </a:cubicBezTo>
                  <a:lnTo>
                    <a:pt x="542269" y="761914"/>
                  </a:lnTo>
                  <a:lnTo>
                    <a:pt x="543108" y="762643"/>
                  </a:lnTo>
                  <a:cubicBezTo>
                    <a:pt x="547366" y="768108"/>
                    <a:pt x="550623" y="774497"/>
                    <a:pt x="552529" y="781610"/>
                  </a:cubicBezTo>
                  <a:lnTo>
                    <a:pt x="713571" y="1382629"/>
                  </a:lnTo>
                  <a:cubicBezTo>
                    <a:pt x="721194" y="1411078"/>
                    <a:pt x="704311" y="1440320"/>
                    <a:pt x="675862" y="1447943"/>
                  </a:cubicBezTo>
                  <a:lnTo>
                    <a:pt x="675863" y="1447944"/>
                  </a:lnTo>
                  <a:cubicBezTo>
                    <a:pt x="647414" y="1455567"/>
                    <a:pt x="618172" y="1438684"/>
                    <a:pt x="610549" y="1410235"/>
                  </a:cubicBezTo>
                  <a:lnTo>
                    <a:pt x="557146" y="1210934"/>
                  </a:lnTo>
                  <a:lnTo>
                    <a:pt x="557146" y="1278513"/>
                  </a:lnTo>
                  <a:lnTo>
                    <a:pt x="553606" y="1296048"/>
                  </a:lnTo>
                  <a:lnTo>
                    <a:pt x="502467" y="1914835"/>
                  </a:lnTo>
                  <a:lnTo>
                    <a:pt x="395195" y="1914835"/>
                  </a:lnTo>
                  <a:lnTo>
                    <a:pt x="357153" y="1454522"/>
                  </a:lnTo>
                  <a:lnTo>
                    <a:pt x="319111" y="1914835"/>
                  </a:lnTo>
                  <a:lnTo>
                    <a:pt x="211839" y="1914835"/>
                  </a:lnTo>
                  <a:lnTo>
                    <a:pt x="160243" y="1290513"/>
                  </a:lnTo>
                  <a:lnTo>
                    <a:pt x="157820" y="1278513"/>
                  </a:lnTo>
                  <a:lnTo>
                    <a:pt x="157820" y="1212561"/>
                  </a:lnTo>
                  <a:lnTo>
                    <a:pt x="104854" y="1410235"/>
                  </a:lnTo>
                  <a:cubicBezTo>
                    <a:pt x="97231" y="1438684"/>
                    <a:pt x="67988" y="1455567"/>
                    <a:pt x="39539" y="1447944"/>
                  </a:cubicBezTo>
                  <a:cubicBezTo>
                    <a:pt x="11090" y="1440321"/>
                    <a:pt x="-5793" y="1411079"/>
                    <a:pt x="1830" y="1382630"/>
                  </a:cubicBezTo>
                  <a:cubicBezTo>
                    <a:pt x="55511" y="1182290"/>
                    <a:pt x="109193" y="981949"/>
                    <a:pt x="162874" y="781610"/>
                  </a:cubicBezTo>
                  <a:cubicBezTo>
                    <a:pt x="164780" y="774497"/>
                    <a:pt x="168037" y="768108"/>
                    <a:pt x="172295" y="762643"/>
                  </a:cubicBezTo>
                  <a:lnTo>
                    <a:pt x="172384" y="762566"/>
                  </a:lnTo>
                  <a:lnTo>
                    <a:pt x="181023" y="744594"/>
                  </a:lnTo>
                  <a:cubicBezTo>
                    <a:pt x="195673" y="722910"/>
                    <a:pt x="216418" y="705683"/>
                    <a:pt x="240799" y="695370"/>
                  </a:cubicBezTo>
                  <a:lnTo>
                    <a:pt x="285435" y="686358"/>
                  </a:lnTo>
                  <a:lnTo>
                    <a:pt x="294775" y="648999"/>
                  </a:lnTo>
                  <a:lnTo>
                    <a:pt x="245468" y="637522"/>
                  </a:lnTo>
                  <a:cubicBezTo>
                    <a:pt x="142183" y="587152"/>
                    <a:pt x="69711" y="469233"/>
                    <a:pt x="69711" y="331798"/>
                  </a:cubicBezTo>
                  <a:cubicBezTo>
                    <a:pt x="69711" y="148551"/>
                    <a:pt x="198550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CC516A8C-2533-7565-4B38-DF2D79E300E9}"/>
                </a:ext>
              </a:extLst>
            </p:cNvPr>
            <p:cNvSpPr/>
            <p:nvPr/>
          </p:nvSpPr>
          <p:spPr bwMode="auto">
            <a:xfrm>
              <a:off x="1892660" y="1268760"/>
              <a:ext cx="715401" cy="1921446"/>
            </a:xfrm>
            <a:custGeom>
              <a:avLst/>
              <a:gdLst>
                <a:gd name="connsiteX0" fmla="*/ 357482 w 715401"/>
                <a:gd name="connsiteY0" fmla="*/ 0 h 1921446"/>
                <a:gd name="connsiteX1" fmla="*/ 662987 w 715401"/>
                <a:gd name="connsiteY1" fmla="*/ 305505 h 1921446"/>
                <a:gd name="connsiteX2" fmla="*/ 662987 w 715401"/>
                <a:gd name="connsiteY2" fmla="*/ 454083 h 1921446"/>
                <a:gd name="connsiteX3" fmla="*/ 478456 w 715401"/>
                <a:gd name="connsiteY3" fmla="*/ 638614 h 1921446"/>
                <a:gd name="connsiteX4" fmla="*/ 478314 w 715401"/>
                <a:gd name="connsiteY4" fmla="*/ 638614 h 1921446"/>
                <a:gd name="connsiteX5" fmla="*/ 469496 w 715401"/>
                <a:gd name="connsiteY5" fmla="*/ 644133 h 1921446"/>
                <a:gd name="connsiteX6" fmla="*/ 420191 w 715401"/>
                <a:gd name="connsiteY6" fmla="*/ 655610 h 1921446"/>
                <a:gd name="connsiteX7" fmla="*/ 429531 w 715401"/>
                <a:gd name="connsiteY7" fmla="*/ 692969 h 1921446"/>
                <a:gd name="connsiteX8" fmla="*/ 474167 w 715401"/>
                <a:gd name="connsiteY8" fmla="*/ 701981 h 1921446"/>
                <a:gd name="connsiteX9" fmla="*/ 533943 w 715401"/>
                <a:gd name="connsiteY9" fmla="*/ 751205 h 1921446"/>
                <a:gd name="connsiteX10" fmla="*/ 542269 w 715401"/>
                <a:gd name="connsiteY10" fmla="*/ 768525 h 1921446"/>
                <a:gd name="connsiteX11" fmla="*/ 543108 w 715401"/>
                <a:gd name="connsiteY11" fmla="*/ 769254 h 1921446"/>
                <a:gd name="connsiteX12" fmla="*/ 552529 w 715401"/>
                <a:gd name="connsiteY12" fmla="*/ 788221 h 1921446"/>
                <a:gd name="connsiteX13" fmla="*/ 713571 w 715401"/>
                <a:gd name="connsiteY13" fmla="*/ 1389240 h 1921446"/>
                <a:gd name="connsiteX14" fmla="*/ 675862 w 715401"/>
                <a:gd name="connsiteY14" fmla="*/ 1454554 h 1921446"/>
                <a:gd name="connsiteX15" fmla="*/ 675863 w 715401"/>
                <a:gd name="connsiteY15" fmla="*/ 1454555 h 1921446"/>
                <a:gd name="connsiteX16" fmla="*/ 610549 w 715401"/>
                <a:gd name="connsiteY16" fmla="*/ 1416846 h 1921446"/>
                <a:gd name="connsiteX17" fmla="*/ 557146 w 715401"/>
                <a:gd name="connsiteY17" fmla="*/ 1217545 h 1921446"/>
                <a:gd name="connsiteX18" fmla="*/ 557146 w 715401"/>
                <a:gd name="connsiteY18" fmla="*/ 1285124 h 1921446"/>
                <a:gd name="connsiteX19" fmla="*/ 556984 w 715401"/>
                <a:gd name="connsiteY19" fmla="*/ 1285928 h 1921446"/>
                <a:gd name="connsiteX20" fmla="*/ 643936 w 715401"/>
                <a:gd name="connsiteY20" fmla="*/ 1693928 h 1921446"/>
                <a:gd name="connsiteX21" fmla="*/ 521270 w 715401"/>
                <a:gd name="connsiteY21" fmla="*/ 1693928 h 1921446"/>
                <a:gd name="connsiteX22" fmla="*/ 502467 w 715401"/>
                <a:gd name="connsiteY22" fmla="*/ 1921446 h 1921446"/>
                <a:gd name="connsiteX23" fmla="*/ 395195 w 715401"/>
                <a:gd name="connsiteY23" fmla="*/ 1921446 h 1921446"/>
                <a:gd name="connsiteX24" fmla="*/ 376392 w 715401"/>
                <a:gd name="connsiteY24" fmla="*/ 1693928 h 1921446"/>
                <a:gd name="connsiteX25" fmla="*/ 337914 w 715401"/>
                <a:gd name="connsiteY25" fmla="*/ 1693928 h 1921446"/>
                <a:gd name="connsiteX26" fmla="*/ 319111 w 715401"/>
                <a:gd name="connsiteY26" fmla="*/ 1921446 h 1921446"/>
                <a:gd name="connsiteX27" fmla="*/ 211839 w 715401"/>
                <a:gd name="connsiteY27" fmla="*/ 1921446 h 1921446"/>
                <a:gd name="connsiteX28" fmla="*/ 193036 w 715401"/>
                <a:gd name="connsiteY28" fmla="*/ 1693928 h 1921446"/>
                <a:gd name="connsiteX29" fmla="*/ 71028 w 715401"/>
                <a:gd name="connsiteY29" fmla="*/ 1693928 h 1921446"/>
                <a:gd name="connsiteX30" fmla="*/ 157982 w 715401"/>
                <a:gd name="connsiteY30" fmla="*/ 1285923 h 1921446"/>
                <a:gd name="connsiteX31" fmla="*/ 157820 w 715401"/>
                <a:gd name="connsiteY31" fmla="*/ 1285124 h 1921446"/>
                <a:gd name="connsiteX32" fmla="*/ 157820 w 715401"/>
                <a:gd name="connsiteY32" fmla="*/ 1219172 h 1921446"/>
                <a:gd name="connsiteX33" fmla="*/ 104854 w 715401"/>
                <a:gd name="connsiteY33" fmla="*/ 1416846 h 1921446"/>
                <a:gd name="connsiteX34" fmla="*/ 39539 w 715401"/>
                <a:gd name="connsiteY34" fmla="*/ 1454555 h 1921446"/>
                <a:gd name="connsiteX35" fmla="*/ 1830 w 715401"/>
                <a:gd name="connsiteY35" fmla="*/ 1389241 h 1921446"/>
                <a:gd name="connsiteX36" fmla="*/ 162874 w 715401"/>
                <a:gd name="connsiteY36" fmla="*/ 788221 h 1921446"/>
                <a:gd name="connsiteX37" fmla="*/ 172295 w 715401"/>
                <a:gd name="connsiteY37" fmla="*/ 769254 h 1921446"/>
                <a:gd name="connsiteX38" fmla="*/ 172384 w 715401"/>
                <a:gd name="connsiteY38" fmla="*/ 769177 h 1921446"/>
                <a:gd name="connsiteX39" fmla="*/ 181023 w 715401"/>
                <a:gd name="connsiteY39" fmla="*/ 751205 h 1921446"/>
                <a:gd name="connsiteX40" fmla="*/ 240799 w 715401"/>
                <a:gd name="connsiteY40" fmla="*/ 701981 h 1921446"/>
                <a:gd name="connsiteX41" fmla="*/ 285435 w 715401"/>
                <a:gd name="connsiteY41" fmla="*/ 692969 h 1921446"/>
                <a:gd name="connsiteX42" fmla="*/ 294775 w 715401"/>
                <a:gd name="connsiteY42" fmla="*/ 655610 h 1921446"/>
                <a:gd name="connsiteX43" fmla="*/ 245468 w 715401"/>
                <a:gd name="connsiteY43" fmla="*/ 644133 h 1921446"/>
                <a:gd name="connsiteX44" fmla="*/ 236650 w 715401"/>
                <a:gd name="connsiteY44" fmla="*/ 638614 h 1921446"/>
                <a:gd name="connsiteX45" fmla="*/ 236508 w 715401"/>
                <a:gd name="connsiteY45" fmla="*/ 638614 h 1921446"/>
                <a:gd name="connsiteX46" fmla="*/ 51977 w 715401"/>
                <a:gd name="connsiteY46" fmla="*/ 454083 h 1921446"/>
                <a:gd name="connsiteX47" fmla="*/ 51977 w 715401"/>
                <a:gd name="connsiteY47" fmla="*/ 305505 h 1921446"/>
                <a:gd name="connsiteX48" fmla="*/ 357482 w 715401"/>
                <a:gd name="connsiteY48" fmla="*/ 0 h 1921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15401" h="1921446">
                  <a:moveTo>
                    <a:pt x="357482" y="0"/>
                  </a:moveTo>
                  <a:cubicBezTo>
                    <a:pt x="526208" y="0"/>
                    <a:pt x="662987" y="136779"/>
                    <a:pt x="662987" y="305505"/>
                  </a:cubicBezTo>
                  <a:lnTo>
                    <a:pt x="662987" y="454083"/>
                  </a:lnTo>
                  <a:cubicBezTo>
                    <a:pt x="662987" y="555997"/>
                    <a:pt x="580370" y="638614"/>
                    <a:pt x="478456" y="638614"/>
                  </a:cubicBezTo>
                  <a:lnTo>
                    <a:pt x="478314" y="638614"/>
                  </a:lnTo>
                  <a:lnTo>
                    <a:pt x="469496" y="644133"/>
                  </a:lnTo>
                  <a:lnTo>
                    <a:pt x="420191" y="655610"/>
                  </a:lnTo>
                  <a:lnTo>
                    <a:pt x="429531" y="692969"/>
                  </a:lnTo>
                  <a:lnTo>
                    <a:pt x="474167" y="701981"/>
                  </a:lnTo>
                  <a:cubicBezTo>
                    <a:pt x="498549" y="712294"/>
                    <a:pt x="519294" y="729521"/>
                    <a:pt x="533943" y="751205"/>
                  </a:cubicBezTo>
                  <a:lnTo>
                    <a:pt x="542269" y="768525"/>
                  </a:lnTo>
                  <a:lnTo>
                    <a:pt x="543108" y="769254"/>
                  </a:lnTo>
                  <a:cubicBezTo>
                    <a:pt x="547366" y="774719"/>
                    <a:pt x="550623" y="781108"/>
                    <a:pt x="552529" y="788221"/>
                  </a:cubicBezTo>
                  <a:lnTo>
                    <a:pt x="713571" y="1389240"/>
                  </a:lnTo>
                  <a:cubicBezTo>
                    <a:pt x="721194" y="1417689"/>
                    <a:pt x="704311" y="1446931"/>
                    <a:pt x="675862" y="1454554"/>
                  </a:cubicBezTo>
                  <a:lnTo>
                    <a:pt x="675863" y="1454555"/>
                  </a:lnTo>
                  <a:cubicBezTo>
                    <a:pt x="647414" y="1462178"/>
                    <a:pt x="618172" y="1445295"/>
                    <a:pt x="610549" y="1416846"/>
                  </a:cubicBezTo>
                  <a:lnTo>
                    <a:pt x="557146" y="1217545"/>
                  </a:lnTo>
                  <a:lnTo>
                    <a:pt x="557146" y="1285124"/>
                  </a:lnTo>
                  <a:lnTo>
                    <a:pt x="556984" y="1285928"/>
                  </a:lnTo>
                  <a:lnTo>
                    <a:pt x="643936" y="1693928"/>
                  </a:lnTo>
                  <a:lnTo>
                    <a:pt x="521270" y="1693928"/>
                  </a:lnTo>
                  <a:lnTo>
                    <a:pt x="502467" y="1921446"/>
                  </a:lnTo>
                  <a:lnTo>
                    <a:pt x="395195" y="1921446"/>
                  </a:lnTo>
                  <a:lnTo>
                    <a:pt x="376392" y="1693928"/>
                  </a:lnTo>
                  <a:lnTo>
                    <a:pt x="337914" y="1693928"/>
                  </a:lnTo>
                  <a:lnTo>
                    <a:pt x="319111" y="1921446"/>
                  </a:lnTo>
                  <a:lnTo>
                    <a:pt x="211839" y="1921446"/>
                  </a:lnTo>
                  <a:lnTo>
                    <a:pt x="193036" y="1693928"/>
                  </a:lnTo>
                  <a:lnTo>
                    <a:pt x="71028" y="1693928"/>
                  </a:lnTo>
                  <a:lnTo>
                    <a:pt x="157982" y="1285923"/>
                  </a:lnTo>
                  <a:lnTo>
                    <a:pt x="157820" y="1285124"/>
                  </a:lnTo>
                  <a:lnTo>
                    <a:pt x="157820" y="1219172"/>
                  </a:lnTo>
                  <a:lnTo>
                    <a:pt x="104854" y="1416846"/>
                  </a:lnTo>
                  <a:cubicBezTo>
                    <a:pt x="97231" y="1445295"/>
                    <a:pt x="67989" y="1462178"/>
                    <a:pt x="39539" y="1454555"/>
                  </a:cubicBezTo>
                  <a:cubicBezTo>
                    <a:pt x="11090" y="1446932"/>
                    <a:pt x="-5793" y="1417690"/>
                    <a:pt x="1830" y="1389241"/>
                  </a:cubicBezTo>
                  <a:cubicBezTo>
                    <a:pt x="55511" y="1188901"/>
                    <a:pt x="109193" y="988560"/>
                    <a:pt x="162874" y="788221"/>
                  </a:cubicBezTo>
                  <a:cubicBezTo>
                    <a:pt x="164780" y="781108"/>
                    <a:pt x="168037" y="774719"/>
                    <a:pt x="172295" y="769254"/>
                  </a:cubicBezTo>
                  <a:lnTo>
                    <a:pt x="172384" y="769177"/>
                  </a:lnTo>
                  <a:lnTo>
                    <a:pt x="181023" y="751205"/>
                  </a:lnTo>
                  <a:cubicBezTo>
                    <a:pt x="195673" y="729521"/>
                    <a:pt x="216418" y="712294"/>
                    <a:pt x="240799" y="701981"/>
                  </a:cubicBezTo>
                  <a:lnTo>
                    <a:pt x="285435" y="692969"/>
                  </a:lnTo>
                  <a:lnTo>
                    <a:pt x="294775" y="655610"/>
                  </a:lnTo>
                  <a:lnTo>
                    <a:pt x="245468" y="644133"/>
                  </a:lnTo>
                  <a:lnTo>
                    <a:pt x="236650" y="638614"/>
                  </a:lnTo>
                  <a:lnTo>
                    <a:pt x="236508" y="638614"/>
                  </a:lnTo>
                  <a:cubicBezTo>
                    <a:pt x="134594" y="638614"/>
                    <a:pt x="51977" y="555997"/>
                    <a:pt x="51977" y="454083"/>
                  </a:cubicBezTo>
                  <a:lnTo>
                    <a:pt x="51977" y="305505"/>
                  </a:lnTo>
                  <a:cubicBezTo>
                    <a:pt x="51977" y="136779"/>
                    <a:pt x="188756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8FF659A3-F3E4-855D-661E-85DFBE202CF2}"/>
                </a:ext>
              </a:extLst>
            </p:cNvPr>
            <p:cNvGrpSpPr/>
            <p:nvPr/>
          </p:nvGrpSpPr>
          <p:grpSpPr>
            <a:xfrm>
              <a:off x="1285278" y="1967734"/>
              <a:ext cx="174450" cy="230160"/>
              <a:chOff x="1780825" y="2492402"/>
              <a:chExt cx="443890" cy="585642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F030859A-31FB-F8B3-6535-C7E40D9E4C8E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正方形/長方形 20">
                <a:extLst>
                  <a:ext uri="{FF2B5EF4-FFF2-40B4-BE49-F238E27FC236}">
                    <a16:creationId xmlns:a16="http://schemas.microsoft.com/office/drawing/2014/main" id="{27773E26-07AA-1860-786E-9C8932C10220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26E0A028-6DA0-26BB-2420-1AF4B5C21CA5}"/>
                </a:ext>
              </a:extLst>
            </p:cNvPr>
            <p:cNvGrpSpPr/>
            <p:nvPr/>
          </p:nvGrpSpPr>
          <p:grpSpPr>
            <a:xfrm>
              <a:off x="2161578" y="1967734"/>
              <a:ext cx="174450" cy="230160"/>
              <a:chOff x="1780825" y="2492402"/>
              <a:chExt cx="443890" cy="585642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EAF514E3-4E2F-653D-E392-217ED0A7FD0A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9" name="正方形/長方形 18">
                <a:extLst>
                  <a:ext uri="{FF2B5EF4-FFF2-40B4-BE49-F238E27FC236}">
                    <a16:creationId xmlns:a16="http://schemas.microsoft.com/office/drawing/2014/main" id="{1E25E7B6-3FBE-BDD3-95C1-B07B787C9E43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3671841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8343F15-D7C7-6560-C792-205D28A4FE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8375B021-1720-B2DA-11C9-A1B898C44279}"/>
              </a:ext>
            </a:extLst>
          </p:cNvPr>
          <p:cNvSpPr/>
          <p:nvPr/>
        </p:nvSpPr>
        <p:spPr>
          <a:xfrm>
            <a:off x="96714" y="96715"/>
            <a:ext cx="3024555" cy="665577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AC796F16-E366-A6A3-BDC1-90D41B3A2AED}"/>
              </a:ext>
            </a:extLst>
          </p:cNvPr>
          <p:cNvSpPr txBox="1"/>
          <p:nvPr/>
        </p:nvSpPr>
        <p:spPr>
          <a:xfrm>
            <a:off x="3512840" y="597877"/>
            <a:ext cx="5937546" cy="5653450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このトイレは</a:t>
            </a:r>
            <a:endParaRPr lang="en-US" altLang="ja-JP" sz="88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社員も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使用します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E59179DF-2074-81E2-663B-9A180715A124}"/>
              </a:ext>
            </a:extLst>
          </p:cNvPr>
          <p:cNvGrpSpPr/>
          <p:nvPr/>
        </p:nvGrpSpPr>
        <p:grpSpPr>
          <a:xfrm>
            <a:off x="246143" y="2079520"/>
            <a:ext cx="2725695" cy="2675215"/>
            <a:chOff x="636433" y="1104358"/>
            <a:chExt cx="2292711" cy="2250250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41936C84-9526-A488-C5E1-D3CC5ABEE52F}"/>
                </a:ext>
              </a:extLst>
            </p:cNvPr>
            <p:cNvGrpSpPr/>
            <p:nvPr/>
          </p:nvGrpSpPr>
          <p:grpSpPr>
            <a:xfrm>
              <a:off x="636433" y="1104358"/>
              <a:ext cx="2292711" cy="2250250"/>
              <a:chOff x="817741" y="1104358"/>
              <a:chExt cx="2292711" cy="2250250"/>
            </a:xfrm>
          </p:grpSpPr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6C9E7136-19E3-34D4-D0BE-D113CD67B1F5}"/>
                  </a:ext>
                </a:extLst>
              </p:cNvPr>
              <p:cNvGrpSpPr/>
              <p:nvPr/>
            </p:nvGrpSpPr>
            <p:grpSpPr>
              <a:xfrm>
                <a:off x="817741" y="1104358"/>
                <a:ext cx="2292711" cy="2250250"/>
                <a:chOff x="-9388408" y="1274500"/>
                <a:chExt cx="2962338" cy="2907476"/>
              </a:xfrm>
            </p:grpSpPr>
            <p:sp>
              <p:nvSpPr>
                <p:cNvPr id="24" name="四角形: 角を丸くする 23">
                  <a:extLst>
                    <a:ext uri="{FF2B5EF4-FFF2-40B4-BE49-F238E27FC236}">
                      <a16:creationId xmlns:a16="http://schemas.microsoft.com/office/drawing/2014/main" id="{E48934D3-44BC-6478-0199-AAA17F73DA3A}"/>
                    </a:ext>
                  </a:extLst>
                </p:cNvPr>
                <p:cNvSpPr/>
                <p:nvPr/>
              </p:nvSpPr>
              <p:spPr bwMode="auto">
                <a:xfrm>
                  <a:off x="-9230611" y="1324060"/>
                  <a:ext cx="2781983" cy="2730461"/>
                </a:xfrm>
                <a:prstGeom prst="roundRect">
                  <a:avLst>
                    <a:gd name="adj" fmla="val 613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5" name="フリーフォーム: 図形 24">
                  <a:extLst>
                    <a:ext uri="{FF2B5EF4-FFF2-40B4-BE49-F238E27FC236}">
                      <a16:creationId xmlns:a16="http://schemas.microsoft.com/office/drawing/2014/main" id="{F4849F7D-E55B-0F76-1E1A-05A6652BCBF1}"/>
                    </a:ext>
                  </a:extLst>
                </p:cNvPr>
                <p:cNvSpPr/>
                <p:nvPr/>
              </p:nvSpPr>
              <p:spPr bwMode="auto">
                <a:xfrm>
                  <a:off x="-9388408" y="1274500"/>
                  <a:ext cx="2962338" cy="2907476"/>
                </a:xfrm>
                <a:custGeom>
                  <a:avLst/>
                  <a:gdLst>
                    <a:gd name="connsiteX0" fmla="*/ 250841 w 2962338"/>
                    <a:gd name="connsiteY0" fmla="*/ 144780 h 2907476"/>
                    <a:gd name="connsiteX1" fmla="*/ 147512 w 2962338"/>
                    <a:gd name="connsiteY1" fmla="*/ 248109 h 2907476"/>
                    <a:gd name="connsiteX2" fmla="*/ 147512 w 2962338"/>
                    <a:gd name="connsiteY2" fmla="*/ 2659367 h 2907476"/>
                    <a:gd name="connsiteX3" fmla="*/ 250841 w 2962338"/>
                    <a:gd name="connsiteY3" fmla="*/ 2762696 h 2907476"/>
                    <a:gd name="connsiteX4" fmla="*/ 2711497 w 2962338"/>
                    <a:gd name="connsiteY4" fmla="*/ 2762696 h 2907476"/>
                    <a:gd name="connsiteX5" fmla="*/ 2814826 w 2962338"/>
                    <a:gd name="connsiteY5" fmla="*/ 2659367 h 2907476"/>
                    <a:gd name="connsiteX6" fmla="*/ 2814826 w 2962338"/>
                    <a:gd name="connsiteY6" fmla="*/ 248109 h 2907476"/>
                    <a:gd name="connsiteX7" fmla="*/ 2711497 w 2962338"/>
                    <a:gd name="connsiteY7" fmla="*/ 144780 h 2907476"/>
                    <a:gd name="connsiteX8" fmla="*/ 178228 w 2962338"/>
                    <a:gd name="connsiteY8" fmla="*/ 0 h 2907476"/>
                    <a:gd name="connsiteX9" fmla="*/ 2784110 w 2962338"/>
                    <a:gd name="connsiteY9" fmla="*/ 0 h 2907476"/>
                    <a:gd name="connsiteX10" fmla="*/ 2962338 w 2962338"/>
                    <a:gd name="connsiteY10" fmla="*/ 178228 h 2907476"/>
                    <a:gd name="connsiteX11" fmla="*/ 2962338 w 2962338"/>
                    <a:gd name="connsiteY11" fmla="*/ 2729248 h 2907476"/>
                    <a:gd name="connsiteX12" fmla="*/ 2784110 w 2962338"/>
                    <a:gd name="connsiteY12" fmla="*/ 2907476 h 2907476"/>
                    <a:gd name="connsiteX13" fmla="*/ 178228 w 2962338"/>
                    <a:gd name="connsiteY13" fmla="*/ 2907476 h 2907476"/>
                    <a:gd name="connsiteX14" fmla="*/ 0 w 2962338"/>
                    <a:gd name="connsiteY14" fmla="*/ 2729248 h 2907476"/>
                    <a:gd name="connsiteX15" fmla="*/ 0 w 2962338"/>
                    <a:gd name="connsiteY15" fmla="*/ 178228 h 2907476"/>
                    <a:gd name="connsiteX16" fmla="*/ 178228 w 2962338"/>
                    <a:gd name="connsiteY16" fmla="*/ 0 h 2907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962338" h="2907476">
                      <a:moveTo>
                        <a:pt x="250841" y="144780"/>
                      </a:moveTo>
                      <a:cubicBezTo>
                        <a:pt x="193774" y="144780"/>
                        <a:pt x="147512" y="191042"/>
                        <a:pt x="147512" y="248109"/>
                      </a:cubicBezTo>
                      <a:lnTo>
                        <a:pt x="147512" y="2659367"/>
                      </a:lnTo>
                      <a:cubicBezTo>
                        <a:pt x="147512" y="2716434"/>
                        <a:pt x="193774" y="2762696"/>
                        <a:pt x="250841" y="2762696"/>
                      </a:cubicBezTo>
                      <a:lnTo>
                        <a:pt x="2711497" y="2762696"/>
                      </a:lnTo>
                      <a:cubicBezTo>
                        <a:pt x="2768564" y="2762696"/>
                        <a:pt x="2814826" y="2716434"/>
                        <a:pt x="2814826" y="2659367"/>
                      </a:cubicBezTo>
                      <a:lnTo>
                        <a:pt x="2814826" y="248109"/>
                      </a:lnTo>
                      <a:cubicBezTo>
                        <a:pt x="2814826" y="191042"/>
                        <a:pt x="2768564" y="144780"/>
                        <a:pt x="2711497" y="144780"/>
                      </a:cubicBezTo>
                      <a:close/>
                      <a:moveTo>
                        <a:pt x="178228" y="0"/>
                      </a:moveTo>
                      <a:lnTo>
                        <a:pt x="2784110" y="0"/>
                      </a:lnTo>
                      <a:cubicBezTo>
                        <a:pt x="2882543" y="0"/>
                        <a:pt x="2962338" y="79795"/>
                        <a:pt x="2962338" y="178228"/>
                      </a:cubicBezTo>
                      <a:lnTo>
                        <a:pt x="2962338" y="2729248"/>
                      </a:lnTo>
                      <a:cubicBezTo>
                        <a:pt x="2962338" y="2827681"/>
                        <a:pt x="2882543" y="2907476"/>
                        <a:pt x="2784110" y="2907476"/>
                      </a:cubicBezTo>
                      <a:lnTo>
                        <a:pt x="178228" y="2907476"/>
                      </a:lnTo>
                      <a:cubicBezTo>
                        <a:pt x="79795" y="2907476"/>
                        <a:pt x="0" y="2827681"/>
                        <a:pt x="0" y="2729248"/>
                      </a:cubicBezTo>
                      <a:lnTo>
                        <a:pt x="0" y="178228"/>
                      </a:lnTo>
                      <a:cubicBezTo>
                        <a:pt x="0" y="79795"/>
                        <a:pt x="79795" y="0"/>
                        <a:pt x="178228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3" name="正方形/長方形 22">
                <a:extLst>
                  <a:ext uri="{FF2B5EF4-FFF2-40B4-BE49-F238E27FC236}">
                    <a16:creationId xmlns:a16="http://schemas.microsoft.com/office/drawing/2014/main" id="{CA59B0CE-4A18-8190-59E9-08B21F0D6418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B1CC07FF-F0CC-4206-550A-80A90924D026}"/>
                </a:ext>
              </a:extLst>
            </p:cNvPr>
            <p:cNvSpPr/>
            <p:nvPr/>
          </p:nvSpPr>
          <p:spPr bwMode="auto">
            <a:xfrm>
              <a:off x="1016360" y="1275371"/>
              <a:ext cx="715401" cy="1914835"/>
            </a:xfrm>
            <a:custGeom>
              <a:avLst/>
              <a:gdLst>
                <a:gd name="connsiteX0" fmla="*/ 357482 w 715401"/>
                <a:gd name="connsiteY0" fmla="*/ 0 h 1914835"/>
                <a:gd name="connsiteX1" fmla="*/ 645253 w 715401"/>
                <a:gd name="connsiteY1" fmla="*/ 331798 h 1914835"/>
                <a:gd name="connsiteX2" fmla="*/ 469496 w 715401"/>
                <a:gd name="connsiteY2" fmla="*/ 637522 h 1914835"/>
                <a:gd name="connsiteX3" fmla="*/ 420191 w 715401"/>
                <a:gd name="connsiteY3" fmla="*/ 648999 h 1914835"/>
                <a:gd name="connsiteX4" fmla="*/ 429531 w 715401"/>
                <a:gd name="connsiteY4" fmla="*/ 686358 h 1914835"/>
                <a:gd name="connsiteX5" fmla="*/ 474167 w 715401"/>
                <a:gd name="connsiteY5" fmla="*/ 695370 h 1914835"/>
                <a:gd name="connsiteX6" fmla="*/ 533943 w 715401"/>
                <a:gd name="connsiteY6" fmla="*/ 744594 h 1914835"/>
                <a:gd name="connsiteX7" fmla="*/ 542269 w 715401"/>
                <a:gd name="connsiteY7" fmla="*/ 761914 h 1914835"/>
                <a:gd name="connsiteX8" fmla="*/ 543108 w 715401"/>
                <a:gd name="connsiteY8" fmla="*/ 762643 h 1914835"/>
                <a:gd name="connsiteX9" fmla="*/ 552529 w 715401"/>
                <a:gd name="connsiteY9" fmla="*/ 781610 h 1914835"/>
                <a:gd name="connsiteX10" fmla="*/ 713571 w 715401"/>
                <a:gd name="connsiteY10" fmla="*/ 1382629 h 1914835"/>
                <a:gd name="connsiteX11" fmla="*/ 675862 w 715401"/>
                <a:gd name="connsiteY11" fmla="*/ 1447943 h 1914835"/>
                <a:gd name="connsiteX12" fmla="*/ 675863 w 715401"/>
                <a:gd name="connsiteY12" fmla="*/ 1447944 h 1914835"/>
                <a:gd name="connsiteX13" fmla="*/ 610549 w 715401"/>
                <a:gd name="connsiteY13" fmla="*/ 1410235 h 1914835"/>
                <a:gd name="connsiteX14" fmla="*/ 557146 w 715401"/>
                <a:gd name="connsiteY14" fmla="*/ 1210934 h 1914835"/>
                <a:gd name="connsiteX15" fmla="*/ 557146 w 715401"/>
                <a:gd name="connsiteY15" fmla="*/ 1278513 h 1914835"/>
                <a:gd name="connsiteX16" fmla="*/ 553606 w 715401"/>
                <a:gd name="connsiteY16" fmla="*/ 1296048 h 1914835"/>
                <a:gd name="connsiteX17" fmla="*/ 502467 w 715401"/>
                <a:gd name="connsiteY17" fmla="*/ 1914835 h 1914835"/>
                <a:gd name="connsiteX18" fmla="*/ 395195 w 715401"/>
                <a:gd name="connsiteY18" fmla="*/ 1914835 h 1914835"/>
                <a:gd name="connsiteX19" fmla="*/ 357153 w 715401"/>
                <a:gd name="connsiteY19" fmla="*/ 1454522 h 1914835"/>
                <a:gd name="connsiteX20" fmla="*/ 319111 w 715401"/>
                <a:gd name="connsiteY20" fmla="*/ 1914835 h 1914835"/>
                <a:gd name="connsiteX21" fmla="*/ 211839 w 715401"/>
                <a:gd name="connsiteY21" fmla="*/ 1914835 h 1914835"/>
                <a:gd name="connsiteX22" fmla="*/ 160243 w 715401"/>
                <a:gd name="connsiteY22" fmla="*/ 1290513 h 1914835"/>
                <a:gd name="connsiteX23" fmla="*/ 157820 w 715401"/>
                <a:gd name="connsiteY23" fmla="*/ 1278513 h 1914835"/>
                <a:gd name="connsiteX24" fmla="*/ 157820 w 715401"/>
                <a:gd name="connsiteY24" fmla="*/ 1212561 h 1914835"/>
                <a:gd name="connsiteX25" fmla="*/ 104854 w 715401"/>
                <a:gd name="connsiteY25" fmla="*/ 1410235 h 1914835"/>
                <a:gd name="connsiteX26" fmla="*/ 39539 w 715401"/>
                <a:gd name="connsiteY26" fmla="*/ 1447944 h 1914835"/>
                <a:gd name="connsiteX27" fmla="*/ 1830 w 715401"/>
                <a:gd name="connsiteY27" fmla="*/ 1382630 h 1914835"/>
                <a:gd name="connsiteX28" fmla="*/ 162874 w 715401"/>
                <a:gd name="connsiteY28" fmla="*/ 781610 h 1914835"/>
                <a:gd name="connsiteX29" fmla="*/ 172295 w 715401"/>
                <a:gd name="connsiteY29" fmla="*/ 762643 h 1914835"/>
                <a:gd name="connsiteX30" fmla="*/ 172384 w 715401"/>
                <a:gd name="connsiteY30" fmla="*/ 762566 h 1914835"/>
                <a:gd name="connsiteX31" fmla="*/ 181023 w 715401"/>
                <a:gd name="connsiteY31" fmla="*/ 744594 h 1914835"/>
                <a:gd name="connsiteX32" fmla="*/ 240799 w 715401"/>
                <a:gd name="connsiteY32" fmla="*/ 695370 h 1914835"/>
                <a:gd name="connsiteX33" fmla="*/ 285435 w 715401"/>
                <a:gd name="connsiteY33" fmla="*/ 686358 h 1914835"/>
                <a:gd name="connsiteX34" fmla="*/ 294775 w 715401"/>
                <a:gd name="connsiteY34" fmla="*/ 648999 h 1914835"/>
                <a:gd name="connsiteX35" fmla="*/ 245468 w 715401"/>
                <a:gd name="connsiteY35" fmla="*/ 637522 h 1914835"/>
                <a:gd name="connsiteX36" fmla="*/ 69711 w 715401"/>
                <a:gd name="connsiteY36" fmla="*/ 331798 h 1914835"/>
                <a:gd name="connsiteX37" fmla="*/ 357482 w 715401"/>
                <a:gd name="connsiteY3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15401" h="1914835">
                  <a:moveTo>
                    <a:pt x="357482" y="0"/>
                  </a:moveTo>
                  <a:cubicBezTo>
                    <a:pt x="516414" y="0"/>
                    <a:pt x="645253" y="148551"/>
                    <a:pt x="645253" y="331798"/>
                  </a:cubicBezTo>
                  <a:cubicBezTo>
                    <a:pt x="645253" y="469233"/>
                    <a:pt x="572781" y="587152"/>
                    <a:pt x="469496" y="637522"/>
                  </a:cubicBezTo>
                  <a:lnTo>
                    <a:pt x="420191" y="648999"/>
                  </a:lnTo>
                  <a:lnTo>
                    <a:pt x="429531" y="686358"/>
                  </a:lnTo>
                  <a:lnTo>
                    <a:pt x="474167" y="695370"/>
                  </a:lnTo>
                  <a:cubicBezTo>
                    <a:pt x="498549" y="705683"/>
                    <a:pt x="519293" y="722910"/>
                    <a:pt x="533943" y="744594"/>
                  </a:cubicBezTo>
                  <a:lnTo>
                    <a:pt x="542269" y="761914"/>
                  </a:lnTo>
                  <a:lnTo>
                    <a:pt x="543108" y="762643"/>
                  </a:lnTo>
                  <a:cubicBezTo>
                    <a:pt x="547366" y="768108"/>
                    <a:pt x="550623" y="774497"/>
                    <a:pt x="552529" y="781610"/>
                  </a:cubicBezTo>
                  <a:lnTo>
                    <a:pt x="713571" y="1382629"/>
                  </a:lnTo>
                  <a:cubicBezTo>
                    <a:pt x="721194" y="1411078"/>
                    <a:pt x="704311" y="1440320"/>
                    <a:pt x="675862" y="1447943"/>
                  </a:cubicBezTo>
                  <a:lnTo>
                    <a:pt x="675863" y="1447944"/>
                  </a:lnTo>
                  <a:cubicBezTo>
                    <a:pt x="647414" y="1455567"/>
                    <a:pt x="618172" y="1438684"/>
                    <a:pt x="610549" y="1410235"/>
                  </a:cubicBezTo>
                  <a:lnTo>
                    <a:pt x="557146" y="1210934"/>
                  </a:lnTo>
                  <a:lnTo>
                    <a:pt x="557146" y="1278513"/>
                  </a:lnTo>
                  <a:lnTo>
                    <a:pt x="553606" y="1296048"/>
                  </a:lnTo>
                  <a:lnTo>
                    <a:pt x="502467" y="1914835"/>
                  </a:lnTo>
                  <a:lnTo>
                    <a:pt x="395195" y="1914835"/>
                  </a:lnTo>
                  <a:lnTo>
                    <a:pt x="357153" y="1454522"/>
                  </a:lnTo>
                  <a:lnTo>
                    <a:pt x="319111" y="1914835"/>
                  </a:lnTo>
                  <a:lnTo>
                    <a:pt x="211839" y="1914835"/>
                  </a:lnTo>
                  <a:lnTo>
                    <a:pt x="160243" y="1290513"/>
                  </a:lnTo>
                  <a:lnTo>
                    <a:pt x="157820" y="1278513"/>
                  </a:lnTo>
                  <a:lnTo>
                    <a:pt x="157820" y="1212561"/>
                  </a:lnTo>
                  <a:lnTo>
                    <a:pt x="104854" y="1410235"/>
                  </a:lnTo>
                  <a:cubicBezTo>
                    <a:pt x="97231" y="1438684"/>
                    <a:pt x="67988" y="1455567"/>
                    <a:pt x="39539" y="1447944"/>
                  </a:cubicBezTo>
                  <a:cubicBezTo>
                    <a:pt x="11090" y="1440321"/>
                    <a:pt x="-5793" y="1411079"/>
                    <a:pt x="1830" y="1382630"/>
                  </a:cubicBezTo>
                  <a:cubicBezTo>
                    <a:pt x="55511" y="1182290"/>
                    <a:pt x="109193" y="981949"/>
                    <a:pt x="162874" y="781610"/>
                  </a:cubicBezTo>
                  <a:cubicBezTo>
                    <a:pt x="164780" y="774497"/>
                    <a:pt x="168037" y="768108"/>
                    <a:pt x="172295" y="762643"/>
                  </a:cubicBezTo>
                  <a:lnTo>
                    <a:pt x="172384" y="762566"/>
                  </a:lnTo>
                  <a:lnTo>
                    <a:pt x="181023" y="744594"/>
                  </a:lnTo>
                  <a:cubicBezTo>
                    <a:pt x="195673" y="722910"/>
                    <a:pt x="216418" y="705683"/>
                    <a:pt x="240799" y="695370"/>
                  </a:cubicBezTo>
                  <a:lnTo>
                    <a:pt x="285435" y="686358"/>
                  </a:lnTo>
                  <a:lnTo>
                    <a:pt x="294775" y="648999"/>
                  </a:lnTo>
                  <a:lnTo>
                    <a:pt x="245468" y="637522"/>
                  </a:lnTo>
                  <a:cubicBezTo>
                    <a:pt x="142183" y="587152"/>
                    <a:pt x="69711" y="469233"/>
                    <a:pt x="69711" y="331798"/>
                  </a:cubicBezTo>
                  <a:cubicBezTo>
                    <a:pt x="69711" y="148551"/>
                    <a:pt x="198550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773385A3-7FDA-96CB-6B8F-867E93175EAE}"/>
                </a:ext>
              </a:extLst>
            </p:cNvPr>
            <p:cNvSpPr/>
            <p:nvPr/>
          </p:nvSpPr>
          <p:spPr bwMode="auto">
            <a:xfrm>
              <a:off x="1892660" y="1268760"/>
              <a:ext cx="715401" cy="1921446"/>
            </a:xfrm>
            <a:custGeom>
              <a:avLst/>
              <a:gdLst>
                <a:gd name="connsiteX0" fmla="*/ 357482 w 715401"/>
                <a:gd name="connsiteY0" fmla="*/ 0 h 1921446"/>
                <a:gd name="connsiteX1" fmla="*/ 662987 w 715401"/>
                <a:gd name="connsiteY1" fmla="*/ 305505 h 1921446"/>
                <a:gd name="connsiteX2" fmla="*/ 662987 w 715401"/>
                <a:gd name="connsiteY2" fmla="*/ 454083 h 1921446"/>
                <a:gd name="connsiteX3" fmla="*/ 478456 w 715401"/>
                <a:gd name="connsiteY3" fmla="*/ 638614 h 1921446"/>
                <a:gd name="connsiteX4" fmla="*/ 478314 w 715401"/>
                <a:gd name="connsiteY4" fmla="*/ 638614 h 1921446"/>
                <a:gd name="connsiteX5" fmla="*/ 469496 w 715401"/>
                <a:gd name="connsiteY5" fmla="*/ 644133 h 1921446"/>
                <a:gd name="connsiteX6" fmla="*/ 420191 w 715401"/>
                <a:gd name="connsiteY6" fmla="*/ 655610 h 1921446"/>
                <a:gd name="connsiteX7" fmla="*/ 429531 w 715401"/>
                <a:gd name="connsiteY7" fmla="*/ 692969 h 1921446"/>
                <a:gd name="connsiteX8" fmla="*/ 474167 w 715401"/>
                <a:gd name="connsiteY8" fmla="*/ 701981 h 1921446"/>
                <a:gd name="connsiteX9" fmla="*/ 533943 w 715401"/>
                <a:gd name="connsiteY9" fmla="*/ 751205 h 1921446"/>
                <a:gd name="connsiteX10" fmla="*/ 542269 w 715401"/>
                <a:gd name="connsiteY10" fmla="*/ 768525 h 1921446"/>
                <a:gd name="connsiteX11" fmla="*/ 543108 w 715401"/>
                <a:gd name="connsiteY11" fmla="*/ 769254 h 1921446"/>
                <a:gd name="connsiteX12" fmla="*/ 552529 w 715401"/>
                <a:gd name="connsiteY12" fmla="*/ 788221 h 1921446"/>
                <a:gd name="connsiteX13" fmla="*/ 713571 w 715401"/>
                <a:gd name="connsiteY13" fmla="*/ 1389240 h 1921446"/>
                <a:gd name="connsiteX14" fmla="*/ 675862 w 715401"/>
                <a:gd name="connsiteY14" fmla="*/ 1454554 h 1921446"/>
                <a:gd name="connsiteX15" fmla="*/ 675863 w 715401"/>
                <a:gd name="connsiteY15" fmla="*/ 1454555 h 1921446"/>
                <a:gd name="connsiteX16" fmla="*/ 610549 w 715401"/>
                <a:gd name="connsiteY16" fmla="*/ 1416846 h 1921446"/>
                <a:gd name="connsiteX17" fmla="*/ 557146 w 715401"/>
                <a:gd name="connsiteY17" fmla="*/ 1217545 h 1921446"/>
                <a:gd name="connsiteX18" fmla="*/ 557146 w 715401"/>
                <a:gd name="connsiteY18" fmla="*/ 1285124 h 1921446"/>
                <a:gd name="connsiteX19" fmla="*/ 556984 w 715401"/>
                <a:gd name="connsiteY19" fmla="*/ 1285928 h 1921446"/>
                <a:gd name="connsiteX20" fmla="*/ 643936 w 715401"/>
                <a:gd name="connsiteY20" fmla="*/ 1693928 h 1921446"/>
                <a:gd name="connsiteX21" fmla="*/ 521270 w 715401"/>
                <a:gd name="connsiteY21" fmla="*/ 1693928 h 1921446"/>
                <a:gd name="connsiteX22" fmla="*/ 502467 w 715401"/>
                <a:gd name="connsiteY22" fmla="*/ 1921446 h 1921446"/>
                <a:gd name="connsiteX23" fmla="*/ 395195 w 715401"/>
                <a:gd name="connsiteY23" fmla="*/ 1921446 h 1921446"/>
                <a:gd name="connsiteX24" fmla="*/ 376392 w 715401"/>
                <a:gd name="connsiteY24" fmla="*/ 1693928 h 1921446"/>
                <a:gd name="connsiteX25" fmla="*/ 337914 w 715401"/>
                <a:gd name="connsiteY25" fmla="*/ 1693928 h 1921446"/>
                <a:gd name="connsiteX26" fmla="*/ 319111 w 715401"/>
                <a:gd name="connsiteY26" fmla="*/ 1921446 h 1921446"/>
                <a:gd name="connsiteX27" fmla="*/ 211839 w 715401"/>
                <a:gd name="connsiteY27" fmla="*/ 1921446 h 1921446"/>
                <a:gd name="connsiteX28" fmla="*/ 193036 w 715401"/>
                <a:gd name="connsiteY28" fmla="*/ 1693928 h 1921446"/>
                <a:gd name="connsiteX29" fmla="*/ 71028 w 715401"/>
                <a:gd name="connsiteY29" fmla="*/ 1693928 h 1921446"/>
                <a:gd name="connsiteX30" fmla="*/ 157982 w 715401"/>
                <a:gd name="connsiteY30" fmla="*/ 1285923 h 1921446"/>
                <a:gd name="connsiteX31" fmla="*/ 157820 w 715401"/>
                <a:gd name="connsiteY31" fmla="*/ 1285124 h 1921446"/>
                <a:gd name="connsiteX32" fmla="*/ 157820 w 715401"/>
                <a:gd name="connsiteY32" fmla="*/ 1219172 h 1921446"/>
                <a:gd name="connsiteX33" fmla="*/ 104854 w 715401"/>
                <a:gd name="connsiteY33" fmla="*/ 1416846 h 1921446"/>
                <a:gd name="connsiteX34" fmla="*/ 39539 w 715401"/>
                <a:gd name="connsiteY34" fmla="*/ 1454555 h 1921446"/>
                <a:gd name="connsiteX35" fmla="*/ 1830 w 715401"/>
                <a:gd name="connsiteY35" fmla="*/ 1389241 h 1921446"/>
                <a:gd name="connsiteX36" fmla="*/ 162874 w 715401"/>
                <a:gd name="connsiteY36" fmla="*/ 788221 h 1921446"/>
                <a:gd name="connsiteX37" fmla="*/ 172295 w 715401"/>
                <a:gd name="connsiteY37" fmla="*/ 769254 h 1921446"/>
                <a:gd name="connsiteX38" fmla="*/ 172384 w 715401"/>
                <a:gd name="connsiteY38" fmla="*/ 769177 h 1921446"/>
                <a:gd name="connsiteX39" fmla="*/ 181023 w 715401"/>
                <a:gd name="connsiteY39" fmla="*/ 751205 h 1921446"/>
                <a:gd name="connsiteX40" fmla="*/ 240799 w 715401"/>
                <a:gd name="connsiteY40" fmla="*/ 701981 h 1921446"/>
                <a:gd name="connsiteX41" fmla="*/ 285435 w 715401"/>
                <a:gd name="connsiteY41" fmla="*/ 692969 h 1921446"/>
                <a:gd name="connsiteX42" fmla="*/ 294775 w 715401"/>
                <a:gd name="connsiteY42" fmla="*/ 655610 h 1921446"/>
                <a:gd name="connsiteX43" fmla="*/ 245468 w 715401"/>
                <a:gd name="connsiteY43" fmla="*/ 644133 h 1921446"/>
                <a:gd name="connsiteX44" fmla="*/ 236650 w 715401"/>
                <a:gd name="connsiteY44" fmla="*/ 638614 h 1921446"/>
                <a:gd name="connsiteX45" fmla="*/ 236508 w 715401"/>
                <a:gd name="connsiteY45" fmla="*/ 638614 h 1921446"/>
                <a:gd name="connsiteX46" fmla="*/ 51977 w 715401"/>
                <a:gd name="connsiteY46" fmla="*/ 454083 h 1921446"/>
                <a:gd name="connsiteX47" fmla="*/ 51977 w 715401"/>
                <a:gd name="connsiteY47" fmla="*/ 305505 h 1921446"/>
                <a:gd name="connsiteX48" fmla="*/ 357482 w 715401"/>
                <a:gd name="connsiteY48" fmla="*/ 0 h 1921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15401" h="1921446">
                  <a:moveTo>
                    <a:pt x="357482" y="0"/>
                  </a:moveTo>
                  <a:cubicBezTo>
                    <a:pt x="526208" y="0"/>
                    <a:pt x="662987" y="136779"/>
                    <a:pt x="662987" y="305505"/>
                  </a:cubicBezTo>
                  <a:lnTo>
                    <a:pt x="662987" y="454083"/>
                  </a:lnTo>
                  <a:cubicBezTo>
                    <a:pt x="662987" y="555997"/>
                    <a:pt x="580370" y="638614"/>
                    <a:pt x="478456" y="638614"/>
                  </a:cubicBezTo>
                  <a:lnTo>
                    <a:pt x="478314" y="638614"/>
                  </a:lnTo>
                  <a:lnTo>
                    <a:pt x="469496" y="644133"/>
                  </a:lnTo>
                  <a:lnTo>
                    <a:pt x="420191" y="655610"/>
                  </a:lnTo>
                  <a:lnTo>
                    <a:pt x="429531" y="692969"/>
                  </a:lnTo>
                  <a:lnTo>
                    <a:pt x="474167" y="701981"/>
                  </a:lnTo>
                  <a:cubicBezTo>
                    <a:pt x="498549" y="712294"/>
                    <a:pt x="519294" y="729521"/>
                    <a:pt x="533943" y="751205"/>
                  </a:cubicBezTo>
                  <a:lnTo>
                    <a:pt x="542269" y="768525"/>
                  </a:lnTo>
                  <a:lnTo>
                    <a:pt x="543108" y="769254"/>
                  </a:lnTo>
                  <a:cubicBezTo>
                    <a:pt x="547366" y="774719"/>
                    <a:pt x="550623" y="781108"/>
                    <a:pt x="552529" y="788221"/>
                  </a:cubicBezTo>
                  <a:lnTo>
                    <a:pt x="713571" y="1389240"/>
                  </a:lnTo>
                  <a:cubicBezTo>
                    <a:pt x="721194" y="1417689"/>
                    <a:pt x="704311" y="1446931"/>
                    <a:pt x="675862" y="1454554"/>
                  </a:cubicBezTo>
                  <a:lnTo>
                    <a:pt x="675863" y="1454555"/>
                  </a:lnTo>
                  <a:cubicBezTo>
                    <a:pt x="647414" y="1462178"/>
                    <a:pt x="618172" y="1445295"/>
                    <a:pt x="610549" y="1416846"/>
                  </a:cubicBezTo>
                  <a:lnTo>
                    <a:pt x="557146" y="1217545"/>
                  </a:lnTo>
                  <a:lnTo>
                    <a:pt x="557146" y="1285124"/>
                  </a:lnTo>
                  <a:lnTo>
                    <a:pt x="556984" y="1285928"/>
                  </a:lnTo>
                  <a:lnTo>
                    <a:pt x="643936" y="1693928"/>
                  </a:lnTo>
                  <a:lnTo>
                    <a:pt x="521270" y="1693928"/>
                  </a:lnTo>
                  <a:lnTo>
                    <a:pt x="502467" y="1921446"/>
                  </a:lnTo>
                  <a:lnTo>
                    <a:pt x="395195" y="1921446"/>
                  </a:lnTo>
                  <a:lnTo>
                    <a:pt x="376392" y="1693928"/>
                  </a:lnTo>
                  <a:lnTo>
                    <a:pt x="337914" y="1693928"/>
                  </a:lnTo>
                  <a:lnTo>
                    <a:pt x="319111" y="1921446"/>
                  </a:lnTo>
                  <a:lnTo>
                    <a:pt x="211839" y="1921446"/>
                  </a:lnTo>
                  <a:lnTo>
                    <a:pt x="193036" y="1693928"/>
                  </a:lnTo>
                  <a:lnTo>
                    <a:pt x="71028" y="1693928"/>
                  </a:lnTo>
                  <a:lnTo>
                    <a:pt x="157982" y="1285923"/>
                  </a:lnTo>
                  <a:lnTo>
                    <a:pt x="157820" y="1285124"/>
                  </a:lnTo>
                  <a:lnTo>
                    <a:pt x="157820" y="1219172"/>
                  </a:lnTo>
                  <a:lnTo>
                    <a:pt x="104854" y="1416846"/>
                  </a:lnTo>
                  <a:cubicBezTo>
                    <a:pt x="97231" y="1445295"/>
                    <a:pt x="67989" y="1462178"/>
                    <a:pt x="39539" y="1454555"/>
                  </a:cubicBezTo>
                  <a:cubicBezTo>
                    <a:pt x="11090" y="1446932"/>
                    <a:pt x="-5793" y="1417690"/>
                    <a:pt x="1830" y="1389241"/>
                  </a:cubicBezTo>
                  <a:cubicBezTo>
                    <a:pt x="55511" y="1188901"/>
                    <a:pt x="109193" y="988560"/>
                    <a:pt x="162874" y="788221"/>
                  </a:cubicBezTo>
                  <a:cubicBezTo>
                    <a:pt x="164780" y="781108"/>
                    <a:pt x="168037" y="774719"/>
                    <a:pt x="172295" y="769254"/>
                  </a:cubicBezTo>
                  <a:lnTo>
                    <a:pt x="172384" y="769177"/>
                  </a:lnTo>
                  <a:lnTo>
                    <a:pt x="181023" y="751205"/>
                  </a:lnTo>
                  <a:cubicBezTo>
                    <a:pt x="195673" y="729521"/>
                    <a:pt x="216418" y="712294"/>
                    <a:pt x="240799" y="701981"/>
                  </a:cubicBezTo>
                  <a:lnTo>
                    <a:pt x="285435" y="692969"/>
                  </a:lnTo>
                  <a:lnTo>
                    <a:pt x="294775" y="655610"/>
                  </a:lnTo>
                  <a:lnTo>
                    <a:pt x="245468" y="644133"/>
                  </a:lnTo>
                  <a:lnTo>
                    <a:pt x="236650" y="638614"/>
                  </a:lnTo>
                  <a:lnTo>
                    <a:pt x="236508" y="638614"/>
                  </a:lnTo>
                  <a:cubicBezTo>
                    <a:pt x="134594" y="638614"/>
                    <a:pt x="51977" y="555997"/>
                    <a:pt x="51977" y="454083"/>
                  </a:cubicBezTo>
                  <a:lnTo>
                    <a:pt x="51977" y="305505"/>
                  </a:lnTo>
                  <a:cubicBezTo>
                    <a:pt x="51977" y="136779"/>
                    <a:pt x="188756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C60282B1-9BE7-3975-76F7-0540D692C087}"/>
                </a:ext>
              </a:extLst>
            </p:cNvPr>
            <p:cNvGrpSpPr/>
            <p:nvPr/>
          </p:nvGrpSpPr>
          <p:grpSpPr>
            <a:xfrm>
              <a:off x="1285278" y="1967734"/>
              <a:ext cx="174450" cy="230160"/>
              <a:chOff x="1780825" y="2492402"/>
              <a:chExt cx="443890" cy="585642"/>
            </a:xfrm>
          </p:grpSpPr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4AF22B5D-5D1B-E7CF-5161-4B496B4E9EDF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正方形/長方形 20">
                <a:extLst>
                  <a:ext uri="{FF2B5EF4-FFF2-40B4-BE49-F238E27FC236}">
                    <a16:creationId xmlns:a16="http://schemas.microsoft.com/office/drawing/2014/main" id="{3002A211-9127-0AEB-5966-214F3523F8E7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BAEFDE25-B216-AAE7-927D-DD6771E3A989}"/>
                </a:ext>
              </a:extLst>
            </p:cNvPr>
            <p:cNvGrpSpPr/>
            <p:nvPr/>
          </p:nvGrpSpPr>
          <p:grpSpPr>
            <a:xfrm>
              <a:off x="2161578" y="1967734"/>
              <a:ext cx="174450" cy="230160"/>
              <a:chOff x="1780825" y="2492402"/>
              <a:chExt cx="443890" cy="585642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E73A8437-DB82-9213-E947-91F749A82901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9" name="正方形/長方形 18">
                <a:extLst>
                  <a:ext uri="{FF2B5EF4-FFF2-40B4-BE49-F238E27FC236}">
                    <a16:creationId xmlns:a16="http://schemas.microsoft.com/office/drawing/2014/main" id="{EA8A93D3-5591-9FA9-15CD-FB092DAEB41B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45618378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39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popg79_このトイレは社員も使います／使用します</dc:title>
  <dc:subject>popg79_このトイレは社員も使います／使用します</dc:subject>
  <dc:creator>でじけろお</dc:creator>
  <cp:lastModifiedBy/>
  <cp:revision>1</cp:revision>
  <dcterms:created xsi:type="dcterms:W3CDTF">2014-12-04T06:28:23Z</dcterms:created>
  <dcterms:modified xsi:type="dcterms:W3CDTF">2024-11-13T06:17:43Z</dcterms:modified>
  <cp:version>1</cp:version>
</cp:coreProperties>
</file>

<file path=docProps/thumbnail.jpeg>
</file>