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FF"/>
    <a:srgbClr val="FFFF99"/>
    <a:srgbClr val="FF6600"/>
    <a:srgbClr val="FF0000"/>
    <a:srgbClr val="99CCFF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660070"/>
            <a:ext cx="8265629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社員も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651164" y="2712720"/>
            <a:ext cx="8160328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2DFF022-E7A8-2566-B4E5-3E5BB0FCFA85}"/>
              </a:ext>
            </a:extLst>
          </p:cNvPr>
          <p:cNvGrpSpPr/>
          <p:nvPr/>
        </p:nvGrpSpPr>
        <p:grpSpPr>
          <a:xfrm>
            <a:off x="2260341" y="6201507"/>
            <a:ext cx="1940396" cy="3264584"/>
            <a:chOff x="2407607" y="1945656"/>
            <a:chExt cx="1478732" cy="2487866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BE75B47-FDC3-4989-4B71-42207843E191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四角形: 上の 2 つの角を丸める 5">
              <a:extLst>
                <a:ext uri="{FF2B5EF4-FFF2-40B4-BE49-F238E27FC236}">
                  <a16:creationId xmlns:a16="http://schemas.microsoft.com/office/drawing/2014/main" id="{C54BE444-1B19-EF74-B3F6-390CC974444B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518AA62-62C7-84A9-809C-6D4D72A83E07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A361F7-6B7C-8EFB-6568-E322CA2DA6EB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5619EE4-1713-4FC1-DE4B-9F8D10F08B78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四角形: 上の 2 つの角を丸める 5">
              <a:extLst>
                <a:ext uri="{FF2B5EF4-FFF2-40B4-BE49-F238E27FC236}">
                  <a16:creationId xmlns:a16="http://schemas.microsoft.com/office/drawing/2014/main" id="{E32B78F2-5D6C-10C1-165C-C916A347DA16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F7C1346-B990-4F8E-0E44-3AA16328670D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31EE6216-FA73-2084-5450-DF826CDEC28E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A3B4322F-A329-90A9-1887-BB6066BD4E3B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C189212-1B4C-FB1F-1650-CB61381A7475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E3F3A727-E4FE-B89A-FC9A-2E7E7AEED869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2637983-97DD-722E-EDC7-4AE77FDB3168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25694E16-88DB-21BC-3D67-7DED697392F9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D9AE14EB-29D6-0BD4-E26B-C1E46E77BE61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87E0265A-3339-4737-563F-8BA9A7FDE602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04F6B68-E481-7153-9098-CB4D203FE87B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4751B8A-B0DB-5E3C-F481-21591362550D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63E167EC-5CAE-DD4D-6323-E4A211C26D59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9C1EDF54-D067-C19E-9476-CAD2E778DCB4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738FAEC1-23FE-4A51-63EA-A27A12FDED69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D3684C-381C-8A62-50C0-A90C403DA648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7D2BC432-A2B8-DBEB-FD9A-5644647A2B90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48124D3-7087-5D39-F53F-338C265812A5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B555D24-D67D-7B02-C281-55169846DC7B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1FFB095-D357-4455-9B88-8F138669954E}"/>
              </a:ext>
            </a:extLst>
          </p:cNvPr>
          <p:cNvGrpSpPr/>
          <p:nvPr/>
        </p:nvGrpSpPr>
        <p:grpSpPr>
          <a:xfrm>
            <a:off x="2289953" y="6321369"/>
            <a:ext cx="1886156" cy="3173329"/>
            <a:chOff x="4061146" y="1945656"/>
            <a:chExt cx="1478732" cy="2487866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B06C3F8A-0022-163A-1F64-62D824275A6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2FF24C8-F359-DC8A-3141-B26237348C6A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5">
              <a:extLst>
                <a:ext uri="{FF2B5EF4-FFF2-40B4-BE49-F238E27FC236}">
                  <a16:creationId xmlns:a16="http://schemas.microsoft.com/office/drawing/2014/main" id="{9801E6BB-A8A2-F848-713A-3213E9D63F9B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D6F917E-BDD6-131C-1376-00CFD57D4D49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F8DDF0A-D108-927A-3950-2142E0307BAF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60EB737-7265-ECD2-AD1C-35EDD711B139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四角形: 上の 2 つの角を丸める 5">
              <a:extLst>
                <a:ext uri="{FF2B5EF4-FFF2-40B4-BE49-F238E27FC236}">
                  <a16:creationId xmlns:a16="http://schemas.microsoft.com/office/drawing/2014/main" id="{D1F5D991-9470-717D-F372-06776381A54A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ACFE006-9863-4A2D-F3A0-7FD3E4ED1098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四角形: 上の 2 つの角を丸める 206">
              <a:extLst>
                <a:ext uri="{FF2B5EF4-FFF2-40B4-BE49-F238E27FC236}">
                  <a16:creationId xmlns:a16="http://schemas.microsoft.com/office/drawing/2014/main" id="{B3A1E60A-96AC-BFD7-8526-F44FDC3704C5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4B4A72A1-FC8C-335E-5322-CF2583E41B1D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41DBC50-6F3A-177C-EA13-4ADB3AB61521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A8E93BE-54F5-E986-6BB7-6D9C084A3FF3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4D4F6F3-4A85-8C9B-DB72-994497901993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A3A6E19-8E7B-DB2D-E08C-9EC49CE3995F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703554F7-4582-3046-E873-E1D0CE87BDBF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A61A4D8-1AC3-DC18-1127-E8A9058849FB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EE26083-70F2-1B75-685B-3ECEEA40731F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1BADB59-93BC-A966-E0A2-9FA8BDB0BDA9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5830C899-A050-776A-0D3B-F711380BAE78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D207063A-DB62-9239-85F0-44BA599B4025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71">
              <a:extLst>
                <a:ext uri="{FF2B5EF4-FFF2-40B4-BE49-F238E27FC236}">
                  <a16:creationId xmlns:a16="http://schemas.microsoft.com/office/drawing/2014/main" id="{81B2BEA1-B626-667D-DAE0-58626C3A6CF2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55D5469-0937-1B1B-2527-7F0A3276D721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974D50B0-F1FD-80D4-F04A-53EEEED50744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68690B01-1CB9-8644-7B37-CD6F3DBDB90C}"/>
                </a:ext>
              </a:extLst>
            </p:cNvPr>
            <p:cNvCxnSpPr>
              <a:stCxn id="51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EDDD5D23-054C-B36F-9EE0-49AB6D118DDD}"/>
                </a:ext>
              </a:extLst>
            </p:cNvPr>
            <p:cNvCxnSpPr>
              <a:cxnSpLocks/>
              <a:stCxn id="52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3011D53-D9A3-580C-070B-6CDE482C8D9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05CF61FC-7083-78C7-6EFA-EBA4967CD2B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596D8D51-E5D7-3C65-DA9A-5E02BE620E1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35D8732-8655-3DEC-6A0B-9C975FDF05CA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C323D22-0153-E9F9-E2F9-4A23502F9D04}"/>
              </a:ext>
            </a:extLst>
          </p:cNvPr>
          <p:cNvGrpSpPr/>
          <p:nvPr/>
        </p:nvGrpSpPr>
        <p:grpSpPr>
          <a:xfrm>
            <a:off x="2076213" y="397215"/>
            <a:ext cx="2725695" cy="2675215"/>
            <a:chOff x="636433" y="1104358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72D5A18-9596-C516-0C1B-4CACC8F49287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8B0E3BB-366C-C5A5-8137-657CA9F95173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CA9EBDA6-BF85-F4D7-7F7A-7126D2AD47BD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B2AC741-AAE5-D3C1-2408-B0D5D7AB4A77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9F1908AA-48D4-E2E8-1465-8E94E34CC3A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122E45F-2A36-8F1C-7038-D3162B40D330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5F67827-E38A-2F04-BE38-A910498DFAAC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60364C0-ADB1-88B5-55A8-3B6328F5A337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0BD63B7-529D-0118-3A86-FADC81D414D0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A7388E86-AF0F-2566-464C-F34B84EA374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972BA56-7F1A-CCDB-0C78-75506F70F902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45E4AFF-D14E-8318-5456-0189EC3FB08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997FCAFA-4C0C-2B0D-145D-9ED515A622B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3996F63-0BDD-8C08-E0CE-7DF62FF45B16}"/>
              </a:ext>
            </a:extLst>
          </p:cNvPr>
          <p:cNvGrpSpPr/>
          <p:nvPr/>
        </p:nvGrpSpPr>
        <p:grpSpPr>
          <a:xfrm>
            <a:off x="2076213" y="397215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621144C-4D99-CED6-E6AB-7CE3CF991550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CD00CF52-E2B2-761A-F06C-7EB0ECD1ED72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A758386D-EC8E-A221-C02E-C4533ABF4561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9408309-1C0A-7E46-E7A4-892E988F0C1A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48344952-E50A-0FE2-1856-1E9965810E0D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E0EDBF5-3326-B35C-7CFF-9AD8F6B804C1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C0BE5D0-9A82-6D7D-C2E5-57E4FDE2BA5E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3035A7A-A58F-D25B-B891-01E359A2A8C3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1D1C7CD-1FBB-91AF-EE2C-2E36F6262969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73C72529-ADF2-D9EC-6BC0-80E93EEB62E3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07C4F50-4818-E548-B686-23316DEAD978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0EC7EDD-9777-F25F-DDFA-EED9CBC246D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9C131FEB-D450-B4C8-B768-D98C8391E05E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popg79_このトイレは社員も使います／使用します</dc:title>
  <dc:subject>popg79_このトイレは社員も使います／使用します</dc:subject>
  <dc:creator>でじけろお</dc:creator>
  <cp:lastModifiedBy/>
  <cp:revision>1</cp:revision>
  <dcterms:created xsi:type="dcterms:W3CDTF">2014-12-04T06:28:15Z</dcterms:created>
  <dcterms:modified xsi:type="dcterms:W3CDTF">2024-11-13T06:17:42Z</dcterms:modified>
  <cp:version>1</cp:version>
</cp:coreProperties>
</file>