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2" r:id="rId2"/>
    <p:sldId id="333" r:id="rId3"/>
    <p:sldId id="334" r:id="rId4"/>
    <p:sldId id="335" r:id="rId5"/>
    <p:sldId id="336" r:id="rId6"/>
    <p:sldId id="33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34465B34-28FA-AE55-DC09-345BE033C7A7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999392" y="905608"/>
            <a:ext cx="7907216" cy="504678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職員も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28063D57-D690-1AE3-F6B9-F5F9FC6275EB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2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3DD07-EE4C-E2F5-EFF2-9A7292CE1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5F9C6BCC-7A37-4BD4-CA5B-A1B4470F1492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9AC082-C97D-6433-ED05-B913773C1CCF}"/>
              </a:ext>
            </a:extLst>
          </p:cNvPr>
          <p:cNvSpPr txBox="1"/>
          <p:nvPr/>
        </p:nvSpPr>
        <p:spPr>
          <a:xfrm>
            <a:off x="999392" y="818710"/>
            <a:ext cx="7907216" cy="513368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職員も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使用します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C58CCC7E-12D7-CB0D-25E1-82FCDDA04466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109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3D396557-F734-8855-6961-C6F89ED11FC8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職員も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4AACA53-42E8-C03B-5E06-172BE22BEE09}"/>
              </a:ext>
            </a:extLst>
          </p:cNvPr>
          <p:cNvGrpSpPr/>
          <p:nvPr/>
        </p:nvGrpSpPr>
        <p:grpSpPr>
          <a:xfrm>
            <a:off x="7729123" y="3239796"/>
            <a:ext cx="1940396" cy="3264584"/>
            <a:chOff x="2407607" y="1945656"/>
            <a:chExt cx="1478732" cy="2487866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7422DB5-7C2D-8D7D-4AAF-4456CE2AC38F}"/>
                </a:ext>
              </a:extLst>
            </p:cNvPr>
            <p:cNvSpPr/>
            <p:nvPr/>
          </p:nvSpPr>
          <p:spPr bwMode="auto">
            <a:xfrm rot="8100000">
              <a:off x="3604232" y="370652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四角形: 上の 2 つの角を丸める 5">
              <a:extLst>
                <a:ext uri="{FF2B5EF4-FFF2-40B4-BE49-F238E27FC236}">
                  <a16:creationId xmlns:a16="http://schemas.microsoft.com/office/drawing/2014/main" id="{121BB51E-5FFB-671B-428F-A90AF2D6A796}"/>
                </a:ext>
              </a:extLst>
            </p:cNvPr>
            <p:cNvSpPr/>
            <p:nvPr/>
          </p:nvSpPr>
          <p:spPr bwMode="auto">
            <a:xfrm rot="19800000" flipH="1">
              <a:off x="3409091" y="2984554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037ECD8C-D9FC-5510-C4B8-8A1590CA51A2}"/>
                </a:ext>
              </a:extLst>
            </p:cNvPr>
            <p:cNvSpPr/>
            <p:nvPr/>
          </p:nvSpPr>
          <p:spPr bwMode="auto">
            <a:xfrm>
              <a:off x="264660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A9071B6-5E0A-F6C8-6B9B-FA9D7E3959EF}"/>
                </a:ext>
              </a:extLst>
            </p:cNvPr>
            <p:cNvSpPr/>
            <p:nvPr/>
          </p:nvSpPr>
          <p:spPr bwMode="auto">
            <a:xfrm flipH="1">
              <a:off x="3213467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18AF299C-8081-95C5-1D01-40B13407DC94}"/>
                </a:ext>
              </a:extLst>
            </p:cNvPr>
            <p:cNvSpPr/>
            <p:nvPr/>
          </p:nvSpPr>
          <p:spPr bwMode="auto">
            <a:xfrm rot="13500000" flipH="1">
              <a:off x="2414674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四角形: 上の 2 つの角を丸める 5">
              <a:extLst>
                <a:ext uri="{FF2B5EF4-FFF2-40B4-BE49-F238E27FC236}">
                  <a16:creationId xmlns:a16="http://schemas.microsoft.com/office/drawing/2014/main" id="{0498FA97-2771-6A03-A67F-24D3657A6B52}"/>
                </a:ext>
              </a:extLst>
            </p:cNvPr>
            <p:cNvSpPr/>
            <p:nvPr/>
          </p:nvSpPr>
          <p:spPr bwMode="auto">
            <a:xfrm rot="1800000">
              <a:off x="2623882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89231328-5893-6316-1703-F6C2B10595BF}"/>
                </a:ext>
              </a:extLst>
            </p:cNvPr>
            <p:cNvSpPr/>
            <p:nvPr/>
          </p:nvSpPr>
          <p:spPr bwMode="auto">
            <a:xfrm rot="10800000">
              <a:off x="2763177" y="3744034"/>
              <a:ext cx="780726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84C1AB2F-6EE3-BA8A-5031-D79C40E68287}"/>
                </a:ext>
              </a:extLst>
            </p:cNvPr>
            <p:cNvSpPr/>
            <p:nvPr/>
          </p:nvSpPr>
          <p:spPr bwMode="auto">
            <a:xfrm>
              <a:off x="2729328" y="2984501"/>
              <a:ext cx="845722" cy="802088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二等辺三角形 61">
              <a:extLst>
                <a:ext uri="{FF2B5EF4-FFF2-40B4-BE49-F238E27FC236}">
                  <a16:creationId xmlns:a16="http://schemas.microsoft.com/office/drawing/2014/main" id="{405827BD-C1F9-2020-85E5-189AD4F35B10}"/>
                </a:ext>
              </a:extLst>
            </p:cNvPr>
            <p:cNvSpPr/>
            <p:nvPr/>
          </p:nvSpPr>
          <p:spPr bwMode="auto">
            <a:xfrm rot="10800000">
              <a:off x="2994585" y="2976570"/>
              <a:ext cx="302410" cy="57836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BB9E7215-7218-0A5D-F51C-9DECA8237BE0}"/>
                </a:ext>
              </a:extLst>
            </p:cNvPr>
            <p:cNvSpPr/>
            <p:nvPr/>
          </p:nvSpPr>
          <p:spPr bwMode="auto">
            <a:xfrm rot="10800000">
              <a:off x="3081908" y="3048754"/>
              <a:ext cx="127764" cy="506182"/>
            </a:xfrm>
            <a:custGeom>
              <a:avLst/>
              <a:gdLst>
                <a:gd name="connsiteX0" fmla="*/ 63882 w 127764"/>
                <a:gd name="connsiteY0" fmla="*/ 506182 h 506182"/>
                <a:gd name="connsiteX1" fmla="*/ 0 w 127764"/>
                <a:gd name="connsiteY1" fmla="*/ 244351 h 506182"/>
                <a:gd name="connsiteX2" fmla="*/ 63882 w 127764"/>
                <a:gd name="connsiteY2" fmla="*/ 0 h 506182"/>
                <a:gd name="connsiteX3" fmla="*/ 127764 w 127764"/>
                <a:gd name="connsiteY3" fmla="*/ 244351 h 506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764" h="506182">
                  <a:moveTo>
                    <a:pt x="63882" y="506182"/>
                  </a:moveTo>
                  <a:lnTo>
                    <a:pt x="0" y="244351"/>
                  </a:lnTo>
                  <a:lnTo>
                    <a:pt x="63882" y="0"/>
                  </a:lnTo>
                  <a:lnTo>
                    <a:pt x="127764" y="244351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" name="台形 63">
              <a:extLst>
                <a:ext uri="{FF2B5EF4-FFF2-40B4-BE49-F238E27FC236}">
                  <a16:creationId xmlns:a16="http://schemas.microsoft.com/office/drawing/2014/main" id="{326CACA4-2D7F-E9CA-489B-6A3E54C86143}"/>
                </a:ext>
              </a:extLst>
            </p:cNvPr>
            <p:cNvSpPr/>
            <p:nvPr/>
          </p:nvSpPr>
          <p:spPr bwMode="auto">
            <a:xfrm rot="10800000">
              <a:off x="3082978" y="3026298"/>
              <a:ext cx="127291" cy="125184"/>
            </a:xfrm>
            <a:prstGeom prst="trapezoid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B4A09DE7-A166-7A7A-A55C-453D68B8852E}"/>
                </a:ext>
              </a:extLst>
            </p:cNvPr>
            <p:cNvSpPr/>
            <p:nvPr/>
          </p:nvSpPr>
          <p:spPr bwMode="auto">
            <a:xfrm>
              <a:off x="2593567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BDAEA0BB-3778-3325-CAB4-8C175452D694}"/>
                </a:ext>
              </a:extLst>
            </p:cNvPr>
            <p:cNvSpPr/>
            <p:nvPr/>
          </p:nvSpPr>
          <p:spPr bwMode="auto">
            <a:xfrm rot="20700000">
              <a:off x="2555468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3DA3728B-6E19-201F-3B7F-98253E510E91}"/>
                </a:ext>
              </a:extLst>
            </p:cNvPr>
            <p:cNvSpPr/>
            <p:nvPr/>
          </p:nvSpPr>
          <p:spPr bwMode="auto">
            <a:xfrm rot="900000" flipH="1">
              <a:off x="346685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7AF7381F-75D7-E832-9B3B-E75F30BE2D1B}"/>
                </a:ext>
              </a:extLst>
            </p:cNvPr>
            <p:cNvSpPr/>
            <p:nvPr/>
          </p:nvSpPr>
          <p:spPr bwMode="auto">
            <a:xfrm>
              <a:off x="267096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A67BB2FE-C739-74FA-1CC6-8BCBA0087F5D}"/>
                </a:ext>
              </a:extLst>
            </p:cNvPr>
            <p:cNvSpPr/>
            <p:nvPr/>
          </p:nvSpPr>
          <p:spPr bwMode="auto">
            <a:xfrm>
              <a:off x="272367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2EE7D8F-C174-7F85-B0E0-740435386B0C}"/>
                </a:ext>
              </a:extLst>
            </p:cNvPr>
            <p:cNvSpPr/>
            <p:nvPr/>
          </p:nvSpPr>
          <p:spPr bwMode="auto">
            <a:xfrm>
              <a:off x="3223124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D3F9C2A1-EC19-6A8C-2286-0E71BDF96090}"/>
                </a:ext>
              </a:extLst>
            </p:cNvPr>
            <p:cNvSpPr/>
            <p:nvPr/>
          </p:nvSpPr>
          <p:spPr bwMode="auto">
            <a:xfrm>
              <a:off x="2855987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CA69E5E5-BB1C-F47D-9CB2-DE9694BA559E}"/>
                </a:ext>
              </a:extLst>
            </p:cNvPr>
            <p:cNvSpPr/>
            <p:nvPr/>
          </p:nvSpPr>
          <p:spPr bwMode="auto">
            <a:xfrm>
              <a:off x="3359784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二等辺三角形 71">
              <a:extLst>
                <a:ext uri="{FF2B5EF4-FFF2-40B4-BE49-F238E27FC236}">
                  <a16:creationId xmlns:a16="http://schemas.microsoft.com/office/drawing/2014/main" id="{4C853113-0C82-E440-67EA-D44C20D42686}"/>
                </a:ext>
              </a:extLst>
            </p:cNvPr>
            <p:cNvSpPr/>
            <p:nvPr/>
          </p:nvSpPr>
          <p:spPr bwMode="auto">
            <a:xfrm rot="16200000">
              <a:off x="2971648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4F2B9E06-332D-FD34-D68F-F91DEB36A888}"/>
                </a:ext>
              </a:extLst>
            </p:cNvPr>
            <p:cNvSpPr/>
            <p:nvPr/>
          </p:nvSpPr>
          <p:spPr bwMode="auto">
            <a:xfrm>
              <a:off x="2906496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5487CEE8-2AF5-9687-5183-ACBDD6A4F823}"/>
                </a:ext>
              </a:extLst>
            </p:cNvPr>
            <p:cNvSpPr/>
            <p:nvPr/>
          </p:nvSpPr>
          <p:spPr bwMode="auto">
            <a:xfrm rot="20700000">
              <a:off x="2668613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104880A-8184-81C9-F63B-FE8302134501}"/>
                </a:ext>
              </a:extLst>
            </p:cNvPr>
            <p:cNvSpPr/>
            <p:nvPr/>
          </p:nvSpPr>
          <p:spPr bwMode="auto">
            <a:xfrm>
              <a:off x="2847975" y="3045619"/>
              <a:ext cx="233363" cy="483394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63" h="483394">
                  <a:moveTo>
                    <a:pt x="59531" y="0"/>
                  </a:moveTo>
                  <a:lnTo>
                    <a:pt x="0" y="145256"/>
                  </a:lnTo>
                  <a:lnTo>
                    <a:pt x="128588" y="140494"/>
                  </a:lnTo>
                  <a:lnTo>
                    <a:pt x="30956" y="211932"/>
                  </a:lnTo>
                  <a:lnTo>
                    <a:pt x="233363" y="483394"/>
                  </a:lnTo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D8123E8C-6C08-3899-89A1-78A5AFED493E}"/>
                </a:ext>
              </a:extLst>
            </p:cNvPr>
            <p:cNvSpPr/>
            <p:nvPr/>
          </p:nvSpPr>
          <p:spPr bwMode="auto">
            <a:xfrm flipH="1">
              <a:off x="3221831" y="3045619"/>
              <a:ext cx="233363" cy="483394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63" h="483394">
                  <a:moveTo>
                    <a:pt x="59531" y="0"/>
                  </a:moveTo>
                  <a:lnTo>
                    <a:pt x="0" y="145256"/>
                  </a:lnTo>
                  <a:lnTo>
                    <a:pt x="128588" y="140494"/>
                  </a:lnTo>
                  <a:lnTo>
                    <a:pt x="30956" y="211932"/>
                  </a:lnTo>
                  <a:lnTo>
                    <a:pt x="233363" y="483394"/>
                  </a:lnTo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843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99947-D93F-C5CE-98BE-92BC8CB66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2C8F4245-A1DD-8A9D-473B-0BE8281BA9EB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5068279-9482-C888-C577-B31C1BECB914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職員も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使用します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9189BA97-ACC5-9895-3496-E04A2810B8B7}"/>
              </a:ext>
            </a:extLst>
          </p:cNvPr>
          <p:cNvGrpSpPr/>
          <p:nvPr/>
        </p:nvGrpSpPr>
        <p:grpSpPr>
          <a:xfrm>
            <a:off x="7743310" y="3341956"/>
            <a:ext cx="1886156" cy="3173329"/>
            <a:chOff x="4061146" y="1945656"/>
            <a:chExt cx="1478732" cy="2487866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B6EE5957-98CE-08CD-7098-DB173799F30D}"/>
                </a:ext>
              </a:extLst>
            </p:cNvPr>
            <p:cNvSpPr/>
            <p:nvPr/>
          </p:nvSpPr>
          <p:spPr bwMode="auto">
            <a:xfrm>
              <a:off x="4305398" y="2046635"/>
              <a:ext cx="1019584" cy="11839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35ADF08F-ABAC-12CE-A690-2C563C64B193}"/>
                </a:ext>
              </a:extLst>
            </p:cNvPr>
            <p:cNvSpPr/>
            <p:nvPr/>
          </p:nvSpPr>
          <p:spPr bwMode="auto">
            <a:xfrm rot="8100000">
              <a:off x="5257771" y="370652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四角形: 上の 2 つの角を丸める 5">
              <a:extLst>
                <a:ext uri="{FF2B5EF4-FFF2-40B4-BE49-F238E27FC236}">
                  <a16:creationId xmlns:a16="http://schemas.microsoft.com/office/drawing/2014/main" id="{25ED3D71-E795-B1EC-6E1A-9EF61D93DF23}"/>
                </a:ext>
              </a:extLst>
            </p:cNvPr>
            <p:cNvSpPr/>
            <p:nvPr/>
          </p:nvSpPr>
          <p:spPr bwMode="auto">
            <a:xfrm rot="19800000" flipH="1">
              <a:off x="5062630" y="2984554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D25DFEC0-5C6F-E586-3B31-DA756EB9F57E}"/>
                </a:ext>
              </a:extLst>
            </p:cNvPr>
            <p:cNvSpPr/>
            <p:nvPr/>
          </p:nvSpPr>
          <p:spPr bwMode="auto">
            <a:xfrm>
              <a:off x="4300144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9B4B4482-C2E0-5F42-F404-8A0AD8F05CA9}"/>
                </a:ext>
              </a:extLst>
            </p:cNvPr>
            <p:cNvSpPr/>
            <p:nvPr/>
          </p:nvSpPr>
          <p:spPr bwMode="auto">
            <a:xfrm flipH="1">
              <a:off x="4867006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17D83825-FB06-330B-81A1-3DC743370C3D}"/>
                </a:ext>
              </a:extLst>
            </p:cNvPr>
            <p:cNvSpPr/>
            <p:nvPr/>
          </p:nvSpPr>
          <p:spPr bwMode="auto">
            <a:xfrm rot="13500000" flipH="1">
              <a:off x="4068213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四角形: 上の 2 つの角を丸める 5">
              <a:extLst>
                <a:ext uri="{FF2B5EF4-FFF2-40B4-BE49-F238E27FC236}">
                  <a16:creationId xmlns:a16="http://schemas.microsoft.com/office/drawing/2014/main" id="{56C4239D-E2ED-D27A-6B69-89FBD2795615}"/>
                </a:ext>
              </a:extLst>
            </p:cNvPr>
            <p:cNvSpPr/>
            <p:nvPr/>
          </p:nvSpPr>
          <p:spPr bwMode="auto">
            <a:xfrm rot="1800000">
              <a:off x="4277421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43D489D-4A3D-5985-D401-6B0325BB2824}"/>
                </a:ext>
              </a:extLst>
            </p:cNvPr>
            <p:cNvSpPr/>
            <p:nvPr/>
          </p:nvSpPr>
          <p:spPr bwMode="auto">
            <a:xfrm rot="10800000">
              <a:off x="4416716" y="3744034"/>
              <a:ext cx="780726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1" name="四角形: 上の 2 つの角を丸める 206">
              <a:extLst>
                <a:ext uri="{FF2B5EF4-FFF2-40B4-BE49-F238E27FC236}">
                  <a16:creationId xmlns:a16="http://schemas.microsoft.com/office/drawing/2014/main" id="{88068364-A336-C3D5-5BBA-798788C7A1C3}"/>
                </a:ext>
              </a:extLst>
            </p:cNvPr>
            <p:cNvSpPr/>
            <p:nvPr/>
          </p:nvSpPr>
          <p:spPr bwMode="auto">
            <a:xfrm>
              <a:off x="4382867" y="2984500"/>
              <a:ext cx="845722" cy="918639"/>
            </a:xfrm>
            <a:custGeom>
              <a:avLst/>
              <a:gdLst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845722 w 845722"/>
                <a:gd name="connsiteY3" fmla="*/ 918639 h 918639"/>
                <a:gd name="connsiteX4" fmla="*/ 845722 w 845722"/>
                <a:gd name="connsiteY4" fmla="*/ 918639 h 918639"/>
                <a:gd name="connsiteX5" fmla="*/ 0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248439 h 918639"/>
                <a:gd name="connsiteX8" fmla="*/ 248439 w 845722"/>
                <a:gd name="connsiteY8" fmla="*/ 0 h 918639"/>
                <a:gd name="connsiteX0" fmla="*/ 248440 w 845723"/>
                <a:gd name="connsiteY0" fmla="*/ 0 h 918639"/>
                <a:gd name="connsiteX1" fmla="*/ 597284 w 845723"/>
                <a:gd name="connsiteY1" fmla="*/ 0 h 918639"/>
                <a:gd name="connsiteX2" fmla="*/ 845723 w 845723"/>
                <a:gd name="connsiteY2" fmla="*/ 248439 h 918639"/>
                <a:gd name="connsiteX3" fmla="*/ 845723 w 845723"/>
                <a:gd name="connsiteY3" fmla="*/ 918639 h 918639"/>
                <a:gd name="connsiteX4" fmla="*/ 845723 w 845723"/>
                <a:gd name="connsiteY4" fmla="*/ 918639 h 918639"/>
                <a:gd name="connsiteX5" fmla="*/ 1 w 845723"/>
                <a:gd name="connsiteY5" fmla="*/ 918639 h 918639"/>
                <a:gd name="connsiteX6" fmla="*/ 1 w 845723"/>
                <a:gd name="connsiteY6" fmla="*/ 918639 h 918639"/>
                <a:gd name="connsiteX7" fmla="*/ 79597 w 845723"/>
                <a:gd name="connsiteY7" fmla="*/ 592138 h 918639"/>
                <a:gd name="connsiteX8" fmla="*/ 1 w 845723"/>
                <a:gd name="connsiteY8" fmla="*/ 248439 h 918639"/>
                <a:gd name="connsiteX9" fmla="*/ 248440 w 845723"/>
                <a:gd name="connsiteY9" fmla="*/ 0 h 918639"/>
                <a:gd name="connsiteX0" fmla="*/ 248440 w 845723"/>
                <a:gd name="connsiteY0" fmla="*/ 0 h 918639"/>
                <a:gd name="connsiteX1" fmla="*/ 597284 w 845723"/>
                <a:gd name="connsiteY1" fmla="*/ 0 h 918639"/>
                <a:gd name="connsiteX2" fmla="*/ 845723 w 845723"/>
                <a:gd name="connsiteY2" fmla="*/ 248439 h 918639"/>
                <a:gd name="connsiteX3" fmla="*/ 845723 w 845723"/>
                <a:gd name="connsiteY3" fmla="*/ 918639 h 918639"/>
                <a:gd name="connsiteX4" fmla="*/ 845723 w 845723"/>
                <a:gd name="connsiteY4" fmla="*/ 918639 h 918639"/>
                <a:gd name="connsiteX5" fmla="*/ 1 w 845723"/>
                <a:gd name="connsiteY5" fmla="*/ 918639 h 918639"/>
                <a:gd name="connsiteX6" fmla="*/ 1 w 845723"/>
                <a:gd name="connsiteY6" fmla="*/ 918639 h 918639"/>
                <a:gd name="connsiteX7" fmla="*/ 79597 w 845723"/>
                <a:gd name="connsiteY7" fmla="*/ 592138 h 918639"/>
                <a:gd name="connsiteX8" fmla="*/ 1 w 845723"/>
                <a:gd name="connsiteY8" fmla="*/ 248439 h 918639"/>
                <a:gd name="connsiteX9" fmla="*/ 248440 w 845723"/>
                <a:gd name="connsiteY9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845722 w 845722"/>
                <a:gd name="connsiteY3" fmla="*/ 918639 h 918639"/>
                <a:gd name="connsiteX4" fmla="*/ 845722 w 845722"/>
                <a:gd name="connsiteY4" fmla="*/ 918639 h 918639"/>
                <a:gd name="connsiteX5" fmla="*/ 0 w 845722"/>
                <a:gd name="connsiteY5" fmla="*/ 918639 h 918639"/>
                <a:gd name="connsiteX6" fmla="*/ 0 w 845722"/>
                <a:gd name="connsiteY6" fmla="*/ 918639 h 918639"/>
                <a:gd name="connsiteX7" fmla="*/ 79596 w 845722"/>
                <a:gd name="connsiteY7" fmla="*/ 592138 h 918639"/>
                <a:gd name="connsiteX8" fmla="*/ 0 w 845722"/>
                <a:gd name="connsiteY8" fmla="*/ 248439 h 918639"/>
                <a:gd name="connsiteX9" fmla="*/ 248439 w 845722"/>
                <a:gd name="connsiteY9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758252 w 845722"/>
                <a:gd name="connsiteY3" fmla="*/ 587375 h 918639"/>
                <a:gd name="connsiteX4" fmla="*/ 845722 w 845722"/>
                <a:gd name="connsiteY4" fmla="*/ 918639 h 918639"/>
                <a:gd name="connsiteX5" fmla="*/ 845722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918639 h 918639"/>
                <a:gd name="connsiteX8" fmla="*/ 79596 w 845722"/>
                <a:gd name="connsiteY8" fmla="*/ 592138 h 918639"/>
                <a:gd name="connsiteX9" fmla="*/ 0 w 845722"/>
                <a:gd name="connsiteY9" fmla="*/ 248439 h 918639"/>
                <a:gd name="connsiteX10" fmla="*/ 248439 w 845722"/>
                <a:gd name="connsiteY10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758252 w 845722"/>
                <a:gd name="connsiteY3" fmla="*/ 587375 h 918639"/>
                <a:gd name="connsiteX4" fmla="*/ 845722 w 845722"/>
                <a:gd name="connsiteY4" fmla="*/ 918639 h 918639"/>
                <a:gd name="connsiteX5" fmla="*/ 845722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918639 h 918639"/>
                <a:gd name="connsiteX8" fmla="*/ 79596 w 845722"/>
                <a:gd name="connsiteY8" fmla="*/ 592138 h 918639"/>
                <a:gd name="connsiteX9" fmla="*/ 0 w 845722"/>
                <a:gd name="connsiteY9" fmla="*/ 248439 h 918639"/>
                <a:gd name="connsiteX10" fmla="*/ 248439 w 845722"/>
                <a:gd name="connsiteY10" fmla="*/ 0 h 91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5722" h="918639">
                  <a:moveTo>
                    <a:pt x="248439" y="0"/>
                  </a:moveTo>
                  <a:lnTo>
                    <a:pt x="597283" y="0"/>
                  </a:lnTo>
                  <a:cubicBezTo>
                    <a:pt x="734492" y="0"/>
                    <a:pt x="845722" y="111230"/>
                    <a:pt x="845722" y="248439"/>
                  </a:cubicBezTo>
                  <a:lnTo>
                    <a:pt x="758252" y="587375"/>
                  </a:lnTo>
                  <a:lnTo>
                    <a:pt x="845722" y="918639"/>
                  </a:lnTo>
                  <a:lnTo>
                    <a:pt x="845722" y="918639"/>
                  </a:lnTo>
                  <a:lnTo>
                    <a:pt x="0" y="918639"/>
                  </a:lnTo>
                  <a:lnTo>
                    <a:pt x="0" y="918639"/>
                  </a:lnTo>
                  <a:lnTo>
                    <a:pt x="79596" y="592138"/>
                  </a:lnTo>
                  <a:lnTo>
                    <a:pt x="0" y="248439"/>
                  </a:lnTo>
                  <a:cubicBezTo>
                    <a:pt x="0" y="111230"/>
                    <a:pt x="111230" y="0"/>
                    <a:pt x="248439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二等辺三角形 41">
              <a:extLst>
                <a:ext uri="{FF2B5EF4-FFF2-40B4-BE49-F238E27FC236}">
                  <a16:creationId xmlns:a16="http://schemas.microsoft.com/office/drawing/2014/main" id="{067C006C-394E-2930-0CC0-425D463B8A84}"/>
                </a:ext>
              </a:extLst>
            </p:cNvPr>
            <p:cNvSpPr/>
            <p:nvPr/>
          </p:nvSpPr>
          <p:spPr bwMode="auto">
            <a:xfrm rot="10800000">
              <a:off x="4648124" y="2954836"/>
              <a:ext cx="302410" cy="457191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D57AF2E6-4895-9525-B8B0-7C721E80E462}"/>
                </a:ext>
              </a:extLst>
            </p:cNvPr>
            <p:cNvSpPr/>
            <p:nvPr/>
          </p:nvSpPr>
          <p:spPr bwMode="auto">
            <a:xfrm>
              <a:off x="4399121" y="2995611"/>
              <a:ext cx="342901" cy="404813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  <a:gd name="connsiteX0" fmla="*/ 128588 w 302420"/>
                <a:gd name="connsiteY0" fmla="*/ 0 h 483394"/>
                <a:gd name="connsiteX1" fmla="*/ 0 w 302420"/>
                <a:gd name="connsiteY1" fmla="*/ 64293 h 483394"/>
                <a:gd name="connsiteX2" fmla="*/ 197645 w 302420"/>
                <a:gd name="connsiteY2" fmla="*/ 140494 h 483394"/>
                <a:gd name="connsiteX3" fmla="*/ 100013 w 302420"/>
                <a:gd name="connsiteY3" fmla="*/ 211932 h 483394"/>
                <a:gd name="connsiteX4" fmla="*/ 302420 w 302420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85725 w 288132"/>
                <a:gd name="connsiteY3" fmla="*/ 211932 h 483394"/>
                <a:gd name="connsiteX4" fmla="*/ 288132 w 288132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133350 w 288132"/>
                <a:gd name="connsiteY3" fmla="*/ 216695 h 483394"/>
                <a:gd name="connsiteX4" fmla="*/ 288132 w 288132"/>
                <a:gd name="connsiteY4" fmla="*/ 483394 h 483394"/>
                <a:gd name="connsiteX0" fmla="*/ 114300 w 290514"/>
                <a:gd name="connsiteY0" fmla="*/ 0 h 397669"/>
                <a:gd name="connsiteX1" fmla="*/ 0 w 290514"/>
                <a:gd name="connsiteY1" fmla="*/ 109537 h 397669"/>
                <a:gd name="connsiteX2" fmla="*/ 183357 w 290514"/>
                <a:gd name="connsiteY2" fmla="*/ 140494 h 397669"/>
                <a:gd name="connsiteX3" fmla="*/ 133350 w 290514"/>
                <a:gd name="connsiteY3" fmla="*/ 216695 h 397669"/>
                <a:gd name="connsiteX4" fmla="*/ 290514 w 290514"/>
                <a:gd name="connsiteY4" fmla="*/ 397669 h 397669"/>
                <a:gd name="connsiteX0" fmla="*/ 133350 w 290514"/>
                <a:gd name="connsiteY0" fmla="*/ 0 h 416719"/>
                <a:gd name="connsiteX1" fmla="*/ 0 w 290514"/>
                <a:gd name="connsiteY1" fmla="*/ 128587 h 416719"/>
                <a:gd name="connsiteX2" fmla="*/ 183357 w 290514"/>
                <a:gd name="connsiteY2" fmla="*/ 159544 h 416719"/>
                <a:gd name="connsiteX3" fmla="*/ 133350 w 290514"/>
                <a:gd name="connsiteY3" fmla="*/ 235745 h 416719"/>
                <a:gd name="connsiteX4" fmla="*/ 290514 w 290514"/>
                <a:gd name="connsiteY4" fmla="*/ 416719 h 416719"/>
                <a:gd name="connsiteX0" fmla="*/ 226218 w 383382"/>
                <a:gd name="connsiteY0" fmla="*/ 0 h 416719"/>
                <a:gd name="connsiteX1" fmla="*/ 0 w 383382"/>
                <a:gd name="connsiteY1" fmla="*/ 50006 h 416719"/>
                <a:gd name="connsiteX2" fmla="*/ 276225 w 383382"/>
                <a:gd name="connsiteY2" fmla="*/ 159544 h 416719"/>
                <a:gd name="connsiteX3" fmla="*/ 226218 w 383382"/>
                <a:gd name="connsiteY3" fmla="*/ 235745 h 416719"/>
                <a:gd name="connsiteX4" fmla="*/ 383382 w 383382"/>
                <a:gd name="connsiteY4" fmla="*/ 416719 h 416719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80975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73831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147637 w 383382"/>
                <a:gd name="connsiteY3" fmla="*/ 209551 h 438150"/>
                <a:gd name="connsiteX4" fmla="*/ 383382 w 383382"/>
                <a:gd name="connsiteY4" fmla="*/ 438150 h 438150"/>
                <a:gd name="connsiteX0" fmla="*/ 214311 w 388145"/>
                <a:gd name="connsiteY0" fmla="*/ 0 h 395288"/>
                <a:gd name="connsiteX1" fmla="*/ 0 w 388145"/>
                <a:gd name="connsiteY1" fmla="*/ 71437 h 395288"/>
                <a:gd name="connsiteX2" fmla="*/ 252413 w 388145"/>
                <a:gd name="connsiteY2" fmla="*/ 133350 h 395288"/>
                <a:gd name="connsiteX3" fmla="*/ 147637 w 388145"/>
                <a:gd name="connsiteY3" fmla="*/ 209551 h 395288"/>
                <a:gd name="connsiteX4" fmla="*/ 388145 w 388145"/>
                <a:gd name="connsiteY4" fmla="*/ 395288 h 395288"/>
                <a:gd name="connsiteX0" fmla="*/ 188118 w 388145"/>
                <a:gd name="connsiteY0" fmla="*/ 0 h 411957"/>
                <a:gd name="connsiteX1" fmla="*/ 0 w 388145"/>
                <a:gd name="connsiteY1" fmla="*/ 88106 h 411957"/>
                <a:gd name="connsiteX2" fmla="*/ 252413 w 388145"/>
                <a:gd name="connsiteY2" fmla="*/ 150019 h 411957"/>
                <a:gd name="connsiteX3" fmla="*/ 147637 w 388145"/>
                <a:gd name="connsiteY3" fmla="*/ 226220 h 411957"/>
                <a:gd name="connsiteX4" fmla="*/ 388145 w 388145"/>
                <a:gd name="connsiteY4" fmla="*/ 411957 h 411957"/>
                <a:gd name="connsiteX0" fmla="*/ 202406 w 388145"/>
                <a:gd name="connsiteY0" fmla="*/ 0 h 404813"/>
                <a:gd name="connsiteX1" fmla="*/ 0 w 388145"/>
                <a:gd name="connsiteY1" fmla="*/ 80962 h 404813"/>
                <a:gd name="connsiteX2" fmla="*/ 252413 w 388145"/>
                <a:gd name="connsiteY2" fmla="*/ 142875 h 404813"/>
                <a:gd name="connsiteX3" fmla="*/ 147637 w 388145"/>
                <a:gd name="connsiteY3" fmla="*/ 219076 h 404813"/>
                <a:gd name="connsiteX4" fmla="*/ 388145 w 388145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02393 w 342901"/>
                <a:gd name="connsiteY3" fmla="*/ 219076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2406 w 342901"/>
                <a:gd name="connsiteY2" fmla="*/ 188119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1" h="404813">
                  <a:moveTo>
                    <a:pt x="157162" y="0"/>
                  </a:moveTo>
                  <a:lnTo>
                    <a:pt x="0" y="52387"/>
                  </a:lnTo>
                  <a:lnTo>
                    <a:pt x="202406" y="188119"/>
                  </a:lnTo>
                  <a:lnTo>
                    <a:pt x="147637" y="226219"/>
                  </a:lnTo>
                  <a:lnTo>
                    <a:pt x="342901" y="404813"/>
                  </a:lnTo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C2338168-B5BE-5115-A43F-7C42C7CAB666}"/>
                </a:ext>
              </a:extLst>
            </p:cNvPr>
            <p:cNvSpPr/>
            <p:nvPr/>
          </p:nvSpPr>
          <p:spPr bwMode="auto">
            <a:xfrm flipH="1">
              <a:off x="4872890" y="2995611"/>
              <a:ext cx="342901" cy="404813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  <a:gd name="connsiteX0" fmla="*/ 128588 w 302420"/>
                <a:gd name="connsiteY0" fmla="*/ 0 h 483394"/>
                <a:gd name="connsiteX1" fmla="*/ 0 w 302420"/>
                <a:gd name="connsiteY1" fmla="*/ 64293 h 483394"/>
                <a:gd name="connsiteX2" fmla="*/ 197645 w 302420"/>
                <a:gd name="connsiteY2" fmla="*/ 140494 h 483394"/>
                <a:gd name="connsiteX3" fmla="*/ 100013 w 302420"/>
                <a:gd name="connsiteY3" fmla="*/ 211932 h 483394"/>
                <a:gd name="connsiteX4" fmla="*/ 302420 w 302420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85725 w 288132"/>
                <a:gd name="connsiteY3" fmla="*/ 211932 h 483394"/>
                <a:gd name="connsiteX4" fmla="*/ 288132 w 288132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133350 w 288132"/>
                <a:gd name="connsiteY3" fmla="*/ 216695 h 483394"/>
                <a:gd name="connsiteX4" fmla="*/ 288132 w 288132"/>
                <a:gd name="connsiteY4" fmla="*/ 483394 h 483394"/>
                <a:gd name="connsiteX0" fmla="*/ 114300 w 290514"/>
                <a:gd name="connsiteY0" fmla="*/ 0 h 397669"/>
                <a:gd name="connsiteX1" fmla="*/ 0 w 290514"/>
                <a:gd name="connsiteY1" fmla="*/ 109537 h 397669"/>
                <a:gd name="connsiteX2" fmla="*/ 183357 w 290514"/>
                <a:gd name="connsiteY2" fmla="*/ 140494 h 397669"/>
                <a:gd name="connsiteX3" fmla="*/ 133350 w 290514"/>
                <a:gd name="connsiteY3" fmla="*/ 216695 h 397669"/>
                <a:gd name="connsiteX4" fmla="*/ 290514 w 290514"/>
                <a:gd name="connsiteY4" fmla="*/ 397669 h 397669"/>
                <a:gd name="connsiteX0" fmla="*/ 133350 w 290514"/>
                <a:gd name="connsiteY0" fmla="*/ 0 h 416719"/>
                <a:gd name="connsiteX1" fmla="*/ 0 w 290514"/>
                <a:gd name="connsiteY1" fmla="*/ 128587 h 416719"/>
                <a:gd name="connsiteX2" fmla="*/ 183357 w 290514"/>
                <a:gd name="connsiteY2" fmla="*/ 159544 h 416719"/>
                <a:gd name="connsiteX3" fmla="*/ 133350 w 290514"/>
                <a:gd name="connsiteY3" fmla="*/ 235745 h 416719"/>
                <a:gd name="connsiteX4" fmla="*/ 290514 w 290514"/>
                <a:gd name="connsiteY4" fmla="*/ 416719 h 416719"/>
                <a:gd name="connsiteX0" fmla="*/ 226218 w 383382"/>
                <a:gd name="connsiteY0" fmla="*/ 0 h 416719"/>
                <a:gd name="connsiteX1" fmla="*/ 0 w 383382"/>
                <a:gd name="connsiteY1" fmla="*/ 50006 h 416719"/>
                <a:gd name="connsiteX2" fmla="*/ 276225 w 383382"/>
                <a:gd name="connsiteY2" fmla="*/ 159544 h 416719"/>
                <a:gd name="connsiteX3" fmla="*/ 226218 w 383382"/>
                <a:gd name="connsiteY3" fmla="*/ 235745 h 416719"/>
                <a:gd name="connsiteX4" fmla="*/ 383382 w 383382"/>
                <a:gd name="connsiteY4" fmla="*/ 416719 h 416719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80975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73831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147637 w 383382"/>
                <a:gd name="connsiteY3" fmla="*/ 209551 h 438150"/>
                <a:gd name="connsiteX4" fmla="*/ 383382 w 383382"/>
                <a:gd name="connsiteY4" fmla="*/ 438150 h 438150"/>
                <a:gd name="connsiteX0" fmla="*/ 214311 w 388145"/>
                <a:gd name="connsiteY0" fmla="*/ 0 h 395288"/>
                <a:gd name="connsiteX1" fmla="*/ 0 w 388145"/>
                <a:gd name="connsiteY1" fmla="*/ 71437 h 395288"/>
                <a:gd name="connsiteX2" fmla="*/ 252413 w 388145"/>
                <a:gd name="connsiteY2" fmla="*/ 133350 h 395288"/>
                <a:gd name="connsiteX3" fmla="*/ 147637 w 388145"/>
                <a:gd name="connsiteY3" fmla="*/ 209551 h 395288"/>
                <a:gd name="connsiteX4" fmla="*/ 388145 w 388145"/>
                <a:gd name="connsiteY4" fmla="*/ 395288 h 395288"/>
                <a:gd name="connsiteX0" fmla="*/ 188118 w 388145"/>
                <a:gd name="connsiteY0" fmla="*/ 0 h 411957"/>
                <a:gd name="connsiteX1" fmla="*/ 0 w 388145"/>
                <a:gd name="connsiteY1" fmla="*/ 88106 h 411957"/>
                <a:gd name="connsiteX2" fmla="*/ 252413 w 388145"/>
                <a:gd name="connsiteY2" fmla="*/ 150019 h 411957"/>
                <a:gd name="connsiteX3" fmla="*/ 147637 w 388145"/>
                <a:gd name="connsiteY3" fmla="*/ 226220 h 411957"/>
                <a:gd name="connsiteX4" fmla="*/ 388145 w 388145"/>
                <a:gd name="connsiteY4" fmla="*/ 411957 h 411957"/>
                <a:gd name="connsiteX0" fmla="*/ 202406 w 388145"/>
                <a:gd name="connsiteY0" fmla="*/ 0 h 404813"/>
                <a:gd name="connsiteX1" fmla="*/ 0 w 388145"/>
                <a:gd name="connsiteY1" fmla="*/ 80962 h 404813"/>
                <a:gd name="connsiteX2" fmla="*/ 252413 w 388145"/>
                <a:gd name="connsiteY2" fmla="*/ 142875 h 404813"/>
                <a:gd name="connsiteX3" fmla="*/ 147637 w 388145"/>
                <a:gd name="connsiteY3" fmla="*/ 219076 h 404813"/>
                <a:gd name="connsiteX4" fmla="*/ 388145 w 388145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02393 w 342901"/>
                <a:gd name="connsiteY3" fmla="*/ 219076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2406 w 342901"/>
                <a:gd name="connsiteY2" fmla="*/ 188119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1" h="404813">
                  <a:moveTo>
                    <a:pt x="157162" y="0"/>
                  </a:moveTo>
                  <a:lnTo>
                    <a:pt x="0" y="52387"/>
                  </a:lnTo>
                  <a:lnTo>
                    <a:pt x="202406" y="188119"/>
                  </a:lnTo>
                  <a:lnTo>
                    <a:pt x="147637" y="226219"/>
                  </a:lnTo>
                  <a:lnTo>
                    <a:pt x="342901" y="404813"/>
                  </a:lnTo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929630FF-F04B-1C9F-1434-1F9228E7FA68}"/>
                </a:ext>
              </a:extLst>
            </p:cNvPr>
            <p:cNvSpPr/>
            <p:nvPr/>
          </p:nvSpPr>
          <p:spPr bwMode="auto">
            <a:xfrm>
              <a:off x="4254598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9BED4965-A0E7-4E97-5E1F-C1B04D1B70F3}"/>
                </a:ext>
              </a:extLst>
            </p:cNvPr>
            <p:cNvSpPr/>
            <p:nvPr/>
          </p:nvSpPr>
          <p:spPr bwMode="auto">
            <a:xfrm rot="20700000">
              <a:off x="4216499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356A4F54-07AD-B4E0-4390-C0C8A5991735}"/>
                </a:ext>
              </a:extLst>
            </p:cNvPr>
            <p:cNvSpPr/>
            <p:nvPr/>
          </p:nvSpPr>
          <p:spPr bwMode="auto">
            <a:xfrm rot="900000" flipH="1">
              <a:off x="5127884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FA59CCBD-3F57-17D2-910E-31C5531786BF}"/>
                </a:ext>
              </a:extLst>
            </p:cNvPr>
            <p:cNvSpPr/>
            <p:nvPr/>
          </p:nvSpPr>
          <p:spPr bwMode="auto">
            <a:xfrm>
              <a:off x="4331996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0B5FBEC3-7B2F-F0F0-4743-4B8006E8FD15}"/>
                </a:ext>
              </a:extLst>
            </p:cNvPr>
            <p:cNvSpPr/>
            <p:nvPr/>
          </p:nvSpPr>
          <p:spPr bwMode="auto">
            <a:xfrm>
              <a:off x="4384701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036F37E-0895-971D-D68A-C60804C65F39}"/>
                </a:ext>
              </a:extLst>
            </p:cNvPr>
            <p:cNvSpPr/>
            <p:nvPr/>
          </p:nvSpPr>
          <p:spPr bwMode="auto">
            <a:xfrm>
              <a:off x="4884155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72613616-0B07-86C3-17A3-CE9E72D71D4B}"/>
                </a:ext>
              </a:extLst>
            </p:cNvPr>
            <p:cNvSpPr/>
            <p:nvPr/>
          </p:nvSpPr>
          <p:spPr bwMode="auto">
            <a:xfrm>
              <a:off x="4517018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3CA6F9BB-564C-ABB6-440B-2E28B0213278}"/>
                </a:ext>
              </a:extLst>
            </p:cNvPr>
            <p:cNvSpPr/>
            <p:nvPr/>
          </p:nvSpPr>
          <p:spPr bwMode="auto">
            <a:xfrm>
              <a:off x="5020815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二等辺三角形 71">
              <a:extLst>
                <a:ext uri="{FF2B5EF4-FFF2-40B4-BE49-F238E27FC236}">
                  <a16:creationId xmlns:a16="http://schemas.microsoft.com/office/drawing/2014/main" id="{93206716-C0D7-7FCD-725C-BDA998635432}"/>
                </a:ext>
              </a:extLst>
            </p:cNvPr>
            <p:cNvSpPr/>
            <p:nvPr/>
          </p:nvSpPr>
          <p:spPr bwMode="auto">
            <a:xfrm rot="16200000">
              <a:off x="4632679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2A06C70D-7661-1C50-375E-5C164A62BE84}"/>
                </a:ext>
              </a:extLst>
            </p:cNvPr>
            <p:cNvSpPr/>
            <p:nvPr/>
          </p:nvSpPr>
          <p:spPr bwMode="auto">
            <a:xfrm rot="20700000">
              <a:off x="4329644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D02B7091-59AE-3E5D-FAB9-41E76F9BD94B}"/>
                </a:ext>
              </a:extLst>
            </p:cNvPr>
            <p:cNvSpPr/>
            <p:nvPr/>
          </p:nvSpPr>
          <p:spPr bwMode="auto">
            <a:xfrm rot="2700000">
              <a:off x="4879393" y="2146437"/>
              <a:ext cx="453214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4E835725-3563-CE8D-5B0C-A9B7BC43FF8A}"/>
                </a:ext>
              </a:extLst>
            </p:cNvPr>
            <p:cNvCxnSpPr>
              <a:stCxn id="50" idx="0"/>
            </p:cNvCxnSpPr>
            <p:nvPr/>
          </p:nvCxnSpPr>
          <p:spPr bwMode="auto">
            <a:xfrm flipH="1" flipV="1">
              <a:off x="4555780" y="2353792"/>
              <a:ext cx="1097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45C025B2-BE82-F86C-5226-1D046A4D12A7}"/>
                </a:ext>
              </a:extLst>
            </p:cNvPr>
            <p:cNvCxnSpPr>
              <a:cxnSpLocks/>
              <a:stCxn id="51" idx="0"/>
            </p:cNvCxnSpPr>
            <p:nvPr/>
          </p:nvCxnSpPr>
          <p:spPr bwMode="auto">
            <a:xfrm flipH="1" flipV="1">
              <a:off x="5053017" y="2353792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CC365B-A3E8-E651-8990-FF551AD53F7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963615" y="2368088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5CB08737-0AD0-A89E-D0A5-E0179D898446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650947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FF4ECCD6-971A-C14F-991C-68B8F188E239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448541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79375B7B-E67F-5C79-6BA1-B48757511D0C}"/>
                </a:ext>
              </a:extLst>
            </p:cNvPr>
            <p:cNvSpPr/>
            <p:nvPr/>
          </p:nvSpPr>
          <p:spPr bwMode="auto">
            <a:xfrm>
              <a:off x="4561177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0695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6D9C86C-A690-DF90-17F9-A9C7CB99CB3D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3B7760-0424-A016-4EE7-8D685526A84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職員も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47681AB-1038-0FE4-06D2-1EB3380C3511}"/>
              </a:ext>
            </a:extLst>
          </p:cNvPr>
          <p:cNvGrpSpPr/>
          <p:nvPr/>
        </p:nvGrpSpPr>
        <p:grpSpPr>
          <a:xfrm>
            <a:off x="246143" y="2079520"/>
            <a:ext cx="2725695" cy="2675215"/>
            <a:chOff x="636433" y="1104358"/>
            <a:chExt cx="2292711" cy="2250250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6429B96A-59A0-46FB-F440-5BBD1F0ED9D9}"/>
                </a:ext>
              </a:extLst>
            </p:cNvPr>
            <p:cNvGrpSpPr/>
            <p:nvPr/>
          </p:nvGrpSpPr>
          <p:grpSpPr>
            <a:xfrm>
              <a:off x="636433" y="1104358"/>
              <a:ext cx="2292711" cy="2250250"/>
              <a:chOff x="817741" y="1104358"/>
              <a:chExt cx="2292711" cy="225025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987DD4E1-6980-3A84-1EA2-1CAC288652FC}"/>
                  </a:ext>
                </a:extLst>
              </p:cNvPr>
              <p:cNvGrpSpPr/>
              <p:nvPr/>
            </p:nvGrpSpPr>
            <p:grpSpPr>
              <a:xfrm>
                <a:off x="817741" y="1104358"/>
                <a:ext cx="2292711" cy="2250250"/>
                <a:chOff x="-9388408" y="1274500"/>
                <a:chExt cx="2962338" cy="2907476"/>
              </a:xfrm>
            </p:grpSpPr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791447AE-E43D-F0AC-3058-979C05F8BB8D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DD16C085-20BD-62C0-89E9-E0F7E5D4B3CC}"/>
                    </a:ext>
                  </a:extLst>
                </p:cNvPr>
                <p:cNvSpPr/>
                <p:nvPr/>
              </p:nvSpPr>
              <p:spPr bwMode="auto">
                <a:xfrm>
                  <a:off x="-9388408" y="1274500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B4B8D791-9B1D-EE21-809C-2509046B6927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26EB4E9F-77CD-B414-CCDD-2CE0F4E7F118}"/>
                </a:ext>
              </a:extLst>
            </p:cNvPr>
            <p:cNvSpPr/>
            <p:nvPr/>
          </p:nvSpPr>
          <p:spPr bwMode="auto">
            <a:xfrm>
              <a:off x="1016360" y="1275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C516A8C-2533-7565-4B38-DF2D79E300E9}"/>
                </a:ext>
              </a:extLst>
            </p:cNvPr>
            <p:cNvSpPr/>
            <p:nvPr/>
          </p:nvSpPr>
          <p:spPr bwMode="auto">
            <a:xfrm>
              <a:off x="1892660" y="1268760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8FF659A3-F3E4-855D-661E-85DFBE202CF2}"/>
                </a:ext>
              </a:extLst>
            </p:cNvPr>
            <p:cNvGrpSpPr/>
            <p:nvPr/>
          </p:nvGrpSpPr>
          <p:grpSpPr>
            <a:xfrm>
              <a:off x="1285278" y="1967734"/>
              <a:ext cx="174450" cy="230160"/>
              <a:chOff x="1780825" y="2492402"/>
              <a:chExt cx="443890" cy="585642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F030859A-31FB-F8B3-6535-C7E40D9E4C8E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27773E26-07AA-1860-786E-9C8932C10220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26E0A028-6DA0-26BB-2420-1AF4B5C21CA5}"/>
                </a:ext>
              </a:extLst>
            </p:cNvPr>
            <p:cNvGrpSpPr/>
            <p:nvPr/>
          </p:nvGrpSpPr>
          <p:grpSpPr>
            <a:xfrm>
              <a:off x="2161578" y="1967734"/>
              <a:ext cx="174450" cy="230160"/>
              <a:chOff x="1780825" y="2492402"/>
              <a:chExt cx="443890" cy="585642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AF514E3-4E2F-653D-E392-217ED0A7FD0A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1E25E7B6-3FBE-BDD3-95C1-B07B787C9E43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7184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43F15-D7C7-6560-C792-205D28A4F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375B021-1720-B2DA-11C9-A1B898C44279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C796F16-E366-A6A3-BDC1-90D41B3A2AE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職員も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使用します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59179DF-2074-81E2-663B-9A180715A124}"/>
              </a:ext>
            </a:extLst>
          </p:cNvPr>
          <p:cNvGrpSpPr/>
          <p:nvPr/>
        </p:nvGrpSpPr>
        <p:grpSpPr>
          <a:xfrm>
            <a:off x="246143" y="2079520"/>
            <a:ext cx="2725695" cy="2675215"/>
            <a:chOff x="636433" y="1104358"/>
            <a:chExt cx="2292711" cy="2250250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1936C84-9526-A488-C5E1-D3CC5ABEE52F}"/>
                </a:ext>
              </a:extLst>
            </p:cNvPr>
            <p:cNvGrpSpPr/>
            <p:nvPr/>
          </p:nvGrpSpPr>
          <p:grpSpPr>
            <a:xfrm>
              <a:off x="636433" y="1104358"/>
              <a:ext cx="2292711" cy="2250250"/>
              <a:chOff x="817741" y="1104358"/>
              <a:chExt cx="2292711" cy="225025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6C9E7136-19E3-34D4-D0BE-D113CD67B1F5}"/>
                  </a:ext>
                </a:extLst>
              </p:cNvPr>
              <p:cNvGrpSpPr/>
              <p:nvPr/>
            </p:nvGrpSpPr>
            <p:grpSpPr>
              <a:xfrm>
                <a:off x="817741" y="1104358"/>
                <a:ext cx="2292711" cy="2250250"/>
                <a:chOff x="-9388408" y="1274500"/>
                <a:chExt cx="2962338" cy="2907476"/>
              </a:xfrm>
            </p:grpSpPr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E48934D3-44BC-6478-0199-AAA17F73DA3A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F4849F7D-E55B-0F76-1E1A-05A6652BCBF1}"/>
                    </a:ext>
                  </a:extLst>
                </p:cNvPr>
                <p:cNvSpPr/>
                <p:nvPr/>
              </p:nvSpPr>
              <p:spPr bwMode="auto">
                <a:xfrm>
                  <a:off x="-9388408" y="1274500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CA59B0CE-4A18-8190-59E9-08B21F0D6418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1CC07FF-F0CC-4206-550A-80A90924D026}"/>
                </a:ext>
              </a:extLst>
            </p:cNvPr>
            <p:cNvSpPr/>
            <p:nvPr/>
          </p:nvSpPr>
          <p:spPr bwMode="auto">
            <a:xfrm>
              <a:off x="1016360" y="1275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73385A3-7FDA-96CB-6B8F-867E93175EAE}"/>
                </a:ext>
              </a:extLst>
            </p:cNvPr>
            <p:cNvSpPr/>
            <p:nvPr/>
          </p:nvSpPr>
          <p:spPr bwMode="auto">
            <a:xfrm>
              <a:off x="1892660" y="1268760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C60282B1-9BE7-3975-76F7-0540D692C087}"/>
                </a:ext>
              </a:extLst>
            </p:cNvPr>
            <p:cNvGrpSpPr/>
            <p:nvPr/>
          </p:nvGrpSpPr>
          <p:grpSpPr>
            <a:xfrm>
              <a:off x="1285278" y="1967734"/>
              <a:ext cx="174450" cy="230160"/>
              <a:chOff x="1780825" y="2492402"/>
              <a:chExt cx="443890" cy="585642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AF22B5D-5D1B-E7CF-5161-4B496B4E9EDF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3002A211-9127-0AEB-5966-214F3523F8E7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BAEFDE25-B216-AAE7-927D-DD6771E3A989}"/>
                </a:ext>
              </a:extLst>
            </p:cNvPr>
            <p:cNvGrpSpPr/>
            <p:nvPr/>
          </p:nvGrpSpPr>
          <p:grpSpPr>
            <a:xfrm>
              <a:off x="2161578" y="1967734"/>
              <a:ext cx="174450" cy="230160"/>
              <a:chOff x="1780825" y="2492402"/>
              <a:chExt cx="443890" cy="585642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73A8437-DB82-9213-E947-91F749A82901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EA8A93D3-5591-9FA9-15CD-FB092DAEB41B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618378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popg80_このトイレは職員も使います／使用します</dc:title>
  <dc:subject>popg80_このトイレは職員も使います／使用します</dc:subject>
  <dc:creator>でじけろお</dc:creator>
  <cp:lastModifiedBy/>
  <cp:revision>1</cp:revision>
  <dcterms:created xsi:type="dcterms:W3CDTF">2014-12-04T06:28:23Z</dcterms:created>
  <dcterms:modified xsi:type="dcterms:W3CDTF">2024-11-13T06:17:00Z</dcterms:modified>
  <cp:version>1</cp:version>
</cp:coreProperties>
</file>