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8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99FF"/>
    <a:srgbClr val="FFFF99"/>
    <a:srgbClr val="FF6600"/>
    <a:srgbClr val="FF0000"/>
    <a:srgbClr val="99CCFF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703815" y="2660070"/>
            <a:ext cx="8265629" cy="44805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 職員も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E3B92-0EBC-F7DA-745F-7DE888560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8DC4427-74BB-610D-1AC0-7E3C58959656}"/>
              </a:ext>
            </a:extLst>
          </p:cNvPr>
          <p:cNvSpPr txBox="1"/>
          <p:nvPr/>
        </p:nvSpPr>
        <p:spPr>
          <a:xfrm rot="5400000">
            <a:off x="-651164" y="2712720"/>
            <a:ext cx="8160328" cy="44805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職員も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C34281-C7D5-6969-F5B3-3F8294ACF742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0783654B-6E1F-CA8E-BD3E-D7ECF0BCA017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B65E486E-4BBA-A87F-245A-626C9EF8A5FC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87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92DFF022-E7A8-2566-B4E5-3E5BB0FCFA85}"/>
              </a:ext>
            </a:extLst>
          </p:cNvPr>
          <p:cNvGrpSpPr/>
          <p:nvPr/>
        </p:nvGrpSpPr>
        <p:grpSpPr>
          <a:xfrm>
            <a:off x="2260341" y="6201507"/>
            <a:ext cx="1940396" cy="3264584"/>
            <a:chOff x="2407607" y="1945656"/>
            <a:chExt cx="1478732" cy="2487866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ABE75B47-FDC3-4989-4B71-42207843E191}"/>
                </a:ext>
              </a:extLst>
            </p:cNvPr>
            <p:cNvSpPr/>
            <p:nvPr/>
          </p:nvSpPr>
          <p:spPr bwMode="auto">
            <a:xfrm rot="8100000">
              <a:off x="3604232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四角形: 上の 2 つの角を丸める 5">
              <a:extLst>
                <a:ext uri="{FF2B5EF4-FFF2-40B4-BE49-F238E27FC236}">
                  <a16:creationId xmlns:a16="http://schemas.microsoft.com/office/drawing/2014/main" id="{C54BE444-1B19-EF74-B3F6-390CC974444B}"/>
                </a:ext>
              </a:extLst>
            </p:cNvPr>
            <p:cNvSpPr/>
            <p:nvPr/>
          </p:nvSpPr>
          <p:spPr bwMode="auto">
            <a:xfrm rot="19800000" flipH="1">
              <a:off x="3409091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1518AA62-62C7-84A9-809C-6D4D72A83E07}"/>
                </a:ext>
              </a:extLst>
            </p:cNvPr>
            <p:cNvSpPr/>
            <p:nvPr/>
          </p:nvSpPr>
          <p:spPr bwMode="auto">
            <a:xfrm>
              <a:off x="264660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A361F7-6B7C-8EFB-6568-E322CA2DA6EB}"/>
                </a:ext>
              </a:extLst>
            </p:cNvPr>
            <p:cNvSpPr/>
            <p:nvPr/>
          </p:nvSpPr>
          <p:spPr bwMode="auto">
            <a:xfrm flipH="1">
              <a:off x="321346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5619EE4-1713-4FC1-DE4B-9F8D10F08B78}"/>
                </a:ext>
              </a:extLst>
            </p:cNvPr>
            <p:cNvSpPr/>
            <p:nvPr/>
          </p:nvSpPr>
          <p:spPr bwMode="auto">
            <a:xfrm rot="13500000" flipH="1">
              <a:off x="2414674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四角形: 上の 2 つの角を丸める 5">
              <a:extLst>
                <a:ext uri="{FF2B5EF4-FFF2-40B4-BE49-F238E27FC236}">
                  <a16:creationId xmlns:a16="http://schemas.microsoft.com/office/drawing/2014/main" id="{E32B78F2-5D6C-10C1-165C-C916A347DA16}"/>
                </a:ext>
              </a:extLst>
            </p:cNvPr>
            <p:cNvSpPr/>
            <p:nvPr/>
          </p:nvSpPr>
          <p:spPr bwMode="auto">
            <a:xfrm rot="1800000">
              <a:off x="2623882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F7C1346-B990-4F8E-0E44-3AA16328670D}"/>
                </a:ext>
              </a:extLst>
            </p:cNvPr>
            <p:cNvSpPr/>
            <p:nvPr/>
          </p:nvSpPr>
          <p:spPr bwMode="auto">
            <a:xfrm rot="10800000">
              <a:off x="2763177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31EE6216-FA73-2084-5450-DF826CDEC28E}"/>
                </a:ext>
              </a:extLst>
            </p:cNvPr>
            <p:cNvSpPr/>
            <p:nvPr/>
          </p:nvSpPr>
          <p:spPr bwMode="auto">
            <a:xfrm>
              <a:off x="2729328" y="2984501"/>
              <a:ext cx="845722" cy="80208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二等辺三角形 61">
              <a:extLst>
                <a:ext uri="{FF2B5EF4-FFF2-40B4-BE49-F238E27FC236}">
                  <a16:creationId xmlns:a16="http://schemas.microsoft.com/office/drawing/2014/main" id="{A3B4322F-A329-90A9-1887-BB6066BD4E3B}"/>
                </a:ext>
              </a:extLst>
            </p:cNvPr>
            <p:cNvSpPr/>
            <p:nvPr/>
          </p:nvSpPr>
          <p:spPr bwMode="auto">
            <a:xfrm rot="10800000">
              <a:off x="2994585" y="2976570"/>
              <a:ext cx="302410" cy="57836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C189212-1B4C-FB1F-1650-CB61381A7475}"/>
                </a:ext>
              </a:extLst>
            </p:cNvPr>
            <p:cNvSpPr/>
            <p:nvPr/>
          </p:nvSpPr>
          <p:spPr bwMode="auto">
            <a:xfrm rot="10800000">
              <a:off x="3081908" y="3048754"/>
              <a:ext cx="127764" cy="506182"/>
            </a:xfrm>
            <a:custGeom>
              <a:avLst/>
              <a:gdLst>
                <a:gd name="connsiteX0" fmla="*/ 63882 w 127764"/>
                <a:gd name="connsiteY0" fmla="*/ 506182 h 506182"/>
                <a:gd name="connsiteX1" fmla="*/ 0 w 127764"/>
                <a:gd name="connsiteY1" fmla="*/ 244351 h 506182"/>
                <a:gd name="connsiteX2" fmla="*/ 63882 w 127764"/>
                <a:gd name="connsiteY2" fmla="*/ 0 h 506182"/>
                <a:gd name="connsiteX3" fmla="*/ 127764 w 127764"/>
                <a:gd name="connsiteY3" fmla="*/ 244351 h 50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764" h="506182">
                  <a:moveTo>
                    <a:pt x="63882" y="506182"/>
                  </a:moveTo>
                  <a:lnTo>
                    <a:pt x="0" y="244351"/>
                  </a:lnTo>
                  <a:lnTo>
                    <a:pt x="63882" y="0"/>
                  </a:lnTo>
                  <a:lnTo>
                    <a:pt x="127764" y="244351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E3F3A727-E4FE-B89A-FC9A-2E7E7AEED869}"/>
                </a:ext>
              </a:extLst>
            </p:cNvPr>
            <p:cNvSpPr/>
            <p:nvPr/>
          </p:nvSpPr>
          <p:spPr bwMode="auto">
            <a:xfrm rot="10800000">
              <a:off x="3082978" y="3026298"/>
              <a:ext cx="127291" cy="125184"/>
            </a:xfrm>
            <a:prstGeom prst="trapezoi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F2637983-97DD-722E-EDC7-4AE77FDB3168}"/>
                </a:ext>
              </a:extLst>
            </p:cNvPr>
            <p:cNvSpPr/>
            <p:nvPr/>
          </p:nvSpPr>
          <p:spPr bwMode="auto">
            <a:xfrm>
              <a:off x="259356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25694E16-88DB-21BC-3D67-7DED697392F9}"/>
                </a:ext>
              </a:extLst>
            </p:cNvPr>
            <p:cNvSpPr/>
            <p:nvPr/>
          </p:nvSpPr>
          <p:spPr bwMode="auto">
            <a:xfrm rot="20700000">
              <a:off x="255546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D9AE14EB-29D6-0BD4-E26B-C1E46E77BE61}"/>
                </a:ext>
              </a:extLst>
            </p:cNvPr>
            <p:cNvSpPr/>
            <p:nvPr/>
          </p:nvSpPr>
          <p:spPr bwMode="auto">
            <a:xfrm rot="900000" flipH="1">
              <a:off x="346685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87E0265A-3339-4737-563F-8BA9A7FDE602}"/>
                </a:ext>
              </a:extLst>
            </p:cNvPr>
            <p:cNvSpPr/>
            <p:nvPr/>
          </p:nvSpPr>
          <p:spPr bwMode="auto">
            <a:xfrm>
              <a:off x="267096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04F6B68-E481-7153-9098-CB4D203FE87B}"/>
                </a:ext>
              </a:extLst>
            </p:cNvPr>
            <p:cNvSpPr/>
            <p:nvPr/>
          </p:nvSpPr>
          <p:spPr bwMode="auto">
            <a:xfrm>
              <a:off x="272367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B4751B8A-B0DB-5E3C-F481-21591362550D}"/>
                </a:ext>
              </a:extLst>
            </p:cNvPr>
            <p:cNvSpPr/>
            <p:nvPr/>
          </p:nvSpPr>
          <p:spPr bwMode="auto">
            <a:xfrm>
              <a:off x="322312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63E167EC-5CAE-DD4D-6323-E4A211C26D59}"/>
                </a:ext>
              </a:extLst>
            </p:cNvPr>
            <p:cNvSpPr/>
            <p:nvPr/>
          </p:nvSpPr>
          <p:spPr bwMode="auto">
            <a:xfrm>
              <a:off x="285598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9C1EDF54-D067-C19E-9476-CAD2E778DCB4}"/>
                </a:ext>
              </a:extLst>
            </p:cNvPr>
            <p:cNvSpPr/>
            <p:nvPr/>
          </p:nvSpPr>
          <p:spPr bwMode="auto">
            <a:xfrm>
              <a:off x="335978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二等辺三角形 71">
              <a:extLst>
                <a:ext uri="{FF2B5EF4-FFF2-40B4-BE49-F238E27FC236}">
                  <a16:creationId xmlns:a16="http://schemas.microsoft.com/office/drawing/2014/main" id="{738FAEC1-23FE-4A51-63EA-A27A12FDED69}"/>
                </a:ext>
              </a:extLst>
            </p:cNvPr>
            <p:cNvSpPr/>
            <p:nvPr/>
          </p:nvSpPr>
          <p:spPr bwMode="auto">
            <a:xfrm rot="16200000">
              <a:off x="297164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2D3684C-381C-8A62-50C0-A90C403DA648}"/>
                </a:ext>
              </a:extLst>
            </p:cNvPr>
            <p:cNvSpPr/>
            <p:nvPr/>
          </p:nvSpPr>
          <p:spPr bwMode="auto">
            <a:xfrm>
              <a:off x="29064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7D2BC432-A2B8-DBEB-FD9A-5644647A2B90}"/>
                </a:ext>
              </a:extLst>
            </p:cNvPr>
            <p:cNvSpPr/>
            <p:nvPr/>
          </p:nvSpPr>
          <p:spPr bwMode="auto">
            <a:xfrm rot="20700000">
              <a:off x="2668613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348124D3-7087-5D39-F53F-338C265812A5}"/>
                </a:ext>
              </a:extLst>
            </p:cNvPr>
            <p:cNvSpPr/>
            <p:nvPr/>
          </p:nvSpPr>
          <p:spPr bwMode="auto">
            <a:xfrm>
              <a:off x="2847975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FB555D24-D67D-7B02-C281-55169846DC7B}"/>
                </a:ext>
              </a:extLst>
            </p:cNvPr>
            <p:cNvSpPr/>
            <p:nvPr/>
          </p:nvSpPr>
          <p:spPr bwMode="auto">
            <a:xfrm flipH="1">
              <a:off x="3221831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1FFB095-D357-4455-9B88-8F138669954E}"/>
              </a:ext>
            </a:extLst>
          </p:cNvPr>
          <p:cNvGrpSpPr/>
          <p:nvPr/>
        </p:nvGrpSpPr>
        <p:grpSpPr>
          <a:xfrm>
            <a:off x="2289953" y="6321369"/>
            <a:ext cx="1886156" cy="3173329"/>
            <a:chOff x="4061146" y="1945656"/>
            <a:chExt cx="1478732" cy="2487866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B06C3F8A-0022-163A-1F64-62D824275A6F}"/>
                </a:ext>
              </a:extLst>
            </p:cNvPr>
            <p:cNvSpPr/>
            <p:nvPr/>
          </p:nvSpPr>
          <p:spPr bwMode="auto">
            <a:xfrm>
              <a:off x="4305398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2FF24C8-F359-DC8A-3141-B26237348C6A}"/>
                </a:ext>
              </a:extLst>
            </p:cNvPr>
            <p:cNvSpPr/>
            <p:nvPr/>
          </p:nvSpPr>
          <p:spPr bwMode="auto">
            <a:xfrm rot="8100000">
              <a:off x="5257771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四角形: 上の 2 つの角を丸める 5">
              <a:extLst>
                <a:ext uri="{FF2B5EF4-FFF2-40B4-BE49-F238E27FC236}">
                  <a16:creationId xmlns:a16="http://schemas.microsoft.com/office/drawing/2014/main" id="{9801E6BB-A8A2-F848-713A-3213E9D63F9B}"/>
                </a:ext>
              </a:extLst>
            </p:cNvPr>
            <p:cNvSpPr/>
            <p:nvPr/>
          </p:nvSpPr>
          <p:spPr bwMode="auto">
            <a:xfrm rot="19800000" flipH="1">
              <a:off x="5062630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FD6F917E-BDD6-131C-1376-00CFD57D4D49}"/>
                </a:ext>
              </a:extLst>
            </p:cNvPr>
            <p:cNvSpPr/>
            <p:nvPr/>
          </p:nvSpPr>
          <p:spPr bwMode="auto">
            <a:xfrm>
              <a:off x="4300144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F8DDF0A-D108-927A-3950-2142E0307BAF}"/>
                </a:ext>
              </a:extLst>
            </p:cNvPr>
            <p:cNvSpPr/>
            <p:nvPr/>
          </p:nvSpPr>
          <p:spPr bwMode="auto">
            <a:xfrm flipH="1">
              <a:off x="4867006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60EB737-7265-ECD2-AD1C-35EDD711B139}"/>
                </a:ext>
              </a:extLst>
            </p:cNvPr>
            <p:cNvSpPr/>
            <p:nvPr/>
          </p:nvSpPr>
          <p:spPr bwMode="auto">
            <a:xfrm rot="13500000" flipH="1">
              <a:off x="4068213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四角形: 上の 2 つの角を丸める 5">
              <a:extLst>
                <a:ext uri="{FF2B5EF4-FFF2-40B4-BE49-F238E27FC236}">
                  <a16:creationId xmlns:a16="http://schemas.microsoft.com/office/drawing/2014/main" id="{D1F5D991-9470-717D-F372-06776381A54A}"/>
                </a:ext>
              </a:extLst>
            </p:cNvPr>
            <p:cNvSpPr/>
            <p:nvPr/>
          </p:nvSpPr>
          <p:spPr bwMode="auto">
            <a:xfrm rot="1800000">
              <a:off x="427742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ACFE006-9863-4A2D-F3A0-7FD3E4ED1098}"/>
                </a:ext>
              </a:extLst>
            </p:cNvPr>
            <p:cNvSpPr/>
            <p:nvPr/>
          </p:nvSpPr>
          <p:spPr bwMode="auto">
            <a:xfrm rot="10800000">
              <a:off x="4416716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" name="四角形: 上の 2 つの角を丸める 206">
              <a:extLst>
                <a:ext uri="{FF2B5EF4-FFF2-40B4-BE49-F238E27FC236}">
                  <a16:creationId xmlns:a16="http://schemas.microsoft.com/office/drawing/2014/main" id="{B3A1E60A-96AC-BFD7-8526-F44FDC3704C5}"/>
                </a:ext>
              </a:extLst>
            </p:cNvPr>
            <p:cNvSpPr/>
            <p:nvPr/>
          </p:nvSpPr>
          <p:spPr bwMode="auto">
            <a:xfrm>
              <a:off x="4382867" y="2984500"/>
              <a:ext cx="845722" cy="918639"/>
            </a:xfrm>
            <a:custGeom>
              <a:avLst/>
              <a:gdLst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248439 h 918639"/>
                <a:gd name="connsiteX8" fmla="*/ 248439 w 845722"/>
                <a:gd name="connsiteY8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79596 w 845722"/>
                <a:gd name="connsiteY7" fmla="*/ 592138 h 918639"/>
                <a:gd name="connsiteX8" fmla="*/ 0 w 845722"/>
                <a:gd name="connsiteY8" fmla="*/ 248439 h 918639"/>
                <a:gd name="connsiteX9" fmla="*/ 248439 w 845722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5722" h="918639">
                  <a:moveTo>
                    <a:pt x="248439" y="0"/>
                  </a:moveTo>
                  <a:lnTo>
                    <a:pt x="597283" y="0"/>
                  </a:lnTo>
                  <a:cubicBezTo>
                    <a:pt x="734492" y="0"/>
                    <a:pt x="845722" y="111230"/>
                    <a:pt x="845722" y="248439"/>
                  </a:cubicBezTo>
                  <a:lnTo>
                    <a:pt x="758252" y="587375"/>
                  </a:lnTo>
                  <a:lnTo>
                    <a:pt x="845722" y="918639"/>
                  </a:lnTo>
                  <a:lnTo>
                    <a:pt x="845722" y="918639"/>
                  </a:lnTo>
                  <a:lnTo>
                    <a:pt x="0" y="918639"/>
                  </a:lnTo>
                  <a:lnTo>
                    <a:pt x="0" y="918639"/>
                  </a:lnTo>
                  <a:lnTo>
                    <a:pt x="79596" y="592138"/>
                  </a:lnTo>
                  <a:lnTo>
                    <a:pt x="0" y="248439"/>
                  </a:lnTo>
                  <a:cubicBezTo>
                    <a:pt x="0" y="111230"/>
                    <a:pt x="111230" y="0"/>
                    <a:pt x="248439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4B4A72A1-FC8C-335E-5322-CF2583E41B1D}"/>
                </a:ext>
              </a:extLst>
            </p:cNvPr>
            <p:cNvSpPr/>
            <p:nvPr/>
          </p:nvSpPr>
          <p:spPr bwMode="auto">
            <a:xfrm rot="10800000">
              <a:off x="4648124" y="2954836"/>
              <a:ext cx="302410" cy="45719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41DBC50-6F3A-177C-EA13-4ADB3AB61521}"/>
                </a:ext>
              </a:extLst>
            </p:cNvPr>
            <p:cNvSpPr/>
            <p:nvPr/>
          </p:nvSpPr>
          <p:spPr bwMode="auto">
            <a:xfrm>
              <a:off x="4399121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A8E93BE-54F5-E986-6BB7-6D9C084A3FF3}"/>
                </a:ext>
              </a:extLst>
            </p:cNvPr>
            <p:cNvSpPr/>
            <p:nvPr/>
          </p:nvSpPr>
          <p:spPr bwMode="auto">
            <a:xfrm flipH="1">
              <a:off x="4872890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4D4F6F3-4A85-8C9B-DB72-994497901993}"/>
                </a:ext>
              </a:extLst>
            </p:cNvPr>
            <p:cNvSpPr/>
            <p:nvPr/>
          </p:nvSpPr>
          <p:spPr bwMode="auto">
            <a:xfrm>
              <a:off x="4254598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5A3A6E19-8E7B-DB2D-E08C-9EC49CE3995F}"/>
                </a:ext>
              </a:extLst>
            </p:cNvPr>
            <p:cNvSpPr/>
            <p:nvPr/>
          </p:nvSpPr>
          <p:spPr bwMode="auto">
            <a:xfrm rot="20700000">
              <a:off x="4216499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703554F7-4582-3046-E873-E1D0CE87BDBF}"/>
                </a:ext>
              </a:extLst>
            </p:cNvPr>
            <p:cNvSpPr/>
            <p:nvPr/>
          </p:nvSpPr>
          <p:spPr bwMode="auto">
            <a:xfrm rot="900000" flipH="1">
              <a:off x="5127884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3A61A4D8-1AC3-DC18-1127-E8A9058849FB}"/>
                </a:ext>
              </a:extLst>
            </p:cNvPr>
            <p:cNvSpPr/>
            <p:nvPr/>
          </p:nvSpPr>
          <p:spPr bwMode="auto">
            <a:xfrm>
              <a:off x="4331996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8EE26083-70F2-1B75-685B-3ECEEA40731F}"/>
                </a:ext>
              </a:extLst>
            </p:cNvPr>
            <p:cNvSpPr/>
            <p:nvPr/>
          </p:nvSpPr>
          <p:spPr bwMode="auto">
            <a:xfrm>
              <a:off x="4384701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31BADB59-93BC-A966-E0A2-9FA8BDB0BDA9}"/>
                </a:ext>
              </a:extLst>
            </p:cNvPr>
            <p:cNvSpPr/>
            <p:nvPr/>
          </p:nvSpPr>
          <p:spPr bwMode="auto">
            <a:xfrm>
              <a:off x="4884155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5830C899-A050-776A-0D3B-F711380BAE78}"/>
                </a:ext>
              </a:extLst>
            </p:cNvPr>
            <p:cNvSpPr/>
            <p:nvPr/>
          </p:nvSpPr>
          <p:spPr bwMode="auto">
            <a:xfrm>
              <a:off x="4517018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D207063A-DB62-9239-85F0-44BA599B4025}"/>
                </a:ext>
              </a:extLst>
            </p:cNvPr>
            <p:cNvSpPr/>
            <p:nvPr/>
          </p:nvSpPr>
          <p:spPr bwMode="auto">
            <a:xfrm>
              <a:off x="502081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二等辺三角形 71">
              <a:extLst>
                <a:ext uri="{FF2B5EF4-FFF2-40B4-BE49-F238E27FC236}">
                  <a16:creationId xmlns:a16="http://schemas.microsoft.com/office/drawing/2014/main" id="{81B2BEA1-B626-667D-DAE0-58626C3A6CF2}"/>
                </a:ext>
              </a:extLst>
            </p:cNvPr>
            <p:cNvSpPr/>
            <p:nvPr/>
          </p:nvSpPr>
          <p:spPr bwMode="auto">
            <a:xfrm rot="16200000">
              <a:off x="4632679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D55D5469-0937-1B1B-2527-7F0A3276D721}"/>
                </a:ext>
              </a:extLst>
            </p:cNvPr>
            <p:cNvSpPr/>
            <p:nvPr/>
          </p:nvSpPr>
          <p:spPr bwMode="auto">
            <a:xfrm rot="20700000">
              <a:off x="4329644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974D50B0-F1FD-80D4-F04A-53EEEED50744}"/>
                </a:ext>
              </a:extLst>
            </p:cNvPr>
            <p:cNvSpPr/>
            <p:nvPr/>
          </p:nvSpPr>
          <p:spPr bwMode="auto">
            <a:xfrm rot="2700000">
              <a:off x="4879393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68690B01-1CB9-8644-7B37-CD6F3DBDB90C}"/>
                </a:ext>
              </a:extLst>
            </p:cNvPr>
            <p:cNvCxnSpPr>
              <a:stCxn id="51" idx="0"/>
            </p:cNvCxnSpPr>
            <p:nvPr/>
          </p:nvCxnSpPr>
          <p:spPr bwMode="auto">
            <a:xfrm flipH="1" flipV="1">
              <a:off x="4555780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EDDD5D23-054C-B36F-9EE0-49AB6D118DDD}"/>
                </a:ext>
              </a:extLst>
            </p:cNvPr>
            <p:cNvCxnSpPr>
              <a:cxnSpLocks/>
              <a:stCxn id="52" idx="0"/>
            </p:cNvCxnSpPr>
            <p:nvPr/>
          </p:nvCxnSpPr>
          <p:spPr bwMode="auto">
            <a:xfrm flipH="1" flipV="1">
              <a:off x="5053017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3011D53-D9A3-580C-070B-6CDE482C8D9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963615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05CF61FC-7083-78C7-6EFA-EBA4967CD2B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650947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596D8D51-E5D7-3C65-DA9A-5E02BE620E11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448541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E35D8732-8655-3DEC-6A0B-9C975FDF05CA}"/>
                </a:ext>
              </a:extLst>
            </p:cNvPr>
            <p:cNvSpPr/>
            <p:nvPr/>
          </p:nvSpPr>
          <p:spPr bwMode="auto">
            <a:xfrm>
              <a:off x="4561177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6C03425-9D81-5F21-56D3-21F457661B7B}"/>
              </a:ext>
            </a:extLst>
          </p:cNvPr>
          <p:cNvGrpSpPr/>
          <p:nvPr/>
        </p:nvGrpSpPr>
        <p:grpSpPr>
          <a:xfrm>
            <a:off x="2076213" y="397215"/>
            <a:ext cx="2725695" cy="2675215"/>
            <a:chOff x="636433" y="1104358"/>
            <a:chExt cx="2292711" cy="2250250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7F26C324-762E-B8DE-5E44-8EB729E18325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B8A7C64-4ECB-9F30-DEDC-AE99E68FC0BE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9B1790AC-0002-1D38-83F1-DABC049056C3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F9183968-C459-14D8-0F76-DA38A1620D7A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01C131CE-DBF4-673B-DB66-A3B78A5A6833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68E3C3A-B602-CA53-09A9-1C9286069E7C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7B367F2-CDC2-7CC8-E56B-8BB552891664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41F6676-4E0E-0CD1-7E06-BDA1A8A4BC91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1E755D7-85F3-62A6-0D35-AAD5F710A8F1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DA0D9CBF-05D5-21B6-46BB-9C3ADF8DF297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23BC156-1FBB-C22A-7F34-F4A544C4B34E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17771C0-ADA0-9D26-2AFE-CB42DCFDEE82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39F0CEED-124A-0728-33AC-65603A6ACFF0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2E5EF65-E401-8E70-0C6D-B440B8B0FA72}"/>
              </a:ext>
            </a:extLst>
          </p:cNvPr>
          <p:cNvGrpSpPr/>
          <p:nvPr/>
        </p:nvGrpSpPr>
        <p:grpSpPr>
          <a:xfrm>
            <a:off x="2076213" y="397215"/>
            <a:ext cx="2725695" cy="2675215"/>
            <a:chOff x="636433" y="1104358"/>
            <a:chExt cx="2292711" cy="225025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F234BDE-D98E-35BE-B55C-A14976C9FEFA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1643C934-596F-7D53-7CA8-D8CF75A083F1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A4415D8C-DD03-407C-2323-AFF1F1902E05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A5AC728C-A026-C4AC-EE41-2F3BB363500D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31FA9454-6FE9-C73C-695E-3061D9B43468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0CCEAB5-0BDE-32A6-114B-F0D85432D650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7E2167F-C733-F059-5746-98FF6BEF0854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FC973E0-E9A2-2512-C504-072D0CACAD7D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41D5C78-67E1-A922-8CBE-78EF40B9EECD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3010CF26-FB4E-97FD-5C6C-730230B876FE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5D0A5DD-EB27-CD00-5BE1-4BC717EAE177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CF64234-9834-C850-7BEC-FE76679E28D8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6FAC17A5-5362-6115-B8C9-806076284823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popg80_このトイレは職員も使います／使用します</dc:title>
  <dc:subject>popg80_このトイレは職員も使います／使用します</dc:subject>
  <dc:creator>でじけろお</dc:creator>
  <cp:lastModifiedBy/>
  <cp:revision>1</cp:revision>
  <dcterms:created xsi:type="dcterms:W3CDTF">2014-12-04T06:28:15Z</dcterms:created>
  <dcterms:modified xsi:type="dcterms:W3CDTF">2024-11-13T06:17:00Z</dcterms:modified>
  <cp:version>1</cp:version>
</cp:coreProperties>
</file>