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2" r:id="rId2"/>
    <p:sldId id="333" r:id="rId3"/>
    <p:sldId id="334" r:id="rId4"/>
    <p:sldId id="335" r:id="rId5"/>
    <p:sldId id="336" r:id="rId6"/>
    <p:sldId id="33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FF0000"/>
    <a:srgbClr val="99CCFF"/>
    <a:srgbClr val="339933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34465B34-28FA-AE55-DC09-345BE033C7A7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999392" y="905608"/>
            <a:ext cx="7907216" cy="504678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店員も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28063D57-D690-1AE3-F6B9-F5F9FC6275EB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921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63DD07-EE4C-E2F5-EFF2-9A7292CE1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5F9C6BCC-7A37-4BD4-CA5B-A1B4470F1492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49AC082-C97D-6433-ED05-B913773C1CCF}"/>
              </a:ext>
            </a:extLst>
          </p:cNvPr>
          <p:cNvSpPr txBox="1"/>
          <p:nvPr/>
        </p:nvSpPr>
        <p:spPr>
          <a:xfrm>
            <a:off x="999392" y="818710"/>
            <a:ext cx="7907216" cy="513368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店員も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使用します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C58CCC7E-12D7-CB0D-25E1-82FCDDA04466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109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3D396557-F734-8855-6961-C6F89ED11FC8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店員も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使います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44F18C2-DBBB-7F0F-3495-D79339B38D7F}"/>
              </a:ext>
            </a:extLst>
          </p:cNvPr>
          <p:cNvGrpSpPr/>
          <p:nvPr/>
        </p:nvGrpSpPr>
        <p:grpSpPr>
          <a:xfrm>
            <a:off x="7707342" y="3116774"/>
            <a:ext cx="1997646" cy="3408357"/>
            <a:chOff x="-993379" y="1837767"/>
            <a:chExt cx="1521378" cy="2595755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242EADD6-BFCF-22DF-0E77-6576A4AEF52C}"/>
                </a:ext>
              </a:extLst>
            </p:cNvPr>
            <p:cNvSpPr/>
            <p:nvPr/>
          </p:nvSpPr>
          <p:spPr bwMode="auto">
            <a:xfrm>
              <a:off x="-783823" y="2118588"/>
              <a:ext cx="1121184" cy="643341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0212E66A-920A-AAD5-DAAC-B04F57D1DE59}"/>
                </a:ext>
              </a:extLst>
            </p:cNvPr>
            <p:cNvSpPr/>
            <p:nvPr/>
          </p:nvSpPr>
          <p:spPr bwMode="auto">
            <a:xfrm rot="8100000">
              <a:off x="245892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四角形: 上の 2 つの角を丸める 5">
              <a:extLst>
                <a:ext uri="{FF2B5EF4-FFF2-40B4-BE49-F238E27FC236}">
                  <a16:creationId xmlns:a16="http://schemas.microsoft.com/office/drawing/2014/main" id="{C9D812AA-1782-6FE4-78BB-619457F80D7E}"/>
                </a:ext>
              </a:extLst>
            </p:cNvPr>
            <p:cNvSpPr/>
            <p:nvPr/>
          </p:nvSpPr>
          <p:spPr bwMode="auto">
            <a:xfrm rot="19800000" flipH="1">
              <a:off x="50751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3B258F52-F108-F7FE-2C8E-B78039B62A2C}"/>
                </a:ext>
              </a:extLst>
            </p:cNvPr>
            <p:cNvSpPr/>
            <p:nvPr/>
          </p:nvSpPr>
          <p:spPr bwMode="auto">
            <a:xfrm>
              <a:off x="-730785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D84FF479-DD47-3C2E-6AD8-DE61680528C8}"/>
                </a:ext>
              </a:extLst>
            </p:cNvPr>
            <p:cNvSpPr/>
            <p:nvPr/>
          </p:nvSpPr>
          <p:spPr bwMode="auto">
            <a:xfrm flipH="1">
              <a:off x="-163923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CDEC8698-7825-73B9-7F27-2567BC954A2B}"/>
                </a:ext>
              </a:extLst>
            </p:cNvPr>
            <p:cNvSpPr/>
            <p:nvPr/>
          </p:nvSpPr>
          <p:spPr bwMode="auto">
            <a:xfrm rot="13500000" flipH="1">
              <a:off x="-986312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" name="四角形: 上の 2 つの角を丸める 5">
              <a:extLst>
                <a:ext uri="{FF2B5EF4-FFF2-40B4-BE49-F238E27FC236}">
                  <a16:creationId xmlns:a16="http://schemas.microsoft.com/office/drawing/2014/main" id="{92E75290-3981-F4FD-27A0-C7D64B73FA10}"/>
                </a:ext>
              </a:extLst>
            </p:cNvPr>
            <p:cNvSpPr/>
            <p:nvPr/>
          </p:nvSpPr>
          <p:spPr bwMode="auto">
            <a:xfrm rot="1800000">
              <a:off x="-777104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06D7498E-1A5C-00F4-00F1-EEE40FCE6F81}"/>
                </a:ext>
              </a:extLst>
            </p:cNvPr>
            <p:cNvSpPr/>
            <p:nvPr/>
          </p:nvSpPr>
          <p:spPr bwMode="auto">
            <a:xfrm rot="10800000">
              <a:off x="-614213" y="3668492"/>
              <a:ext cx="780726" cy="517964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7329C312-F456-26EC-4037-462CC503970D}"/>
                </a:ext>
              </a:extLst>
            </p:cNvPr>
            <p:cNvSpPr/>
            <p:nvPr/>
          </p:nvSpPr>
          <p:spPr bwMode="auto">
            <a:xfrm>
              <a:off x="-648062" y="2984501"/>
              <a:ext cx="845722" cy="677438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B560570E-A8E5-EF59-A454-41FF1DC19641}"/>
                </a:ext>
              </a:extLst>
            </p:cNvPr>
            <p:cNvSpPr/>
            <p:nvPr/>
          </p:nvSpPr>
          <p:spPr bwMode="auto">
            <a:xfrm>
              <a:off x="-630690" y="2985717"/>
              <a:ext cx="809300" cy="971532"/>
            </a:xfrm>
            <a:custGeom>
              <a:avLst/>
              <a:gdLst>
                <a:gd name="connsiteX0" fmla="*/ 73054 w 475228"/>
                <a:gd name="connsiteY0" fmla="*/ 0 h 863097"/>
                <a:gd name="connsiteX1" fmla="*/ 103533 w 475228"/>
                <a:gd name="connsiteY1" fmla="*/ 0 h 863097"/>
                <a:gd name="connsiteX2" fmla="*/ 111153 w 475228"/>
                <a:gd name="connsiteY2" fmla="*/ 7620 h 863097"/>
                <a:gd name="connsiteX3" fmla="*/ 111153 w 475228"/>
                <a:gd name="connsiteY3" fmla="*/ 149799 h 863097"/>
                <a:gd name="connsiteX4" fmla="*/ 370234 w 475228"/>
                <a:gd name="connsiteY4" fmla="*/ 149799 h 863097"/>
                <a:gd name="connsiteX5" fmla="*/ 370234 w 475228"/>
                <a:gd name="connsiteY5" fmla="*/ 7620 h 863097"/>
                <a:gd name="connsiteX6" fmla="*/ 377854 w 475228"/>
                <a:gd name="connsiteY6" fmla="*/ 0 h 863097"/>
                <a:gd name="connsiteX7" fmla="*/ 408333 w 475228"/>
                <a:gd name="connsiteY7" fmla="*/ 0 h 863097"/>
                <a:gd name="connsiteX8" fmla="*/ 415953 w 475228"/>
                <a:gd name="connsiteY8" fmla="*/ 7620 h 863097"/>
                <a:gd name="connsiteX9" fmla="*/ 415953 w 475228"/>
                <a:gd name="connsiteY9" fmla="*/ 149799 h 863097"/>
                <a:gd name="connsiteX10" fmla="*/ 436844 w 475228"/>
                <a:gd name="connsiteY10" fmla="*/ 149799 h 863097"/>
                <a:gd name="connsiteX11" fmla="*/ 475228 w 475228"/>
                <a:gd name="connsiteY11" fmla="*/ 863097 h 863097"/>
                <a:gd name="connsiteX12" fmla="*/ 0 w 475228"/>
                <a:gd name="connsiteY12" fmla="*/ 863097 h 863097"/>
                <a:gd name="connsiteX13" fmla="*/ 38384 w 475228"/>
                <a:gd name="connsiteY13" fmla="*/ 149799 h 863097"/>
                <a:gd name="connsiteX14" fmla="*/ 65434 w 475228"/>
                <a:gd name="connsiteY14" fmla="*/ 149799 h 863097"/>
                <a:gd name="connsiteX15" fmla="*/ 65434 w 475228"/>
                <a:gd name="connsiteY15" fmla="*/ 7620 h 863097"/>
                <a:gd name="connsiteX16" fmla="*/ 73054 w 475228"/>
                <a:gd name="connsiteY16" fmla="*/ 0 h 863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5228" h="863097">
                  <a:moveTo>
                    <a:pt x="73054" y="0"/>
                  </a:moveTo>
                  <a:lnTo>
                    <a:pt x="103533" y="0"/>
                  </a:lnTo>
                  <a:cubicBezTo>
                    <a:pt x="107741" y="0"/>
                    <a:pt x="111153" y="3412"/>
                    <a:pt x="111153" y="7620"/>
                  </a:cubicBezTo>
                  <a:lnTo>
                    <a:pt x="111153" y="149799"/>
                  </a:lnTo>
                  <a:lnTo>
                    <a:pt x="370234" y="149799"/>
                  </a:lnTo>
                  <a:lnTo>
                    <a:pt x="370234" y="7620"/>
                  </a:lnTo>
                  <a:cubicBezTo>
                    <a:pt x="370234" y="3412"/>
                    <a:pt x="373646" y="0"/>
                    <a:pt x="377854" y="0"/>
                  </a:cubicBezTo>
                  <a:lnTo>
                    <a:pt x="408333" y="0"/>
                  </a:lnTo>
                  <a:cubicBezTo>
                    <a:pt x="412541" y="0"/>
                    <a:pt x="415953" y="3412"/>
                    <a:pt x="415953" y="7620"/>
                  </a:cubicBezTo>
                  <a:lnTo>
                    <a:pt x="415953" y="149799"/>
                  </a:lnTo>
                  <a:lnTo>
                    <a:pt x="436844" y="149799"/>
                  </a:lnTo>
                  <a:lnTo>
                    <a:pt x="475228" y="863097"/>
                  </a:lnTo>
                  <a:lnTo>
                    <a:pt x="0" y="863097"/>
                  </a:lnTo>
                  <a:lnTo>
                    <a:pt x="38384" y="149799"/>
                  </a:lnTo>
                  <a:lnTo>
                    <a:pt x="65434" y="149799"/>
                  </a:lnTo>
                  <a:lnTo>
                    <a:pt x="65434" y="7620"/>
                  </a:lnTo>
                  <a:cubicBezTo>
                    <a:pt x="65434" y="3412"/>
                    <a:pt x="68846" y="0"/>
                    <a:pt x="7305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D7813A59-E116-3AD5-B1CC-2D117E5CF86A}"/>
                </a:ext>
              </a:extLst>
            </p:cNvPr>
            <p:cNvSpPr/>
            <p:nvPr/>
          </p:nvSpPr>
          <p:spPr bwMode="auto">
            <a:xfrm rot="20700000">
              <a:off x="-821922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8EA3C356-987B-E495-281F-662D2ACA4C9D}"/>
                </a:ext>
              </a:extLst>
            </p:cNvPr>
            <p:cNvSpPr/>
            <p:nvPr/>
          </p:nvSpPr>
          <p:spPr bwMode="auto">
            <a:xfrm rot="900000" flipH="1">
              <a:off x="89463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97B37511-17F4-743F-75FC-0F8ED642229B}"/>
                </a:ext>
              </a:extLst>
            </p:cNvPr>
            <p:cNvSpPr/>
            <p:nvPr/>
          </p:nvSpPr>
          <p:spPr bwMode="auto">
            <a:xfrm>
              <a:off x="-706425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770B1E74-F359-7E91-4E74-121EEF6EAAA4}"/>
                </a:ext>
              </a:extLst>
            </p:cNvPr>
            <p:cNvSpPr/>
            <p:nvPr/>
          </p:nvSpPr>
          <p:spPr bwMode="auto">
            <a:xfrm>
              <a:off x="-653720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B2D76969-A690-1275-1B4C-9FDF63A34C85}"/>
                </a:ext>
              </a:extLst>
            </p:cNvPr>
            <p:cNvSpPr/>
            <p:nvPr/>
          </p:nvSpPr>
          <p:spPr bwMode="auto">
            <a:xfrm>
              <a:off x="-154266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39D89E99-79ED-FB65-44CB-2AD7D4CFEC77}"/>
                </a:ext>
              </a:extLst>
            </p:cNvPr>
            <p:cNvSpPr/>
            <p:nvPr/>
          </p:nvSpPr>
          <p:spPr bwMode="auto">
            <a:xfrm>
              <a:off x="-521403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1EC2408E-9EFF-289E-F601-0413E2BBF850}"/>
                </a:ext>
              </a:extLst>
            </p:cNvPr>
            <p:cNvSpPr/>
            <p:nvPr/>
          </p:nvSpPr>
          <p:spPr bwMode="auto">
            <a:xfrm>
              <a:off x="-17606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2B9F5CBB-18FC-A54D-DA30-396C52B0A65B}"/>
                </a:ext>
              </a:extLst>
            </p:cNvPr>
            <p:cNvSpPr/>
            <p:nvPr/>
          </p:nvSpPr>
          <p:spPr bwMode="auto">
            <a:xfrm flipH="1">
              <a:off x="-760746" y="1993938"/>
              <a:ext cx="1059911" cy="422919"/>
            </a:xfrm>
            <a:custGeom>
              <a:avLst/>
              <a:gdLst>
                <a:gd name="connsiteX0" fmla="*/ 564435 w 1059911"/>
                <a:gd name="connsiteY0" fmla="*/ 0 h 368454"/>
                <a:gd name="connsiteX1" fmla="*/ 529942 w 1059911"/>
                <a:gd name="connsiteY1" fmla="*/ 1508 h 368454"/>
                <a:gd name="connsiteX2" fmla="*/ 495476 w 1059911"/>
                <a:gd name="connsiteY2" fmla="*/ 1 h 368454"/>
                <a:gd name="connsiteX3" fmla="*/ 482259 w 1059911"/>
                <a:gd name="connsiteY3" fmla="*/ 3592 h 368454"/>
                <a:gd name="connsiteX4" fmla="*/ 448693 w 1059911"/>
                <a:gd name="connsiteY4" fmla="*/ 5059 h 368454"/>
                <a:gd name="connsiteX5" fmla="*/ 312760 w 1059911"/>
                <a:gd name="connsiteY5" fmla="*/ 38937 h 368454"/>
                <a:gd name="connsiteX6" fmla="*/ 1471 w 1059911"/>
                <a:gd name="connsiteY6" fmla="*/ 306922 h 368454"/>
                <a:gd name="connsiteX7" fmla="*/ 40698 w 1059911"/>
                <a:gd name="connsiteY7" fmla="*/ 356297 h 368454"/>
                <a:gd name="connsiteX8" fmla="*/ 85436 w 1059911"/>
                <a:gd name="connsiteY8" fmla="*/ 368452 h 368454"/>
                <a:gd name="connsiteX9" fmla="*/ 181788 w 1059911"/>
                <a:gd name="connsiteY9" fmla="*/ 302852 h 368454"/>
                <a:gd name="connsiteX10" fmla="*/ 312760 w 1059911"/>
                <a:gd name="connsiteY10" fmla="*/ 245312 h 368454"/>
                <a:gd name="connsiteX11" fmla="*/ 448693 w 1059911"/>
                <a:gd name="connsiteY11" fmla="*/ 211434 h 368454"/>
                <a:gd name="connsiteX12" fmla="*/ 482259 w 1059911"/>
                <a:gd name="connsiteY12" fmla="*/ 209967 h 368454"/>
                <a:gd name="connsiteX13" fmla="*/ 495476 w 1059911"/>
                <a:gd name="connsiteY13" fmla="*/ 206376 h 368454"/>
                <a:gd name="connsiteX14" fmla="*/ 529942 w 1059911"/>
                <a:gd name="connsiteY14" fmla="*/ 207883 h 368454"/>
                <a:gd name="connsiteX15" fmla="*/ 564435 w 1059911"/>
                <a:gd name="connsiteY15" fmla="*/ 206375 h 368454"/>
                <a:gd name="connsiteX16" fmla="*/ 577663 w 1059911"/>
                <a:gd name="connsiteY16" fmla="*/ 209970 h 368454"/>
                <a:gd name="connsiteX17" fmla="*/ 611218 w 1059911"/>
                <a:gd name="connsiteY17" fmla="*/ 211436 h 368454"/>
                <a:gd name="connsiteX18" fmla="*/ 747151 w 1059911"/>
                <a:gd name="connsiteY18" fmla="*/ 245313 h 368454"/>
                <a:gd name="connsiteX19" fmla="*/ 878123 w 1059911"/>
                <a:gd name="connsiteY19" fmla="*/ 302853 h 368454"/>
                <a:gd name="connsiteX20" fmla="*/ 974476 w 1059911"/>
                <a:gd name="connsiteY20" fmla="*/ 368454 h 368454"/>
                <a:gd name="connsiteX21" fmla="*/ 1019213 w 1059911"/>
                <a:gd name="connsiteY21" fmla="*/ 356298 h 368454"/>
                <a:gd name="connsiteX22" fmla="*/ 1058440 w 1059911"/>
                <a:gd name="connsiteY22" fmla="*/ 306923 h 368454"/>
                <a:gd name="connsiteX23" fmla="*/ 747151 w 1059911"/>
                <a:gd name="connsiteY23" fmla="*/ 38938 h 368454"/>
                <a:gd name="connsiteX24" fmla="*/ 611218 w 1059911"/>
                <a:gd name="connsiteY24" fmla="*/ 5061 h 368454"/>
                <a:gd name="connsiteX25" fmla="*/ 577663 w 1059911"/>
                <a:gd name="connsiteY25" fmla="*/ 3595 h 36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59911" h="368454">
                  <a:moveTo>
                    <a:pt x="564435" y="0"/>
                  </a:moveTo>
                  <a:lnTo>
                    <a:pt x="529942" y="1508"/>
                  </a:lnTo>
                  <a:lnTo>
                    <a:pt x="495476" y="1"/>
                  </a:lnTo>
                  <a:lnTo>
                    <a:pt x="482259" y="3592"/>
                  </a:lnTo>
                  <a:lnTo>
                    <a:pt x="448693" y="5059"/>
                  </a:lnTo>
                  <a:cubicBezTo>
                    <a:pt x="406078" y="11490"/>
                    <a:pt x="360098" y="22724"/>
                    <a:pt x="312760" y="38937"/>
                  </a:cubicBezTo>
                  <a:cubicBezTo>
                    <a:pt x="123410" y="103791"/>
                    <a:pt x="-15958" y="223773"/>
                    <a:pt x="1471" y="306922"/>
                  </a:cubicBezTo>
                  <a:cubicBezTo>
                    <a:pt x="5829" y="327709"/>
                    <a:pt x="19574" y="344226"/>
                    <a:pt x="40698" y="356297"/>
                  </a:cubicBezTo>
                  <a:lnTo>
                    <a:pt x="85436" y="368452"/>
                  </a:lnTo>
                  <a:lnTo>
                    <a:pt x="181788" y="302852"/>
                  </a:lnTo>
                  <a:cubicBezTo>
                    <a:pt x="221209" y="281184"/>
                    <a:pt x="265423" y="261526"/>
                    <a:pt x="312760" y="245312"/>
                  </a:cubicBezTo>
                  <a:cubicBezTo>
                    <a:pt x="360098" y="229099"/>
                    <a:pt x="406078" y="217865"/>
                    <a:pt x="448693" y="211434"/>
                  </a:cubicBezTo>
                  <a:lnTo>
                    <a:pt x="482259" y="209967"/>
                  </a:lnTo>
                  <a:lnTo>
                    <a:pt x="495476" y="206376"/>
                  </a:lnTo>
                  <a:lnTo>
                    <a:pt x="529942" y="207883"/>
                  </a:lnTo>
                  <a:lnTo>
                    <a:pt x="564435" y="206375"/>
                  </a:lnTo>
                  <a:lnTo>
                    <a:pt x="577663" y="209970"/>
                  </a:lnTo>
                  <a:lnTo>
                    <a:pt x="611218" y="211436"/>
                  </a:lnTo>
                  <a:cubicBezTo>
                    <a:pt x="653833" y="217867"/>
                    <a:pt x="699813" y="229100"/>
                    <a:pt x="747151" y="245313"/>
                  </a:cubicBezTo>
                  <a:cubicBezTo>
                    <a:pt x="794489" y="261527"/>
                    <a:pt x="838702" y="281186"/>
                    <a:pt x="878123" y="302853"/>
                  </a:cubicBezTo>
                  <a:lnTo>
                    <a:pt x="974476" y="368454"/>
                  </a:lnTo>
                  <a:lnTo>
                    <a:pt x="1019213" y="356298"/>
                  </a:lnTo>
                  <a:cubicBezTo>
                    <a:pt x="1040338" y="344228"/>
                    <a:pt x="1054083" y="327710"/>
                    <a:pt x="1058440" y="306923"/>
                  </a:cubicBezTo>
                  <a:cubicBezTo>
                    <a:pt x="1075869" y="223774"/>
                    <a:pt x="936501" y="103792"/>
                    <a:pt x="747151" y="38938"/>
                  </a:cubicBezTo>
                  <a:cubicBezTo>
                    <a:pt x="699813" y="22725"/>
                    <a:pt x="653833" y="11492"/>
                    <a:pt x="611218" y="5061"/>
                  </a:cubicBezTo>
                  <a:lnTo>
                    <a:pt x="577663" y="359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1B09D322-278E-6290-9BFE-A54CAC32F49F}"/>
                </a:ext>
              </a:extLst>
            </p:cNvPr>
            <p:cNvSpPr/>
            <p:nvPr/>
          </p:nvSpPr>
          <p:spPr bwMode="auto">
            <a:xfrm>
              <a:off x="-652824" y="1837767"/>
              <a:ext cx="834546" cy="339088"/>
            </a:xfrm>
            <a:prstGeom prst="trapezoid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二等辺三角形 71">
              <a:extLst>
                <a:ext uri="{FF2B5EF4-FFF2-40B4-BE49-F238E27FC236}">
                  <a16:creationId xmlns:a16="http://schemas.microsoft.com/office/drawing/2014/main" id="{6309AA58-C872-0A14-BA9C-47DD9BB53BEE}"/>
                </a:ext>
              </a:extLst>
            </p:cNvPr>
            <p:cNvSpPr/>
            <p:nvPr/>
          </p:nvSpPr>
          <p:spPr bwMode="auto">
            <a:xfrm rot="16200000">
              <a:off x="-405742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99A93AE5-B634-5229-3DE3-D80078C3A718}"/>
                </a:ext>
              </a:extLst>
            </p:cNvPr>
            <p:cNvSpPr/>
            <p:nvPr/>
          </p:nvSpPr>
          <p:spPr bwMode="auto">
            <a:xfrm>
              <a:off x="-470894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8430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999947-D93F-C5CE-98BE-92BC8CB66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2C8F4245-A1DD-8A9D-473B-0BE8281BA9EB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5068279-9482-C888-C577-B31C1BECB914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店員も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使用します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C8438961-8229-7353-1374-280A72598264}"/>
              </a:ext>
            </a:extLst>
          </p:cNvPr>
          <p:cNvGrpSpPr/>
          <p:nvPr/>
        </p:nvGrpSpPr>
        <p:grpSpPr>
          <a:xfrm>
            <a:off x="7671426" y="3187447"/>
            <a:ext cx="1964754" cy="3343227"/>
            <a:chOff x="644921" y="1844744"/>
            <a:chExt cx="1521378" cy="2588778"/>
          </a:xfrm>
        </p:grpSpPr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B47F93BA-0A8A-D1CD-2D59-64B12198057D}"/>
                </a:ext>
              </a:extLst>
            </p:cNvPr>
            <p:cNvSpPr/>
            <p:nvPr/>
          </p:nvSpPr>
          <p:spPr bwMode="auto">
            <a:xfrm rot="13500000" flipH="1">
              <a:off x="651988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8FB00A51-DDFF-971C-C648-8BF2C4AEE64E}"/>
                </a:ext>
              </a:extLst>
            </p:cNvPr>
            <p:cNvGrpSpPr/>
            <p:nvPr/>
          </p:nvGrpSpPr>
          <p:grpSpPr>
            <a:xfrm>
              <a:off x="831949" y="1844744"/>
              <a:ext cx="1334350" cy="2588778"/>
              <a:chOff x="831949" y="1844744"/>
              <a:chExt cx="1334350" cy="2588778"/>
            </a:xfrm>
          </p:grpSpPr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A39B4D64-7DC6-2268-DD76-63C08A6BAE7C}"/>
                  </a:ext>
                </a:extLst>
              </p:cNvPr>
              <p:cNvSpPr/>
              <p:nvPr/>
            </p:nvSpPr>
            <p:spPr bwMode="auto">
              <a:xfrm>
                <a:off x="92084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7061FE41-5886-0976-4AB3-7BFD3D4313EE}"/>
                  </a:ext>
                </a:extLst>
              </p:cNvPr>
              <p:cNvSpPr/>
              <p:nvPr/>
            </p:nvSpPr>
            <p:spPr bwMode="auto">
              <a:xfrm rot="8100000">
                <a:off x="188419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四角形: 上の 2 つの角を丸める 5">
                <a:extLst>
                  <a:ext uri="{FF2B5EF4-FFF2-40B4-BE49-F238E27FC236}">
                    <a16:creationId xmlns:a16="http://schemas.microsoft.com/office/drawing/2014/main" id="{8204E2AB-F95A-52F0-07F7-B7DE1455DD3D}"/>
                  </a:ext>
                </a:extLst>
              </p:cNvPr>
              <p:cNvSpPr/>
              <p:nvPr/>
            </p:nvSpPr>
            <p:spPr bwMode="auto">
              <a:xfrm rot="19800000" flipH="1">
                <a:off x="1689051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36CFE7C0-8217-62B4-C102-721834E5ADCF}"/>
                  </a:ext>
                </a:extLst>
              </p:cNvPr>
              <p:cNvSpPr/>
              <p:nvPr/>
            </p:nvSpPr>
            <p:spPr bwMode="auto">
              <a:xfrm>
                <a:off x="90751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7B7039A1-44B0-C712-E569-E640625A4292}"/>
                  </a:ext>
                </a:extLst>
              </p:cNvPr>
              <p:cNvSpPr/>
              <p:nvPr/>
            </p:nvSpPr>
            <p:spPr bwMode="auto">
              <a:xfrm flipH="1">
                <a:off x="147437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9" name="四角形: 上の 2 つの角を丸める 5">
                <a:extLst>
                  <a:ext uri="{FF2B5EF4-FFF2-40B4-BE49-F238E27FC236}">
                    <a16:creationId xmlns:a16="http://schemas.microsoft.com/office/drawing/2014/main" id="{BBE4265B-1C77-2A70-616E-235FB78B2FE0}"/>
                  </a:ext>
                </a:extLst>
              </p:cNvPr>
              <p:cNvSpPr/>
              <p:nvPr/>
            </p:nvSpPr>
            <p:spPr bwMode="auto">
              <a:xfrm rot="1800000">
                <a:off x="861196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04838229-4F0F-485A-B134-242EFBE0B5E6}"/>
                  </a:ext>
                </a:extLst>
              </p:cNvPr>
              <p:cNvSpPr/>
              <p:nvPr/>
            </p:nvSpPr>
            <p:spPr bwMode="auto">
              <a:xfrm rot="10800000">
                <a:off x="1024087" y="3668492"/>
                <a:ext cx="780726" cy="517964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CEF814E7-1288-0A88-09BF-5BE1F4C4AE27}"/>
                  </a:ext>
                </a:extLst>
              </p:cNvPr>
              <p:cNvSpPr/>
              <p:nvPr/>
            </p:nvSpPr>
            <p:spPr bwMode="auto">
              <a:xfrm>
                <a:off x="990238" y="2984501"/>
                <a:ext cx="845722" cy="67743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96FBB0A9-293D-8822-3D9D-BE669BA03451}"/>
                  </a:ext>
                </a:extLst>
              </p:cNvPr>
              <p:cNvSpPr/>
              <p:nvPr/>
            </p:nvSpPr>
            <p:spPr bwMode="auto">
              <a:xfrm>
                <a:off x="1007610" y="2985717"/>
                <a:ext cx="809300" cy="971532"/>
              </a:xfrm>
              <a:custGeom>
                <a:avLst/>
                <a:gdLst>
                  <a:gd name="connsiteX0" fmla="*/ 73054 w 475228"/>
                  <a:gd name="connsiteY0" fmla="*/ 0 h 863097"/>
                  <a:gd name="connsiteX1" fmla="*/ 103533 w 475228"/>
                  <a:gd name="connsiteY1" fmla="*/ 0 h 863097"/>
                  <a:gd name="connsiteX2" fmla="*/ 111153 w 475228"/>
                  <a:gd name="connsiteY2" fmla="*/ 7620 h 863097"/>
                  <a:gd name="connsiteX3" fmla="*/ 111153 w 475228"/>
                  <a:gd name="connsiteY3" fmla="*/ 149799 h 863097"/>
                  <a:gd name="connsiteX4" fmla="*/ 370234 w 475228"/>
                  <a:gd name="connsiteY4" fmla="*/ 149799 h 863097"/>
                  <a:gd name="connsiteX5" fmla="*/ 370234 w 475228"/>
                  <a:gd name="connsiteY5" fmla="*/ 7620 h 863097"/>
                  <a:gd name="connsiteX6" fmla="*/ 377854 w 475228"/>
                  <a:gd name="connsiteY6" fmla="*/ 0 h 863097"/>
                  <a:gd name="connsiteX7" fmla="*/ 408333 w 475228"/>
                  <a:gd name="connsiteY7" fmla="*/ 0 h 863097"/>
                  <a:gd name="connsiteX8" fmla="*/ 415953 w 475228"/>
                  <a:gd name="connsiteY8" fmla="*/ 7620 h 863097"/>
                  <a:gd name="connsiteX9" fmla="*/ 415953 w 475228"/>
                  <a:gd name="connsiteY9" fmla="*/ 149799 h 863097"/>
                  <a:gd name="connsiteX10" fmla="*/ 436844 w 475228"/>
                  <a:gd name="connsiteY10" fmla="*/ 149799 h 863097"/>
                  <a:gd name="connsiteX11" fmla="*/ 475228 w 475228"/>
                  <a:gd name="connsiteY11" fmla="*/ 863097 h 863097"/>
                  <a:gd name="connsiteX12" fmla="*/ 0 w 475228"/>
                  <a:gd name="connsiteY12" fmla="*/ 863097 h 863097"/>
                  <a:gd name="connsiteX13" fmla="*/ 38384 w 475228"/>
                  <a:gd name="connsiteY13" fmla="*/ 149799 h 863097"/>
                  <a:gd name="connsiteX14" fmla="*/ 65434 w 475228"/>
                  <a:gd name="connsiteY14" fmla="*/ 149799 h 863097"/>
                  <a:gd name="connsiteX15" fmla="*/ 65434 w 475228"/>
                  <a:gd name="connsiteY15" fmla="*/ 7620 h 863097"/>
                  <a:gd name="connsiteX16" fmla="*/ 73054 w 475228"/>
                  <a:gd name="connsiteY16" fmla="*/ 0 h 863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5228" h="863097">
                    <a:moveTo>
                      <a:pt x="73054" y="0"/>
                    </a:moveTo>
                    <a:lnTo>
                      <a:pt x="103533" y="0"/>
                    </a:lnTo>
                    <a:cubicBezTo>
                      <a:pt x="107741" y="0"/>
                      <a:pt x="111153" y="3412"/>
                      <a:pt x="111153" y="7620"/>
                    </a:cubicBezTo>
                    <a:lnTo>
                      <a:pt x="111153" y="149799"/>
                    </a:lnTo>
                    <a:lnTo>
                      <a:pt x="370234" y="149799"/>
                    </a:lnTo>
                    <a:lnTo>
                      <a:pt x="370234" y="7620"/>
                    </a:lnTo>
                    <a:cubicBezTo>
                      <a:pt x="370234" y="3412"/>
                      <a:pt x="373646" y="0"/>
                      <a:pt x="377854" y="0"/>
                    </a:cubicBezTo>
                    <a:lnTo>
                      <a:pt x="408333" y="0"/>
                    </a:lnTo>
                    <a:cubicBezTo>
                      <a:pt x="412541" y="0"/>
                      <a:pt x="415953" y="3412"/>
                      <a:pt x="415953" y="7620"/>
                    </a:cubicBezTo>
                    <a:lnTo>
                      <a:pt x="415953" y="149799"/>
                    </a:lnTo>
                    <a:lnTo>
                      <a:pt x="436844" y="149799"/>
                    </a:lnTo>
                    <a:lnTo>
                      <a:pt x="475228" y="863097"/>
                    </a:lnTo>
                    <a:lnTo>
                      <a:pt x="0" y="863097"/>
                    </a:lnTo>
                    <a:lnTo>
                      <a:pt x="38384" y="149799"/>
                    </a:lnTo>
                    <a:lnTo>
                      <a:pt x="65434" y="149799"/>
                    </a:lnTo>
                    <a:lnTo>
                      <a:pt x="65434" y="7620"/>
                    </a:lnTo>
                    <a:cubicBezTo>
                      <a:pt x="65434" y="3412"/>
                      <a:pt x="68846" y="0"/>
                      <a:pt x="7305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275B91DA-BE8B-5789-B2DB-0D284300E18E}"/>
                  </a:ext>
                </a:extLst>
              </p:cNvPr>
              <p:cNvSpPr/>
              <p:nvPr/>
            </p:nvSpPr>
            <p:spPr bwMode="auto">
              <a:xfrm>
                <a:off x="87004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51F813B9-961E-BB56-2084-4EE884752E46}"/>
                  </a:ext>
                </a:extLst>
              </p:cNvPr>
              <p:cNvSpPr/>
              <p:nvPr/>
            </p:nvSpPr>
            <p:spPr bwMode="auto">
              <a:xfrm rot="20700000">
                <a:off x="83194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1A9BAE72-91DE-E258-AFF2-5D1BC2CA81CC}"/>
                  </a:ext>
                </a:extLst>
              </p:cNvPr>
              <p:cNvSpPr/>
              <p:nvPr/>
            </p:nvSpPr>
            <p:spPr bwMode="auto">
              <a:xfrm rot="900000" flipH="1">
                <a:off x="174333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1447886-606C-2A88-FAE9-286CD336C0F7}"/>
                  </a:ext>
                </a:extLst>
              </p:cNvPr>
              <p:cNvSpPr/>
              <p:nvPr/>
            </p:nvSpPr>
            <p:spPr bwMode="auto">
              <a:xfrm>
                <a:off x="94744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E1B96160-ED6F-A396-8580-FE0D4734417F}"/>
                  </a:ext>
                </a:extLst>
              </p:cNvPr>
              <p:cNvSpPr/>
              <p:nvPr/>
            </p:nvSpPr>
            <p:spPr bwMode="auto">
              <a:xfrm>
                <a:off x="100015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707F2FBF-35C3-DD76-5318-9839C7A1DA9A}"/>
                  </a:ext>
                </a:extLst>
              </p:cNvPr>
              <p:cNvSpPr/>
              <p:nvPr/>
            </p:nvSpPr>
            <p:spPr bwMode="auto">
              <a:xfrm>
                <a:off x="149960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AE94A60A-B7F3-D5D9-389D-CA489B4E8E08}"/>
                  </a:ext>
                </a:extLst>
              </p:cNvPr>
              <p:cNvSpPr/>
              <p:nvPr/>
            </p:nvSpPr>
            <p:spPr bwMode="auto">
              <a:xfrm>
                <a:off x="113246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5FA7E2D4-972B-6FFE-BFBF-572C37819BB8}"/>
                  </a:ext>
                </a:extLst>
              </p:cNvPr>
              <p:cNvSpPr/>
              <p:nvPr/>
            </p:nvSpPr>
            <p:spPr bwMode="auto">
              <a:xfrm>
                <a:off x="163626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二等辺三角形 71">
                <a:extLst>
                  <a:ext uri="{FF2B5EF4-FFF2-40B4-BE49-F238E27FC236}">
                    <a16:creationId xmlns:a16="http://schemas.microsoft.com/office/drawing/2014/main" id="{F5C84129-FD97-B542-9035-32826D836737}"/>
                  </a:ext>
                </a:extLst>
              </p:cNvPr>
              <p:cNvSpPr/>
              <p:nvPr/>
            </p:nvSpPr>
            <p:spPr bwMode="auto">
              <a:xfrm rot="16200000">
                <a:off x="124812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C708494F-161D-B7BC-4594-4270C9FCE8DD}"/>
                  </a:ext>
                </a:extLst>
              </p:cNvPr>
              <p:cNvSpPr/>
              <p:nvPr/>
            </p:nvSpPr>
            <p:spPr bwMode="auto">
              <a:xfrm rot="20700000">
                <a:off x="94509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11EB6DDD-2D46-7D58-15DA-39DC69DD5A69}"/>
                  </a:ext>
                </a:extLst>
              </p:cNvPr>
              <p:cNvSpPr/>
              <p:nvPr/>
            </p:nvSpPr>
            <p:spPr bwMode="auto">
              <a:xfrm rot="2700000">
                <a:off x="149484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84" name="直線コネクタ 83">
                <a:extLst>
                  <a:ext uri="{FF2B5EF4-FFF2-40B4-BE49-F238E27FC236}">
                    <a16:creationId xmlns:a16="http://schemas.microsoft.com/office/drawing/2014/main" id="{8625371A-53CA-381C-7521-43A35E20362E}"/>
                  </a:ext>
                </a:extLst>
              </p:cNvPr>
              <p:cNvCxnSpPr>
                <a:stCxn id="77" idx="0"/>
              </p:cNvCxnSpPr>
              <p:nvPr/>
            </p:nvCxnSpPr>
            <p:spPr bwMode="auto">
              <a:xfrm flipH="1" flipV="1">
                <a:off x="117123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5" name="直線コネクタ 84">
                <a:extLst>
                  <a:ext uri="{FF2B5EF4-FFF2-40B4-BE49-F238E27FC236}">
                    <a16:creationId xmlns:a16="http://schemas.microsoft.com/office/drawing/2014/main" id="{E89E7F39-76AD-D03F-9ACD-1B4E7B188B1F}"/>
                  </a:ext>
                </a:extLst>
              </p:cNvPr>
              <p:cNvCxnSpPr>
                <a:cxnSpLocks/>
                <a:stCxn id="78" idx="0"/>
              </p:cNvCxnSpPr>
              <p:nvPr/>
            </p:nvCxnSpPr>
            <p:spPr bwMode="auto">
              <a:xfrm flipH="1" flipV="1">
                <a:off x="166846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6" name="直線コネクタ 85">
                <a:extLst>
                  <a:ext uri="{FF2B5EF4-FFF2-40B4-BE49-F238E27FC236}">
                    <a16:creationId xmlns:a16="http://schemas.microsoft.com/office/drawing/2014/main" id="{8DB39C74-6189-0254-C4DE-FE70C93FA50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57906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7" name="直線コネクタ 86">
                <a:extLst>
                  <a:ext uri="{FF2B5EF4-FFF2-40B4-BE49-F238E27FC236}">
                    <a16:creationId xmlns:a16="http://schemas.microsoft.com/office/drawing/2014/main" id="{84F63877-FCDD-46FE-C355-98549773251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26639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9" name="直線コネクタ 88">
                <a:extLst>
                  <a:ext uri="{FF2B5EF4-FFF2-40B4-BE49-F238E27FC236}">
                    <a16:creationId xmlns:a16="http://schemas.microsoft.com/office/drawing/2014/main" id="{18E90D49-1B49-2B05-7F21-3E0AC65E3AB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06399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FDA00947-8D66-CDDB-5AA3-ADE96DF36F0B}"/>
                  </a:ext>
                </a:extLst>
              </p:cNvPr>
              <p:cNvSpPr/>
              <p:nvPr/>
            </p:nvSpPr>
            <p:spPr bwMode="auto">
              <a:xfrm>
                <a:off x="117662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" name="台形 90">
                <a:extLst>
                  <a:ext uri="{FF2B5EF4-FFF2-40B4-BE49-F238E27FC236}">
                    <a16:creationId xmlns:a16="http://schemas.microsoft.com/office/drawing/2014/main" id="{220B3146-FA62-305E-F06D-73FE6026B1E1}"/>
                  </a:ext>
                </a:extLst>
              </p:cNvPr>
              <p:cNvSpPr/>
              <p:nvPr/>
            </p:nvSpPr>
            <p:spPr bwMode="auto">
              <a:xfrm>
                <a:off x="1013366" y="1844744"/>
                <a:ext cx="834546" cy="339088"/>
              </a:xfrm>
              <a:prstGeom prst="trapezoid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0695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6D9C86C-A690-DF90-17F9-A9C7CB99CB3D}"/>
              </a:ext>
            </a:extLst>
          </p:cNvPr>
          <p:cNvSpPr/>
          <p:nvPr/>
        </p:nvSpPr>
        <p:spPr>
          <a:xfrm>
            <a:off x="96714" y="96715"/>
            <a:ext cx="3024555" cy="66557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13B7760-0424-A016-4EE7-8D685526A84D}"/>
              </a:ext>
            </a:extLst>
          </p:cNvPr>
          <p:cNvSpPr txBox="1"/>
          <p:nvPr/>
        </p:nvSpPr>
        <p:spPr>
          <a:xfrm>
            <a:off x="3512840" y="597877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店員も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使います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105257CE-7F13-A89D-2C8C-7BAEAD747045}"/>
              </a:ext>
            </a:extLst>
          </p:cNvPr>
          <p:cNvGrpSpPr/>
          <p:nvPr/>
        </p:nvGrpSpPr>
        <p:grpSpPr>
          <a:xfrm>
            <a:off x="283488" y="2056511"/>
            <a:ext cx="2688350" cy="2688350"/>
            <a:chOff x="-449265" y="6704217"/>
            <a:chExt cx="2688350" cy="2688350"/>
          </a:xfrm>
        </p:grpSpPr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63594440-F04F-700F-B6E5-DAF640533D81}"/>
                </a:ext>
              </a:extLst>
            </p:cNvPr>
            <p:cNvSpPr/>
            <p:nvPr/>
          </p:nvSpPr>
          <p:spPr bwMode="auto">
            <a:xfrm>
              <a:off x="-449265" y="670421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7CC990C4-D476-C7A6-A19E-125ADDF153B3}"/>
                </a:ext>
              </a:extLst>
            </p:cNvPr>
            <p:cNvSpPr/>
            <p:nvPr/>
          </p:nvSpPr>
          <p:spPr bwMode="auto">
            <a:xfrm>
              <a:off x="-328871" y="682461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B7843EF9-C0EE-A7B9-7088-D19962D69E83}"/>
                </a:ext>
              </a:extLst>
            </p:cNvPr>
            <p:cNvGrpSpPr/>
            <p:nvPr/>
          </p:nvGrpSpPr>
          <p:grpSpPr>
            <a:xfrm>
              <a:off x="499536" y="6986359"/>
              <a:ext cx="790748" cy="2124063"/>
              <a:chOff x="-1622477" y="6593026"/>
              <a:chExt cx="790748" cy="2124063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F603BD5E-386F-CA69-513A-8D3C3AC1A31D}"/>
                  </a:ext>
                </a:extLst>
              </p:cNvPr>
              <p:cNvSpPr/>
              <p:nvPr/>
            </p:nvSpPr>
            <p:spPr bwMode="auto">
              <a:xfrm>
                <a:off x="-1622477" y="6593026"/>
                <a:ext cx="790748" cy="2124063"/>
              </a:xfrm>
              <a:custGeom>
                <a:avLst/>
                <a:gdLst>
                  <a:gd name="connsiteX0" fmla="*/ 157164 w 790748"/>
                  <a:gd name="connsiteY0" fmla="*/ 815033 h 2124063"/>
                  <a:gd name="connsiteX1" fmla="*/ 669438 w 790748"/>
                  <a:gd name="connsiteY1" fmla="*/ 815033 h 2124063"/>
                  <a:gd name="connsiteX2" fmla="*/ 790748 w 790748"/>
                  <a:gd name="connsiteY2" fmla="*/ 936343 h 2124063"/>
                  <a:gd name="connsiteX3" fmla="*/ 790748 w 790748"/>
                  <a:gd name="connsiteY3" fmla="*/ 1542874 h 2124063"/>
                  <a:gd name="connsiteX4" fmla="*/ 681842 w 790748"/>
                  <a:gd name="connsiteY4" fmla="*/ 1542874 h 2124063"/>
                  <a:gd name="connsiteX5" fmla="*/ 681842 w 790748"/>
                  <a:gd name="connsiteY5" fmla="*/ 1062153 h 2124063"/>
                  <a:gd name="connsiteX6" fmla="*/ 666119 w 790748"/>
                  <a:gd name="connsiteY6" fmla="*/ 1046431 h 2124063"/>
                  <a:gd name="connsiteX7" fmla="*/ 650396 w 790748"/>
                  <a:gd name="connsiteY7" fmla="*/ 1062153 h 2124063"/>
                  <a:gd name="connsiteX8" fmla="*/ 650396 w 790748"/>
                  <a:gd name="connsiteY8" fmla="*/ 1542874 h 2124063"/>
                  <a:gd name="connsiteX9" fmla="*/ 649755 w 790748"/>
                  <a:gd name="connsiteY9" fmla="*/ 1542874 h 2124063"/>
                  <a:gd name="connsiteX10" fmla="*/ 586618 w 790748"/>
                  <a:gd name="connsiteY10" fmla="*/ 2124063 h 2124063"/>
                  <a:gd name="connsiteX11" fmla="*/ 429022 w 790748"/>
                  <a:gd name="connsiteY11" fmla="*/ 2124063 h 2124063"/>
                  <a:gd name="connsiteX12" fmla="*/ 429023 w 790748"/>
                  <a:gd name="connsiteY12" fmla="*/ 1456230 h 2124063"/>
                  <a:gd name="connsiteX13" fmla="*/ 413300 w 790748"/>
                  <a:gd name="connsiteY13" fmla="*/ 1440507 h 2124063"/>
                  <a:gd name="connsiteX14" fmla="*/ 397577 w 790748"/>
                  <a:gd name="connsiteY14" fmla="*/ 1456230 h 2124063"/>
                  <a:gd name="connsiteX15" fmla="*/ 397577 w 790748"/>
                  <a:gd name="connsiteY15" fmla="*/ 2124063 h 2124063"/>
                  <a:gd name="connsiteX16" fmla="*/ 239983 w 790748"/>
                  <a:gd name="connsiteY16" fmla="*/ 2124063 h 2124063"/>
                  <a:gd name="connsiteX17" fmla="*/ 176846 w 790748"/>
                  <a:gd name="connsiteY17" fmla="*/ 1542874 h 2124063"/>
                  <a:gd name="connsiteX18" fmla="*/ 176203 w 790748"/>
                  <a:gd name="connsiteY18" fmla="*/ 1542874 h 2124063"/>
                  <a:gd name="connsiteX19" fmla="*/ 176204 w 790748"/>
                  <a:gd name="connsiteY19" fmla="*/ 1062153 h 2124063"/>
                  <a:gd name="connsiteX20" fmla="*/ 160481 w 790748"/>
                  <a:gd name="connsiteY20" fmla="*/ 1046431 h 2124063"/>
                  <a:gd name="connsiteX21" fmla="*/ 144758 w 790748"/>
                  <a:gd name="connsiteY21" fmla="*/ 1062153 h 2124063"/>
                  <a:gd name="connsiteX22" fmla="*/ 144758 w 790748"/>
                  <a:gd name="connsiteY22" fmla="*/ 1542874 h 2124063"/>
                  <a:gd name="connsiteX23" fmla="*/ 35854 w 790748"/>
                  <a:gd name="connsiteY23" fmla="*/ 1542874 h 2124063"/>
                  <a:gd name="connsiteX24" fmla="*/ 35854 w 790748"/>
                  <a:gd name="connsiteY24" fmla="*/ 936343 h 2124063"/>
                  <a:gd name="connsiteX25" fmla="*/ 157164 w 790748"/>
                  <a:gd name="connsiteY25" fmla="*/ 815033 h 2124063"/>
                  <a:gd name="connsiteX26" fmla="*/ 217495 w 790748"/>
                  <a:gd name="connsiteY26" fmla="*/ 0 h 2124063"/>
                  <a:gd name="connsiteX27" fmla="*/ 625991 w 790748"/>
                  <a:gd name="connsiteY27" fmla="*/ 0 h 2124063"/>
                  <a:gd name="connsiteX28" fmla="*/ 710253 w 790748"/>
                  <a:gd name="connsiteY28" fmla="*/ 265135 h 2124063"/>
                  <a:gd name="connsiteX29" fmla="*/ 726268 w 790748"/>
                  <a:gd name="connsiteY29" fmla="*/ 294641 h 2124063"/>
                  <a:gd name="connsiteX30" fmla="*/ 752961 w 790748"/>
                  <a:gd name="connsiteY30" fmla="*/ 426851 h 2124063"/>
                  <a:gd name="connsiteX31" fmla="*/ 413301 w 790748"/>
                  <a:gd name="connsiteY31" fmla="*/ 766510 h 2124063"/>
                  <a:gd name="connsiteX32" fmla="*/ 73642 w 790748"/>
                  <a:gd name="connsiteY32" fmla="*/ 426851 h 2124063"/>
                  <a:gd name="connsiteX33" fmla="*/ 100334 w 790748"/>
                  <a:gd name="connsiteY33" fmla="*/ 294641 h 2124063"/>
                  <a:gd name="connsiteX34" fmla="*/ 112074 w 790748"/>
                  <a:gd name="connsiteY34" fmla="*/ 273011 h 2124063"/>
                  <a:gd name="connsiteX35" fmla="*/ 0 w 790748"/>
                  <a:gd name="connsiteY35" fmla="*/ 273500 h 2124063"/>
                  <a:gd name="connsiteX36" fmla="*/ 156540 w 790748"/>
                  <a:gd name="connsiteY36" fmla="*/ 191799 h 2124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0748" h="2124063">
                    <a:moveTo>
                      <a:pt x="157164" y="815033"/>
                    </a:moveTo>
                    <a:lnTo>
                      <a:pt x="669438" y="815033"/>
                    </a:lnTo>
                    <a:cubicBezTo>
                      <a:pt x="736436" y="815033"/>
                      <a:pt x="790748" y="869345"/>
                      <a:pt x="790748" y="936343"/>
                    </a:cubicBezTo>
                    <a:lnTo>
                      <a:pt x="790748" y="1542874"/>
                    </a:lnTo>
                    <a:lnTo>
                      <a:pt x="681842" y="1542874"/>
                    </a:lnTo>
                    <a:lnTo>
                      <a:pt x="681842" y="1062153"/>
                    </a:lnTo>
                    <a:cubicBezTo>
                      <a:pt x="681842" y="1053470"/>
                      <a:pt x="674803" y="1046431"/>
                      <a:pt x="666119" y="1046431"/>
                    </a:cubicBezTo>
                    <a:cubicBezTo>
                      <a:pt x="657436" y="1046431"/>
                      <a:pt x="650396" y="1053470"/>
                      <a:pt x="650396" y="1062153"/>
                    </a:cubicBezTo>
                    <a:lnTo>
                      <a:pt x="650396" y="1542874"/>
                    </a:lnTo>
                    <a:lnTo>
                      <a:pt x="649755" y="1542874"/>
                    </a:lnTo>
                    <a:lnTo>
                      <a:pt x="586618" y="2124063"/>
                    </a:lnTo>
                    <a:lnTo>
                      <a:pt x="429022" y="2124063"/>
                    </a:lnTo>
                    <a:lnTo>
                      <a:pt x="429023" y="1456230"/>
                    </a:lnTo>
                    <a:cubicBezTo>
                      <a:pt x="429023" y="1447547"/>
                      <a:pt x="421984" y="1440507"/>
                      <a:pt x="413300" y="1440507"/>
                    </a:cubicBezTo>
                    <a:cubicBezTo>
                      <a:pt x="404616" y="1440507"/>
                      <a:pt x="397577" y="1447547"/>
                      <a:pt x="397577" y="1456230"/>
                    </a:cubicBezTo>
                    <a:lnTo>
                      <a:pt x="397577" y="2124063"/>
                    </a:lnTo>
                    <a:lnTo>
                      <a:pt x="239983" y="2124063"/>
                    </a:lnTo>
                    <a:lnTo>
                      <a:pt x="176846" y="1542874"/>
                    </a:lnTo>
                    <a:lnTo>
                      <a:pt x="176203" y="1542874"/>
                    </a:lnTo>
                    <a:lnTo>
                      <a:pt x="176204" y="1062153"/>
                    </a:lnTo>
                    <a:cubicBezTo>
                      <a:pt x="176204" y="1053470"/>
                      <a:pt x="169164" y="1046431"/>
                      <a:pt x="160481" y="1046431"/>
                    </a:cubicBezTo>
                    <a:cubicBezTo>
                      <a:pt x="151797" y="1046431"/>
                      <a:pt x="144758" y="1053470"/>
                      <a:pt x="144758" y="1062153"/>
                    </a:cubicBezTo>
                    <a:lnTo>
                      <a:pt x="144758" y="1542874"/>
                    </a:lnTo>
                    <a:lnTo>
                      <a:pt x="35854" y="1542874"/>
                    </a:lnTo>
                    <a:lnTo>
                      <a:pt x="35854" y="936343"/>
                    </a:lnTo>
                    <a:cubicBezTo>
                      <a:pt x="35854" y="869345"/>
                      <a:pt x="90166" y="815033"/>
                      <a:pt x="157164" y="815033"/>
                    </a:cubicBezTo>
                    <a:close/>
                    <a:moveTo>
                      <a:pt x="217495" y="0"/>
                    </a:moveTo>
                    <a:lnTo>
                      <a:pt x="625991" y="0"/>
                    </a:lnTo>
                    <a:lnTo>
                      <a:pt x="710253" y="265135"/>
                    </a:lnTo>
                    <a:lnTo>
                      <a:pt x="726268" y="294641"/>
                    </a:lnTo>
                    <a:cubicBezTo>
                      <a:pt x="743456" y="335277"/>
                      <a:pt x="752961" y="379954"/>
                      <a:pt x="752961" y="426851"/>
                    </a:cubicBezTo>
                    <a:cubicBezTo>
                      <a:pt x="752961" y="614440"/>
                      <a:pt x="600890" y="766510"/>
                      <a:pt x="413301" y="766510"/>
                    </a:cubicBezTo>
                    <a:cubicBezTo>
                      <a:pt x="225712" y="766510"/>
                      <a:pt x="73642" y="614440"/>
                      <a:pt x="73642" y="426851"/>
                    </a:cubicBezTo>
                    <a:cubicBezTo>
                      <a:pt x="73642" y="379954"/>
                      <a:pt x="83146" y="335277"/>
                      <a:pt x="100334" y="294641"/>
                    </a:cubicBezTo>
                    <a:lnTo>
                      <a:pt x="112074" y="273011"/>
                    </a:lnTo>
                    <a:lnTo>
                      <a:pt x="0" y="273500"/>
                    </a:lnTo>
                    <a:lnTo>
                      <a:pt x="156540" y="191799"/>
                    </a:ln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1DABD47E-E4BA-032E-2E0B-9DB470CD7BDD}"/>
                  </a:ext>
                </a:extLst>
              </p:cNvPr>
              <p:cNvGrpSpPr/>
              <p:nvPr/>
            </p:nvGrpSpPr>
            <p:grpSpPr>
              <a:xfrm>
                <a:off x="-1622477" y="6593026"/>
                <a:ext cx="790748" cy="2124063"/>
                <a:chOff x="-627395" y="6593026"/>
                <a:chExt cx="790748" cy="2124063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E8216FF3-684A-B65D-2B03-7EDEBC7FEE3E}"/>
                    </a:ext>
                  </a:extLst>
                </p:cNvPr>
                <p:cNvSpPr/>
                <p:nvPr/>
              </p:nvSpPr>
              <p:spPr bwMode="auto">
                <a:xfrm>
                  <a:off x="-591541" y="6680218"/>
                  <a:ext cx="754894" cy="2036871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4B29714D-DC8B-5801-DBF8-C4CFDCDCF2AA}"/>
                    </a:ext>
                  </a:extLst>
                </p:cNvPr>
                <p:cNvSpPr/>
                <p:nvPr/>
              </p:nvSpPr>
              <p:spPr bwMode="auto">
                <a:xfrm>
                  <a:off x="-627395" y="6593026"/>
                  <a:ext cx="711923" cy="273500"/>
                </a:xfrm>
                <a:custGeom>
                  <a:avLst/>
                  <a:gdLst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139232 w 719067"/>
                    <a:gd name="connsiteY4" fmla="*/ 268738 h 270389"/>
                    <a:gd name="connsiteX5" fmla="*/ 0 w 719067"/>
                    <a:gd name="connsiteY5" fmla="*/ 268738 h 270389"/>
                    <a:gd name="connsiteX6" fmla="*/ 163684 w 719067"/>
                    <a:gd name="connsiteY6" fmla="*/ 191799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0 w 719067"/>
                    <a:gd name="connsiteY4" fmla="*/ 268738 h 270389"/>
                    <a:gd name="connsiteX5" fmla="*/ 163684 w 719067"/>
                    <a:gd name="connsiteY5" fmla="*/ 191799 h 270389"/>
                    <a:gd name="connsiteX6" fmla="*/ 224639 w 719067"/>
                    <a:gd name="connsiteY6" fmla="*/ 0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0 w 719067"/>
                    <a:gd name="connsiteY3" fmla="*/ 268738 h 270389"/>
                    <a:gd name="connsiteX4" fmla="*/ 163684 w 719067"/>
                    <a:gd name="connsiteY4" fmla="*/ 191799 h 270389"/>
                    <a:gd name="connsiteX5" fmla="*/ 224639 w 719067"/>
                    <a:gd name="connsiteY5" fmla="*/ 0 h 270389"/>
                    <a:gd name="connsiteX0" fmla="*/ 217495 w 711923"/>
                    <a:gd name="connsiteY0" fmla="*/ 0 h 273500"/>
                    <a:gd name="connsiteX1" fmla="*/ 625991 w 711923"/>
                    <a:gd name="connsiteY1" fmla="*/ 0 h 273500"/>
                    <a:gd name="connsiteX2" fmla="*/ 711923 w 711923"/>
                    <a:gd name="connsiteY2" fmla="*/ 270389 h 273500"/>
                    <a:gd name="connsiteX3" fmla="*/ 0 w 711923"/>
                    <a:gd name="connsiteY3" fmla="*/ 273500 h 273500"/>
                    <a:gd name="connsiteX4" fmla="*/ 156540 w 711923"/>
                    <a:gd name="connsiteY4" fmla="*/ 191799 h 273500"/>
                    <a:gd name="connsiteX5" fmla="*/ 217495 w 711923"/>
                    <a:gd name="connsiteY5" fmla="*/ 0 h 27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1923" h="273500">
                      <a:moveTo>
                        <a:pt x="217495" y="0"/>
                      </a:moveTo>
                      <a:lnTo>
                        <a:pt x="625991" y="0"/>
                      </a:lnTo>
                      <a:lnTo>
                        <a:pt x="711923" y="270389"/>
                      </a:lnTo>
                      <a:lnTo>
                        <a:pt x="0" y="273500"/>
                      </a:lnTo>
                      <a:lnTo>
                        <a:pt x="156540" y="191799"/>
                      </a:lnTo>
                      <a:lnTo>
                        <a:pt x="21749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67184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43F15-D7C7-6560-C792-205D28A4F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375B021-1720-B2DA-11C9-A1B898C44279}"/>
              </a:ext>
            </a:extLst>
          </p:cNvPr>
          <p:cNvSpPr/>
          <p:nvPr/>
        </p:nvSpPr>
        <p:spPr>
          <a:xfrm>
            <a:off x="96714" y="96715"/>
            <a:ext cx="3024555" cy="6655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C796F16-E366-A6A3-BDC1-90D41B3A2AED}"/>
              </a:ext>
            </a:extLst>
          </p:cNvPr>
          <p:cNvSpPr txBox="1"/>
          <p:nvPr/>
        </p:nvSpPr>
        <p:spPr>
          <a:xfrm>
            <a:off x="3512840" y="597877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店員も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使用します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7088013-A736-724D-40F3-DE2CF6F14D8F}"/>
              </a:ext>
            </a:extLst>
          </p:cNvPr>
          <p:cNvGrpSpPr/>
          <p:nvPr/>
        </p:nvGrpSpPr>
        <p:grpSpPr>
          <a:xfrm>
            <a:off x="283488" y="2056511"/>
            <a:ext cx="2688350" cy="2688350"/>
            <a:chOff x="-449265" y="6704217"/>
            <a:chExt cx="2688350" cy="2688350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93D44D40-1577-A6C2-BF83-1E3A7865D348}"/>
                </a:ext>
              </a:extLst>
            </p:cNvPr>
            <p:cNvSpPr/>
            <p:nvPr/>
          </p:nvSpPr>
          <p:spPr bwMode="auto">
            <a:xfrm>
              <a:off x="-449265" y="670421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E6E00229-570F-BFA6-BE80-2DF805310EF7}"/>
                </a:ext>
              </a:extLst>
            </p:cNvPr>
            <p:cNvSpPr/>
            <p:nvPr/>
          </p:nvSpPr>
          <p:spPr bwMode="auto">
            <a:xfrm>
              <a:off x="-328871" y="682461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6D975E5-3BA0-048E-8078-EDDD28BA274B}"/>
                </a:ext>
              </a:extLst>
            </p:cNvPr>
            <p:cNvGrpSpPr/>
            <p:nvPr/>
          </p:nvGrpSpPr>
          <p:grpSpPr>
            <a:xfrm>
              <a:off x="499536" y="6986359"/>
              <a:ext cx="790748" cy="2124063"/>
              <a:chOff x="-1622477" y="6593026"/>
              <a:chExt cx="790748" cy="2124063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23D975C7-7CFC-09B8-D45D-DFBF49B49CEA}"/>
                  </a:ext>
                </a:extLst>
              </p:cNvPr>
              <p:cNvSpPr/>
              <p:nvPr/>
            </p:nvSpPr>
            <p:spPr bwMode="auto">
              <a:xfrm>
                <a:off x="-1622477" y="6593026"/>
                <a:ext cx="790748" cy="2124063"/>
              </a:xfrm>
              <a:custGeom>
                <a:avLst/>
                <a:gdLst>
                  <a:gd name="connsiteX0" fmla="*/ 157164 w 790748"/>
                  <a:gd name="connsiteY0" fmla="*/ 815033 h 2124063"/>
                  <a:gd name="connsiteX1" fmla="*/ 669438 w 790748"/>
                  <a:gd name="connsiteY1" fmla="*/ 815033 h 2124063"/>
                  <a:gd name="connsiteX2" fmla="*/ 790748 w 790748"/>
                  <a:gd name="connsiteY2" fmla="*/ 936343 h 2124063"/>
                  <a:gd name="connsiteX3" fmla="*/ 790748 w 790748"/>
                  <a:gd name="connsiteY3" fmla="*/ 1542874 h 2124063"/>
                  <a:gd name="connsiteX4" fmla="*/ 681842 w 790748"/>
                  <a:gd name="connsiteY4" fmla="*/ 1542874 h 2124063"/>
                  <a:gd name="connsiteX5" fmla="*/ 681842 w 790748"/>
                  <a:gd name="connsiteY5" fmla="*/ 1062153 h 2124063"/>
                  <a:gd name="connsiteX6" fmla="*/ 666119 w 790748"/>
                  <a:gd name="connsiteY6" fmla="*/ 1046431 h 2124063"/>
                  <a:gd name="connsiteX7" fmla="*/ 650396 w 790748"/>
                  <a:gd name="connsiteY7" fmla="*/ 1062153 h 2124063"/>
                  <a:gd name="connsiteX8" fmla="*/ 650396 w 790748"/>
                  <a:gd name="connsiteY8" fmla="*/ 1542874 h 2124063"/>
                  <a:gd name="connsiteX9" fmla="*/ 649755 w 790748"/>
                  <a:gd name="connsiteY9" fmla="*/ 1542874 h 2124063"/>
                  <a:gd name="connsiteX10" fmla="*/ 586618 w 790748"/>
                  <a:gd name="connsiteY10" fmla="*/ 2124063 h 2124063"/>
                  <a:gd name="connsiteX11" fmla="*/ 429022 w 790748"/>
                  <a:gd name="connsiteY11" fmla="*/ 2124063 h 2124063"/>
                  <a:gd name="connsiteX12" fmla="*/ 429023 w 790748"/>
                  <a:gd name="connsiteY12" fmla="*/ 1456230 h 2124063"/>
                  <a:gd name="connsiteX13" fmla="*/ 413300 w 790748"/>
                  <a:gd name="connsiteY13" fmla="*/ 1440507 h 2124063"/>
                  <a:gd name="connsiteX14" fmla="*/ 397577 w 790748"/>
                  <a:gd name="connsiteY14" fmla="*/ 1456230 h 2124063"/>
                  <a:gd name="connsiteX15" fmla="*/ 397577 w 790748"/>
                  <a:gd name="connsiteY15" fmla="*/ 2124063 h 2124063"/>
                  <a:gd name="connsiteX16" fmla="*/ 239983 w 790748"/>
                  <a:gd name="connsiteY16" fmla="*/ 2124063 h 2124063"/>
                  <a:gd name="connsiteX17" fmla="*/ 176846 w 790748"/>
                  <a:gd name="connsiteY17" fmla="*/ 1542874 h 2124063"/>
                  <a:gd name="connsiteX18" fmla="*/ 176203 w 790748"/>
                  <a:gd name="connsiteY18" fmla="*/ 1542874 h 2124063"/>
                  <a:gd name="connsiteX19" fmla="*/ 176204 w 790748"/>
                  <a:gd name="connsiteY19" fmla="*/ 1062153 h 2124063"/>
                  <a:gd name="connsiteX20" fmla="*/ 160481 w 790748"/>
                  <a:gd name="connsiteY20" fmla="*/ 1046431 h 2124063"/>
                  <a:gd name="connsiteX21" fmla="*/ 144758 w 790748"/>
                  <a:gd name="connsiteY21" fmla="*/ 1062153 h 2124063"/>
                  <a:gd name="connsiteX22" fmla="*/ 144758 w 790748"/>
                  <a:gd name="connsiteY22" fmla="*/ 1542874 h 2124063"/>
                  <a:gd name="connsiteX23" fmla="*/ 35854 w 790748"/>
                  <a:gd name="connsiteY23" fmla="*/ 1542874 h 2124063"/>
                  <a:gd name="connsiteX24" fmla="*/ 35854 w 790748"/>
                  <a:gd name="connsiteY24" fmla="*/ 936343 h 2124063"/>
                  <a:gd name="connsiteX25" fmla="*/ 157164 w 790748"/>
                  <a:gd name="connsiteY25" fmla="*/ 815033 h 2124063"/>
                  <a:gd name="connsiteX26" fmla="*/ 217495 w 790748"/>
                  <a:gd name="connsiteY26" fmla="*/ 0 h 2124063"/>
                  <a:gd name="connsiteX27" fmla="*/ 625991 w 790748"/>
                  <a:gd name="connsiteY27" fmla="*/ 0 h 2124063"/>
                  <a:gd name="connsiteX28" fmla="*/ 710253 w 790748"/>
                  <a:gd name="connsiteY28" fmla="*/ 265135 h 2124063"/>
                  <a:gd name="connsiteX29" fmla="*/ 726268 w 790748"/>
                  <a:gd name="connsiteY29" fmla="*/ 294641 h 2124063"/>
                  <a:gd name="connsiteX30" fmla="*/ 752961 w 790748"/>
                  <a:gd name="connsiteY30" fmla="*/ 426851 h 2124063"/>
                  <a:gd name="connsiteX31" fmla="*/ 413301 w 790748"/>
                  <a:gd name="connsiteY31" fmla="*/ 766510 h 2124063"/>
                  <a:gd name="connsiteX32" fmla="*/ 73642 w 790748"/>
                  <a:gd name="connsiteY32" fmla="*/ 426851 h 2124063"/>
                  <a:gd name="connsiteX33" fmla="*/ 100334 w 790748"/>
                  <a:gd name="connsiteY33" fmla="*/ 294641 h 2124063"/>
                  <a:gd name="connsiteX34" fmla="*/ 112074 w 790748"/>
                  <a:gd name="connsiteY34" fmla="*/ 273011 h 2124063"/>
                  <a:gd name="connsiteX35" fmla="*/ 0 w 790748"/>
                  <a:gd name="connsiteY35" fmla="*/ 273500 h 2124063"/>
                  <a:gd name="connsiteX36" fmla="*/ 156540 w 790748"/>
                  <a:gd name="connsiteY36" fmla="*/ 191799 h 2124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0748" h="2124063">
                    <a:moveTo>
                      <a:pt x="157164" y="815033"/>
                    </a:moveTo>
                    <a:lnTo>
                      <a:pt x="669438" y="815033"/>
                    </a:lnTo>
                    <a:cubicBezTo>
                      <a:pt x="736436" y="815033"/>
                      <a:pt x="790748" y="869345"/>
                      <a:pt x="790748" y="936343"/>
                    </a:cubicBezTo>
                    <a:lnTo>
                      <a:pt x="790748" y="1542874"/>
                    </a:lnTo>
                    <a:lnTo>
                      <a:pt x="681842" y="1542874"/>
                    </a:lnTo>
                    <a:lnTo>
                      <a:pt x="681842" y="1062153"/>
                    </a:lnTo>
                    <a:cubicBezTo>
                      <a:pt x="681842" y="1053470"/>
                      <a:pt x="674803" y="1046431"/>
                      <a:pt x="666119" y="1046431"/>
                    </a:cubicBezTo>
                    <a:cubicBezTo>
                      <a:pt x="657436" y="1046431"/>
                      <a:pt x="650396" y="1053470"/>
                      <a:pt x="650396" y="1062153"/>
                    </a:cubicBezTo>
                    <a:lnTo>
                      <a:pt x="650396" y="1542874"/>
                    </a:lnTo>
                    <a:lnTo>
                      <a:pt x="649755" y="1542874"/>
                    </a:lnTo>
                    <a:lnTo>
                      <a:pt x="586618" y="2124063"/>
                    </a:lnTo>
                    <a:lnTo>
                      <a:pt x="429022" y="2124063"/>
                    </a:lnTo>
                    <a:lnTo>
                      <a:pt x="429023" y="1456230"/>
                    </a:lnTo>
                    <a:cubicBezTo>
                      <a:pt x="429023" y="1447547"/>
                      <a:pt x="421984" y="1440507"/>
                      <a:pt x="413300" y="1440507"/>
                    </a:cubicBezTo>
                    <a:cubicBezTo>
                      <a:pt x="404616" y="1440507"/>
                      <a:pt x="397577" y="1447547"/>
                      <a:pt x="397577" y="1456230"/>
                    </a:cubicBezTo>
                    <a:lnTo>
                      <a:pt x="397577" y="2124063"/>
                    </a:lnTo>
                    <a:lnTo>
                      <a:pt x="239983" y="2124063"/>
                    </a:lnTo>
                    <a:lnTo>
                      <a:pt x="176846" y="1542874"/>
                    </a:lnTo>
                    <a:lnTo>
                      <a:pt x="176203" y="1542874"/>
                    </a:lnTo>
                    <a:lnTo>
                      <a:pt x="176204" y="1062153"/>
                    </a:lnTo>
                    <a:cubicBezTo>
                      <a:pt x="176204" y="1053470"/>
                      <a:pt x="169164" y="1046431"/>
                      <a:pt x="160481" y="1046431"/>
                    </a:cubicBezTo>
                    <a:cubicBezTo>
                      <a:pt x="151797" y="1046431"/>
                      <a:pt x="144758" y="1053470"/>
                      <a:pt x="144758" y="1062153"/>
                    </a:cubicBezTo>
                    <a:lnTo>
                      <a:pt x="144758" y="1542874"/>
                    </a:lnTo>
                    <a:lnTo>
                      <a:pt x="35854" y="1542874"/>
                    </a:lnTo>
                    <a:lnTo>
                      <a:pt x="35854" y="936343"/>
                    </a:lnTo>
                    <a:cubicBezTo>
                      <a:pt x="35854" y="869345"/>
                      <a:pt x="90166" y="815033"/>
                      <a:pt x="157164" y="815033"/>
                    </a:cubicBezTo>
                    <a:close/>
                    <a:moveTo>
                      <a:pt x="217495" y="0"/>
                    </a:moveTo>
                    <a:lnTo>
                      <a:pt x="625991" y="0"/>
                    </a:lnTo>
                    <a:lnTo>
                      <a:pt x="710253" y="265135"/>
                    </a:lnTo>
                    <a:lnTo>
                      <a:pt x="726268" y="294641"/>
                    </a:lnTo>
                    <a:cubicBezTo>
                      <a:pt x="743456" y="335277"/>
                      <a:pt x="752961" y="379954"/>
                      <a:pt x="752961" y="426851"/>
                    </a:cubicBezTo>
                    <a:cubicBezTo>
                      <a:pt x="752961" y="614440"/>
                      <a:pt x="600890" y="766510"/>
                      <a:pt x="413301" y="766510"/>
                    </a:cubicBezTo>
                    <a:cubicBezTo>
                      <a:pt x="225712" y="766510"/>
                      <a:pt x="73642" y="614440"/>
                      <a:pt x="73642" y="426851"/>
                    </a:cubicBezTo>
                    <a:cubicBezTo>
                      <a:pt x="73642" y="379954"/>
                      <a:pt x="83146" y="335277"/>
                      <a:pt x="100334" y="294641"/>
                    </a:cubicBezTo>
                    <a:lnTo>
                      <a:pt x="112074" y="273011"/>
                    </a:lnTo>
                    <a:lnTo>
                      <a:pt x="0" y="273500"/>
                    </a:lnTo>
                    <a:lnTo>
                      <a:pt x="156540" y="191799"/>
                    </a:ln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06C35EFB-FD85-C98B-7551-01C2CE9009CF}"/>
                  </a:ext>
                </a:extLst>
              </p:cNvPr>
              <p:cNvGrpSpPr/>
              <p:nvPr/>
            </p:nvGrpSpPr>
            <p:grpSpPr>
              <a:xfrm>
                <a:off x="-1622477" y="6593026"/>
                <a:ext cx="790748" cy="2124063"/>
                <a:chOff x="-627395" y="6593026"/>
                <a:chExt cx="790748" cy="2124063"/>
              </a:xfrm>
            </p:grpSpPr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520DEAAF-9A89-46D4-D177-6849683E1938}"/>
                    </a:ext>
                  </a:extLst>
                </p:cNvPr>
                <p:cNvSpPr/>
                <p:nvPr/>
              </p:nvSpPr>
              <p:spPr bwMode="auto">
                <a:xfrm>
                  <a:off x="-591541" y="6680218"/>
                  <a:ext cx="754894" cy="2036871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BF4EFA1E-8D18-4FF8-DC10-B1E76003F684}"/>
                    </a:ext>
                  </a:extLst>
                </p:cNvPr>
                <p:cNvSpPr/>
                <p:nvPr/>
              </p:nvSpPr>
              <p:spPr bwMode="auto">
                <a:xfrm>
                  <a:off x="-627395" y="6593026"/>
                  <a:ext cx="711923" cy="273500"/>
                </a:xfrm>
                <a:custGeom>
                  <a:avLst/>
                  <a:gdLst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139232 w 719067"/>
                    <a:gd name="connsiteY4" fmla="*/ 268738 h 270389"/>
                    <a:gd name="connsiteX5" fmla="*/ 0 w 719067"/>
                    <a:gd name="connsiteY5" fmla="*/ 268738 h 270389"/>
                    <a:gd name="connsiteX6" fmla="*/ 163684 w 719067"/>
                    <a:gd name="connsiteY6" fmla="*/ 191799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0 w 719067"/>
                    <a:gd name="connsiteY4" fmla="*/ 268738 h 270389"/>
                    <a:gd name="connsiteX5" fmla="*/ 163684 w 719067"/>
                    <a:gd name="connsiteY5" fmla="*/ 191799 h 270389"/>
                    <a:gd name="connsiteX6" fmla="*/ 224639 w 719067"/>
                    <a:gd name="connsiteY6" fmla="*/ 0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0 w 719067"/>
                    <a:gd name="connsiteY3" fmla="*/ 268738 h 270389"/>
                    <a:gd name="connsiteX4" fmla="*/ 163684 w 719067"/>
                    <a:gd name="connsiteY4" fmla="*/ 191799 h 270389"/>
                    <a:gd name="connsiteX5" fmla="*/ 224639 w 719067"/>
                    <a:gd name="connsiteY5" fmla="*/ 0 h 270389"/>
                    <a:gd name="connsiteX0" fmla="*/ 217495 w 711923"/>
                    <a:gd name="connsiteY0" fmla="*/ 0 h 273500"/>
                    <a:gd name="connsiteX1" fmla="*/ 625991 w 711923"/>
                    <a:gd name="connsiteY1" fmla="*/ 0 h 273500"/>
                    <a:gd name="connsiteX2" fmla="*/ 711923 w 711923"/>
                    <a:gd name="connsiteY2" fmla="*/ 270389 h 273500"/>
                    <a:gd name="connsiteX3" fmla="*/ 0 w 711923"/>
                    <a:gd name="connsiteY3" fmla="*/ 273500 h 273500"/>
                    <a:gd name="connsiteX4" fmla="*/ 156540 w 711923"/>
                    <a:gd name="connsiteY4" fmla="*/ 191799 h 273500"/>
                    <a:gd name="connsiteX5" fmla="*/ 217495 w 711923"/>
                    <a:gd name="connsiteY5" fmla="*/ 0 h 27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1923" h="273500">
                      <a:moveTo>
                        <a:pt x="217495" y="0"/>
                      </a:moveTo>
                      <a:lnTo>
                        <a:pt x="625991" y="0"/>
                      </a:lnTo>
                      <a:lnTo>
                        <a:pt x="711923" y="270389"/>
                      </a:lnTo>
                      <a:lnTo>
                        <a:pt x="0" y="273500"/>
                      </a:lnTo>
                      <a:lnTo>
                        <a:pt x="156540" y="191799"/>
                      </a:lnTo>
                      <a:lnTo>
                        <a:pt x="21749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5618378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popg81_このトイレは店員も使います／使用します</dc:title>
  <dc:subject>popg81_このトイレは店員も使います／使用します</dc:subject>
  <dc:creator>でじけろお</dc:creator>
  <cp:lastModifiedBy/>
  <cp:revision>1</cp:revision>
  <dcterms:created xsi:type="dcterms:W3CDTF">2014-12-04T06:28:23Z</dcterms:created>
  <dcterms:modified xsi:type="dcterms:W3CDTF">2024-11-13T06:16:24Z</dcterms:modified>
  <cp:version>1</cp:version>
</cp:coreProperties>
</file>