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6" r:id="rId2"/>
    <p:sldId id="328" r:id="rId3"/>
    <p:sldId id="316" r:id="rId4"/>
    <p:sldId id="329" r:id="rId5"/>
    <p:sldId id="327" r:id="rId6"/>
    <p:sldId id="33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99FF"/>
    <a:srgbClr val="FFFF99"/>
    <a:srgbClr val="FF6600"/>
    <a:srgbClr val="FF0000"/>
    <a:srgbClr val="99CCFF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703815" y="2660070"/>
            <a:ext cx="8265629" cy="44805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このトイレは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 店員も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使用します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E9C7195-FC4C-76F4-644F-73A917BE1BD4}"/>
              </a:ext>
            </a:extLst>
          </p:cNvPr>
          <p:cNvGrpSpPr/>
          <p:nvPr/>
        </p:nvGrpSpPr>
        <p:grpSpPr>
          <a:xfrm>
            <a:off x="158261" y="140677"/>
            <a:ext cx="6553435" cy="9606827"/>
            <a:chOff x="158261" y="140677"/>
            <a:chExt cx="9592407" cy="6528683"/>
          </a:xfrm>
        </p:grpSpPr>
        <p:sp>
          <p:nvSpPr>
            <p:cNvPr id="2" name="フレーム 1">
              <a:extLst>
                <a:ext uri="{FF2B5EF4-FFF2-40B4-BE49-F238E27FC236}">
                  <a16:creationId xmlns:a16="http://schemas.microsoft.com/office/drawing/2014/main" id="{19FA2E3D-805B-0A88-6630-4D40414CBFB8}"/>
                </a:ext>
              </a:extLst>
            </p:cNvPr>
            <p:cNvSpPr/>
            <p:nvPr/>
          </p:nvSpPr>
          <p:spPr>
            <a:xfrm>
              <a:off x="246013" y="203453"/>
              <a:ext cx="9407942" cy="6403132"/>
            </a:xfrm>
            <a:prstGeom prst="frame">
              <a:avLst>
                <a:gd name="adj1" fmla="val 2669"/>
              </a:avLst>
            </a:prstGeom>
            <a:solidFill>
              <a:srgbClr val="99CCFF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" name="フレーム 2">
              <a:extLst>
                <a:ext uri="{FF2B5EF4-FFF2-40B4-BE49-F238E27FC236}">
                  <a16:creationId xmlns:a16="http://schemas.microsoft.com/office/drawing/2014/main" id="{8A4F3018-F145-F139-CA4E-70834E6A44EB}"/>
                </a:ext>
              </a:extLst>
            </p:cNvPr>
            <p:cNvSpPr/>
            <p:nvPr/>
          </p:nvSpPr>
          <p:spPr>
            <a:xfrm>
              <a:off x="158261" y="140677"/>
              <a:ext cx="9592407" cy="6528683"/>
            </a:xfrm>
            <a:prstGeom prst="frame">
              <a:avLst>
                <a:gd name="adj1" fmla="val 2669"/>
              </a:avLst>
            </a:prstGeom>
            <a:solidFill>
              <a:srgbClr val="00B0F0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2489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FE3B92-0EBC-F7DA-745F-7DE8885608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8DC4427-74BB-610D-1AC0-7E3C58959656}"/>
              </a:ext>
            </a:extLst>
          </p:cNvPr>
          <p:cNvSpPr txBox="1"/>
          <p:nvPr/>
        </p:nvSpPr>
        <p:spPr>
          <a:xfrm rot="5400000">
            <a:off x="-651164" y="2712720"/>
            <a:ext cx="8160328" cy="44805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このトイレは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店員も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使います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2C34281-C7D5-6969-F5B3-3F8294ACF742}"/>
              </a:ext>
            </a:extLst>
          </p:cNvPr>
          <p:cNvGrpSpPr/>
          <p:nvPr/>
        </p:nvGrpSpPr>
        <p:grpSpPr>
          <a:xfrm>
            <a:off x="158261" y="140677"/>
            <a:ext cx="6553435" cy="9606827"/>
            <a:chOff x="158261" y="140677"/>
            <a:chExt cx="9592407" cy="6528683"/>
          </a:xfrm>
        </p:grpSpPr>
        <p:sp>
          <p:nvSpPr>
            <p:cNvPr id="2" name="フレーム 1">
              <a:extLst>
                <a:ext uri="{FF2B5EF4-FFF2-40B4-BE49-F238E27FC236}">
                  <a16:creationId xmlns:a16="http://schemas.microsoft.com/office/drawing/2014/main" id="{0783654B-6E1F-CA8E-BD3E-D7ECF0BCA017}"/>
                </a:ext>
              </a:extLst>
            </p:cNvPr>
            <p:cNvSpPr/>
            <p:nvPr/>
          </p:nvSpPr>
          <p:spPr>
            <a:xfrm>
              <a:off x="246013" y="203453"/>
              <a:ext cx="9407942" cy="6403132"/>
            </a:xfrm>
            <a:prstGeom prst="frame">
              <a:avLst>
                <a:gd name="adj1" fmla="val 2669"/>
              </a:avLst>
            </a:prstGeom>
            <a:solidFill>
              <a:srgbClr val="99CCFF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" name="フレーム 2">
              <a:extLst>
                <a:ext uri="{FF2B5EF4-FFF2-40B4-BE49-F238E27FC236}">
                  <a16:creationId xmlns:a16="http://schemas.microsoft.com/office/drawing/2014/main" id="{B65E486E-4BBA-A87F-245A-626C9EF8A5FC}"/>
                </a:ext>
              </a:extLst>
            </p:cNvPr>
            <p:cNvSpPr/>
            <p:nvPr/>
          </p:nvSpPr>
          <p:spPr>
            <a:xfrm>
              <a:off x="158261" y="140677"/>
              <a:ext cx="9592407" cy="6528683"/>
            </a:xfrm>
            <a:prstGeom prst="frame">
              <a:avLst>
                <a:gd name="adj1" fmla="val 2669"/>
              </a:avLst>
            </a:prstGeom>
            <a:solidFill>
              <a:srgbClr val="00B0F0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4870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6CBFE448-052C-D58E-FD6C-C1AEF6F6456B}"/>
              </a:ext>
            </a:extLst>
          </p:cNvPr>
          <p:cNvSpPr/>
          <p:nvPr/>
        </p:nvSpPr>
        <p:spPr>
          <a:xfrm>
            <a:off x="218364" y="198224"/>
            <a:ext cx="6406724" cy="6780001"/>
          </a:xfrm>
          <a:custGeom>
            <a:avLst/>
            <a:gdLst>
              <a:gd name="connsiteX0" fmla="*/ 488833 w 6406724"/>
              <a:gd name="connsiteY0" fmla="*/ 0 h 7274644"/>
              <a:gd name="connsiteX1" fmla="*/ 5917891 w 6406724"/>
              <a:gd name="connsiteY1" fmla="*/ 0 h 7274644"/>
              <a:gd name="connsiteX2" fmla="*/ 6406724 w 6406724"/>
              <a:gd name="connsiteY2" fmla="*/ 488833 h 7274644"/>
              <a:gd name="connsiteX3" fmla="*/ 6406724 w 6406724"/>
              <a:gd name="connsiteY3" fmla="*/ 6110556 h 7274644"/>
              <a:gd name="connsiteX4" fmla="*/ 5917891 w 6406724"/>
              <a:gd name="connsiteY4" fmla="*/ 6599389 h 7274644"/>
              <a:gd name="connsiteX5" fmla="*/ 5051090 w 6406724"/>
              <a:gd name="connsiteY5" fmla="*/ 6599389 h 7274644"/>
              <a:gd name="connsiteX6" fmla="*/ 5045440 w 6406724"/>
              <a:gd name="connsiteY6" fmla="*/ 6625723 h 7274644"/>
              <a:gd name="connsiteX7" fmla="*/ 3973506 w 6406724"/>
              <a:gd name="connsiteY7" fmla="*/ 7244604 h 7274644"/>
              <a:gd name="connsiteX8" fmla="*/ 4582358 w 6406724"/>
              <a:gd name="connsiteY8" fmla="*/ 6634157 h 7274644"/>
              <a:gd name="connsiteX9" fmla="*/ 4593894 w 6406724"/>
              <a:gd name="connsiteY9" fmla="*/ 6599389 h 7274644"/>
              <a:gd name="connsiteX10" fmla="*/ 488833 w 6406724"/>
              <a:gd name="connsiteY10" fmla="*/ 6599389 h 7274644"/>
              <a:gd name="connsiteX11" fmla="*/ 0 w 6406724"/>
              <a:gd name="connsiteY11" fmla="*/ 6110556 h 7274644"/>
              <a:gd name="connsiteX12" fmla="*/ 0 w 6406724"/>
              <a:gd name="connsiteY12" fmla="*/ 488833 h 7274644"/>
              <a:gd name="connsiteX13" fmla="*/ 488833 w 6406724"/>
              <a:gd name="connsiteY13" fmla="*/ 0 h 72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06724" h="7274644">
                <a:moveTo>
                  <a:pt x="488833" y="0"/>
                </a:moveTo>
                <a:lnTo>
                  <a:pt x="5917891" y="0"/>
                </a:lnTo>
                <a:cubicBezTo>
                  <a:pt x="6187866" y="0"/>
                  <a:pt x="6406724" y="218858"/>
                  <a:pt x="6406724" y="488833"/>
                </a:cubicBezTo>
                <a:lnTo>
                  <a:pt x="6406724" y="6110556"/>
                </a:lnTo>
                <a:cubicBezTo>
                  <a:pt x="6406724" y="6380531"/>
                  <a:pt x="6187866" y="6599389"/>
                  <a:pt x="5917891" y="6599389"/>
                </a:cubicBezTo>
                <a:lnTo>
                  <a:pt x="5051090" y="6599389"/>
                </a:lnTo>
                <a:lnTo>
                  <a:pt x="5045440" y="6625723"/>
                </a:lnTo>
                <a:cubicBezTo>
                  <a:pt x="4920333" y="7092629"/>
                  <a:pt x="4440412" y="7369711"/>
                  <a:pt x="3973506" y="7244604"/>
                </a:cubicBezTo>
                <a:cubicBezTo>
                  <a:pt x="4253133" y="7132365"/>
                  <a:pt x="4472243" y="6910661"/>
                  <a:pt x="4582358" y="6634157"/>
                </a:cubicBezTo>
                <a:lnTo>
                  <a:pt x="4593894" y="6599389"/>
                </a:lnTo>
                <a:lnTo>
                  <a:pt x="488833" y="6599389"/>
                </a:lnTo>
                <a:cubicBezTo>
                  <a:pt x="218858" y="6599389"/>
                  <a:pt x="0" y="6380531"/>
                  <a:pt x="0" y="6110556"/>
                </a:cubicBezTo>
                <a:lnTo>
                  <a:pt x="0" y="488833"/>
                </a:lnTo>
                <a:cubicBezTo>
                  <a:pt x="0" y="218858"/>
                  <a:pt x="218858" y="0"/>
                  <a:pt x="48883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4EC2FA9-222E-2132-9035-EC71F9FB7317}"/>
              </a:ext>
            </a:extLst>
          </p:cNvPr>
          <p:cNvSpPr txBox="1"/>
          <p:nvPr/>
        </p:nvSpPr>
        <p:spPr>
          <a:xfrm>
            <a:off x="631340" y="857545"/>
            <a:ext cx="5595320" cy="474690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このトイレは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店員も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1BD96AFA-AA23-33E6-45BD-6997B629F866}"/>
              </a:ext>
            </a:extLst>
          </p:cNvPr>
          <p:cNvGrpSpPr/>
          <p:nvPr/>
        </p:nvGrpSpPr>
        <p:grpSpPr>
          <a:xfrm>
            <a:off x="2245170" y="6146019"/>
            <a:ext cx="1997646" cy="3408357"/>
            <a:chOff x="-993379" y="1837767"/>
            <a:chExt cx="1521378" cy="2595755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021B53E7-D97D-31D8-A945-BE9E421CD824}"/>
                </a:ext>
              </a:extLst>
            </p:cNvPr>
            <p:cNvSpPr/>
            <p:nvPr/>
          </p:nvSpPr>
          <p:spPr bwMode="auto">
            <a:xfrm>
              <a:off x="-783823" y="2118588"/>
              <a:ext cx="1121184" cy="643341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5D56CE24-8668-4F39-E72F-5AF0FCE14C4D}"/>
                </a:ext>
              </a:extLst>
            </p:cNvPr>
            <p:cNvSpPr/>
            <p:nvPr/>
          </p:nvSpPr>
          <p:spPr bwMode="auto">
            <a:xfrm rot="8100000">
              <a:off x="245892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" name="四角形: 上の 2 つの角を丸める 5">
              <a:extLst>
                <a:ext uri="{FF2B5EF4-FFF2-40B4-BE49-F238E27FC236}">
                  <a16:creationId xmlns:a16="http://schemas.microsoft.com/office/drawing/2014/main" id="{FABC12A1-B235-0773-5B18-3A2DF6EE5611}"/>
                </a:ext>
              </a:extLst>
            </p:cNvPr>
            <p:cNvSpPr/>
            <p:nvPr/>
          </p:nvSpPr>
          <p:spPr bwMode="auto">
            <a:xfrm rot="19800000" flipH="1">
              <a:off x="50751" y="2984553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5B6D5679-DBF2-B55D-3028-52F5A47647A0}"/>
                </a:ext>
              </a:extLst>
            </p:cNvPr>
            <p:cNvSpPr/>
            <p:nvPr/>
          </p:nvSpPr>
          <p:spPr bwMode="auto">
            <a:xfrm>
              <a:off x="-730785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46AC298C-6735-CC1C-CF62-8C3D68C55B43}"/>
                </a:ext>
              </a:extLst>
            </p:cNvPr>
            <p:cNvSpPr/>
            <p:nvPr/>
          </p:nvSpPr>
          <p:spPr bwMode="auto">
            <a:xfrm flipH="1">
              <a:off x="-163923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0A212549-BF24-A676-81DA-2ABF104ADEB1}"/>
                </a:ext>
              </a:extLst>
            </p:cNvPr>
            <p:cNvSpPr/>
            <p:nvPr/>
          </p:nvSpPr>
          <p:spPr bwMode="auto">
            <a:xfrm rot="13500000" flipH="1">
              <a:off x="-986312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" name="四角形: 上の 2 つの角を丸める 5">
              <a:extLst>
                <a:ext uri="{FF2B5EF4-FFF2-40B4-BE49-F238E27FC236}">
                  <a16:creationId xmlns:a16="http://schemas.microsoft.com/office/drawing/2014/main" id="{FC91A969-FBD8-660B-525D-E81AE1F9BC43}"/>
                </a:ext>
              </a:extLst>
            </p:cNvPr>
            <p:cNvSpPr/>
            <p:nvPr/>
          </p:nvSpPr>
          <p:spPr bwMode="auto">
            <a:xfrm rot="1800000">
              <a:off x="-777104" y="2984553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5309110E-F4BD-3D2E-FD00-6ADE0DC58DBB}"/>
                </a:ext>
              </a:extLst>
            </p:cNvPr>
            <p:cNvSpPr/>
            <p:nvPr/>
          </p:nvSpPr>
          <p:spPr bwMode="auto">
            <a:xfrm rot="10800000">
              <a:off x="-614213" y="3668492"/>
              <a:ext cx="780726" cy="517964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5" name="四角形: 上の 2 つの角を丸める 34">
              <a:extLst>
                <a:ext uri="{FF2B5EF4-FFF2-40B4-BE49-F238E27FC236}">
                  <a16:creationId xmlns:a16="http://schemas.microsoft.com/office/drawing/2014/main" id="{BDB9FD40-6AF2-2227-B9CF-36A5A4B5E356}"/>
                </a:ext>
              </a:extLst>
            </p:cNvPr>
            <p:cNvSpPr/>
            <p:nvPr/>
          </p:nvSpPr>
          <p:spPr bwMode="auto">
            <a:xfrm>
              <a:off x="-648062" y="2984501"/>
              <a:ext cx="845722" cy="677438"/>
            </a:xfrm>
            <a:prstGeom prst="round2SameRect">
              <a:avLst>
                <a:gd name="adj1" fmla="val 29376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7EDF2800-F5FC-E2E6-825E-B156B54C2FC2}"/>
                </a:ext>
              </a:extLst>
            </p:cNvPr>
            <p:cNvSpPr/>
            <p:nvPr/>
          </p:nvSpPr>
          <p:spPr bwMode="auto">
            <a:xfrm>
              <a:off x="-630690" y="2985717"/>
              <a:ext cx="809300" cy="971532"/>
            </a:xfrm>
            <a:custGeom>
              <a:avLst/>
              <a:gdLst>
                <a:gd name="connsiteX0" fmla="*/ 73054 w 475228"/>
                <a:gd name="connsiteY0" fmla="*/ 0 h 863097"/>
                <a:gd name="connsiteX1" fmla="*/ 103533 w 475228"/>
                <a:gd name="connsiteY1" fmla="*/ 0 h 863097"/>
                <a:gd name="connsiteX2" fmla="*/ 111153 w 475228"/>
                <a:gd name="connsiteY2" fmla="*/ 7620 h 863097"/>
                <a:gd name="connsiteX3" fmla="*/ 111153 w 475228"/>
                <a:gd name="connsiteY3" fmla="*/ 149799 h 863097"/>
                <a:gd name="connsiteX4" fmla="*/ 370234 w 475228"/>
                <a:gd name="connsiteY4" fmla="*/ 149799 h 863097"/>
                <a:gd name="connsiteX5" fmla="*/ 370234 w 475228"/>
                <a:gd name="connsiteY5" fmla="*/ 7620 h 863097"/>
                <a:gd name="connsiteX6" fmla="*/ 377854 w 475228"/>
                <a:gd name="connsiteY6" fmla="*/ 0 h 863097"/>
                <a:gd name="connsiteX7" fmla="*/ 408333 w 475228"/>
                <a:gd name="connsiteY7" fmla="*/ 0 h 863097"/>
                <a:gd name="connsiteX8" fmla="*/ 415953 w 475228"/>
                <a:gd name="connsiteY8" fmla="*/ 7620 h 863097"/>
                <a:gd name="connsiteX9" fmla="*/ 415953 w 475228"/>
                <a:gd name="connsiteY9" fmla="*/ 149799 h 863097"/>
                <a:gd name="connsiteX10" fmla="*/ 436844 w 475228"/>
                <a:gd name="connsiteY10" fmla="*/ 149799 h 863097"/>
                <a:gd name="connsiteX11" fmla="*/ 475228 w 475228"/>
                <a:gd name="connsiteY11" fmla="*/ 863097 h 863097"/>
                <a:gd name="connsiteX12" fmla="*/ 0 w 475228"/>
                <a:gd name="connsiteY12" fmla="*/ 863097 h 863097"/>
                <a:gd name="connsiteX13" fmla="*/ 38384 w 475228"/>
                <a:gd name="connsiteY13" fmla="*/ 149799 h 863097"/>
                <a:gd name="connsiteX14" fmla="*/ 65434 w 475228"/>
                <a:gd name="connsiteY14" fmla="*/ 149799 h 863097"/>
                <a:gd name="connsiteX15" fmla="*/ 65434 w 475228"/>
                <a:gd name="connsiteY15" fmla="*/ 7620 h 863097"/>
                <a:gd name="connsiteX16" fmla="*/ 73054 w 475228"/>
                <a:gd name="connsiteY16" fmla="*/ 0 h 863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5228" h="863097">
                  <a:moveTo>
                    <a:pt x="73054" y="0"/>
                  </a:moveTo>
                  <a:lnTo>
                    <a:pt x="103533" y="0"/>
                  </a:lnTo>
                  <a:cubicBezTo>
                    <a:pt x="107741" y="0"/>
                    <a:pt x="111153" y="3412"/>
                    <a:pt x="111153" y="7620"/>
                  </a:cubicBezTo>
                  <a:lnTo>
                    <a:pt x="111153" y="149799"/>
                  </a:lnTo>
                  <a:lnTo>
                    <a:pt x="370234" y="149799"/>
                  </a:lnTo>
                  <a:lnTo>
                    <a:pt x="370234" y="7620"/>
                  </a:lnTo>
                  <a:cubicBezTo>
                    <a:pt x="370234" y="3412"/>
                    <a:pt x="373646" y="0"/>
                    <a:pt x="377854" y="0"/>
                  </a:cubicBezTo>
                  <a:lnTo>
                    <a:pt x="408333" y="0"/>
                  </a:lnTo>
                  <a:cubicBezTo>
                    <a:pt x="412541" y="0"/>
                    <a:pt x="415953" y="3412"/>
                    <a:pt x="415953" y="7620"/>
                  </a:cubicBezTo>
                  <a:lnTo>
                    <a:pt x="415953" y="149799"/>
                  </a:lnTo>
                  <a:lnTo>
                    <a:pt x="436844" y="149799"/>
                  </a:lnTo>
                  <a:lnTo>
                    <a:pt x="475228" y="863097"/>
                  </a:lnTo>
                  <a:lnTo>
                    <a:pt x="0" y="863097"/>
                  </a:lnTo>
                  <a:lnTo>
                    <a:pt x="38384" y="149799"/>
                  </a:lnTo>
                  <a:lnTo>
                    <a:pt x="65434" y="149799"/>
                  </a:lnTo>
                  <a:lnTo>
                    <a:pt x="65434" y="7620"/>
                  </a:lnTo>
                  <a:cubicBezTo>
                    <a:pt x="65434" y="3412"/>
                    <a:pt x="68846" y="0"/>
                    <a:pt x="7305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292C23A8-5B3A-EEEF-CDD0-11E8C3C04FC0}"/>
                </a:ext>
              </a:extLst>
            </p:cNvPr>
            <p:cNvSpPr/>
            <p:nvPr/>
          </p:nvSpPr>
          <p:spPr bwMode="auto">
            <a:xfrm rot="20700000">
              <a:off x="-821922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2E42DFBD-6D2D-BAF8-CA61-892C1CCF5F42}"/>
                </a:ext>
              </a:extLst>
            </p:cNvPr>
            <p:cNvSpPr/>
            <p:nvPr/>
          </p:nvSpPr>
          <p:spPr bwMode="auto">
            <a:xfrm rot="900000" flipH="1">
              <a:off x="89463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1DA537EF-488D-4623-3BED-8C526D04F817}"/>
                </a:ext>
              </a:extLst>
            </p:cNvPr>
            <p:cNvSpPr/>
            <p:nvPr/>
          </p:nvSpPr>
          <p:spPr bwMode="auto">
            <a:xfrm>
              <a:off x="-706425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8C80E1D9-50CE-15F1-02FF-E63F15352CC6}"/>
                </a:ext>
              </a:extLst>
            </p:cNvPr>
            <p:cNvSpPr/>
            <p:nvPr/>
          </p:nvSpPr>
          <p:spPr bwMode="auto">
            <a:xfrm>
              <a:off x="-653720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40C5C241-078F-F2CB-114E-2E8F8061810F}"/>
                </a:ext>
              </a:extLst>
            </p:cNvPr>
            <p:cNvSpPr/>
            <p:nvPr/>
          </p:nvSpPr>
          <p:spPr bwMode="auto">
            <a:xfrm>
              <a:off x="-154266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0053C09F-F207-9B26-896E-5FE8FB0B0430}"/>
                </a:ext>
              </a:extLst>
            </p:cNvPr>
            <p:cNvSpPr/>
            <p:nvPr/>
          </p:nvSpPr>
          <p:spPr bwMode="auto">
            <a:xfrm>
              <a:off x="-521403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36EE42FB-2839-1937-1C29-05D026921239}"/>
                </a:ext>
              </a:extLst>
            </p:cNvPr>
            <p:cNvSpPr/>
            <p:nvPr/>
          </p:nvSpPr>
          <p:spPr bwMode="auto">
            <a:xfrm>
              <a:off x="-17606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410782EF-C9BB-878D-B096-04675DBCC6C0}"/>
                </a:ext>
              </a:extLst>
            </p:cNvPr>
            <p:cNvSpPr/>
            <p:nvPr/>
          </p:nvSpPr>
          <p:spPr bwMode="auto">
            <a:xfrm flipH="1">
              <a:off x="-760746" y="1993938"/>
              <a:ext cx="1059911" cy="422919"/>
            </a:xfrm>
            <a:custGeom>
              <a:avLst/>
              <a:gdLst>
                <a:gd name="connsiteX0" fmla="*/ 564435 w 1059911"/>
                <a:gd name="connsiteY0" fmla="*/ 0 h 368454"/>
                <a:gd name="connsiteX1" fmla="*/ 529942 w 1059911"/>
                <a:gd name="connsiteY1" fmla="*/ 1508 h 368454"/>
                <a:gd name="connsiteX2" fmla="*/ 495476 w 1059911"/>
                <a:gd name="connsiteY2" fmla="*/ 1 h 368454"/>
                <a:gd name="connsiteX3" fmla="*/ 482259 w 1059911"/>
                <a:gd name="connsiteY3" fmla="*/ 3592 h 368454"/>
                <a:gd name="connsiteX4" fmla="*/ 448693 w 1059911"/>
                <a:gd name="connsiteY4" fmla="*/ 5059 h 368454"/>
                <a:gd name="connsiteX5" fmla="*/ 312760 w 1059911"/>
                <a:gd name="connsiteY5" fmla="*/ 38937 h 368454"/>
                <a:gd name="connsiteX6" fmla="*/ 1471 w 1059911"/>
                <a:gd name="connsiteY6" fmla="*/ 306922 h 368454"/>
                <a:gd name="connsiteX7" fmla="*/ 40698 w 1059911"/>
                <a:gd name="connsiteY7" fmla="*/ 356297 h 368454"/>
                <a:gd name="connsiteX8" fmla="*/ 85436 w 1059911"/>
                <a:gd name="connsiteY8" fmla="*/ 368452 h 368454"/>
                <a:gd name="connsiteX9" fmla="*/ 181788 w 1059911"/>
                <a:gd name="connsiteY9" fmla="*/ 302852 h 368454"/>
                <a:gd name="connsiteX10" fmla="*/ 312760 w 1059911"/>
                <a:gd name="connsiteY10" fmla="*/ 245312 h 368454"/>
                <a:gd name="connsiteX11" fmla="*/ 448693 w 1059911"/>
                <a:gd name="connsiteY11" fmla="*/ 211434 h 368454"/>
                <a:gd name="connsiteX12" fmla="*/ 482259 w 1059911"/>
                <a:gd name="connsiteY12" fmla="*/ 209967 h 368454"/>
                <a:gd name="connsiteX13" fmla="*/ 495476 w 1059911"/>
                <a:gd name="connsiteY13" fmla="*/ 206376 h 368454"/>
                <a:gd name="connsiteX14" fmla="*/ 529942 w 1059911"/>
                <a:gd name="connsiteY14" fmla="*/ 207883 h 368454"/>
                <a:gd name="connsiteX15" fmla="*/ 564435 w 1059911"/>
                <a:gd name="connsiteY15" fmla="*/ 206375 h 368454"/>
                <a:gd name="connsiteX16" fmla="*/ 577663 w 1059911"/>
                <a:gd name="connsiteY16" fmla="*/ 209970 h 368454"/>
                <a:gd name="connsiteX17" fmla="*/ 611218 w 1059911"/>
                <a:gd name="connsiteY17" fmla="*/ 211436 h 368454"/>
                <a:gd name="connsiteX18" fmla="*/ 747151 w 1059911"/>
                <a:gd name="connsiteY18" fmla="*/ 245313 h 368454"/>
                <a:gd name="connsiteX19" fmla="*/ 878123 w 1059911"/>
                <a:gd name="connsiteY19" fmla="*/ 302853 h 368454"/>
                <a:gd name="connsiteX20" fmla="*/ 974476 w 1059911"/>
                <a:gd name="connsiteY20" fmla="*/ 368454 h 368454"/>
                <a:gd name="connsiteX21" fmla="*/ 1019213 w 1059911"/>
                <a:gd name="connsiteY21" fmla="*/ 356298 h 368454"/>
                <a:gd name="connsiteX22" fmla="*/ 1058440 w 1059911"/>
                <a:gd name="connsiteY22" fmla="*/ 306923 h 368454"/>
                <a:gd name="connsiteX23" fmla="*/ 747151 w 1059911"/>
                <a:gd name="connsiteY23" fmla="*/ 38938 h 368454"/>
                <a:gd name="connsiteX24" fmla="*/ 611218 w 1059911"/>
                <a:gd name="connsiteY24" fmla="*/ 5061 h 368454"/>
                <a:gd name="connsiteX25" fmla="*/ 577663 w 1059911"/>
                <a:gd name="connsiteY25" fmla="*/ 3595 h 36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059911" h="368454">
                  <a:moveTo>
                    <a:pt x="564435" y="0"/>
                  </a:moveTo>
                  <a:lnTo>
                    <a:pt x="529942" y="1508"/>
                  </a:lnTo>
                  <a:lnTo>
                    <a:pt x="495476" y="1"/>
                  </a:lnTo>
                  <a:lnTo>
                    <a:pt x="482259" y="3592"/>
                  </a:lnTo>
                  <a:lnTo>
                    <a:pt x="448693" y="5059"/>
                  </a:lnTo>
                  <a:cubicBezTo>
                    <a:pt x="406078" y="11490"/>
                    <a:pt x="360098" y="22724"/>
                    <a:pt x="312760" y="38937"/>
                  </a:cubicBezTo>
                  <a:cubicBezTo>
                    <a:pt x="123410" y="103791"/>
                    <a:pt x="-15958" y="223773"/>
                    <a:pt x="1471" y="306922"/>
                  </a:cubicBezTo>
                  <a:cubicBezTo>
                    <a:pt x="5829" y="327709"/>
                    <a:pt x="19574" y="344226"/>
                    <a:pt x="40698" y="356297"/>
                  </a:cubicBezTo>
                  <a:lnTo>
                    <a:pt x="85436" y="368452"/>
                  </a:lnTo>
                  <a:lnTo>
                    <a:pt x="181788" y="302852"/>
                  </a:lnTo>
                  <a:cubicBezTo>
                    <a:pt x="221209" y="281184"/>
                    <a:pt x="265423" y="261526"/>
                    <a:pt x="312760" y="245312"/>
                  </a:cubicBezTo>
                  <a:cubicBezTo>
                    <a:pt x="360098" y="229099"/>
                    <a:pt x="406078" y="217865"/>
                    <a:pt x="448693" y="211434"/>
                  </a:cubicBezTo>
                  <a:lnTo>
                    <a:pt x="482259" y="209967"/>
                  </a:lnTo>
                  <a:lnTo>
                    <a:pt x="495476" y="206376"/>
                  </a:lnTo>
                  <a:lnTo>
                    <a:pt x="529942" y="207883"/>
                  </a:lnTo>
                  <a:lnTo>
                    <a:pt x="564435" y="206375"/>
                  </a:lnTo>
                  <a:lnTo>
                    <a:pt x="577663" y="209970"/>
                  </a:lnTo>
                  <a:lnTo>
                    <a:pt x="611218" y="211436"/>
                  </a:lnTo>
                  <a:cubicBezTo>
                    <a:pt x="653833" y="217867"/>
                    <a:pt x="699813" y="229100"/>
                    <a:pt x="747151" y="245313"/>
                  </a:cubicBezTo>
                  <a:cubicBezTo>
                    <a:pt x="794489" y="261527"/>
                    <a:pt x="838702" y="281186"/>
                    <a:pt x="878123" y="302853"/>
                  </a:cubicBezTo>
                  <a:lnTo>
                    <a:pt x="974476" y="368454"/>
                  </a:lnTo>
                  <a:lnTo>
                    <a:pt x="1019213" y="356298"/>
                  </a:lnTo>
                  <a:cubicBezTo>
                    <a:pt x="1040338" y="344228"/>
                    <a:pt x="1054083" y="327710"/>
                    <a:pt x="1058440" y="306923"/>
                  </a:cubicBezTo>
                  <a:cubicBezTo>
                    <a:pt x="1075869" y="223774"/>
                    <a:pt x="936501" y="103792"/>
                    <a:pt x="747151" y="38938"/>
                  </a:cubicBezTo>
                  <a:cubicBezTo>
                    <a:pt x="699813" y="22725"/>
                    <a:pt x="653833" y="11492"/>
                    <a:pt x="611218" y="5061"/>
                  </a:cubicBezTo>
                  <a:lnTo>
                    <a:pt x="577663" y="359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台形 44">
              <a:extLst>
                <a:ext uri="{FF2B5EF4-FFF2-40B4-BE49-F238E27FC236}">
                  <a16:creationId xmlns:a16="http://schemas.microsoft.com/office/drawing/2014/main" id="{3DDD479B-7636-793B-09E4-73309D4A1139}"/>
                </a:ext>
              </a:extLst>
            </p:cNvPr>
            <p:cNvSpPr/>
            <p:nvPr/>
          </p:nvSpPr>
          <p:spPr bwMode="auto">
            <a:xfrm>
              <a:off x="-652824" y="1837767"/>
              <a:ext cx="834546" cy="339088"/>
            </a:xfrm>
            <a:prstGeom prst="trapezoid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二等辺三角形 71">
              <a:extLst>
                <a:ext uri="{FF2B5EF4-FFF2-40B4-BE49-F238E27FC236}">
                  <a16:creationId xmlns:a16="http://schemas.microsoft.com/office/drawing/2014/main" id="{311383A1-A751-9121-E9FB-B29391823427}"/>
                </a:ext>
              </a:extLst>
            </p:cNvPr>
            <p:cNvSpPr/>
            <p:nvPr/>
          </p:nvSpPr>
          <p:spPr bwMode="auto">
            <a:xfrm rot="16200000">
              <a:off x="-405742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BC9CFBC5-629D-F3B2-5828-CF5F46A844BC}"/>
                </a:ext>
              </a:extLst>
            </p:cNvPr>
            <p:cNvSpPr/>
            <p:nvPr/>
          </p:nvSpPr>
          <p:spPr bwMode="auto">
            <a:xfrm>
              <a:off x="-470894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354345-7A78-4626-42BF-BC6AFD0191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97069D81-2A92-6BB3-8613-486C3CF104EC}"/>
              </a:ext>
            </a:extLst>
          </p:cNvPr>
          <p:cNvSpPr/>
          <p:nvPr/>
        </p:nvSpPr>
        <p:spPr>
          <a:xfrm>
            <a:off x="218364" y="198224"/>
            <a:ext cx="6406724" cy="6780001"/>
          </a:xfrm>
          <a:custGeom>
            <a:avLst/>
            <a:gdLst>
              <a:gd name="connsiteX0" fmla="*/ 488833 w 6406724"/>
              <a:gd name="connsiteY0" fmla="*/ 0 h 7274644"/>
              <a:gd name="connsiteX1" fmla="*/ 5917891 w 6406724"/>
              <a:gd name="connsiteY1" fmla="*/ 0 h 7274644"/>
              <a:gd name="connsiteX2" fmla="*/ 6406724 w 6406724"/>
              <a:gd name="connsiteY2" fmla="*/ 488833 h 7274644"/>
              <a:gd name="connsiteX3" fmla="*/ 6406724 w 6406724"/>
              <a:gd name="connsiteY3" fmla="*/ 6110556 h 7274644"/>
              <a:gd name="connsiteX4" fmla="*/ 5917891 w 6406724"/>
              <a:gd name="connsiteY4" fmla="*/ 6599389 h 7274644"/>
              <a:gd name="connsiteX5" fmla="*/ 5051090 w 6406724"/>
              <a:gd name="connsiteY5" fmla="*/ 6599389 h 7274644"/>
              <a:gd name="connsiteX6" fmla="*/ 5045440 w 6406724"/>
              <a:gd name="connsiteY6" fmla="*/ 6625723 h 7274644"/>
              <a:gd name="connsiteX7" fmla="*/ 3973506 w 6406724"/>
              <a:gd name="connsiteY7" fmla="*/ 7244604 h 7274644"/>
              <a:gd name="connsiteX8" fmla="*/ 4582358 w 6406724"/>
              <a:gd name="connsiteY8" fmla="*/ 6634157 h 7274644"/>
              <a:gd name="connsiteX9" fmla="*/ 4593894 w 6406724"/>
              <a:gd name="connsiteY9" fmla="*/ 6599389 h 7274644"/>
              <a:gd name="connsiteX10" fmla="*/ 488833 w 6406724"/>
              <a:gd name="connsiteY10" fmla="*/ 6599389 h 7274644"/>
              <a:gd name="connsiteX11" fmla="*/ 0 w 6406724"/>
              <a:gd name="connsiteY11" fmla="*/ 6110556 h 7274644"/>
              <a:gd name="connsiteX12" fmla="*/ 0 w 6406724"/>
              <a:gd name="connsiteY12" fmla="*/ 488833 h 7274644"/>
              <a:gd name="connsiteX13" fmla="*/ 488833 w 6406724"/>
              <a:gd name="connsiteY13" fmla="*/ 0 h 72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06724" h="7274644">
                <a:moveTo>
                  <a:pt x="488833" y="0"/>
                </a:moveTo>
                <a:lnTo>
                  <a:pt x="5917891" y="0"/>
                </a:lnTo>
                <a:cubicBezTo>
                  <a:pt x="6187866" y="0"/>
                  <a:pt x="6406724" y="218858"/>
                  <a:pt x="6406724" y="488833"/>
                </a:cubicBezTo>
                <a:lnTo>
                  <a:pt x="6406724" y="6110556"/>
                </a:lnTo>
                <a:cubicBezTo>
                  <a:pt x="6406724" y="6380531"/>
                  <a:pt x="6187866" y="6599389"/>
                  <a:pt x="5917891" y="6599389"/>
                </a:cubicBezTo>
                <a:lnTo>
                  <a:pt x="5051090" y="6599389"/>
                </a:lnTo>
                <a:lnTo>
                  <a:pt x="5045440" y="6625723"/>
                </a:lnTo>
                <a:cubicBezTo>
                  <a:pt x="4920333" y="7092629"/>
                  <a:pt x="4440412" y="7369711"/>
                  <a:pt x="3973506" y="7244604"/>
                </a:cubicBezTo>
                <a:cubicBezTo>
                  <a:pt x="4253133" y="7132365"/>
                  <a:pt x="4472243" y="6910661"/>
                  <a:pt x="4582358" y="6634157"/>
                </a:cubicBezTo>
                <a:lnTo>
                  <a:pt x="4593894" y="6599389"/>
                </a:lnTo>
                <a:lnTo>
                  <a:pt x="488833" y="6599389"/>
                </a:lnTo>
                <a:cubicBezTo>
                  <a:pt x="218858" y="6599389"/>
                  <a:pt x="0" y="6380531"/>
                  <a:pt x="0" y="6110556"/>
                </a:cubicBezTo>
                <a:lnTo>
                  <a:pt x="0" y="488833"/>
                </a:lnTo>
                <a:cubicBezTo>
                  <a:pt x="0" y="218858"/>
                  <a:pt x="218858" y="0"/>
                  <a:pt x="48883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548C23D-BBCA-C9FE-9F07-C4E08C9BD46F}"/>
              </a:ext>
            </a:extLst>
          </p:cNvPr>
          <p:cNvSpPr txBox="1"/>
          <p:nvPr/>
        </p:nvSpPr>
        <p:spPr>
          <a:xfrm>
            <a:off x="631340" y="857545"/>
            <a:ext cx="5595320" cy="474690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このトイレは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店員も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使用します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4CC9B624-F478-E844-BDB0-C9CD5748C8B2}"/>
              </a:ext>
            </a:extLst>
          </p:cNvPr>
          <p:cNvGrpSpPr/>
          <p:nvPr/>
        </p:nvGrpSpPr>
        <p:grpSpPr>
          <a:xfrm>
            <a:off x="2292253" y="6175193"/>
            <a:ext cx="1964754" cy="3343227"/>
            <a:chOff x="644921" y="1844744"/>
            <a:chExt cx="1521378" cy="2588778"/>
          </a:xfrm>
        </p:grpSpPr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93AD0536-8F4F-2AF3-F793-0020EFA41FE4}"/>
                </a:ext>
              </a:extLst>
            </p:cNvPr>
            <p:cNvSpPr/>
            <p:nvPr/>
          </p:nvSpPr>
          <p:spPr bwMode="auto">
            <a:xfrm rot="13500000" flipH="1">
              <a:off x="651988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D7BBA741-7E8B-9DDD-C278-88064CFBB0A5}"/>
                </a:ext>
              </a:extLst>
            </p:cNvPr>
            <p:cNvGrpSpPr/>
            <p:nvPr/>
          </p:nvGrpSpPr>
          <p:grpSpPr>
            <a:xfrm>
              <a:off x="831949" y="1844744"/>
              <a:ext cx="1334350" cy="2588778"/>
              <a:chOff x="831949" y="1844744"/>
              <a:chExt cx="1334350" cy="2588778"/>
            </a:xfrm>
          </p:grpSpPr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C609522F-4BAF-EB42-888A-AACD5DD340BC}"/>
                  </a:ext>
                </a:extLst>
              </p:cNvPr>
              <p:cNvSpPr/>
              <p:nvPr/>
            </p:nvSpPr>
            <p:spPr bwMode="auto">
              <a:xfrm>
                <a:off x="920848" y="2046635"/>
                <a:ext cx="1019584" cy="11839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962D488E-AFEF-8106-3510-82587F1A36FA}"/>
                  </a:ext>
                </a:extLst>
              </p:cNvPr>
              <p:cNvSpPr/>
              <p:nvPr/>
            </p:nvSpPr>
            <p:spPr bwMode="auto">
              <a:xfrm rot="8100000">
                <a:off x="1884192" y="3706522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四角形: 上の 2 つの角を丸める 5">
                <a:extLst>
                  <a:ext uri="{FF2B5EF4-FFF2-40B4-BE49-F238E27FC236}">
                    <a16:creationId xmlns:a16="http://schemas.microsoft.com/office/drawing/2014/main" id="{A07E0001-5FA4-2726-7EAC-B4659D22E9D3}"/>
                  </a:ext>
                </a:extLst>
              </p:cNvPr>
              <p:cNvSpPr/>
              <p:nvPr/>
            </p:nvSpPr>
            <p:spPr bwMode="auto">
              <a:xfrm rot="19800000" flipH="1">
                <a:off x="1689051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778C7EC0-2729-8296-05C8-B1A7D6CC1287}"/>
                  </a:ext>
                </a:extLst>
              </p:cNvPr>
              <p:cNvSpPr/>
              <p:nvPr/>
            </p:nvSpPr>
            <p:spPr bwMode="auto">
              <a:xfrm>
                <a:off x="90751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6681EF91-5235-BDAF-67E8-01DF6913F5E3}"/>
                  </a:ext>
                </a:extLst>
              </p:cNvPr>
              <p:cNvSpPr/>
              <p:nvPr/>
            </p:nvSpPr>
            <p:spPr bwMode="auto">
              <a:xfrm flipH="1">
                <a:off x="147437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0" name="四角形: 上の 2 つの角を丸める 5">
                <a:extLst>
                  <a:ext uri="{FF2B5EF4-FFF2-40B4-BE49-F238E27FC236}">
                    <a16:creationId xmlns:a16="http://schemas.microsoft.com/office/drawing/2014/main" id="{1ABB45D2-DB88-E3E5-9586-41FB30D78D55}"/>
                  </a:ext>
                </a:extLst>
              </p:cNvPr>
              <p:cNvSpPr/>
              <p:nvPr/>
            </p:nvSpPr>
            <p:spPr bwMode="auto">
              <a:xfrm rot="1800000">
                <a:off x="861196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4006F878-6AE3-ECB5-71F6-0A83C1FFEB60}"/>
                  </a:ext>
                </a:extLst>
              </p:cNvPr>
              <p:cNvSpPr/>
              <p:nvPr/>
            </p:nvSpPr>
            <p:spPr bwMode="auto">
              <a:xfrm rot="10800000">
                <a:off x="1024087" y="3668492"/>
                <a:ext cx="780726" cy="517964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2" name="四角形: 上の 2 つの角を丸める 101">
                <a:extLst>
                  <a:ext uri="{FF2B5EF4-FFF2-40B4-BE49-F238E27FC236}">
                    <a16:creationId xmlns:a16="http://schemas.microsoft.com/office/drawing/2014/main" id="{CF85BB8E-48A2-AA79-AAC1-C11D29EDDFA8}"/>
                  </a:ext>
                </a:extLst>
              </p:cNvPr>
              <p:cNvSpPr/>
              <p:nvPr/>
            </p:nvSpPr>
            <p:spPr bwMode="auto">
              <a:xfrm>
                <a:off x="990238" y="2984501"/>
                <a:ext cx="845722" cy="677438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5B7D212D-04CD-BE93-E020-13F63B4B0676}"/>
                  </a:ext>
                </a:extLst>
              </p:cNvPr>
              <p:cNvSpPr/>
              <p:nvPr/>
            </p:nvSpPr>
            <p:spPr bwMode="auto">
              <a:xfrm>
                <a:off x="1007610" y="2985717"/>
                <a:ext cx="809300" cy="971532"/>
              </a:xfrm>
              <a:custGeom>
                <a:avLst/>
                <a:gdLst>
                  <a:gd name="connsiteX0" fmla="*/ 73054 w 475228"/>
                  <a:gd name="connsiteY0" fmla="*/ 0 h 863097"/>
                  <a:gd name="connsiteX1" fmla="*/ 103533 w 475228"/>
                  <a:gd name="connsiteY1" fmla="*/ 0 h 863097"/>
                  <a:gd name="connsiteX2" fmla="*/ 111153 w 475228"/>
                  <a:gd name="connsiteY2" fmla="*/ 7620 h 863097"/>
                  <a:gd name="connsiteX3" fmla="*/ 111153 w 475228"/>
                  <a:gd name="connsiteY3" fmla="*/ 149799 h 863097"/>
                  <a:gd name="connsiteX4" fmla="*/ 370234 w 475228"/>
                  <a:gd name="connsiteY4" fmla="*/ 149799 h 863097"/>
                  <a:gd name="connsiteX5" fmla="*/ 370234 w 475228"/>
                  <a:gd name="connsiteY5" fmla="*/ 7620 h 863097"/>
                  <a:gd name="connsiteX6" fmla="*/ 377854 w 475228"/>
                  <a:gd name="connsiteY6" fmla="*/ 0 h 863097"/>
                  <a:gd name="connsiteX7" fmla="*/ 408333 w 475228"/>
                  <a:gd name="connsiteY7" fmla="*/ 0 h 863097"/>
                  <a:gd name="connsiteX8" fmla="*/ 415953 w 475228"/>
                  <a:gd name="connsiteY8" fmla="*/ 7620 h 863097"/>
                  <a:gd name="connsiteX9" fmla="*/ 415953 w 475228"/>
                  <a:gd name="connsiteY9" fmla="*/ 149799 h 863097"/>
                  <a:gd name="connsiteX10" fmla="*/ 436844 w 475228"/>
                  <a:gd name="connsiteY10" fmla="*/ 149799 h 863097"/>
                  <a:gd name="connsiteX11" fmla="*/ 475228 w 475228"/>
                  <a:gd name="connsiteY11" fmla="*/ 863097 h 863097"/>
                  <a:gd name="connsiteX12" fmla="*/ 0 w 475228"/>
                  <a:gd name="connsiteY12" fmla="*/ 863097 h 863097"/>
                  <a:gd name="connsiteX13" fmla="*/ 38384 w 475228"/>
                  <a:gd name="connsiteY13" fmla="*/ 149799 h 863097"/>
                  <a:gd name="connsiteX14" fmla="*/ 65434 w 475228"/>
                  <a:gd name="connsiteY14" fmla="*/ 149799 h 863097"/>
                  <a:gd name="connsiteX15" fmla="*/ 65434 w 475228"/>
                  <a:gd name="connsiteY15" fmla="*/ 7620 h 863097"/>
                  <a:gd name="connsiteX16" fmla="*/ 73054 w 475228"/>
                  <a:gd name="connsiteY16" fmla="*/ 0 h 863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5228" h="863097">
                    <a:moveTo>
                      <a:pt x="73054" y="0"/>
                    </a:moveTo>
                    <a:lnTo>
                      <a:pt x="103533" y="0"/>
                    </a:lnTo>
                    <a:cubicBezTo>
                      <a:pt x="107741" y="0"/>
                      <a:pt x="111153" y="3412"/>
                      <a:pt x="111153" y="7620"/>
                    </a:cubicBezTo>
                    <a:lnTo>
                      <a:pt x="111153" y="149799"/>
                    </a:lnTo>
                    <a:lnTo>
                      <a:pt x="370234" y="149799"/>
                    </a:lnTo>
                    <a:lnTo>
                      <a:pt x="370234" y="7620"/>
                    </a:lnTo>
                    <a:cubicBezTo>
                      <a:pt x="370234" y="3412"/>
                      <a:pt x="373646" y="0"/>
                      <a:pt x="377854" y="0"/>
                    </a:cubicBezTo>
                    <a:lnTo>
                      <a:pt x="408333" y="0"/>
                    </a:lnTo>
                    <a:cubicBezTo>
                      <a:pt x="412541" y="0"/>
                      <a:pt x="415953" y="3412"/>
                      <a:pt x="415953" y="7620"/>
                    </a:cubicBezTo>
                    <a:lnTo>
                      <a:pt x="415953" y="149799"/>
                    </a:lnTo>
                    <a:lnTo>
                      <a:pt x="436844" y="149799"/>
                    </a:lnTo>
                    <a:lnTo>
                      <a:pt x="475228" y="863097"/>
                    </a:lnTo>
                    <a:lnTo>
                      <a:pt x="0" y="863097"/>
                    </a:lnTo>
                    <a:lnTo>
                      <a:pt x="38384" y="149799"/>
                    </a:lnTo>
                    <a:lnTo>
                      <a:pt x="65434" y="149799"/>
                    </a:lnTo>
                    <a:lnTo>
                      <a:pt x="65434" y="7620"/>
                    </a:lnTo>
                    <a:cubicBezTo>
                      <a:pt x="65434" y="3412"/>
                      <a:pt x="68846" y="0"/>
                      <a:pt x="7305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0F8F51D3-0701-4D97-53B3-6C7DFC20FCC2}"/>
                  </a:ext>
                </a:extLst>
              </p:cNvPr>
              <p:cNvSpPr/>
              <p:nvPr/>
            </p:nvSpPr>
            <p:spPr bwMode="auto">
              <a:xfrm>
                <a:off x="870048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A5714DA1-8438-5C08-0396-F3BD5EDE9B27}"/>
                  </a:ext>
                </a:extLst>
              </p:cNvPr>
              <p:cNvSpPr/>
              <p:nvPr/>
            </p:nvSpPr>
            <p:spPr bwMode="auto">
              <a:xfrm rot="20700000">
                <a:off x="831949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E049D72D-2138-0CDA-9123-BEB849863E7E}"/>
                  </a:ext>
                </a:extLst>
              </p:cNvPr>
              <p:cNvSpPr/>
              <p:nvPr/>
            </p:nvSpPr>
            <p:spPr bwMode="auto">
              <a:xfrm rot="900000" flipH="1">
                <a:off x="1743334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FD7BFCAE-12B1-03D3-628A-047E6377ADE9}"/>
                  </a:ext>
                </a:extLst>
              </p:cNvPr>
              <p:cNvSpPr/>
              <p:nvPr/>
            </p:nvSpPr>
            <p:spPr bwMode="auto">
              <a:xfrm>
                <a:off x="947446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2EBBF4B5-0C28-4614-8EBB-F62CFB460FDA}"/>
                  </a:ext>
                </a:extLst>
              </p:cNvPr>
              <p:cNvSpPr/>
              <p:nvPr/>
            </p:nvSpPr>
            <p:spPr bwMode="auto">
              <a:xfrm>
                <a:off x="1000151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255E49F3-64F8-EC63-6C60-A7B87BC3B769}"/>
                  </a:ext>
                </a:extLst>
              </p:cNvPr>
              <p:cNvSpPr/>
              <p:nvPr/>
            </p:nvSpPr>
            <p:spPr bwMode="auto">
              <a:xfrm>
                <a:off x="1499605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208E264A-4907-DE63-6797-B419D7C42C86}"/>
                  </a:ext>
                </a:extLst>
              </p:cNvPr>
              <p:cNvSpPr/>
              <p:nvPr/>
            </p:nvSpPr>
            <p:spPr bwMode="auto">
              <a:xfrm>
                <a:off x="1132468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87741797-D2AB-C530-2A5C-5F77FD22F15A}"/>
                  </a:ext>
                </a:extLst>
              </p:cNvPr>
              <p:cNvSpPr/>
              <p:nvPr/>
            </p:nvSpPr>
            <p:spPr bwMode="auto">
              <a:xfrm>
                <a:off x="1636265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" name="二等辺三角形 71">
                <a:extLst>
                  <a:ext uri="{FF2B5EF4-FFF2-40B4-BE49-F238E27FC236}">
                    <a16:creationId xmlns:a16="http://schemas.microsoft.com/office/drawing/2014/main" id="{B7FD8BC3-5330-BAA9-E6B3-61961AA80A51}"/>
                  </a:ext>
                </a:extLst>
              </p:cNvPr>
              <p:cNvSpPr/>
              <p:nvPr/>
            </p:nvSpPr>
            <p:spPr bwMode="auto">
              <a:xfrm rot="16200000">
                <a:off x="1248129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1ABA8EB8-8D45-C557-53AB-96DD91EA813F}"/>
                  </a:ext>
                </a:extLst>
              </p:cNvPr>
              <p:cNvSpPr/>
              <p:nvPr/>
            </p:nvSpPr>
            <p:spPr bwMode="auto">
              <a:xfrm rot="20700000">
                <a:off x="945094" y="2088452"/>
                <a:ext cx="726726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0B057978-B819-2C9E-9948-34892DB61FD6}"/>
                  </a:ext>
                </a:extLst>
              </p:cNvPr>
              <p:cNvSpPr/>
              <p:nvPr/>
            </p:nvSpPr>
            <p:spPr bwMode="auto">
              <a:xfrm rot="2700000">
                <a:off x="1494843" y="2146437"/>
                <a:ext cx="453214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115" name="直線コネクタ 114">
                <a:extLst>
                  <a:ext uri="{FF2B5EF4-FFF2-40B4-BE49-F238E27FC236}">
                    <a16:creationId xmlns:a16="http://schemas.microsoft.com/office/drawing/2014/main" id="{2B695107-F303-E24D-AA20-9B02C976BC78}"/>
                  </a:ext>
                </a:extLst>
              </p:cNvPr>
              <p:cNvCxnSpPr>
                <a:stCxn id="108" idx="0"/>
              </p:cNvCxnSpPr>
              <p:nvPr/>
            </p:nvCxnSpPr>
            <p:spPr bwMode="auto">
              <a:xfrm flipH="1" flipV="1">
                <a:off x="1171230" y="2353792"/>
                <a:ext cx="1097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16" name="直線コネクタ 115">
                <a:extLst>
                  <a:ext uri="{FF2B5EF4-FFF2-40B4-BE49-F238E27FC236}">
                    <a16:creationId xmlns:a16="http://schemas.microsoft.com/office/drawing/2014/main" id="{7100B93D-0712-D568-5B57-CB5DF687638E}"/>
                  </a:ext>
                </a:extLst>
              </p:cNvPr>
              <p:cNvCxnSpPr>
                <a:cxnSpLocks/>
                <a:stCxn id="109" idx="0"/>
              </p:cNvCxnSpPr>
              <p:nvPr/>
            </p:nvCxnSpPr>
            <p:spPr bwMode="auto">
              <a:xfrm flipH="1" flipV="1">
                <a:off x="1668467" y="2353792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17" name="直線コネクタ 116">
                <a:extLst>
                  <a:ext uri="{FF2B5EF4-FFF2-40B4-BE49-F238E27FC236}">
                    <a16:creationId xmlns:a16="http://schemas.microsoft.com/office/drawing/2014/main" id="{5FE38C90-17E3-B570-ECB1-3D0FC78FD6E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579065" y="2368088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18" name="直線コネクタ 117">
                <a:extLst>
                  <a:ext uri="{FF2B5EF4-FFF2-40B4-BE49-F238E27FC236}">
                    <a16:creationId xmlns:a16="http://schemas.microsoft.com/office/drawing/2014/main" id="{16C070AC-C2AF-B237-B124-0946A41A915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266397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19" name="直線コネクタ 118">
                <a:extLst>
                  <a:ext uri="{FF2B5EF4-FFF2-40B4-BE49-F238E27FC236}">
                    <a16:creationId xmlns:a16="http://schemas.microsoft.com/office/drawing/2014/main" id="{DA2C8079-86D4-500B-1741-25502E621D2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063991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DCFBB223-CFAA-33A4-94C2-FA6E2CD922A8}"/>
                  </a:ext>
                </a:extLst>
              </p:cNvPr>
              <p:cNvSpPr/>
              <p:nvPr/>
            </p:nvSpPr>
            <p:spPr bwMode="auto">
              <a:xfrm>
                <a:off x="1176627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1" name="台形 120">
                <a:extLst>
                  <a:ext uri="{FF2B5EF4-FFF2-40B4-BE49-F238E27FC236}">
                    <a16:creationId xmlns:a16="http://schemas.microsoft.com/office/drawing/2014/main" id="{4F0D4F5C-54C2-3D97-D7CE-CEDDC2CF081A}"/>
                  </a:ext>
                </a:extLst>
              </p:cNvPr>
              <p:cNvSpPr/>
              <p:nvPr/>
            </p:nvSpPr>
            <p:spPr bwMode="auto">
              <a:xfrm>
                <a:off x="1013366" y="1844744"/>
                <a:ext cx="834546" cy="339088"/>
              </a:xfrm>
              <a:prstGeom prst="trapezoid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10622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F3512C6-58B1-1FF5-E68D-AD3E50EC329A}"/>
              </a:ext>
            </a:extLst>
          </p:cNvPr>
          <p:cNvSpPr/>
          <p:nvPr/>
        </p:nvSpPr>
        <p:spPr>
          <a:xfrm>
            <a:off x="96714" y="96715"/>
            <a:ext cx="6669846" cy="324998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B2AC4F5-9806-395B-9186-029FB20DB770}"/>
              </a:ext>
            </a:extLst>
          </p:cNvPr>
          <p:cNvSpPr txBox="1"/>
          <p:nvPr/>
        </p:nvSpPr>
        <p:spPr>
          <a:xfrm>
            <a:off x="460227" y="3806151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このトイレは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店員も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使います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65DBD42A-728B-7A24-588C-AA12F3A449D3}"/>
              </a:ext>
            </a:extLst>
          </p:cNvPr>
          <p:cNvGrpSpPr/>
          <p:nvPr/>
        </p:nvGrpSpPr>
        <p:grpSpPr>
          <a:xfrm>
            <a:off x="2090092" y="377534"/>
            <a:ext cx="2688350" cy="2688350"/>
            <a:chOff x="-449265" y="6704217"/>
            <a:chExt cx="2688350" cy="2688350"/>
          </a:xfrm>
        </p:grpSpPr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F167BE46-78E1-0646-2ADF-48EA2EE56539}"/>
                </a:ext>
              </a:extLst>
            </p:cNvPr>
            <p:cNvSpPr/>
            <p:nvPr/>
          </p:nvSpPr>
          <p:spPr bwMode="auto">
            <a:xfrm>
              <a:off x="-449265" y="6704217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AADAB719-1EE2-5B3A-E3AD-DA7A345FC717}"/>
                </a:ext>
              </a:extLst>
            </p:cNvPr>
            <p:cNvSpPr/>
            <p:nvPr/>
          </p:nvSpPr>
          <p:spPr bwMode="auto">
            <a:xfrm>
              <a:off x="-328871" y="6824611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E127995A-A2AD-427A-67D2-79D047B1FF0D}"/>
                </a:ext>
              </a:extLst>
            </p:cNvPr>
            <p:cNvGrpSpPr/>
            <p:nvPr/>
          </p:nvGrpSpPr>
          <p:grpSpPr>
            <a:xfrm>
              <a:off x="499536" y="6986359"/>
              <a:ext cx="790748" cy="2124063"/>
              <a:chOff x="-1622477" y="6593026"/>
              <a:chExt cx="790748" cy="2124063"/>
            </a:xfrm>
          </p:grpSpPr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B14ACA5-DB58-8D42-6E3F-1ABA202EAE29}"/>
                  </a:ext>
                </a:extLst>
              </p:cNvPr>
              <p:cNvSpPr/>
              <p:nvPr/>
            </p:nvSpPr>
            <p:spPr bwMode="auto">
              <a:xfrm>
                <a:off x="-1622477" y="6593026"/>
                <a:ext cx="790748" cy="2124063"/>
              </a:xfrm>
              <a:custGeom>
                <a:avLst/>
                <a:gdLst>
                  <a:gd name="connsiteX0" fmla="*/ 157164 w 790748"/>
                  <a:gd name="connsiteY0" fmla="*/ 815033 h 2124063"/>
                  <a:gd name="connsiteX1" fmla="*/ 669438 w 790748"/>
                  <a:gd name="connsiteY1" fmla="*/ 815033 h 2124063"/>
                  <a:gd name="connsiteX2" fmla="*/ 790748 w 790748"/>
                  <a:gd name="connsiteY2" fmla="*/ 936343 h 2124063"/>
                  <a:gd name="connsiteX3" fmla="*/ 790748 w 790748"/>
                  <a:gd name="connsiteY3" fmla="*/ 1542874 h 2124063"/>
                  <a:gd name="connsiteX4" fmla="*/ 681842 w 790748"/>
                  <a:gd name="connsiteY4" fmla="*/ 1542874 h 2124063"/>
                  <a:gd name="connsiteX5" fmla="*/ 681842 w 790748"/>
                  <a:gd name="connsiteY5" fmla="*/ 1062153 h 2124063"/>
                  <a:gd name="connsiteX6" fmla="*/ 666119 w 790748"/>
                  <a:gd name="connsiteY6" fmla="*/ 1046431 h 2124063"/>
                  <a:gd name="connsiteX7" fmla="*/ 650396 w 790748"/>
                  <a:gd name="connsiteY7" fmla="*/ 1062153 h 2124063"/>
                  <a:gd name="connsiteX8" fmla="*/ 650396 w 790748"/>
                  <a:gd name="connsiteY8" fmla="*/ 1542874 h 2124063"/>
                  <a:gd name="connsiteX9" fmla="*/ 649755 w 790748"/>
                  <a:gd name="connsiteY9" fmla="*/ 1542874 h 2124063"/>
                  <a:gd name="connsiteX10" fmla="*/ 586618 w 790748"/>
                  <a:gd name="connsiteY10" fmla="*/ 2124063 h 2124063"/>
                  <a:gd name="connsiteX11" fmla="*/ 429022 w 790748"/>
                  <a:gd name="connsiteY11" fmla="*/ 2124063 h 2124063"/>
                  <a:gd name="connsiteX12" fmla="*/ 429023 w 790748"/>
                  <a:gd name="connsiteY12" fmla="*/ 1456230 h 2124063"/>
                  <a:gd name="connsiteX13" fmla="*/ 413300 w 790748"/>
                  <a:gd name="connsiteY13" fmla="*/ 1440507 h 2124063"/>
                  <a:gd name="connsiteX14" fmla="*/ 397577 w 790748"/>
                  <a:gd name="connsiteY14" fmla="*/ 1456230 h 2124063"/>
                  <a:gd name="connsiteX15" fmla="*/ 397577 w 790748"/>
                  <a:gd name="connsiteY15" fmla="*/ 2124063 h 2124063"/>
                  <a:gd name="connsiteX16" fmla="*/ 239983 w 790748"/>
                  <a:gd name="connsiteY16" fmla="*/ 2124063 h 2124063"/>
                  <a:gd name="connsiteX17" fmla="*/ 176846 w 790748"/>
                  <a:gd name="connsiteY17" fmla="*/ 1542874 h 2124063"/>
                  <a:gd name="connsiteX18" fmla="*/ 176203 w 790748"/>
                  <a:gd name="connsiteY18" fmla="*/ 1542874 h 2124063"/>
                  <a:gd name="connsiteX19" fmla="*/ 176204 w 790748"/>
                  <a:gd name="connsiteY19" fmla="*/ 1062153 h 2124063"/>
                  <a:gd name="connsiteX20" fmla="*/ 160481 w 790748"/>
                  <a:gd name="connsiteY20" fmla="*/ 1046431 h 2124063"/>
                  <a:gd name="connsiteX21" fmla="*/ 144758 w 790748"/>
                  <a:gd name="connsiteY21" fmla="*/ 1062153 h 2124063"/>
                  <a:gd name="connsiteX22" fmla="*/ 144758 w 790748"/>
                  <a:gd name="connsiteY22" fmla="*/ 1542874 h 2124063"/>
                  <a:gd name="connsiteX23" fmla="*/ 35854 w 790748"/>
                  <a:gd name="connsiteY23" fmla="*/ 1542874 h 2124063"/>
                  <a:gd name="connsiteX24" fmla="*/ 35854 w 790748"/>
                  <a:gd name="connsiteY24" fmla="*/ 936343 h 2124063"/>
                  <a:gd name="connsiteX25" fmla="*/ 157164 w 790748"/>
                  <a:gd name="connsiteY25" fmla="*/ 815033 h 2124063"/>
                  <a:gd name="connsiteX26" fmla="*/ 217495 w 790748"/>
                  <a:gd name="connsiteY26" fmla="*/ 0 h 2124063"/>
                  <a:gd name="connsiteX27" fmla="*/ 625991 w 790748"/>
                  <a:gd name="connsiteY27" fmla="*/ 0 h 2124063"/>
                  <a:gd name="connsiteX28" fmla="*/ 710253 w 790748"/>
                  <a:gd name="connsiteY28" fmla="*/ 265135 h 2124063"/>
                  <a:gd name="connsiteX29" fmla="*/ 726268 w 790748"/>
                  <a:gd name="connsiteY29" fmla="*/ 294641 h 2124063"/>
                  <a:gd name="connsiteX30" fmla="*/ 752961 w 790748"/>
                  <a:gd name="connsiteY30" fmla="*/ 426851 h 2124063"/>
                  <a:gd name="connsiteX31" fmla="*/ 413301 w 790748"/>
                  <a:gd name="connsiteY31" fmla="*/ 766510 h 2124063"/>
                  <a:gd name="connsiteX32" fmla="*/ 73642 w 790748"/>
                  <a:gd name="connsiteY32" fmla="*/ 426851 h 2124063"/>
                  <a:gd name="connsiteX33" fmla="*/ 100334 w 790748"/>
                  <a:gd name="connsiteY33" fmla="*/ 294641 h 2124063"/>
                  <a:gd name="connsiteX34" fmla="*/ 112074 w 790748"/>
                  <a:gd name="connsiteY34" fmla="*/ 273011 h 2124063"/>
                  <a:gd name="connsiteX35" fmla="*/ 0 w 790748"/>
                  <a:gd name="connsiteY35" fmla="*/ 273500 h 2124063"/>
                  <a:gd name="connsiteX36" fmla="*/ 156540 w 790748"/>
                  <a:gd name="connsiteY36" fmla="*/ 191799 h 2124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0748" h="2124063">
                    <a:moveTo>
                      <a:pt x="157164" y="815033"/>
                    </a:moveTo>
                    <a:lnTo>
                      <a:pt x="669438" y="815033"/>
                    </a:lnTo>
                    <a:cubicBezTo>
                      <a:pt x="736436" y="815033"/>
                      <a:pt x="790748" y="869345"/>
                      <a:pt x="790748" y="936343"/>
                    </a:cubicBezTo>
                    <a:lnTo>
                      <a:pt x="790748" y="1542874"/>
                    </a:lnTo>
                    <a:lnTo>
                      <a:pt x="681842" y="1542874"/>
                    </a:lnTo>
                    <a:lnTo>
                      <a:pt x="681842" y="1062153"/>
                    </a:lnTo>
                    <a:cubicBezTo>
                      <a:pt x="681842" y="1053470"/>
                      <a:pt x="674803" y="1046431"/>
                      <a:pt x="666119" y="1046431"/>
                    </a:cubicBezTo>
                    <a:cubicBezTo>
                      <a:pt x="657436" y="1046431"/>
                      <a:pt x="650396" y="1053470"/>
                      <a:pt x="650396" y="1062153"/>
                    </a:cubicBezTo>
                    <a:lnTo>
                      <a:pt x="650396" y="1542874"/>
                    </a:lnTo>
                    <a:lnTo>
                      <a:pt x="649755" y="1542874"/>
                    </a:lnTo>
                    <a:lnTo>
                      <a:pt x="586618" y="2124063"/>
                    </a:lnTo>
                    <a:lnTo>
                      <a:pt x="429022" y="2124063"/>
                    </a:lnTo>
                    <a:lnTo>
                      <a:pt x="429023" y="1456230"/>
                    </a:lnTo>
                    <a:cubicBezTo>
                      <a:pt x="429023" y="1447547"/>
                      <a:pt x="421984" y="1440507"/>
                      <a:pt x="413300" y="1440507"/>
                    </a:cubicBezTo>
                    <a:cubicBezTo>
                      <a:pt x="404616" y="1440507"/>
                      <a:pt x="397577" y="1447547"/>
                      <a:pt x="397577" y="1456230"/>
                    </a:cubicBezTo>
                    <a:lnTo>
                      <a:pt x="397577" y="2124063"/>
                    </a:lnTo>
                    <a:lnTo>
                      <a:pt x="239983" y="2124063"/>
                    </a:lnTo>
                    <a:lnTo>
                      <a:pt x="176846" y="1542874"/>
                    </a:lnTo>
                    <a:lnTo>
                      <a:pt x="176203" y="1542874"/>
                    </a:lnTo>
                    <a:lnTo>
                      <a:pt x="176204" y="1062153"/>
                    </a:lnTo>
                    <a:cubicBezTo>
                      <a:pt x="176204" y="1053470"/>
                      <a:pt x="169164" y="1046431"/>
                      <a:pt x="160481" y="1046431"/>
                    </a:cubicBezTo>
                    <a:cubicBezTo>
                      <a:pt x="151797" y="1046431"/>
                      <a:pt x="144758" y="1053470"/>
                      <a:pt x="144758" y="1062153"/>
                    </a:cubicBezTo>
                    <a:lnTo>
                      <a:pt x="144758" y="1542874"/>
                    </a:lnTo>
                    <a:lnTo>
                      <a:pt x="35854" y="1542874"/>
                    </a:lnTo>
                    <a:lnTo>
                      <a:pt x="35854" y="936343"/>
                    </a:lnTo>
                    <a:cubicBezTo>
                      <a:pt x="35854" y="869345"/>
                      <a:pt x="90166" y="815033"/>
                      <a:pt x="157164" y="815033"/>
                    </a:cubicBezTo>
                    <a:close/>
                    <a:moveTo>
                      <a:pt x="217495" y="0"/>
                    </a:moveTo>
                    <a:lnTo>
                      <a:pt x="625991" y="0"/>
                    </a:lnTo>
                    <a:lnTo>
                      <a:pt x="710253" y="265135"/>
                    </a:lnTo>
                    <a:lnTo>
                      <a:pt x="726268" y="294641"/>
                    </a:lnTo>
                    <a:cubicBezTo>
                      <a:pt x="743456" y="335277"/>
                      <a:pt x="752961" y="379954"/>
                      <a:pt x="752961" y="426851"/>
                    </a:cubicBezTo>
                    <a:cubicBezTo>
                      <a:pt x="752961" y="614440"/>
                      <a:pt x="600890" y="766510"/>
                      <a:pt x="413301" y="766510"/>
                    </a:cubicBezTo>
                    <a:cubicBezTo>
                      <a:pt x="225712" y="766510"/>
                      <a:pt x="73642" y="614440"/>
                      <a:pt x="73642" y="426851"/>
                    </a:cubicBezTo>
                    <a:cubicBezTo>
                      <a:pt x="73642" y="379954"/>
                      <a:pt x="83146" y="335277"/>
                      <a:pt x="100334" y="294641"/>
                    </a:cubicBezTo>
                    <a:lnTo>
                      <a:pt x="112074" y="273011"/>
                    </a:lnTo>
                    <a:lnTo>
                      <a:pt x="0" y="273500"/>
                    </a:lnTo>
                    <a:lnTo>
                      <a:pt x="156540" y="191799"/>
                    </a:ln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BA6317DA-C990-BB45-956D-2CBCCCB92854}"/>
                  </a:ext>
                </a:extLst>
              </p:cNvPr>
              <p:cNvGrpSpPr/>
              <p:nvPr/>
            </p:nvGrpSpPr>
            <p:grpSpPr>
              <a:xfrm>
                <a:off x="-1622477" y="6593026"/>
                <a:ext cx="790748" cy="2124063"/>
                <a:chOff x="-627395" y="6593026"/>
                <a:chExt cx="790748" cy="2124063"/>
              </a:xfrm>
            </p:grpSpPr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789CDDC1-F47A-5EAE-D8FA-AD089CB83500}"/>
                    </a:ext>
                  </a:extLst>
                </p:cNvPr>
                <p:cNvSpPr/>
                <p:nvPr/>
              </p:nvSpPr>
              <p:spPr bwMode="auto">
                <a:xfrm>
                  <a:off x="-591541" y="6680218"/>
                  <a:ext cx="754894" cy="2036871"/>
                </a:xfrm>
                <a:custGeom>
                  <a:avLst/>
                  <a:gdLst>
                    <a:gd name="connsiteX0" fmla="*/ 225030 w 1400332"/>
                    <a:gd name="connsiteY0" fmla="*/ 1350150 h 3778410"/>
                    <a:gd name="connsiteX1" fmla="*/ 1175302 w 1400332"/>
                    <a:gd name="connsiteY1" fmla="*/ 1350150 h 3778410"/>
                    <a:gd name="connsiteX2" fmla="*/ 1400332 w 1400332"/>
                    <a:gd name="connsiteY2" fmla="*/ 1575180 h 3778410"/>
                    <a:gd name="connsiteX3" fmla="*/ 1400332 w 1400332"/>
                    <a:gd name="connsiteY3" fmla="*/ 2700300 h 3778410"/>
                    <a:gd name="connsiteX4" fmla="*/ 1198311 w 1400332"/>
                    <a:gd name="connsiteY4" fmla="*/ 2700300 h 3778410"/>
                    <a:gd name="connsiteX5" fmla="*/ 1198311 w 1400332"/>
                    <a:gd name="connsiteY5" fmla="*/ 1808560 h 3778410"/>
                    <a:gd name="connsiteX6" fmla="*/ 1169145 w 1400332"/>
                    <a:gd name="connsiteY6" fmla="*/ 1779394 h 3778410"/>
                    <a:gd name="connsiteX7" fmla="*/ 1139979 w 1400332"/>
                    <a:gd name="connsiteY7" fmla="*/ 1808560 h 3778410"/>
                    <a:gd name="connsiteX8" fmla="*/ 1139979 w 1400332"/>
                    <a:gd name="connsiteY8" fmla="*/ 2700300 h 3778410"/>
                    <a:gd name="connsiteX9" fmla="*/ 1138790 w 1400332"/>
                    <a:gd name="connsiteY9" fmla="*/ 2700300 h 3778410"/>
                    <a:gd name="connsiteX10" fmla="*/ 1021670 w 1400332"/>
                    <a:gd name="connsiteY10" fmla="*/ 3778410 h 3778410"/>
                    <a:gd name="connsiteX11" fmla="*/ 729329 w 1400332"/>
                    <a:gd name="connsiteY11" fmla="*/ 3778410 h 3778410"/>
                    <a:gd name="connsiteX12" fmla="*/ 729330 w 1400332"/>
                    <a:gd name="connsiteY12" fmla="*/ 2539575 h 3778410"/>
                    <a:gd name="connsiteX13" fmla="*/ 700164 w 1400332"/>
                    <a:gd name="connsiteY13" fmla="*/ 2510409 h 3778410"/>
                    <a:gd name="connsiteX14" fmla="*/ 670998 w 1400332"/>
                    <a:gd name="connsiteY14" fmla="*/ 2539575 h 3778410"/>
                    <a:gd name="connsiteX15" fmla="*/ 670998 w 1400332"/>
                    <a:gd name="connsiteY15" fmla="*/ 3778410 h 3778410"/>
                    <a:gd name="connsiteX16" fmla="*/ 378660 w 1400332"/>
                    <a:gd name="connsiteY16" fmla="*/ 3778410 h 3778410"/>
                    <a:gd name="connsiteX17" fmla="*/ 261541 w 1400332"/>
                    <a:gd name="connsiteY17" fmla="*/ 2700300 h 3778410"/>
                    <a:gd name="connsiteX18" fmla="*/ 260348 w 1400332"/>
                    <a:gd name="connsiteY18" fmla="*/ 2700300 h 3778410"/>
                    <a:gd name="connsiteX19" fmla="*/ 260349 w 1400332"/>
                    <a:gd name="connsiteY19" fmla="*/ 1808560 h 3778410"/>
                    <a:gd name="connsiteX20" fmla="*/ 231183 w 1400332"/>
                    <a:gd name="connsiteY20" fmla="*/ 1779394 h 3778410"/>
                    <a:gd name="connsiteX21" fmla="*/ 202017 w 1400332"/>
                    <a:gd name="connsiteY21" fmla="*/ 1808560 h 3778410"/>
                    <a:gd name="connsiteX22" fmla="*/ 202017 w 1400332"/>
                    <a:gd name="connsiteY22" fmla="*/ 2700300 h 3778410"/>
                    <a:gd name="connsiteX23" fmla="*/ 0 w 1400332"/>
                    <a:gd name="connsiteY23" fmla="*/ 2700300 h 3778410"/>
                    <a:gd name="connsiteX24" fmla="*/ 0 w 1400332"/>
                    <a:gd name="connsiteY24" fmla="*/ 1575180 h 3778410"/>
                    <a:gd name="connsiteX25" fmla="*/ 225030 w 1400332"/>
                    <a:gd name="connsiteY25" fmla="*/ 1350150 h 3778410"/>
                    <a:gd name="connsiteX26" fmla="*/ 700166 w 1400332"/>
                    <a:gd name="connsiteY26" fmla="*/ 0 h 3778410"/>
                    <a:gd name="connsiteX27" fmla="*/ 1330236 w 1400332"/>
                    <a:gd name="connsiteY27" fmla="*/ 630070 h 3778410"/>
                    <a:gd name="connsiteX28" fmla="*/ 700166 w 1400332"/>
                    <a:gd name="connsiteY28" fmla="*/ 1260140 h 3778410"/>
                    <a:gd name="connsiteX29" fmla="*/ 70096 w 1400332"/>
                    <a:gd name="connsiteY29" fmla="*/ 630070 h 3778410"/>
                    <a:gd name="connsiteX30" fmla="*/ 700166 w 1400332"/>
                    <a:gd name="connsiteY30" fmla="*/ 0 h 3778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400332" h="3778410">
                      <a:moveTo>
                        <a:pt x="225030" y="1350150"/>
                      </a:moveTo>
                      <a:lnTo>
                        <a:pt x="1175302" y="1350150"/>
                      </a:lnTo>
                      <a:cubicBezTo>
                        <a:pt x="1299583" y="1350150"/>
                        <a:pt x="1400332" y="1450899"/>
                        <a:pt x="1400332" y="1575180"/>
                      </a:cubicBezTo>
                      <a:lnTo>
                        <a:pt x="1400332" y="2700300"/>
                      </a:lnTo>
                      <a:lnTo>
                        <a:pt x="1198311" y="2700300"/>
                      </a:lnTo>
                      <a:lnTo>
                        <a:pt x="1198311" y="1808560"/>
                      </a:lnTo>
                      <a:cubicBezTo>
                        <a:pt x="1198311" y="1792452"/>
                        <a:pt x="1185253" y="1779394"/>
                        <a:pt x="1169145" y="1779394"/>
                      </a:cubicBezTo>
                      <a:cubicBezTo>
                        <a:pt x="1153037" y="1779394"/>
                        <a:pt x="1139979" y="1792452"/>
                        <a:pt x="1139979" y="1808560"/>
                      </a:cubicBezTo>
                      <a:lnTo>
                        <a:pt x="1139979" y="2700300"/>
                      </a:lnTo>
                      <a:lnTo>
                        <a:pt x="1138790" y="2700300"/>
                      </a:lnTo>
                      <a:lnTo>
                        <a:pt x="1021670" y="3778410"/>
                      </a:lnTo>
                      <a:lnTo>
                        <a:pt x="729329" y="3778410"/>
                      </a:lnTo>
                      <a:lnTo>
                        <a:pt x="729330" y="2539575"/>
                      </a:lnTo>
                      <a:cubicBezTo>
                        <a:pt x="729330" y="2523467"/>
                        <a:pt x="716272" y="2510409"/>
                        <a:pt x="700164" y="2510409"/>
                      </a:cubicBezTo>
                      <a:cubicBezTo>
                        <a:pt x="684056" y="2510409"/>
                        <a:pt x="670998" y="2523467"/>
                        <a:pt x="670998" y="2539575"/>
                      </a:cubicBezTo>
                      <a:lnTo>
                        <a:pt x="670998" y="3778410"/>
                      </a:lnTo>
                      <a:lnTo>
                        <a:pt x="378660" y="3778410"/>
                      </a:lnTo>
                      <a:lnTo>
                        <a:pt x="261541" y="2700300"/>
                      </a:lnTo>
                      <a:lnTo>
                        <a:pt x="260348" y="2700300"/>
                      </a:lnTo>
                      <a:lnTo>
                        <a:pt x="260349" y="1808560"/>
                      </a:lnTo>
                      <a:cubicBezTo>
                        <a:pt x="260349" y="1792452"/>
                        <a:pt x="247291" y="1779394"/>
                        <a:pt x="231183" y="1779394"/>
                      </a:cubicBezTo>
                      <a:cubicBezTo>
                        <a:pt x="215075" y="1779394"/>
                        <a:pt x="202017" y="1792452"/>
                        <a:pt x="202017" y="1808560"/>
                      </a:cubicBezTo>
                      <a:lnTo>
                        <a:pt x="202017" y="2700300"/>
                      </a:lnTo>
                      <a:lnTo>
                        <a:pt x="0" y="2700300"/>
                      </a:lnTo>
                      <a:lnTo>
                        <a:pt x="0" y="1575180"/>
                      </a:lnTo>
                      <a:cubicBezTo>
                        <a:pt x="0" y="1450899"/>
                        <a:pt x="100749" y="1350150"/>
                        <a:pt x="225030" y="1350150"/>
                      </a:cubicBezTo>
                      <a:close/>
                      <a:moveTo>
                        <a:pt x="700166" y="0"/>
                      </a:moveTo>
                      <a:cubicBezTo>
                        <a:pt x="1048144" y="0"/>
                        <a:pt x="1330236" y="282092"/>
                        <a:pt x="1330236" y="630070"/>
                      </a:cubicBezTo>
                      <a:cubicBezTo>
                        <a:pt x="1330236" y="978048"/>
                        <a:pt x="1048144" y="1260140"/>
                        <a:pt x="700166" y="1260140"/>
                      </a:cubicBezTo>
                      <a:cubicBezTo>
                        <a:pt x="352188" y="1260140"/>
                        <a:pt x="70096" y="978048"/>
                        <a:pt x="70096" y="630070"/>
                      </a:cubicBezTo>
                      <a:cubicBezTo>
                        <a:pt x="70096" y="282092"/>
                        <a:pt x="352188" y="0"/>
                        <a:pt x="70016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2409F830-EC75-B8E8-4AB2-A65D0839CF3D}"/>
                    </a:ext>
                  </a:extLst>
                </p:cNvPr>
                <p:cNvSpPr/>
                <p:nvPr/>
              </p:nvSpPr>
              <p:spPr bwMode="auto">
                <a:xfrm>
                  <a:off x="-627395" y="6593026"/>
                  <a:ext cx="711923" cy="273500"/>
                </a:xfrm>
                <a:custGeom>
                  <a:avLst/>
                  <a:gdLst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138707 w 719067"/>
                    <a:gd name="connsiteY3" fmla="*/ 270389 h 270389"/>
                    <a:gd name="connsiteX4" fmla="*/ 139232 w 719067"/>
                    <a:gd name="connsiteY4" fmla="*/ 268738 h 270389"/>
                    <a:gd name="connsiteX5" fmla="*/ 0 w 719067"/>
                    <a:gd name="connsiteY5" fmla="*/ 268738 h 270389"/>
                    <a:gd name="connsiteX6" fmla="*/ 163684 w 719067"/>
                    <a:gd name="connsiteY6" fmla="*/ 191799 h 270389"/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138707 w 719067"/>
                    <a:gd name="connsiteY3" fmla="*/ 270389 h 270389"/>
                    <a:gd name="connsiteX4" fmla="*/ 0 w 719067"/>
                    <a:gd name="connsiteY4" fmla="*/ 268738 h 270389"/>
                    <a:gd name="connsiteX5" fmla="*/ 163684 w 719067"/>
                    <a:gd name="connsiteY5" fmla="*/ 191799 h 270389"/>
                    <a:gd name="connsiteX6" fmla="*/ 224639 w 719067"/>
                    <a:gd name="connsiteY6" fmla="*/ 0 h 270389"/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0 w 719067"/>
                    <a:gd name="connsiteY3" fmla="*/ 268738 h 270389"/>
                    <a:gd name="connsiteX4" fmla="*/ 163684 w 719067"/>
                    <a:gd name="connsiteY4" fmla="*/ 191799 h 270389"/>
                    <a:gd name="connsiteX5" fmla="*/ 224639 w 719067"/>
                    <a:gd name="connsiteY5" fmla="*/ 0 h 270389"/>
                    <a:gd name="connsiteX0" fmla="*/ 217495 w 711923"/>
                    <a:gd name="connsiteY0" fmla="*/ 0 h 273500"/>
                    <a:gd name="connsiteX1" fmla="*/ 625991 w 711923"/>
                    <a:gd name="connsiteY1" fmla="*/ 0 h 273500"/>
                    <a:gd name="connsiteX2" fmla="*/ 711923 w 711923"/>
                    <a:gd name="connsiteY2" fmla="*/ 270389 h 273500"/>
                    <a:gd name="connsiteX3" fmla="*/ 0 w 711923"/>
                    <a:gd name="connsiteY3" fmla="*/ 273500 h 273500"/>
                    <a:gd name="connsiteX4" fmla="*/ 156540 w 711923"/>
                    <a:gd name="connsiteY4" fmla="*/ 191799 h 273500"/>
                    <a:gd name="connsiteX5" fmla="*/ 217495 w 711923"/>
                    <a:gd name="connsiteY5" fmla="*/ 0 h 27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1923" h="273500">
                      <a:moveTo>
                        <a:pt x="217495" y="0"/>
                      </a:moveTo>
                      <a:lnTo>
                        <a:pt x="625991" y="0"/>
                      </a:lnTo>
                      <a:lnTo>
                        <a:pt x="711923" y="270389"/>
                      </a:lnTo>
                      <a:lnTo>
                        <a:pt x="0" y="273500"/>
                      </a:lnTo>
                      <a:lnTo>
                        <a:pt x="156540" y="191799"/>
                      </a:lnTo>
                      <a:lnTo>
                        <a:pt x="21749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911523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6F8FBC-3449-982D-E632-198D2023F5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96CDE7A-9418-16B0-2700-6DCE169FDCAB}"/>
              </a:ext>
            </a:extLst>
          </p:cNvPr>
          <p:cNvSpPr/>
          <p:nvPr/>
        </p:nvSpPr>
        <p:spPr>
          <a:xfrm>
            <a:off x="96714" y="96715"/>
            <a:ext cx="6669846" cy="324998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EE0CCE0-DC78-C7DE-74A1-397D2C16C81A}"/>
              </a:ext>
            </a:extLst>
          </p:cNvPr>
          <p:cNvSpPr txBox="1"/>
          <p:nvPr/>
        </p:nvSpPr>
        <p:spPr>
          <a:xfrm>
            <a:off x="460227" y="3806151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このトイレは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店員も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使用します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97A1AB5E-A8B2-8F87-BBD8-CC9C65743AAC}"/>
              </a:ext>
            </a:extLst>
          </p:cNvPr>
          <p:cNvGrpSpPr/>
          <p:nvPr/>
        </p:nvGrpSpPr>
        <p:grpSpPr>
          <a:xfrm>
            <a:off x="2090092" y="377534"/>
            <a:ext cx="2688350" cy="2688350"/>
            <a:chOff x="-449265" y="6704217"/>
            <a:chExt cx="2688350" cy="2688350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B2AC6D2F-C294-ADF7-D92D-3F075CE4A4F8}"/>
                </a:ext>
              </a:extLst>
            </p:cNvPr>
            <p:cNvSpPr/>
            <p:nvPr/>
          </p:nvSpPr>
          <p:spPr bwMode="auto">
            <a:xfrm>
              <a:off x="-449265" y="6704217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AAC772BB-CD62-41B5-89DF-0994A30D4770}"/>
                </a:ext>
              </a:extLst>
            </p:cNvPr>
            <p:cNvSpPr/>
            <p:nvPr/>
          </p:nvSpPr>
          <p:spPr bwMode="auto">
            <a:xfrm>
              <a:off x="-328871" y="6824611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1C43B10C-ADCD-4EFB-5B42-10D0B93439DE}"/>
                </a:ext>
              </a:extLst>
            </p:cNvPr>
            <p:cNvGrpSpPr/>
            <p:nvPr/>
          </p:nvGrpSpPr>
          <p:grpSpPr>
            <a:xfrm>
              <a:off x="499536" y="6986359"/>
              <a:ext cx="790748" cy="2124063"/>
              <a:chOff x="-1622477" y="6593026"/>
              <a:chExt cx="790748" cy="2124063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17F537ED-36E8-F32B-C6CC-8E1250A390FA}"/>
                  </a:ext>
                </a:extLst>
              </p:cNvPr>
              <p:cNvSpPr/>
              <p:nvPr/>
            </p:nvSpPr>
            <p:spPr bwMode="auto">
              <a:xfrm>
                <a:off x="-1622477" y="6593026"/>
                <a:ext cx="790748" cy="2124063"/>
              </a:xfrm>
              <a:custGeom>
                <a:avLst/>
                <a:gdLst>
                  <a:gd name="connsiteX0" fmla="*/ 157164 w 790748"/>
                  <a:gd name="connsiteY0" fmla="*/ 815033 h 2124063"/>
                  <a:gd name="connsiteX1" fmla="*/ 669438 w 790748"/>
                  <a:gd name="connsiteY1" fmla="*/ 815033 h 2124063"/>
                  <a:gd name="connsiteX2" fmla="*/ 790748 w 790748"/>
                  <a:gd name="connsiteY2" fmla="*/ 936343 h 2124063"/>
                  <a:gd name="connsiteX3" fmla="*/ 790748 w 790748"/>
                  <a:gd name="connsiteY3" fmla="*/ 1542874 h 2124063"/>
                  <a:gd name="connsiteX4" fmla="*/ 681842 w 790748"/>
                  <a:gd name="connsiteY4" fmla="*/ 1542874 h 2124063"/>
                  <a:gd name="connsiteX5" fmla="*/ 681842 w 790748"/>
                  <a:gd name="connsiteY5" fmla="*/ 1062153 h 2124063"/>
                  <a:gd name="connsiteX6" fmla="*/ 666119 w 790748"/>
                  <a:gd name="connsiteY6" fmla="*/ 1046431 h 2124063"/>
                  <a:gd name="connsiteX7" fmla="*/ 650396 w 790748"/>
                  <a:gd name="connsiteY7" fmla="*/ 1062153 h 2124063"/>
                  <a:gd name="connsiteX8" fmla="*/ 650396 w 790748"/>
                  <a:gd name="connsiteY8" fmla="*/ 1542874 h 2124063"/>
                  <a:gd name="connsiteX9" fmla="*/ 649755 w 790748"/>
                  <a:gd name="connsiteY9" fmla="*/ 1542874 h 2124063"/>
                  <a:gd name="connsiteX10" fmla="*/ 586618 w 790748"/>
                  <a:gd name="connsiteY10" fmla="*/ 2124063 h 2124063"/>
                  <a:gd name="connsiteX11" fmla="*/ 429022 w 790748"/>
                  <a:gd name="connsiteY11" fmla="*/ 2124063 h 2124063"/>
                  <a:gd name="connsiteX12" fmla="*/ 429023 w 790748"/>
                  <a:gd name="connsiteY12" fmla="*/ 1456230 h 2124063"/>
                  <a:gd name="connsiteX13" fmla="*/ 413300 w 790748"/>
                  <a:gd name="connsiteY13" fmla="*/ 1440507 h 2124063"/>
                  <a:gd name="connsiteX14" fmla="*/ 397577 w 790748"/>
                  <a:gd name="connsiteY14" fmla="*/ 1456230 h 2124063"/>
                  <a:gd name="connsiteX15" fmla="*/ 397577 w 790748"/>
                  <a:gd name="connsiteY15" fmla="*/ 2124063 h 2124063"/>
                  <a:gd name="connsiteX16" fmla="*/ 239983 w 790748"/>
                  <a:gd name="connsiteY16" fmla="*/ 2124063 h 2124063"/>
                  <a:gd name="connsiteX17" fmla="*/ 176846 w 790748"/>
                  <a:gd name="connsiteY17" fmla="*/ 1542874 h 2124063"/>
                  <a:gd name="connsiteX18" fmla="*/ 176203 w 790748"/>
                  <a:gd name="connsiteY18" fmla="*/ 1542874 h 2124063"/>
                  <a:gd name="connsiteX19" fmla="*/ 176204 w 790748"/>
                  <a:gd name="connsiteY19" fmla="*/ 1062153 h 2124063"/>
                  <a:gd name="connsiteX20" fmla="*/ 160481 w 790748"/>
                  <a:gd name="connsiteY20" fmla="*/ 1046431 h 2124063"/>
                  <a:gd name="connsiteX21" fmla="*/ 144758 w 790748"/>
                  <a:gd name="connsiteY21" fmla="*/ 1062153 h 2124063"/>
                  <a:gd name="connsiteX22" fmla="*/ 144758 w 790748"/>
                  <a:gd name="connsiteY22" fmla="*/ 1542874 h 2124063"/>
                  <a:gd name="connsiteX23" fmla="*/ 35854 w 790748"/>
                  <a:gd name="connsiteY23" fmla="*/ 1542874 h 2124063"/>
                  <a:gd name="connsiteX24" fmla="*/ 35854 w 790748"/>
                  <a:gd name="connsiteY24" fmla="*/ 936343 h 2124063"/>
                  <a:gd name="connsiteX25" fmla="*/ 157164 w 790748"/>
                  <a:gd name="connsiteY25" fmla="*/ 815033 h 2124063"/>
                  <a:gd name="connsiteX26" fmla="*/ 217495 w 790748"/>
                  <a:gd name="connsiteY26" fmla="*/ 0 h 2124063"/>
                  <a:gd name="connsiteX27" fmla="*/ 625991 w 790748"/>
                  <a:gd name="connsiteY27" fmla="*/ 0 h 2124063"/>
                  <a:gd name="connsiteX28" fmla="*/ 710253 w 790748"/>
                  <a:gd name="connsiteY28" fmla="*/ 265135 h 2124063"/>
                  <a:gd name="connsiteX29" fmla="*/ 726268 w 790748"/>
                  <a:gd name="connsiteY29" fmla="*/ 294641 h 2124063"/>
                  <a:gd name="connsiteX30" fmla="*/ 752961 w 790748"/>
                  <a:gd name="connsiteY30" fmla="*/ 426851 h 2124063"/>
                  <a:gd name="connsiteX31" fmla="*/ 413301 w 790748"/>
                  <a:gd name="connsiteY31" fmla="*/ 766510 h 2124063"/>
                  <a:gd name="connsiteX32" fmla="*/ 73642 w 790748"/>
                  <a:gd name="connsiteY32" fmla="*/ 426851 h 2124063"/>
                  <a:gd name="connsiteX33" fmla="*/ 100334 w 790748"/>
                  <a:gd name="connsiteY33" fmla="*/ 294641 h 2124063"/>
                  <a:gd name="connsiteX34" fmla="*/ 112074 w 790748"/>
                  <a:gd name="connsiteY34" fmla="*/ 273011 h 2124063"/>
                  <a:gd name="connsiteX35" fmla="*/ 0 w 790748"/>
                  <a:gd name="connsiteY35" fmla="*/ 273500 h 2124063"/>
                  <a:gd name="connsiteX36" fmla="*/ 156540 w 790748"/>
                  <a:gd name="connsiteY36" fmla="*/ 191799 h 2124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0748" h="2124063">
                    <a:moveTo>
                      <a:pt x="157164" y="815033"/>
                    </a:moveTo>
                    <a:lnTo>
                      <a:pt x="669438" y="815033"/>
                    </a:lnTo>
                    <a:cubicBezTo>
                      <a:pt x="736436" y="815033"/>
                      <a:pt x="790748" y="869345"/>
                      <a:pt x="790748" y="936343"/>
                    </a:cubicBezTo>
                    <a:lnTo>
                      <a:pt x="790748" y="1542874"/>
                    </a:lnTo>
                    <a:lnTo>
                      <a:pt x="681842" y="1542874"/>
                    </a:lnTo>
                    <a:lnTo>
                      <a:pt x="681842" y="1062153"/>
                    </a:lnTo>
                    <a:cubicBezTo>
                      <a:pt x="681842" y="1053470"/>
                      <a:pt x="674803" y="1046431"/>
                      <a:pt x="666119" y="1046431"/>
                    </a:cubicBezTo>
                    <a:cubicBezTo>
                      <a:pt x="657436" y="1046431"/>
                      <a:pt x="650396" y="1053470"/>
                      <a:pt x="650396" y="1062153"/>
                    </a:cubicBezTo>
                    <a:lnTo>
                      <a:pt x="650396" y="1542874"/>
                    </a:lnTo>
                    <a:lnTo>
                      <a:pt x="649755" y="1542874"/>
                    </a:lnTo>
                    <a:lnTo>
                      <a:pt x="586618" y="2124063"/>
                    </a:lnTo>
                    <a:lnTo>
                      <a:pt x="429022" y="2124063"/>
                    </a:lnTo>
                    <a:lnTo>
                      <a:pt x="429023" y="1456230"/>
                    </a:lnTo>
                    <a:cubicBezTo>
                      <a:pt x="429023" y="1447547"/>
                      <a:pt x="421984" y="1440507"/>
                      <a:pt x="413300" y="1440507"/>
                    </a:cubicBezTo>
                    <a:cubicBezTo>
                      <a:pt x="404616" y="1440507"/>
                      <a:pt x="397577" y="1447547"/>
                      <a:pt x="397577" y="1456230"/>
                    </a:cubicBezTo>
                    <a:lnTo>
                      <a:pt x="397577" y="2124063"/>
                    </a:lnTo>
                    <a:lnTo>
                      <a:pt x="239983" y="2124063"/>
                    </a:lnTo>
                    <a:lnTo>
                      <a:pt x="176846" y="1542874"/>
                    </a:lnTo>
                    <a:lnTo>
                      <a:pt x="176203" y="1542874"/>
                    </a:lnTo>
                    <a:lnTo>
                      <a:pt x="176204" y="1062153"/>
                    </a:lnTo>
                    <a:cubicBezTo>
                      <a:pt x="176204" y="1053470"/>
                      <a:pt x="169164" y="1046431"/>
                      <a:pt x="160481" y="1046431"/>
                    </a:cubicBezTo>
                    <a:cubicBezTo>
                      <a:pt x="151797" y="1046431"/>
                      <a:pt x="144758" y="1053470"/>
                      <a:pt x="144758" y="1062153"/>
                    </a:cubicBezTo>
                    <a:lnTo>
                      <a:pt x="144758" y="1542874"/>
                    </a:lnTo>
                    <a:lnTo>
                      <a:pt x="35854" y="1542874"/>
                    </a:lnTo>
                    <a:lnTo>
                      <a:pt x="35854" y="936343"/>
                    </a:lnTo>
                    <a:cubicBezTo>
                      <a:pt x="35854" y="869345"/>
                      <a:pt x="90166" y="815033"/>
                      <a:pt x="157164" y="815033"/>
                    </a:cubicBezTo>
                    <a:close/>
                    <a:moveTo>
                      <a:pt x="217495" y="0"/>
                    </a:moveTo>
                    <a:lnTo>
                      <a:pt x="625991" y="0"/>
                    </a:lnTo>
                    <a:lnTo>
                      <a:pt x="710253" y="265135"/>
                    </a:lnTo>
                    <a:lnTo>
                      <a:pt x="726268" y="294641"/>
                    </a:lnTo>
                    <a:cubicBezTo>
                      <a:pt x="743456" y="335277"/>
                      <a:pt x="752961" y="379954"/>
                      <a:pt x="752961" y="426851"/>
                    </a:cubicBezTo>
                    <a:cubicBezTo>
                      <a:pt x="752961" y="614440"/>
                      <a:pt x="600890" y="766510"/>
                      <a:pt x="413301" y="766510"/>
                    </a:cubicBezTo>
                    <a:cubicBezTo>
                      <a:pt x="225712" y="766510"/>
                      <a:pt x="73642" y="614440"/>
                      <a:pt x="73642" y="426851"/>
                    </a:cubicBezTo>
                    <a:cubicBezTo>
                      <a:pt x="73642" y="379954"/>
                      <a:pt x="83146" y="335277"/>
                      <a:pt x="100334" y="294641"/>
                    </a:cubicBezTo>
                    <a:lnTo>
                      <a:pt x="112074" y="273011"/>
                    </a:lnTo>
                    <a:lnTo>
                      <a:pt x="0" y="273500"/>
                    </a:lnTo>
                    <a:lnTo>
                      <a:pt x="156540" y="191799"/>
                    </a:ln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72075441-F16D-781E-9311-1DADC99544D6}"/>
                  </a:ext>
                </a:extLst>
              </p:cNvPr>
              <p:cNvGrpSpPr/>
              <p:nvPr/>
            </p:nvGrpSpPr>
            <p:grpSpPr>
              <a:xfrm>
                <a:off x="-1622477" y="6593026"/>
                <a:ext cx="790748" cy="2124063"/>
                <a:chOff x="-627395" y="6593026"/>
                <a:chExt cx="790748" cy="2124063"/>
              </a:xfrm>
            </p:grpSpPr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6368E6BE-598F-029E-8C11-9AAD6D97FB95}"/>
                    </a:ext>
                  </a:extLst>
                </p:cNvPr>
                <p:cNvSpPr/>
                <p:nvPr/>
              </p:nvSpPr>
              <p:spPr bwMode="auto">
                <a:xfrm>
                  <a:off x="-591541" y="6680218"/>
                  <a:ext cx="754894" cy="2036871"/>
                </a:xfrm>
                <a:custGeom>
                  <a:avLst/>
                  <a:gdLst>
                    <a:gd name="connsiteX0" fmla="*/ 225030 w 1400332"/>
                    <a:gd name="connsiteY0" fmla="*/ 1350150 h 3778410"/>
                    <a:gd name="connsiteX1" fmla="*/ 1175302 w 1400332"/>
                    <a:gd name="connsiteY1" fmla="*/ 1350150 h 3778410"/>
                    <a:gd name="connsiteX2" fmla="*/ 1400332 w 1400332"/>
                    <a:gd name="connsiteY2" fmla="*/ 1575180 h 3778410"/>
                    <a:gd name="connsiteX3" fmla="*/ 1400332 w 1400332"/>
                    <a:gd name="connsiteY3" fmla="*/ 2700300 h 3778410"/>
                    <a:gd name="connsiteX4" fmla="*/ 1198311 w 1400332"/>
                    <a:gd name="connsiteY4" fmla="*/ 2700300 h 3778410"/>
                    <a:gd name="connsiteX5" fmla="*/ 1198311 w 1400332"/>
                    <a:gd name="connsiteY5" fmla="*/ 1808560 h 3778410"/>
                    <a:gd name="connsiteX6" fmla="*/ 1169145 w 1400332"/>
                    <a:gd name="connsiteY6" fmla="*/ 1779394 h 3778410"/>
                    <a:gd name="connsiteX7" fmla="*/ 1139979 w 1400332"/>
                    <a:gd name="connsiteY7" fmla="*/ 1808560 h 3778410"/>
                    <a:gd name="connsiteX8" fmla="*/ 1139979 w 1400332"/>
                    <a:gd name="connsiteY8" fmla="*/ 2700300 h 3778410"/>
                    <a:gd name="connsiteX9" fmla="*/ 1138790 w 1400332"/>
                    <a:gd name="connsiteY9" fmla="*/ 2700300 h 3778410"/>
                    <a:gd name="connsiteX10" fmla="*/ 1021670 w 1400332"/>
                    <a:gd name="connsiteY10" fmla="*/ 3778410 h 3778410"/>
                    <a:gd name="connsiteX11" fmla="*/ 729329 w 1400332"/>
                    <a:gd name="connsiteY11" fmla="*/ 3778410 h 3778410"/>
                    <a:gd name="connsiteX12" fmla="*/ 729330 w 1400332"/>
                    <a:gd name="connsiteY12" fmla="*/ 2539575 h 3778410"/>
                    <a:gd name="connsiteX13" fmla="*/ 700164 w 1400332"/>
                    <a:gd name="connsiteY13" fmla="*/ 2510409 h 3778410"/>
                    <a:gd name="connsiteX14" fmla="*/ 670998 w 1400332"/>
                    <a:gd name="connsiteY14" fmla="*/ 2539575 h 3778410"/>
                    <a:gd name="connsiteX15" fmla="*/ 670998 w 1400332"/>
                    <a:gd name="connsiteY15" fmla="*/ 3778410 h 3778410"/>
                    <a:gd name="connsiteX16" fmla="*/ 378660 w 1400332"/>
                    <a:gd name="connsiteY16" fmla="*/ 3778410 h 3778410"/>
                    <a:gd name="connsiteX17" fmla="*/ 261541 w 1400332"/>
                    <a:gd name="connsiteY17" fmla="*/ 2700300 h 3778410"/>
                    <a:gd name="connsiteX18" fmla="*/ 260348 w 1400332"/>
                    <a:gd name="connsiteY18" fmla="*/ 2700300 h 3778410"/>
                    <a:gd name="connsiteX19" fmla="*/ 260349 w 1400332"/>
                    <a:gd name="connsiteY19" fmla="*/ 1808560 h 3778410"/>
                    <a:gd name="connsiteX20" fmla="*/ 231183 w 1400332"/>
                    <a:gd name="connsiteY20" fmla="*/ 1779394 h 3778410"/>
                    <a:gd name="connsiteX21" fmla="*/ 202017 w 1400332"/>
                    <a:gd name="connsiteY21" fmla="*/ 1808560 h 3778410"/>
                    <a:gd name="connsiteX22" fmla="*/ 202017 w 1400332"/>
                    <a:gd name="connsiteY22" fmla="*/ 2700300 h 3778410"/>
                    <a:gd name="connsiteX23" fmla="*/ 0 w 1400332"/>
                    <a:gd name="connsiteY23" fmla="*/ 2700300 h 3778410"/>
                    <a:gd name="connsiteX24" fmla="*/ 0 w 1400332"/>
                    <a:gd name="connsiteY24" fmla="*/ 1575180 h 3778410"/>
                    <a:gd name="connsiteX25" fmla="*/ 225030 w 1400332"/>
                    <a:gd name="connsiteY25" fmla="*/ 1350150 h 3778410"/>
                    <a:gd name="connsiteX26" fmla="*/ 700166 w 1400332"/>
                    <a:gd name="connsiteY26" fmla="*/ 0 h 3778410"/>
                    <a:gd name="connsiteX27" fmla="*/ 1330236 w 1400332"/>
                    <a:gd name="connsiteY27" fmla="*/ 630070 h 3778410"/>
                    <a:gd name="connsiteX28" fmla="*/ 700166 w 1400332"/>
                    <a:gd name="connsiteY28" fmla="*/ 1260140 h 3778410"/>
                    <a:gd name="connsiteX29" fmla="*/ 70096 w 1400332"/>
                    <a:gd name="connsiteY29" fmla="*/ 630070 h 3778410"/>
                    <a:gd name="connsiteX30" fmla="*/ 700166 w 1400332"/>
                    <a:gd name="connsiteY30" fmla="*/ 0 h 3778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400332" h="3778410">
                      <a:moveTo>
                        <a:pt x="225030" y="1350150"/>
                      </a:moveTo>
                      <a:lnTo>
                        <a:pt x="1175302" y="1350150"/>
                      </a:lnTo>
                      <a:cubicBezTo>
                        <a:pt x="1299583" y="1350150"/>
                        <a:pt x="1400332" y="1450899"/>
                        <a:pt x="1400332" y="1575180"/>
                      </a:cubicBezTo>
                      <a:lnTo>
                        <a:pt x="1400332" y="2700300"/>
                      </a:lnTo>
                      <a:lnTo>
                        <a:pt x="1198311" y="2700300"/>
                      </a:lnTo>
                      <a:lnTo>
                        <a:pt x="1198311" y="1808560"/>
                      </a:lnTo>
                      <a:cubicBezTo>
                        <a:pt x="1198311" y="1792452"/>
                        <a:pt x="1185253" y="1779394"/>
                        <a:pt x="1169145" y="1779394"/>
                      </a:cubicBezTo>
                      <a:cubicBezTo>
                        <a:pt x="1153037" y="1779394"/>
                        <a:pt x="1139979" y="1792452"/>
                        <a:pt x="1139979" y="1808560"/>
                      </a:cubicBezTo>
                      <a:lnTo>
                        <a:pt x="1139979" y="2700300"/>
                      </a:lnTo>
                      <a:lnTo>
                        <a:pt x="1138790" y="2700300"/>
                      </a:lnTo>
                      <a:lnTo>
                        <a:pt x="1021670" y="3778410"/>
                      </a:lnTo>
                      <a:lnTo>
                        <a:pt x="729329" y="3778410"/>
                      </a:lnTo>
                      <a:lnTo>
                        <a:pt x="729330" y="2539575"/>
                      </a:lnTo>
                      <a:cubicBezTo>
                        <a:pt x="729330" y="2523467"/>
                        <a:pt x="716272" y="2510409"/>
                        <a:pt x="700164" y="2510409"/>
                      </a:cubicBezTo>
                      <a:cubicBezTo>
                        <a:pt x="684056" y="2510409"/>
                        <a:pt x="670998" y="2523467"/>
                        <a:pt x="670998" y="2539575"/>
                      </a:cubicBezTo>
                      <a:lnTo>
                        <a:pt x="670998" y="3778410"/>
                      </a:lnTo>
                      <a:lnTo>
                        <a:pt x="378660" y="3778410"/>
                      </a:lnTo>
                      <a:lnTo>
                        <a:pt x="261541" y="2700300"/>
                      </a:lnTo>
                      <a:lnTo>
                        <a:pt x="260348" y="2700300"/>
                      </a:lnTo>
                      <a:lnTo>
                        <a:pt x="260349" y="1808560"/>
                      </a:lnTo>
                      <a:cubicBezTo>
                        <a:pt x="260349" y="1792452"/>
                        <a:pt x="247291" y="1779394"/>
                        <a:pt x="231183" y="1779394"/>
                      </a:cubicBezTo>
                      <a:cubicBezTo>
                        <a:pt x="215075" y="1779394"/>
                        <a:pt x="202017" y="1792452"/>
                        <a:pt x="202017" y="1808560"/>
                      </a:cubicBezTo>
                      <a:lnTo>
                        <a:pt x="202017" y="2700300"/>
                      </a:lnTo>
                      <a:lnTo>
                        <a:pt x="0" y="2700300"/>
                      </a:lnTo>
                      <a:lnTo>
                        <a:pt x="0" y="1575180"/>
                      </a:lnTo>
                      <a:cubicBezTo>
                        <a:pt x="0" y="1450899"/>
                        <a:pt x="100749" y="1350150"/>
                        <a:pt x="225030" y="1350150"/>
                      </a:cubicBezTo>
                      <a:close/>
                      <a:moveTo>
                        <a:pt x="700166" y="0"/>
                      </a:moveTo>
                      <a:cubicBezTo>
                        <a:pt x="1048144" y="0"/>
                        <a:pt x="1330236" y="282092"/>
                        <a:pt x="1330236" y="630070"/>
                      </a:cubicBezTo>
                      <a:cubicBezTo>
                        <a:pt x="1330236" y="978048"/>
                        <a:pt x="1048144" y="1260140"/>
                        <a:pt x="700166" y="1260140"/>
                      </a:cubicBezTo>
                      <a:cubicBezTo>
                        <a:pt x="352188" y="1260140"/>
                        <a:pt x="70096" y="978048"/>
                        <a:pt x="70096" y="630070"/>
                      </a:cubicBezTo>
                      <a:cubicBezTo>
                        <a:pt x="70096" y="282092"/>
                        <a:pt x="352188" y="0"/>
                        <a:pt x="70016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96A995B7-E6C1-2914-6B5B-E3486E28DA22}"/>
                    </a:ext>
                  </a:extLst>
                </p:cNvPr>
                <p:cNvSpPr/>
                <p:nvPr/>
              </p:nvSpPr>
              <p:spPr bwMode="auto">
                <a:xfrm>
                  <a:off x="-627395" y="6593026"/>
                  <a:ext cx="711923" cy="273500"/>
                </a:xfrm>
                <a:custGeom>
                  <a:avLst/>
                  <a:gdLst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138707 w 719067"/>
                    <a:gd name="connsiteY3" fmla="*/ 270389 h 270389"/>
                    <a:gd name="connsiteX4" fmla="*/ 139232 w 719067"/>
                    <a:gd name="connsiteY4" fmla="*/ 268738 h 270389"/>
                    <a:gd name="connsiteX5" fmla="*/ 0 w 719067"/>
                    <a:gd name="connsiteY5" fmla="*/ 268738 h 270389"/>
                    <a:gd name="connsiteX6" fmla="*/ 163684 w 719067"/>
                    <a:gd name="connsiteY6" fmla="*/ 191799 h 270389"/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138707 w 719067"/>
                    <a:gd name="connsiteY3" fmla="*/ 270389 h 270389"/>
                    <a:gd name="connsiteX4" fmla="*/ 0 w 719067"/>
                    <a:gd name="connsiteY4" fmla="*/ 268738 h 270389"/>
                    <a:gd name="connsiteX5" fmla="*/ 163684 w 719067"/>
                    <a:gd name="connsiteY5" fmla="*/ 191799 h 270389"/>
                    <a:gd name="connsiteX6" fmla="*/ 224639 w 719067"/>
                    <a:gd name="connsiteY6" fmla="*/ 0 h 270389"/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0 w 719067"/>
                    <a:gd name="connsiteY3" fmla="*/ 268738 h 270389"/>
                    <a:gd name="connsiteX4" fmla="*/ 163684 w 719067"/>
                    <a:gd name="connsiteY4" fmla="*/ 191799 h 270389"/>
                    <a:gd name="connsiteX5" fmla="*/ 224639 w 719067"/>
                    <a:gd name="connsiteY5" fmla="*/ 0 h 270389"/>
                    <a:gd name="connsiteX0" fmla="*/ 217495 w 711923"/>
                    <a:gd name="connsiteY0" fmla="*/ 0 h 273500"/>
                    <a:gd name="connsiteX1" fmla="*/ 625991 w 711923"/>
                    <a:gd name="connsiteY1" fmla="*/ 0 h 273500"/>
                    <a:gd name="connsiteX2" fmla="*/ 711923 w 711923"/>
                    <a:gd name="connsiteY2" fmla="*/ 270389 h 273500"/>
                    <a:gd name="connsiteX3" fmla="*/ 0 w 711923"/>
                    <a:gd name="connsiteY3" fmla="*/ 273500 h 273500"/>
                    <a:gd name="connsiteX4" fmla="*/ 156540 w 711923"/>
                    <a:gd name="connsiteY4" fmla="*/ 191799 h 273500"/>
                    <a:gd name="connsiteX5" fmla="*/ 217495 w 711923"/>
                    <a:gd name="connsiteY5" fmla="*/ 0 h 27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1923" h="273500">
                      <a:moveTo>
                        <a:pt x="217495" y="0"/>
                      </a:moveTo>
                      <a:lnTo>
                        <a:pt x="625991" y="0"/>
                      </a:lnTo>
                      <a:lnTo>
                        <a:pt x="711923" y="270389"/>
                      </a:lnTo>
                      <a:lnTo>
                        <a:pt x="0" y="273500"/>
                      </a:lnTo>
                      <a:lnTo>
                        <a:pt x="156540" y="191799"/>
                      </a:lnTo>
                      <a:lnTo>
                        <a:pt x="21749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68893971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popg81_このトイレは店員も使います／使用します</dc:title>
  <dc:subject>popg81_このトイレは店員も使います／使用します</dc:subject>
  <dc:creator>でじけろお</dc:creator>
  <cp:lastModifiedBy/>
  <cp:revision>1</cp:revision>
  <dcterms:created xsi:type="dcterms:W3CDTF">2014-12-04T06:28:15Z</dcterms:created>
  <dcterms:modified xsi:type="dcterms:W3CDTF">2024-11-13T06:16:23Z</dcterms:modified>
  <cp:version>1</cp:version>
</cp:coreProperties>
</file>