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8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FF0000"/>
    <a:srgbClr val="99CCFF"/>
    <a:srgbClr val="FFCC66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181703" y="7075174"/>
            <a:ext cx="2685010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277F49-7044-007D-CD42-2F879181BA8F}"/>
              </a:ext>
            </a:extLst>
          </p:cNvPr>
          <p:cNvSpPr txBox="1"/>
          <p:nvPr/>
        </p:nvSpPr>
        <p:spPr>
          <a:xfrm rot="5400000">
            <a:off x="1231873" y="4284865"/>
            <a:ext cx="8265629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5F3AB91-F29D-2CAF-797E-5B53D11D45E3}"/>
              </a:ext>
            </a:extLst>
          </p:cNvPr>
          <p:cNvSpPr txBox="1"/>
          <p:nvPr/>
        </p:nvSpPr>
        <p:spPr>
          <a:xfrm rot="5400000">
            <a:off x="-706655" y="3864244"/>
            <a:ext cx="8265629" cy="20722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スタッフ専用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E3B92-0EBC-F7DA-745F-7DE888560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8DC4427-74BB-610D-1AC0-7E3C58959656}"/>
              </a:ext>
            </a:extLst>
          </p:cNvPr>
          <p:cNvSpPr txBox="1"/>
          <p:nvPr/>
        </p:nvSpPr>
        <p:spPr>
          <a:xfrm rot="5400000">
            <a:off x="-1906319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C34281-C7D5-6969-F5B3-3F8294ACF742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0783654B-6E1F-CA8E-BD3E-D7ECF0BCA017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B65E486E-4BBA-A87F-245A-626C9EF8A5FC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221569-5065-3216-EBC4-93D7EB1D2221}"/>
              </a:ext>
            </a:extLst>
          </p:cNvPr>
          <p:cNvSpPr txBox="1"/>
          <p:nvPr/>
        </p:nvSpPr>
        <p:spPr>
          <a:xfrm rot="5400000">
            <a:off x="635713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スタッフ専用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87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スタッフ専用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8DDAF4A-0DD0-27DC-272B-4E74F38D10FD}"/>
              </a:ext>
            </a:extLst>
          </p:cNvPr>
          <p:cNvGrpSpPr/>
          <p:nvPr/>
        </p:nvGrpSpPr>
        <p:grpSpPr>
          <a:xfrm>
            <a:off x="2348880" y="6263768"/>
            <a:ext cx="1780153" cy="3165390"/>
            <a:chOff x="4257838" y="1945656"/>
            <a:chExt cx="1399127" cy="24878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06BFBC7-0FD9-53E7-78B4-BFC31A9FBC54}"/>
                </a:ext>
              </a:extLst>
            </p:cNvPr>
            <p:cNvGrpSpPr/>
            <p:nvPr/>
          </p:nvGrpSpPr>
          <p:grpSpPr>
            <a:xfrm flipH="1">
              <a:off x="5197436" y="3081820"/>
              <a:ext cx="459529" cy="918638"/>
              <a:chOff x="5356387" y="3081820"/>
              <a:chExt cx="459529" cy="918638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1CCDA93-161E-151B-8570-2CD1B5FDD038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上の 2 つの角を丸める 5">
                <a:extLst>
                  <a:ext uri="{FF2B5EF4-FFF2-40B4-BE49-F238E27FC236}">
                    <a16:creationId xmlns:a16="http://schemas.microsoft.com/office/drawing/2014/main" id="{A19793E6-684C-4F32-3B8A-B4ADF43DFD9F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812BC87-CAFD-B2AA-2AA3-2F7B8717A8FB}"/>
                </a:ext>
              </a:extLst>
            </p:cNvPr>
            <p:cNvSpPr/>
            <p:nvPr/>
          </p:nvSpPr>
          <p:spPr bwMode="auto">
            <a:xfrm>
              <a:off x="445635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5E79DF5-9F7E-BB71-DF82-F5CFEF8D6BDD}"/>
                </a:ext>
              </a:extLst>
            </p:cNvPr>
            <p:cNvSpPr/>
            <p:nvPr/>
          </p:nvSpPr>
          <p:spPr bwMode="auto">
            <a:xfrm flipH="1">
              <a:off x="502321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3D19612-2220-D1DA-128F-2931669EB449}"/>
                </a:ext>
              </a:extLst>
            </p:cNvPr>
            <p:cNvSpPr/>
            <p:nvPr/>
          </p:nvSpPr>
          <p:spPr bwMode="auto">
            <a:xfrm rot="13500000" flipH="1">
              <a:off x="4264905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5">
              <a:extLst>
                <a:ext uri="{FF2B5EF4-FFF2-40B4-BE49-F238E27FC236}">
                  <a16:creationId xmlns:a16="http://schemas.microsoft.com/office/drawing/2014/main" id="{F2669034-859B-D29C-8D4E-57403DF0C06C}"/>
                </a:ext>
              </a:extLst>
            </p:cNvPr>
            <p:cNvSpPr/>
            <p:nvPr/>
          </p:nvSpPr>
          <p:spPr bwMode="auto">
            <a:xfrm rot="1800000">
              <a:off x="4449327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9645AED-04E2-C158-5A67-7995802B39A9}"/>
                </a:ext>
              </a:extLst>
            </p:cNvPr>
            <p:cNvSpPr/>
            <p:nvPr/>
          </p:nvSpPr>
          <p:spPr bwMode="auto">
            <a:xfrm rot="10800000">
              <a:off x="4608455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115FBB92-9FCE-AD54-A439-912B9ABDFE88}"/>
                </a:ext>
              </a:extLst>
            </p:cNvPr>
            <p:cNvSpPr/>
            <p:nvPr/>
          </p:nvSpPr>
          <p:spPr bwMode="auto">
            <a:xfrm>
              <a:off x="4539078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C3DE790-8A34-4B4E-0C91-9536547DDB9F}"/>
                </a:ext>
              </a:extLst>
            </p:cNvPr>
            <p:cNvSpPr/>
            <p:nvPr/>
          </p:nvSpPr>
          <p:spPr bwMode="auto">
            <a:xfrm>
              <a:off x="440331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0FFC4629-C71E-B212-874E-9A3E8C39242A}"/>
                </a:ext>
              </a:extLst>
            </p:cNvPr>
            <p:cNvSpPr/>
            <p:nvPr/>
          </p:nvSpPr>
          <p:spPr bwMode="auto">
            <a:xfrm rot="20700000">
              <a:off x="436521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182AE62C-ACF7-A9F4-8E47-78F5EBB790C3}"/>
                </a:ext>
              </a:extLst>
            </p:cNvPr>
            <p:cNvSpPr/>
            <p:nvPr/>
          </p:nvSpPr>
          <p:spPr bwMode="auto">
            <a:xfrm rot="900000" flipH="1">
              <a:off x="527660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F3213CE-80C3-443D-8ACA-3344C1E2EAB7}"/>
                </a:ext>
              </a:extLst>
            </p:cNvPr>
            <p:cNvSpPr/>
            <p:nvPr/>
          </p:nvSpPr>
          <p:spPr bwMode="auto">
            <a:xfrm>
              <a:off x="448071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E982844-7483-837D-DF83-DF1389332A30}"/>
                </a:ext>
              </a:extLst>
            </p:cNvPr>
            <p:cNvSpPr/>
            <p:nvPr/>
          </p:nvSpPr>
          <p:spPr bwMode="auto">
            <a:xfrm>
              <a:off x="45334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25759E0-8980-CCC3-8840-8E7B0B5F7E82}"/>
                </a:ext>
              </a:extLst>
            </p:cNvPr>
            <p:cNvSpPr/>
            <p:nvPr/>
          </p:nvSpPr>
          <p:spPr bwMode="auto">
            <a:xfrm>
              <a:off x="503287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753205B1-1C86-1964-5202-F44D4237BF4E}"/>
                </a:ext>
              </a:extLst>
            </p:cNvPr>
            <p:cNvSpPr/>
            <p:nvPr/>
          </p:nvSpPr>
          <p:spPr bwMode="auto">
            <a:xfrm>
              <a:off x="466573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ABDF2ADB-0FA0-9DA0-7D25-57C2F4882C7C}"/>
                </a:ext>
              </a:extLst>
            </p:cNvPr>
            <p:cNvSpPr/>
            <p:nvPr/>
          </p:nvSpPr>
          <p:spPr bwMode="auto">
            <a:xfrm>
              <a:off x="516953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二等辺三角形 71">
              <a:extLst>
                <a:ext uri="{FF2B5EF4-FFF2-40B4-BE49-F238E27FC236}">
                  <a16:creationId xmlns:a16="http://schemas.microsoft.com/office/drawing/2014/main" id="{4621DDC8-3C6B-6733-83DC-E530AB832050}"/>
                </a:ext>
              </a:extLst>
            </p:cNvPr>
            <p:cNvSpPr/>
            <p:nvPr/>
          </p:nvSpPr>
          <p:spPr bwMode="auto">
            <a:xfrm rot="16200000">
              <a:off x="478139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175BF14-909F-25CC-63EF-D9CFD45C5071}"/>
                </a:ext>
              </a:extLst>
            </p:cNvPr>
            <p:cNvSpPr/>
            <p:nvPr/>
          </p:nvSpPr>
          <p:spPr bwMode="auto">
            <a:xfrm>
              <a:off x="47098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C3E9EE7-1439-E0BA-8C19-BF59D41378CE}"/>
                </a:ext>
              </a:extLst>
            </p:cNvPr>
            <p:cNvSpPr/>
            <p:nvPr/>
          </p:nvSpPr>
          <p:spPr bwMode="auto">
            <a:xfrm rot="10800000">
              <a:off x="4733084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8B962636-2BCB-8D21-B370-94D1C070E15D}"/>
                </a:ext>
              </a:extLst>
            </p:cNvPr>
            <p:cNvSpPr/>
            <p:nvPr/>
          </p:nvSpPr>
          <p:spPr bwMode="auto">
            <a:xfrm>
              <a:off x="4735494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D684FEC-97BA-D2CA-3B65-84900C0B7912}"/>
                </a:ext>
              </a:extLst>
            </p:cNvPr>
            <p:cNvSpPr/>
            <p:nvPr/>
          </p:nvSpPr>
          <p:spPr bwMode="auto">
            <a:xfrm rot="10800000">
              <a:off x="4591629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2078D1A-2701-48C7-0560-7F85406D7BEC}"/>
                </a:ext>
              </a:extLst>
            </p:cNvPr>
            <p:cNvSpPr/>
            <p:nvPr/>
          </p:nvSpPr>
          <p:spPr bwMode="auto">
            <a:xfrm rot="10800000">
              <a:off x="5082166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専用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20DE37D2-4CC8-20D3-9BFE-66115602AC23}"/>
              </a:ext>
            </a:extLst>
          </p:cNvPr>
          <p:cNvGrpSpPr/>
          <p:nvPr/>
        </p:nvGrpSpPr>
        <p:grpSpPr>
          <a:xfrm>
            <a:off x="2351682" y="6317583"/>
            <a:ext cx="1786426" cy="3176544"/>
            <a:chOff x="5678736" y="1945656"/>
            <a:chExt cx="1399127" cy="2487866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9E04E9B9-3F91-B121-0170-9DCD7C313F27}"/>
                </a:ext>
              </a:extLst>
            </p:cNvPr>
            <p:cNvGrpSpPr/>
            <p:nvPr/>
          </p:nvGrpSpPr>
          <p:grpSpPr>
            <a:xfrm flipH="1">
              <a:off x="6618334" y="3081820"/>
              <a:ext cx="459529" cy="918638"/>
              <a:chOff x="5356387" y="3081820"/>
              <a:chExt cx="459529" cy="918638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4A73FD2F-C4C4-748A-A5C5-965B67101BC5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四角形: 上の 2 つの角を丸める 5">
                <a:extLst>
                  <a:ext uri="{FF2B5EF4-FFF2-40B4-BE49-F238E27FC236}">
                    <a16:creationId xmlns:a16="http://schemas.microsoft.com/office/drawing/2014/main" id="{1E1090FE-F684-56C5-B9EB-8FC81DE7FD61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E23DCAD7-27D7-9429-3834-0B2060D4B80A}"/>
                </a:ext>
              </a:extLst>
            </p:cNvPr>
            <p:cNvSpPr/>
            <p:nvPr/>
          </p:nvSpPr>
          <p:spPr bwMode="auto">
            <a:xfrm>
              <a:off x="5875015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96BD81CA-CD09-7ED4-2B92-2FE9E0038A4F}"/>
                </a:ext>
              </a:extLst>
            </p:cNvPr>
            <p:cNvSpPr/>
            <p:nvPr/>
          </p:nvSpPr>
          <p:spPr bwMode="auto">
            <a:xfrm>
              <a:off x="5877253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455657B-D262-1196-8F32-E7319C60064D}"/>
                </a:ext>
              </a:extLst>
            </p:cNvPr>
            <p:cNvSpPr/>
            <p:nvPr/>
          </p:nvSpPr>
          <p:spPr bwMode="auto">
            <a:xfrm flipH="1">
              <a:off x="6444115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B4220D4-0C1D-254A-C3AA-4C2DDABD677F}"/>
                </a:ext>
              </a:extLst>
            </p:cNvPr>
            <p:cNvSpPr/>
            <p:nvPr/>
          </p:nvSpPr>
          <p:spPr bwMode="auto">
            <a:xfrm rot="13500000" flipH="1">
              <a:off x="5685803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四角形: 上の 2 つの角を丸める 5">
              <a:extLst>
                <a:ext uri="{FF2B5EF4-FFF2-40B4-BE49-F238E27FC236}">
                  <a16:creationId xmlns:a16="http://schemas.microsoft.com/office/drawing/2014/main" id="{A474D4D0-336C-1639-3F29-F570D808E81A}"/>
                </a:ext>
              </a:extLst>
            </p:cNvPr>
            <p:cNvSpPr/>
            <p:nvPr/>
          </p:nvSpPr>
          <p:spPr bwMode="auto">
            <a:xfrm rot="1800000">
              <a:off x="5870225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7ABFAA4-9903-55CA-9062-B9B0796673AA}"/>
                </a:ext>
              </a:extLst>
            </p:cNvPr>
            <p:cNvSpPr/>
            <p:nvPr/>
          </p:nvSpPr>
          <p:spPr bwMode="auto">
            <a:xfrm rot="10800000">
              <a:off x="6029353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44D68EE1-7CB6-9629-1A08-D826AA714605}"/>
                </a:ext>
              </a:extLst>
            </p:cNvPr>
            <p:cNvSpPr/>
            <p:nvPr/>
          </p:nvSpPr>
          <p:spPr bwMode="auto">
            <a:xfrm>
              <a:off x="5959976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D4B578C-97D7-0546-59B7-D7EEA58E2163}"/>
                </a:ext>
              </a:extLst>
            </p:cNvPr>
            <p:cNvSpPr/>
            <p:nvPr/>
          </p:nvSpPr>
          <p:spPr bwMode="auto">
            <a:xfrm>
              <a:off x="5824215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0CF495A7-7C5D-DE34-E44E-60213785837D}"/>
                </a:ext>
              </a:extLst>
            </p:cNvPr>
            <p:cNvSpPr/>
            <p:nvPr/>
          </p:nvSpPr>
          <p:spPr bwMode="auto">
            <a:xfrm rot="20700000">
              <a:off x="5786116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2A74F072-4175-720E-ED52-8C460666B444}"/>
                </a:ext>
              </a:extLst>
            </p:cNvPr>
            <p:cNvSpPr/>
            <p:nvPr/>
          </p:nvSpPr>
          <p:spPr bwMode="auto">
            <a:xfrm rot="900000" flipH="1">
              <a:off x="6697501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664B0FD6-7960-717D-E3CE-C15BAB253013}"/>
                </a:ext>
              </a:extLst>
            </p:cNvPr>
            <p:cNvSpPr/>
            <p:nvPr/>
          </p:nvSpPr>
          <p:spPr bwMode="auto">
            <a:xfrm>
              <a:off x="5901613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F8C89B8A-E347-9A4D-360C-6E3F83F00D74}"/>
                </a:ext>
              </a:extLst>
            </p:cNvPr>
            <p:cNvSpPr/>
            <p:nvPr/>
          </p:nvSpPr>
          <p:spPr bwMode="auto">
            <a:xfrm>
              <a:off x="5954318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B261D74-72F6-0DC1-1FA2-B85F3EDD89CF}"/>
                </a:ext>
              </a:extLst>
            </p:cNvPr>
            <p:cNvSpPr/>
            <p:nvPr/>
          </p:nvSpPr>
          <p:spPr bwMode="auto">
            <a:xfrm>
              <a:off x="6453772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B5530549-3C74-A945-2347-A6C2D6F1DA0E}"/>
                </a:ext>
              </a:extLst>
            </p:cNvPr>
            <p:cNvSpPr/>
            <p:nvPr/>
          </p:nvSpPr>
          <p:spPr bwMode="auto">
            <a:xfrm>
              <a:off x="608663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4F5F515D-7AB3-E33B-8F53-93404E9D1C5B}"/>
                </a:ext>
              </a:extLst>
            </p:cNvPr>
            <p:cNvSpPr/>
            <p:nvPr/>
          </p:nvSpPr>
          <p:spPr bwMode="auto">
            <a:xfrm>
              <a:off x="6590432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二等辺三角形 71">
              <a:extLst>
                <a:ext uri="{FF2B5EF4-FFF2-40B4-BE49-F238E27FC236}">
                  <a16:creationId xmlns:a16="http://schemas.microsoft.com/office/drawing/2014/main" id="{120E528A-A094-3FC8-727B-76063264DEAC}"/>
                </a:ext>
              </a:extLst>
            </p:cNvPr>
            <p:cNvSpPr/>
            <p:nvPr/>
          </p:nvSpPr>
          <p:spPr bwMode="auto">
            <a:xfrm rot="16200000">
              <a:off x="6202296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EB3C9FA7-A84B-3696-4F66-F02559EB8AD9}"/>
                </a:ext>
              </a:extLst>
            </p:cNvPr>
            <p:cNvSpPr/>
            <p:nvPr/>
          </p:nvSpPr>
          <p:spPr bwMode="auto">
            <a:xfrm rot="20700000">
              <a:off x="5899261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2DF1F092-BDA0-1F0E-AC03-701FFCF958CD}"/>
                </a:ext>
              </a:extLst>
            </p:cNvPr>
            <p:cNvSpPr/>
            <p:nvPr/>
          </p:nvSpPr>
          <p:spPr bwMode="auto">
            <a:xfrm rot="2700000">
              <a:off x="6449010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827CF425-FC9C-411B-FB3E-C5818B756433}"/>
                </a:ext>
              </a:extLst>
            </p:cNvPr>
            <p:cNvCxnSpPr>
              <a:stCxn id="71" idx="0"/>
            </p:cNvCxnSpPr>
            <p:nvPr/>
          </p:nvCxnSpPr>
          <p:spPr bwMode="auto">
            <a:xfrm flipH="1" flipV="1">
              <a:off x="6125397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1AAD672F-7E4C-9180-CFE6-96F5179A89AB}"/>
                </a:ext>
              </a:extLst>
            </p:cNvPr>
            <p:cNvCxnSpPr>
              <a:cxnSpLocks/>
              <a:stCxn id="72" idx="0"/>
            </p:cNvCxnSpPr>
            <p:nvPr/>
          </p:nvCxnSpPr>
          <p:spPr bwMode="auto">
            <a:xfrm flipH="1" flipV="1">
              <a:off x="6622634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2CF8B693-AD4E-73CE-28BF-B37CF1D7BB0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533232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12240B77-9AD0-AC40-7083-FAE1E676DF7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220564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13027B20-DB46-5B1D-9AF3-2D3009CD37F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018158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3F98DE9A-6B65-3DBF-FE22-B1CD90667566}"/>
                </a:ext>
              </a:extLst>
            </p:cNvPr>
            <p:cNvSpPr/>
            <p:nvPr/>
          </p:nvSpPr>
          <p:spPr bwMode="auto">
            <a:xfrm>
              <a:off x="61307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623270BD-54E5-0F03-196C-CAF03696EA7F}"/>
                </a:ext>
              </a:extLst>
            </p:cNvPr>
            <p:cNvSpPr/>
            <p:nvPr/>
          </p:nvSpPr>
          <p:spPr bwMode="auto">
            <a:xfrm rot="10800000">
              <a:off x="6153982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36BC4961-72EF-EF1C-A337-829ADEAA8AC2}"/>
                </a:ext>
              </a:extLst>
            </p:cNvPr>
            <p:cNvSpPr/>
            <p:nvPr/>
          </p:nvSpPr>
          <p:spPr bwMode="auto">
            <a:xfrm>
              <a:off x="6156392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F254433-57F0-A881-DFA0-1432D56159E4}"/>
              </a:ext>
            </a:extLst>
          </p:cNvPr>
          <p:cNvGrpSpPr/>
          <p:nvPr/>
        </p:nvGrpSpPr>
        <p:grpSpPr>
          <a:xfrm>
            <a:off x="2087462" y="377534"/>
            <a:ext cx="2688350" cy="2688350"/>
            <a:chOff x="2500124" y="6704217"/>
            <a:chExt cx="2688350" cy="268835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B088A0A-6447-712C-7D35-799901312920}"/>
                </a:ext>
              </a:extLst>
            </p:cNvPr>
            <p:cNvSpPr/>
            <p:nvPr/>
          </p:nvSpPr>
          <p:spPr bwMode="auto">
            <a:xfrm>
              <a:off x="2500124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0550D49F-D8CF-1AE4-B40B-E00566C125D8}"/>
                </a:ext>
              </a:extLst>
            </p:cNvPr>
            <p:cNvSpPr/>
            <p:nvPr/>
          </p:nvSpPr>
          <p:spPr bwMode="auto">
            <a:xfrm>
              <a:off x="2620518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693AF5B-DAB8-12B4-39BC-F9C56BE5D0BC}"/>
                </a:ext>
              </a:extLst>
            </p:cNvPr>
            <p:cNvGrpSpPr/>
            <p:nvPr/>
          </p:nvGrpSpPr>
          <p:grpSpPr>
            <a:xfrm>
              <a:off x="3466852" y="7029956"/>
              <a:ext cx="754894" cy="2036871"/>
              <a:chOff x="1458309" y="6715276"/>
              <a:chExt cx="754894" cy="2036871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014395A-600C-FA88-05A5-C0D0BE887498}"/>
                  </a:ext>
                </a:extLst>
              </p:cNvPr>
              <p:cNvSpPr/>
              <p:nvPr/>
            </p:nvSpPr>
            <p:spPr bwMode="auto">
              <a:xfrm>
                <a:off x="1458309" y="6715276"/>
                <a:ext cx="754894" cy="2036871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BCD808CA-3F1F-9EFC-89B0-BD579CFF70AA}"/>
                  </a:ext>
                </a:extLst>
              </p:cNvPr>
              <p:cNvGrpSpPr/>
              <p:nvPr/>
            </p:nvGrpSpPr>
            <p:grpSpPr>
              <a:xfrm>
                <a:off x="1458309" y="6715276"/>
                <a:ext cx="754894" cy="2036871"/>
                <a:chOff x="399059" y="6680218"/>
                <a:chExt cx="754894" cy="2036871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8DE3CAF1-AF19-179B-976F-B75D1EF02EDF}"/>
                    </a:ext>
                  </a:extLst>
                </p:cNvPr>
                <p:cNvSpPr/>
                <p:nvPr/>
              </p:nvSpPr>
              <p:spPr bwMode="auto">
                <a:xfrm>
                  <a:off x="399059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B176598E-4C80-6ADC-F651-0D9DEC533FA8}"/>
                    </a:ext>
                  </a:extLst>
                </p:cNvPr>
                <p:cNvSpPr/>
                <p:nvPr/>
              </p:nvSpPr>
              <p:spPr bwMode="auto">
                <a:xfrm>
                  <a:off x="619889" y="7420485"/>
                  <a:ext cx="313235" cy="340545"/>
                </a:xfrm>
                <a:custGeom>
                  <a:avLst/>
                  <a:gdLst>
                    <a:gd name="connsiteX0" fmla="*/ 0 w 313235"/>
                    <a:gd name="connsiteY0" fmla="*/ 0 h 340545"/>
                    <a:gd name="connsiteX1" fmla="*/ 34528 w 313235"/>
                    <a:gd name="connsiteY1" fmla="*/ 0 h 340545"/>
                    <a:gd name="connsiteX2" fmla="*/ 150246 w 313235"/>
                    <a:gd name="connsiteY2" fmla="*/ 199515 h 340545"/>
                    <a:gd name="connsiteX3" fmla="*/ 162988 w 313235"/>
                    <a:gd name="connsiteY3" fmla="*/ 199515 h 340545"/>
                    <a:gd name="connsiteX4" fmla="*/ 278707 w 313235"/>
                    <a:gd name="connsiteY4" fmla="*/ 0 h 340545"/>
                    <a:gd name="connsiteX5" fmla="*/ 313235 w 313235"/>
                    <a:gd name="connsiteY5" fmla="*/ 0 h 340545"/>
                    <a:gd name="connsiteX6" fmla="*/ 197516 w 313235"/>
                    <a:gd name="connsiteY6" fmla="*/ 199515 h 340545"/>
                    <a:gd name="connsiteX7" fmla="*/ 249575 w 313235"/>
                    <a:gd name="connsiteY7" fmla="*/ 199515 h 340545"/>
                    <a:gd name="connsiteX8" fmla="*/ 273080 w 313235"/>
                    <a:gd name="connsiteY8" fmla="*/ 223020 h 340545"/>
                    <a:gd name="connsiteX9" fmla="*/ 273080 w 313235"/>
                    <a:gd name="connsiteY9" fmla="*/ 317040 h 340545"/>
                    <a:gd name="connsiteX10" fmla="*/ 249575 w 313235"/>
                    <a:gd name="connsiteY10" fmla="*/ 340545 h 340545"/>
                    <a:gd name="connsiteX11" fmla="*/ 63659 w 313235"/>
                    <a:gd name="connsiteY11" fmla="*/ 340545 h 340545"/>
                    <a:gd name="connsiteX12" fmla="*/ 40154 w 313235"/>
                    <a:gd name="connsiteY12" fmla="*/ 317040 h 340545"/>
                    <a:gd name="connsiteX13" fmla="*/ 40154 w 313235"/>
                    <a:gd name="connsiteY13" fmla="*/ 223020 h 340545"/>
                    <a:gd name="connsiteX14" fmla="*/ 63659 w 313235"/>
                    <a:gd name="connsiteY14" fmla="*/ 199515 h 340545"/>
                    <a:gd name="connsiteX15" fmla="*/ 115718 w 313235"/>
                    <a:gd name="connsiteY15" fmla="*/ 199515 h 34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3235" h="340545">
                      <a:moveTo>
                        <a:pt x="0" y="0"/>
                      </a:moveTo>
                      <a:lnTo>
                        <a:pt x="34528" y="0"/>
                      </a:lnTo>
                      <a:lnTo>
                        <a:pt x="150246" y="199515"/>
                      </a:lnTo>
                      <a:lnTo>
                        <a:pt x="162988" y="199515"/>
                      </a:lnTo>
                      <a:lnTo>
                        <a:pt x="278707" y="0"/>
                      </a:lnTo>
                      <a:lnTo>
                        <a:pt x="313235" y="0"/>
                      </a:lnTo>
                      <a:lnTo>
                        <a:pt x="197516" y="199515"/>
                      </a:lnTo>
                      <a:lnTo>
                        <a:pt x="249575" y="199515"/>
                      </a:lnTo>
                      <a:cubicBezTo>
                        <a:pt x="262556" y="199515"/>
                        <a:pt x="273080" y="210039"/>
                        <a:pt x="273080" y="223020"/>
                      </a:cubicBezTo>
                      <a:lnTo>
                        <a:pt x="273080" y="317040"/>
                      </a:lnTo>
                      <a:cubicBezTo>
                        <a:pt x="273080" y="330021"/>
                        <a:pt x="262556" y="340545"/>
                        <a:pt x="249575" y="340545"/>
                      </a:cubicBezTo>
                      <a:lnTo>
                        <a:pt x="63659" y="340545"/>
                      </a:lnTo>
                      <a:cubicBezTo>
                        <a:pt x="50678" y="340545"/>
                        <a:pt x="40154" y="330021"/>
                        <a:pt x="40154" y="317040"/>
                      </a:cubicBezTo>
                      <a:lnTo>
                        <a:pt x="40154" y="223020"/>
                      </a:lnTo>
                      <a:cubicBezTo>
                        <a:pt x="40154" y="210039"/>
                        <a:pt x="50678" y="199515"/>
                        <a:pt x="63659" y="199515"/>
                      </a:cubicBezTo>
                      <a:lnTo>
                        <a:pt x="115718" y="1995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スタッフ専用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90B2F47-F597-BA03-CC7A-C35EDA5AB329}"/>
              </a:ext>
            </a:extLst>
          </p:cNvPr>
          <p:cNvGrpSpPr/>
          <p:nvPr/>
        </p:nvGrpSpPr>
        <p:grpSpPr>
          <a:xfrm>
            <a:off x="2087462" y="377534"/>
            <a:ext cx="2688350" cy="2688350"/>
            <a:chOff x="2500124" y="6704217"/>
            <a:chExt cx="2688350" cy="268835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4115235D-2D85-A23C-B68C-0470AE858F7F}"/>
                </a:ext>
              </a:extLst>
            </p:cNvPr>
            <p:cNvSpPr/>
            <p:nvPr/>
          </p:nvSpPr>
          <p:spPr bwMode="auto">
            <a:xfrm>
              <a:off x="2500124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3B4EF33F-C96D-0771-F8C6-88E1C3B359F9}"/>
                </a:ext>
              </a:extLst>
            </p:cNvPr>
            <p:cNvSpPr/>
            <p:nvPr/>
          </p:nvSpPr>
          <p:spPr bwMode="auto">
            <a:xfrm>
              <a:off x="2620518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108601F-95AC-C417-C2C5-F0E94BF2B9CA}"/>
                </a:ext>
              </a:extLst>
            </p:cNvPr>
            <p:cNvGrpSpPr/>
            <p:nvPr/>
          </p:nvGrpSpPr>
          <p:grpSpPr>
            <a:xfrm>
              <a:off x="3466852" y="7029956"/>
              <a:ext cx="754894" cy="2036871"/>
              <a:chOff x="1458309" y="6715276"/>
              <a:chExt cx="754894" cy="2036871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F5E1712B-1FB9-5A34-BA42-38FF9005316C}"/>
                  </a:ext>
                </a:extLst>
              </p:cNvPr>
              <p:cNvSpPr/>
              <p:nvPr/>
            </p:nvSpPr>
            <p:spPr bwMode="auto">
              <a:xfrm>
                <a:off x="1458309" y="6715276"/>
                <a:ext cx="754894" cy="2036871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C096EA79-30BA-A148-CFD7-239EF7073120}"/>
                  </a:ext>
                </a:extLst>
              </p:cNvPr>
              <p:cNvGrpSpPr/>
              <p:nvPr/>
            </p:nvGrpSpPr>
            <p:grpSpPr>
              <a:xfrm>
                <a:off x="1458309" y="6715276"/>
                <a:ext cx="754894" cy="2036871"/>
                <a:chOff x="399059" y="6680218"/>
                <a:chExt cx="754894" cy="2036871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CDBE925A-EA25-88B0-E145-0A762CB53A63}"/>
                    </a:ext>
                  </a:extLst>
                </p:cNvPr>
                <p:cNvSpPr/>
                <p:nvPr/>
              </p:nvSpPr>
              <p:spPr bwMode="auto">
                <a:xfrm>
                  <a:off x="399059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4A94827F-7EB7-BFF4-05F0-095DDC7D974A}"/>
                    </a:ext>
                  </a:extLst>
                </p:cNvPr>
                <p:cNvSpPr/>
                <p:nvPr/>
              </p:nvSpPr>
              <p:spPr bwMode="auto">
                <a:xfrm>
                  <a:off x="619889" y="7420485"/>
                  <a:ext cx="313235" cy="340545"/>
                </a:xfrm>
                <a:custGeom>
                  <a:avLst/>
                  <a:gdLst>
                    <a:gd name="connsiteX0" fmla="*/ 0 w 313235"/>
                    <a:gd name="connsiteY0" fmla="*/ 0 h 340545"/>
                    <a:gd name="connsiteX1" fmla="*/ 34528 w 313235"/>
                    <a:gd name="connsiteY1" fmla="*/ 0 h 340545"/>
                    <a:gd name="connsiteX2" fmla="*/ 150246 w 313235"/>
                    <a:gd name="connsiteY2" fmla="*/ 199515 h 340545"/>
                    <a:gd name="connsiteX3" fmla="*/ 162988 w 313235"/>
                    <a:gd name="connsiteY3" fmla="*/ 199515 h 340545"/>
                    <a:gd name="connsiteX4" fmla="*/ 278707 w 313235"/>
                    <a:gd name="connsiteY4" fmla="*/ 0 h 340545"/>
                    <a:gd name="connsiteX5" fmla="*/ 313235 w 313235"/>
                    <a:gd name="connsiteY5" fmla="*/ 0 h 340545"/>
                    <a:gd name="connsiteX6" fmla="*/ 197516 w 313235"/>
                    <a:gd name="connsiteY6" fmla="*/ 199515 h 340545"/>
                    <a:gd name="connsiteX7" fmla="*/ 249575 w 313235"/>
                    <a:gd name="connsiteY7" fmla="*/ 199515 h 340545"/>
                    <a:gd name="connsiteX8" fmla="*/ 273080 w 313235"/>
                    <a:gd name="connsiteY8" fmla="*/ 223020 h 340545"/>
                    <a:gd name="connsiteX9" fmla="*/ 273080 w 313235"/>
                    <a:gd name="connsiteY9" fmla="*/ 317040 h 340545"/>
                    <a:gd name="connsiteX10" fmla="*/ 249575 w 313235"/>
                    <a:gd name="connsiteY10" fmla="*/ 340545 h 340545"/>
                    <a:gd name="connsiteX11" fmla="*/ 63659 w 313235"/>
                    <a:gd name="connsiteY11" fmla="*/ 340545 h 340545"/>
                    <a:gd name="connsiteX12" fmla="*/ 40154 w 313235"/>
                    <a:gd name="connsiteY12" fmla="*/ 317040 h 340545"/>
                    <a:gd name="connsiteX13" fmla="*/ 40154 w 313235"/>
                    <a:gd name="connsiteY13" fmla="*/ 223020 h 340545"/>
                    <a:gd name="connsiteX14" fmla="*/ 63659 w 313235"/>
                    <a:gd name="connsiteY14" fmla="*/ 199515 h 340545"/>
                    <a:gd name="connsiteX15" fmla="*/ 115718 w 313235"/>
                    <a:gd name="connsiteY15" fmla="*/ 199515 h 34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3235" h="340545">
                      <a:moveTo>
                        <a:pt x="0" y="0"/>
                      </a:moveTo>
                      <a:lnTo>
                        <a:pt x="34528" y="0"/>
                      </a:lnTo>
                      <a:lnTo>
                        <a:pt x="150246" y="199515"/>
                      </a:lnTo>
                      <a:lnTo>
                        <a:pt x="162988" y="199515"/>
                      </a:lnTo>
                      <a:lnTo>
                        <a:pt x="278707" y="0"/>
                      </a:lnTo>
                      <a:lnTo>
                        <a:pt x="313235" y="0"/>
                      </a:lnTo>
                      <a:lnTo>
                        <a:pt x="197516" y="199515"/>
                      </a:lnTo>
                      <a:lnTo>
                        <a:pt x="249575" y="199515"/>
                      </a:lnTo>
                      <a:cubicBezTo>
                        <a:pt x="262556" y="199515"/>
                        <a:pt x="273080" y="210039"/>
                        <a:pt x="273080" y="223020"/>
                      </a:cubicBezTo>
                      <a:lnTo>
                        <a:pt x="273080" y="317040"/>
                      </a:lnTo>
                      <a:cubicBezTo>
                        <a:pt x="273080" y="330021"/>
                        <a:pt x="262556" y="340545"/>
                        <a:pt x="249575" y="340545"/>
                      </a:cubicBezTo>
                      <a:lnTo>
                        <a:pt x="63659" y="340545"/>
                      </a:lnTo>
                      <a:cubicBezTo>
                        <a:pt x="50678" y="340545"/>
                        <a:pt x="40154" y="330021"/>
                        <a:pt x="40154" y="317040"/>
                      </a:cubicBezTo>
                      <a:lnTo>
                        <a:pt x="40154" y="223020"/>
                      </a:lnTo>
                      <a:cubicBezTo>
                        <a:pt x="40154" y="210039"/>
                        <a:pt x="50678" y="199515"/>
                        <a:pt x="63659" y="199515"/>
                      </a:cubicBezTo>
                      <a:lnTo>
                        <a:pt x="115718" y="1995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専用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popg82_このトイレはスタッフ専用です</dc:title>
  <dc:subject>popg82_このトイレはスタッフ専用です</dc:subject>
  <dc:creator>でじけろお</dc:creator>
  <cp:lastModifiedBy/>
  <cp:revision>1</cp:revision>
  <dcterms:created xsi:type="dcterms:W3CDTF">2014-12-04T06:28:15Z</dcterms:created>
  <dcterms:modified xsi:type="dcterms:W3CDTF">2024-11-13T06:37:08Z</dcterms:modified>
  <cp:version>1</cp:version>
</cp:coreProperties>
</file>