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6393160" y="5090409"/>
            <a:ext cx="2510431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36872B-F09A-A556-6EFC-FA8B07F38B73}"/>
              </a:ext>
            </a:extLst>
          </p:cNvPr>
          <p:cNvSpPr txBox="1"/>
          <p:nvPr/>
        </p:nvSpPr>
        <p:spPr>
          <a:xfrm>
            <a:off x="996376" y="766603"/>
            <a:ext cx="7907216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AB910-D385-42FD-2F9B-9ACBF7E231BD}"/>
              </a:ext>
            </a:extLst>
          </p:cNvPr>
          <p:cNvSpPr txBox="1"/>
          <p:nvPr/>
        </p:nvSpPr>
        <p:spPr>
          <a:xfrm>
            <a:off x="996376" y="2078851"/>
            <a:ext cx="7907216" cy="26520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スタッフ専用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3184265"/>
            <a:ext cx="7907216" cy="27484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E5C6F-2778-FC1A-A083-7C1EAC12BF95}"/>
              </a:ext>
            </a:extLst>
          </p:cNvPr>
          <p:cNvSpPr txBox="1"/>
          <p:nvPr/>
        </p:nvSpPr>
        <p:spPr>
          <a:xfrm>
            <a:off x="999392" y="922594"/>
            <a:ext cx="7907216" cy="18649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スタッフ専用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スタッフ専用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583A0F1-FAF2-E6CA-21E0-D055BA11E494}"/>
              </a:ext>
            </a:extLst>
          </p:cNvPr>
          <p:cNvGrpSpPr/>
          <p:nvPr/>
        </p:nvGrpSpPr>
        <p:grpSpPr>
          <a:xfrm>
            <a:off x="7833320" y="3338990"/>
            <a:ext cx="1780153" cy="3165390"/>
            <a:chOff x="4257838" y="1945656"/>
            <a:chExt cx="1399127" cy="248786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D1DF582-C86A-90B2-5571-9B84CC2C3ADA}"/>
                </a:ext>
              </a:extLst>
            </p:cNvPr>
            <p:cNvGrpSpPr/>
            <p:nvPr/>
          </p:nvGrpSpPr>
          <p:grpSpPr>
            <a:xfrm flipH="1">
              <a:off x="5197436" y="3081820"/>
              <a:ext cx="459529" cy="918638"/>
              <a:chOff x="5356387" y="3081820"/>
              <a:chExt cx="459529" cy="918638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0573453-F993-40F4-20C7-D58D248FD5B6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四角形: 上の 2 つの角を丸める 5">
                <a:extLst>
                  <a:ext uri="{FF2B5EF4-FFF2-40B4-BE49-F238E27FC236}">
                    <a16:creationId xmlns:a16="http://schemas.microsoft.com/office/drawing/2014/main" id="{1FA9E446-6DCA-A8AE-AD14-47B76B5F7E41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3D205EA-5B3A-12BC-5218-66FC5AF6FBF6}"/>
                </a:ext>
              </a:extLst>
            </p:cNvPr>
            <p:cNvSpPr/>
            <p:nvPr/>
          </p:nvSpPr>
          <p:spPr bwMode="auto">
            <a:xfrm>
              <a:off x="445635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FD41F4D-A6AB-2449-3EDD-110D7317C8D4}"/>
                </a:ext>
              </a:extLst>
            </p:cNvPr>
            <p:cNvSpPr/>
            <p:nvPr/>
          </p:nvSpPr>
          <p:spPr bwMode="auto">
            <a:xfrm flipH="1">
              <a:off x="502321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2ADB3BE-9BD0-CF0A-FD1C-2F318DF7DA29}"/>
                </a:ext>
              </a:extLst>
            </p:cNvPr>
            <p:cNvSpPr/>
            <p:nvPr/>
          </p:nvSpPr>
          <p:spPr bwMode="auto">
            <a:xfrm rot="13500000" flipH="1">
              <a:off x="4264905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四角形: 上の 2 つの角を丸める 5">
              <a:extLst>
                <a:ext uri="{FF2B5EF4-FFF2-40B4-BE49-F238E27FC236}">
                  <a16:creationId xmlns:a16="http://schemas.microsoft.com/office/drawing/2014/main" id="{475B40D2-F9A9-7574-54D6-53CCA216A040}"/>
                </a:ext>
              </a:extLst>
            </p:cNvPr>
            <p:cNvSpPr/>
            <p:nvPr/>
          </p:nvSpPr>
          <p:spPr bwMode="auto">
            <a:xfrm rot="1800000">
              <a:off x="4449327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A809D39-8F7C-9049-DC3B-2FDDDF0520DD}"/>
                </a:ext>
              </a:extLst>
            </p:cNvPr>
            <p:cNvSpPr/>
            <p:nvPr/>
          </p:nvSpPr>
          <p:spPr bwMode="auto">
            <a:xfrm rot="10800000">
              <a:off x="4608455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8422E8C8-DDB8-E6FC-C2BC-D067C14C7127}"/>
                </a:ext>
              </a:extLst>
            </p:cNvPr>
            <p:cNvSpPr/>
            <p:nvPr/>
          </p:nvSpPr>
          <p:spPr bwMode="auto">
            <a:xfrm>
              <a:off x="4539078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F5DF8C3-62B4-4968-A0C5-F4233819ADF2}"/>
                </a:ext>
              </a:extLst>
            </p:cNvPr>
            <p:cNvSpPr/>
            <p:nvPr/>
          </p:nvSpPr>
          <p:spPr bwMode="auto">
            <a:xfrm>
              <a:off x="440331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DCAE364E-FBD3-1FFA-0A5A-2DDBCA9C65F9}"/>
                </a:ext>
              </a:extLst>
            </p:cNvPr>
            <p:cNvSpPr/>
            <p:nvPr/>
          </p:nvSpPr>
          <p:spPr bwMode="auto">
            <a:xfrm rot="20700000">
              <a:off x="436521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DE31C696-3330-41E2-059C-37B67790ED24}"/>
                </a:ext>
              </a:extLst>
            </p:cNvPr>
            <p:cNvSpPr/>
            <p:nvPr/>
          </p:nvSpPr>
          <p:spPr bwMode="auto">
            <a:xfrm rot="900000" flipH="1">
              <a:off x="527660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EC8290FC-97F3-DFC7-5BFC-92F2A0850E12}"/>
                </a:ext>
              </a:extLst>
            </p:cNvPr>
            <p:cNvSpPr/>
            <p:nvPr/>
          </p:nvSpPr>
          <p:spPr bwMode="auto">
            <a:xfrm>
              <a:off x="448071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385D3E3-6A83-BC20-3128-C408F3CE39BE}"/>
                </a:ext>
              </a:extLst>
            </p:cNvPr>
            <p:cNvSpPr/>
            <p:nvPr/>
          </p:nvSpPr>
          <p:spPr bwMode="auto">
            <a:xfrm>
              <a:off x="45334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62D3629-5629-8466-74DD-201F66DC0AF7}"/>
                </a:ext>
              </a:extLst>
            </p:cNvPr>
            <p:cNvSpPr/>
            <p:nvPr/>
          </p:nvSpPr>
          <p:spPr bwMode="auto">
            <a:xfrm>
              <a:off x="503287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C0A60969-8FB5-57A0-6C77-4D4E901FA8F8}"/>
                </a:ext>
              </a:extLst>
            </p:cNvPr>
            <p:cNvSpPr/>
            <p:nvPr/>
          </p:nvSpPr>
          <p:spPr bwMode="auto">
            <a:xfrm>
              <a:off x="466573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C6AB7399-B351-07C3-E156-BBCF21EDDC6D}"/>
                </a:ext>
              </a:extLst>
            </p:cNvPr>
            <p:cNvSpPr/>
            <p:nvPr/>
          </p:nvSpPr>
          <p:spPr bwMode="auto">
            <a:xfrm>
              <a:off x="516953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二等辺三角形 71">
              <a:extLst>
                <a:ext uri="{FF2B5EF4-FFF2-40B4-BE49-F238E27FC236}">
                  <a16:creationId xmlns:a16="http://schemas.microsoft.com/office/drawing/2014/main" id="{B5CDCD01-D143-89B3-B3BB-383ED93EBF43}"/>
                </a:ext>
              </a:extLst>
            </p:cNvPr>
            <p:cNvSpPr/>
            <p:nvPr/>
          </p:nvSpPr>
          <p:spPr bwMode="auto">
            <a:xfrm rot="16200000">
              <a:off x="478139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2F7B477-196A-0127-C6AE-B5A0592B0585}"/>
                </a:ext>
              </a:extLst>
            </p:cNvPr>
            <p:cNvSpPr/>
            <p:nvPr/>
          </p:nvSpPr>
          <p:spPr bwMode="auto">
            <a:xfrm>
              <a:off x="47098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D9E3A22F-5209-0BE5-EB4E-23629849E284}"/>
                </a:ext>
              </a:extLst>
            </p:cNvPr>
            <p:cNvSpPr/>
            <p:nvPr/>
          </p:nvSpPr>
          <p:spPr bwMode="auto">
            <a:xfrm rot="10800000">
              <a:off x="4733084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7FCEA515-7606-C973-BBCB-BBC942D72585}"/>
                </a:ext>
              </a:extLst>
            </p:cNvPr>
            <p:cNvSpPr/>
            <p:nvPr/>
          </p:nvSpPr>
          <p:spPr bwMode="auto">
            <a:xfrm>
              <a:off x="4735494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A0DD0EC-05E4-2509-1536-5932ED21B365}"/>
                </a:ext>
              </a:extLst>
            </p:cNvPr>
            <p:cNvSpPr/>
            <p:nvPr/>
          </p:nvSpPr>
          <p:spPr bwMode="auto">
            <a:xfrm rot="10800000">
              <a:off x="4591629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50A988A-FD1B-807B-0C4F-0E57F60B56DA}"/>
                </a:ext>
              </a:extLst>
            </p:cNvPr>
            <p:cNvSpPr/>
            <p:nvPr/>
          </p:nvSpPr>
          <p:spPr bwMode="auto">
            <a:xfrm rot="10800000">
              <a:off x="5082166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スタッフ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専用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27D0B8B-41EE-17A6-FE85-FF8923D6BC42}"/>
              </a:ext>
            </a:extLst>
          </p:cNvPr>
          <p:cNvGrpSpPr/>
          <p:nvPr/>
        </p:nvGrpSpPr>
        <p:grpSpPr>
          <a:xfrm>
            <a:off x="7784585" y="3351832"/>
            <a:ext cx="1786426" cy="3176544"/>
            <a:chOff x="5678736" y="1945656"/>
            <a:chExt cx="1399127" cy="2487866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C45D64D4-7EF4-5051-696D-B8354F113896}"/>
                </a:ext>
              </a:extLst>
            </p:cNvPr>
            <p:cNvGrpSpPr/>
            <p:nvPr/>
          </p:nvGrpSpPr>
          <p:grpSpPr>
            <a:xfrm flipH="1">
              <a:off x="6618334" y="3081820"/>
              <a:ext cx="459529" cy="918638"/>
              <a:chOff x="5356387" y="3081820"/>
              <a:chExt cx="459529" cy="918638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61D67846-5E2F-E970-A437-06D2F2B88B60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上の 2 つの角を丸める 5">
                <a:extLst>
                  <a:ext uri="{FF2B5EF4-FFF2-40B4-BE49-F238E27FC236}">
                    <a16:creationId xmlns:a16="http://schemas.microsoft.com/office/drawing/2014/main" id="{CAD7C86F-AE87-CDF5-C481-A56A5686A58E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51038F2C-9E7A-D689-DDFF-BFE5264B9FE9}"/>
                </a:ext>
              </a:extLst>
            </p:cNvPr>
            <p:cNvSpPr/>
            <p:nvPr/>
          </p:nvSpPr>
          <p:spPr bwMode="auto">
            <a:xfrm>
              <a:off x="5875015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A0DD467-08C5-EB34-2086-4B83719E6C9F}"/>
                </a:ext>
              </a:extLst>
            </p:cNvPr>
            <p:cNvSpPr/>
            <p:nvPr/>
          </p:nvSpPr>
          <p:spPr bwMode="auto">
            <a:xfrm>
              <a:off x="5877253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15C1A05-C54C-EA9C-2E0E-F07D7C1EFDA0}"/>
                </a:ext>
              </a:extLst>
            </p:cNvPr>
            <p:cNvSpPr/>
            <p:nvPr/>
          </p:nvSpPr>
          <p:spPr bwMode="auto">
            <a:xfrm flipH="1">
              <a:off x="6444115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184EEE5-8DD8-2E23-2F6A-70D1E0277E3A}"/>
                </a:ext>
              </a:extLst>
            </p:cNvPr>
            <p:cNvSpPr/>
            <p:nvPr/>
          </p:nvSpPr>
          <p:spPr bwMode="auto">
            <a:xfrm rot="13500000" flipH="1">
              <a:off x="5685803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四角形: 上の 2 つの角を丸める 5">
              <a:extLst>
                <a:ext uri="{FF2B5EF4-FFF2-40B4-BE49-F238E27FC236}">
                  <a16:creationId xmlns:a16="http://schemas.microsoft.com/office/drawing/2014/main" id="{AD4E5D18-CA05-C1FA-9775-3FC487215647}"/>
                </a:ext>
              </a:extLst>
            </p:cNvPr>
            <p:cNvSpPr/>
            <p:nvPr/>
          </p:nvSpPr>
          <p:spPr bwMode="auto">
            <a:xfrm rot="1800000">
              <a:off x="5870225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B422DEF-6480-0D5E-7465-941BDEDA517E}"/>
                </a:ext>
              </a:extLst>
            </p:cNvPr>
            <p:cNvSpPr/>
            <p:nvPr/>
          </p:nvSpPr>
          <p:spPr bwMode="auto">
            <a:xfrm rot="10800000">
              <a:off x="6029353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32904C71-8D2C-0887-9B80-5A92BB46BC27}"/>
                </a:ext>
              </a:extLst>
            </p:cNvPr>
            <p:cNvSpPr/>
            <p:nvPr/>
          </p:nvSpPr>
          <p:spPr bwMode="auto">
            <a:xfrm>
              <a:off x="5959976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0F26D49-326E-0E45-B45E-590383202FAF}"/>
                </a:ext>
              </a:extLst>
            </p:cNvPr>
            <p:cNvSpPr/>
            <p:nvPr/>
          </p:nvSpPr>
          <p:spPr bwMode="auto">
            <a:xfrm>
              <a:off x="5824215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DF7FE8B0-2CB2-6B22-0303-0279957229B2}"/>
                </a:ext>
              </a:extLst>
            </p:cNvPr>
            <p:cNvSpPr/>
            <p:nvPr/>
          </p:nvSpPr>
          <p:spPr bwMode="auto">
            <a:xfrm rot="20700000">
              <a:off x="5786116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DFCC1A81-7722-013F-AF90-970670BB07EE}"/>
                </a:ext>
              </a:extLst>
            </p:cNvPr>
            <p:cNvSpPr/>
            <p:nvPr/>
          </p:nvSpPr>
          <p:spPr bwMode="auto">
            <a:xfrm rot="900000" flipH="1">
              <a:off x="6697501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40E910D9-776A-F95F-5B88-D89489E92753}"/>
                </a:ext>
              </a:extLst>
            </p:cNvPr>
            <p:cNvSpPr/>
            <p:nvPr/>
          </p:nvSpPr>
          <p:spPr bwMode="auto">
            <a:xfrm>
              <a:off x="5901613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AAE2E9F-AA4C-FB6A-71FA-DE44EA86266E}"/>
                </a:ext>
              </a:extLst>
            </p:cNvPr>
            <p:cNvSpPr/>
            <p:nvPr/>
          </p:nvSpPr>
          <p:spPr bwMode="auto">
            <a:xfrm>
              <a:off x="5954318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70DF6BA0-CBAD-5712-B27F-99AE5BDC8B98}"/>
                </a:ext>
              </a:extLst>
            </p:cNvPr>
            <p:cNvSpPr/>
            <p:nvPr/>
          </p:nvSpPr>
          <p:spPr bwMode="auto">
            <a:xfrm>
              <a:off x="6453772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0DC366EE-FB8F-BBA3-5E3A-C9E4BD66CB10}"/>
                </a:ext>
              </a:extLst>
            </p:cNvPr>
            <p:cNvSpPr/>
            <p:nvPr/>
          </p:nvSpPr>
          <p:spPr bwMode="auto">
            <a:xfrm>
              <a:off x="608663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19A11878-A8E4-A6C1-0D7D-39A9CBE1B853}"/>
                </a:ext>
              </a:extLst>
            </p:cNvPr>
            <p:cNvSpPr/>
            <p:nvPr/>
          </p:nvSpPr>
          <p:spPr bwMode="auto">
            <a:xfrm>
              <a:off x="6590432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二等辺三角形 71">
              <a:extLst>
                <a:ext uri="{FF2B5EF4-FFF2-40B4-BE49-F238E27FC236}">
                  <a16:creationId xmlns:a16="http://schemas.microsoft.com/office/drawing/2014/main" id="{D3B7ED1F-77E3-3D2C-335D-E0F463497599}"/>
                </a:ext>
              </a:extLst>
            </p:cNvPr>
            <p:cNvSpPr/>
            <p:nvPr/>
          </p:nvSpPr>
          <p:spPr bwMode="auto">
            <a:xfrm rot="16200000">
              <a:off x="6202296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3D91CCA6-1251-42AD-3690-FD6CFF5B7586}"/>
                </a:ext>
              </a:extLst>
            </p:cNvPr>
            <p:cNvSpPr/>
            <p:nvPr/>
          </p:nvSpPr>
          <p:spPr bwMode="auto">
            <a:xfrm rot="20700000">
              <a:off x="5899261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D9C9DF6A-A8C4-0480-28FA-7A65D4A9E8CF}"/>
                </a:ext>
              </a:extLst>
            </p:cNvPr>
            <p:cNvSpPr/>
            <p:nvPr/>
          </p:nvSpPr>
          <p:spPr bwMode="auto">
            <a:xfrm rot="2700000">
              <a:off x="6449010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BE151182-C76F-692B-338D-6C9AB090EE34}"/>
                </a:ext>
              </a:extLst>
            </p:cNvPr>
            <p:cNvCxnSpPr>
              <a:stCxn id="74" idx="0"/>
            </p:cNvCxnSpPr>
            <p:nvPr/>
          </p:nvCxnSpPr>
          <p:spPr bwMode="auto">
            <a:xfrm flipH="1" flipV="1">
              <a:off x="6125397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3AB411E4-2263-8984-38AE-5E56B1ED3779}"/>
                </a:ext>
              </a:extLst>
            </p:cNvPr>
            <p:cNvCxnSpPr>
              <a:cxnSpLocks/>
              <a:stCxn id="75" idx="0"/>
            </p:cNvCxnSpPr>
            <p:nvPr/>
          </p:nvCxnSpPr>
          <p:spPr bwMode="auto">
            <a:xfrm flipH="1" flipV="1">
              <a:off x="6622634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F9CE2CD1-2789-426F-A950-A4DB3CA43A8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533232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FEBA99A6-040F-D6C7-E9FC-4EAA0EF405C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220564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8D8D5A8-63AE-6147-2787-2ECBEDBFBD9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018158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8CA4765E-FC29-E3F5-D971-523BDB09BEBF}"/>
                </a:ext>
              </a:extLst>
            </p:cNvPr>
            <p:cNvSpPr/>
            <p:nvPr/>
          </p:nvSpPr>
          <p:spPr bwMode="auto">
            <a:xfrm>
              <a:off x="61307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0301D153-8F8F-FDC8-0343-FC26FE84E217}"/>
                </a:ext>
              </a:extLst>
            </p:cNvPr>
            <p:cNvSpPr/>
            <p:nvPr/>
          </p:nvSpPr>
          <p:spPr bwMode="auto">
            <a:xfrm rot="10800000">
              <a:off x="6153982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DBBF919-7FE0-76C1-C275-402DED7E8188}"/>
                </a:ext>
              </a:extLst>
            </p:cNvPr>
            <p:cNvSpPr/>
            <p:nvPr/>
          </p:nvSpPr>
          <p:spPr bwMode="auto">
            <a:xfrm>
              <a:off x="6156392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99C0166-1183-F89D-8113-1A11D8D006BD}"/>
              </a:ext>
            </a:extLst>
          </p:cNvPr>
          <p:cNvGrpSpPr/>
          <p:nvPr/>
        </p:nvGrpSpPr>
        <p:grpSpPr>
          <a:xfrm>
            <a:off x="264816" y="2080428"/>
            <a:ext cx="2688350" cy="2688350"/>
            <a:chOff x="2500124" y="6704217"/>
            <a:chExt cx="2688350" cy="268835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44F20E40-DF54-A413-A2EC-9440322BA6D7}"/>
                </a:ext>
              </a:extLst>
            </p:cNvPr>
            <p:cNvSpPr/>
            <p:nvPr/>
          </p:nvSpPr>
          <p:spPr bwMode="auto">
            <a:xfrm>
              <a:off x="2500124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12FCB94-D0CF-1006-B244-BBA60238AA95}"/>
                </a:ext>
              </a:extLst>
            </p:cNvPr>
            <p:cNvSpPr/>
            <p:nvPr/>
          </p:nvSpPr>
          <p:spPr bwMode="auto">
            <a:xfrm>
              <a:off x="2620518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03C8988-67E5-B000-2070-6611D08A2BCF}"/>
                </a:ext>
              </a:extLst>
            </p:cNvPr>
            <p:cNvGrpSpPr/>
            <p:nvPr/>
          </p:nvGrpSpPr>
          <p:grpSpPr>
            <a:xfrm>
              <a:off x="3466852" y="7029956"/>
              <a:ext cx="754894" cy="2036871"/>
              <a:chOff x="1458309" y="6715276"/>
              <a:chExt cx="754894" cy="203687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5A3E1F99-640B-B3B5-A8EB-210AFE3BBADD}"/>
                  </a:ext>
                </a:extLst>
              </p:cNvPr>
              <p:cNvSpPr/>
              <p:nvPr/>
            </p:nvSpPr>
            <p:spPr bwMode="auto">
              <a:xfrm>
                <a:off x="1458309" y="6715276"/>
                <a:ext cx="754894" cy="2036871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91E0A15-08C9-DE48-6863-CE031BB0480D}"/>
                  </a:ext>
                </a:extLst>
              </p:cNvPr>
              <p:cNvGrpSpPr/>
              <p:nvPr/>
            </p:nvGrpSpPr>
            <p:grpSpPr>
              <a:xfrm>
                <a:off x="1458309" y="6715276"/>
                <a:ext cx="754894" cy="2036871"/>
                <a:chOff x="399059" y="6680218"/>
                <a:chExt cx="754894" cy="2036871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C4EF9832-F7D9-B1AC-D06D-CB0CE43967C6}"/>
                    </a:ext>
                  </a:extLst>
                </p:cNvPr>
                <p:cNvSpPr/>
                <p:nvPr/>
              </p:nvSpPr>
              <p:spPr bwMode="auto">
                <a:xfrm>
                  <a:off x="399059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F0B904EE-6FD6-6A8E-50E5-89B20F0A9F5C}"/>
                    </a:ext>
                  </a:extLst>
                </p:cNvPr>
                <p:cNvSpPr/>
                <p:nvPr/>
              </p:nvSpPr>
              <p:spPr bwMode="auto">
                <a:xfrm>
                  <a:off x="619889" y="7420485"/>
                  <a:ext cx="313235" cy="340545"/>
                </a:xfrm>
                <a:custGeom>
                  <a:avLst/>
                  <a:gdLst>
                    <a:gd name="connsiteX0" fmla="*/ 0 w 313235"/>
                    <a:gd name="connsiteY0" fmla="*/ 0 h 340545"/>
                    <a:gd name="connsiteX1" fmla="*/ 34528 w 313235"/>
                    <a:gd name="connsiteY1" fmla="*/ 0 h 340545"/>
                    <a:gd name="connsiteX2" fmla="*/ 150246 w 313235"/>
                    <a:gd name="connsiteY2" fmla="*/ 199515 h 340545"/>
                    <a:gd name="connsiteX3" fmla="*/ 162988 w 313235"/>
                    <a:gd name="connsiteY3" fmla="*/ 199515 h 340545"/>
                    <a:gd name="connsiteX4" fmla="*/ 278707 w 313235"/>
                    <a:gd name="connsiteY4" fmla="*/ 0 h 340545"/>
                    <a:gd name="connsiteX5" fmla="*/ 313235 w 313235"/>
                    <a:gd name="connsiteY5" fmla="*/ 0 h 340545"/>
                    <a:gd name="connsiteX6" fmla="*/ 197516 w 313235"/>
                    <a:gd name="connsiteY6" fmla="*/ 199515 h 340545"/>
                    <a:gd name="connsiteX7" fmla="*/ 249575 w 313235"/>
                    <a:gd name="connsiteY7" fmla="*/ 199515 h 340545"/>
                    <a:gd name="connsiteX8" fmla="*/ 273080 w 313235"/>
                    <a:gd name="connsiteY8" fmla="*/ 223020 h 340545"/>
                    <a:gd name="connsiteX9" fmla="*/ 273080 w 313235"/>
                    <a:gd name="connsiteY9" fmla="*/ 317040 h 340545"/>
                    <a:gd name="connsiteX10" fmla="*/ 249575 w 313235"/>
                    <a:gd name="connsiteY10" fmla="*/ 340545 h 340545"/>
                    <a:gd name="connsiteX11" fmla="*/ 63659 w 313235"/>
                    <a:gd name="connsiteY11" fmla="*/ 340545 h 340545"/>
                    <a:gd name="connsiteX12" fmla="*/ 40154 w 313235"/>
                    <a:gd name="connsiteY12" fmla="*/ 317040 h 340545"/>
                    <a:gd name="connsiteX13" fmla="*/ 40154 w 313235"/>
                    <a:gd name="connsiteY13" fmla="*/ 223020 h 340545"/>
                    <a:gd name="connsiteX14" fmla="*/ 63659 w 313235"/>
                    <a:gd name="connsiteY14" fmla="*/ 199515 h 340545"/>
                    <a:gd name="connsiteX15" fmla="*/ 115718 w 313235"/>
                    <a:gd name="connsiteY15" fmla="*/ 199515 h 34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3235" h="340545">
                      <a:moveTo>
                        <a:pt x="0" y="0"/>
                      </a:moveTo>
                      <a:lnTo>
                        <a:pt x="34528" y="0"/>
                      </a:lnTo>
                      <a:lnTo>
                        <a:pt x="150246" y="199515"/>
                      </a:lnTo>
                      <a:lnTo>
                        <a:pt x="162988" y="199515"/>
                      </a:lnTo>
                      <a:lnTo>
                        <a:pt x="278707" y="0"/>
                      </a:lnTo>
                      <a:lnTo>
                        <a:pt x="313235" y="0"/>
                      </a:lnTo>
                      <a:lnTo>
                        <a:pt x="197516" y="199515"/>
                      </a:lnTo>
                      <a:lnTo>
                        <a:pt x="249575" y="199515"/>
                      </a:lnTo>
                      <a:cubicBezTo>
                        <a:pt x="262556" y="199515"/>
                        <a:pt x="273080" y="210039"/>
                        <a:pt x="273080" y="223020"/>
                      </a:cubicBezTo>
                      <a:lnTo>
                        <a:pt x="273080" y="317040"/>
                      </a:lnTo>
                      <a:cubicBezTo>
                        <a:pt x="273080" y="330021"/>
                        <a:pt x="262556" y="340545"/>
                        <a:pt x="249575" y="340545"/>
                      </a:cubicBezTo>
                      <a:lnTo>
                        <a:pt x="63659" y="340545"/>
                      </a:lnTo>
                      <a:cubicBezTo>
                        <a:pt x="50678" y="340545"/>
                        <a:pt x="40154" y="330021"/>
                        <a:pt x="40154" y="317040"/>
                      </a:cubicBezTo>
                      <a:lnTo>
                        <a:pt x="40154" y="223020"/>
                      </a:lnTo>
                      <a:cubicBezTo>
                        <a:pt x="40154" y="210039"/>
                        <a:pt x="50678" y="199515"/>
                        <a:pt x="63659" y="199515"/>
                      </a:cubicBezTo>
                      <a:lnTo>
                        <a:pt x="115718" y="1995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スタッフ専用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3F15-D7C7-6560-C792-205D28A4F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75B021-1720-B2DA-11C9-A1B898C44279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79693D6-27C4-6CB8-A586-F3E9946B0972}"/>
              </a:ext>
            </a:extLst>
          </p:cNvPr>
          <p:cNvGrpSpPr/>
          <p:nvPr/>
        </p:nvGrpSpPr>
        <p:grpSpPr>
          <a:xfrm>
            <a:off x="264816" y="2080428"/>
            <a:ext cx="2688350" cy="2688350"/>
            <a:chOff x="2500124" y="6704217"/>
            <a:chExt cx="2688350" cy="268835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494583F-8B3A-3D24-BD26-F5C4083969A6}"/>
                </a:ext>
              </a:extLst>
            </p:cNvPr>
            <p:cNvSpPr/>
            <p:nvPr/>
          </p:nvSpPr>
          <p:spPr bwMode="auto">
            <a:xfrm>
              <a:off x="2500124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695F9B13-09AA-7EFD-5C56-F3FFAA81BB91}"/>
                </a:ext>
              </a:extLst>
            </p:cNvPr>
            <p:cNvSpPr/>
            <p:nvPr/>
          </p:nvSpPr>
          <p:spPr bwMode="auto">
            <a:xfrm>
              <a:off x="2620518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9978903-66B3-C1C7-E308-F80BDF0ACEB8}"/>
                </a:ext>
              </a:extLst>
            </p:cNvPr>
            <p:cNvGrpSpPr/>
            <p:nvPr/>
          </p:nvGrpSpPr>
          <p:grpSpPr>
            <a:xfrm>
              <a:off x="3466852" y="7029956"/>
              <a:ext cx="754894" cy="2036871"/>
              <a:chOff x="1458309" y="6715276"/>
              <a:chExt cx="754894" cy="203687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72DA4EA-EB3B-0577-1AB2-14F9B726ABE2}"/>
                  </a:ext>
                </a:extLst>
              </p:cNvPr>
              <p:cNvSpPr/>
              <p:nvPr/>
            </p:nvSpPr>
            <p:spPr bwMode="auto">
              <a:xfrm>
                <a:off x="1458309" y="6715276"/>
                <a:ext cx="754894" cy="2036871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E1D9434-4968-02C5-FEA8-EA024A60AE86}"/>
                  </a:ext>
                </a:extLst>
              </p:cNvPr>
              <p:cNvGrpSpPr/>
              <p:nvPr/>
            </p:nvGrpSpPr>
            <p:grpSpPr>
              <a:xfrm>
                <a:off x="1458309" y="6715276"/>
                <a:ext cx="754894" cy="2036871"/>
                <a:chOff x="399059" y="6680218"/>
                <a:chExt cx="754894" cy="2036871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444507BD-97F1-FD41-C2EB-749011A22603}"/>
                    </a:ext>
                  </a:extLst>
                </p:cNvPr>
                <p:cNvSpPr/>
                <p:nvPr/>
              </p:nvSpPr>
              <p:spPr bwMode="auto">
                <a:xfrm>
                  <a:off x="399059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6A2086CD-B1D3-6AE2-8737-25470187ACE4}"/>
                    </a:ext>
                  </a:extLst>
                </p:cNvPr>
                <p:cNvSpPr/>
                <p:nvPr/>
              </p:nvSpPr>
              <p:spPr bwMode="auto">
                <a:xfrm>
                  <a:off x="619889" y="7420485"/>
                  <a:ext cx="313235" cy="340545"/>
                </a:xfrm>
                <a:custGeom>
                  <a:avLst/>
                  <a:gdLst>
                    <a:gd name="connsiteX0" fmla="*/ 0 w 313235"/>
                    <a:gd name="connsiteY0" fmla="*/ 0 h 340545"/>
                    <a:gd name="connsiteX1" fmla="*/ 34528 w 313235"/>
                    <a:gd name="connsiteY1" fmla="*/ 0 h 340545"/>
                    <a:gd name="connsiteX2" fmla="*/ 150246 w 313235"/>
                    <a:gd name="connsiteY2" fmla="*/ 199515 h 340545"/>
                    <a:gd name="connsiteX3" fmla="*/ 162988 w 313235"/>
                    <a:gd name="connsiteY3" fmla="*/ 199515 h 340545"/>
                    <a:gd name="connsiteX4" fmla="*/ 278707 w 313235"/>
                    <a:gd name="connsiteY4" fmla="*/ 0 h 340545"/>
                    <a:gd name="connsiteX5" fmla="*/ 313235 w 313235"/>
                    <a:gd name="connsiteY5" fmla="*/ 0 h 340545"/>
                    <a:gd name="connsiteX6" fmla="*/ 197516 w 313235"/>
                    <a:gd name="connsiteY6" fmla="*/ 199515 h 340545"/>
                    <a:gd name="connsiteX7" fmla="*/ 249575 w 313235"/>
                    <a:gd name="connsiteY7" fmla="*/ 199515 h 340545"/>
                    <a:gd name="connsiteX8" fmla="*/ 273080 w 313235"/>
                    <a:gd name="connsiteY8" fmla="*/ 223020 h 340545"/>
                    <a:gd name="connsiteX9" fmla="*/ 273080 w 313235"/>
                    <a:gd name="connsiteY9" fmla="*/ 317040 h 340545"/>
                    <a:gd name="connsiteX10" fmla="*/ 249575 w 313235"/>
                    <a:gd name="connsiteY10" fmla="*/ 340545 h 340545"/>
                    <a:gd name="connsiteX11" fmla="*/ 63659 w 313235"/>
                    <a:gd name="connsiteY11" fmla="*/ 340545 h 340545"/>
                    <a:gd name="connsiteX12" fmla="*/ 40154 w 313235"/>
                    <a:gd name="connsiteY12" fmla="*/ 317040 h 340545"/>
                    <a:gd name="connsiteX13" fmla="*/ 40154 w 313235"/>
                    <a:gd name="connsiteY13" fmla="*/ 223020 h 340545"/>
                    <a:gd name="connsiteX14" fmla="*/ 63659 w 313235"/>
                    <a:gd name="connsiteY14" fmla="*/ 199515 h 340545"/>
                    <a:gd name="connsiteX15" fmla="*/ 115718 w 313235"/>
                    <a:gd name="connsiteY15" fmla="*/ 199515 h 34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3235" h="340545">
                      <a:moveTo>
                        <a:pt x="0" y="0"/>
                      </a:moveTo>
                      <a:lnTo>
                        <a:pt x="34528" y="0"/>
                      </a:lnTo>
                      <a:lnTo>
                        <a:pt x="150246" y="199515"/>
                      </a:lnTo>
                      <a:lnTo>
                        <a:pt x="162988" y="199515"/>
                      </a:lnTo>
                      <a:lnTo>
                        <a:pt x="278707" y="0"/>
                      </a:lnTo>
                      <a:lnTo>
                        <a:pt x="313235" y="0"/>
                      </a:lnTo>
                      <a:lnTo>
                        <a:pt x="197516" y="199515"/>
                      </a:lnTo>
                      <a:lnTo>
                        <a:pt x="249575" y="199515"/>
                      </a:lnTo>
                      <a:cubicBezTo>
                        <a:pt x="262556" y="199515"/>
                        <a:pt x="273080" y="210039"/>
                        <a:pt x="273080" y="223020"/>
                      </a:cubicBezTo>
                      <a:lnTo>
                        <a:pt x="273080" y="317040"/>
                      </a:lnTo>
                      <a:cubicBezTo>
                        <a:pt x="273080" y="330021"/>
                        <a:pt x="262556" y="340545"/>
                        <a:pt x="249575" y="340545"/>
                      </a:cubicBezTo>
                      <a:lnTo>
                        <a:pt x="63659" y="340545"/>
                      </a:lnTo>
                      <a:cubicBezTo>
                        <a:pt x="50678" y="340545"/>
                        <a:pt x="40154" y="330021"/>
                        <a:pt x="40154" y="317040"/>
                      </a:cubicBezTo>
                      <a:lnTo>
                        <a:pt x="40154" y="223020"/>
                      </a:lnTo>
                      <a:cubicBezTo>
                        <a:pt x="40154" y="210039"/>
                        <a:pt x="50678" y="199515"/>
                        <a:pt x="63659" y="199515"/>
                      </a:cubicBezTo>
                      <a:lnTo>
                        <a:pt x="115718" y="1995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796F16-E366-A6A3-BDC1-90D41B3A2AE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専用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61837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popg82_このトイレはスタッフ専用です</dc:title>
  <dc:subject>popg82_このトイレはスタッフ専用です</dc:subject>
  <dc:creator>でじけろお</dc:creator>
  <cp:lastModifiedBy/>
  <cp:revision>1</cp:revision>
  <dcterms:created xsi:type="dcterms:W3CDTF">2014-12-04T06:28:23Z</dcterms:created>
  <dcterms:modified xsi:type="dcterms:W3CDTF">2024-11-13T06:37:07Z</dcterms:modified>
  <cp:version>1</cp:version>
</cp:coreProperties>
</file>