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32" r:id="rId2"/>
    <p:sldId id="333" r:id="rId3"/>
    <p:sldId id="334" r:id="rId4"/>
    <p:sldId id="335" r:id="rId5"/>
    <p:sldId id="336" r:id="rId6"/>
    <p:sldId id="337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FF3300"/>
    <a:srgbClr val="FF0000"/>
    <a:srgbClr val="99CCFF"/>
    <a:srgbClr val="339933"/>
    <a:srgbClr val="FFFF99"/>
    <a:srgbClr val="006600"/>
    <a:srgbClr val="FFCC66"/>
    <a:srgbClr val="CC6600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 varScale="1">
        <p:scale>
          <a:sx n="73" d="100"/>
          <a:sy n="73" d="100"/>
        </p:scale>
        <p:origin x="78" y="13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レーム 3">
            <a:extLst>
              <a:ext uri="{FF2B5EF4-FFF2-40B4-BE49-F238E27FC236}">
                <a16:creationId xmlns:a16="http://schemas.microsoft.com/office/drawing/2014/main" id="{34465B34-28FA-AE55-DC09-345BE033C7A7}"/>
              </a:ext>
            </a:extLst>
          </p:cNvPr>
          <p:cNvSpPr/>
          <p:nvPr/>
        </p:nvSpPr>
        <p:spPr>
          <a:xfrm>
            <a:off x="246013" y="203453"/>
            <a:ext cx="9407942" cy="6403132"/>
          </a:xfrm>
          <a:prstGeom prst="frame">
            <a:avLst>
              <a:gd name="adj1" fmla="val 2669"/>
            </a:avLst>
          </a:prstGeom>
          <a:solidFill>
            <a:srgbClr val="99CCFF"/>
          </a:solidFill>
          <a:ln w="38100">
            <a:solidFill>
              <a:srgbClr val="99CCFF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CD6C8EBA-77A7-128D-751F-5C9D7C88133C}"/>
              </a:ext>
            </a:extLst>
          </p:cNvPr>
          <p:cNvSpPr txBox="1"/>
          <p:nvPr/>
        </p:nvSpPr>
        <p:spPr>
          <a:xfrm>
            <a:off x="6393160" y="5090409"/>
            <a:ext cx="2510431" cy="1038227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です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</p:txBody>
      </p:sp>
      <p:sp>
        <p:nvSpPr>
          <p:cNvPr id="3" name="フレーム 2">
            <a:extLst>
              <a:ext uri="{FF2B5EF4-FFF2-40B4-BE49-F238E27FC236}">
                <a16:creationId xmlns:a16="http://schemas.microsoft.com/office/drawing/2014/main" id="{28063D57-D690-1AE3-F6B9-F5F9FC6275EB}"/>
              </a:ext>
            </a:extLst>
          </p:cNvPr>
          <p:cNvSpPr/>
          <p:nvPr/>
        </p:nvSpPr>
        <p:spPr>
          <a:xfrm>
            <a:off x="158261" y="140677"/>
            <a:ext cx="9592407" cy="6528683"/>
          </a:xfrm>
          <a:prstGeom prst="frame">
            <a:avLst>
              <a:gd name="adj1" fmla="val 2669"/>
            </a:avLst>
          </a:prstGeom>
          <a:solidFill>
            <a:srgbClr val="00B0F0"/>
          </a:solidFill>
          <a:ln w="38100">
            <a:solidFill>
              <a:srgbClr val="99CCFF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7136872B-F09A-A556-6EFC-FA8B07F38B73}"/>
              </a:ext>
            </a:extLst>
          </p:cNvPr>
          <p:cNvSpPr txBox="1"/>
          <p:nvPr/>
        </p:nvSpPr>
        <p:spPr>
          <a:xfrm>
            <a:off x="996376" y="766603"/>
            <a:ext cx="7907216" cy="1038227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このトイレは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424AB910-D385-42FD-2F9B-9ACBF7E231BD}"/>
              </a:ext>
            </a:extLst>
          </p:cNvPr>
          <p:cNvSpPr txBox="1"/>
          <p:nvPr/>
        </p:nvSpPr>
        <p:spPr>
          <a:xfrm>
            <a:off x="996376" y="2078851"/>
            <a:ext cx="7907216" cy="2652060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従業員専用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49219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463DD07-EE4C-E2F5-EFF2-9A7292CE199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レーム 3">
            <a:extLst>
              <a:ext uri="{FF2B5EF4-FFF2-40B4-BE49-F238E27FC236}">
                <a16:creationId xmlns:a16="http://schemas.microsoft.com/office/drawing/2014/main" id="{5F9C6BCC-7A37-4BD4-CA5B-A1B4470F1492}"/>
              </a:ext>
            </a:extLst>
          </p:cNvPr>
          <p:cNvSpPr/>
          <p:nvPr/>
        </p:nvSpPr>
        <p:spPr>
          <a:xfrm>
            <a:off x="246013" y="203453"/>
            <a:ext cx="9407942" cy="6403132"/>
          </a:xfrm>
          <a:prstGeom prst="frame">
            <a:avLst>
              <a:gd name="adj1" fmla="val 2669"/>
            </a:avLst>
          </a:prstGeom>
          <a:solidFill>
            <a:srgbClr val="99CCFF"/>
          </a:solidFill>
          <a:ln w="38100">
            <a:solidFill>
              <a:srgbClr val="99CCFF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549AC082-C97D-6433-ED05-B913773C1CCF}"/>
              </a:ext>
            </a:extLst>
          </p:cNvPr>
          <p:cNvSpPr txBox="1"/>
          <p:nvPr/>
        </p:nvSpPr>
        <p:spPr>
          <a:xfrm>
            <a:off x="999392" y="3184265"/>
            <a:ext cx="7907216" cy="2748417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トイレ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3" name="フレーム 2">
            <a:extLst>
              <a:ext uri="{FF2B5EF4-FFF2-40B4-BE49-F238E27FC236}">
                <a16:creationId xmlns:a16="http://schemas.microsoft.com/office/drawing/2014/main" id="{C58CCC7E-12D7-CB0D-25E1-82FCDDA04466}"/>
              </a:ext>
            </a:extLst>
          </p:cNvPr>
          <p:cNvSpPr/>
          <p:nvPr/>
        </p:nvSpPr>
        <p:spPr>
          <a:xfrm>
            <a:off x="158261" y="140677"/>
            <a:ext cx="9592407" cy="6528683"/>
          </a:xfrm>
          <a:prstGeom prst="frame">
            <a:avLst>
              <a:gd name="adj1" fmla="val 2669"/>
            </a:avLst>
          </a:prstGeom>
          <a:solidFill>
            <a:srgbClr val="00B0F0"/>
          </a:solidFill>
          <a:ln w="38100">
            <a:solidFill>
              <a:srgbClr val="99CCFF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E57E5C6F-2778-FC1A-A083-7C1EAC12BF95}"/>
              </a:ext>
            </a:extLst>
          </p:cNvPr>
          <p:cNvSpPr txBox="1"/>
          <p:nvPr/>
        </p:nvSpPr>
        <p:spPr>
          <a:xfrm>
            <a:off x="999392" y="922594"/>
            <a:ext cx="7907216" cy="1864915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従業員専用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61097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フリーフォーム: 図形 59">
            <a:extLst>
              <a:ext uri="{FF2B5EF4-FFF2-40B4-BE49-F238E27FC236}">
                <a16:creationId xmlns:a16="http://schemas.microsoft.com/office/drawing/2014/main" id="{3D396557-F734-8855-6961-C6F89ED11FC8}"/>
              </a:ext>
            </a:extLst>
          </p:cNvPr>
          <p:cNvSpPr/>
          <p:nvPr/>
        </p:nvSpPr>
        <p:spPr>
          <a:xfrm>
            <a:off x="334989" y="316135"/>
            <a:ext cx="7543814" cy="6225730"/>
          </a:xfrm>
          <a:custGeom>
            <a:avLst/>
            <a:gdLst>
              <a:gd name="connsiteX0" fmla="*/ 316703 w 7543814"/>
              <a:gd name="connsiteY0" fmla="*/ 0 h 6225730"/>
              <a:gd name="connsiteX1" fmla="*/ 6794087 w 7543814"/>
              <a:gd name="connsiteY1" fmla="*/ 0 h 6225730"/>
              <a:gd name="connsiteX2" fmla="*/ 7110790 w 7543814"/>
              <a:gd name="connsiteY2" fmla="*/ 316703 h 6225730"/>
              <a:gd name="connsiteX3" fmla="*/ 7110790 w 7543814"/>
              <a:gd name="connsiteY3" fmla="*/ 2722496 h 6225730"/>
              <a:gd name="connsiteX4" fmla="*/ 7177886 w 7543814"/>
              <a:gd name="connsiteY4" fmla="*/ 2743324 h 6225730"/>
              <a:gd name="connsiteX5" fmla="*/ 7543814 w 7543814"/>
              <a:gd name="connsiteY5" fmla="*/ 3295381 h 6225730"/>
              <a:gd name="connsiteX6" fmla="*/ 7247661 w 7543814"/>
              <a:gd name="connsiteY6" fmla="*/ 3217013 h 6225730"/>
              <a:gd name="connsiteX7" fmla="*/ 7110790 w 7543814"/>
              <a:gd name="connsiteY7" fmla="*/ 3199262 h 6225730"/>
              <a:gd name="connsiteX8" fmla="*/ 7110790 w 7543814"/>
              <a:gd name="connsiteY8" fmla="*/ 5909027 h 6225730"/>
              <a:gd name="connsiteX9" fmla="*/ 6794087 w 7543814"/>
              <a:gd name="connsiteY9" fmla="*/ 6225730 h 6225730"/>
              <a:gd name="connsiteX10" fmla="*/ 316703 w 7543814"/>
              <a:gd name="connsiteY10" fmla="*/ 6225730 h 6225730"/>
              <a:gd name="connsiteX11" fmla="*/ 0 w 7543814"/>
              <a:gd name="connsiteY11" fmla="*/ 5909027 h 6225730"/>
              <a:gd name="connsiteX12" fmla="*/ 0 w 7543814"/>
              <a:gd name="connsiteY12" fmla="*/ 316703 h 6225730"/>
              <a:gd name="connsiteX13" fmla="*/ 316703 w 7543814"/>
              <a:gd name="connsiteY13" fmla="*/ 0 h 62257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543814" h="6225730">
                <a:moveTo>
                  <a:pt x="316703" y="0"/>
                </a:moveTo>
                <a:lnTo>
                  <a:pt x="6794087" y="0"/>
                </a:lnTo>
                <a:cubicBezTo>
                  <a:pt x="6968997" y="0"/>
                  <a:pt x="7110790" y="141793"/>
                  <a:pt x="7110790" y="316703"/>
                </a:cubicBezTo>
                <a:lnTo>
                  <a:pt x="7110790" y="2722496"/>
                </a:lnTo>
                <a:lnTo>
                  <a:pt x="7177886" y="2743324"/>
                </a:lnTo>
                <a:cubicBezTo>
                  <a:pt x="7392927" y="2834278"/>
                  <a:pt x="7543814" y="3047209"/>
                  <a:pt x="7543814" y="3295381"/>
                </a:cubicBezTo>
                <a:cubicBezTo>
                  <a:pt x="7446994" y="3260551"/>
                  <a:pt x="7347897" y="3234428"/>
                  <a:pt x="7247661" y="3217013"/>
                </a:cubicBezTo>
                <a:lnTo>
                  <a:pt x="7110790" y="3199262"/>
                </a:lnTo>
                <a:lnTo>
                  <a:pt x="7110790" y="5909027"/>
                </a:lnTo>
                <a:cubicBezTo>
                  <a:pt x="7110790" y="6083937"/>
                  <a:pt x="6968997" y="6225730"/>
                  <a:pt x="6794087" y="6225730"/>
                </a:cubicBezTo>
                <a:lnTo>
                  <a:pt x="316703" y="6225730"/>
                </a:lnTo>
                <a:cubicBezTo>
                  <a:pt x="141793" y="6225730"/>
                  <a:pt x="0" y="6083937"/>
                  <a:pt x="0" y="5909027"/>
                </a:cubicBezTo>
                <a:lnTo>
                  <a:pt x="0" y="316703"/>
                </a:lnTo>
                <a:cubicBezTo>
                  <a:pt x="0" y="141793"/>
                  <a:pt x="141793" y="0"/>
                  <a:pt x="316703" y="0"/>
                </a:cubicBezTo>
                <a:close/>
              </a:path>
            </a:pathLst>
          </a:custGeom>
          <a:solidFill>
            <a:srgbClr val="FFFF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82A8F890-0986-C521-112C-472FFD92DDF7}"/>
              </a:ext>
            </a:extLst>
          </p:cNvPr>
          <p:cNvSpPr txBox="1"/>
          <p:nvPr/>
        </p:nvSpPr>
        <p:spPr>
          <a:xfrm>
            <a:off x="713443" y="934930"/>
            <a:ext cx="6352056" cy="5014349"/>
          </a:xfrm>
          <a:prstGeom prst="rect">
            <a:avLst/>
          </a:prstGeom>
          <a:noFill/>
          <a:ln>
            <a:noFill/>
          </a:ln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chemeClr val="tx1"/>
                </a:solidFill>
                <a:effectLst/>
              </a:rPr>
              <a:t>このトイレは</a:t>
            </a:r>
          </a:p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rgbClr val="FF0000"/>
                </a:solidFill>
                <a:effectLst/>
              </a:rPr>
              <a:t>従業員専用</a:t>
            </a:r>
          </a:p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rgbClr val="FF0000"/>
                </a:solidFill>
                <a:effectLst/>
              </a:rPr>
              <a:t>です</a:t>
            </a:r>
            <a:endParaRPr lang="en-US" altLang="ja-JP" sz="8800" dirty="0">
              <a:ln w="28575">
                <a:noFill/>
              </a:ln>
              <a:solidFill>
                <a:srgbClr val="FF0000"/>
              </a:solidFill>
              <a:effectLst/>
            </a:endParaRPr>
          </a:p>
        </p:txBody>
      </p:sp>
      <p:grpSp>
        <p:nvGrpSpPr>
          <p:cNvPr id="31" name="グループ化 30">
            <a:extLst>
              <a:ext uri="{FF2B5EF4-FFF2-40B4-BE49-F238E27FC236}">
                <a16:creationId xmlns:a16="http://schemas.microsoft.com/office/drawing/2014/main" id="{327DFC4C-2D54-059A-30B6-D8B18A970464}"/>
              </a:ext>
            </a:extLst>
          </p:cNvPr>
          <p:cNvGrpSpPr/>
          <p:nvPr/>
        </p:nvGrpSpPr>
        <p:grpSpPr>
          <a:xfrm>
            <a:off x="7806141" y="3338990"/>
            <a:ext cx="1825861" cy="3164341"/>
            <a:chOff x="-993379" y="4959170"/>
            <a:chExt cx="1521378" cy="2636652"/>
          </a:xfrm>
        </p:grpSpPr>
        <p:grpSp>
          <p:nvGrpSpPr>
            <p:cNvPr id="32" name="グループ化 31">
              <a:extLst>
                <a:ext uri="{FF2B5EF4-FFF2-40B4-BE49-F238E27FC236}">
                  <a16:creationId xmlns:a16="http://schemas.microsoft.com/office/drawing/2014/main" id="{08ADCE0A-F51E-3A9C-87C7-C2586C904D19}"/>
                </a:ext>
              </a:extLst>
            </p:cNvPr>
            <p:cNvGrpSpPr/>
            <p:nvPr/>
          </p:nvGrpSpPr>
          <p:grpSpPr>
            <a:xfrm>
              <a:off x="-993379" y="5156238"/>
              <a:ext cx="1521378" cy="2439584"/>
              <a:chOff x="-993379" y="1993938"/>
              <a:chExt cx="1521378" cy="2439584"/>
            </a:xfrm>
          </p:grpSpPr>
          <p:sp>
            <p:nvSpPr>
              <p:cNvPr id="65" name="フリーフォーム: 図形 64">
                <a:extLst>
                  <a:ext uri="{FF2B5EF4-FFF2-40B4-BE49-F238E27FC236}">
                    <a16:creationId xmlns:a16="http://schemas.microsoft.com/office/drawing/2014/main" id="{6552EAF0-5892-3A72-F7A2-04CAA2C935B0}"/>
                  </a:ext>
                </a:extLst>
              </p:cNvPr>
              <p:cNvSpPr/>
              <p:nvPr/>
            </p:nvSpPr>
            <p:spPr bwMode="auto">
              <a:xfrm>
                <a:off x="-783823" y="2118588"/>
                <a:ext cx="1121184" cy="643341"/>
              </a:xfrm>
              <a:custGeom>
                <a:avLst/>
                <a:gdLst>
                  <a:gd name="connsiteX0" fmla="*/ 560592 w 1121184"/>
                  <a:gd name="connsiteY0" fmla="*/ 0 h 643341"/>
                  <a:gd name="connsiteX1" fmla="*/ 1121184 w 1121184"/>
                  <a:gd name="connsiteY1" fmla="*/ 483193 h 643341"/>
                  <a:gd name="connsiteX2" fmla="*/ 1112293 w 1121184"/>
                  <a:gd name="connsiteY2" fmla="*/ 559213 h 643341"/>
                  <a:gd name="connsiteX3" fmla="*/ 1108346 w 1121184"/>
                  <a:gd name="connsiteY3" fmla="*/ 560819 h 643341"/>
                  <a:gd name="connsiteX4" fmla="*/ 560592 w 1121184"/>
                  <a:gd name="connsiteY4" fmla="*/ 643341 h 643341"/>
                  <a:gd name="connsiteX5" fmla="*/ 12838 w 1121184"/>
                  <a:gd name="connsiteY5" fmla="*/ 560819 h 643341"/>
                  <a:gd name="connsiteX6" fmla="*/ 8891 w 1121184"/>
                  <a:gd name="connsiteY6" fmla="*/ 559213 h 643341"/>
                  <a:gd name="connsiteX7" fmla="*/ 0 w 1121184"/>
                  <a:gd name="connsiteY7" fmla="*/ 483193 h 643341"/>
                  <a:gd name="connsiteX8" fmla="*/ 560592 w 1121184"/>
                  <a:gd name="connsiteY8" fmla="*/ 0 h 6433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21184" h="643341">
                    <a:moveTo>
                      <a:pt x="560592" y="0"/>
                    </a:moveTo>
                    <a:cubicBezTo>
                      <a:pt x="870198" y="0"/>
                      <a:pt x="1121184" y="216333"/>
                      <a:pt x="1121184" y="483193"/>
                    </a:cubicBezTo>
                    <a:lnTo>
                      <a:pt x="1112293" y="559213"/>
                    </a:lnTo>
                    <a:lnTo>
                      <a:pt x="1108346" y="560819"/>
                    </a:lnTo>
                    <a:cubicBezTo>
                      <a:pt x="951987" y="612919"/>
                      <a:pt x="763493" y="643341"/>
                      <a:pt x="560592" y="643341"/>
                    </a:cubicBezTo>
                    <a:cubicBezTo>
                      <a:pt x="357692" y="643341"/>
                      <a:pt x="169197" y="612919"/>
                      <a:pt x="12838" y="560819"/>
                    </a:cubicBezTo>
                    <a:lnTo>
                      <a:pt x="8891" y="559213"/>
                    </a:lnTo>
                    <a:lnTo>
                      <a:pt x="0" y="483193"/>
                    </a:lnTo>
                    <a:cubicBezTo>
                      <a:pt x="0" y="216333"/>
                      <a:pt x="250986" y="0"/>
                      <a:pt x="560592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6" name="フリーフォーム: 図形 65">
                <a:extLst>
                  <a:ext uri="{FF2B5EF4-FFF2-40B4-BE49-F238E27FC236}">
                    <a16:creationId xmlns:a16="http://schemas.microsoft.com/office/drawing/2014/main" id="{43331CD3-F945-46C9-A143-153D0AF9DB42}"/>
                  </a:ext>
                </a:extLst>
              </p:cNvPr>
              <p:cNvSpPr/>
              <p:nvPr/>
            </p:nvSpPr>
            <p:spPr bwMode="auto">
              <a:xfrm rot="8100000">
                <a:off x="245892" y="3706522"/>
                <a:ext cx="282107" cy="296241"/>
              </a:xfrm>
              <a:custGeom>
                <a:avLst/>
                <a:gdLst>
                  <a:gd name="connsiteX0" fmla="*/ 293521 w 412229"/>
                  <a:gd name="connsiteY0" fmla="*/ 0 h 427334"/>
                  <a:gd name="connsiteX1" fmla="*/ 390798 w 412229"/>
                  <a:gd name="connsiteY1" fmla="*/ 53757 h 427334"/>
                  <a:gd name="connsiteX2" fmla="*/ 293521 w 412229"/>
                  <a:gd name="connsiteY2" fmla="*/ 112278 h 427334"/>
                  <a:gd name="connsiteX3" fmla="*/ 284673 w 412229"/>
                  <a:gd name="connsiteY3" fmla="*/ 110996 h 427334"/>
                  <a:gd name="connsiteX4" fmla="*/ 272276 w 412229"/>
                  <a:gd name="connsiteY4" fmla="*/ 115729 h 427334"/>
                  <a:gd name="connsiteX5" fmla="*/ 261464 w 412229"/>
                  <a:gd name="connsiteY5" fmla="*/ 131958 h 427334"/>
                  <a:gd name="connsiteX6" fmla="*/ 273853 w 412229"/>
                  <a:gd name="connsiteY6" fmla="*/ 166983 h 427334"/>
                  <a:gd name="connsiteX7" fmla="*/ 292464 w 412229"/>
                  <a:gd name="connsiteY7" fmla="*/ 172805 h 427334"/>
                  <a:gd name="connsiteX8" fmla="*/ 303590 w 412229"/>
                  <a:gd name="connsiteY8" fmla="*/ 169176 h 427334"/>
                  <a:gd name="connsiteX9" fmla="*/ 310221 w 412229"/>
                  <a:gd name="connsiteY9" fmla="*/ 159341 h 427334"/>
                  <a:gd name="connsiteX10" fmla="*/ 352474 w 412229"/>
                  <a:gd name="connsiteY10" fmla="*/ 141839 h 427334"/>
                  <a:gd name="connsiteX11" fmla="*/ 412229 w 412229"/>
                  <a:gd name="connsiteY11" fmla="*/ 201594 h 427334"/>
                  <a:gd name="connsiteX12" fmla="*/ 375734 w 412229"/>
                  <a:gd name="connsiteY12" fmla="*/ 256653 h 427334"/>
                  <a:gd name="connsiteX13" fmla="*/ 366925 w 412229"/>
                  <a:gd name="connsiteY13" fmla="*/ 258432 h 427334"/>
                  <a:gd name="connsiteX14" fmla="*/ 335342 w 412229"/>
                  <a:gd name="connsiteY14" fmla="*/ 274409 h 427334"/>
                  <a:gd name="connsiteX15" fmla="*/ 289635 w 412229"/>
                  <a:gd name="connsiteY15" fmla="*/ 278194 h 427334"/>
                  <a:gd name="connsiteX16" fmla="*/ 292337 w 412229"/>
                  <a:gd name="connsiteY16" fmla="*/ 321306 h 427334"/>
                  <a:gd name="connsiteX17" fmla="*/ 209975 w 412229"/>
                  <a:gd name="connsiteY17" fmla="*/ 414524 h 427334"/>
                  <a:gd name="connsiteX18" fmla="*/ 180488 w 412229"/>
                  <a:gd name="connsiteY18" fmla="*/ 422425 h 427334"/>
                  <a:gd name="connsiteX19" fmla="*/ 5285 w 412229"/>
                  <a:gd name="connsiteY19" fmla="*/ 321272 h 427334"/>
                  <a:gd name="connsiteX20" fmla="*/ 4909 w 412229"/>
                  <a:gd name="connsiteY20" fmla="*/ 319868 h 427334"/>
                  <a:gd name="connsiteX21" fmla="*/ 106062 w 412229"/>
                  <a:gd name="connsiteY21" fmla="*/ 144665 h 427334"/>
                  <a:gd name="connsiteX22" fmla="*/ 135549 w 412229"/>
                  <a:gd name="connsiteY22" fmla="*/ 136764 h 427334"/>
                  <a:gd name="connsiteX23" fmla="*/ 153158 w 412229"/>
                  <a:gd name="connsiteY23" fmla="*/ 135661 h 427334"/>
                  <a:gd name="connsiteX24" fmla="*/ 157273 w 412229"/>
                  <a:gd name="connsiteY24" fmla="*/ 102172 h 427334"/>
                  <a:gd name="connsiteX25" fmla="*/ 241729 w 412229"/>
                  <a:gd name="connsiteY25" fmla="*/ 9762 h 427334"/>
                  <a:gd name="connsiteX26" fmla="*/ 284487 w 412229"/>
                  <a:gd name="connsiteY26" fmla="*/ 575 h 427334"/>
                  <a:gd name="connsiteX27" fmla="*/ 284527 w 412229"/>
                  <a:gd name="connsiteY27" fmla="*/ 1303 h 427334"/>
                  <a:gd name="connsiteX0" fmla="*/ 293521 w 412229"/>
                  <a:gd name="connsiteY0" fmla="*/ 0 h 427334"/>
                  <a:gd name="connsiteX1" fmla="*/ 390798 w 412229"/>
                  <a:gd name="connsiteY1" fmla="*/ 53757 h 427334"/>
                  <a:gd name="connsiteX2" fmla="*/ 293521 w 412229"/>
                  <a:gd name="connsiteY2" fmla="*/ 112278 h 427334"/>
                  <a:gd name="connsiteX3" fmla="*/ 284673 w 412229"/>
                  <a:gd name="connsiteY3" fmla="*/ 110996 h 427334"/>
                  <a:gd name="connsiteX4" fmla="*/ 272276 w 412229"/>
                  <a:gd name="connsiteY4" fmla="*/ 115729 h 427334"/>
                  <a:gd name="connsiteX5" fmla="*/ 261464 w 412229"/>
                  <a:gd name="connsiteY5" fmla="*/ 131958 h 427334"/>
                  <a:gd name="connsiteX6" fmla="*/ 273853 w 412229"/>
                  <a:gd name="connsiteY6" fmla="*/ 166983 h 427334"/>
                  <a:gd name="connsiteX7" fmla="*/ 292464 w 412229"/>
                  <a:gd name="connsiteY7" fmla="*/ 172805 h 427334"/>
                  <a:gd name="connsiteX8" fmla="*/ 303590 w 412229"/>
                  <a:gd name="connsiteY8" fmla="*/ 169176 h 427334"/>
                  <a:gd name="connsiteX9" fmla="*/ 310221 w 412229"/>
                  <a:gd name="connsiteY9" fmla="*/ 159341 h 427334"/>
                  <a:gd name="connsiteX10" fmla="*/ 352474 w 412229"/>
                  <a:gd name="connsiteY10" fmla="*/ 141839 h 427334"/>
                  <a:gd name="connsiteX11" fmla="*/ 412229 w 412229"/>
                  <a:gd name="connsiteY11" fmla="*/ 201594 h 427334"/>
                  <a:gd name="connsiteX12" fmla="*/ 375734 w 412229"/>
                  <a:gd name="connsiteY12" fmla="*/ 256653 h 427334"/>
                  <a:gd name="connsiteX13" fmla="*/ 366925 w 412229"/>
                  <a:gd name="connsiteY13" fmla="*/ 258432 h 427334"/>
                  <a:gd name="connsiteX14" fmla="*/ 335342 w 412229"/>
                  <a:gd name="connsiteY14" fmla="*/ 274409 h 427334"/>
                  <a:gd name="connsiteX15" fmla="*/ 289635 w 412229"/>
                  <a:gd name="connsiteY15" fmla="*/ 278194 h 427334"/>
                  <a:gd name="connsiteX16" fmla="*/ 292337 w 412229"/>
                  <a:gd name="connsiteY16" fmla="*/ 321306 h 427334"/>
                  <a:gd name="connsiteX17" fmla="*/ 209975 w 412229"/>
                  <a:gd name="connsiteY17" fmla="*/ 414524 h 427334"/>
                  <a:gd name="connsiteX18" fmla="*/ 180488 w 412229"/>
                  <a:gd name="connsiteY18" fmla="*/ 422425 h 427334"/>
                  <a:gd name="connsiteX19" fmla="*/ 5285 w 412229"/>
                  <a:gd name="connsiteY19" fmla="*/ 321272 h 427334"/>
                  <a:gd name="connsiteX20" fmla="*/ 4909 w 412229"/>
                  <a:gd name="connsiteY20" fmla="*/ 319868 h 427334"/>
                  <a:gd name="connsiteX21" fmla="*/ 106062 w 412229"/>
                  <a:gd name="connsiteY21" fmla="*/ 144665 h 427334"/>
                  <a:gd name="connsiteX22" fmla="*/ 135549 w 412229"/>
                  <a:gd name="connsiteY22" fmla="*/ 136764 h 427334"/>
                  <a:gd name="connsiteX23" fmla="*/ 157273 w 412229"/>
                  <a:gd name="connsiteY23" fmla="*/ 102172 h 427334"/>
                  <a:gd name="connsiteX24" fmla="*/ 241729 w 412229"/>
                  <a:gd name="connsiteY24" fmla="*/ 9762 h 427334"/>
                  <a:gd name="connsiteX25" fmla="*/ 284487 w 412229"/>
                  <a:gd name="connsiteY25" fmla="*/ 575 h 427334"/>
                  <a:gd name="connsiteX26" fmla="*/ 284527 w 412229"/>
                  <a:gd name="connsiteY26" fmla="*/ 1303 h 427334"/>
                  <a:gd name="connsiteX27" fmla="*/ 293521 w 412229"/>
                  <a:gd name="connsiteY27" fmla="*/ 0 h 427334"/>
                  <a:gd name="connsiteX0" fmla="*/ 293521 w 412229"/>
                  <a:gd name="connsiteY0" fmla="*/ 0 h 427334"/>
                  <a:gd name="connsiteX1" fmla="*/ 390798 w 412229"/>
                  <a:gd name="connsiteY1" fmla="*/ 53757 h 427334"/>
                  <a:gd name="connsiteX2" fmla="*/ 293521 w 412229"/>
                  <a:gd name="connsiteY2" fmla="*/ 112278 h 427334"/>
                  <a:gd name="connsiteX3" fmla="*/ 284673 w 412229"/>
                  <a:gd name="connsiteY3" fmla="*/ 110996 h 427334"/>
                  <a:gd name="connsiteX4" fmla="*/ 272276 w 412229"/>
                  <a:gd name="connsiteY4" fmla="*/ 115729 h 427334"/>
                  <a:gd name="connsiteX5" fmla="*/ 261464 w 412229"/>
                  <a:gd name="connsiteY5" fmla="*/ 131958 h 427334"/>
                  <a:gd name="connsiteX6" fmla="*/ 273853 w 412229"/>
                  <a:gd name="connsiteY6" fmla="*/ 166983 h 427334"/>
                  <a:gd name="connsiteX7" fmla="*/ 292464 w 412229"/>
                  <a:gd name="connsiteY7" fmla="*/ 172805 h 427334"/>
                  <a:gd name="connsiteX8" fmla="*/ 303590 w 412229"/>
                  <a:gd name="connsiteY8" fmla="*/ 169176 h 427334"/>
                  <a:gd name="connsiteX9" fmla="*/ 310221 w 412229"/>
                  <a:gd name="connsiteY9" fmla="*/ 159341 h 427334"/>
                  <a:gd name="connsiteX10" fmla="*/ 352474 w 412229"/>
                  <a:gd name="connsiteY10" fmla="*/ 141839 h 427334"/>
                  <a:gd name="connsiteX11" fmla="*/ 412229 w 412229"/>
                  <a:gd name="connsiteY11" fmla="*/ 201594 h 427334"/>
                  <a:gd name="connsiteX12" fmla="*/ 375734 w 412229"/>
                  <a:gd name="connsiteY12" fmla="*/ 256653 h 427334"/>
                  <a:gd name="connsiteX13" fmla="*/ 366925 w 412229"/>
                  <a:gd name="connsiteY13" fmla="*/ 258432 h 427334"/>
                  <a:gd name="connsiteX14" fmla="*/ 335342 w 412229"/>
                  <a:gd name="connsiteY14" fmla="*/ 274409 h 427334"/>
                  <a:gd name="connsiteX15" fmla="*/ 289635 w 412229"/>
                  <a:gd name="connsiteY15" fmla="*/ 278194 h 427334"/>
                  <a:gd name="connsiteX16" fmla="*/ 292337 w 412229"/>
                  <a:gd name="connsiteY16" fmla="*/ 321306 h 427334"/>
                  <a:gd name="connsiteX17" fmla="*/ 209975 w 412229"/>
                  <a:gd name="connsiteY17" fmla="*/ 414524 h 427334"/>
                  <a:gd name="connsiteX18" fmla="*/ 180488 w 412229"/>
                  <a:gd name="connsiteY18" fmla="*/ 422425 h 427334"/>
                  <a:gd name="connsiteX19" fmla="*/ 5285 w 412229"/>
                  <a:gd name="connsiteY19" fmla="*/ 321272 h 427334"/>
                  <a:gd name="connsiteX20" fmla="*/ 4909 w 412229"/>
                  <a:gd name="connsiteY20" fmla="*/ 319868 h 427334"/>
                  <a:gd name="connsiteX21" fmla="*/ 106062 w 412229"/>
                  <a:gd name="connsiteY21" fmla="*/ 144665 h 427334"/>
                  <a:gd name="connsiteX22" fmla="*/ 157273 w 412229"/>
                  <a:gd name="connsiteY22" fmla="*/ 102172 h 427334"/>
                  <a:gd name="connsiteX23" fmla="*/ 241729 w 412229"/>
                  <a:gd name="connsiteY23" fmla="*/ 9762 h 427334"/>
                  <a:gd name="connsiteX24" fmla="*/ 284487 w 412229"/>
                  <a:gd name="connsiteY24" fmla="*/ 575 h 427334"/>
                  <a:gd name="connsiteX25" fmla="*/ 284527 w 412229"/>
                  <a:gd name="connsiteY25" fmla="*/ 1303 h 427334"/>
                  <a:gd name="connsiteX26" fmla="*/ 293521 w 412229"/>
                  <a:gd name="connsiteY26" fmla="*/ 0 h 427334"/>
                  <a:gd name="connsiteX0" fmla="*/ 295015 w 413723"/>
                  <a:gd name="connsiteY0" fmla="*/ 0 h 427334"/>
                  <a:gd name="connsiteX1" fmla="*/ 392292 w 413723"/>
                  <a:gd name="connsiteY1" fmla="*/ 53757 h 427334"/>
                  <a:gd name="connsiteX2" fmla="*/ 295015 w 413723"/>
                  <a:gd name="connsiteY2" fmla="*/ 112278 h 427334"/>
                  <a:gd name="connsiteX3" fmla="*/ 286167 w 413723"/>
                  <a:gd name="connsiteY3" fmla="*/ 110996 h 427334"/>
                  <a:gd name="connsiteX4" fmla="*/ 273770 w 413723"/>
                  <a:gd name="connsiteY4" fmla="*/ 115729 h 427334"/>
                  <a:gd name="connsiteX5" fmla="*/ 262958 w 413723"/>
                  <a:gd name="connsiteY5" fmla="*/ 131958 h 427334"/>
                  <a:gd name="connsiteX6" fmla="*/ 275347 w 413723"/>
                  <a:gd name="connsiteY6" fmla="*/ 166983 h 427334"/>
                  <a:gd name="connsiteX7" fmla="*/ 293958 w 413723"/>
                  <a:gd name="connsiteY7" fmla="*/ 172805 h 427334"/>
                  <a:gd name="connsiteX8" fmla="*/ 305084 w 413723"/>
                  <a:gd name="connsiteY8" fmla="*/ 169176 h 427334"/>
                  <a:gd name="connsiteX9" fmla="*/ 311715 w 413723"/>
                  <a:gd name="connsiteY9" fmla="*/ 159341 h 427334"/>
                  <a:gd name="connsiteX10" fmla="*/ 353968 w 413723"/>
                  <a:gd name="connsiteY10" fmla="*/ 141839 h 427334"/>
                  <a:gd name="connsiteX11" fmla="*/ 413723 w 413723"/>
                  <a:gd name="connsiteY11" fmla="*/ 201594 h 427334"/>
                  <a:gd name="connsiteX12" fmla="*/ 377228 w 413723"/>
                  <a:gd name="connsiteY12" fmla="*/ 256653 h 427334"/>
                  <a:gd name="connsiteX13" fmla="*/ 368419 w 413723"/>
                  <a:gd name="connsiteY13" fmla="*/ 258432 h 427334"/>
                  <a:gd name="connsiteX14" fmla="*/ 336836 w 413723"/>
                  <a:gd name="connsiteY14" fmla="*/ 274409 h 427334"/>
                  <a:gd name="connsiteX15" fmla="*/ 291129 w 413723"/>
                  <a:gd name="connsiteY15" fmla="*/ 278194 h 427334"/>
                  <a:gd name="connsiteX16" fmla="*/ 293831 w 413723"/>
                  <a:gd name="connsiteY16" fmla="*/ 321306 h 427334"/>
                  <a:gd name="connsiteX17" fmla="*/ 211469 w 413723"/>
                  <a:gd name="connsiteY17" fmla="*/ 414524 h 427334"/>
                  <a:gd name="connsiteX18" fmla="*/ 181982 w 413723"/>
                  <a:gd name="connsiteY18" fmla="*/ 422425 h 427334"/>
                  <a:gd name="connsiteX19" fmla="*/ 6779 w 413723"/>
                  <a:gd name="connsiteY19" fmla="*/ 321272 h 427334"/>
                  <a:gd name="connsiteX20" fmla="*/ 6403 w 413723"/>
                  <a:gd name="connsiteY20" fmla="*/ 319868 h 427334"/>
                  <a:gd name="connsiteX21" fmla="*/ 90887 w 413723"/>
                  <a:gd name="connsiteY21" fmla="*/ 142283 h 427334"/>
                  <a:gd name="connsiteX22" fmla="*/ 158767 w 413723"/>
                  <a:gd name="connsiteY22" fmla="*/ 102172 h 427334"/>
                  <a:gd name="connsiteX23" fmla="*/ 243223 w 413723"/>
                  <a:gd name="connsiteY23" fmla="*/ 9762 h 427334"/>
                  <a:gd name="connsiteX24" fmla="*/ 285981 w 413723"/>
                  <a:gd name="connsiteY24" fmla="*/ 575 h 427334"/>
                  <a:gd name="connsiteX25" fmla="*/ 286021 w 413723"/>
                  <a:gd name="connsiteY25" fmla="*/ 1303 h 427334"/>
                  <a:gd name="connsiteX26" fmla="*/ 295015 w 413723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0890 w 413484"/>
                  <a:gd name="connsiteY15" fmla="*/ 278194 h 427334"/>
                  <a:gd name="connsiteX16" fmla="*/ 293592 w 413484"/>
                  <a:gd name="connsiteY16" fmla="*/ 321306 h 427334"/>
                  <a:gd name="connsiteX17" fmla="*/ 211230 w 413484"/>
                  <a:gd name="connsiteY17" fmla="*/ 414524 h 427334"/>
                  <a:gd name="connsiteX18" fmla="*/ 181743 w 413484"/>
                  <a:gd name="connsiteY18" fmla="*/ 422425 h 427334"/>
                  <a:gd name="connsiteX19" fmla="*/ 6540 w 413484"/>
                  <a:gd name="connsiteY19" fmla="*/ 321272 h 427334"/>
                  <a:gd name="connsiteX20" fmla="*/ 6164 w 413484"/>
                  <a:gd name="connsiteY20" fmla="*/ 319868 h 427334"/>
                  <a:gd name="connsiteX21" fmla="*/ 90648 w 413484"/>
                  <a:gd name="connsiteY21" fmla="*/ 142283 h 427334"/>
                  <a:gd name="connsiteX22" fmla="*/ 158528 w 413484"/>
                  <a:gd name="connsiteY22" fmla="*/ 102172 h 427334"/>
                  <a:gd name="connsiteX23" fmla="*/ 242984 w 413484"/>
                  <a:gd name="connsiteY23" fmla="*/ 9762 h 427334"/>
                  <a:gd name="connsiteX24" fmla="*/ 285742 w 413484"/>
                  <a:gd name="connsiteY24" fmla="*/ 575 h 427334"/>
                  <a:gd name="connsiteX25" fmla="*/ 285782 w 413484"/>
                  <a:gd name="connsiteY25" fmla="*/ 1303 h 427334"/>
                  <a:gd name="connsiteX26" fmla="*/ 294776 w 413484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0890 w 413484"/>
                  <a:gd name="connsiteY15" fmla="*/ 278194 h 427334"/>
                  <a:gd name="connsiteX16" fmla="*/ 293592 w 413484"/>
                  <a:gd name="connsiteY16" fmla="*/ 321306 h 427334"/>
                  <a:gd name="connsiteX17" fmla="*/ 211230 w 413484"/>
                  <a:gd name="connsiteY17" fmla="*/ 414524 h 427334"/>
                  <a:gd name="connsiteX18" fmla="*/ 181743 w 413484"/>
                  <a:gd name="connsiteY18" fmla="*/ 422425 h 427334"/>
                  <a:gd name="connsiteX19" fmla="*/ 6540 w 413484"/>
                  <a:gd name="connsiteY19" fmla="*/ 321272 h 427334"/>
                  <a:gd name="connsiteX20" fmla="*/ 6164 w 413484"/>
                  <a:gd name="connsiteY20" fmla="*/ 319868 h 427334"/>
                  <a:gd name="connsiteX21" fmla="*/ 90648 w 413484"/>
                  <a:gd name="connsiteY21" fmla="*/ 142283 h 427334"/>
                  <a:gd name="connsiteX22" fmla="*/ 153766 w 413484"/>
                  <a:gd name="connsiteY22" fmla="*/ 75978 h 427334"/>
                  <a:gd name="connsiteX23" fmla="*/ 242984 w 413484"/>
                  <a:gd name="connsiteY23" fmla="*/ 9762 h 427334"/>
                  <a:gd name="connsiteX24" fmla="*/ 285742 w 413484"/>
                  <a:gd name="connsiteY24" fmla="*/ 575 h 427334"/>
                  <a:gd name="connsiteX25" fmla="*/ 285782 w 413484"/>
                  <a:gd name="connsiteY25" fmla="*/ 1303 h 427334"/>
                  <a:gd name="connsiteX26" fmla="*/ 294776 w 413484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0890 w 413484"/>
                  <a:gd name="connsiteY15" fmla="*/ 278194 h 427334"/>
                  <a:gd name="connsiteX16" fmla="*/ 293592 w 413484"/>
                  <a:gd name="connsiteY16" fmla="*/ 321306 h 427334"/>
                  <a:gd name="connsiteX17" fmla="*/ 211230 w 413484"/>
                  <a:gd name="connsiteY17" fmla="*/ 414524 h 427334"/>
                  <a:gd name="connsiteX18" fmla="*/ 181743 w 413484"/>
                  <a:gd name="connsiteY18" fmla="*/ 422425 h 427334"/>
                  <a:gd name="connsiteX19" fmla="*/ 6540 w 413484"/>
                  <a:gd name="connsiteY19" fmla="*/ 321272 h 427334"/>
                  <a:gd name="connsiteX20" fmla="*/ 6164 w 413484"/>
                  <a:gd name="connsiteY20" fmla="*/ 319868 h 427334"/>
                  <a:gd name="connsiteX21" fmla="*/ 90648 w 413484"/>
                  <a:gd name="connsiteY21" fmla="*/ 142283 h 427334"/>
                  <a:gd name="connsiteX22" fmla="*/ 153766 w 413484"/>
                  <a:gd name="connsiteY22" fmla="*/ 75978 h 427334"/>
                  <a:gd name="connsiteX23" fmla="*/ 242984 w 413484"/>
                  <a:gd name="connsiteY23" fmla="*/ 9762 h 427334"/>
                  <a:gd name="connsiteX24" fmla="*/ 285742 w 413484"/>
                  <a:gd name="connsiteY24" fmla="*/ 575 h 427334"/>
                  <a:gd name="connsiteX25" fmla="*/ 285782 w 413484"/>
                  <a:gd name="connsiteY25" fmla="*/ 1303 h 427334"/>
                  <a:gd name="connsiteX26" fmla="*/ 294776 w 413484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3592 w 413484"/>
                  <a:gd name="connsiteY15" fmla="*/ 321306 h 427334"/>
                  <a:gd name="connsiteX16" fmla="*/ 211230 w 413484"/>
                  <a:gd name="connsiteY16" fmla="*/ 414524 h 427334"/>
                  <a:gd name="connsiteX17" fmla="*/ 181743 w 413484"/>
                  <a:gd name="connsiteY17" fmla="*/ 422425 h 427334"/>
                  <a:gd name="connsiteX18" fmla="*/ 6540 w 413484"/>
                  <a:gd name="connsiteY18" fmla="*/ 321272 h 427334"/>
                  <a:gd name="connsiteX19" fmla="*/ 6164 w 413484"/>
                  <a:gd name="connsiteY19" fmla="*/ 319868 h 427334"/>
                  <a:gd name="connsiteX20" fmla="*/ 90648 w 413484"/>
                  <a:gd name="connsiteY20" fmla="*/ 142283 h 427334"/>
                  <a:gd name="connsiteX21" fmla="*/ 153766 w 413484"/>
                  <a:gd name="connsiteY21" fmla="*/ 75978 h 427334"/>
                  <a:gd name="connsiteX22" fmla="*/ 242984 w 413484"/>
                  <a:gd name="connsiteY22" fmla="*/ 9762 h 427334"/>
                  <a:gd name="connsiteX23" fmla="*/ 285742 w 413484"/>
                  <a:gd name="connsiteY23" fmla="*/ 575 h 427334"/>
                  <a:gd name="connsiteX24" fmla="*/ 285782 w 413484"/>
                  <a:gd name="connsiteY24" fmla="*/ 1303 h 427334"/>
                  <a:gd name="connsiteX25" fmla="*/ 294776 w 413484"/>
                  <a:gd name="connsiteY25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34627 w 413484"/>
                  <a:gd name="connsiteY6" fmla="*/ 195558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3592 w 413484"/>
                  <a:gd name="connsiteY15" fmla="*/ 321306 h 427334"/>
                  <a:gd name="connsiteX16" fmla="*/ 211230 w 413484"/>
                  <a:gd name="connsiteY16" fmla="*/ 414524 h 427334"/>
                  <a:gd name="connsiteX17" fmla="*/ 181743 w 413484"/>
                  <a:gd name="connsiteY17" fmla="*/ 422425 h 427334"/>
                  <a:gd name="connsiteX18" fmla="*/ 6540 w 413484"/>
                  <a:gd name="connsiteY18" fmla="*/ 321272 h 427334"/>
                  <a:gd name="connsiteX19" fmla="*/ 6164 w 413484"/>
                  <a:gd name="connsiteY19" fmla="*/ 319868 h 427334"/>
                  <a:gd name="connsiteX20" fmla="*/ 90648 w 413484"/>
                  <a:gd name="connsiteY20" fmla="*/ 142283 h 427334"/>
                  <a:gd name="connsiteX21" fmla="*/ 153766 w 413484"/>
                  <a:gd name="connsiteY21" fmla="*/ 75978 h 427334"/>
                  <a:gd name="connsiteX22" fmla="*/ 242984 w 413484"/>
                  <a:gd name="connsiteY22" fmla="*/ 9762 h 427334"/>
                  <a:gd name="connsiteX23" fmla="*/ 285742 w 413484"/>
                  <a:gd name="connsiteY23" fmla="*/ 575 h 427334"/>
                  <a:gd name="connsiteX24" fmla="*/ 285782 w 413484"/>
                  <a:gd name="connsiteY24" fmla="*/ 1303 h 427334"/>
                  <a:gd name="connsiteX25" fmla="*/ 294776 w 413484"/>
                  <a:gd name="connsiteY25" fmla="*/ 0 h 427334"/>
                  <a:gd name="connsiteX0" fmla="*/ 299067 w 417775"/>
                  <a:gd name="connsiteY0" fmla="*/ 0 h 427334"/>
                  <a:gd name="connsiteX1" fmla="*/ 396344 w 417775"/>
                  <a:gd name="connsiteY1" fmla="*/ 53757 h 427334"/>
                  <a:gd name="connsiteX2" fmla="*/ 299067 w 417775"/>
                  <a:gd name="connsiteY2" fmla="*/ 112278 h 427334"/>
                  <a:gd name="connsiteX3" fmla="*/ 290219 w 417775"/>
                  <a:gd name="connsiteY3" fmla="*/ 110996 h 427334"/>
                  <a:gd name="connsiteX4" fmla="*/ 277822 w 417775"/>
                  <a:gd name="connsiteY4" fmla="*/ 115729 h 427334"/>
                  <a:gd name="connsiteX5" fmla="*/ 267010 w 417775"/>
                  <a:gd name="connsiteY5" fmla="*/ 131958 h 427334"/>
                  <a:gd name="connsiteX6" fmla="*/ 238918 w 417775"/>
                  <a:gd name="connsiteY6" fmla="*/ 195558 h 427334"/>
                  <a:gd name="connsiteX7" fmla="*/ 298010 w 417775"/>
                  <a:gd name="connsiteY7" fmla="*/ 172805 h 427334"/>
                  <a:gd name="connsiteX8" fmla="*/ 309136 w 417775"/>
                  <a:gd name="connsiteY8" fmla="*/ 169176 h 427334"/>
                  <a:gd name="connsiteX9" fmla="*/ 315767 w 417775"/>
                  <a:gd name="connsiteY9" fmla="*/ 159341 h 427334"/>
                  <a:gd name="connsiteX10" fmla="*/ 358020 w 417775"/>
                  <a:gd name="connsiteY10" fmla="*/ 141839 h 427334"/>
                  <a:gd name="connsiteX11" fmla="*/ 417775 w 417775"/>
                  <a:gd name="connsiteY11" fmla="*/ 201594 h 427334"/>
                  <a:gd name="connsiteX12" fmla="*/ 381280 w 417775"/>
                  <a:gd name="connsiteY12" fmla="*/ 256653 h 427334"/>
                  <a:gd name="connsiteX13" fmla="*/ 372471 w 417775"/>
                  <a:gd name="connsiteY13" fmla="*/ 258432 h 427334"/>
                  <a:gd name="connsiteX14" fmla="*/ 340888 w 417775"/>
                  <a:gd name="connsiteY14" fmla="*/ 274409 h 427334"/>
                  <a:gd name="connsiteX15" fmla="*/ 297883 w 417775"/>
                  <a:gd name="connsiteY15" fmla="*/ 321306 h 427334"/>
                  <a:gd name="connsiteX16" fmla="*/ 215521 w 417775"/>
                  <a:gd name="connsiteY16" fmla="*/ 414524 h 427334"/>
                  <a:gd name="connsiteX17" fmla="*/ 186034 w 417775"/>
                  <a:gd name="connsiteY17" fmla="*/ 422425 h 427334"/>
                  <a:gd name="connsiteX18" fmla="*/ 10831 w 417775"/>
                  <a:gd name="connsiteY18" fmla="*/ 321272 h 427334"/>
                  <a:gd name="connsiteX19" fmla="*/ 5692 w 417775"/>
                  <a:gd name="connsiteY19" fmla="*/ 384162 h 427334"/>
                  <a:gd name="connsiteX20" fmla="*/ 94939 w 417775"/>
                  <a:gd name="connsiteY20" fmla="*/ 142283 h 427334"/>
                  <a:gd name="connsiteX21" fmla="*/ 158057 w 417775"/>
                  <a:gd name="connsiteY21" fmla="*/ 75978 h 427334"/>
                  <a:gd name="connsiteX22" fmla="*/ 247275 w 417775"/>
                  <a:gd name="connsiteY22" fmla="*/ 9762 h 427334"/>
                  <a:gd name="connsiteX23" fmla="*/ 290033 w 417775"/>
                  <a:gd name="connsiteY23" fmla="*/ 575 h 427334"/>
                  <a:gd name="connsiteX24" fmla="*/ 290073 w 417775"/>
                  <a:gd name="connsiteY24" fmla="*/ 1303 h 427334"/>
                  <a:gd name="connsiteX25" fmla="*/ 299067 w 417775"/>
                  <a:gd name="connsiteY25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88236 w 406944"/>
                  <a:gd name="connsiteY2" fmla="*/ 112278 h 427334"/>
                  <a:gd name="connsiteX3" fmla="*/ 279388 w 406944"/>
                  <a:gd name="connsiteY3" fmla="*/ 110996 h 427334"/>
                  <a:gd name="connsiteX4" fmla="*/ 266991 w 406944"/>
                  <a:gd name="connsiteY4" fmla="*/ 115729 h 427334"/>
                  <a:gd name="connsiteX5" fmla="*/ 256179 w 406944"/>
                  <a:gd name="connsiteY5" fmla="*/ 131958 h 427334"/>
                  <a:gd name="connsiteX6" fmla="*/ 228087 w 406944"/>
                  <a:gd name="connsiteY6" fmla="*/ 195558 h 427334"/>
                  <a:gd name="connsiteX7" fmla="*/ 287179 w 406944"/>
                  <a:gd name="connsiteY7" fmla="*/ 172805 h 427334"/>
                  <a:gd name="connsiteX8" fmla="*/ 298305 w 406944"/>
                  <a:gd name="connsiteY8" fmla="*/ 169176 h 427334"/>
                  <a:gd name="connsiteX9" fmla="*/ 304936 w 406944"/>
                  <a:gd name="connsiteY9" fmla="*/ 159341 h 427334"/>
                  <a:gd name="connsiteX10" fmla="*/ 347189 w 406944"/>
                  <a:gd name="connsiteY10" fmla="*/ 141839 h 427334"/>
                  <a:gd name="connsiteX11" fmla="*/ 406944 w 406944"/>
                  <a:gd name="connsiteY11" fmla="*/ 201594 h 427334"/>
                  <a:gd name="connsiteX12" fmla="*/ 370449 w 406944"/>
                  <a:gd name="connsiteY12" fmla="*/ 256653 h 427334"/>
                  <a:gd name="connsiteX13" fmla="*/ 361640 w 406944"/>
                  <a:gd name="connsiteY13" fmla="*/ 258432 h 427334"/>
                  <a:gd name="connsiteX14" fmla="*/ 330057 w 406944"/>
                  <a:gd name="connsiteY14" fmla="*/ 274409 h 427334"/>
                  <a:gd name="connsiteX15" fmla="*/ 287052 w 406944"/>
                  <a:gd name="connsiteY15" fmla="*/ 321306 h 427334"/>
                  <a:gd name="connsiteX16" fmla="*/ 204690 w 406944"/>
                  <a:gd name="connsiteY16" fmla="*/ 414524 h 427334"/>
                  <a:gd name="connsiteX17" fmla="*/ 175203 w 406944"/>
                  <a:gd name="connsiteY17" fmla="*/ 422425 h 427334"/>
                  <a:gd name="connsiteX18" fmla="*/ 0 w 406944"/>
                  <a:gd name="connsiteY18" fmla="*/ 321272 h 427334"/>
                  <a:gd name="connsiteX19" fmla="*/ 84108 w 406944"/>
                  <a:gd name="connsiteY19" fmla="*/ 142283 h 427334"/>
                  <a:gd name="connsiteX20" fmla="*/ 147226 w 406944"/>
                  <a:gd name="connsiteY20" fmla="*/ 75978 h 427334"/>
                  <a:gd name="connsiteX21" fmla="*/ 236444 w 406944"/>
                  <a:gd name="connsiteY21" fmla="*/ 9762 h 427334"/>
                  <a:gd name="connsiteX22" fmla="*/ 279202 w 406944"/>
                  <a:gd name="connsiteY22" fmla="*/ 575 h 427334"/>
                  <a:gd name="connsiteX23" fmla="*/ 279242 w 406944"/>
                  <a:gd name="connsiteY23" fmla="*/ 1303 h 427334"/>
                  <a:gd name="connsiteX24" fmla="*/ 288236 w 406944"/>
                  <a:gd name="connsiteY24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88236 w 406944"/>
                  <a:gd name="connsiteY2" fmla="*/ 11227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28087 w 406944"/>
                  <a:gd name="connsiteY5" fmla="*/ 195558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28087 w 406944"/>
                  <a:gd name="connsiteY5" fmla="*/ 195558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28087 w 406944"/>
                  <a:gd name="connsiteY5" fmla="*/ 195558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16181 w 406944"/>
                  <a:gd name="connsiteY5" fmla="*/ 209846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16181 w 406944"/>
                  <a:gd name="connsiteY5" fmla="*/ 209846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16181 w 406944"/>
                  <a:gd name="connsiteY5" fmla="*/ 209846 h 427334"/>
                  <a:gd name="connsiteX6" fmla="*/ 298305 w 406944"/>
                  <a:gd name="connsiteY6" fmla="*/ 169176 h 427334"/>
                  <a:gd name="connsiteX7" fmla="*/ 304936 w 406944"/>
                  <a:gd name="connsiteY7" fmla="*/ 159341 h 427334"/>
                  <a:gd name="connsiteX8" fmla="*/ 347189 w 406944"/>
                  <a:gd name="connsiteY8" fmla="*/ 141839 h 427334"/>
                  <a:gd name="connsiteX9" fmla="*/ 406944 w 406944"/>
                  <a:gd name="connsiteY9" fmla="*/ 201594 h 427334"/>
                  <a:gd name="connsiteX10" fmla="*/ 370449 w 406944"/>
                  <a:gd name="connsiteY10" fmla="*/ 256653 h 427334"/>
                  <a:gd name="connsiteX11" fmla="*/ 361640 w 406944"/>
                  <a:gd name="connsiteY11" fmla="*/ 258432 h 427334"/>
                  <a:gd name="connsiteX12" fmla="*/ 330057 w 406944"/>
                  <a:gd name="connsiteY12" fmla="*/ 274409 h 427334"/>
                  <a:gd name="connsiteX13" fmla="*/ 287052 w 406944"/>
                  <a:gd name="connsiteY13" fmla="*/ 321306 h 427334"/>
                  <a:gd name="connsiteX14" fmla="*/ 204690 w 406944"/>
                  <a:gd name="connsiteY14" fmla="*/ 414524 h 427334"/>
                  <a:gd name="connsiteX15" fmla="*/ 175203 w 406944"/>
                  <a:gd name="connsiteY15" fmla="*/ 422425 h 427334"/>
                  <a:gd name="connsiteX16" fmla="*/ 0 w 406944"/>
                  <a:gd name="connsiteY16" fmla="*/ 321272 h 427334"/>
                  <a:gd name="connsiteX17" fmla="*/ 84108 w 406944"/>
                  <a:gd name="connsiteY17" fmla="*/ 142283 h 427334"/>
                  <a:gd name="connsiteX18" fmla="*/ 147226 w 406944"/>
                  <a:gd name="connsiteY18" fmla="*/ 75978 h 427334"/>
                  <a:gd name="connsiteX19" fmla="*/ 236444 w 406944"/>
                  <a:gd name="connsiteY19" fmla="*/ 9762 h 427334"/>
                  <a:gd name="connsiteX20" fmla="*/ 279202 w 406944"/>
                  <a:gd name="connsiteY20" fmla="*/ 575 h 427334"/>
                  <a:gd name="connsiteX21" fmla="*/ 279242 w 406944"/>
                  <a:gd name="connsiteY21" fmla="*/ 1303 h 427334"/>
                  <a:gd name="connsiteX22" fmla="*/ 288236 w 406944"/>
                  <a:gd name="connsiteY22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6181 w 406944"/>
                  <a:gd name="connsiteY4" fmla="*/ 209846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192368 w 406944"/>
                  <a:gd name="connsiteY4" fmla="*/ 20270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192368 w 406944"/>
                  <a:gd name="connsiteY4" fmla="*/ 20270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06655 w 406944"/>
                  <a:gd name="connsiteY4" fmla="*/ 22175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06655 w 406944"/>
                  <a:gd name="connsiteY4" fmla="*/ 22175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3798 w 406944"/>
                  <a:gd name="connsiteY4" fmla="*/ 205083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3798 w 406944"/>
                  <a:gd name="connsiteY4" fmla="*/ 205083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287052 w 406944"/>
                  <a:gd name="connsiteY11" fmla="*/ 321306 h 427334"/>
                  <a:gd name="connsiteX12" fmla="*/ 204690 w 406944"/>
                  <a:gd name="connsiteY12" fmla="*/ 414524 h 427334"/>
                  <a:gd name="connsiteX13" fmla="*/ 175203 w 406944"/>
                  <a:gd name="connsiteY13" fmla="*/ 422425 h 427334"/>
                  <a:gd name="connsiteX14" fmla="*/ 0 w 406944"/>
                  <a:gd name="connsiteY14" fmla="*/ 321272 h 427334"/>
                  <a:gd name="connsiteX15" fmla="*/ 84108 w 406944"/>
                  <a:gd name="connsiteY15" fmla="*/ 142283 h 427334"/>
                  <a:gd name="connsiteX16" fmla="*/ 147226 w 406944"/>
                  <a:gd name="connsiteY16" fmla="*/ 75978 h 427334"/>
                  <a:gd name="connsiteX17" fmla="*/ 236444 w 406944"/>
                  <a:gd name="connsiteY17" fmla="*/ 9762 h 427334"/>
                  <a:gd name="connsiteX18" fmla="*/ 279202 w 406944"/>
                  <a:gd name="connsiteY18" fmla="*/ 575 h 427334"/>
                  <a:gd name="connsiteX19" fmla="*/ 279242 w 406944"/>
                  <a:gd name="connsiteY19" fmla="*/ 1303 h 427334"/>
                  <a:gd name="connsiteX20" fmla="*/ 288236 w 406944"/>
                  <a:gd name="connsiteY20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3798 w 406944"/>
                  <a:gd name="connsiteY4" fmla="*/ 205083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287052 w 406944"/>
                  <a:gd name="connsiteY10" fmla="*/ 321306 h 427334"/>
                  <a:gd name="connsiteX11" fmla="*/ 204690 w 406944"/>
                  <a:gd name="connsiteY11" fmla="*/ 414524 h 427334"/>
                  <a:gd name="connsiteX12" fmla="*/ 175203 w 406944"/>
                  <a:gd name="connsiteY12" fmla="*/ 422425 h 427334"/>
                  <a:gd name="connsiteX13" fmla="*/ 0 w 406944"/>
                  <a:gd name="connsiteY13" fmla="*/ 321272 h 427334"/>
                  <a:gd name="connsiteX14" fmla="*/ 84108 w 406944"/>
                  <a:gd name="connsiteY14" fmla="*/ 142283 h 427334"/>
                  <a:gd name="connsiteX15" fmla="*/ 147226 w 406944"/>
                  <a:gd name="connsiteY15" fmla="*/ 75978 h 427334"/>
                  <a:gd name="connsiteX16" fmla="*/ 236444 w 406944"/>
                  <a:gd name="connsiteY16" fmla="*/ 9762 h 427334"/>
                  <a:gd name="connsiteX17" fmla="*/ 279202 w 406944"/>
                  <a:gd name="connsiteY17" fmla="*/ 575 h 427334"/>
                  <a:gd name="connsiteX18" fmla="*/ 279242 w 406944"/>
                  <a:gd name="connsiteY18" fmla="*/ 1303 h 427334"/>
                  <a:gd name="connsiteX19" fmla="*/ 288236 w 406944"/>
                  <a:gd name="connsiteY19" fmla="*/ 0 h 427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406944" h="427334">
                    <a:moveTo>
                      <a:pt x="288236" y="0"/>
                    </a:moveTo>
                    <a:cubicBezTo>
                      <a:pt x="331440" y="0"/>
                      <a:pt x="391863" y="26313"/>
                      <a:pt x="385513" y="53757"/>
                    </a:cubicBezTo>
                    <a:cubicBezTo>
                      <a:pt x="379163" y="81201"/>
                      <a:pt x="336203" y="93228"/>
                      <a:pt x="292999" y="93228"/>
                    </a:cubicBezTo>
                    <a:lnTo>
                      <a:pt x="266991" y="115729"/>
                    </a:lnTo>
                    <a:cubicBezTo>
                      <a:pt x="254188" y="135165"/>
                      <a:pt x="182964" y="160780"/>
                      <a:pt x="213798" y="205083"/>
                    </a:cubicBezTo>
                    <a:cubicBezTo>
                      <a:pt x="244632" y="249386"/>
                      <a:pt x="283513" y="177593"/>
                      <a:pt x="298305" y="169176"/>
                    </a:cubicBezTo>
                    <a:lnTo>
                      <a:pt x="304936" y="159341"/>
                    </a:lnTo>
                    <a:cubicBezTo>
                      <a:pt x="315749" y="148528"/>
                      <a:pt x="330688" y="141839"/>
                      <a:pt x="347189" y="141839"/>
                    </a:cubicBezTo>
                    <a:cubicBezTo>
                      <a:pt x="380191" y="141839"/>
                      <a:pt x="406944" y="168592"/>
                      <a:pt x="406944" y="201594"/>
                    </a:cubicBezTo>
                    <a:cubicBezTo>
                      <a:pt x="406944" y="226346"/>
                      <a:pt x="391896" y="247582"/>
                      <a:pt x="370449" y="256653"/>
                    </a:cubicBezTo>
                    <a:lnTo>
                      <a:pt x="287052" y="321306"/>
                    </a:lnTo>
                    <a:cubicBezTo>
                      <a:pt x="281005" y="364738"/>
                      <a:pt x="249711" y="402461"/>
                      <a:pt x="204690" y="414524"/>
                    </a:cubicBezTo>
                    <a:lnTo>
                      <a:pt x="175203" y="422425"/>
                    </a:lnTo>
                    <a:cubicBezTo>
                      <a:pt x="98890" y="442873"/>
                      <a:pt x="20448" y="397585"/>
                      <a:pt x="0" y="321272"/>
                    </a:cubicBezTo>
                    <a:lnTo>
                      <a:pt x="84108" y="142283"/>
                    </a:lnTo>
                    <a:cubicBezTo>
                      <a:pt x="105147" y="120181"/>
                      <a:pt x="115847" y="104817"/>
                      <a:pt x="147226" y="75978"/>
                    </a:cubicBezTo>
                    <a:cubicBezTo>
                      <a:pt x="178605" y="47139"/>
                      <a:pt x="196121" y="25325"/>
                      <a:pt x="236444" y="9762"/>
                    </a:cubicBezTo>
                    <a:lnTo>
                      <a:pt x="279202" y="575"/>
                    </a:lnTo>
                    <a:cubicBezTo>
                      <a:pt x="279215" y="818"/>
                      <a:pt x="279229" y="1060"/>
                      <a:pt x="279242" y="1303"/>
                    </a:cubicBezTo>
                    <a:lnTo>
                      <a:pt x="288236" y="0"/>
                    </a:ln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7" name="四角形: 上の 2 つの角を丸める 5">
                <a:extLst>
                  <a:ext uri="{FF2B5EF4-FFF2-40B4-BE49-F238E27FC236}">
                    <a16:creationId xmlns:a16="http://schemas.microsoft.com/office/drawing/2014/main" id="{DC3415AC-2717-21DC-C12F-A47238A40824}"/>
                  </a:ext>
                </a:extLst>
              </p:cNvPr>
              <p:cNvSpPr/>
              <p:nvPr/>
            </p:nvSpPr>
            <p:spPr bwMode="auto">
              <a:xfrm rot="19800000" flipH="1">
                <a:off x="50751" y="2984553"/>
                <a:ext cx="268040" cy="787798"/>
              </a:xfrm>
              <a:custGeom>
                <a:avLst/>
                <a:gdLst>
                  <a:gd name="connsiteX0" fmla="*/ 134020 w 268039"/>
                  <a:gd name="connsiteY0" fmla="*/ 0 h 787798"/>
                  <a:gd name="connsiteX1" fmla="*/ 134020 w 268039"/>
                  <a:gd name="connsiteY1" fmla="*/ 0 h 787798"/>
                  <a:gd name="connsiteX2" fmla="*/ 268040 w 268039"/>
                  <a:gd name="connsiteY2" fmla="*/ 134020 h 787798"/>
                  <a:gd name="connsiteX3" fmla="*/ 268039 w 268039"/>
                  <a:gd name="connsiteY3" fmla="*/ 787798 h 787798"/>
                  <a:gd name="connsiteX4" fmla="*/ 268039 w 268039"/>
                  <a:gd name="connsiteY4" fmla="*/ 787798 h 787798"/>
                  <a:gd name="connsiteX5" fmla="*/ 0 w 268039"/>
                  <a:gd name="connsiteY5" fmla="*/ 787798 h 787798"/>
                  <a:gd name="connsiteX6" fmla="*/ 0 w 268039"/>
                  <a:gd name="connsiteY6" fmla="*/ 787798 h 787798"/>
                  <a:gd name="connsiteX7" fmla="*/ 0 w 268039"/>
                  <a:gd name="connsiteY7" fmla="*/ 134020 h 787798"/>
                  <a:gd name="connsiteX8" fmla="*/ 134020 w 268039"/>
                  <a:gd name="connsiteY8" fmla="*/ 0 h 787798"/>
                  <a:gd name="connsiteX0" fmla="*/ 134020 w 268040"/>
                  <a:gd name="connsiteY0" fmla="*/ 0 h 787798"/>
                  <a:gd name="connsiteX1" fmla="*/ 134020 w 268040"/>
                  <a:gd name="connsiteY1" fmla="*/ 0 h 787798"/>
                  <a:gd name="connsiteX2" fmla="*/ 268040 w 268040"/>
                  <a:gd name="connsiteY2" fmla="*/ 134020 h 787798"/>
                  <a:gd name="connsiteX3" fmla="*/ 268039 w 268040"/>
                  <a:gd name="connsiteY3" fmla="*/ 787798 h 787798"/>
                  <a:gd name="connsiteX4" fmla="*/ 268039 w 268040"/>
                  <a:gd name="connsiteY4" fmla="*/ 787798 h 787798"/>
                  <a:gd name="connsiteX5" fmla="*/ 0 w 268040"/>
                  <a:gd name="connsiteY5" fmla="*/ 787798 h 787798"/>
                  <a:gd name="connsiteX6" fmla="*/ 53944 w 268040"/>
                  <a:gd name="connsiteY6" fmla="*/ 785982 h 787798"/>
                  <a:gd name="connsiteX7" fmla="*/ 0 w 268040"/>
                  <a:gd name="connsiteY7" fmla="*/ 134020 h 787798"/>
                  <a:gd name="connsiteX8" fmla="*/ 134020 w 268040"/>
                  <a:gd name="connsiteY8" fmla="*/ 0 h 787798"/>
                  <a:gd name="connsiteX0" fmla="*/ 134020 w 268040"/>
                  <a:gd name="connsiteY0" fmla="*/ 0 h 787798"/>
                  <a:gd name="connsiteX1" fmla="*/ 134020 w 268040"/>
                  <a:gd name="connsiteY1" fmla="*/ 0 h 787798"/>
                  <a:gd name="connsiteX2" fmla="*/ 268040 w 268040"/>
                  <a:gd name="connsiteY2" fmla="*/ 134020 h 787798"/>
                  <a:gd name="connsiteX3" fmla="*/ 268039 w 268040"/>
                  <a:gd name="connsiteY3" fmla="*/ 787798 h 787798"/>
                  <a:gd name="connsiteX4" fmla="*/ 268039 w 268040"/>
                  <a:gd name="connsiteY4" fmla="*/ 787798 h 787798"/>
                  <a:gd name="connsiteX5" fmla="*/ 0 w 268040"/>
                  <a:gd name="connsiteY5" fmla="*/ 787798 h 787798"/>
                  <a:gd name="connsiteX6" fmla="*/ 53944 w 268040"/>
                  <a:gd name="connsiteY6" fmla="*/ 785982 h 787798"/>
                  <a:gd name="connsiteX7" fmla="*/ 0 w 268040"/>
                  <a:gd name="connsiteY7" fmla="*/ 134020 h 787798"/>
                  <a:gd name="connsiteX8" fmla="*/ 134020 w 268040"/>
                  <a:gd name="connsiteY8" fmla="*/ 0 h 787798"/>
                  <a:gd name="connsiteX0" fmla="*/ 134020 w 268040"/>
                  <a:gd name="connsiteY0" fmla="*/ 0 h 787798"/>
                  <a:gd name="connsiteX1" fmla="*/ 134020 w 268040"/>
                  <a:gd name="connsiteY1" fmla="*/ 0 h 787798"/>
                  <a:gd name="connsiteX2" fmla="*/ 268040 w 268040"/>
                  <a:gd name="connsiteY2" fmla="*/ 134020 h 787798"/>
                  <a:gd name="connsiteX3" fmla="*/ 268039 w 268040"/>
                  <a:gd name="connsiteY3" fmla="*/ 787798 h 787798"/>
                  <a:gd name="connsiteX4" fmla="*/ 268039 w 268040"/>
                  <a:gd name="connsiteY4" fmla="*/ 787798 h 787798"/>
                  <a:gd name="connsiteX5" fmla="*/ 53944 w 268040"/>
                  <a:gd name="connsiteY5" fmla="*/ 785982 h 787798"/>
                  <a:gd name="connsiteX6" fmla="*/ 0 w 268040"/>
                  <a:gd name="connsiteY6" fmla="*/ 134020 h 787798"/>
                  <a:gd name="connsiteX7" fmla="*/ 134020 w 268040"/>
                  <a:gd name="connsiteY7" fmla="*/ 0 h 787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68040" h="787798">
                    <a:moveTo>
                      <a:pt x="134020" y="0"/>
                    </a:moveTo>
                    <a:lnTo>
                      <a:pt x="134020" y="0"/>
                    </a:lnTo>
                    <a:cubicBezTo>
                      <a:pt x="208037" y="0"/>
                      <a:pt x="268040" y="60003"/>
                      <a:pt x="268040" y="134020"/>
                    </a:cubicBezTo>
                    <a:cubicBezTo>
                      <a:pt x="268040" y="351946"/>
                      <a:pt x="268039" y="569872"/>
                      <a:pt x="268039" y="787798"/>
                    </a:cubicBezTo>
                    <a:lnTo>
                      <a:pt x="268039" y="787798"/>
                    </a:lnTo>
                    <a:lnTo>
                      <a:pt x="53944" y="785982"/>
                    </a:lnTo>
                    <a:lnTo>
                      <a:pt x="0" y="134020"/>
                    </a:lnTo>
                    <a:cubicBezTo>
                      <a:pt x="0" y="60003"/>
                      <a:pt x="60003" y="0"/>
                      <a:pt x="134020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8" name="フリーフォーム: 図形 67">
                <a:extLst>
                  <a:ext uri="{FF2B5EF4-FFF2-40B4-BE49-F238E27FC236}">
                    <a16:creationId xmlns:a16="http://schemas.microsoft.com/office/drawing/2014/main" id="{AF0442FB-C625-EBE1-9761-2584A9F92DA3}"/>
                  </a:ext>
                </a:extLst>
              </p:cNvPr>
              <p:cNvSpPr/>
              <p:nvPr/>
            </p:nvSpPr>
            <p:spPr bwMode="auto">
              <a:xfrm>
                <a:off x="-730785" y="4134794"/>
                <a:ext cx="456834" cy="298728"/>
              </a:xfrm>
              <a:custGeom>
                <a:avLst/>
                <a:gdLst>
                  <a:gd name="connsiteX0" fmla="*/ 495918 w 944316"/>
                  <a:gd name="connsiteY0" fmla="*/ 0 h 542925"/>
                  <a:gd name="connsiteX1" fmla="*/ 944315 w 944316"/>
                  <a:gd name="connsiteY1" fmla="*/ 0 h 542925"/>
                  <a:gd name="connsiteX2" fmla="*/ 944315 w 944316"/>
                  <a:gd name="connsiteY2" fmla="*/ 385477 h 542925"/>
                  <a:gd name="connsiteX3" fmla="*/ 944316 w 944316"/>
                  <a:gd name="connsiteY3" fmla="*/ 385482 h 542925"/>
                  <a:gd name="connsiteX4" fmla="*/ 944315 w 944316"/>
                  <a:gd name="connsiteY4" fmla="*/ 516267 h 542925"/>
                  <a:gd name="connsiteX5" fmla="*/ 917657 w 944316"/>
                  <a:gd name="connsiteY5" fmla="*/ 542925 h 542925"/>
                  <a:gd name="connsiteX6" fmla="*/ 26658 w 944316"/>
                  <a:gd name="connsiteY6" fmla="*/ 542925 h 542925"/>
                  <a:gd name="connsiteX7" fmla="*/ 0 w 944316"/>
                  <a:gd name="connsiteY7" fmla="*/ 516267 h 542925"/>
                  <a:gd name="connsiteX8" fmla="*/ 0 w 944316"/>
                  <a:gd name="connsiteY8" fmla="*/ 385482 h 542925"/>
                  <a:gd name="connsiteX9" fmla="*/ 157444 w 944316"/>
                  <a:gd name="connsiteY9" fmla="*/ 228038 h 542925"/>
                  <a:gd name="connsiteX10" fmla="*/ 372406 w 944316"/>
                  <a:gd name="connsiteY10" fmla="*/ 221967 h 542925"/>
                  <a:gd name="connsiteX11" fmla="*/ 496231 w 944316"/>
                  <a:gd name="connsiteY11" fmla="*/ 88617 h 542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44316" h="542925">
                    <a:moveTo>
                      <a:pt x="495918" y="0"/>
                    </a:moveTo>
                    <a:lnTo>
                      <a:pt x="944315" y="0"/>
                    </a:lnTo>
                    <a:lnTo>
                      <a:pt x="944315" y="385477"/>
                    </a:lnTo>
                    <a:cubicBezTo>
                      <a:pt x="944315" y="385479"/>
                      <a:pt x="944316" y="385480"/>
                      <a:pt x="944316" y="385482"/>
                    </a:cubicBezTo>
                    <a:cubicBezTo>
                      <a:pt x="944316" y="429077"/>
                      <a:pt x="944315" y="472672"/>
                      <a:pt x="944315" y="516267"/>
                    </a:cubicBezTo>
                    <a:cubicBezTo>
                      <a:pt x="944315" y="530990"/>
                      <a:pt x="932380" y="542925"/>
                      <a:pt x="917657" y="542925"/>
                    </a:cubicBezTo>
                    <a:lnTo>
                      <a:pt x="26658" y="542925"/>
                    </a:lnTo>
                    <a:cubicBezTo>
                      <a:pt x="11935" y="542925"/>
                      <a:pt x="0" y="530990"/>
                      <a:pt x="0" y="516267"/>
                    </a:cubicBezTo>
                    <a:lnTo>
                      <a:pt x="0" y="385482"/>
                    </a:lnTo>
                    <a:cubicBezTo>
                      <a:pt x="0" y="298528"/>
                      <a:pt x="70490" y="228038"/>
                      <a:pt x="157444" y="228038"/>
                    </a:cubicBezTo>
                    <a:lnTo>
                      <a:pt x="372406" y="221967"/>
                    </a:lnTo>
                    <a:lnTo>
                      <a:pt x="496231" y="88617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69" name="フリーフォーム: 図形 68">
                <a:extLst>
                  <a:ext uri="{FF2B5EF4-FFF2-40B4-BE49-F238E27FC236}">
                    <a16:creationId xmlns:a16="http://schemas.microsoft.com/office/drawing/2014/main" id="{D3B767AB-C517-8A23-9050-0C3F0FFA6A24}"/>
                  </a:ext>
                </a:extLst>
              </p:cNvPr>
              <p:cNvSpPr/>
              <p:nvPr/>
            </p:nvSpPr>
            <p:spPr bwMode="auto">
              <a:xfrm flipH="1">
                <a:off x="-163923" y="4134794"/>
                <a:ext cx="456832" cy="298728"/>
              </a:xfrm>
              <a:custGeom>
                <a:avLst/>
                <a:gdLst>
                  <a:gd name="connsiteX0" fmla="*/ 495918 w 944316"/>
                  <a:gd name="connsiteY0" fmla="*/ 0 h 542925"/>
                  <a:gd name="connsiteX1" fmla="*/ 944315 w 944316"/>
                  <a:gd name="connsiteY1" fmla="*/ 0 h 542925"/>
                  <a:gd name="connsiteX2" fmla="*/ 944315 w 944316"/>
                  <a:gd name="connsiteY2" fmla="*/ 385477 h 542925"/>
                  <a:gd name="connsiteX3" fmla="*/ 944316 w 944316"/>
                  <a:gd name="connsiteY3" fmla="*/ 385482 h 542925"/>
                  <a:gd name="connsiteX4" fmla="*/ 944315 w 944316"/>
                  <a:gd name="connsiteY4" fmla="*/ 516267 h 542925"/>
                  <a:gd name="connsiteX5" fmla="*/ 917657 w 944316"/>
                  <a:gd name="connsiteY5" fmla="*/ 542925 h 542925"/>
                  <a:gd name="connsiteX6" fmla="*/ 26658 w 944316"/>
                  <a:gd name="connsiteY6" fmla="*/ 542925 h 542925"/>
                  <a:gd name="connsiteX7" fmla="*/ 0 w 944316"/>
                  <a:gd name="connsiteY7" fmla="*/ 516267 h 542925"/>
                  <a:gd name="connsiteX8" fmla="*/ 0 w 944316"/>
                  <a:gd name="connsiteY8" fmla="*/ 385482 h 542925"/>
                  <a:gd name="connsiteX9" fmla="*/ 157444 w 944316"/>
                  <a:gd name="connsiteY9" fmla="*/ 228038 h 542925"/>
                  <a:gd name="connsiteX10" fmla="*/ 372406 w 944316"/>
                  <a:gd name="connsiteY10" fmla="*/ 221967 h 542925"/>
                  <a:gd name="connsiteX11" fmla="*/ 496231 w 944316"/>
                  <a:gd name="connsiteY11" fmla="*/ 88617 h 542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44316" h="542925">
                    <a:moveTo>
                      <a:pt x="495918" y="0"/>
                    </a:moveTo>
                    <a:lnTo>
                      <a:pt x="944315" y="0"/>
                    </a:lnTo>
                    <a:lnTo>
                      <a:pt x="944315" y="385477"/>
                    </a:lnTo>
                    <a:cubicBezTo>
                      <a:pt x="944315" y="385479"/>
                      <a:pt x="944316" y="385480"/>
                      <a:pt x="944316" y="385482"/>
                    </a:cubicBezTo>
                    <a:cubicBezTo>
                      <a:pt x="944316" y="429077"/>
                      <a:pt x="944315" y="472672"/>
                      <a:pt x="944315" y="516267"/>
                    </a:cubicBezTo>
                    <a:cubicBezTo>
                      <a:pt x="944315" y="530990"/>
                      <a:pt x="932380" y="542925"/>
                      <a:pt x="917657" y="542925"/>
                    </a:cubicBezTo>
                    <a:lnTo>
                      <a:pt x="26658" y="542925"/>
                    </a:lnTo>
                    <a:cubicBezTo>
                      <a:pt x="11935" y="542925"/>
                      <a:pt x="0" y="530990"/>
                      <a:pt x="0" y="516267"/>
                    </a:cubicBezTo>
                    <a:lnTo>
                      <a:pt x="0" y="385482"/>
                    </a:lnTo>
                    <a:cubicBezTo>
                      <a:pt x="0" y="298528"/>
                      <a:pt x="70490" y="228038"/>
                      <a:pt x="157444" y="228038"/>
                    </a:cubicBezTo>
                    <a:lnTo>
                      <a:pt x="372406" y="221967"/>
                    </a:lnTo>
                    <a:lnTo>
                      <a:pt x="496231" y="88617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70" name="フリーフォーム: 図形 69">
                <a:extLst>
                  <a:ext uri="{FF2B5EF4-FFF2-40B4-BE49-F238E27FC236}">
                    <a16:creationId xmlns:a16="http://schemas.microsoft.com/office/drawing/2014/main" id="{B07132C5-D37C-FBEB-C7BC-B536F3EEC46E}"/>
                  </a:ext>
                </a:extLst>
              </p:cNvPr>
              <p:cNvSpPr/>
              <p:nvPr/>
            </p:nvSpPr>
            <p:spPr bwMode="auto">
              <a:xfrm rot="13500000" flipH="1">
                <a:off x="-986312" y="3706522"/>
                <a:ext cx="282107" cy="296241"/>
              </a:xfrm>
              <a:custGeom>
                <a:avLst/>
                <a:gdLst>
                  <a:gd name="connsiteX0" fmla="*/ 293521 w 412229"/>
                  <a:gd name="connsiteY0" fmla="*/ 0 h 427334"/>
                  <a:gd name="connsiteX1" fmla="*/ 390798 w 412229"/>
                  <a:gd name="connsiteY1" fmla="*/ 53757 h 427334"/>
                  <a:gd name="connsiteX2" fmla="*/ 293521 w 412229"/>
                  <a:gd name="connsiteY2" fmla="*/ 112278 h 427334"/>
                  <a:gd name="connsiteX3" fmla="*/ 284673 w 412229"/>
                  <a:gd name="connsiteY3" fmla="*/ 110996 h 427334"/>
                  <a:gd name="connsiteX4" fmla="*/ 272276 w 412229"/>
                  <a:gd name="connsiteY4" fmla="*/ 115729 h 427334"/>
                  <a:gd name="connsiteX5" fmla="*/ 261464 w 412229"/>
                  <a:gd name="connsiteY5" fmla="*/ 131958 h 427334"/>
                  <a:gd name="connsiteX6" fmla="*/ 273853 w 412229"/>
                  <a:gd name="connsiteY6" fmla="*/ 166983 h 427334"/>
                  <a:gd name="connsiteX7" fmla="*/ 292464 w 412229"/>
                  <a:gd name="connsiteY7" fmla="*/ 172805 h 427334"/>
                  <a:gd name="connsiteX8" fmla="*/ 303590 w 412229"/>
                  <a:gd name="connsiteY8" fmla="*/ 169176 h 427334"/>
                  <a:gd name="connsiteX9" fmla="*/ 310221 w 412229"/>
                  <a:gd name="connsiteY9" fmla="*/ 159341 h 427334"/>
                  <a:gd name="connsiteX10" fmla="*/ 352474 w 412229"/>
                  <a:gd name="connsiteY10" fmla="*/ 141839 h 427334"/>
                  <a:gd name="connsiteX11" fmla="*/ 412229 w 412229"/>
                  <a:gd name="connsiteY11" fmla="*/ 201594 h 427334"/>
                  <a:gd name="connsiteX12" fmla="*/ 375734 w 412229"/>
                  <a:gd name="connsiteY12" fmla="*/ 256653 h 427334"/>
                  <a:gd name="connsiteX13" fmla="*/ 366925 w 412229"/>
                  <a:gd name="connsiteY13" fmla="*/ 258432 h 427334"/>
                  <a:gd name="connsiteX14" fmla="*/ 335342 w 412229"/>
                  <a:gd name="connsiteY14" fmla="*/ 274409 h 427334"/>
                  <a:gd name="connsiteX15" fmla="*/ 289635 w 412229"/>
                  <a:gd name="connsiteY15" fmla="*/ 278194 h 427334"/>
                  <a:gd name="connsiteX16" fmla="*/ 292337 w 412229"/>
                  <a:gd name="connsiteY16" fmla="*/ 321306 h 427334"/>
                  <a:gd name="connsiteX17" fmla="*/ 209975 w 412229"/>
                  <a:gd name="connsiteY17" fmla="*/ 414524 h 427334"/>
                  <a:gd name="connsiteX18" fmla="*/ 180488 w 412229"/>
                  <a:gd name="connsiteY18" fmla="*/ 422425 h 427334"/>
                  <a:gd name="connsiteX19" fmla="*/ 5285 w 412229"/>
                  <a:gd name="connsiteY19" fmla="*/ 321272 h 427334"/>
                  <a:gd name="connsiteX20" fmla="*/ 4909 w 412229"/>
                  <a:gd name="connsiteY20" fmla="*/ 319868 h 427334"/>
                  <a:gd name="connsiteX21" fmla="*/ 106062 w 412229"/>
                  <a:gd name="connsiteY21" fmla="*/ 144665 h 427334"/>
                  <a:gd name="connsiteX22" fmla="*/ 135549 w 412229"/>
                  <a:gd name="connsiteY22" fmla="*/ 136764 h 427334"/>
                  <a:gd name="connsiteX23" fmla="*/ 153158 w 412229"/>
                  <a:gd name="connsiteY23" fmla="*/ 135661 h 427334"/>
                  <a:gd name="connsiteX24" fmla="*/ 157273 w 412229"/>
                  <a:gd name="connsiteY24" fmla="*/ 102172 h 427334"/>
                  <a:gd name="connsiteX25" fmla="*/ 241729 w 412229"/>
                  <a:gd name="connsiteY25" fmla="*/ 9762 h 427334"/>
                  <a:gd name="connsiteX26" fmla="*/ 284487 w 412229"/>
                  <a:gd name="connsiteY26" fmla="*/ 575 h 427334"/>
                  <a:gd name="connsiteX27" fmla="*/ 284527 w 412229"/>
                  <a:gd name="connsiteY27" fmla="*/ 1303 h 427334"/>
                  <a:gd name="connsiteX0" fmla="*/ 293521 w 412229"/>
                  <a:gd name="connsiteY0" fmla="*/ 0 h 427334"/>
                  <a:gd name="connsiteX1" fmla="*/ 390798 w 412229"/>
                  <a:gd name="connsiteY1" fmla="*/ 53757 h 427334"/>
                  <a:gd name="connsiteX2" fmla="*/ 293521 w 412229"/>
                  <a:gd name="connsiteY2" fmla="*/ 112278 h 427334"/>
                  <a:gd name="connsiteX3" fmla="*/ 284673 w 412229"/>
                  <a:gd name="connsiteY3" fmla="*/ 110996 h 427334"/>
                  <a:gd name="connsiteX4" fmla="*/ 272276 w 412229"/>
                  <a:gd name="connsiteY4" fmla="*/ 115729 h 427334"/>
                  <a:gd name="connsiteX5" fmla="*/ 261464 w 412229"/>
                  <a:gd name="connsiteY5" fmla="*/ 131958 h 427334"/>
                  <a:gd name="connsiteX6" fmla="*/ 273853 w 412229"/>
                  <a:gd name="connsiteY6" fmla="*/ 166983 h 427334"/>
                  <a:gd name="connsiteX7" fmla="*/ 292464 w 412229"/>
                  <a:gd name="connsiteY7" fmla="*/ 172805 h 427334"/>
                  <a:gd name="connsiteX8" fmla="*/ 303590 w 412229"/>
                  <a:gd name="connsiteY8" fmla="*/ 169176 h 427334"/>
                  <a:gd name="connsiteX9" fmla="*/ 310221 w 412229"/>
                  <a:gd name="connsiteY9" fmla="*/ 159341 h 427334"/>
                  <a:gd name="connsiteX10" fmla="*/ 352474 w 412229"/>
                  <a:gd name="connsiteY10" fmla="*/ 141839 h 427334"/>
                  <a:gd name="connsiteX11" fmla="*/ 412229 w 412229"/>
                  <a:gd name="connsiteY11" fmla="*/ 201594 h 427334"/>
                  <a:gd name="connsiteX12" fmla="*/ 375734 w 412229"/>
                  <a:gd name="connsiteY12" fmla="*/ 256653 h 427334"/>
                  <a:gd name="connsiteX13" fmla="*/ 366925 w 412229"/>
                  <a:gd name="connsiteY13" fmla="*/ 258432 h 427334"/>
                  <a:gd name="connsiteX14" fmla="*/ 335342 w 412229"/>
                  <a:gd name="connsiteY14" fmla="*/ 274409 h 427334"/>
                  <a:gd name="connsiteX15" fmla="*/ 289635 w 412229"/>
                  <a:gd name="connsiteY15" fmla="*/ 278194 h 427334"/>
                  <a:gd name="connsiteX16" fmla="*/ 292337 w 412229"/>
                  <a:gd name="connsiteY16" fmla="*/ 321306 h 427334"/>
                  <a:gd name="connsiteX17" fmla="*/ 209975 w 412229"/>
                  <a:gd name="connsiteY17" fmla="*/ 414524 h 427334"/>
                  <a:gd name="connsiteX18" fmla="*/ 180488 w 412229"/>
                  <a:gd name="connsiteY18" fmla="*/ 422425 h 427334"/>
                  <a:gd name="connsiteX19" fmla="*/ 5285 w 412229"/>
                  <a:gd name="connsiteY19" fmla="*/ 321272 h 427334"/>
                  <a:gd name="connsiteX20" fmla="*/ 4909 w 412229"/>
                  <a:gd name="connsiteY20" fmla="*/ 319868 h 427334"/>
                  <a:gd name="connsiteX21" fmla="*/ 106062 w 412229"/>
                  <a:gd name="connsiteY21" fmla="*/ 144665 h 427334"/>
                  <a:gd name="connsiteX22" fmla="*/ 135549 w 412229"/>
                  <a:gd name="connsiteY22" fmla="*/ 136764 h 427334"/>
                  <a:gd name="connsiteX23" fmla="*/ 157273 w 412229"/>
                  <a:gd name="connsiteY23" fmla="*/ 102172 h 427334"/>
                  <a:gd name="connsiteX24" fmla="*/ 241729 w 412229"/>
                  <a:gd name="connsiteY24" fmla="*/ 9762 h 427334"/>
                  <a:gd name="connsiteX25" fmla="*/ 284487 w 412229"/>
                  <a:gd name="connsiteY25" fmla="*/ 575 h 427334"/>
                  <a:gd name="connsiteX26" fmla="*/ 284527 w 412229"/>
                  <a:gd name="connsiteY26" fmla="*/ 1303 h 427334"/>
                  <a:gd name="connsiteX27" fmla="*/ 293521 w 412229"/>
                  <a:gd name="connsiteY27" fmla="*/ 0 h 427334"/>
                  <a:gd name="connsiteX0" fmla="*/ 293521 w 412229"/>
                  <a:gd name="connsiteY0" fmla="*/ 0 h 427334"/>
                  <a:gd name="connsiteX1" fmla="*/ 390798 w 412229"/>
                  <a:gd name="connsiteY1" fmla="*/ 53757 h 427334"/>
                  <a:gd name="connsiteX2" fmla="*/ 293521 w 412229"/>
                  <a:gd name="connsiteY2" fmla="*/ 112278 h 427334"/>
                  <a:gd name="connsiteX3" fmla="*/ 284673 w 412229"/>
                  <a:gd name="connsiteY3" fmla="*/ 110996 h 427334"/>
                  <a:gd name="connsiteX4" fmla="*/ 272276 w 412229"/>
                  <a:gd name="connsiteY4" fmla="*/ 115729 h 427334"/>
                  <a:gd name="connsiteX5" fmla="*/ 261464 w 412229"/>
                  <a:gd name="connsiteY5" fmla="*/ 131958 h 427334"/>
                  <a:gd name="connsiteX6" fmla="*/ 273853 w 412229"/>
                  <a:gd name="connsiteY6" fmla="*/ 166983 h 427334"/>
                  <a:gd name="connsiteX7" fmla="*/ 292464 w 412229"/>
                  <a:gd name="connsiteY7" fmla="*/ 172805 h 427334"/>
                  <a:gd name="connsiteX8" fmla="*/ 303590 w 412229"/>
                  <a:gd name="connsiteY8" fmla="*/ 169176 h 427334"/>
                  <a:gd name="connsiteX9" fmla="*/ 310221 w 412229"/>
                  <a:gd name="connsiteY9" fmla="*/ 159341 h 427334"/>
                  <a:gd name="connsiteX10" fmla="*/ 352474 w 412229"/>
                  <a:gd name="connsiteY10" fmla="*/ 141839 h 427334"/>
                  <a:gd name="connsiteX11" fmla="*/ 412229 w 412229"/>
                  <a:gd name="connsiteY11" fmla="*/ 201594 h 427334"/>
                  <a:gd name="connsiteX12" fmla="*/ 375734 w 412229"/>
                  <a:gd name="connsiteY12" fmla="*/ 256653 h 427334"/>
                  <a:gd name="connsiteX13" fmla="*/ 366925 w 412229"/>
                  <a:gd name="connsiteY13" fmla="*/ 258432 h 427334"/>
                  <a:gd name="connsiteX14" fmla="*/ 335342 w 412229"/>
                  <a:gd name="connsiteY14" fmla="*/ 274409 h 427334"/>
                  <a:gd name="connsiteX15" fmla="*/ 289635 w 412229"/>
                  <a:gd name="connsiteY15" fmla="*/ 278194 h 427334"/>
                  <a:gd name="connsiteX16" fmla="*/ 292337 w 412229"/>
                  <a:gd name="connsiteY16" fmla="*/ 321306 h 427334"/>
                  <a:gd name="connsiteX17" fmla="*/ 209975 w 412229"/>
                  <a:gd name="connsiteY17" fmla="*/ 414524 h 427334"/>
                  <a:gd name="connsiteX18" fmla="*/ 180488 w 412229"/>
                  <a:gd name="connsiteY18" fmla="*/ 422425 h 427334"/>
                  <a:gd name="connsiteX19" fmla="*/ 5285 w 412229"/>
                  <a:gd name="connsiteY19" fmla="*/ 321272 h 427334"/>
                  <a:gd name="connsiteX20" fmla="*/ 4909 w 412229"/>
                  <a:gd name="connsiteY20" fmla="*/ 319868 h 427334"/>
                  <a:gd name="connsiteX21" fmla="*/ 106062 w 412229"/>
                  <a:gd name="connsiteY21" fmla="*/ 144665 h 427334"/>
                  <a:gd name="connsiteX22" fmla="*/ 157273 w 412229"/>
                  <a:gd name="connsiteY22" fmla="*/ 102172 h 427334"/>
                  <a:gd name="connsiteX23" fmla="*/ 241729 w 412229"/>
                  <a:gd name="connsiteY23" fmla="*/ 9762 h 427334"/>
                  <a:gd name="connsiteX24" fmla="*/ 284487 w 412229"/>
                  <a:gd name="connsiteY24" fmla="*/ 575 h 427334"/>
                  <a:gd name="connsiteX25" fmla="*/ 284527 w 412229"/>
                  <a:gd name="connsiteY25" fmla="*/ 1303 h 427334"/>
                  <a:gd name="connsiteX26" fmla="*/ 293521 w 412229"/>
                  <a:gd name="connsiteY26" fmla="*/ 0 h 427334"/>
                  <a:gd name="connsiteX0" fmla="*/ 295015 w 413723"/>
                  <a:gd name="connsiteY0" fmla="*/ 0 h 427334"/>
                  <a:gd name="connsiteX1" fmla="*/ 392292 w 413723"/>
                  <a:gd name="connsiteY1" fmla="*/ 53757 h 427334"/>
                  <a:gd name="connsiteX2" fmla="*/ 295015 w 413723"/>
                  <a:gd name="connsiteY2" fmla="*/ 112278 h 427334"/>
                  <a:gd name="connsiteX3" fmla="*/ 286167 w 413723"/>
                  <a:gd name="connsiteY3" fmla="*/ 110996 h 427334"/>
                  <a:gd name="connsiteX4" fmla="*/ 273770 w 413723"/>
                  <a:gd name="connsiteY4" fmla="*/ 115729 h 427334"/>
                  <a:gd name="connsiteX5" fmla="*/ 262958 w 413723"/>
                  <a:gd name="connsiteY5" fmla="*/ 131958 h 427334"/>
                  <a:gd name="connsiteX6" fmla="*/ 275347 w 413723"/>
                  <a:gd name="connsiteY6" fmla="*/ 166983 h 427334"/>
                  <a:gd name="connsiteX7" fmla="*/ 293958 w 413723"/>
                  <a:gd name="connsiteY7" fmla="*/ 172805 h 427334"/>
                  <a:gd name="connsiteX8" fmla="*/ 305084 w 413723"/>
                  <a:gd name="connsiteY8" fmla="*/ 169176 h 427334"/>
                  <a:gd name="connsiteX9" fmla="*/ 311715 w 413723"/>
                  <a:gd name="connsiteY9" fmla="*/ 159341 h 427334"/>
                  <a:gd name="connsiteX10" fmla="*/ 353968 w 413723"/>
                  <a:gd name="connsiteY10" fmla="*/ 141839 h 427334"/>
                  <a:gd name="connsiteX11" fmla="*/ 413723 w 413723"/>
                  <a:gd name="connsiteY11" fmla="*/ 201594 h 427334"/>
                  <a:gd name="connsiteX12" fmla="*/ 377228 w 413723"/>
                  <a:gd name="connsiteY12" fmla="*/ 256653 h 427334"/>
                  <a:gd name="connsiteX13" fmla="*/ 368419 w 413723"/>
                  <a:gd name="connsiteY13" fmla="*/ 258432 h 427334"/>
                  <a:gd name="connsiteX14" fmla="*/ 336836 w 413723"/>
                  <a:gd name="connsiteY14" fmla="*/ 274409 h 427334"/>
                  <a:gd name="connsiteX15" fmla="*/ 291129 w 413723"/>
                  <a:gd name="connsiteY15" fmla="*/ 278194 h 427334"/>
                  <a:gd name="connsiteX16" fmla="*/ 293831 w 413723"/>
                  <a:gd name="connsiteY16" fmla="*/ 321306 h 427334"/>
                  <a:gd name="connsiteX17" fmla="*/ 211469 w 413723"/>
                  <a:gd name="connsiteY17" fmla="*/ 414524 h 427334"/>
                  <a:gd name="connsiteX18" fmla="*/ 181982 w 413723"/>
                  <a:gd name="connsiteY18" fmla="*/ 422425 h 427334"/>
                  <a:gd name="connsiteX19" fmla="*/ 6779 w 413723"/>
                  <a:gd name="connsiteY19" fmla="*/ 321272 h 427334"/>
                  <a:gd name="connsiteX20" fmla="*/ 6403 w 413723"/>
                  <a:gd name="connsiteY20" fmla="*/ 319868 h 427334"/>
                  <a:gd name="connsiteX21" fmla="*/ 90887 w 413723"/>
                  <a:gd name="connsiteY21" fmla="*/ 142283 h 427334"/>
                  <a:gd name="connsiteX22" fmla="*/ 158767 w 413723"/>
                  <a:gd name="connsiteY22" fmla="*/ 102172 h 427334"/>
                  <a:gd name="connsiteX23" fmla="*/ 243223 w 413723"/>
                  <a:gd name="connsiteY23" fmla="*/ 9762 h 427334"/>
                  <a:gd name="connsiteX24" fmla="*/ 285981 w 413723"/>
                  <a:gd name="connsiteY24" fmla="*/ 575 h 427334"/>
                  <a:gd name="connsiteX25" fmla="*/ 286021 w 413723"/>
                  <a:gd name="connsiteY25" fmla="*/ 1303 h 427334"/>
                  <a:gd name="connsiteX26" fmla="*/ 295015 w 413723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0890 w 413484"/>
                  <a:gd name="connsiteY15" fmla="*/ 278194 h 427334"/>
                  <a:gd name="connsiteX16" fmla="*/ 293592 w 413484"/>
                  <a:gd name="connsiteY16" fmla="*/ 321306 h 427334"/>
                  <a:gd name="connsiteX17" fmla="*/ 211230 w 413484"/>
                  <a:gd name="connsiteY17" fmla="*/ 414524 h 427334"/>
                  <a:gd name="connsiteX18" fmla="*/ 181743 w 413484"/>
                  <a:gd name="connsiteY18" fmla="*/ 422425 h 427334"/>
                  <a:gd name="connsiteX19" fmla="*/ 6540 w 413484"/>
                  <a:gd name="connsiteY19" fmla="*/ 321272 h 427334"/>
                  <a:gd name="connsiteX20" fmla="*/ 6164 w 413484"/>
                  <a:gd name="connsiteY20" fmla="*/ 319868 h 427334"/>
                  <a:gd name="connsiteX21" fmla="*/ 90648 w 413484"/>
                  <a:gd name="connsiteY21" fmla="*/ 142283 h 427334"/>
                  <a:gd name="connsiteX22" fmla="*/ 158528 w 413484"/>
                  <a:gd name="connsiteY22" fmla="*/ 102172 h 427334"/>
                  <a:gd name="connsiteX23" fmla="*/ 242984 w 413484"/>
                  <a:gd name="connsiteY23" fmla="*/ 9762 h 427334"/>
                  <a:gd name="connsiteX24" fmla="*/ 285742 w 413484"/>
                  <a:gd name="connsiteY24" fmla="*/ 575 h 427334"/>
                  <a:gd name="connsiteX25" fmla="*/ 285782 w 413484"/>
                  <a:gd name="connsiteY25" fmla="*/ 1303 h 427334"/>
                  <a:gd name="connsiteX26" fmla="*/ 294776 w 413484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0890 w 413484"/>
                  <a:gd name="connsiteY15" fmla="*/ 278194 h 427334"/>
                  <a:gd name="connsiteX16" fmla="*/ 293592 w 413484"/>
                  <a:gd name="connsiteY16" fmla="*/ 321306 h 427334"/>
                  <a:gd name="connsiteX17" fmla="*/ 211230 w 413484"/>
                  <a:gd name="connsiteY17" fmla="*/ 414524 h 427334"/>
                  <a:gd name="connsiteX18" fmla="*/ 181743 w 413484"/>
                  <a:gd name="connsiteY18" fmla="*/ 422425 h 427334"/>
                  <a:gd name="connsiteX19" fmla="*/ 6540 w 413484"/>
                  <a:gd name="connsiteY19" fmla="*/ 321272 h 427334"/>
                  <a:gd name="connsiteX20" fmla="*/ 6164 w 413484"/>
                  <a:gd name="connsiteY20" fmla="*/ 319868 h 427334"/>
                  <a:gd name="connsiteX21" fmla="*/ 90648 w 413484"/>
                  <a:gd name="connsiteY21" fmla="*/ 142283 h 427334"/>
                  <a:gd name="connsiteX22" fmla="*/ 153766 w 413484"/>
                  <a:gd name="connsiteY22" fmla="*/ 75978 h 427334"/>
                  <a:gd name="connsiteX23" fmla="*/ 242984 w 413484"/>
                  <a:gd name="connsiteY23" fmla="*/ 9762 h 427334"/>
                  <a:gd name="connsiteX24" fmla="*/ 285742 w 413484"/>
                  <a:gd name="connsiteY24" fmla="*/ 575 h 427334"/>
                  <a:gd name="connsiteX25" fmla="*/ 285782 w 413484"/>
                  <a:gd name="connsiteY25" fmla="*/ 1303 h 427334"/>
                  <a:gd name="connsiteX26" fmla="*/ 294776 w 413484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0890 w 413484"/>
                  <a:gd name="connsiteY15" fmla="*/ 278194 h 427334"/>
                  <a:gd name="connsiteX16" fmla="*/ 293592 w 413484"/>
                  <a:gd name="connsiteY16" fmla="*/ 321306 h 427334"/>
                  <a:gd name="connsiteX17" fmla="*/ 211230 w 413484"/>
                  <a:gd name="connsiteY17" fmla="*/ 414524 h 427334"/>
                  <a:gd name="connsiteX18" fmla="*/ 181743 w 413484"/>
                  <a:gd name="connsiteY18" fmla="*/ 422425 h 427334"/>
                  <a:gd name="connsiteX19" fmla="*/ 6540 w 413484"/>
                  <a:gd name="connsiteY19" fmla="*/ 321272 h 427334"/>
                  <a:gd name="connsiteX20" fmla="*/ 6164 w 413484"/>
                  <a:gd name="connsiteY20" fmla="*/ 319868 h 427334"/>
                  <a:gd name="connsiteX21" fmla="*/ 90648 w 413484"/>
                  <a:gd name="connsiteY21" fmla="*/ 142283 h 427334"/>
                  <a:gd name="connsiteX22" fmla="*/ 153766 w 413484"/>
                  <a:gd name="connsiteY22" fmla="*/ 75978 h 427334"/>
                  <a:gd name="connsiteX23" fmla="*/ 242984 w 413484"/>
                  <a:gd name="connsiteY23" fmla="*/ 9762 h 427334"/>
                  <a:gd name="connsiteX24" fmla="*/ 285742 w 413484"/>
                  <a:gd name="connsiteY24" fmla="*/ 575 h 427334"/>
                  <a:gd name="connsiteX25" fmla="*/ 285782 w 413484"/>
                  <a:gd name="connsiteY25" fmla="*/ 1303 h 427334"/>
                  <a:gd name="connsiteX26" fmla="*/ 294776 w 413484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3592 w 413484"/>
                  <a:gd name="connsiteY15" fmla="*/ 321306 h 427334"/>
                  <a:gd name="connsiteX16" fmla="*/ 211230 w 413484"/>
                  <a:gd name="connsiteY16" fmla="*/ 414524 h 427334"/>
                  <a:gd name="connsiteX17" fmla="*/ 181743 w 413484"/>
                  <a:gd name="connsiteY17" fmla="*/ 422425 h 427334"/>
                  <a:gd name="connsiteX18" fmla="*/ 6540 w 413484"/>
                  <a:gd name="connsiteY18" fmla="*/ 321272 h 427334"/>
                  <a:gd name="connsiteX19" fmla="*/ 6164 w 413484"/>
                  <a:gd name="connsiteY19" fmla="*/ 319868 h 427334"/>
                  <a:gd name="connsiteX20" fmla="*/ 90648 w 413484"/>
                  <a:gd name="connsiteY20" fmla="*/ 142283 h 427334"/>
                  <a:gd name="connsiteX21" fmla="*/ 153766 w 413484"/>
                  <a:gd name="connsiteY21" fmla="*/ 75978 h 427334"/>
                  <a:gd name="connsiteX22" fmla="*/ 242984 w 413484"/>
                  <a:gd name="connsiteY22" fmla="*/ 9762 h 427334"/>
                  <a:gd name="connsiteX23" fmla="*/ 285742 w 413484"/>
                  <a:gd name="connsiteY23" fmla="*/ 575 h 427334"/>
                  <a:gd name="connsiteX24" fmla="*/ 285782 w 413484"/>
                  <a:gd name="connsiteY24" fmla="*/ 1303 h 427334"/>
                  <a:gd name="connsiteX25" fmla="*/ 294776 w 413484"/>
                  <a:gd name="connsiteY25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34627 w 413484"/>
                  <a:gd name="connsiteY6" fmla="*/ 195558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3592 w 413484"/>
                  <a:gd name="connsiteY15" fmla="*/ 321306 h 427334"/>
                  <a:gd name="connsiteX16" fmla="*/ 211230 w 413484"/>
                  <a:gd name="connsiteY16" fmla="*/ 414524 h 427334"/>
                  <a:gd name="connsiteX17" fmla="*/ 181743 w 413484"/>
                  <a:gd name="connsiteY17" fmla="*/ 422425 h 427334"/>
                  <a:gd name="connsiteX18" fmla="*/ 6540 w 413484"/>
                  <a:gd name="connsiteY18" fmla="*/ 321272 h 427334"/>
                  <a:gd name="connsiteX19" fmla="*/ 6164 w 413484"/>
                  <a:gd name="connsiteY19" fmla="*/ 319868 h 427334"/>
                  <a:gd name="connsiteX20" fmla="*/ 90648 w 413484"/>
                  <a:gd name="connsiteY20" fmla="*/ 142283 h 427334"/>
                  <a:gd name="connsiteX21" fmla="*/ 153766 w 413484"/>
                  <a:gd name="connsiteY21" fmla="*/ 75978 h 427334"/>
                  <a:gd name="connsiteX22" fmla="*/ 242984 w 413484"/>
                  <a:gd name="connsiteY22" fmla="*/ 9762 h 427334"/>
                  <a:gd name="connsiteX23" fmla="*/ 285742 w 413484"/>
                  <a:gd name="connsiteY23" fmla="*/ 575 h 427334"/>
                  <a:gd name="connsiteX24" fmla="*/ 285782 w 413484"/>
                  <a:gd name="connsiteY24" fmla="*/ 1303 h 427334"/>
                  <a:gd name="connsiteX25" fmla="*/ 294776 w 413484"/>
                  <a:gd name="connsiteY25" fmla="*/ 0 h 427334"/>
                  <a:gd name="connsiteX0" fmla="*/ 299067 w 417775"/>
                  <a:gd name="connsiteY0" fmla="*/ 0 h 427334"/>
                  <a:gd name="connsiteX1" fmla="*/ 396344 w 417775"/>
                  <a:gd name="connsiteY1" fmla="*/ 53757 h 427334"/>
                  <a:gd name="connsiteX2" fmla="*/ 299067 w 417775"/>
                  <a:gd name="connsiteY2" fmla="*/ 112278 h 427334"/>
                  <a:gd name="connsiteX3" fmla="*/ 290219 w 417775"/>
                  <a:gd name="connsiteY3" fmla="*/ 110996 h 427334"/>
                  <a:gd name="connsiteX4" fmla="*/ 277822 w 417775"/>
                  <a:gd name="connsiteY4" fmla="*/ 115729 h 427334"/>
                  <a:gd name="connsiteX5" fmla="*/ 267010 w 417775"/>
                  <a:gd name="connsiteY5" fmla="*/ 131958 h 427334"/>
                  <a:gd name="connsiteX6" fmla="*/ 238918 w 417775"/>
                  <a:gd name="connsiteY6" fmla="*/ 195558 h 427334"/>
                  <a:gd name="connsiteX7" fmla="*/ 298010 w 417775"/>
                  <a:gd name="connsiteY7" fmla="*/ 172805 h 427334"/>
                  <a:gd name="connsiteX8" fmla="*/ 309136 w 417775"/>
                  <a:gd name="connsiteY8" fmla="*/ 169176 h 427334"/>
                  <a:gd name="connsiteX9" fmla="*/ 315767 w 417775"/>
                  <a:gd name="connsiteY9" fmla="*/ 159341 h 427334"/>
                  <a:gd name="connsiteX10" fmla="*/ 358020 w 417775"/>
                  <a:gd name="connsiteY10" fmla="*/ 141839 h 427334"/>
                  <a:gd name="connsiteX11" fmla="*/ 417775 w 417775"/>
                  <a:gd name="connsiteY11" fmla="*/ 201594 h 427334"/>
                  <a:gd name="connsiteX12" fmla="*/ 381280 w 417775"/>
                  <a:gd name="connsiteY12" fmla="*/ 256653 h 427334"/>
                  <a:gd name="connsiteX13" fmla="*/ 372471 w 417775"/>
                  <a:gd name="connsiteY13" fmla="*/ 258432 h 427334"/>
                  <a:gd name="connsiteX14" fmla="*/ 340888 w 417775"/>
                  <a:gd name="connsiteY14" fmla="*/ 274409 h 427334"/>
                  <a:gd name="connsiteX15" fmla="*/ 297883 w 417775"/>
                  <a:gd name="connsiteY15" fmla="*/ 321306 h 427334"/>
                  <a:gd name="connsiteX16" fmla="*/ 215521 w 417775"/>
                  <a:gd name="connsiteY16" fmla="*/ 414524 h 427334"/>
                  <a:gd name="connsiteX17" fmla="*/ 186034 w 417775"/>
                  <a:gd name="connsiteY17" fmla="*/ 422425 h 427334"/>
                  <a:gd name="connsiteX18" fmla="*/ 10831 w 417775"/>
                  <a:gd name="connsiteY18" fmla="*/ 321272 h 427334"/>
                  <a:gd name="connsiteX19" fmla="*/ 5692 w 417775"/>
                  <a:gd name="connsiteY19" fmla="*/ 384162 h 427334"/>
                  <a:gd name="connsiteX20" fmla="*/ 94939 w 417775"/>
                  <a:gd name="connsiteY20" fmla="*/ 142283 h 427334"/>
                  <a:gd name="connsiteX21" fmla="*/ 158057 w 417775"/>
                  <a:gd name="connsiteY21" fmla="*/ 75978 h 427334"/>
                  <a:gd name="connsiteX22" fmla="*/ 247275 w 417775"/>
                  <a:gd name="connsiteY22" fmla="*/ 9762 h 427334"/>
                  <a:gd name="connsiteX23" fmla="*/ 290033 w 417775"/>
                  <a:gd name="connsiteY23" fmla="*/ 575 h 427334"/>
                  <a:gd name="connsiteX24" fmla="*/ 290073 w 417775"/>
                  <a:gd name="connsiteY24" fmla="*/ 1303 h 427334"/>
                  <a:gd name="connsiteX25" fmla="*/ 299067 w 417775"/>
                  <a:gd name="connsiteY25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88236 w 406944"/>
                  <a:gd name="connsiteY2" fmla="*/ 112278 h 427334"/>
                  <a:gd name="connsiteX3" fmla="*/ 279388 w 406944"/>
                  <a:gd name="connsiteY3" fmla="*/ 110996 h 427334"/>
                  <a:gd name="connsiteX4" fmla="*/ 266991 w 406944"/>
                  <a:gd name="connsiteY4" fmla="*/ 115729 h 427334"/>
                  <a:gd name="connsiteX5" fmla="*/ 256179 w 406944"/>
                  <a:gd name="connsiteY5" fmla="*/ 131958 h 427334"/>
                  <a:gd name="connsiteX6" fmla="*/ 228087 w 406944"/>
                  <a:gd name="connsiteY6" fmla="*/ 195558 h 427334"/>
                  <a:gd name="connsiteX7" fmla="*/ 287179 w 406944"/>
                  <a:gd name="connsiteY7" fmla="*/ 172805 h 427334"/>
                  <a:gd name="connsiteX8" fmla="*/ 298305 w 406944"/>
                  <a:gd name="connsiteY8" fmla="*/ 169176 h 427334"/>
                  <a:gd name="connsiteX9" fmla="*/ 304936 w 406944"/>
                  <a:gd name="connsiteY9" fmla="*/ 159341 h 427334"/>
                  <a:gd name="connsiteX10" fmla="*/ 347189 w 406944"/>
                  <a:gd name="connsiteY10" fmla="*/ 141839 h 427334"/>
                  <a:gd name="connsiteX11" fmla="*/ 406944 w 406944"/>
                  <a:gd name="connsiteY11" fmla="*/ 201594 h 427334"/>
                  <a:gd name="connsiteX12" fmla="*/ 370449 w 406944"/>
                  <a:gd name="connsiteY12" fmla="*/ 256653 h 427334"/>
                  <a:gd name="connsiteX13" fmla="*/ 361640 w 406944"/>
                  <a:gd name="connsiteY13" fmla="*/ 258432 h 427334"/>
                  <a:gd name="connsiteX14" fmla="*/ 330057 w 406944"/>
                  <a:gd name="connsiteY14" fmla="*/ 274409 h 427334"/>
                  <a:gd name="connsiteX15" fmla="*/ 287052 w 406944"/>
                  <a:gd name="connsiteY15" fmla="*/ 321306 h 427334"/>
                  <a:gd name="connsiteX16" fmla="*/ 204690 w 406944"/>
                  <a:gd name="connsiteY16" fmla="*/ 414524 h 427334"/>
                  <a:gd name="connsiteX17" fmla="*/ 175203 w 406944"/>
                  <a:gd name="connsiteY17" fmla="*/ 422425 h 427334"/>
                  <a:gd name="connsiteX18" fmla="*/ 0 w 406944"/>
                  <a:gd name="connsiteY18" fmla="*/ 321272 h 427334"/>
                  <a:gd name="connsiteX19" fmla="*/ 84108 w 406944"/>
                  <a:gd name="connsiteY19" fmla="*/ 142283 h 427334"/>
                  <a:gd name="connsiteX20" fmla="*/ 147226 w 406944"/>
                  <a:gd name="connsiteY20" fmla="*/ 75978 h 427334"/>
                  <a:gd name="connsiteX21" fmla="*/ 236444 w 406944"/>
                  <a:gd name="connsiteY21" fmla="*/ 9762 h 427334"/>
                  <a:gd name="connsiteX22" fmla="*/ 279202 w 406944"/>
                  <a:gd name="connsiteY22" fmla="*/ 575 h 427334"/>
                  <a:gd name="connsiteX23" fmla="*/ 279242 w 406944"/>
                  <a:gd name="connsiteY23" fmla="*/ 1303 h 427334"/>
                  <a:gd name="connsiteX24" fmla="*/ 288236 w 406944"/>
                  <a:gd name="connsiteY24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88236 w 406944"/>
                  <a:gd name="connsiteY2" fmla="*/ 11227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28087 w 406944"/>
                  <a:gd name="connsiteY5" fmla="*/ 195558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28087 w 406944"/>
                  <a:gd name="connsiteY5" fmla="*/ 195558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28087 w 406944"/>
                  <a:gd name="connsiteY5" fmla="*/ 195558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16181 w 406944"/>
                  <a:gd name="connsiteY5" fmla="*/ 209846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16181 w 406944"/>
                  <a:gd name="connsiteY5" fmla="*/ 209846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16181 w 406944"/>
                  <a:gd name="connsiteY5" fmla="*/ 209846 h 427334"/>
                  <a:gd name="connsiteX6" fmla="*/ 298305 w 406944"/>
                  <a:gd name="connsiteY6" fmla="*/ 169176 h 427334"/>
                  <a:gd name="connsiteX7" fmla="*/ 304936 w 406944"/>
                  <a:gd name="connsiteY7" fmla="*/ 159341 h 427334"/>
                  <a:gd name="connsiteX8" fmla="*/ 347189 w 406944"/>
                  <a:gd name="connsiteY8" fmla="*/ 141839 h 427334"/>
                  <a:gd name="connsiteX9" fmla="*/ 406944 w 406944"/>
                  <a:gd name="connsiteY9" fmla="*/ 201594 h 427334"/>
                  <a:gd name="connsiteX10" fmla="*/ 370449 w 406944"/>
                  <a:gd name="connsiteY10" fmla="*/ 256653 h 427334"/>
                  <a:gd name="connsiteX11" fmla="*/ 361640 w 406944"/>
                  <a:gd name="connsiteY11" fmla="*/ 258432 h 427334"/>
                  <a:gd name="connsiteX12" fmla="*/ 330057 w 406944"/>
                  <a:gd name="connsiteY12" fmla="*/ 274409 h 427334"/>
                  <a:gd name="connsiteX13" fmla="*/ 287052 w 406944"/>
                  <a:gd name="connsiteY13" fmla="*/ 321306 h 427334"/>
                  <a:gd name="connsiteX14" fmla="*/ 204690 w 406944"/>
                  <a:gd name="connsiteY14" fmla="*/ 414524 h 427334"/>
                  <a:gd name="connsiteX15" fmla="*/ 175203 w 406944"/>
                  <a:gd name="connsiteY15" fmla="*/ 422425 h 427334"/>
                  <a:gd name="connsiteX16" fmla="*/ 0 w 406944"/>
                  <a:gd name="connsiteY16" fmla="*/ 321272 h 427334"/>
                  <a:gd name="connsiteX17" fmla="*/ 84108 w 406944"/>
                  <a:gd name="connsiteY17" fmla="*/ 142283 h 427334"/>
                  <a:gd name="connsiteX18" fmla="*/ 147226 w 406944"/>
                  <a:gd name="connsiteY18" fmla="*/ 75978 h 427334"/>
                  <a:gd name="connsiteX19" fmla="*/ 236444 w 406944"/>
                  <a:gd name="connsiteY19" fmla="*/ 9762 h 427334"/>
                  <a:gd name="connsiteX20" fmla="*/ 279202 w 406944"/>
                  <a:gd name="connsiteY20" fmla="*/ 575 h 427334"/>
                  <a:gd name="connsiteX21" fmla="*/ 279242 w 406944"/>
                  <a:gd name="connsiteY21" fmla="*/ 1303 h 427334"/>
                  <a:gd name="connsiteX22" fmla="*/ 288236 w 406944"/>
                  <a:gd name="connsiteY22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6181 w 406944"/>
                  <a:gd name="connsiteY4" fmla="*/ 209846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192368 w 406944"/>
                  <a:gd name="connsiteY4" fmla="*/ 20270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192368 w 406944"/>
                  <a:gd name="connsiteY4" fmla="*/ 20270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06655 w 406944"/>
                  <a:gd name="connsiteY4" fmla="*/ 22175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06655 w 406944"/>
                  <a:gd name="connsiteY4" fmla="*/ 22175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3798 w 406944"/>
                  <a:gd name="connsiteY4" fmla="*/ 205083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3798 w 406944"/>
                  <a:gd name="connsiteY4" fmla="*/ 205083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287052 w 406944"/>
                  <a:gd name="connsiteY11" fmla="*/ 321306 h 427334"/>
                  <a:gd name="connsiteX12" fmla="*/ 204690 w 406944"/>
                  <a:gd name="connsiteY12" fmla="*/ 414524 h 427334"/>
                  <a:gd name="connsiteX13" fmla="*/ 175203 w 406944"/>
                  <a:gd name="connsiteY13" fmla="*/ 422425 h 427334"/>
                  <a:gd name="connsiteX14" fmla="*/ 0 w 406944"/>
                  <a:gd name="connsiteY14" fmla="*/ 321272 h 427334"/>
                  <a:gd name="connsiteX15" fmla="*/ 84108 w 406944"/>
                  <a:gd name="connsiteY15" fmla="*/ 142283 h 427334"/>
                  <a:gd name="connsiteX16" fmla="*/ 147226 w 406944"/>
                  <a:gd name="connsiteY16" fmla="*/ 75978 h 427334"/>
                  <a:gd name="connsiteX17" fmla="*/ 236444 w 406944"/>
                  <a:gd name="connsiteY17" fmla="*/ 9762 h 427334"/>
                  <a:gd name="connsiteX18" fmla="*/ 279202 w 406944"/>
                  <a:gd name="connsiteY18" fmla="*/ 575 h 427334"/>
                  <a:gd name="connsiteX19" fmla="*/ 279242 w 406944"/>
                  <a:gd name="connsiteY19" fmla="*/ 1303 h 427334"/>
                  <a:gd name="connsiteX20" fmla="*/ 288236 w 406944"/>
                  <a:gd name="connsiteY20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3798 w 406944"/>
                  <a:gd name="connsiteY4" fmla="*/ 205083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287052 w 406944"/>
                  <a:gd name="connsiteY10" fmla="*/ 321306 h 427334"/>
                  <a:gd name="connsiteX11" fmla="*/ 204690 w 406944"/>
                  <a:gd name="connsiteY11" fmla="*/ 414524 h 427334"/>
                  <a:gd name="connsiteX12" fmla="*/ 175203 w 406944"/>
                  <a:gd name="connsiteY12" fmla="*/ 422425 h 427334"/>
                  <a:gd name="connsiteX13" fmla="*/ 0 w 406944"/>
                  <a:gd name="connsiteY13" fmla="*/ 321272 h 427334"/>
                  <a:gd name="connsiteX14" fmla="*/ 84108 w 406944"/>
                  <a:gd name="connsiteY14" fmla="*/ 142283 h 427334"/>
                  <a:gd name="connsiteX15" fmla="*/ 147226 w 406944"/>
                  <a:gd name="connsiteY15" fmla="*/ 75978 h 427334"/>
                  <a:gd name="connsiteX16" fmla="*/ 236444 w 406944"/>
                  <a:gd name="connsiteY16" fmla="*/ 9762 h 427334"/>
                  <a:gd name="connsiteX17" fmla="*/ 279202 w 406944"/>
                  <a:gd name="connsiteY17" fmla="*/ 575 h 427334"/>
                  <a:gd name="connsiteX18" fmla="*/ 279242 w 406944"/>
                  <a:gd name="connsiteY18" fmla="*/ 1303 h 427334"/>
                  <a:gd name="connsiteX19" fmla="*/ 288236 w 406944"/>
                  <a:gd name="connsiteY19" fmla="*/ 0 h 427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406944" h="427334">
                    <a:moveTo>
                      <a:pt x="288236" y="0"/>
                    </a:moveTo>
                    <a:cubicBezTo>
                      <a:pt x="331440" y="0"/>
                      <a:pt x="391863" y="26313"/>
                      <a:pt x="385513" y="53757"/>
                    </a:cubicBezTo>
                    <a:cubicBezTo>
                      <a:pt x="379163" y="81201"/>
                      <a:pt x="336203" y="93228"/>
                      <a:pt x="292999" y="93228"/>
                    </a:cubicBezTo>
                    <a:lnTo>
                      <a:pt x="266991" y="115729"/>
                    </a:lnTo>
                    <a:cubicBezTo>
                      <a:pt x="254188" y="135165"/>
                      <a:pt x="182964" y="160780"/>
                      <a:pt x="213798" y="205083"/>
                    </a:cubicBezTo>
                    <a:cubicBezTo>
                      <a:pt x="244632" y="249386"/>
                      <a:pt x="283513" y="177593"/>
                      <a:pt x="298305" y="169176"/>
                    </a:cubicBezTo>
                    <a:lnTo>
                      <a:pt x="304936" y="159341"/>
                    </a:lnTo>
                    <a:cubicBezTo>
                      <a:pt x="315749" y="148528"/>
                      <a:pt x="330688" y="141839"/>
                      <a:pt x="347189" y="141839"/>
                    </a:cubicBezTo>
                    <a:cubicBezTo>
                      <a:pt x="380191" y="141839"/>
                      <a:pt x="406944" y="168592"/>
                      <a:pt x="406944" y="201594"/>
                    </a:cubicBezTo>
                    <a:cubicBezTo>
                      <a:pt x="406944" y="226346"/>
                      <a:pt x="391896" y="247582"/>
                      <a:pt x="370449" y="256653"/>
                    </a:cubicBezTo>
                    <a:lnTo>
                      <a:pt x="287052" y="321306"/>
                    </a:lnTo>
                    <a:cubicBezTo>
                      <a:pt x="281005" y="364738"/>
                      <a:pt x="249711" y="402461"/>
                      <a:pt x="204690" y="414524"/>
                    </a:cubicBezTo>
                    <a:lnTo>
                      <a:pt x="175203" y="422425"/>
                    </a:lnTo>
                    <a:cubicBezTo>
                      <a:pt x="98890" y="442873"/>
                      <a:pt x="20448" y="397585"/>
                      <a:pt x="0" y="321272"/>
                    </a:cubicBezTo>
                    <a:lnTo>
                      <a:pt x="84108" y="142283"/>
                    </a:lnTo>
                    <a:cubicBezTo>
                      <a:pt x="105147" y="120181"/>
                      <a:pt x="115847" y="104817"/>
                      <a:pt x="147226" y="75978"/>
                    </a:cubicBezTo>
                    <a:cubicBezTo>
                      <a:pt x="178605" y="47139"/>
                      <a:pt x="196121" y="25325"/>
                      <a:pt x="236444" y="9762"/>
                    </a:cubicBezTo>
                    <a:lnTo>
                      <a:pt x="279202" y="575"/>
                    </a:lnTo>
                    <a:cubicBezTo>
                      <a:pt x="279215" y="818"/>
                      <a:pt x="279229" y="1060"/>
                      <a:pt x="279242" y="1303"/>
                    </a:cubicBezTo>
                    <a:lnTo>
                      <a:pt x="288236" y="0"/>
                    </a:ln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1" name="四角形: 上の 2 つの角を丸める 5">
                <a:extLst>
                  <a:ext uri="{FF2B5EF4-FFF2-40B4-BE49-F238E27FC236}">
                    <a16:creationId xmlns:a16="http://schemas.microsoft.com/office/drawing/2014/main" id="{904D4F26-7ADC-46BD-ACD6-7119F99F7F6B}"/>
                  </a:ext>
                </a:extLst>
              </p:cNvPr>
              <p:cNvSpPr/>
              <p:nvPr/>
            </p:nvSpPr>
            <p:spPr bwMode="auto">
              <a:xfrm rot="1800000">
                <a:off x="-777104" y="2984553"/>
                <a:ext cx="268040" cy="787798"/>
              </a:xfrm>
              <a:custGeom>
                <a:avLst/>
                <a:gdLst>
                  <a:gd name="connsiteX0" fmla="*/ 134020 w 268039"/>
                  <a:gd name="connsiteY0" fmla="*/ 0 h 787798"/>
                  <a:gd name="connsiteX1" fmla="*/ 134020 w 268039"/>
                  <a:gd name="connsiteY1" fmla="*/ 0 h 787798"/>
                  <a:gd name="connsiteX2" fmla="*/ 268040 w 268039"/>
                  <a:gd name="connsiteY2" fmla="*/ 134020 h 787798"/>
                  <a:gd name="connsiteX3" fmla="*/ 268039 w 268039"/>
                  <a:gd name="connsiteY3" fmla="*/ 787798 h 787798"/>
                  <a:gd name="connsiteX4" fmla="*/ 268039 w 268039"/>
                  <a:gd name="connsiteY4" fmla="*/ 787798 h 787798"/>
                  <a:gd name="connsiteX5" fmla="*/ 0 w 268039"/>
                  <a:gd name="connsiteY5" fmla="*/ 787798 h 787798"/>
                  <a:gd name="connsiteX6" fmla="*/ 0 w 268039"/>
                  <a:gd name="connsiteY6" fmla="*/ 787798 h 787798"/>
                  <a:gd name="connsiteX7" fmla="*/ 0 w 268039"/>
                  <a:gd name="connsiteY7" fmla="*/ 134020 h 787798"/>
                  <a:gd name="connsiteX8" fmla="*/ 134020 w 268039"/>
                  <a:gd name="connsiteY8" fmla="*/ 0 h 787798"/>
                  <a:gd name="connsiteX0" fmla="*/ 134020 w 268040"/>
                  <a:gd name="connsiteY0" fmla="*/ 0 h 787798"/>
                  <a:gd name="connsiteX1" fmla="*/ 134020 w 268040"/>
                  <a:gd name="connsiteY1" fmla="*/ 0 h 787798"/>
                  <a:gd name="connsiteX2" fmla="*/ 268040 w 268040"/>
                  <a:gd name="connsiteY2" fmla="*/ 134020 h 787798"/>
                  <a:gd name="connsiteX3" fmla="*/ 268039 w 268040"/>
                  <a:gd name="connsiteY3" fmla="*/ 787798 h 787798"/>
                  <a:gd name="connsiteX4" fmla="*/ 268039 w 268040"/>
                  <a:gd name="connsiteY4" fmla="*/ 787798 h 787798"/>
                  <a:gd name="connsiteX5" fmla="*/ 0 w 268040"/>
                  <a:gd name="connsiteY5" fmla="*/ 787798 h 787798"/>
                  <a:gd name="connsiteX6" fmla="*/ 53944 w 268040"/>
                  <a:gd name="connsiteY6" fmla="*/ 785982 h 787798"/>
                  <a:gd name="connsiteX7" fmla="*/ 0 w 268040"/>
                  <a:gd name="connsiteY7" fmla="*/ 134020 h 787798"/>
                  <a:gd name="connsiteX8" fmla="*/ 134020 w 268040"/>
                  <a:gd name="connsiteY8" fmla="*/ 0 h 787798"/>
                  <a:gd name="connsiteX0" fmla="*/ 134020 w 268040"/>
                  <a:gd name="connsiteY0" fmla="*/ 0 h 787798"/>
                  <a:gd name="connsiteX1" fmla="*/ 134020 w 268040"/>
                  <a:gd name="connsiteY1" fmla="*/ 0 h 787798"/>
                  <a:gd name="connsiteX2" fmla="*/ 268040 w 268040"/>
                  <a:gd name="connsiteY2" fmla="*/ 134020 h 787798"/>
                  <a:gd name="connsiteX3" fmla="*/ 268039 w 268040"/>
                  <a:gd name="connsiteY3" fmla="*/ 787798 h 787798"/>
                  <a:gd name="connsiteX4" fmla="*/ 268039 w 268040"/>
                  <a:gd name="connsiteY4" fmla="*/ 787798 h 787798"/>
                  <a:gd name="connsiteX5" fmla="*/ 0 w 268040"/>
                  <a:gd name="connsiteY5" fmla="*/ 787798 h 787798"/>
                  <a:gd name="connsiteX6" fmla="*/ 53944 w 268040"/>
                  <a:gd name="connsiteY6" fmla="*/ 785982 h 787798"/>
                  <a:gd name="connsiteX7" fmla="*/ 0 w 268040"/>
                  <a:gd name="connsiteY7" fmla="*/ 134020 h 787798"/>
                  <a:gd name="connsiteX8" fmla="*/ 134020 w 268040"/>
                  <a:gd name="connsiteY8" fmla="*/ 0 h 787798"/>
                  <a:gd name="connsiteX0" fmla="*/ 134020 w 268040"/>
                  <a:gd name="connsiteY0" fmla="*/ 0 h 787798"/>
                  <a:gd name="connsiteX1" fmla="*/ 134020 w 268040"/>
                  <a:gd name="connsiteY1" fmla="*/ 0 h 787798"/>
                  <a:gd name="connsiteX2" fmla="*/ 268040 w 268040"/>
                  <a:gd name="connsiteY2" fmla="*/ 134020 h 787798"/>
                  <a:gd name="connsiteX3" fmla="*/ 268039 w 268040"/>
                  <a:gd name="connsiteY3" fmla="*/ 787798 h 787798"/>
                  <a:gd name="connsiteX4" fmla="*/ 268039 w 268040"/>
                  <a:gd name="connsiteY4" fmla="*/ 787798 h 787798"/>
                  <a:gd name="connsiteX5" fmla="*/ 53944 w 268040"/>
                  <a:gd name="connsiteY5" fmla="*/ 785982 h 787798"/>
                  <a:gd name="connsiteX6" fmla="*/ 0 w 268040"/>
                  <a:gd name="connsiteY6" fmla="*/ 134020 h 787798"/>
                  <a:gd name="connsiteX7" fmla="*/ 134020 w 268040"/>
                  <a:gd name="connsiteY7" fmla="*/ 0 h 787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68040" h="787798">
                    <a:moveTo>
                      <a:pt x="134020" y="0"/>
                    </a:moveTo>
                    <a:lnTo>
                      <a:pt x="134020" y="0"/>
                    </a:lnTo>
                    <a:cubicBezTo>
                      <a:pt x="208037" y="0"/>
                      <a:pt x="268040" y="60003"/>
                      <a:pt x="268040" y="134020"/>
                    </a:cubicBezTo>
                    <a:cubicBezTo>
                      <a:pt x="268040" y="351946"/>
                      <a:pt x="268039" y="569872"/>
                      <a:pt x="268039" y="787798"/>
                    </a:cubicBezTo>
                    <a:lnTo>
                      <a:pt x="268039" y="787798"/>
                    </a:lnTo>
                    <a:lnTo>
                      <a:pt x="53944" y="785982"/>
                    </a:lnTo>
                    <a:lnTo>
                      <a:pt x="0" y="134020"/>
                    </a:lnTo>
                    <a:cubicBezTo>
                      <a:pt x="0" y="60003"/>
                      <a:pt x="60003" y="0"/>
                      <a:pt x="134020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2" name="フリーフォーム: 図形 71">
                <a:extLst>
                  <a:ext uri="{FF2B5EF4-FFF2-40B4-BE49-F238E27FC236}">
                    <a16:creationId xmlns:a16="http://schemas.microsoft.com/office/drawing/2014/main" id="{AF1F00F1-FBDD-6D67-A513-CD9A0735791E}"/>
                  </a:ext>
                </a:extLst>
              </p:cNvPr>
              <p:cNvSpPr/>
              <p:nvPr/>
            </p:nvSpPr>
            <p:spPr bwMode="auto">
              <a:xfrm rot="10800000">
                <a:off x="-614213" y="3668492"/>
                <a:ext cx="780726" cy="517964"/>
              </a:xfrm>
              <a:custGeom>
                <a:avLst/>
                <a:gdLst>
                  <a:gd name="connsiteX0" fmla="*/ 809300 w 809300"/>
                  <a:gd name="connsiteY0" fmla="*/ 435225 h 435225"/>
                  <a:gd name="connsiteX1" fmla="*/ 0 w 809300"/>
                  <a:gd name="connsiteY1" fmla="*/ 435225 h 435225"/>
                  <a:gd name="connsiteX2" fmla="*/ 76156 w 809300"/>
                  <a:gd name="connsiteY2" fmla="*/ 0 h 435225"/>
                  <a:gd name="connsiteX3" fmla="*/ 368300 w 809300"/>
                  <a:gd name="connsiteY3" fmla="*/ 0 h 435225"/>
                  <a:gd name="connsiteX4" fmla="*/ 368300 w 809300"/>
                  <a:gd name="connsiteY4" fmla="*/ 290875 h 435225"/>
                  <a:gd name="connsiteX5" fmla="*/ 389163 w 809300"/>
                  <a:gd name="connsiteY5" fmla="*/ 311738 h 435225"/>
                  <a:gd name="connsiteX6" fmla="*/ 418459 w 809300"/>
                  <a:gd name="connsiteY6" fmla="*/ 311738 h 435225"/>
                  <a:gd name="connsiteX7" fmla="*/ 439322 w 809300"/>
                  <a:gd name="connsiteY7" fmla="*/ 290875 h 435225"/>
                  <a:gd name="connsiteX8" fmla="*/ 439322 w 809300"/>
                  <a:gd name="connsiteY8" fmla="*/ 0 h 435225"/>
                  <a:gd name="connsiteX9" fmla="*/ 733144 w 809300"/>
                  <a:gd name="connsiteY9" fmla="*/ 0 h 4352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09300" h="435225">
                    <a:moveTo>
                      <a:pt x="809300" y="435225"/>
                    </a:moveTo>
                    <a:lnTo>
                      <a:pt x="0" y="435225"/>
                    </a:lnTo>
                    <a:lnTo>
                      <a:pt x="76156" y="0"/>
                    </a:lnTo>
                    <a:lnTo>
                      <a:pt x="368300" y="0"/>
                    </a:lnTo>
                    <a:lnTo>
                      <a:pt x="368300" y="290875"/>
                    </a:lnTo>
                    <a:cubicBezTo>
                      <a:pt x="368300" y="302397"/>
                      <a:pt x="377641" y="311738"/>
                      <a:pt x="389163" y="311738"/>
                    </a:cubicBezTo>
                    <a:lnTo>
                      <a:pt x="418459" y="311738"/>
                    </a:lnTo>
                    <a:cubicBezTo>
                      <a:pt x="429981" y="311738"/>
                      <a:pt x="439322" y="302397"/>
                      <a:pt x="439322" y="290875"/>
                    </a:cubicBezTo>
                    <a:lnTo>
                      <a:pt x="439322" y="0"/>
                    </a:lnTo>
                    <a:lnTo>
                      <a:pt x="733144" y="0"/>
                    </a:lnTo>
                    <a:close/>
                  </a:path>
                </a:pathLst>
              </a:custGeom>
              <a:solidFill>
                <a:srgbClr val="0070C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73" name="四角形: 上の 2 つの角を丸める 72">
                <a:extLst>
                  <a:ext uri="{FF2B5EF4-FFF2-40B4-BE49-F238E27FC236}">
                    <a16:creationId xmlns:a16="http://schemas.microsoft.com/office/drawing/2014/main" id="{A9045A6E-B38E-E14D-6959-B3BE7AF48CB1}"/>
                  </a:ext>
                </a:extLst>
              </p:cNvPr>
              <p:cNvSpPr/>
              <p:nvPr/>
            </p:nvSpPr>
            <p:spPr bwMode="auto">
              <a:xfrm>
                <a:off x="-648062" y="2984501"/>
                <a:ext cx="845722" cy="677438"/>
              </a:xfrm>
              <a:prstGeom prst="round2SameRect">
                <a:avLst>
                  <a:gd name="adj1" fmla="val 29376"/>
                  <a:gd name="adj2" fmla="val 0"/>
                </a:avLst>
              </a:prstGeom>
              <a:solidFill>
                <a:srgbClr val="0070C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4" name="楕円 73">
                <a:extLst>
                  <a:ext uri="{FF2B5EF4-FFF2-40B4-BE49-F238E27FC236}">
                    <a16:creationId xmlns:a16="http://schemas.microsoft.com/office/drawing/2014/main" id="{E583E8B6-F424-886D-5F15-8880DDCBDF35}"/>
                  </a:ext>
                </a:extLst>
              </p:cNvPr>
              <p:cNvSpPr/>
              <p:nvPr/>
            </p:nvSpPr>
            <p:spPr bwMode="auto">
              <a:xfrm rot="20700000">
                <a:off x="-821922" y="2398389"/>
                <a:ext cx="285997" cy="340057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5" name="楕円 74">
                <a:extLst>
                  <a:ext uri="{FF2B5EF4-FFF2-40B4-BE49-F238E27FC236}">
                    <a16:creationId xmlns:a16="http://schemas.microsoft.com/office/drawing/2014/main" id="{7FBFD299-97CD-9D4B-0C98-145B8C0682EF}"/>
                  </a:ext>
                </a:extLst>
              </p:cNvPr>
              <p:cNvSpPr/>
              <p:nvPr/>
            </p:nvSpPr>
            <p:spPr bwMode="auto">
              <a:xfrm rot="900000" flipH="1">
                <a:off x="89463" y="2398388"/>
                <a:ext cx="285997" cy="340057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6" name="楕円 75">
                <a:extLst>
                  <a:ext uri="{FF2B5EF4-FFF2-40B4-BE49-F238E27FC236}">
                    <a16:creationId xmlns:a16="http://schemas.microsoft.com/office/drawing/2014/main" id="{6E759A3B-D443-DF03-85C3-F72CF271ECEE}"/>
                  </a:ext>
                </a:extLst>
              </p:cNvPr>
              <p:cNvSpPr/>
              <p:nvPr/>
            </p:nvSpPr>
            <p:spPr bwMode="auto">
              <a:xfrm>
                <a:off x="-706425" y="2055685"/>
                <a:ext cx="966387" cy="966386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7" name="フリーフォーム: 図形 76">
                <a:extLst>
                  <a:ext uri="{FF2B5EF4-FFF2-40B4-BE49-F238E27FC236}">
                    <a16:creationId xmlns:a16="http://schemas.microsoft.com/office/drawing/2014/main" id="{BBEA318D-ECAB-D847-7B88-DDC6DF4FFD86}"/>
                  </a:ext>
                </a:extLst>
              </p:cNvPr>
              <p:cNvSpPr/>
              <p:nvPr/>
            </p:nvSpPr>
            <p:spPr bwMode="auto">
              <a:xfrm>
                <a:off x="-653720" y="2420299"/>
                <a:ext cx="344351" cy="183252"/>
              </a:xfrm>
              <a:custGeom>
                <a:avLst/>
                <a:gdLst>
                  <a:gd name="connsiteX0" fmla="*/ 316987 w 633974"/>
                  <a:gd name="connsiteY0" fmla="*/ 0 h 350894"/>
                  <a:gd name="connsiteX1" fmla="*/ 625004 w 633974"/>
                  <a:gd name="connsiteY1" fmla="*/ 153695 h 350894"/>
                  <a:gd name="connsiteX2" fmla="*/ 633974 w 633974"/>
                  <a:gd name="connsiteY2" fmla="*/ 175447 h 350894"/>
                  <a:gd name="connsiteX3" fmla="*/ 625004 w 633974"/>
                  <a:gd name="connsiteY3" fmla="*/ 197200 h 350894"/>
                  <a:gd name="connsiteX4" fmla="*/ 316987 w 633974"/>
                  <a:gd name="connsiteY4" fmla="*/ 350894 h 350894"/>
                  <a:gd name="connsiteX5" fmla="*/ 8970 w 633974"/>
                  <a:gd name="connsiteY5" fmla="*/ 197200 h 350894"/>
                  <a:gd name="connsiteX6" fmla="*/ 0 w 633974"/>
                  <a:gd name="connsiteY6" fmla="*/ 175447 h 350894"/>
                  <a:gd name="connsiteX7" fmla="*/ 8970 w 633974"/>
                  <a:gd name="connsiteY7" fmla="*/ 153695 h 350894"/>
                  <a:gd name="connsiteX8" fmla="*/ 316987 w 633974"/>
                  <a:gd name="connsiteY8" fmla="*/ 0 h 3508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33974" h="350894">
                    <a:moveTo>
                      <a:pt x="316987" y="0"/>
                    </a:moveTo>
                    <a:cubicBezTo>
                      <a:pt x="455454" y="0"/>
                      <a:pt x="574257" y="63375"/>
                      <a:pt x="625004" y="153695"/>
                    </a:cubicBezTo>
                    <a:lnTo>
                      <a:pt x="633974" y="175447"/>
                    </a:lnTo>
                    <a:lnTo>
                      <a:pt x="625004" y="197200"/>
                    </a:lnTo>
                    <a:cubicBezTo>
                      <a:pt x="574257" y="287520"/>
                      <a:pt x="455454" y="350894"/>
                      <a:pt x="316987" y="350894"/>
                    </a:cubicBezTo>
                    <a:cubicBezTo>
                      <a:pt x="178521" y="350894"/>
                      <a:pt x="59717" y="287520"/>
                      <a:pt x="8970" y="197200"/>
                    </a:cubicBezTo>
                    <a:lnTo>
                      <a:pt x="0" y="175447"/>
                    </a:lnTo>
                    <a:lnTo>
                      <a:pt x="8970" y="153695"/>
                    </a:lnTo>
                    <a:cubicBezTo>
                      <a:pt x="59717" y="63375"/>
                      <a:pt x="178521" y="0"/>
                      <a:pt x="31698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78" name="フリーフォーム: 図形 77">
                <a:extLst>
                  <a:ext uri="{FF2B5EF4-FFF2-40B4-BE49-F238E27FC236}">
                    <a16:creationId xmlns:a16="http://schemas.microsoft.com/office/drawing/2014/main" id="{C58CF713-54D5-6012-D7CB-209FF14EB2EE}"/>
                  </a:ext>
                </a:extLst>
              </p:cNvPr>
              <p:cNvSpPr/>
              <p:nvPr/>
            </p:nvSpPr>
            <p:spPr bwMode="auto">
              <a:xfrm>
                <a:off x="-154266" y="2420299"/>
                <a:ext cx="344351" cy="183252"/>
              </a:xfrm>
              <a:custGeom>
                <a:avLst/>
                <a:gdLst>
                  <a:gd name="connsiteX0" fmla="*/ 316987 w 633974"/>
                  <a:gd name="connsiteY0" fmla="*/ 0 h 350894"/>
                  <a:gd name="connsiteX1" fmla="*/ 625004 w 633974"/>
                  <a:gd name="connsiteY1" fmla="*/ 153695 h 350894"/>
                  <a:gd name="connsiteX2" fmla="*/ 633974 w 633974"/>
                  <a:gd name="connsiteY2" fmla="*/ 175447 h 350894"/>
                  <a:gd name="connsiteX3" fmla="*/ 625004 w 633974"/>
                  <a:gd name="connsiteY3" fmla="*/ 197200 h 350894"/>
                  <a:gd name="connsiteX4" fmla="*/ 316987 w 633974"/>
                  <a:gd name="connsiteY4" fmla="*/ 350894 h 350894"/>
                  <a:gd name="connsiteX5" fmla="*/ 8970 w 633974"/>
                  <a:gd name="connsiteY5" fmla="*/ 197200 h 350894"/>
                  <a:gd name="connsiteX6" fmla="*/ 0 w 633974"/>
                  <a:gd name="connsiteY6" fmla="*/ 175447 h 350894"/>
                  <a:gd name="connsiteX7" fmla="*/ 8970 w 633974"/>
                  <a:gd name="connsiteY7" fmla="*/ 153695 h 350894"/>
                  <a:gd name="connsiteX8" fmla="*/ 316987 w 633974"/>
                  <a:gd name="connsiteY8" fmla="*/ 0 h 3508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33974" h="350894">
                    <a:moveTo>
                      <a:pt x="316987" y="0"/>
                    </a:moveTo>
                    <a:cubicBezTo>
                      <a:pt x="455454" y="0"/>
                      <a:pt x="574257" y="63375"/>
                      <a:pt x="625004" y="153695"/>
                    </a:cubicBezTo>
                    <a:lnTo>
                      <a:pt x="633974" y="175447"/>
                    </a:lnTo>
                    <a:lnTo>
                      <a:pt x="625004" y="197200"/>
                    </a:lnTo>
                    <a:cubicBezTo>
                      <a:pt x="574257" y="287520"/>
                      <a:pt x="455454" y="350894"/>
                      <a:pt x="316987" y="350894"/>
                    </a:cubicBezTo>
                    <a:cubicBezTo>
                      <a:pt x="178521" y="350894"/>
                      <a:pt x="59717" y="287520"/>
                      <a:pt x="8970" y="197200"/>
                    </a:cubicBezTo>
                    <a:lnTo>
                      <a:pt x="0" y="175447"/>
                    </a:lnTo>
                    <a:lnTo>
                      <a:pt x="8970" y="153695"/>
                    </a:lnTo>
                    <a:cubicBezTo>
                      <a:pt x="59717" y="63375"/>
                      <a:pt x="178521" y="0"/>
                      <a:pt x="31698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79" name="楕円 78">
                <a:extLst>
                  <a:ext uri="{FF2B5EF4-FFF2-40B4-BE49-F238E27FC236}">
                    <a16:creationId xmlns:a16="http://schemas.microsoft.com/office/drawing/2014/main" id="{DF29349F-190F-D095-D093-B1E1ACD41C4A}"/>
                  </a:ext>
                </a:extLst>
              </p:cNvPr>
              <p:cNvSpPr/>
              <p:nvPr/>
            </p:nvSpPr>
            <p:spPr bwMode="auto">
              <a:xfrm>
                <a:off x="-521403" y="2473448"/>
                <a:ext cx="86862" cy="86862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0" name="楕円 79">
                <a:extLst>
                  <a:ext uri="{FF2B5EF4-FFF2-40B4-BE49-F238E27FC236}">
                    <a16:creationId xmlns:a16="http://schemas.microsoft.com/office/drawing/2014/main" id="{8ACCEF34-9116-FB61-9155-F7B0AA575599}"/>
                  </a:ext>
                </a:extLst>
              </p:cNvPr>
              <p:cNvSpPr/>
              <p:nvPr/>
            </p:nvSpPr>
            <p:spPr bwMode="auto">
              <a:xfrm>
                <a:off x="-17606" y="2473448"/>
                <a:ext cx="86862" cy="86862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1" name="フリーフォーム: 図形 80">
                <a:extLst>
                  <a:ext uri="{FF2B5EF4-FFF2-40B4-BE49-F238E27FC236}">
                    <a16:creationId xmlns:a16="http://schemas.microsoft.com/office/drawing/2014/main" id="{729A4948-CA2D-2437-D913-12DF5CEC0053}"/>
                  </a:ext>
                </a:extLst>
              </p:cNvPr>
              <p:cNvSpPr/>
              <p:nvPr/>
            </p:nvSpPr>
            <p:spPr bwMode="auto">
              <a:xfrm flipH="1">
                <a:off x="-760746" y="1993938"/>
                <a:ext cx="1059911" cy="422919"/>
              </a:xfrm>
              <a:custGeom>
                <a:avLst/>
                <a:gdLst>
                  <a:gd name="connsiteX0" fmla="*/ 564435 w 1059911"/>
                  <a:gd name="connsiteY0" fmla="*/ 0 h 368454"/>
                  <a:gd name="connsiteX1" fmla="*/ 529942 w 1059911"/>
                  <a:gd name="connsiteY1" fmla="*/ 1508 h 368454"/>
                  <a:gd name="connsiteX2" fmla="*/ 495476 w 1059911"/>
                  <a:gd name="connsiteY2" fmla="*/ 1 h 368454"/>
                  <a:gd name="connsiteX3" fmla="*/ 482259 w 1059911"/>
                  <a:gd name="connsiteY3" fmla="*/ 3592 h 368454"/>
                  <a:gd name="connsiteX4" fmla="*/ 448693 w 1059911"/>
                  <a:gd name="connsiteY4" fmla="*/ 5059 h 368454"/>
                  <a:gd name="connsiteX5" fmla="*/ 312760 w 1059911"/>
                  <a:gd name="connsiteY5" fmla="*/ 38937 h 368454"/>
                  <a:gd name="connsiteX6" fmla="*/ 1471 w 1059911"/>
                  <a:gd name="connsiteY6" fmla="*/ 306922 h 368454"/>
                  <a:gd name="connsiteX7" fmla="*/ 40698 w 1059911"/>
                  <a:gd name="connsiteY7" fmla="*/ 356297 h 368454"/>
                  <a:gd name="connsiteX8" fmla="*/ 85436 w 1059911"/>
                  <a:gd name="connsiteY8" fmla="*/ 368452 h 368454"/>
                  <a:gd name="connsiteX9" fmla="*/ 181788 w 1059911"/>
                  <a:gd name="connsiteY9" fmla="*/ 302852 h 368454"/>
                  <a:gd name="connsiteX10" fmla="*/ 312760 w 1059911"/>
                  <a:gd name="connsiteY10" fmla="*/ 245312 h 368454"/>
                  <a:gd name="connsiteX11" fmla="*/ 448693 w 1059911"/>
                  <a:gd name="connsiteY11" fmla="*/ 211434 h 368454"/>
                  <a:gd name="connsiteX12" fmla="*/ 482259 w 1059911"/>
                  <a:gd name="connsiteY12" fmla="*/ 209967 h 368454"/>
                  <a:gd name="connsiteX13" fmla="*/ 495476 w 1059911"/>
                  <a:gd name="connsiteY13" fmla="*/ 206376 h 368454"/>
                  <a:gd name="connsiteX14" fmla="*/ 529942 w 1059911"/>
                  <a:gd name="connsiteY14" fmla="*/ 207883 h 368454"/>
                  <a:gd name="connsiteX15" fmla="*/ 564435 w 1059911"/>
                  <a:gd name="connsiteY15" fmla="*/ 206375 h 368454"/>
                  <a:gd name="connsiteX16" fmla="*/ 577663 w 1059911"/>
                  <a:gd name="connsiteY16" fmla="*/ 209970 h 368454"/>
                  <a:gd name="connsiteX17" fmla="*/ 611218 w 1059911"/>
                  <a:gd name="connsiteY17" fmla="*/ 211436 h 368454"/>
                  <a:gd name="connsiteX18" fmla="*/ 747151 w 1059911"/>
                  <a:gd name="connsiteY18" fmla="*/ 245313 h 368454"/>
                  <a:gd name="connsiteX19" fmla="*/ 878123 w 1059911"/>
                  <a:gd name="connsiteY19" fmla="*/ 302853 h 368454"/>
                  <a:gd name="connsiteX20" fmla="*/ 974476 w 1059911"/>
                  <a:gd name="connsiteY20" fmla="*/ 368454 h 368454"/>
                  <a:gd name="connsiteX21" fmla="*/ 1019213 w 1059911"/>
                  <a:gd name="connsiteY21" fmla="*/ 356298 h 368454"/>
                  <a:gd name="connsiteX22" fmla="*/ 1058440 w 1059911"/>
                  <a:gd name="connsiteY22" fmla="*/ 306923 h 368454"/>
                  <a:gd name="connsiteX23" fmla="*/ 747151 w 1059911"/>
                  <a:gd name="connsiteY23" fmla="*/ 38938 h 368454"/>
                  <a:gd name="connsiteX24" fmla="*/ 611218 w 1059911"/>
                  <a:gd name="connsiteY24" fmla="*/ 5061 h 368454"/>
                  <a:gd name="connsiteX25" fmla="*/ 577663 w 1059911"/>
                  <a:gd name="connsiteY25" fmla="*/ 3595 h 3684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059911" h="368454">
                    <a:moveTo>
                      <a:pt x="564435" y="0"/>
                    </a:moveTo>
                    <a:lnTo>
                      <a:pt x="529942" y="1508"/>
                    </a:lnTo>
                    <a:lnTo>
                      <a:pt x="495476" y="1"/>
                    </a:lnTo>
                    <a:lnTo>
                      <a:pt x="482259" y="3592"/>
                    </a:lnTo>
                    <a:lnTo>
                      <a:pt x="448693" y="5059"/>
                    </a:lnTo>
                    <a:cubicBezTo>
                      <a:pt x="406078" y="11490"/>
                      <a:pt x="360098" y="22724"/>
                      <a:pt x="312760" y="38937"/>
                    </a:cubicBezTo>
                    <a:cubicBezTo>
                      <a:pt x="123410" y="103791"/>
                      <a:pt x="-15958" y="223773"/>
                      <a:pt x="1471" y="306922"/>
                    </a:cubicBezTo>
                    <a:cubicBezTo>
                      <a:pt x="5829" y="327709"/>
                      <a:pt x="19574" y="344226"/>
                      <a:pt x="40698" y="356297"/>
                    </a:cubicBezTo>
                    <a:lnTo>
                      <a:pt x="85436" y="368452"/>
                    </a:lnTo>
                    <a:lnTo>
                      <a:pt x="181788" y="302852"/>
                    </a:lnTo>
                    <a:cubicBezTo>
                      <a:pt x="221209" y="281184"/>
                      <a:pt x="265423" y="261526"/>
                      <a:pt x="312760" y="245312"/>
                    </a:cubicBezTo>
                    <a:cubicBezTo>
                      <a:pt x="360098" y="229099"/>
                      <a:pt x="406078" y="217865"/>
                      <a:pt x="448693" y="211434"/>
                    </a:cubicBezTo>
                    <a:lnTo>
                      <a:pt x="482259" y="209967"/>
                    </a:lnTo>
                    <a:lnTo>
                      <a:pt x="495476" y="206376"/>
                    </a:lnTo>
                    <a:lnTo>
                      <a:pt x="529942" y="207883"/>
                    </a:lnTo>
                    <a:lnTo>
                      <a:pt x="564435" y="206375"/>
                    </a:lnTo>
                    <a:lnTo>
                      <a:pt x="577663" y="209970"/>
                    </a:lnTo>
                    <a:lnTo>
                      <a:pt x="611218" y="211436"/>
                    </a:lnTo>
                    <a:cubicBezTo>
                      <a:pt x="653833" y="217867"/>
                      <a:pt x="699813" y="229100"/>
                      <a:pt x="747151" y="245313"/>
                    </a:cubicBezTo>
                    <a:cubicBezTo>
                      <a:pt x="794489" y="261527"/>
                      <a:pt x="838702" y="281186"/>
                      <a:pt x="878123" y="302853"/>
                    </a:cubicBezTo>
                    <a:lnTo>
                      <a:pt x="974476" y="368454"/>
                    </a:lnTo>
                    <a:lnTo>
                      <a:pt x="1019213" y="356298"/>
                    </a:lnTo>
                    <a:cubicBezTo>
                      <a:pt x="1040338" y="344228"/>
                      <a:pt x="1054083" y="327710"/>
                      <a:pt x="1058440" y="306923"/>
                    </a:cubicBezTo>
                    <a:cubicBezTo>
                      <a:pt x="1075869" y="223774"/>
                      <a:pt x="936501" y="103792"/>
                      <a:pt x="747151" y="38938"/>
                    </a:cubicBezTo>
                    <a:cubicBezTo>
                      <a:pt x="699813" y="22725"/>
                      <a:pt x="653833" y="11492"/>
                      <a:pt x="611218" y="5061"/>
                    </a:cubicBezTo>
                    <a:lnTo>
                      <a:pt x="577663" y="3595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2" name="二等辺三角形 71">
                <a:extLst>
                  <a:ext uri="{FF2B5EF4-FFF2-40B4-BE49-F238E27FC236}">
                    <a16:creationId xmlns:a16="http://schemas.microsoft.com/office/drawing/2014/main" id="{522DD300-D1C2-3327-EC6B-448BDB0CCF0B}"/>
                  </a:ext>
                </a:extLst>
              </p:cNvPr>
              <p:cNvSpPr/>
              <p:nvPr/>
            </p:nvSpPr>
            <p:spPr bwMode="auto">
              <a:xfrm rot="16200000">
                <a:off x="-405742" y="2587089"/>
                <a:ext cx="225025" cy="92227"/>
              </a:xfrm>
              <a:custGeom>
                <a:avLst/>
                <a:gdLst>
                  <a:gd name="connsiteX0" fmla="*/ 0 w 225025"/>
                  <a:gd name="connsiteY0" fmla="*/ 92227 h 92227"/>
                  <a:gd name="connsiteX1" fmla="*/ 52188 w 225025"/>
                  <a:gd name="connsiteY1" fmla="*/ 0 h 92227"/>
                  <a:gd name="connsiteX2" fmla="*/ 225025 w 225025"/>
                  <a:gd name="connsiteY2" fmla="*/ 92227 h 92227"/>
                  <a:gd name="connsiteX3" fmla="*/ 0 w 225025"/>
                  <a:gd name="connsiteY3" fmla="*/ 92227 h 92227"/>
                  <a:gd name="connsiteX0" fmla="*/ 0 w 225025"/>
                  <a:gd name="connsiteY0" fmla="*/ 92227 h 292106"/>
                  <a:gd name="connsiteX1" fmla="*/ 52188 w 225025"/>
                  <a:gd name="connsiteY1" fmla="*/ 0 h 292106"/>
                  <a:gd name="connsiteX2" fmla="*/ 225025 w 225025"/>
                  <a:gd name="connsiteY2" fmla="*/ 92227 h 292106"/>
                  <a:gd name="connsiteX3" fmla="*/ 62575 w 225025"/>
                  <a:gd name="connsiteY3" fmla="*/ 292106 h 292106"/>
                  <a:gd name="connsiteX4" fmla="*/ 0 w 225025"/>
                  <a:gd name="connsiteY4" fmla="*/ 92227 h 292106"/>
                  <a:gd name="connsiteX0" fmla="*/ 62575 w 225025"/>
                  <a:gd name="connsiteY0" fmla="*/ 292106 h 383546"/>
                  <a:gd name="connsiteX1" fmla="*/ 0 w 225025"/>
                  <a:gd name="connsiteY1" fmla="*/ 92227 h 383546"/>
                  <a:gd name="connsiteX2" fmla="*/ 52188 w 225025"/>
                  <a:gd name="connsiteY2" fmla="*/ 0 h 383546"/>
                  <a:gd name="connsiteX3" fmla="*/ 225025 w 225025"/>
                  <a:gd name="connsiteY3" fmla="*/ 92227 h 383546"/>
                  <a:gd name="connsiteX4" fmla="*/ 154015 w 225025"/>
                  <a:gd name="connsiteY4" fmla="*/ 383546 h 383546"/>
                  <a:gd name="connsiteX0" fmla="*/ 62575 w 225025"/>
                  <a:gd name="connsiteY0" fmla="*/ 292106 h 292106"/>
                  <a:gd name="connsiteX1" fmla="*/ 0 w 225025"/>
                  <a:gd name="connsiteY1" fmla="*/ 92227 h 292106"/>
                  <a:gd name="connsiteX2" fmla="*/ 52188 w 225025"/>
                  <a:gd name="connsiteY2" fmla="*/ 0 h 292106"/>
                  <a:gd name="connsiteX3" fmla="*/ 225025 w 225025"/>
                  <a:gd name="connsiteY3" fmla="*/ 92227 h 292106"/>
                  <a:gd name="connsiteX0" fmla="*/ 0 w 225025"/>
                  <a:gd name="connsiteY0" fmla="*/ 92227 h 92227"/>
                  <a:gd name="connsiteX1" fmla="*/ 52188 w 225025"/>
                  <a:gd name="connsiteY1" fmla="*/ 0 h 92227"/>
                  <a:gd name="connsiteX2" fmla="*/ 225025 w 225025"/>
                  <a:gd name="connsiteY2" fmla="*/ 92227 h 922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25025" h="92227">
                    <a:moveTo>
                      <a:pt x="0" y="92227"/>
                    </a:moveTo>
                    <a:lnTo>
                      <a:pt x="52188" y="0"/>
                    </a:lnTo>
                    <a:lnTo>
                      <a:pt x="225025" y="92227"/>
                    </a:lnTo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3" name="フリーフォーム: 図形 82">
                <a:extLst>
                  <a:ext uri="{FF2B5EF4-FFF2-40B4-BE49-F238E27FC236}">
                    <a16:creationId xmlns:a16="http://schemas.microsoft.com/office/drawing/2014/main" id="{44251751-1C45-6B03-8EB0-FC40EB75801E}"/>
                  </a:ext>
                </a:extLst>
              </p:cNvPr>
              <p:cNvSpPr/>
              <p:nvPr/>
            </p:nvSpPr>
            <p:spPr bwMode="auto">
              <a:xfrm>
                <a:off x="-470894" y="2828748"/>
                <a:ext cx="488213" cy="79767"/>
              </a:xfrm>
              <a:custGeom>
                <a:avLst/>
                <a:gdLst>
                  <a:gd name="connsiteX0" fmla="*/ 0 w 666252"/>
                  <a:gd name="connsiteY0" fmla="*/ 0 h 134474"/>
                  <a:gd name="connsiteX1" fmla="*/ 22230 w 666252"/>
                  <a:gd name="connsiteY1" fmla="*/ 7473 h 134474"/>
                  <a:gd name="connsiteX2" fmla="*/ 333126 w 666252"/>
                  <a:gd name="connsiteY2" fmla="*/ 46348 h 134474"/>
                  <a:gd name="connsiteX3" fmla="*/ 644023 w 666252"/>
                  <a:gd name="connsiteY3" fmla="*/ 7473 h 134474"/>
                  <a:gd name="connsiteX4" fmla="*/ 666252 w 666252"/>
                  <a:gd name="connsiteY4" fmla="*/ 0 h 134474"/>
                  <a:gd name="connsiteX5" fmla="*/ 603285 w 666252"/>
                  <a:gd name="connsiteY5" fmla="*/ 51952 h 134474"/>
                  <a:gd name="connsiteX6" fmla="*/ 333126 w 666252"/>
                  <a:gd name="connsiteY6" fmla="*/ 134474 h 134474"/>
                  <a:gd name="connsiteX7" fmla="*/ 62968 w 666252"/>
                  <a:gd name="connsiteY7" fmla="*/ 51952 h 134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66252" h="134474">
                    <a:moveTo>
                      <a:pt x="0" y="0"/>
                    </a:moveTo>
                    <a:lnTo>
                      <a:pt x="22230" y="7473"/>
                    </a:lnTo>
                    <a:cubicBezTo>
                      <a:pt x="117787" y="32506"/>
                      <a:pt x="222846" y="46348"/>
                      <a:pt x="333126" y="46348"/>
                    </a:cubicBezTo>
                    <a:cubicBezTo>
                      <a:pt x="443406" y="46348"/>
                      <a:pt x="548466" y="32506"/>
                      <a:pt x="644023" y="7473"/>
                    </a:cubicBezTo>
                    <a:lnTo>
                      <a:pt x="666252" y="0"/>
                    </a:lnTo>
                    <a:lnTo>
                      <a:pt x="603285" y="51952"/>
                    </a:lnTo>
                    <a:cubicBezTo>
                      <a:pt x="526166" y="104052"/>
                      <a:pt x="433199" y="134474"/>
                      <a:pt x="333126" y="134474"/>
                    </a:cubicBezTo>
                    <a:cubicBezTo>
                      <a:pt x="233053" y="134474"/>
                      <a:pt x="140086" y="104052"/>
                      <a:pt x="62968" y="51952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4" name="四角形: 上の 2 つの角を丸める 83">
                <a:extLst>
                  <a:ext uri="{FF2B5EF4-FFF2-40B4-BE49-F238E27FC236}">
                    <a16:creationId xmlns:a16="http://schemas.microsoft.com/office/drawing/2014/main" id="{C862B297-BD0D-E4F4-48EE-82E30D4FF353}"/>
                  </a:ext>
                </a:extLst>
              </p:cNvPr>
              <p:cNvSpPr/>
              <p:nvPr/>
            </p:nvSpPr>
            <p:spPr bwMode="auto">
              <a:xfrm rot="10800000">
                <a:off x="-571862" y="3186907"/>
                <a:ext cx="233724" cy="206374"/>
              </a:xfrm>
              <a:prstGeom prst="round2SameRect">
                <a:avLst>
                  <a:gd name="adj1" fmla="val 29376"/>
                  <a:gd name="adj2" fmla="val 0"/>
                </a:avLst>
              </a:prstGeom>
              <a:solidFill>
                <a:srgbClr val="0070C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5" name="四角形: 上の 2 つの角を丸める 84">
                <a:extLst>
                  <a:ext uri="{FF2B5EF4-FFF2-40B4-BE49-F238E27FC236}">
                    <a16:creationId xmlns:a16="http://schemas.microsoft.com/office/drawing/2014/main" id="{42E8A1A7-4F97-6DE8-29B7-39428C33BE16}"/>
                  </a:ext>
                </a:extLst>
              </p:cNvPr>
              <p:cNvSpPr/>
              <p:nvPr/>
            </p:nvSpPr>
            <p:spPr bwMode="auto">
              <a:xfrm rot="10800000">
                <a:off x="-109899" y="3186907"/>
                <a:ext cx="233724" cy="206374"/>
              </a:xfrm>
              <a:prstGeom prst="round2SameRect">
                <a:avLst>
                  <a:gd name="adj1" fmla="val 29376"/>
                  <a:gd name="adj2" fmla="val 0"/>
                </a:avLst>
              </a:prstGeom>
              <a:solidFill>
                <a:srgbClr val="0070C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58" name="グループ化 57">
              <a:extLst>
                <a:ext uri="{FF2B5EF4-FFF2-40B4-BE49-F238E27FC236}">
                  <a16:creationId xmlns:a16="http://schemas.microsoft.com/office/drawing/2014/main" id="{3CD2F8A0-0DE2-4975-7503-27ED811F084C}"/>
                </a:ext>
              </a:extLst>
            </p:cNvPr>
            <p:cNvGrpSpPr/>
            <p:nvPr/>
          </p:nvGrpSpPr>
          <p:grpSpPr>
            <a:xfrm>
              <a:off x="-704850" y="4959170"/>
              <a:ext cx="939800" cy="397017"/>
              <a:chOff x="-704850" y="4959170"/>
              <a:chExt cx="939800" cy="397017"/>
            </a:xfrm>
          </p:grpSpPr>
          <p:grpSp>
            <p:nvGrpSpPr>
              <p:cNvPr id="61" name="グループ化 60">
                <a:extLst>
                  <a:ext uri="{FF2B5EF4-FFF2-40B4-BE49-F238E27FC236}">
                    <a16:creationId xmlns:a16="http://schemas.microsoft.com/office/drawing/2014/main" id="{1EBA1532-C704-FB36-C74C-6B0E10E63942}"/>
                  </a:ext>
                </a:extLst>
              </p:cNvPr>
              <p:cNvGrpSpPr/>
              <p:nvPr/>
            </p:nvGrpSpPr>
            <p:grpSpPr>
              <a:xfrm>
                <a:off x="-704850" y="4959170"/>
                <a:ext cx="939800" cy="397017"/>
                <a:chOff x="-704850" y="4959170"/>
                <a:chExt cx="939800" cy="397017"/>
              </a:xfrm>
              <a:solidFill>
                <a:srgbClr val="FF0000"/>
              </a:solidFill>
            </p:grpSpPr>
            <p:sp>
              <p:nvSpPr>
                <p:cNvPr id="63" name="フリーフォーム: 図形 62">
                  <a:extLst>
                    <a:ext uri="{FF2B5EF4-FFF2-40B4-BE49-F238E27FC236}">
                      <a16:creationId xmlns:a16="http://schemas.microsoft.com/office/drawing/2014/main" id="{99944FF9-FAE5-A164-7F22-10D1AF4F5940}"/>
                    </a:ext>
                  </a:extLst>
                </p:cNvPr>
                <p:cNvSpPr/>
                <p:nvPr/>
              </p:nvSpPr>
              <p:spPr bwMode="auto">
                <a:xfrm>
                  <a:off x="-652824" y="4959170"/>
                  <a:ext cx="834546" cy="379985"/>
                </a:xfrm>
                <a:custGeom>
                  <a:avLst/>
                  <a:gdLst>
                    <a:gd name="connsiteX0" fmla="*/ 417874 w 834546"/>
                    <a:gd name="connsiteY0" fmla="*/ 0 h 416883"/>
                    <a:gd name="connsiteX1" fmla="*/ 751249 w 834546"/>
                    <a:gd name="connsiteY1" fmla="*/ 77277 h 416883"/>
                    <a:gd name="connsiteX2" fmla="*/ 750002 w 834546"/>
                    <a:gd name="connsiteY2" fmla="*/ 78709 h 416883"/>
                    <a:gd name="connsiteX3" fmla="*/ 834546 w 834546"/>
                    <a:gd name="connsiteY3" fmla="*/ 416883 h 416883"/>
                    <a:gd name="connsiteX4" fmla="*/ 0 w 834546"/>
                    <a:gd name="connsiteY4" fmla="*/ 416883 h 416883"/>
                    <a:gd name="connsiteX5" fmla="*/ 84772 w 834546"/>
                    <a:gd name="connsiteY5" fmla="*/ 77795 h 416883"/>
                    <a:gd name="connsiteX6" fmla="*/ 84918 w 834546"/>
                    <a:gd name="connsiteY6" fmla="*/ 77759 h 416883"/>
                    <a:gd name="connsiteX7" fmla="*/ 84499 w 834546"/>
                    <a:gd name="connsiteY7" fmla="*/ 77277 h 416883"/>
                    <a:gd name="connsiteX8" fmla="*/ 417874 w 834546"/>
                    <a:gd name="connsiteY8" fmla="*/ 0 h 4168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34546" h="416883">
                      <a:moveTo>
                        <a:pt x="417874" y="0"/>
                      </a:moveTo>
                      <a:cubicBezTo>
                        <a:pt x="601992" y="0"/>
                        <a:pt x="751249" y="34598"/>
                        <a:pt x="751249" y="77277"/>
                      </a:cubicBezTo>
                      <a:lnTo>
                        <a:pt x="750002" y="78709"/>
                      </a:lnTo>
                      <a:lnTo>
                        <a:pt x="834546" y="416883"/>
                      </a:lnTo>
                      <a:lnTo>
                        <a:pt x="0" y="416883"/>
                      </a:lnTo>
                      <a:lnTo>
                        <a:pt x="84772" y="77795"/>
                      </a:lnTo>
                      <a:lnTo>
                        <a:pt x="84918" y="77759"/>
                      </a:lnTo>
                      <a:lnTo>
                        <a:pt x="84499" y="77277"/>
                      </a:lnTo>
                      <a:cubicBezTo>
                        <a:pt x="84499" y="34598"/>
                        <a:pt x="233756" y="0"/>
                        <a:pt x="417874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4" name="フリーフォーム: 図形 63">
                  <a:extLst>
                    <a:ext uri="{FF2B5EF4-FFF2-40B4-BE49-F238E27FC236}">
                      <a16:creationId xmlns:a16="http://schemas.microsoft.com/office/drawing/2014/main" id="{33FBD21B-9B04-1D12-8D7F-6F5D9982F358}"/>
                    </a:ext>
                  </a:extLst>
                </p:cNvPr>
                <p:cNvSpPr/>
                <p:nvPr/>
              </p:nvSpPr>
              <p:spPr bwMode="auto">
                <a:xfrm>
                  <a:off x="-704850" y="5233692"/>
                  <a:ext cx="939800" cy="122495"/>
                </a:xfrm>
                <a:custGeom>
                  <a:avLst/>
                  <a:gdLst>
                    <a:gd name="connsiteX0" fmla="*/ 428626 w 857252"/>
                    <a:gd name="connsiteY0" fmla="*/ 0 h 86941"/>
                    <a:gd name="connsiteX1" fmla="*/ 857252 w 857252"/>
                    <a:gd name="connsiteY1" fmla="*/ 77277 h 86941"/>
                    <a:gd name="connsiteX2" fmla="*/ 846431 w 857252"/>
                    <a:gd name="connsiteY2" fmla="*/ 86941 h 86941"/>
                    <a:gd name="connsiteX3" fmla="*/ 812532 w 857252"/>
                    <a:gd name="connsiteY3" fmla="*/ 79784 h 86941"/>
                    <a:gd name="connsiteX4" fmla="*/ 428626 w 857252"/>
                    <a:gd name="connsiteY4" fmla="*/ 57150 h 86941"/>
                    <a:gd name="connsiteX5" fmla="*/ 44720 w 857252"/>
                    <a:gd name="connsiteY5" fmla="*/ 79784 h 86941"/>
                    <a:gd name="connsiteX6" fmla="*/ 10821 w 857252"/>
                    <a:gd name="connsiteY6" fmla="*/ 86941 h 86941"/>
                    <a:gd name="connsiteX7" fmla="*/ 0 w 857252"/>
                    <a:gd name="connsiteY7" fmla="*/ 77277 h 86941"/>
                    <a:gd name="connsiteX8" fmla="*/ 428626 w 857252"/>
                    <a:gd name="connsiteY8" fmla="*/ 0 h 869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57252" h="86941">
                      <a:moveTo>
                        <a:pt x="428626" y="0"/>
                      </a:moveTo>
                      <a:cubicBezTo>
                        <a:pt x="665350" y="0"/>
                        <a:pt x="857252" y="34598"/>
                        <a:pt x="857252" y="77277"/>
                      </a:cubicBezTo>
                      <a:lnTo>
                        <a:pt x="846431" y="86941"/>
                      </a:lnTo>
                      <a:lnTo>
                        <a:pt x="812532" y="79784"/>
                      </a:lnTo>
                      <a:cubicBezTo>
                        <a:pt x="714282" y="65800"/>
                        <a:pt x="578551" y="57150"/>
                        <a:pt x="428626" y="57150"/>
                      </a:cubicBezTo>
                      <a:cubicBezTo>
                        <a:pt x="278702" y="57150"/>
                        <a:pt x="142970" y="65800"/>
                        <a:pt x="44720" y="79784"/>
                      </a:cubicBezTo>
                      <a:lnTo>
                        <a:pt x="10821" y="86941"/>
                      </a:lnTo>
                      <a:lnTo>
                        <a:pt x="0" y="77277"/>
                      </a:lnTo>
                      <a:cubicBezTo>
                        <a:pt x="0" y="34598"/>
                        <a:pt x="191902" y="0"/>
                        <a:pt x="428626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</p:grpSp>
          <p:sp>
            <p:nvSpPr>
              <p:cNvPr id="62" name="楕円 61">
                <a:extLst>
                  <a:ext uri="{FF2B5EF4-FFF2-40B4-BE49-F238E27FC236}">
                    <a16:creationId xmlns:a16="http://schemas.microsoft.com/office/drawing/2014/main" id="{BE751468-AB42-9197-08FA-B0A97F6DB8E3}"/>
                  </a:ext>
                </a:extLst>
              </p:cNvPr>
              <p:cNvSpPr/>
              <p:nvPr/>
            </p:nvSpPr>
            <p:spPr bwMode="auto">
              <a:xfrm>
                <a:off x="-464680" y="5038725"/>
                <a:ext cx="451980" cy="137863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59" name="正方形/長方形 58">
              <a:extLst>
                <a:ext uri="{FF2B5EF4-FFF2-40B4-BE49-F238E27FC236}">
                  <a16:creationId xmlns:a16="http://schemas.microsoft.com/office/drawing/2014/main" id="{C1409AD1-430A-947D-EC7E-7AFFC441ADCF}"/>
                </a:ext>
              </a:extLst>
            </p:cNvPr>
            <p:cNvSpPr/>
            <p:nvPr/>
          </p:nvSpPr>
          <p:spPr bwMode="auto">
            <a:xfrm>
              <a:off x="-269961" y="6198394"/>
              <a:ext cx="90010" cy="634556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8584304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1999947-D93F-C5CE-98BE-92BC8CB6691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フリーフォーム: 図形 59">
            <a:extLst>
              <a:ext uri="{FF2B5EF4-FFF2-40B4-BE49-F238E27FC236}">
                <a16:creationId xmlns:a16="http://schemas.microsoft.com/office/drawing/2014/main" id="{2C8F4245-A1DD-8A9D-473B-0BE8281BA9EB}"/>
              </a:ext>
            </a:extLst>
          </p:cNvPr>
          <p:cNvSpPr/>
          <p:nvPr/>
        </p:nvSpPr>
        <p:spPr>
          <a:xfrm>
            <a:off x="334989" y="316135"/>
            <a:ext cx="7543814" cy="6225730"/>
          </a:xfrm>
          <a:custGeom>
            <a:avLst/>
            <a:gdLst>
              <a:gd name="connsiteX0" fmla="*/ 316703 w 7543814"/>
              <a:gd name="connsiteY0" fmla="*/ 0 h 6225730"/>
              <a:gd name="connsiteX1" fmla="*/ 6794087 w 7543814"/>
              <a:gd name="connsiteY1" fmla="*/ 0 h 6225730"/>
              <a:gd name="connsiteX2" fmla="*/ 7110790 w 7543814"/>
              <a:gd name="connsiteY2" fmla="*/ 316703 h 6225730"/>
              <a:gd name="connsiteX3" fmla="*/ 7110790 w 7543814"/>
              <a:gd name="connsiteY3" fmla="*/ 2722496 h 6225730"/>
              <a:gd name="connsiteX4" fmla="*/ 7177886 w 7543814"/>
              <a:gd name="connsiteY4" fmla="*/ 2743324 h 6225730"/>
              <a:gd name="connsiteX5" fmla="*/ 7543814 w 7543814"/>
              <a:gd name="connsiteY5" fmla="*/ 3295381 h 6225730"/>
              <a:gd name="connsiteX6" fmla="*/ 7247661 w 7543814"/>
              <a:gd name="connsiteY6" fmla="*/ 3217013 h 6225730"/>
              <a:gd name="connsiteX7" fmla="*/ 7110790 w 7543814"/>
              <a:gd name="connsiteY7" fmla="*/ 3199262 h 6225730"/>
              <a:gd name="connsiteX8" fmla="*/ 7110790 w 7543814"/>
              <a:gd name="connsiteY8" fmla="*/ 5909027 h 6225730"/>
              <a:gd name="connsiteX9" fmla="*/ 6794087 w 7543814"/>
              <a:gd name="connsiteY9" fmla="*/ 6225730 h 6225730"/>
              <a:gd name="connsiteX10" fmla="*/ 316703 w 7543814"/>
              <a:gd name="connsiteY10" fmla="*/ 6225730 h 6225730"/>
              <a:gd name="connsiteX11" fmla="*/ 0 w 7543814"/>
              <a:gd name="connsiteY11" fmla="*/ 5909027 h 6225730"/>
              <a:gd name="connsiteX12" fmla="*/ 0 w 7543814"/>
              <a:gd name="connsiteY12" fmla="*/ 316703 h 6225730"/>
              <a:gd name="connsiteX13" fmla="*/ 316703 w 7543814"/>
              <a:gd name="connsiteY13" fmla="*/ 0 h 62257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543814" h="6225730">
                <a:moveTo>
                  <a:pt x="316703" y="0"/>
                </a:moveTo>
                <a:lnTo>
                  <a:pt x="6794087" y="0"/>
                </a:lnTo>
                <a:cubicBezTo>
                  <a:pt x="6968997" y="0"/>
                  <a:pt x="7110790" y="141793"/>
                  <a:pt x="7110790" y="316703"/>
                </a:cubicBezTo>
                <a:lnTo>
                  <a:pt x="7110790" y="2722496"/>
                </a:lnTo>
                <a:lnTo>
                  <a:pt x="7177886" y="2743324"/>
                </a:lnTo>
                <a:cubicBezTo>
                  <a:pt x="7392927" y="2834278"/>
                  <a:pt x="7543814" y="3047209"/>
                  <a:pt x="7543814" y="3295381"/>
                </a:cubicBezTo>
                <a:cubicBezTo>
                  <a:pt x="7446994" y="3260551"/>
                  <a:pt x="7347897" y="3234428"/>
                  <a:pt x="7247661" y="3217013"/>
                </a:cubicBezTo>
                <a:lnTo>
                  <a:pt x="7110790" y="3199262"/>
                </a:lnTo>
                <a:lnTo>
                  <a:pt x="7110790" y="5909027"/>
                </a:lnTo>
                <a:cubicBezTo>
                  <a:pt x="7110790" y="6083937"/>
                  <a:pt x="6968997" y="6225730"/>
                  <a:pt x="6794087" y="6225730"/>
                </a:cubicBezTo>
                <a:lnTo>
                  <a:pt x="316703" y="6225730"/>
                </a:lnTo>
                <a:cubicBezTo>
                  <a:pt x="141793" y="6225730"/>
                  <a:pt x="0" y="6083937"/>
                  <a:pt x="0" y="5909027"/>
                </a:cubicBezTo>
                <a:lnTo>
                  <a:pt x="0" y="316703"/>
                </a:lnTo>
                <a:cubicBezTo>
                  <a:pt x="0" y="141793"/>
                  <a:pt x="141793" y="0"/>
                  <a:pt x="316703" y="0"/>
                </a:cubicBezTo>
                <a:close/>
              </a:path>
            </a:pathLst>
          </a:cu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05068279-9482-C888-C577-B31C1BECB914}"/>
              </a:ext>
            </a:extLst>
          </p:cNvPr>
          <p:cNvSpPr txBox="1"/>
          <p:nvPr/>
        </p:nvSpPr>
        <p:spPr>
          <a:xfrm>
            <a:off x="713443" y="934930"/>
            <a:ext cx="6352056" cy="5014349"/>
          </a:xfrm>
          <a:prstGeom prst="rect">
            <a:avLst/>
          </a:prstGeom>
          <a:noFill/>
          <a:ln>
            <a:noFill/>
          </a:ln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effectLst/>
              </a:rPr>
              <a:t>従業員</a:t>
            </a:r>
            <a:endParaRPr lang="en-US" altLang="ja-JP" sz="8800" dirty="0">
              <a:ln w="28575">
                <a:noFill/>
              </a:ln>
              <a:effectLst/>
            </a:endParaRPr>
          </a:p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effectLst/>
              </a:rPr>
              <a:t>専用</a:t>
            </a:r>
            <a:endParaRPr lang="en-US" altLang="ja-JP" sz="8800" dirty="0">
              <a:ln w="28575">
                <a:noFill/>
              </a:ln>
              <a:effectLst/>
            </a:endParaRPr>
          </a:p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ysClr val="windowText" lastClr="000000"/>
                </a:solidFill>
                <a:effectLst/>
              </a:rPr>
              <a:t>トイレ</a:t>
            </a:r>
            <a:endParaRPr lang="en-US" altLang="ja-JP" sz="8800" dirty="0">
              <a:ln w="28575">
                <a:noFill/>
              </a:ln>
              <a:solidFill>
                <a:srgbClr val="FF0000"/>
              </a:solidFill>
              <a:effectLst/>
            </a:endParaRPr>
          </a:p>
        </p:txBody>
      </p:sp>
      <p:grpSp>
        <p:nvGrpSpPr>
          <p:cNvPr id="39" name="グループ化 38">
            <a:extLst>
              <a:ext uri="{FF2B5EF4-FFF2-40B4-BE49-F238E27FC236}">
                <a16:creationId xmlns:a16="http://schemas.microsoft.com/office/drawing/2014/main" id="{C1E278CE-CBAB-E4C0-73F9-46F9158A6E55}"/>
              </a:ext>
            </a:extLst>
          </p:cNvPr>
          <p:cNvGrpSpPr/>
          <p:nvPr/>
        </p:nvGrpSpPr>
        <p:grpSpPr>
          <a:xfrm>
            <a:off x="7652331" y="3130321"/>
            <a:ext cx="1990638" cy="3449912"/>
            <a:chOff x="644921" y="4959170"/>
            <a:chExt cx="1521378" cy="2636652"/>
          </a:xfrm>
        </p:grpSpPr>
        <p:grpSp>
          <p:nvGrpSpPr>
            <p:cNvPr id="40" name="グループ化 39">
              <a:extLst>
                <a:ext uri="{FF2B5EF4-FFF2-40B4-BE49-F238E27FC236}">
                  <a16:creationId xmlns:a16="http://schemas.microsoft.com/office/drawing/2014/main" id="{053E90F2-7DA6-4EC1-AB47-AE54ED400D04}"/>
                </a:ext>
              </a:extLst>
            </p:cNvPr>
            <p:cNvGrpSpPr/>
            <p:nvPr/>
          </p:nvGrpSpPr>
          <p:grpSpPr>
            <a:xfrm>
              <a:off x="644921" y="5107956"/>
              <a:ext cx="1521378" cy="2487866"/>
              <a:chOff x="644921" y="1945656"/>
              <a:chExt cx="1521378" cy="2487866"/>
            </a:xfrm>
          </p:grpSpPr>
          <p:sp>
            <p:nvSpPr>
              <p:cNvPr id="50" name="フリーフォーム: 図形 49">
                <a:extLst>
                  <a:ext uri="{FF2B5EF4-FFF2-40B4-BE49-F238E27FC236}">
                    <a16:creationId xmlns:a16="http://schemas.microsoft.com/office/drawing/2014/main" id="{FF1514ED-65B2-E91B-5B41-2CDFA4348C63}"/>
                  </a:ext>
                </a:extLst>
              </p:cNvPr>
              <p:cNvSpPr/>
              <p:nvPr/>
            </p:nvSpPr>
            <p:spPr bwMode="auto">
              <a:xfrm rot="13500000" flipH="1">
                <a:off x="651988" y="3706522"/>
                <a:ext cx="282107" cy="296241"/>
              </a:xfrm>
              <a:custGeom>
                <a:avLst/>
                <a:gdLst>
                  <a:gd name="connsiteX0" fmla="*/ 293521 w 412229"/>
                  <a:gd name="connsiteY0" fmla="*/ 0 h 427334"/>
                  <a:gd name="connsiteX1" fmla="*/ 390798 w 412229"/>
                  <a:gd name="connsiteY1" fmla="*/ 53757 h 427334"/>
                  <a:gd name="connsiteX2" fmla="*/ 293521 w 412229"/>
                  <a:gd name="connsiteY2" fmla="*/ 112278 h 427334"/>
                  <a:gd name="connsiteX3" fmla="*/ 284673 w 412229"/>
                  <a:gd name="connsiteY3" fmla="*/ 110996 h 427334"/>
                  <a:gd name="connsiteX4" fmla="*/ 272276 w 412229"/>
                  <a:gd name="connsiteY4" fmla="*/ 115729 h 427334"/>
                  <a:gd name="connsiteX5" fmla="*/ 261464 w 412229"/>
                  <a:gd name="connsiteY5" fmla="*/ 131958 h 427334"/>
                  <a:gd name="connsiteX6" fmla="*/ 273853 w 412229"/>
                  <a:gd name="connsiteY6" fmla="*/ 166983 h 427334"/>
                  <a:gd name="connsiteX7" fmla="*/ 292464 w 412229"/>
                  <a:gd name="connsiteY7" fmla="*/ 172805 h 427334"/>
                  <a:gd name="connsiteX8" fmla="*/ 303590 w 412229"/>
                  <a:gd name="connsiteY8" fmla="*/ 169176 h 427334"/>
                  <a:gd name="connsiteX9" fmla="*/ 310221 w 412229"/>
                  <a:gd name="connsiteY9" fmla="*/ 159341 h 427334"/>
                  <a:gd name="connsiteX10" fmla="*/ 352474 w 412229"/>
                  <a:gd name="connsiteY10" fmla="*/ 141839 h 427334"/>
                  <a:gd name="connsiteX11" fmla="*/ 412229 w 412229"/>
                  <a:gd name="connsiteY11" fmla="*/ 201594 h 427334"/>
                  <a:gd name="connsiteX12" fmla="*/ 375734 w 412229"/>
                  <a:gd name="connsiteY12" fmla="*/ 256653 h 427334"/>
                  <a:gd name="connsiteX13" fmla="*/ 366925 w 412229"/>
                  <a:gd name="connsiteY13" fmla="*/ 258432 h 427334"/>
                  <a:gd name="connsiteX14" fmla="*/ 335342 w 412229"/>
                  <a:gd name="connsiteY14" fmla="*/ 274409 h 427334"/>
                  <a:gd name="connsiteX15" fmla="*/ 289635 w 412229"/>
                  <a:gd name="connsiteY15" fmla="*/ 278194 h 427334"/>
                  <a:gd name="connsiteX16" fmla="*/ 292337 w 412229"/>
                  <a:gd name="connsiteY16" fmla="*/ 321306 h 427334"/>
                  <a:gd name="connsiteX17" fmla="*/ 209975 w 412229"/>
                  <a:gd name="connsiteY17" fmla="*/ 414524 h 427334"/>
                  <a:gd name="connsiteX18" fmla="*/ 180488 w 412229"/>
                  <a:gd name="connsiteY18" fmla="*/ 422425 h 427334"/>
                  <a:gd name="connsiteX19" fmla="*/ 5285 w 412229"/>
                  <a:gd name="connsiteY19" fmla="*/ 321272 h 427334"/>
                  <a:gd name="connsiteX20" fmla="*/ 4909 w 412229"/>
                  <a:gd name="connsiteY20" fmla="*/ 319868 h 427334"/>
                  <a:gd name="connsiteX21" fmla="*/ 106062 w 412229"/>
                  <a:gd name="connsiteY21" fmla="*/ 144665 h 427334"/>
                  <a:gd name="connsiteX22" fmla="*/ 135549 w 412229"/>
                  <a:gd name="connsiteY22" fmla="*/ 136764 h 427334"/>
                  <a:gd name="connsiteX23" fmla="*/ 153158 w 412229"/>
                  <a:gd name="connsiteY23" fmla="*/ 135661 h 427334"/>
                  <a:gd name="connsiteX24" fmla="*/ 157273 w 412229"/>
                  <a:gd name="connsiteY24" fmla="*/ 102172 h 427334"/>
                  <a:gd name="connsiteX25" fmla="*/ 241729 w 412229"/>
                  <a:gd name="connsiteY25" fmla="*/ 9762 h 427334"/>
                  <a:gd name="connsiteX26" fmla="*/ 284487 w 412229"/>
                  <a:gd name="connsiteY26" fmla="*/ 575 h 427334"/>
                  <a:gd name="connsiteX27" fmla="*/ 284527 w 412229"/>
                  <a:gd name="connsiteY27" fmla="*/ 1303 h 427334"/>
                  <a:gd name="connsiteX0" fmla="*/ 293521 w 412229"/>
                  <a:gd name="connsiteY0" fmla="*/ 0 h 427334"/>
                  <a:gd name="connsiteX1" fmla="*/ 390798 w 412229"/>
                  <a:gd name="connsiteY1" fmla="*/ 53757 h 427334"/>
                  <a:gd name="connsiteX2" fmla="*/ 293521 w 412229"/>
                  <a:gd name="connsiteY2" fmla="*/ 112278 h 427334"/>
                  <a:gd name="connsiteX3" fmla="*/ 284673 w 412229"/>
                  <a:gd name="connsiteY3" fmla="*/ 110996 h 427334"/>
                  <a:gd name="connsiteX4" fmla="*/ 272276 w 412229"/>
                  <a:gd name="connsiteY4" fmla="*/ 115729 h 427334"/>
                  <a:gd name="connsiteX5" fmla="*/ 261464 w 412229"/>
                  <a:gd name="connsiteY5" fmla="*/ 131958 h 427334"/>
                  <a:gd name="connsiteX6" fmla="*/ 273853 w 412229"/>
                  <a:gd name="connsiteY6" fmla="*/ 166983 h 427334"/>
                  <a:gd name="connsiteX7" fmla="*/ 292464 w 412229"/>
                  <a:gd name="connsiteY7" fmla="*/ 172805 h 427334"/>
                  <a:gd name="connsiteX8" fmla="*/ 303590 w 412229"/>
                  <a:gd name="connsiteY8" fmla="*/ 169176 h 427334"/>
                  <a:gd name="connsiteX9" fmla="*/ 310221 w 412229"/>
                  <a:gd name="connsiteY9" fmla="*/ 159341 h 427334"/>
                  <a:gd name="connsiteX10" fmla="*/ 352474 w 412229"/>
                  <a:gd name="connsiteY10" fmla="*/ 141839 h 427334"/>
                  <a:gd name="connsiteX11" fmla="*/ 412229 w 412229"/>
                  <a:gd name="connsiteY11" fmla="*/ 201594 h 427334"/>
                  <a:gd name="connsiteX12" fmla="*/ 375734 w 412229"/>
                  <a:gd name="connsiteY12" fmla="*/ 256653 h 427334"/>
                  <a:gd name="connsiteX13" fmla="*/ 366925 w 412229"/>
                  <a:gd name="connsiteY13" fmla="*/ 258432 h 427334"/>
                  <a:gd name="connsiteX14" fmla="*/ 335342 w 412229"/>
                  <a:gd name="connsiteY14" fmla="*/ 274409 h 427334"/>
                  <a:gd name="connsiteX15" fmla="*/ 289635 w 412229"/>
                  <a:gd name="connsiteY15" fmla="*/ 278194 h 427334"/>
                  <a:gd name="connsiteX16" fmla="*/ 292337 w 412229"/>
                  <a:gd name="connsiteY16" fmla="*/ 321306 h 427334"/>
                  <a:gd name="connsiteX17" fmla="*/ 209975 w 412229"/>
                  <a:gd name="connsiteY17" fmla="*/ 414524 h 427334"/>
                  <a:gd name="connsiteX18" fmla="*/ 180488 w 412229"/>
                  <a:gd name="connsiteY18" fmla="*/ 422425 h 427334"/>
                  <a:gd name="connsiteX19" fmla="*/ 5285 w 412229"/>
                  <a:gd name="connsiteY19" fmla="*/ 321272 h 427334"/>
                  <a:gd name="connsiteX20" fmla="*/ 4909 w 412229"/>
                  <a:gd name="connsiteY20" fmla="*/ 319868 h 427334"/>
                  <a:gd name="connsiteX21" fmla="*/ 106062 w 412229"/>
                  <a:gd name="connsiteY21" fmla="*/ 144665 h 427334"/>
                  <a:gd name="connsiteX22" fmla="*/ 135549 w 412229"/>
                  <a:gd name="connsiteY22" fmla="*/ 136764 h 427334"/>
                  <a:gd name="connsiteX23" fmla="*/ 157273 w 412229"/>
                  <a:gd name="connsiteY23" fmla="*/ 102172 h 427334"/>
                  <a:gd name="connsiteX24" fmla="*/ 241729 w 412229"/>
                  <a:gd name="connsiteY24" fmla="*/ 9762 h 427334"/>
                  <a:gd name="connsiteX25" fmla="*/ 284487 w 412229"/>
                  <a:gd name="connsiteY25" fmla="*/ 575 h 427334"/>
                  <a:gd name="connsiteX26" fmla="*/ 284527 w 412229"/>
                  <a:gd name="connsiteY26" fmla="*/ 1303 h 427334"/>
                  <a:gd name="connsiteX27" fmla="*/ 293521 w 412229"/>
                  <a:gd name="connsiteY27" fmla="*/ 0 h 427334"/>
                  <a:gd name="connsiteX0" fmla="*/ 293521 w 412229"/>
                  <a:gd name="connsiteY0" fmla="*/ 0 h 427334"/>
                  <a:gd name="connsiteX1" fmla="*/ 390798 w 412229"/>
                  <a:gd name="connsiteY1" fmla="*/ 53757 h 427334"/>
                  <a:gd name="connsiteX2" fmla="*/ 293521 w 412229"/>
                  <a:gd name="connsiteY2" fmla="*/ 112278 h 427334"/>
                  <a:gd name="connsiteX3" fmla="*/ 284673 w 412229"/>
                  <a:gd name="connsiteY3" fmla="*/ 110996 h 427334"/>
                  <a:gd name="connsiteX4" fmla="*/ 272276 w 412229"/>
                  <a:gd name="connsiteY4" fmla="*/ 115729 h 427334"/>
                  <a:gd name="connsiteX5" fmla="*/ 261464 w 412229"/>
                  <a:gd name="connsiteY5" fmla="*/ 131958 h 427334"/>
                  <a:gd name="connsiteX6" fmla="*/ 273853 w 412229"/>
                  <a:gd name="connsiteY6" fmla="*/ 166983 h 427334"/>
                  <a:gd name="connsiteX7" fmla="*/ 292464 w 412229"/>
                  <a:gd name="connsiteY7" fmla="*/ 172805 h 427334"/>
                  <a:gd name="connsiteX8" fmla="*/ 303590 w 412229"/>
                  <a:gd name="connsiteY8" fmla="*/ 169176 h 427334"/>
                  <a:gd name="connsiteX9" fmla="*/ 310221 w 412229"/>
                  <a:gd name="connsiteY9" fmla="*/ 159341 h 427334"/>
                  <a:gd name="connsiteX10" fmla="*/ 352474 w 412229"/>
                  <a:gd name="connsiteY10" fmla="*/ 141839 h 427334"/>
                  <a:gd name="connsiteX11" fmla="*/ 412229 w 412229"/>
                  <a:gd name="connsiteY11" fmla="*/ 201594 h 427334"/>
                  <a:gd name="connsiteX12" fmla="*/ 375734 w 412229"/>
                  <a:gd name="connsiteY12" fmla="*/ 256653 h 427334"/>
                  <a:gd name="connsiteX13" fmla="*/ 366925 w 412229"/>
                  <a:gd name="connsiteY13" fmla="*/ 258432 h 427334"/>
                  <a:gd name="connsiteX14" fmla="*/ 335342 w 412229"/>
                  <a:gd name="connsiteY14" fmla="*/ 274409 h 427334"/>
                  <a:gd name="connsiteX15" fmla="*/ 289635 w 412229"/>
                  <a:gd name="connsiteY15" fmla="*/ 278194 h 427334"/>
                  <a:gd name="connsiteX16" fmla="*/ 292337 w 412229"/>
                  <a:gd name="connsiteY16" fmla="*/ 321306 h 427334"/>
                  <a:gd name="connsiteX17" fmla="*/ 209975 w 412229"/>
                  <a:gd name="connsiteY17" fmla="*/ 414524 h 427334"/>
                  <a:gd name="connsiteX18" fmla="*/ 180488 w 412229"/>
                  <a:gd name="connsiteY18" fmla="*/ 422425 h 427334"/>
                  <a:gd name="connsiteX19" fmla="*/ 5285 w 412229"/>
                  <a:gd name="connsiteY19" fmla="*/ 321272 h 427334"/>
                  <a:gd name="connsiteX20" fmla="*/ 4909 w 412229"/>
                  <a:gd name="connsiteY20" fmla="*/ 319868 h 427334"/>
                  <a:gd name="connsiteX21" fmla="*/ 106062 w 412229"/>
                  <a:gd name="connsiteY21" fmla="*/ 144665 h 427334"/>
                  <a:gd name="connsiteX22" fmla="*/ 157273 w 412229"/>
                  <a:gd name="connsiteY22" fmla="*/ 102172 h 427334"/>
                  <a:gd name="connsiteX23" fmla="*/ 241729 w 412229"/>
                  <a:gd name="connsiteY23" fmla="*/ 9762 h 427334"/>
                  <a:gd name="connsiteX24" fmla="*/ 284487 w 412229"/>
                  <a:gd name="connsiteY24" fmla="*/ 575 h 427334"/>
                  <a:gd name="connsiteX25" fmla="*/ 284527 w 412229"/>
                  <a:gd name="connsiteY25" fmla="*/ 1303 h 427334"/>
                  <a:gd name="connsiteX26" fmla="*/ 293521 w 412229"/>
                  <a:gd name="connsiteY26" fmla="*/ 0 h 427334"/>
                  <a:gd name="connsiteX0" fmla="*/ 295015 w 413723"/>
                  <a:gd name="connsiteY0" fmla="*/ 0 h 427334"/>
                  <a:gd name="connsiteX1" fmla="*/ 392292 w 413723"/>
                  <a:gd name="connsiteY1" fmla="*/ 53757 h 427334"/>
                  <a:gd name="connsiteX2" fmla="*/ 295015 w 413723"/>
                  <a:gd name="connsiteY2" fmla="*/ 112278 h 427334"/>
                  <a:gd name="connsiteX3" fmla="*/ 286167 w 413723"/>
                  <a:gd name="connsiteY3" fmla="*/ 110996 h 427334"/>
                  <a:gd name="connsiteX4" fmla="*/ 273770 w 413723"/>
                  <a:gd name="connsiteY4" fmla="*/ 115729 h 427334"/>
                  <a:gd name="connsiteX5" fmla="*/ 262958 w 413723"/>
                  <a:gd name="connsiteY5" fmla="*/ 131958 h 427334"/>
                  <a:gd name="connsiteX6" fmla="*/ 275347 w 413723"/>
                  <a:gd name="connsiteY6" fmla="*/ 166983 h 427334"/>
                  <a:gd name="connsiteX7" fmla="*/ 293958 w 413723"/>
                  <a:gd name="connsiteY7" fmla="*/ 172805 h 427334"/>
                  <a:gd name="connsiteX8" fmla="*/ 305084 w 413723"/>
                  <a:gd name="connsiteY8" fmla="*/ 169176 h 427334"/>
                  <a:gd name="connsiteX9" fmla="*/ 311715 w 413723"/>
                  <a:gd name="connsiteY9" fmla="*/ 159341 h 427334"/>
                  <a:gd name="connsiteX10" fmla="*/ 353968 w 413723"/>
                  <a:gd name="connsiteY10" fmla="*/ 141839 h 427334"/>
                  <a:gd name="connsiteX11" fmla="*/ 413723 w 413723"/>
                  <a:gd name="connsiteY11" fmla="*/ 201594 h 427334"/>
                  <a:gd name="connsiteX12" fmla="*/ 377228 w 413723"/>
                  <a:gd name="connsiteY12" fmla="*/ 256653 h 427334"/>
                  <a:gd name="connsiteX13" fmla="*/ 368419 w 413723"/>
                  <a:gd name="connsiteY13" fmla="*/ 258432 h 427334"/>
                  <a:gd name="connsiteX14" fmla="*/ 336836 w 413723"/>
                  <a:gd name="connsiteY14" fmla="*/ 274409 h 427334"/>
                  <a:gd name="connsiteX15" fmla="*/ 291129 w 413723"/>
                  <a:gd name="connsiteY15" fmla="*/ 278194 h 427334"/>
                  <a:gd name="connsiteX16" fmla="*/ 293831 w 413723"/>
                  <a:gd name="connsiteY16" fmla="*/ 321306 h 427334"/>
                  <a:gd name="connsiteX17" fmla="*/ 211469 w 413723"/>
                  <a:gd name="connsiteY17" fmla="*/ 414524 h 427334"/>
                  <a:gd name="connsiteX18" fmla="*/ 181982 w 413723"/>
                  <a:gd name="connsiteY18" fmla="*/ 422425 h 427334"/>
                  <a:gd name="connsiteX19" fmla="*/ 6779 w 413723"/>
                  <a:gd name="connsiteY19" fmla="*/ 321272 h 427334"/>
                  <a:gd name="connsiteX20" fmla="*/ 6403 w 413723"/>
                  <a:gd name="connsiteY20" fmla="*/ 319868 h 427334"/>
                  <a:gd name="connsiteX21" fmla="*/ 90887 w 413723"/>
                  <a:gd name="connsiteY21" fmla="*/ 142283 h 427334"/>
                  <a:gd name="connsiteX22" fmla="*/ 158767 w 413723"/>
                  <a:gd name="connsiteY22" fmla="*/ 102172 h 427334"/>
                  <a:gd name="connsiteX23" fmla="*/ 243223 w 413723"/>
                  <a:gd name="connsiteY23" fmla="*/ 9762 h 427334"/>
                  <a:gd name="connsiteX24" fmla="*/ 285981 w 413723"/>
                  <a:gd name="connsiteY24" fmla="*/ 575 h 427334"/>
                  <a:gd name="connsiteX25" fmla="*/ 286021 w 413723"/>
                  <a:gd name="connsiteY25" fmla="*/ 1303 h 427334"/>
                  <a:gd name="connsiteX26" fmla="*/ 295015 w 413723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0890 w 413484"/>
                  <a:gd name="connsiteY15" fmla="*/ 278194 h 427334"/>
                  <a:gd name="connsiteX16" fmla="*/ 293592 w 413484"/>
                  <a:gd name="connsiteY16" fmla="*/ 321306 h 427334"/>
                  <a:gd name="connsiteX17" fmla="*/ 211230 w 413484"/>
                  <a:gd name="connsiteY17" fmla="*/ 414524 h 427334"/>
                  <a:gd name="connsiteX18" fmla="*/ 181743 w 413484"/>
                  <a:gd name="connsiteY18" fmla="*/ 422425 h 427334"/>
                  <a:gd name="connsiteX19" fmla="*/ 6540 w 413484"/>
                  <a:gd name="connsiteY19" fmla="*/ 321272 h 427334"/>
                  <a:gd name="connsiteX20" fmla="*/ 6164 w 413484"/>
                  <a:gd name="connsiteY20" fmla="*/ 319868 h 427334"/>
                  <a:gd name="connsiteX21" fmla="*/ 90648 w 413484"/>
                  <a:gd name="connsiteY21" fmla="*/ 142283 h 427334"/>
                  <a:gd name="connsiteX22" fmla="*/ 158528 w 413484"/>
                  <a:gd name="connsiteY22" fmla="*/ 102172 h 427334"/>
                  <a:gd name="connsiteX23" fmla="*/ 242984 w 413484"/>
                  <a:gd name="connsiteY23" fmla="*/ 9762 h 427334"/>
                  <a:gd name="connsiteX24" fmla="*/ 285742 w 413484"/>
                  <a:gd name="connsiteY24" fmla="*/ 575 h 427334"/>
                  <a:gd name="connsiteX25" fmla="*/ 285782 w 413484"/>
                  <a:gd name="connsiteY25" fmla="*/ 1303 h 427334"/>
                  <a:gd name="connsiteX26" fmla="*/ 294776 w 413484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0890 w 413484"/>
                  <a:gd name="connsiteY15" fmla="*/ 278194 h 427334"/>
                  <a:gd name="connsiteX16" fmla="*/ 293592 w 413484"/>
                  <a:gd name="connsiteY16" fmla="*/ 321306 h 427334"/>
                  <a:gd name="connsiteX17" fmla="*/ 211230 w 413484"/>
                  <a:gd name="connsiteY17" fmla="*/ 414524 h 427334"/>
                  <a:gd name="connsiteX18" fmla="*/ 181743 w 413484"/>
                  <a:gd name="connsiteY18" fmla="*/ 422425 h 427334"/>
                  <a:gd name="connsiteX19" fmla="*/ 6540 w 413484"/>
                  <a:gd name="connsiteY19" fmla="*/ 321272 h 427334"/>
                  <a:gd name="connsiteX20" fmla="*/ 6164 w 413484"/>
                  <a:gd name="connsiteY20" fmla="*/ 319868 h 427334"/>
                  <a:gd name="connsiteX21" fmla="*/ 90648 w 413484"/>
                  <a:gd name="connsiteY21" fmla="*/ 142283 h 427334"/>
                  <a:gd name="connsiteX22" fmla="*/ 153766 w 413484"/>
                  <a:gd name="connsiteY22" fmla="*/ 75978 h 427334"/>
                  <a:gd name="connsiteX23" fmla="*/ 242984 w 413484"/>
                  <a:gd name="connsiteY23" fmla="*/ 9762 h 427334"/>
                  <a:gd name="connsiteX24" fmla="*/ 285742 w 413484"/>
                  <a:gd name="connsiteY24" fmla="*/ 575 h 427334"/>
                  <a:gd name="connsiteX25" fmla="*/ 285782 w 413484"/>
                  <a:gd name="connsiteY25" fmla="*/ 1303 h 427334"/>
                  <a:gd name="connsiteX26" fmla="*/ 294776 w 413484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0890 w 413484"/>
                  <a:gd name="connsiteY15" fmla="*/ 278194 h 427334"/>
                  <a:gd name="connsiteX16" fmla="*/ 293592 w 413484"/>
                  <a:gd name="connsiteY16" fmla="*/ 321306 h 427334"/>
                  <a:gd name="connsiteX17" fmla="*/ 211230 w 413484"/>
                  <a:gd name="connsiteY17" fmla="*/ 414524 h 427334"/>
                  <a:gd name="connsiteX18" fmla="*/ 181743 w 413484"/>
                  <a:gd name="connsiteY18" fmla="*/ 422425 h 427334"/>
                  <a:gd name="connsiteX19" fmla="*/ 6540 w 413484"/>
                  <a:gd name="connsiteY19" fmla="*/ 321272 h 427334"/>
                  <a:gd name="connsiteX20" fmla="*/ 6164 w 413484"/>
                  <a:gd name="connsiteY20" fmla="*/ 319868 h 427334"/>
                  <a:gd name="connsiteX21" fmla="*/ 90648 w 413484"/>
                  <a:gd name="connsiteY21" fmla="*/ 142283 h 427334"/>
                  <a:gd name="connsiteX22" fmla="*/ 153766 w 413484"/>
                  <a:gd name="connsiteY22" fmla="*/ 75978 h 427334"/>
                  <a:gd name="connsiteX23" fmla="*/ 242984 w 413484"/>
                  <a:gd name="connsiteY23" fmla="*/ 9762 h 427334"/>
                  <a:gd name="connsiteX24" fmla="*/ 285742 w 413484"/>
                  <a:gd name="connsiteY24" fmla="*/ 575 h 427334"/>
                  <a:gd name="connsiteX25" fmla="*/ 285782 w 413484"/>
                  <a:gd name="connsiteY25" fmla="*/ 1303 h 427334"/>
                  <a:gd name="connsiteX26" fmla="*/ 294776 w 413484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3592 w 413484"/>
                  <a:gd name="connsiteY15" fmla="*/ 321306 h 427334"/>
                  <a:gd name="connsiteX16" fmla="*/ 211230 w 413484"/>
                  <a:gd name="connsiteY16" fmla="*/ 414524 h 427334"/>
                  <a:gd name="connsiteX17" fmla="*/ 181743 w 413484"/>
                  <a:gd name="connsiteY17" fmla="*/ 422425 h 427334"/>
                  <a:gd name="connsiteX18" fmla="*/ 6540 w 413484"/>
                  <a:gd name="connsiteY18" fmla="*/ 321272 h 427334"/>
                  <a:gd name="connsiteX19" fmla="*/ 6164 w 413484"/>
                  <a:gd name="connsiteY19" fmla="*/ 319868 h 427334"/>
                  <a:gd name="connsiteX20" fmla="*/ 90648 w 413484"/>
                  <a:gd name="connsiteY20" fmla="*/ 142283 h 427334"/>
                  <a:gd name="connsiteX21" fmla="*/ 153766 w 413484"/>
                  <a:gd name="connsiteY21" fmla="*/ 75978 h 427334"/>
                  <a:gd name="connsiteX22" fmla="*/ 242984 w 413484"/>
                  <a:gd name="connsiteY22" fmla="*/ 9762 h 427334"/>
                  <a:gd name="connsiteX23" fmla="*/ 285742 w 413484"/>
                  <a:gd name="connsiteY23" fmla="*/ 575 h 427334"/>
                  <a:gd name="connsiteX24" fmla="*/ 285782 w 413484"/>
                  <a:gd name="connsiteY24" fmla="*/ 1303 h 427334"/>
                  <a:gd name="connsiteX25" fmla="*/ 294776 w 413484"/>
                  <a:gd name="connsiteY25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34627 w 413484"/>
                  <a:gd name="connsiteY6" fmla="*/ 195558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3592 w 413484"/>
                  <a:gd name="connsiteY15" fmla="*/ 321306 h 427334"/>
                  <a:gd name="connsiteX16" fmla="*/ 211230 w 413484"/>
                  <a:gd name="connsiteY16" fmla="*/ 414524 h 427334"/>
                  <a:gd name="connsiteX17" fmla="*/ 181743 w 413484"/>
                  <a:gd name="connsiteY17" fmla="*/ 422425 h 427334"/>
                  <a:gd name="connsiteX18" fmla="*/ 6540 w 413484"/>
                  <a:gd name="connsiteY18" fmla="*/ 321272 h 427334"/>
                  <a:gd name="connsiteX19" fmla="*/ 6164 w 413484"/>
                  <a:gd name="connsiteY19" fmla="*/ 319868 h 427334"/>
                  <a:gd name="connsiteX20" fmla="*/ 90648 w 413484"/>
                  <a:gd name="connsiteY20" fmla="*/ 142283 h 427334"/>
                  <a:gd name="connsiteX21" fmla="*/ 153766 w 413484"/>
                  <a:gd name="connsiteY21" fmla="*/ 75978 h 427334"/>
                  <a:gd name="connsiteX22" fmla="*/ 242984 w 413484"/>
                  <a:gd name="connsiteY22" fmla="*/ 9762 h 427334"/>
                  <a:gd name="connsiteX23" fmla="*/ 285742 w 413484"/>
                  <a:gd name="connsiteY23" fmla="*/ 575 h 427334"/>
                  <a:gd name="connsiteX24" fmla="*/ 285782 w 413484"/>
                  <a:gd name="connsiteY24" fmla="*/ 1303 h 427334"/>
                  <a:gd name="connsiteX25" fmla="*/ 294776 w 413484"/>
                  <a:gd name="connsiteY25" fmla="*/ 0 h 427334"/>
                  <a:gd name="connsiteX0" fmla="*/ 299067 w 417775"/>
                  <a:gd name="connsiteY0" fmla="*/ 0 h 427334"/>
                  <a:gd name="connsiteX1" fmla="*/ 396344 w 417775"/>
                  <a:gd name="connsiteY1" fmla="*/ 53757 h 427334"/>
                  <a:gd name="connsiteX2" fmla="*/ 299067 w 417775"/>
                  <a:gd name="connsiteY2" fmla="*/ 112278 h 427334"/>
                  <a:gd name="connsiteX3" fmla="*/ 290219 w 417775"/>
                  <a:gd name="connsiteY3" fmla="*/ 110996 h 427334"/>
                  <a:gd name="connsiteX4" fmla="*/ 277822 w 417775"/>
                  <a:gd name="connsiteY4" fmla="*/ 115729 h 427334"/>
                  <a:gd name="connsiteX5" fmla="*/ 267010 w 417775"/>
                  <a:gd name="connsiteY5" fmla="*/ 131958 h 427334"/>
                  <a:gd name="connsiteX6" fmla="*/ 238918 w 417775"/>
                  <a:gd name="connsiteY6" fmla="*/ 195558 h 427334"/>
                  <a:gd name="connsiteX7" fmla="*/ 298010 w 417775"/>
                  <a:gd name="connsiteY7" fmla="*/ 172805 h 427334"/>
                  <a:gd name="connsiteX8" fmla="*/ 309136 w 417775"/>
                  <a:gd name="connsiteY8" fmla="*/ 169176 h 427334"/>
                  <a:gd name="connsiteX9" fmla="*/ 315767 w 417775"/>
                  <a:gd name="connsiteY9" fmla="*/ 159341 h 427334"/>
                  <a:gd name="connsiteX10" fmla="*/ 358020 w 417775"/>
                  <a:gd name="connsiteY10" fmla="*/ 141839 h 427334"/>
                  <a:gd name="connsiteX11" fmla="*/ 417775 w 417775"/>
                  <a:gd name="connsiteY11" fmla="*/ 201594 h 427334"/>
                  <a:gd name="connsiteX12" fmla="*/ 381280 w 417775"/>
                  <a:gd name="connsiteY12" fmla="*/ 256653 h 427334"/>
                  <a:gd name="connsiteX13" fmla="*/ 372471 w 417775"/>
                  <a:gd name="connsiteY13" fmla="*/ 258432 h 427334"/>
                  <a:gd name="connsiteX14" fmla="*/ 340888 w 417775"/>
                  <a:gd name="connsiteY14" fmla="*/ 274409 h 427334"/>
                  <a:gd name="connsiteX15" fmla="*/ 297883 w 417775"/>
                  <a:gd name="connsiteY15" fmla="*/ 321306 h 427334"/>
                  <a:gd name="connsiteX16" fmla="*/ 215521 w 417775"/>
                  <a:gd name="connsiteY16" fmla="*/ 414524 h 427334"/>
                  <a:gd name="connsiteX17" fmla="*/ 186034 w 417775"/>
                  <a:gd name="connsiteY17" fmla="*/ 422425 h 427334"/>
                  <a:gd name="connsiteX18" fmla="*/ 10831 w 417775"/>
                  <a:gd name="connsiteY18" fmla="*/ 321272 h 427334"/>
                  <a:gd name="connsiteX19" fmla="*/ 5692 w 417775"/>
                  <a:gd name="connsiteY19" fmla="*/ 384162 h 427334"/>
                  <a:gd name="connsiteX20" fmla="*/ 94939 w 417775"/>
                  <a:gd name="connsiteY20" fmla="*/ 142283 h 427334"/>
                  <a:gd name="connsiteX21" fmla="*/ 158057 w 417775"/>
                  <a:gd name="connsiteY21" fmla="*/ 75978 h 427334"/>
                  <a:gd name="connsiteX22" fmla="*/ 247275 w 417775"/>
                  <a:gd name="connsiteY22" fmla="*/ 9762 h 427334"/>
                  <a:gd name="connsiteX23" fmla="*/ 290033 w 417775"/>
                  <a:gd name="connsiteY23" fmla="*/ 575 h 427334"/>
                  <a:gd name="connsiteX24" fmla="*/ 290073 w 417775"/>
                  <a:gd name="connsiteY24" fmla="*/ 1303 h 427334"/>
                  <a:gd name="connsiteX25" fmla="*/ 299067 w 417775"/>
                  <a:gd name="connsiteY25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88236 w 406944"/>
                  <a:gd name="connsiteY2" fmla="*/ 112278 h 427334"/>
                  <a:gd name="connsiteX3" fmla="*/ 279388 w 406944"/>
                  <a:gd name="connsiteY3" fmla="*/ 110996 h 427334"/>
                  <a:gd name="connsiteX4" fmla="*/ 266991 w 406944"/>
                  <a:gd name="connsiteY4" fmla="*/ 115729 h 427334"/>
                  <a:gd name="connsiteX5" fmla="*/ 256179 w 406944"/>
                  <a:gd name="connsiteY5" fmla="*/ 131958 h 427334"/>
                  <a:gd name="connsiteX6" fmla="*/ 228087 w 406944"/>
                  <a:gd name="connsiteY6" fmla="*/ 195558 h 427334"/>
                  <a:gd name="connsiteX7" fmla="*/ 287179 w 406944"/>
                  <a:gd name="connsiteY7" fmla="*/ 172805 h 427334"/>
                  <a:gd name="connsiteX8" fmla="*/ 298305 w 406944"/>
                  <a:gd name="connsiteY8" fmla="*/ 169176 h 427334"/>
                  <a:gd name="connsiteX9" fmla="*/ 304936 w 406944"/>
                  <a:gd name="connsiteY9" fmla="*/ 159341 h 427334"/>
                  <a:gd name="connsiteX10" fmla="*/ 347189 w 406944"/>
                  <a:gd name="connsiteY10" fmla="*/ 141839 h 427334"/>
                  <a:gd name="connsiteX11" fmla="*/ 406944 w 406944"/>
                  <a:gd name="connsiteY11" fmla="*/ 201594 h 427334"/>
                  <a:gd name="connsiteX12" fmla="*/ 370449 w 406944"/>
                  <a:gd name="connsiteY12" fmla="*/ 256653 h 427334"/>
                  <a:gd name="connsiteX13" fmla="*/ 361640 w 406944"/>
                  <a:gd name="connsiteY13" fmla="*/ 258432 h 427334"/>
                  <a:gd name="connsiteX14" fmla="*/ 330057 w 406944"/>
                  <a:gd name="connsiteY14" fmla="*/ 274409 h 427334"/>
                  <a:gd name="connsiteX15" fmla="*/ 287052 w 406944"/>
                  <a:gd name="connsiteY15" fmla="*/ 321306 h 427334"/>
                  <a:gd name="connsiteX16" fmla="*/ 204690 w 406944"/>
                  <a:gd name="connsiteY16" fmla="*/ 414524 h 427334"/>
                  <a:gd name="connsiteX17" fmla="*/ 175203 w 406944"/>
                  <a:gd name="connsiteY17" fmla="*/ 422425 h 427334"/>
                  <a:gd name="connsiteX18" fmla="*/ 0 w 406944"/>
                  <a:gd name="connsiteY18" fmla="*/ 321272 h 427334"/>
                  <a:gd name="connsiteX19" fmla="*/ 84108 w 406944"/>
                  <a:gd name="connsiteY19" fmla="*/ 142283 h 427334"/>
                  <a:gd name="connsiteX20" fmla="*/ 147226 w 406944"/>
                  <a:gd name="connsiteY20" fmla="*/ 75978 h 427334"/>
                  <a:gd name="connsiteX21" fmla="*/ 236444 w 406944"/>
                  <a:gd name="connsiteY21" fmla="*/ 9762 h 427334"/>
                  <a:gd name="connsiteX22" fmla="*/ 279202 w 406944"/>
                  <a:gd name="connsiteY22" fmla="*/ 575 h 427334"/>
                  <a:gd name="connsiteX23" fmla="*/ 279242 w 406944"/>
                  <a:gd name="connsiteY23" fmla="*/ 1303 h 427334"/>
                  <a:gd name="connsiteX24" fmla="*/ 288236 w 406944"/>
                  <a:gd name="connsiteY24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88236 w 406944"/>
                  <a:gd name="connsiteY2" fmla="*/ 11227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28087 w 406944"/>
                  <a:gd name="connsiteY5" fmla="*/ 195558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28087 w 406944"/>
                  <a:gd name="connsiteY5" fmla="*/ 195558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28087 w 406944"/>
                  <a:gd name="connsiteY5" fmla="*/ 195558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16181 w 406944"/>
                  <a:gd name="connsiteY5" fmla="*/ 209846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16181 w 406944"/>
                  <a:gd name="connsiteY5" fmla="*/ 209846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16181 w 406944"/>
                  <a:gd name="connsiteY5" fmla="*/ 209846 h 427334"/>
                  <a:gd name="connsiteX6" fmla="*/ 298305 w 406944"/>
                  <a:gd name="connsiteY6" fmla="*/ 169176 h 427334"/>
                  <a:gd name="connsiteX7" fmla="*/ 304936 w 406944"/>
                  <a:gd name="connsiteY7" fmla="*/ 159341 h 427334"/>
                  <a:gd name="connsiteX8" fmla="*/ 347189 w 406944"/>
                  <a:gd name="connsiteY8" fmla="*/ 141839 h 427334"/>
                  <a:gd name="connsiteX9" fmla="*/ 406944 w 406944"/>
                  <a:gd name="connsiteY9" fmla="*/ 201594 h 427334"/>
                  <a:gd name="connsiteX10" fmla="*/ 370449 w 406944"/>
                  <a:gd name="connsiteY10" fmla="*/ 256653 h 427334"/>
                  <a:gd name="connsiteX11" fmla="*/ 361640 w 406944"/>
                  <a:gd name="connsiteY11" fmla="*/ 258432 h 427334"/>
                  <a:gd name="connsiteX12" fmla="*/ 330057 w 406944"/>
                  <a:gd name="connsiteY12" fmla="*/ 274409 h 427334"/>
                  <a:gd name="connsiteX13" fmla="*/ 287052 w 406944"/>
                  <a:gd name="connsiteY13" fmla="*/ 321306 h 427334"/>
                  <a:gd name="connsiteX14" fmla="*/ 204690 w 406944"/>
                  <a:gd name="connsiteY14" fmla="*/ 414524 h 427334"/>
                  <a:gd name="connsiteX15" fmla="*/ 175203 w 406944"/>
                  <a:gd name="connsiteY15" fmla="*/ 422425 h 427334"/>
                  <a:gd name="connsiteX16" fmla="*/ 0 w 406944"/>
                  <a:gd name="connsiteY16" fmla="*/ 321272 h 427334"/>
                  <a:gd name="connsiteX17" fmla="*/ 84108 w 406944"/>
                  <a:gd name="connsiteY17" fmla="*/ 142283 h 427334"/>
                  <a:gd name="connsiteX18" fmla="*/ 147226 w 406944"/>
                  <a:gd name="connsiteY18" fmla="*/ 75978 h 427334"/>
                  <a:gd name="connsiteX19" fmla="*/ 236444 w 406944"/>
                  <a:gd name="connsiteY19" fmla="*/ 9762 h 427334"/>
                  <a:gd name="connsiteX20" fmla="*/ 279202 w 406944"/>
                  <a:gd name="connsiteY20" fmla="*/ 575 h 427334"/>
                  <a:gd name="connsiteX21" fmla="*/ 279242 w 406944"/>
                  <a:gd name="connsiteY21" fmla="*/ 1303 h 427334"/>
                  <a:gd name="connsiteX22" fmla="*/ 288236 w 406944"/>
                  <a:gd name="connsiteY22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6181 w 406944"/>
                  <a:gd name="connsiteY4" fmla="*/ 209846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192368 w 406944"/>
                  <a:gd name="connsiteY4" fmla="*/ 20270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192368 w 406944"/>
                  <a:gd name="connsiteY4" fmla="*/ 20270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06655 w 406944"/>
                  <a:gd name="connsiteY4" fmla="*/ 22175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06655 w 406944"/>
                  <a:gd name="connsiteY4" fmla="*/ 22175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3798 w 406944"/>
                  <a:gd name="connsiteY4" fmla="*/ 205083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3798 w 406944"/>
                  <a:gd name="connsiteY4" fmla="*/ 205083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287052 w 406944"/>
                  <a:gd name="connsiteY11" fmla="*/ 321306 h 427334"/>
                  <a:gd name="connsiteX12" fmla="*/ 204690 w 406944"/>
                  <a:gd name="connsiteY12" fmla="*/ 414524 h 427334"/>
                  <a:gd name="connsiteX13" fmla="*/ 175203 w 406944"/>
                  <a:gd name="connsiteY13" fmla="*/ 422425 h 427334"/>
                  <a:gd name="connsiteX14" fmla="*/ 0 w 406944"/>
                  <a:gd name="connsiteY14" fmla="*/ 321272 h 427334"/>
                  <a:gd name="connsiteX15" fmla="*/ 84108 w 406944"/>
                  <a:gd name="connsiteY15" fmla="*/ 142283 h 427334"/>
                  <a:gd name="connsiteX16" fmla="*/ 147226 w 406944"/>
                  <a:gd name="connsiteY16" fmla="*/ 75978 h 427334"/>
                  <a:gd name="connsiteX17" fmla="*/ 236444 w 406944"/>
                  <a:gd name="connsiteY17" fmla="*/ 9762 h 427334"/>
                  <a:gd name="connsiteX18" fmla="*/ 279202 w 406944"/>
                  <a:gd name="connsiteY18" fmla="*/ 575 h 427334"/>
                  <a:gd name="connsiteX19" fmla="*/ 279242 w 406944"/>
                  <a:gd name="connsiteY19" fmla="*/ 1303 h 427334"/>
                  <a:gd name="connsiteX20" fmla="*/ 288236 w 406944"/>
                  <a:gd name="connsiteY20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3798 w 406944"/>
                  <a:gd name="connsiteY4" fmla="*/ 205083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287052 w 406944"/>
                  <a:gd name="connsiteY10" fmla="*/ 321306 h 427334"/>
                  <a:gd name="connsiteX11" fmla="*/ 204690 w 406944"/>
                  <a:gd name="connsiteY11" fmla="*/ 414524 h 427334"/>
                  <a:gd name="connsiteX12" fmla="*/ 175203 w 406944"/>
                  <a:gd name="connsiteY12" fmla="*/ 422425 h 427334"/>
                  <a:gd name="connsiteX13" fmla="*/ 0 w 406944"/>
                  <a:gd name="connsiteY13" fmla="*/ 321272 h 427334"/>
                  <a:gd name="connsiteX14" fmla="*/ 84108 w 406944"/>
                  <a:gd name="connsiteY14" fmla="*/ 142283 h 427334"/>
                  <a:gd name="connsiteX15" fmla="*/ 147226 w 406944"/>
                  <a:gd name="connsiteY15" fmla="*/ 75978 h 427334"/>
                  <a:gd name="connsiteX16" fmla="*/ 236444 w 406944"/>
                  <a:gd name="connsiteY16" fmla="*/ 9762 h 427334"/>
                  <a:gd name="connsiteX17" fmla="*/ 279202 w 406944"/>
                  <a:gd name="connsiteY17" fmla="*/ 575 h 427334"/>
                  <a:gd name="connsiteX18" fmla="*/ 279242 w 406944"/>
                  <a:gd name="connsiteY18" fmla="*/ 1303 h 427334"/>
                  <a:gd name="connsiteX19" fmla="*/ 288236 w 406944"/>
                  <a:gd name="connsiteY19" fmla="*/ 0 h 427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406944" h="427334">
                    <a:moveTo>
                      <a:pt x="288236" y="0"/>
                    </a:moveTo>
                    <a:cubicBezTo>
                      <a:pt x="331440" y="0"/>
                      <a:pt x="391863" y="26313"/>
                      <a:pt x="385513" y="53757"/>
                    </a:cubicBezTo>
                    <a:cubicBezTo>
                      <a:pt x="379163" y="81201"/>
                      <a:pt x="336203" y="93228"/>
                      <a:pt x="292999" y="93228"/>
                    </a:cubicBezTo>
                    <a:lnTo>
                      <a:pt x="266991" y="115729"/>
                    </a:lnTo>
                    <a:cubicBezTo>
                      <a:pt x="254188" y="135165"/>
                      <a:pt x="182964" y="160780"/>
                      <a:pt x="213798" y="205083"/>
                    </a:cubicBezTo>
                    <a:cubicBezTo>
                      <a:pt x="244632" y="249386"/>
                      <a:pt x="283513" y="177593"/>
                      <a:pt x="298305" y="169176"/>
                    </a:cubicBezTo>
                    <a:lnTo>
                      <a:pt x="304936" y="159341"/>
                    </a:lnTo>
                    <a:cubicBezTo>
                      <a:pt x="315749" y="148528"/>
                      <a:pt x="330688" y="141839"/>
                      <a:pt x="347189" y="141839"/>
                    </a:cubicBezTo>
                    <a:cubicBezTo>
                      <a:pt x="380191" y="141839"/>
                      <a:pt x="406944" y="168592"/>
                      <a:pt x="406944" y="201594"/>
                    </a:cubicBezTo>
                    <a:cubicBezTo>
                      <a:pt x="406944" y="226346"/>
                      <a:pt x="391896" y="247582"/>
                      <a:pt x="370449" y="256653"/>
                    </a:cubicBezTo>
                    <a:lnTo>
                      <a:pt x="287052" y="321306"/>
                    </a:lnTo>
                    <a:cubicBezTo>
                      <a:pt x="281005" y="364738"/>
                      <a:pt x="249711" y="402461"/>
                      <a:pt x="204690" y="414524"/>
                    </a:cubicBezTo>
                    <a:lnTo>
                      <a:pt x="175203" y="422425"/>
                    </a:lnTo>
                    <a:cubicBezTo>
                      <a:pt x="98890" y="442873"/>
                      <a:pt x="20448" y="397585"/>
                      <a:pt x="0" y="321272"/>
                    </a:cubicBezTo>
                    <a:lnTo>
                      <a:pt x="84108" y="142283"/>
                    </a:lnTo>
                    <a:cubicBezTo>
                      <a:pt x="105147" y="120181"/>
                      <a:pt x="115847" y="104817"/>
                      <a:pt x="147226" y="75978"/>
                    </a:cubicBezTo>
                    <a:cubicBezTo>
                      <a:pt x="178605" y="47139"/>
                      <a:pt x="196121" y="25325"/>
                      <a:pt x="236444" y="9762"/>
                    </a:cubicBezTo>
                    <a:lnTo>
                      <a:pt x="279202" y="575"/>
                    </a:lnTo>
                    <a:cubicBezTo>
                      <a:pt x="279215" y="818"/>
                      <a:pt x="279229" y="1060"/>
                      <a:pt x="279242" y="1303"/>
                    </a:cubicBezTo>
                    <a:lnTo>
                      <a:pt x="288236" y="0"/>
                    </a:ln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51" name="グループ化 50">
                <a:extLst>
                  <a:ext uri="{FF2B5EF4-FFF2-40B4-BE49-F238E27FC236}">
                    <a16:creationId xmlns:a16="http://schemas.microsoft.com/office/drawing/2014/main" id="{20268BFB-339A-84F2-6D4A-0A383F434194}"/>
                  </a:ext>
                </a:extLst>
              </p:cNvPr>
              <p:cNvGrpSpPr/>
              <p:nvPr/>
            </p:nvGrpSpPr>
            <p:grpSpPr>
              <a:xfrm>
                <a:off x="831949" y="1945656"/>
                <a:ext cx="1334350" cy="2487866"/>
                <a:chOff x="831949" y="1945656"/>
                <a:chExt cx="1334350" cy="2487866"/>
              </a:xfrm>
            </p:grpSpPr>
            <p:sp>
              <p:nvSpPr>
                <p:cNvPr id="52" name="楕円 51">
                  <a:extLst>
                    <a:ext uri="{FF2B5EF4-FFF2-40B4-BE49-F238E27FC236}">
                      <a16:creationId xmlns:a16="http://schemas.microsoft.com/office/drawing/2014/main" id="{332950A2-69E1-4780-8DAD-2E846BF25C37}"/>
                    </a:ext>
                  </a:extLst>
                </p:cNvPr>
                <p:cNvSpPr/>
                <p:nvPr/>
              </p:nvSpPr>
              <p:spPr bwMode="auto">
                <a:xfrm>
                  <a:off x="920848" y="2046635"/>
                  <a:ext cx="1019584" cy="1183900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3" name="フリーフォーム: 図形 52">
                  <a:extLst>
                    <a:ext uri="{FF2B5EF4-FFF2-40B4-BE49-F238E27FC236}">
                      <a16:creationId xmlns:a16="http://schemas.microsoft.com/office/drawing/2014/main" id="{967A5C66-E30D-84FA-DF32-79B16E46C493}"/>
                    </a:ext>
                  </a:extLst>
                </p:cNvPr>
                <p:cNvSpPr/>
                <p:nvPr/>
              </p:nvSpPr>
              <p:spPr bwMode="auto">
                <a:xfrm rot="8100000">
                  <a:off x="1884192" y="3706522"/>
                  <a:ext cx="282107" cy="296241"/>
                </a:xfrm>
                <a:custGeom>
                  <a:avLst/>
                  <a:gdLst>
                    <a:gd name="connsiteX0" fmla="*/ 293521 w 412229"/>
                    <a:gd name="connsiteY0" fmla="*/ 0 h 427334"/>
                    <a:gd name="connsiteX1" fmla="*/ 390798 w 412229"/>
                    <a:gd name="connsiteY1" fmla="*/ 53757 h 427334"/>
                    <a:gd name="connsiteX2" fmla="*/ 293521 w 412229"/>
                    <a:gd name="connsiteY2" fmla="*/ 112278 h 427334"/>
                    <a:gd name="connsiteX3" fmla="*/ 284673 w 412229"/>
                    <a:gd name="connsiteY3" fmla="*/ 110996 h 427334"/>
                    <a:gd name="connsiteX4" fmla="*/ 272276 w 412229"/>
                    <a:gd name="connsiteY4" fmla="*/ 115729 h 427334"/>
                    <a:gd name="connsiteX5" fmla="*/ 261464 w 412229"/>
                    <a:gd name="connsiteY5" fmla="*/ 131958 h 427334"/>
                    <a:gd name="connsiteX6" fmla="*/ 273853 w 412229"/>
                    <a:gd name="connsiteY6" fmla="*/ 166983 h 427334"/>
                    <a:gd name="connsiteX7" fmla="*/ 292464 w 412229"/>
                    <a:gd name="connsiteY7" fmla="*/ 172805 h 427334"/>
                    <a:gd name="connsiteX8" fmla="*/ 303590 w 412229"/>
                    <a:gd name="connsiteY8" fmla="*/ 169176 h 427334"/>
                    <a:gd name="connsiteX9" fmla="*/ 310221 w 412229"/>
                    <a:gd name="connsiteY9" fmla="*/ 159341 h 427334"/>
                    <a:gd name="connsiteX10" fmla="*/ 352474 w 412229"/>
                    <a:gd name="connsiteY10" fmla="*/ 141839 h 427334"/>
                    <a:gd name="connsiteX11" fmla="*/ 412229 w 412229"/>
                    <a:gd name="connsiteY11" fmla="*/ 201594 h 427334"/>
                    <a:gd name="connsiteX12" fmla="*/ 375734 w 412229"/>
                    <a:gd name="connsiteY12" fmla="*/ 256653 h 427334"/>
                    <a:gd name="connsiteX13" fmla="*/ 366925 w 412229"/>
                    <a:gd name="connsiteY13" fmla="*/ 258432 h 427334"/>
                    <a:gd name="connsiteX14" fmla="*/ 335342 w 412229"/>
                    <a:gd name="connsiteY14" fmla="*/ 274409 h 427334"/>
                    <a:gd name="connsiteX15" fmla="*/ 289635 w 412229"/>
                    <a:gd name="connsiteY15" fmla="*/ 278194 h 427334"/>
                    <a:gd name="connsiteX16" fmla="*/ 292337 w 412229"/>
                    <a:gd name="connsiteY16" fmla="*/ 321306 h 427334"/>
                    <a:gd name="connsiteX17" fmla="*/ 209975 w 412229"/>
                    <a:gd name="connsiteY17" fmla="*/ 414524 h 427334"/>
                    <a:gd name="connsiteX18" fmla="*/ 180488 w 412229"/>
                    <a:gd name="connsiteY18" fmla="*/ 422425 h 427334"/>
                    <a:gd name="connsiteX19" fmla="*/ 5285 w 412229"/>
                    <a:gd name="connsiteY19" fmla="*/ 321272 h 427334"/>
                    <a:gd name="connsiteX20" fmla="*/ 4909 w 412229"/>
                    <a:gd name="connsiteY20" fmla="*/ 319868 h 427334"/>
                    <a:gd name="connsiteX21" fmla="*/ 106062 w 412229"/>
                    <a:gd name="connsiteY21" fmla="*/ 144665 h 427334"/>
                    <a:gd name="connsiteX22" fmla="*/ 135549 w 412229"/>
                    <a:gd name="connsiteY22" fmla="*/ 136764 h 427334"/>
                    <a:gd name="connsiteX23" fmla="*/ 153158 w 412229"/>
                    <a:gd name="connsiteY23" fmla="*/ 135661 h 427334"/>
                    <a:gd name="connsiteX24" fmla="*/ 157273 w 412229"/>
                    <a:gd name="connsiteY24" fmla="*/ 102172 h 427334"/>
                    <a:gd name="connsiteX25" fmla="*/ 241729 w 412229"/>
                    <a:gd name="connsiteY25" fmla="*/ 9762 h 427334"/>
                    <a:gd name="connsiteX26" fmla="*/ 284487 w 412229"/>
                    <a:gd name="connsiteY26" fmla="*/ 575 h 427334"/>
                    <a:gd name="connsiteX27" fmla="*/ 284527 w 412229"/>
                    <a:gd name="connsiteY27" fmla="*/ 1303 h 427334"/>
                    <a:gd name="connsiteX0" fmla="*/ 293521 w 412229"/>
                    <a:gd name="connsiteY0" fmla="*/ 0 h 427334"/>
                    <a:gd name="connsiteX1" fmla="*/ 390798 w 412229"/>
                    <a:gd name="connsiteY1" fmla="*/ 53757 h 427334"/>
                    <a:gd name="connsiteX2" fmla="*/ 293521 w 412229"/>
                    <a:gd name="connsiteY2" fmla="*/ 112278 h 427334"/>
                    <a:gd name="connsiteX3" fmla="*/ 284673 w 412229"/>
                    <a:gd name="connsiteY3" fmla="*/ 110996 h 427334"/>
                    <a:gd name="connsiteX4" fmla="*/ 272276 w 412229"/>
                    <a:gd name="connsiteY4" fmla="*/ 115729 h 427334"/>
                    <a:gd name="connsiteX5" fmla="*/ 261464 w 412229"/>
                    <a:gd name="connsiteY5" fmla="*/ 131958 h 427334"/>
                    <a:gd name="connsiteX6" fmla="*/ 273853 w 412229"/>
                    <a:gd name="connsiteY6" fmla="*/ 166983 h 427334"/>
                    <a:gd name="connsiteX7" fmla="*/ 292464 w 412229"/>
                    <a:gd name="connsiteY7" fmla="*/ 172805 h 427334"/>
                    <a:gd name="connsiteX8" fmla="*/ 303590 w 412229"/>
                    <a:gd name="connsiteY8" fmla="*/ 169176 h 427334"/>
                    <a:gd name="connsiteX9" fmla="*/ 310221 w 412229"/>
                    <a:gd name="connsiteY9" fmla="*/ 159341 h 427334"/>
                    <a:gd name="connsiteX10" fmla="*/ 352474 w 412229"/>
                    <a:gd name="connsiteY10" fmla="*/ 141839 h 427334"/>
                    <a:gd name="connsiteX11" fmla="*/ 412229 w 412229"/>
                    <a:gd name="connsiteY11" fmla="*/ 201594 h 427334"/>
                    <a:gd name="connsiteX12" fmla="*/ 375734 w 412229"/>
                    <a:gd name="connsiteY12" fmla="*/ 256653 h 427334"/>
                    <a:gd name="connsiteX13" fmla="*/ 366925 w 412229"/>
                    <a:gd name="connsiteY13" fmla="*/ 258432 h 427334"/>
                    <a:gd name="connsiteX14" fmla="*/ 335342 w 412229"/>
                    <a:gd name="connsiteY14" fmla="*/ 274409 h 427334"/>
                    <a:gd name="connsiteX15" fmla="*/ 289635 w 412229"/>
                    <a:gd name="connsiteY15" fmla="*/ 278194 h 427334"/>
                    <a:gd name="connsiteX16" fmla="*/ 292337 w 412229"/>
                    <a:gd name="connsiteY16" fmla="*/ 321306 h 427334"/>
                    <a:gd name="connsiteX17" fmla="*/ 209975 w 412229"/>
                    <a:gd name="connsiteY17" fmla="*/ 414524 h 427334"/>
                    <a:gd name="connsiteX18" fmla="*/ 180488 w 412229"/>
                    <a:gd name="connsiteY18" fmla="*/ 422425 h 427334"/>
                    <a:gd name="connsiteX19" fmla="*/ 5285 w 412229"/>
                    <a:gd name="connsiteY19" fmla="*/ 321272 h 427334"/>
                    <a:gd name="connsiteX20" fmla="*/ 4909 w 412229"/>
                    <a:gd name="connsiteY20" fmla="*/ 319868 h 427334"/>
                    <a:gd name="connsiteX21" fmla="*/ 106062 w 412229"/>
                    <a:gd name="connsiteY21" fmla="*/ 144665 h 427334"/>
                    <a:gd name="connsiteX22" fmla="*/ 135549 w 412229"/>
                    <a:gd name="connsiteY22" fmla="*/ 136764 h 427334"/>
                    <a:gd name="connsiteX23" fmla="*/ 157273 w 412229"/>
                    <a:gd name="connsiteY23" fmla="*/ 102172 h 427334"/>
                    <a:gd name="connsiteX24" fmla="*/ 241729 w 412229"/>
                    <a:gd name="connsiteY24" fmla="*/ 9762 h 427334"/>
                    <a:gd name="connsiteX25" fmla="*/ 284487 w 412229"/>
                    <a:gd name="connsiteY25" fmla="*/ 575 h 427334"/>
                    <a:gd name="connsiteX26" fmla="*/ 284527 w 412229"/>
                    <a:gd name="connsiteY26" fmla="*/ 1303 h 427334"/>
                    <a:gd name="connsiteX27" fmla="*/ 293521 w 412229"/>
                    <a:gd name="connsiteY27" fmla="*/ 0 h 427334"/>
                    <a:gd name="connsiteX0" fmla="*/ 293521 w 412229"/>
                    <a:gd name="connsiteY0" fmla="*/ 0 h 427334"/>
                    <a:gd name="connsiteX1" fmla="*/ 390798 w 412229"/>
                    <a:gd name="connsiteY1" fmla="*/ 53757 h 427334"/>
                    <a:gd name="connsiteX2" fmla="*/ 293521 w 412229"/>
                    <a:gd name="connsiteY2" fmla="*/ 112278 h 427334"/>
                    <a:gd name="connsiteX3" fmla="*/ 284673 w 412229"/>
                    <a:gd name="connsiteY3" fmla="*/ 110996 h 427334"/>
                    <a:gd name="connsiteX4" fmla="*/ 272276 w 412229"/>
                    <a:gd name="connsiteY4" fmla="*/ 115729 h 427334"/>
                    <a:gd name="connsiteX5" fmla="*/ 261464 w 412229"/>
                    <a:gd name="connsiteY5" fmla="*/ 131958 h 427334"/>
                    <a:gd name="connsiteX6" fmla="*/ 273853 w 412229"/>
                    <a:gd name="connsiteY6" fmla="*/ 166983 h 427334"/>
                    <a:gd name="connsiteX7" fmla="*/ 292464 w 412229"/>
                    <a:gd name="connsiteY7" fmla="*/ 172805 h 427334"/>
                    <a:gd name="connsiteX8" fmla="*/ 303590 w 412229"/>
                    <a:gd name="connsiteY8" fmla="*/ 169176 h 427334"/>
                    <a:gd name="connsiteX9" fmla="*/ 310221 w 412229"/>
                    <a:gd name="connsiteY9" fmla="*/ 159341 h 427334"/>
                    <a:gd name="connsiteX10" fmla="*/ 352474 w 412229"/>
                    <a:gd name="connsiteY10" fmla="*/ 141839 h 427334"/>
                    <a:gd name="connsiteX11" fmla="*/ 412229 w 412229"/>
                    <a:gd name="connsiteY11" fmla="*/ 201594 h 427334"/>
                    <a:gd name="connsiteX12" fmla="*/ 375734 w 412229"/>
                    <a:gd name="connsiteY12" fmla="*/ 256653 h 427334"/>
                    <a:gd name="connsiteX13" fmla="*/ 366925 w 412229"/>
                    <a:gd name="connsiteY13" fmla="*/ 258432 h 427334"/>
                    <a:gd name="connsiteX14" fmla="*/ 335342 w 412229"/>
                    <a:gd name="connsiteY14" fmla="*/ 274409 h 427334"/>
                    <a:gd name="connsiteX15" fmla="*/ 289635 w 412229"/>
                    <a:gd name="connsiteY15" fmla="*/ 278194 h 427334"/>
                    <a:gd name="connsiteX16" fmla="*/ 292337 w 412229"/>
                    <a:gd name="connsiteY16" fmla="*/ 321306 h 427334"/>
                    <a:gd name="connsiteX17" fmla="*/ 209975 w 412229"/>
                    <a:gd name="connsiteY17" fmla="*/ 414524 h 427334"/>
                    <a:gd name="connsiteX18" fmla="*/ 180488 w 412229"/>
                    <a:gd name="connsiteY18" fmla="*/ 422425 h 427334"/>
                    <a:gd name="connsiteX19" fmla="*/ 5285 w 412229"/>
                    <a:gd name="connsiteY19" fmla="*/ 321272 h 427334"/>
                    <a:gd name="connsiteX20" fmla="*/ 4909 w 412229"/>
                    <a:gd name="connsiteY20" fmla="*/ 319868 h 427334"/>
                    <a:gd name="connsiteX21" fmla="*/ 106062 w 412229"/>
                    <a:gd name="connsiteY21" fmla="*/ 144665 h 427334"/>
                    <a:gd name="connsiteX22" fmla="*/ 157273 w 412229"/>
                    <a:gd name="connsiteY22" fmla="*/ 102172 h 427334"/>
                    <a:gd name="connsiteX23" fmla="*/ 241729 w 412229"/>
                    <a:gd name="connsiteY23" fmla="*/ 9762 h 427334"/>
                    <a:gd name="connsiteX24" fmla="*/ 284487 w 412229"/>
                    <a:gd name="connsiteY24" fmla="*/ 575 h 427334"/>
                    <a:gd name="connsiteX25" fmla="*/ 284527 w 412229"/>
                    <a:gd name="connsiteY25" fmla="*/ 1303 h 427334"/>
                    <a:gd name="connsiteX26" fmla="*/ 293521 w 412229"/>
                    <a:gd name="connsiteY26" fmla="*/ 0 h 427334"/>
                    <a:gd name="connsiteX0" fmla="*/ 295015 w 413723"/>
                    <a:gd name="connsiteY0" fmla="*/ 0 h 427334"/>
                    <a:gd name="connsiteX1" fmla="*/ 392292 w 413723"/>
                    <a:gd name="connsiteY1" fmla="*/ 53757 h 427334"/>
                    <a:gd name="connsiteX2" fmla="*/ 295015 w 413723"/>
                    <a:gd name="connsiteY2" fmla="*/ 112278 h 427334"/>
                    <a:gd name="connsiteX3" fmla="*/ 286167 w 413723"/>
                    <a:gd name="connsiteY3" fmla="*/ 110996 h 427334"/>
                    <a:gd name="connsiteX4" fmla="*/ 273770 w 413723"/>
                    <a:gd name="connsiteY4" fmla="*/ 115729 h 427334"/>
                    <a:gd name="connsiteX5" fmla="*/ 262958 w 413723"/>
                    <a:gd name="connsiteY5" fmla="*/ 131958 h 427334"/>
                    <a:gd name="connsiteX6" fmla="*/ 275347 w 413723"/>
                    <a:gd name="connsiteY6" fmla="*/ 166983 h 427334"/>
                    <a:gd name="connsiteX7" fmla="*/ 293958 w 413723"/>
                    <a:gd name="connsiteY7" fmla="*/ 172805 h 427334"/>
                    <a:gd name="connsiteX8" fmla="*/ 305084 w 413723"/>
                    <a:gd name="connsiteY8" fmla="*/ 169176 h 427334"/>
                    <a:gd name="connsiteX9" fmla="*/ 311715 w 413723"/>
                    <a:gd name="connsiteY9" fmla="*/ 159341 h 427334"/>
                    <a:gd name="connsiteX10" fmla="*/ 353968 w 413723"/>
                    <a:gd name="connsiteY10" fmla="*/ 141839 h 427334"/>
                    <a:gd name="connsiteX11" fmla="*/ 413723 w 413723"/>
                    <a:gd name="connsiteY11" fmla="*/ 201594 h 427334"/>
                    <a:gd name="connsiteX12" fmla="*/ 377228 w 413723"/>
                    <a:gd name="connsiteY12" fmla="*/ 256653 h 427334"/>
                    <a:gd name="connsiteX13" fmla="*/ 368419 w 413723"/>
                    <a:gd name="connsiteY13" fmla="*/ 258432 h 427334"/>
                    <a:gd name="connsiteX14" fmla="*/ 336836 w 413723"/>
                    <a:gd name="connsiteY14" fmla="*/ 274409 h 427334"/>
                    <a:gd name="connsiteX15" fmla="*/ 291129 w 413723"/>
                    <a:gd name="connsiteY15" fmla="*/ 278194 h 427334"/>
                    <a:gd name="connsiteX16" fmla="*/ 293831 w 413723"/>
                    <a:gd name="connsiteY16" fmla="*/ 321306 h 427334"/>
                    <a:gd name="connsiteX17" fmla="*/ 211469 w 413723"/>
                    <a:gd name="connsiteY17" fmla="*/ 414524 h 427334"/>
                    <a:gd name="connsiteX18" fmla="*/ 181982 w 413723"/>
                    <a:gd name="connsiteY18" fmla="*/ 422425 h 427334"/>
                    <a:gd name="connsiteX19" fmla="*/ 6779 w 413723"/>
                    <a:gd name="connsiteY19" fmla="*/ 321272 h 427334"/>
                    <a:gd name="connsiteX20" fmla="*/ 6403 w 413723"/>
                    <a:gd name="connsiteY20" fmla="*/ 319868 h 427334"/>
                    <a:gd name="connsiteX21" fmla="*/ 90887 w 413723"/>
                    <a:gd name="connsiteY21" fmla="*/ 142283 h 427334"/>
                    <a:gd name="connsiteX22" fmla="*/ 158767 w 413723"/>
                    <a:gd name="connsiteY22" fmla="*/ 102172 h 427334"/>
                    <a:gd name="connsiteX23" fmla="*/ 243223 w 413723"/>
                    <a:gd name="connsiteY23" fmla="*/ 9762 h 427334"/>
                    <a:gd name="connsiteX24" fmla="*/ 285981 w 413723"/>
                    <a:gd name="connsiteY24" fmla="*/ 575 h 427334"/>
                    <a:gd name="connsiteX25" fmla="*/ 286021 w 413723"/>
                    <a:gd name="connsiteY25" fmla="*/ 1303 h 427334"/>
                    <a:gd name="connsiteX26" fmla="*/ 295015 w 413723"/>
                    <a:gd name="connsiteY26" fmla="*/ 0 h 427334"/>
                    <a:gd name="connsiteX0" fmla="*/ 294776 w 413484"/>
                    <a:gd name="connsiteY0" fmla="*/ 0 h 427334"/>
                    <a:gd name="connsiteX1" fmla="*/ 392053 w 413484"/>
                    <a:gd name="connsiteY1" fmla="*/ 53757 h 427334"/>
                    <a:gd name="connsiteX2" fmla="*/ 294776 w 413484"/>
                    <a:gd name="connsiteY2" fmla="*/ 112278 h 427334"/>
                    <a:gd name="connsiteX3" fmla="*/ 285928 w 413484"/>
                    <a:gd name="connsiteY3" fmla="*/ 110996 h 427334"/>
                    <a:gd name="connsiteX4" fmla="*/ 273531 w 413484"/>
                    <a:gd name="connsiteY4" fmla="*/ 115729 h 427334"/>
                    <a:gd name="connsiteX5" fmla="*/ 262719 w 413484"/>
                    <a:gd name="connsiteY5" fmla="*/ 131958 h 427334"/>
                    <a:gd name="connsiteX6" fmla="*/ 275108 w 413484"/>
                    <a:gd name="connsiteY6" fmla="*/ 166983 h 427334"/>
                    <a:gd name="connsiteX7" fmla="*/ 293719 w 413484"/>
                    <a:gd name="connsiteY7" fmla="*/ 172805 h 427334"/>
                    <a:gd name="connsiteX8" fmla="*/ 304845 w 413484"/>
                    <a:gd name="connsiteY8" fmla="*/ 169176 h 427334"/>
                    <a:gd name="connsiteX9" fmla="*/ 311476 w 413484"/>
                    <a:gd name="connsiteY9" fmla="*/ 159341 h 427334"/>
                    <a:gd name="connsiteX10" fmla="*/ 353729 w 413484"/>
                    <a:gd name="connsiteY10" fmla="*/ 141839 h 427334"/>
                    <a:gd name="connsiteX11" fmla="*/ 413484 w 413484"/>
                    <a:gd name="connsiteY11" fmla="*/ 201594 h 427334"/>
                    <a:gd name="connsiteX12" fmla="*/ 376989 w 413484"/>
                    <a:gd name="connsiteY12" fmla="*/ 256653 h 427334"/>
                    <a:gd name="connsiteX13" fmla="*/ 368180 w 413484"/>
                    <a:gd name="connsiteY13" fmla="*/ 258432 h 427334"/>
                    <a:gd name="connsiteX14" fmla="*/ 336597 w 413484"/>
                    <a:gd name="connsiteY14" fmla="*/ 274409 h 427334"/>
                    <a:gd name="connsiteX15" fmla="*/ 290890 w 413484"/>
                    <a:gd name="connsiteY15" fmla="*/ 278194 h 427334"/>
                    <a:gd name="connsiteX16" fmla="*/ 293592 w 413484"/>
                    <a:gd name="connsiteY16" fmla="*/ 321306 h 427334"/>
                    <a:gd name="connsiteX17" fmla="*/ 211230 w 413484"/>
                    <a:gd name="connsiteY17" fmla="*/ 414524 h 427334"/>
                    <a:gd name="connsiteX18" fmla="*/ 181743 w 413484"/>
                    <a:gd name="connsiteY18" fmla="*/ 422425 h 427334"/>
                    <a:gd name="connsiteX19" fmla="*/ 6540 w 413484"/>
                    <a:gd name="connsiteY19" fmla="*/ 321272 h 427334"/>
                    <a:gd name="connsiteX20" fmla="*/ 6164 w 413484"/>
                    <a:gd name="connsiteY20" fmla="*/ 319868 h 427334"/>
                    <a:gd name="connsiteX21" fmla="*/ 90648 w 413484"/>
                    <a:gd name="connsiteY21" fmla="*/ 142283 h 427334"/>
                    <a:gd name="connsiteX22" fmla="*/ 158528 w 413484"/>
                    <a:gd name="connsiteY22" fmla="*/ 102172 h 427334"/>
                    <a:gd name="connsiteX23" fmla="*/ 242984 w 413484"/>
                    <a:gd name="connsiteY23" fmla="*/ 9762 h 427334"/>
                    <a:gd name="connsiteX24" fmla="*/ 285742 w 413484"/>
                    <a:gd name="connsiteY24" fmla="*/ 575 h 427334"/>
                    <a:gd name="connsiteX25" fmla="*/ 285782 w 413484"/>
                    <a:gd name="connsiteY25" fmla="*/ 1303 h 427334"/>
                    <a:gd name="connsiteX26" fmla="*/ 294776 w 413484"/>
                    <a:gd name="connsiteY26" fmla="*/ 0 h 427334"/>
                    <a:gd name="connsiteX0" fmla="*/ 294776 w 413484"/>
                    <a:gd name="connsiteY0" fmla="*/ 0 h 427334"/>
                    <a:gd name="connsiteX1" fmla="*/ 392053 w 413484"/>
                    <a:gd name="connsiteY1" fmla="*/ 53757 h 427334"/>
                    <a:gd name="connsiteX2" fmla="*/ 294776 w 413484"/>
                    <a:gd name="connsiteY2" fmla="*/ 112278 h 427334"/>
                    <a:gd name="connsiteX3" fmla="*/ 285928 w 413484"/>
                    <a:gd name="connsiteY3" fmla="*/ 110996 h 427334"/>
                    <a:gd name="connsiteX4" fmla="*/ 273531 w 413484"/>
                    <a:gd name="connsiteY4" fmla="*/ 115729 h 427334"/>
                    <a:gd name="connsiteX5" fmla="*/ 262719 w 413484"/>
                    <a:gd name="connsiteY5" fmla="*/ 131958 h 427334"/>
                    <a:gd name="connsiteX6" fmla="*/ 275108 w 413484"/>
                    <a:gd name="connsiteY6" fmla="*/ 166983 h 427334"/>
                    <a:gd name="connsiteX7" fmla="*/ 293719 w 413484"/>
                    <a:gd name="connsiteY7" fmla="*/ 172805 h 427334"/>
                    <a:gd name="connsiteX8" fmla="*/ 304845 w 413484"/>
                    <a:gd name="connsiteY8" fmla="*/ 169176 h 427334"/>
                    <a:gd name="connsiteX9" fmla="*/ 311476 w 413484"/>
                    <a:gd name="connsiteY9" fmla="*/ 159341 h 427334"/>
                    <a:gd name="connsiteX10" fmla="*/ 353729 w 413484"/>
                    <a:gd name="connsiteY10" fmla="*/ 141839 h 427334"/>
                    <a:gd name="connsiteX11" fmla="*/ 413484 w 413484"/>
                    <a:gd name="connsiteY11" fmla="*/ 201594 h 427334"/>
                    <a:gd name="connsiteX12" fmla="*/ 376989 w 413484"/>
                    <a:gd name="connsiteY12" fmla="*/ 256653 h 427334"/>
                    <a:gd name="connsiteX13" fmla="*/ 368180 w 413484"/>
                    <a:gd name="connsiteY13" fmla="*/ 258432 h 427334"/>
                    <a:gd name="connsiteX14" fmla="*/ 336597 w 413484"/>
                    <a:gd name="connsiteY14" fmla="*/ 274409 h 427334"/>
                    <a:gd name="connsiteX15" fmla="*/ 290890 w 413484"/>
                    <a:gd name="connsiteY15" fmla="*/ 278194 h 427334"/>
                    <a:gd name="connsiteX16" fmla="*/ 293592 w 413484"/>
                    <a:gd name="connsiteY16" fmla="*/ 321306 h 427334"/>
                    <a:gd name="connsiteX17" fmla="*/ 211230 w 413484"/>
                    <a:gd name="connsiteY17" fmla="*/ 414524 h 427334"/>
                    <a:gd name="connsiteX18" fmla="*/ 181743 w 413484"/>
                    <a:gd name="connsiteY18" fmla="*/ 422425 h 427334"/>
                    <a:gd name="connsiteX19" fmla="*/ 6540 w 413484"/>
                    <a:gd name="connsiteY19" fmla="*/ 321272 h 427334"/>
                    <a:gd name="connsiteX20" fmla="*/ 6164 w 413484"/>
                    <a:gd name="connsiteY20" fmla="*/ 319868 h 427334"/>
                    <a:gd name="connsiteX21" fmla="*/ 90648 w 413484"/>
                    <a:gd name="connsiteY21" fmla="*/ 142283 h 427334"/>
                    <a:gd name="connsiteX22" fmla="*/ 153766 w 413484"/>
                    <a:gd name="connsiteY22" fmla="*/ 75978 h 427334"/>
                    <a:gd name="connsiteX23" fmla="*/ 242984 w 413484"/>
                    <a:gd name="connsiteY23" fmla="*/ 9762 h 427334"/>
                    <a:gd name="connsiteX24" fmla="*/ 285742 w 413484"/>
                    <a:gd name="connsiteY24" fmla="*/ 575 h 427334"/>
                    <a:gd name="connsiteX25" fmla="*/ 285782 w 413484"/>
                    <a:gd name="connsiteY25" fmla="*/ 1303 h 427334"/>
                    <a:gd name="connsiteX26" fmla="*/ 294776 w 413484"/>
                    <a:gd name="connsiteY26" fmla="*/ 0 h 427334"/>
                    <a:gd name="connsiteX0" fmla="*/ 294776 w 413484"/>
                    <a:gd name="connsiteY0" fmla="*/ 0 h 427334"/>
                    <a:gd name="connsiteX1" fmla="*/ 392053 w 413484"/>
                    <a:gd name="connsiteY1" fmla="*/ 53757 h 427334"/>
                    <a:gd name="connsiteX2" fmla="*/ 294776 w 413484"/>
                    <a:gd name="connsiteY2" fmla="*/ 112278 h 427334"/>
                    <a:gd name="connsiteX3" fmla="*/ 285928 w 413484"/>
                    <a:gd name="connsiteY3" fmla="*/ 110996 h 427334"/>
                    <a:gd name="connsiteX4" fmla="*/ 273531 w 413484"/>
                    <a:gd name="connsiteY4" fmla="*/ 115729 h 427334"/>
                    <a:gd name="connsiteX5" fmla="*/ 262719 w 413484"/>
                    <a:gd name="connsiteY5" fmla="*/ 131958 h 427334"/>
                    <a:gd name="connsiteX6" fmla="*/ 275108 w 413484"/>
                    <a:gd name="connsiteY6" fmla="*/ 166983 h 427334"/>
                    <a:gd name="connsiteX7" fmla="*/ 293719 w 413484"/>
                    <a:gd name="connsiteY7" fmla="*/ 172805 h 427334"/>
                    <a:gd name="connsiteX8" fmla="*/ 304845 w 413484"/>
                    <a:gd name="connsiteY8" fmla="*/ 169176 h 427334"/>
                    <a:gd name="connsiteX9" fmla="*/ 311476 w 413484"/>
                    <a:gd name="connsiteY9" fmla="*/ 159341 h 427334"/>
                    <a:gd name="connsiteX10" fmla="*/ 353729 w 413484"/>
                    <a:gd name="connsiteY10" fmla="*/ 141839 h 427334"/>
                    <a:gd name="connsiteX11" fmla="*/ 413484 w 413484"/>
                    <a:gd name="connsiteY11" fmla="*/ 201594 h 427334"/>
                    <a:gd name="connsiteX12" fmla="*/ 376989 w 413484"/>
                    <a:gd name="connsiteY12" fmla="*/ 256653 h 427334"/>
                    <a:gd name="connsiteX13" fmla="*/ 368180 w 413484"/>
                    <a:gd name="connsiteY13" fmla="*/ 258432 h 427334"/>
                    <a:gd name="connsiteX14" fmla="*/ 336597 w 413484"/>
                    <a:gd name="connsiteY14" fmla="*/ 274409 h 427334"/>
                    <a:gd name="connsiteX15" fmla="*/ 290890 w 413484"/>
                    <a:gd name="connsiteY15" fmla="*/ 278194 h 427334"/>
                    <a:gd name="connsiteX16" fmla="*/ 293592 w 413484"/>
                    <a:gd name="connsiteY16" fmla="*/ 321306 h 427334"/>
                    <a:gd name="connsiteX17" fmla="*/ 211230 w 413484"/>
                    <a:gd name="connsiteY17" fmla="*/ 414524 h 427334"/>
                    <a:gd name="connsiteX18" fmla="*/ 181743 w 413484"/>
                    <a:gd name="connsiteY18" fmla="*/ 422425 h 427334"/>
                    <a:gd name="connsiteX19" fmla="*/ 6540 w 413484"/>
                    <a:gd name="connsiteY19" fmla="*/ 321272 h 427334"/>
                    <a:gd name="connsiteX20" fmla="*/ 6164 w 413484"/>
                    <a:gd name="connsiteY20" fmla="*/ 319868 h 427334"/>
                    <a:gd name="connsiteX21" fmla="*/ 90648 w 413484"/>
                    <a:gd name="connsiteY21" fmla="*/ 142283 h 427334"/>
                    <a:gd name="connsiteX22" fmla="*/ 153766 w 413484"/>
                    <a:gd name="connsiteY22" fmla="*/ 75978 h 427334"/>
                    <a:gd name="connsiteX23" fmla="*/ 242984 w 413484"/>
                    <a:gd name="connsiteY23" fmla="*/ 9762 h 427334"/>
                    <a:gd name="connsiteX24" fmla="*/ 285742 w 413484"/>
                    <a:gd name="connsiteY24" fmla="*/ 575 h 427334"/>
                    <a:gd name="connsiteX25" fmla="*/ 285782 w 413484"/>
                    <a:gd name="connsiteY25" fmla="*/ 1303 h 427334"/>
                    <a:gd name="connsiteX26" fmla="*/ 294776 w 413484"/>
                    <a:gd name="connsiteY26" fmla="*/ 0 h 427334"/>
                    <a:gd name="connsiteX0" fmla="*/ 294776 w 413484"/>
                    <a:gd name="connsiteY0" fmla="*/ 0 h 427334"/>
                    <a:gd name="connsiteX1" fmla="*/ 392053 w 413484"/>
                    <a:gd name="connsiteY1" fmla="*/ 53757 h 427334"/>
                    <a:gd name="connsiteX2" fmla="*/ 294776 w 413484"/>
                    <a:gd name="connsiteY2" fmla="*/ 112278 h 427334"/>
                    <a:gd name="connsiteX3" fmla="*/ 285928 w 413484"/>
                    <a:gd name="connsiteY3" fmla="*/ 110996 h 427334"/>
                    <a:gd name="connsiteX4" fmla="*/ 273531 w 413484"/>
                    <a:gd name="connsiteY4" fmla="*/ 115729 h 427334"/>
                    <a:gd name="connsiteX5" fmla="*/ 262719 w 413484"/>
                    <a:gd name="connsiteY5" fmla="*/ 131958 h 427334"/>
                    <a:gd name="connsiteX6" fmla="*/ 275108 w 413484"/>
                    <a:gd name="connsiteY6" fmla="*/ 166983 h 427334"/>
                    <a:gd name="connsiteX7" fmla="*/ 293719 w 413484"/>
                    <a:gd name="connsiteY7" fmla="*/ 172805 h 427334"/>
                    <a:gd name="connsiteX8" fmla="*/ 304845 w 413484"/>
                    <a:gd name="connsiteY8" fmla="*/ 169176 h 427334"/>
                    <a:gd name="connsiteX9" fmla="*/ 311476 w 413484"/>
                    <a:gd name="connsiteY9" fmla="*/ 159341 h 427334"/>
                    <a:gd name="connsiteX10" fmla="*/ 353729 w 413484"/>
                    <a:gd name="connsiteY10" fmla="*/ 141839 h 427334"/>
                    <a:gd name="connsiteX11" fmla="*/ 413484 w 413484"/>
                    <a:gd name="connsiteY11" fmla="*/ 201594 h 427334"/>
                    <a:gd name="connsiteX12" fmla="*/ 376989 w 413484"/>
                    <a:gd name="connsiteY12" fmla="*/ 256653 h 427334"/>
                    <a:gd name="connsiteX13" fmla="*/ 368180 w 413484"/>
                    <a:gd name="connsiteY13" fmla="*/ 258432 h 427334"/>
                    <a:gd name="connsiteX14" fmla="*/ 336597 w 413484"/>
                    <a:gd name="connsiteY14" fmla="*/ 274409 h 427334"/>
                    <a:gd name="connsiteX15" fmla="*/ 293592 w 413484"/>
                    <a:gd name="connsiteY15" fmla="*/ 321306 h 427334"/>
                    <a:gd name="connsiteX16" fmla="*/ 211230 w 413484"/>
                    <a:gd name="connsiteY16" fmla="*/ 414524 h 427334"/>
                    <a:gd name="connsiteX17" fmla="*/ 181743 w 413484"/>
                    <a:gd name="connsiteY17" fmla="*/ 422425 h 427334"/>
                    <a:gd name="connsiteX18" fmla="*/ 6540 w 413484"/>
                    <a:gd name="connsiteY18" fmla="*/ 321272 h 427334"/>
                    <a:gd name="connsiteX19" fmla="*/ 6164 w 413484"/>
                    <a:gd name="connsiteY19" fmla="*/ 319868 h 427334"/>
                    <a:gd name="connsiteX20" fmla="*/ 90648 w 413484"/>
                    <a:gd name="connsiteY20" fmla="*/ 142283 h 427334"/>
                    <a:gd name="connsiteX21" fmla="*/ 153766 w 413484"/>
                    <a:gd name="connsiteY21" fmla="*/ 75978 h 427334"/>
                    <a:gd name="connsiteX22" fmla="*/ 242984 w 413484"/>
                    <a:gd name="connsiteY22" fmla="*/ 9762 h 427334"/>
                    <a:gd name="connsiteX23" fmla="*/ 285742 w 413484"/>
                    <a:gd name="connsiteY23" fmla="*/ 575 h 427334"/>
                    <a:gd name="connsiteX24" fmla="*/ 285782 w 413484"/>
                    <a:gd name="connsiteY24" fmla="*/ 1303 h 427334"/>
                    <a:gd name="connsiteX25" fmla="*/ 294776 w 413484"/>
                    <a:gd name="connsiteY25" fmla="*/ 0 h 427334"/>
                    <a:gd name="connsiteX0" fmla="*/ 294776 w 413484"/>
                    <a:gd name="connsiteY0" fmla="*/ 0 h 427334"/>
                    <a:gd name="connsiteX1" fmla="*/ 392053 w 413484"/>
                    <a:gd name="connsiteY1" fmla="*/ 53757 h 427334"/>
                    <a:gd name="connsiteX2" fmla="*/ 294776 w 413484"/>
                    <a:gd name="connsiteY2" fmla="*/ 112278 h 427334"/>
                    <a:gd name="connsiteX3" fmla="*/ 285928 w 413484"/>
                    <a:gd name="connsiteY3" fmla="*/ 110996 h 427334"/>
                    <a:gd name="connsiteX4" fmla="*/ 273531 w 413484"/>
                    <a:gd name="connsiteY4" fmla="*/ 115729 h 427334"/>
                    <a:gd name="connsiteX5" fmla="*/ 262719 w 413484"/>
                    <a:gd name="connsiteY5" fmla="*/ 131958 h 427334"/>
                    <a:gd name="connsiteX6" fmla="*/ 234627 w 413484"/>
                    <a:gd name="connsiteY6" fmla="*/ 195558 h 427334"/>
                    <a:gd name="connsiteX7" fmla="*/ 293719 w 413484"/>
                    <a:gd name="connsiteY7" fmla="*/ 172805 h 427334"/>
                    <a:gd name="connsiteX8" fmla="*/ 304845 w 413484"/>
                    <a:gd name="connsiteY8" fmla="*/ 169176 h 427334"/>
                    <a:gd name="connsiteX9" fmla="*/ 311476 w 413484"/>
                    <a:gd name="connsiteY9" fmla="*/ 159341 h 427334"/>
                    <a:gd name="connsiteX10" fmla="*/ 353729 w 413484"/>
                    <a:gd name="connsiteY10" fmla="*/ 141839 h 427334"/>
                    <a:gd name="connsiteX11" fmla="*/ 413484 w 413484"/>
                    <a:gd name="connsiteY11" fmla="*/ 201594 h 427334"/>
                    <a:gd name="connsiteX12" fmla="*/ 376989 w 413484"/>
                    <a:gd name="connsiteY12" fmla="*/ 256653 h 427334"/>
                    <a:gd name="connsiteX13" fmla="*/ 368180 w 413484"/>
                    <a:gd name="connsiteY13" fmla="*/ 258432 h 427334"/>
                    <a:gd name="connsiteX14" fmla="*/ 336597 w 413484"/>
                    <a:gd name="connsiteY14" fmla="*/ 274409 h 427334"/>
                    <a:gd name="connsiteX15" fmla="*/ 293592 w 413484"/>
                    <a:gd name="connsiteY15" fmla="*/ 321306 h 427334"/>
                    <a:gd name="connsiteX16" fmla="*/ 211230 w 413484"/>
                    <a:gd name="connsiteY16" fmla="*/ 414524 h 427334"/>
                    <a:gd name="connsiteX17" fmla="*/ 181743 w 413484"/>
                    <a:gd name="connsiteY17" fmla="*/ 422425 h 427334"/>
                    <a:gd name="connsiteX18" fmla="*/ 6540 w 413484"/>
                    <a:gd name="connsiteY18" fmla="*/ 321272 h 427334"/>
                    <a:gd name="connsiteX19" fmla="*/ 6164 w 413484"/>
                    <a:gd name="connsiteY19" fmla="*/ 319868 h 427334"/>
                    <a:gd name="connsiteX20" fmla="*/ 90648 w 413484"/>
                    <a:gd name="connsiteY20" fmla="*/ 142283 h 427334"/>
                    <a:gd name="connsiteX21" fmla="*/ 153766 w 413484"/>
                    <a:gd name="connsiteY21" fmla="*/ 75978 h 427334"/>
                    <a:gd name="connsiteX22" fmla="*/ 242984 w 413484"/>
                    <a:gd name="connsiteY22" fmla="*/ 9762 h 427334"/>
                    <a:gd name="connsiteX23" fmla="*/ 285742 w 413484"/>
                    <a:gd name="connsiteY23" fmla="*/ 575 h 427334"/>
                    <a:gd name="connsiteX24" fmla="*/ 285782 w 413484"/>
                    <a:gd name="connsiteY24" fmla="*/ 1303 h 427334"/>
                    <a:gd name="connsiteX25" fmla="*/ 294776 w 413484"/>
                    <a:gd name="connsiteY25" fmla="*/ 0 h 427334"/>
                    <a:gd name="connsiteX0" fmla="*/ 299067 w 417775"/>
                    <a:gd name="connsiteY0" fmla="*/ 0 h 427334"/>
                    <a:gd name="connsiteX1" fmla="*/ 396344 w 417775"/>
                    <a:gd name="connsiteY1" fmla="*/ 53757 h 427334"/>
                    <a:gd name="connsiteX2" fmla="*/ 299067 w 417775"/>
                    <a:gd name="connsiteY2" fmla="*/ 112278 h 427334"/>
                    <a:gd name="connsiteX3" fmla="*/ 290219 w 417775"/>
                    <a:gd name="connsiteY3" fmla="*/ 110996 h 427334"/>
                    <a:gd name="connsiteX4" fmla="*/ 277822 w 417775"/>
                    <a:gd name="connsiteY4" fmla="*/ 115729 h 427334"/>
                    <a:gd name="connsiteX5" fmla="*/ 267010 w 417775"/>
                    <a:gd name="connsiteY5" fmla="*/ 131958 h 427334"/>
                    <a:gd name="connsiteX6" fmla="*/ 238918 w 417775"/>
                    <a:gd name="connsiteY6" fmla="*/ 195558 h 427334"/>
                    <a:gd name="connsiteX7" fmla="*/ 298010 w 417775"/>
                    <a:gd name="connsiteY7" fmla="*/ 172805 h 427334"/>
                    <a:gd name="connsiteX8" fmla="*/ 309136 w 417775"/>
                    <a:gd name="connsiteY8" fmla="*/ 169176 h 427334"/>
                    <a:gd name="connsiteX9" fmla="*/ 315767 w 417775"/>
                    <a:gd name="connsiteY9" fmla="*/ 159341 h 427334"/>
                    <a:gd name="connsiteX10" fmla="*/ 358020 w 417775"/>
                    <a:gd name="connsiteY10" fmla="*/ 141839 h 427334"/>
                    <a:gd name="connsiteX11" fmla="*/ 417775 w 417775"/>
                    <a:gd name="connsiteY11" fmla="*/ 201594 h 427334"/>
                    <a:gd name="connsiteX12" fmla="*/ 381280 w 417775"/>
                    <a:gd name="connsiteY12" fmla="*/ 256653 h 427334"/>
                    <a:gd name="connsiteX13" fmla="*/ 372471 w 417775"/>
                    <a:gd name="connsiteY13" fmla="*/ 258432 h 427334"/>
                    <a:gd name="connsiteX14" fmla="*/ 340888 w 417775"/>
                    <a:gd name="connsiteY14" fmla="*/ 274409 h 427334"/>
                    <a:gd name="connsiteX15" fmla="*/ 297883 w 417775"/>
                    <a:gd name="connsiteY15" fmla="*/ 321306 h 427334"/>
                    <a:gd name="connsiteX16" fmla="*/ 215521 w 417775"/>
                    <a:gd name="connsiteY16" fmla="*/ 414524 h 427334"/>
                    <a:gd name="connsiteX17" fmla="*/ 186034 w 417775"/>
                    <a:gd name="connsiteY17" fmla="*/ 422425 h 427334"/>
                    <a:gd name="connsiteX18" fmla="*/ 10831 w 417775"/>
                    <a:gd name="connsiteY18" fmla="*/ 321272 h 427334"/>
                    <a:gd name="connsiteX19" fmla="*/ 5692 w 417775"/>
                    <a:gd name="connsiteY19" fmla="*/ 384162 h 427334"/>
                    <a:gd name="connsiteX20" fmla="*/ 94939 w 417775"/>
                    <a:gd name="connsiteY20" fmla="*/ 142283 h 427334"/>
                    <a:gd name="connsiteX21" fmla="*/ 158057 w 417775"/>
                    <a:gd name="connsiteY21" fmla="*/ 75978 h 427334"/>
                    <a:gd name="connsiteX22" fmla="*/ 247275 w 417775"/>
                    <a:gd name="connsiteY22" fmla="*/ 9762 h 427334"/>
                    <a:gd name="connsiteX23" fmla="*/ 290033 w 417775"/>
                    <a:gd name="connsiteY23" fmla="*/ 575 h 427334"/>
                    <a:gd name="connsiteX24" fmla="*/ 290073 w 417775"/>
                    <a:gd name="connsiteY24" fmla="*/ 1303 h 427334"/>
                    <a:gd name="connsiteX25" fmla="*/ 299067 w 417775"/>
                    <a:gd name="connsiteY25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88236 w 406944"/>
                    <a:gd name="connsiteY2" fmla="*/ 112278 h 427334"/>
                    <a:gd name="connsiteX3" fmla="*/ 279388 w 406944"/>
                    <a:gd name="connsiteY3" fmla="*/ 110996 h 427334"/>
                    <a:gd name="connsiteX4" fmla="*/ 266991 w 406944"/>
                    <a:gd name="connsiteY4" fmla="*/ 115729 h 427334"/>
                    <a:gd name="connsiteX5" fmla="*/ 256179 w 406944"/>
                    <a:gd name="connsiteY5" fmla="*/ 131958 h 427334"/>
                    <a:gd name="connsiteX6" fmla="*/ 228087 w 406944"/>
                    <a:gd name="connsiteY6" fmla="*/ 195558 h 427334"/>
                    <a:gd name="connsiteX7" fmla="*/ 287179 w 406944"/>
                    <a:gd name="connsiteY7" fmla="*/ 172805 h 427334"/>
                    <a:gd name="connsiteX8" fmla="*/ 298305 w 406944"/>
                    <a:gd name="connsiteY8" fmla="*/ 169176 h 427334"/>
                    <a:gd name="connsiteX9" fmla="*/ 304936 w 406944"/>
                    <a:gd name="connsiteY9" fmla="*/ 159341 h 427334"/>
                    <a:gd name="connsiteX10" fmla="*/ 347189 w 406944"/>
                    <a:gd name="connsiteY10" fmla="*/ 141839 h 427334"/>
                    <a:gd name="connsiteX11" fmla="*/ 406944 w 406944"/>
                    <a:gd name="connsiteY11" fmla="*/ 201594 h 427334"/>
                    <a:gd name="connsiteX12" fmla="*/ 370449 w 406944"/>
                    <a:gd name="connsiteY12" fmla="*/ 256653 h 427334"/>
                    <a:gd name="connsiteX13" fmla="*/ 361640 w 406944"/>
                    <a:gd name="connsiteY13" fmla="*/ 258432 h 427334"/>
                    <a:gd name="connsiteX14" fmla="*/ 330057 w 406944"/>
                    <a:gd name="connsiteY14" fmla="*/ 274409 h 427334"/>
                    <a:gd name="connsiteX15" fmla="*/ 287052 w 406944"/>
                    <a:gd name="connsiteY15" fmla="*/ 321306 h 427334"/>
                    <a:gd name="connsiteX16" fmla="*/ 204690 w 406944"/>
                    <a:gd name="connsiteY16" fmla="*/ 414524 h 427334"/>
                    <a:gd name="connsiteX17" fmla="*/ 175203 w 406944"/>
                    <a:gd name="connsiteY17" fmla="*/ 422425 h 427334"/>
                    <a:gd name="connsiteX18" fmla="*/ 0 w 406944"/>
                    <a:gd name="connsiteY18" fmla="*/ 321272 h 427334"/>
                    <a:gd name="connsiteX19" fmla="*/ 84108 w 406944"/>
                    <a:gd name="connsiteY19" fmla="*/ 142283 h 427334"/>
                    <a:gd name="connsiteX20" fmla="*/ 147226 w 406944"/>
                    <a:gd name="connsiteY20" fmla="*/ 75978 h 427334"/>
                    <a:gd name="connsiteX21" fmla="*/ 236444 w 406944"/>
                    <a:gd name="connsiteY21" fmla="*/ 9762 h 427334"/>
                    <a:gd name="connsiteX22" fmla="*/ 279202 w 406944"/>
                    <a:gd name="connsiteY22" fmla="*/ 575 h 427334"/>
                    <a:gd name="connsiteX23" fmla="*/ 279242 w 406944"/>
                    <a:gd name="connsiteY23" fmla="*/ 1303 h 427334"/>
                    <a:gd name="connsiteX24" fmla="*/ 288236 w 406944"/>
                    <a:gd name="connsiteY24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88236 w 406944"/>
                    <a:gd name="connsiteY2" fmla="*/ 112278 h 427334"/>
                    <a:gd name="connsiteX3" fmla="*/ 266991 w 406944"/>
                    <a:gd name="connsiteY3" fmla="*/ 115729 h 427334"/>
                    <a:gd name="connsiteX4" fmla="*/ 256179 w 406944"/>
                    <a:gd name="connsiteY4" fmla="*/ 131958 h 427334"/>
                    <a:gd name="connsiteX5" fmla="*/ 228087 w 406944"/>
                    <a:gd name="connsiteY5" fmla="*/ 195558 h 427334"/>
                    <a:gd name="connsiteX6" fmla="*/ 287179 w 406944"/>
                    <a:gd name="connsiteY6" fmla="*/ 172805 h 427334"/>
                    <a:gd name="connsiteX7" fmla="*/ 298305 w 406944"/>
                    <a:gd name="connsiteY7" fmla="*/ 169176 h 427334"/>
                    <a:gd name="connsiteX8" fmla="*/ 304936 w 406944"/>
                    <a:gd name="connsiteY8" fmla="*/ 159341 h 427334"/>
                    <a:gd name="connsiteX9" fmla="*/ 347189 w 406944"/>
                    <a:gd name="connsiteY9" fmla="*/ 141839 h 427334"/>
                    <a:gd name="connsiteX10" fmla="*/ 406944 w 406944"/>
                    <a:gd name="connsiteY10" fmla="*/ 201594 h 427334"/>
                    <a:gd name="connsiteX11" fmla="*/ 370449 w 406944"/>
                    <a:gd name="connsiteY11" fmla="*/ 256653 h 427334"/>
                    <a:gd name="connsiteX12" fmla="*/ 361640 w 406944"/>
                    <a:gd name="connsiteY12" fmla="*/ 258432 h 427334"/>
                    <a:gd name="connsiteX13" fmla="*/ 330057 w 406944"/>
                    <a:gd name="connsiteY13" fmla="*/ 274409 h 427334"/>
                    <a:gd name="connsiteX14" fmla="*/ 287052 w 406944"/>
                    <a:gd name="connsiteY14" fmla="*/ 321306 h 427334"/>
                    <a:gd name="connsiteX15" fmla="*/ 204690 w 406944"/>
                    <a:gd name="connsiteY15" fmla="*/ 414524 h 427334"/>
                    <a:gd name="connsiteX16" fmla="*/ 175203 w 406944"/>
                    <a:gd name="connsiteY16" fmla="*/ 422425 h 427334"/>
                    <a:gd name="connsiteX17" fmla="*/ 0 w 406944"/>
                    <a:gd name="connsiteY17" fmla="*/ 321272 h 427334"/>
                    <a:gd name="connsiteX18" fmla="*/ 84108 w 406944"/>
                    <a:gd name="connsiteY18" fmla="*/ 142283 h 427334"/>
                    <a:gd name="connsiteX19" fmla="*/ 147226 w 406944"/>
                    <a:gd name="connsiteY19" fmla="*/ 75978 h 427334"/>
                    <a:gd name="connsiteX20" fmla="*/ 236444 w 406944"/>
                    <a:gd name="connsiteY20" fmla="*/ 9762 h 427334"/>
                    <a:gd name="connsiteX21" fmla="*/ 279202 w 406944"/>
                    <a:gd name="connsiteY21" fmla="*/ 575 h 427334"/>
                    <a:gd name="connsiteX22" fmla="*/ 279242 w 406944"/>
                    <a:gd name="connsiteY22" fmla="*/ 1303 h 427334"/>
                    <a:gd name="connsiteX23" fmla="*/ 288236 w 406944"/>
                    <a:gd name="connsiteY23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56179 w 406944"/>
                    <a:gd name="connsiteY4" fmla="*/ 131958 h 427334"/>
                    <a:gd name="connsiteX5" fmla="*/ 228087 w 406944"/>
                    <a:gd name="connsiteY5" fmla="*/ 195558 h 427334"/>
                    <a:gd name="connsiteX6" fmla="*/ 287179 w 406944"/>
                    <a:gd name="connsiteY6" fmla="*/ 172805 h 427334"/>
                    <a:gd name="connsiteX7" fmla="*/ 298305 w 406944"/>
                    <a:gd name="connsiteY7" fmla="*/ 169176 h 427334"/>
                    <a:gd name="connsiteX8" fmla="*/ 304936 w 406944"/>
                    <a:gd name="connsiteY8" fmla="*/ 159341 h 427334"/>
                    <a:gd name="connsiteX9" fmla="*/ 347189 w 406944"/>
                    <a:gd name="connsiteY9" fmla="*/ 141839 h 427334"/>
                    <a:gd name="connsiteX10" fmla="*/ 406944 w 406944"/>
                    <a:gd name="connsiteY10" fmla="*/ 201594 h 427334"/>
                    <a:gd name="connsiteX11" fmla="*/ 370449 w 406944"/>
                    <a:gd name="connsiteY11" fmla="*/ 256653 h 427334"/>
                    <a:gd name="connsiteX12" fmla="*/ 361640 w 406944"/>
                    <a:gd name="connsiteY12" fmla="*/ 258432 h 427334"/>
                    <a:gd name="connsiteX13" fmla="*/ 330057 w 406944"/>
                    <a:gd name="connsiteY13" fmla="*/ 274409 h 427334"/>
                    <a:gd name="connsiteX14" fmla="*/ 287052 w 406944"/>
                    <a:gd name="connsiteY14" fmla="*/ 321306 h 427334"/>
                    <a:gd name="connsiteX15" fmla="*/ 204690 w 406944"/>
                    <a:gd name="connsiteY15" fmla="*/ 414524 h 427334"/>
                    <a:gd name="connsiteX16" fmla="*/ 175203 w 406944"/>
                    <a:gd name="connsiteY16" fmla="*/ 422425 h 427334"/>
                    <a:gd name="connsiteX17" fmla="*/ 0 w 406944"/>
                    <a:gd name="connsiteY17" fmla="*/ 321272 h 427334"/>
                    <a:gd name="connsiteX18" fmla="*/ 84108 w 406944"/>
                    <a:gd name="connsiteY18" fmla="*/ 142283 h 427334"/>
                    <a:gd name="connsiteX19" fmla="*/ 147226 w 406944"/>
                    <a:gd name="connsiteY19" fmla="*/ 75978 h 427334"/>
                    <a:gd name="connsiteX20" fmla="*/ 236444 w 406944"/>
                    <a:gd name="connsiteY20" fmla="*/ 9762 h 427334"/>
                    <a:gd name="connsiteX21" fmla="*/ 279202 w 406944"/>
                    <a:gd name="connsiteY21" fmla="*/ 575 h 427334"/>
                    <a:gd name="connsiteX22" fmla="*/ 279242 w 406944"/>
                    <a:gd name="connsiteY22" fmla="*/ 1303 h 427334"/>
                    <a:gd name="connsiteX23" fmla="*/ 288236 w 406944"/>
                    <a:gd name="connsiteY23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56179 w 406944"/>
                    <a:gd name="connsiteY4" fmla="*/ 131958 h 427334"/>
                    <a:gd name="connsiteX5" fmla="*/ 228087 w 406944"/>
                    <a:gd name="connsiteY5" fmla="*/ 195558 h 427334"/>
                    <a:gd name="connsiteX6" fmla="*/ 287179 w 406944"/>
                    <a:gd name="connsiteY6" fmla="*/ 172805 h 427334"/>
                    <a:gd name="connsiteX7" fmla="*/ 298305 w 406944"/>
                    <a:gd name="connsiteY7" fmla="*/ 169176 h 427334"/>
                    <a:gd name="connsiteX8" fmla="*/ 304936 w 406944"/>
                    <a:gd name="connsiteY8" fmla="*/ 159341 h 427334"/>
                    <a:gd name="connsiteX9" fmla="*/ 347189 w 406944"/>
                    <a:gd name="connsiteY9" fmla="*/ 141839 h 427334"/>
                    <a:gd name="connsiteX10" fmla="*/ 406944 w 406944"/>
                    <a:gd name="connsiteY10" fmla="*/ 201594 h 427334"/>
                    <a:gd name="connsiteX11" fmla="*/ 370449 w 406944"/>
                    <a:gd name="connsiteY11" fmla="*/ 256653 h 427334"/>
                    <a:gd name="connsiteX12" fmla="*/ 361640 w 406944"/>
                    <a:gd name="connsiteY12" fmla="*/ 258432 h 427334"/>
                    <a:gd name="connsiteX13" fmla="*/ 330057 w 406944"/>
                    <a:gd name="connsiteY13" fmla="*/ 274409 h 427334"/>
                    <a:gd name="connsiteX14" fmla="*/ 287052 w 406944"/>
                    <a:gd name="connsiteY14" fmla="*/ 321306 h 427334"/>
                    <a:gd name="connsiteX15" fmla="*/ 204690 w 406944"/>
                    <a:gd name="connsiteY15" fmla="*/ 414524 h 427334"/>
                    <a:gd name="connsiteX16" fmla="*/ 175203 w 406944"/>
                    <a:gd name="connsiteY16" fmla="*/ 422425 h 427334"/>
                    <a:gd name="connsiteX17" fmla="*/ 0 w 406944"/>
                    <a:gd name="connsiteY17" fmla="*/ 321272 h 427334"/>
                    <a:gd name="connsiteX18" fmla="*/ 84108 w 406944"/>
                    <a:gd name="connsiteY18" fmla="*/ 142283 h 427334"/>
                    <a:gd name="connsiteX19" fmla="*/ 147226 w 406944"/>
                    <a:gd name="connsiteY19" fmla="*/ 75978 h 427334"/>
                    <a:gd name="connsiteX20" fmla="*/ 236444 w 406944"/>
                    <a:gd name="connsiteY20" fmla="*/ 9762 h 427334"/>
                    <a:gd name="connsiteX21" fmla="*/ 279202 w 406944"/>
                    <a:gd name="connsiteY21" fmla="*/ 575 h 427334"/>
                    <a:gd name="connsiteX22" fmla="*/ 279242 w 406944"/>
                    <a:gd name="connsiteY22" fmla="*/ 1303 h 427334"/>
                    <a:gd name="connsiteX23" fmla="*/ 288236 w 406944"/>
                    <a:gd name="connsiteY23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56179 w 406944"/>
                    <a:gd name="connsiteY4" fmla="*/ 131958 h 427334"/>
                    <a:gd name="connsiteX5" fmla="*/ 216181 w 406944"/>
                    <a:gd name="connsiteY5" fmla="*/ 209846 h 427334"/>
                    <a:gd name="connsiteX6" fmla="*/ 287179 w 406944"/>
                    <a:gd name="connsiteY6" fmla="*/ 172805 h 427334"/>
                    <a:gd name="connsiteX7" fmla="*/ 298305 w 406944"/>
                    <a:gd name="connsiteY7" fmla="*/ 169176 h 427334"/>
                    <a:gd name="connsiteX8" fmla="*/ 304936 w 406944"/>
                    <a:gd name="connsiteY8" fmla="*/ 159341 h 427334"/>
                    <a:gd name="connsiteX9" fmla="*/ 347189 w 406944"/>
                    <a:gd name="connsiteY9" fmla="*/ 141839 h 427334"/>
                    <a:gd name="connsiteX10" fmla="*/ 406944 w 406944"/>
                    <a:gd name="connsiteY10" fmla="*/ 201594 h 427334"/>
                    <a:gd name="connsiteX11" fmla="*/ 370449 w 406944"/>
                    <a:gd name="connsiteY11" fmla="*/ 256653 h 427334"/>
                    <a:gd name="connsiteX12" fmla="*/ 361640 w 406944"/>
                    <a:gd name="connsiteY12" fmla="*/ 258432 h 427334"/>
                    <a:gd name="connsiteX13" fmla="*/ 330057 w 406944"/>
                    <a:gd name="connsiteY13" fmla="*/ 274409 h 427334"/>
                    <a:gd name="connsiteX14" fmla="*/ 287052 w 406944"/>
                    <a:gd name="connsiteY14" fmla="*/ 321306 h 427334"/>
                    <a:gd name="connsiteX15" fmla="*/ 204690 w 406944"/>
                    <a:gd name="connsiteY15" fmla="*/ 414524 h 427334"/>
                    <a:gd name="connsiteX16" fmla="*/ 175203 w 406944"/>
                    <a:gd name="connsiteY16" fmla="*/ 422425 h 427334"/>
                    <a:gd name="connsiteX17" fmla="*/ 0 w 406944"/>
                    <a:gd name="connsiteY17" fmla="*/ 321272 h 427334"/>
                    <a:gd name="connsiteX18" fmla="*/ 84108 w 406944"/>
                    <a:gd name="connsiteY18" fmla="*/ 142283 h 427334"/>
                    <a:gd name="connsiteX19" fmla="*/ 147226 w 406944"/>
                    <a:gd name="connsiteY19" fmla="*/ 75978 h 427334"/>
                    <a:gd name="connsiteX20" fmla="*/ 236444 w 406944"/>
                    <a:gd name="connsiteY20" fmla="*/ 9762 h 427334"/>
                    <a:gd name="connsiteX21" fmla="*/ 279202 w 406944"/>
                    <a:gd name="connsiteY21" fmla="*/ 575 h 427334"/>
                    <a:gd name="connsiteX22" fmla="*/ 279242 w 406944"/>
                    <a:gd name="connsiteY22" fmla="*/ 1303 h 427334"/>
                    <a:gd name="connsiteX23" fmla="*/ 288236 w 406944"/>
                    <a:gd name="connsiteY23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56179 w 406944"/>
                    <a:gd name="connsiteY4" fmla="*/ 131958 h 427334"/>
                    <a:gd name="connsiteX5" fmla="*/ 216181 w 406944"/>
                    <a:gd name="connsiteY5" fmla="*/ 209846 h 427334"/>
                    <a:gd name="connsiteX6" fmla="*/ 287179 w 406944"/>
                    <a:gd name="connsiteY6" fmla="*/ 172805 h 427334"/>
                    <a:gd name="connsiteX7" fmla="*/ 298305 w 406944"/>
                    <a:gd name="connsiteY7" fmla="*/ 169176 h 427334"/>
                    <a:gd name="connsiteX8" fmla="*/ 304936 w 406944"/>
                    <a:gd name="connsiteY8" fmla="*/ 159341 h 427334"/>
                    <a:gd name="connsiteX9" fmla="*/ 347189 w 406944"/>
                    <a:gd name="connsiteY9" fmla="*/ 141839 h 427334"/>
                    <a:gd name="connsiteX10" fmla="*/ 406944 w 406944"/>
                    <a:gd name="connsiteY10" fmla="*/ 201594 h 427334"/>
                    <a:gd name="connsiteX11" fmla="*/ 370449 w 406944"/>
                    <a:gd name="connsiteY11" fmla="*/ 256653 h 427334"/>
                    <a:gd name="connsiteX12" fmla="*/ 361640 w 406944"/>
                    <a:gd name="connsiteY12" fmla="*/ 258432 h 427334"/>
                    <a:gd name="connsiteX13" fmla="*/ 330057 w 406944"/>
                    <a:gd name="connsiteY13" fmla="*/ 274409 h 427334"/>
                    <a:gd name="connsiteX14" fmla="*/ 287052 w 406944"/>
                    <a:gd name="connsiteY14" fmla="*/ 321306 h 427334"/>
                    <a:gd name="connsiteX15" fmla="*/ 204690 w 406944"/>
                    <a:gd name="connsiteY15" fmla="*/ 414524 h 427334"/>
                    <a:gd name="connsiteX16" fmla="*/ 175203 w 406944"/>
                    <a:gd name="connsiteY16" fmla="*/ 422425 h 427334"/>
                    <a:gd name="connsiteX17" fmla="*/ 0 w 406944"/>
                    <a:gd name="connsiteY17" fmla="*/ 321272 h 427334"/>
                    <a:gd name="connsiteX18" fmla="*/ 84108 w 406944"/>
                    <a:gd name="connsiteY18" fmla="*/ 142283 h 427334"/>
                    <a:gd name="connsiteX19" fmla="*/ 147226 w 406944"/>
                    <a:gd name="connsiteY19" fmla="*/ 75978 h 427334"/>
                    <a:gd name="connsiteX20" fmla="*/ 236444 w 406944"/>
                    <a:gd name="connsiteY20" fmla="*/ 9762 h 427334"/>
                    <a:gd name="connsiteX21" fmla="*/ 279202 w 406944"/>
                    <a:gd name="connsiteY21" fmla="*/ 575 h 427334"/>
                    <a:gd name="connsiteX22" fmla="*/ 279242 w 406944"/>
                    <a:gd name="connsiteY22" fmla="*/ 1303 h 427334"/>
                    <a:gd name="connsiteX23" fmla="*/ 288236 w 406944"/>
                    <a:gd name="connsiteY23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56179 w 406944"/>
                    <a:gd name="connsiteY4" fmla="*/ 131958 h 427334"/>
                    <a:gd name="connsiteX5" fmla="*/ 216181 w 406944"/>
                    <a:gd name="connsiteY5" fmla="*/ 209846 h 427334"/>
                    <a:gd name="connsiteX6" fmla="*/ 298305 w 406944"/>
                    <a:gd name="connsiteY6" fmla="*/ 169176 h 427334"/>
                    <a:gd name="connsiteX7" fmla="*/ 304936 w 406944"/>
                    <a:gd name="connsiteY7" fmla="*/ 159341 h 427334"/>
                    <a:gd name="connsiteX8" fmla="*/ 347189 w 406944"/>
                    <a:gd name="connsiteY8" fmla="*/ 141839 h 427334"/>
                    <a:gd name="connsiteX9" fmla="*/ 406944 w 406944"/>
                    <a:gd name="connsiteY9" fmla="*/ 201594 h 427334"/>
                    <a:gd name="connsiteX10" fmla="*/ 370449 w 406944"/>
                    <a:gd name="connsiteY10" fmla="*/ 256653 h 427334"/>
                    <a:gd name="connsiteX11" fmla="*/ 361640 w 406944"/>
                    <a:gd name="connsiteY11" fmla="*/ 258432 h 427334"/>
                    <a:gd name="connsiteX12" fmla="*/ 330057 w 406944"/>
                    <a:gd name="connsiteY12" fmla="*/ 274409 h 427334"/>
                    <a:gd name="connsiteX13" fmla="*/ 287052 w 406944"/>
                    <a:gd name="connsiteY13" fmla="*/ 321306 h 427334"/>
                    <a:gd name="connsiteX14" fmla="*/ 204690 w 406944"/>
                    <a:gd name="connsiteY14" fmla="*/ 414524 h 427334"/>
                    <a:gd name="connsiteX15" fmla="*/ 175203 w 406944"/>
                    <a:gd name="connsiteY15" fmla="*/ 422425 h 427334"/>
                    <a:gd name="connsiteX16" fmla="*/ 0 w 406944"/>
                    <a:gd name="connsiteY16" fmla="*/ 321272 h 427334"/>
                    <a:gd name="connsiteX17" fmla="*/ 84108 w 406944"/>
                    <a:gd name="connsiteY17" fmla="*/ 142283 h 427334"/>
                    <a:gd name="connsiteX18" fmla="*/ 147226 w 406944"/>
                    <a:gd name="connsiteY18" fmla="*/ 75978 h 427334"/>
                    <a:gd name="connsiteX19" fmla="*/ 236444 w 406944"/>
                    <a:gd name="connsiteY19" fmla="*/ 9762 h 427334"/>
                    <a:gd name="connsiteX20" fmla="*/ 279202 w 406944"/>
                    <a:gd name="connsiteY20" fmla="*/ 575 h 427334"/>
                    <a:gd name="connsiteX21" fmla="*/ 279242 w 406944"/>
                    <a:gd name="connsiteY21" fmla="*/ 1303 h 427334"/>
                    <a:gd name="connsiteX22" fmla="*/ 288236 w 406944"/>
                    <a:gd name="connsiteY22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16181 w 406944"/>
                    <a:gd name="connsiteY4" fmla="*/ 209846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361640 w 406944"/>
                    <a:gd name="connsiteY10" fmla="*/ 258432 h 427334"/>
                    <a:gd name="connsiteX11" fmla="*/ 330057 w 406944"/>
                    <a:gd name="connsiteY11" fmla="*/ 274409 h 427334"/>
                    <a:gd name="connsiteX12" fmla="*/ 287052 w 406944"/>
                    <a:gd name="connsiteY12" fmla="*/ 321306 h 427334"/>
                    <a:gd name="connsiteX13" fmla="*/ 204690 w 406944"/>
                    <a:gd name="connsiteY13" fmla="*/ 414524 h 427334"/>
                    <a:gd name="connsiteX14" fmla="*/ 175203 w 406944"/>
                    <a:gd name="connsiteY14" fmla="*/ 422425 h 427334"/>
                    <a:gd name="connsiteX15" fmla="*/ 0 w 406944"/>
                    <a:gd name="connsiteY15" fmla="*/ 321272 h 427334"/>
                    <a:gd name="connsiteX16" fmla="*/ 84108 w 406944"/>
                    <a:gd name="connsiteY16" fmla="*/ 142283 h 427334"/>
                    <a:gd name="connsiteX17" fmla="*/ 147226 w 406944"/>
                    <a:gd name="connsiteY17" fmla="*/ 75978 h 427334"/>
                    <a:gd name="connsiteX18" fmla="*/ 236444 w 406944"/>
                    <a:gd name="connsiteY18" fmla="*/ 9762 h 427334"/>
                    <a:gd name="connsiteX19" fmla="*/ 279202 w 406944"/>
                    <a:gd name="connsiteY19" fmla="*/ 575 h 427334"/>
                    <a:gd name="connsiteX20" fmla="*/ 279242 w 406944"/>
                    <a:gd name="connsiteY20" fmla="*/ 1303 h 427334"/>
                    <a:gd name="connsiteX21" fmla="*/ 288236 w 406944"/>
                    <a:gd name="connsiteY21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192368 w 406944"/>
                    <a:gd name="connsiteY4" fmla="*/ 202702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361640 w 406944"/>
                    <a:gd name="connsiteY10" fmla="*/ 258432 h 427334"/>
                    <a:gd name="connsiteX11" fmla="*/ 330057 w 406944"/>
                    <a:gd name="connsiteY11" fmla="*/ 274409 h 427334"/>
                    <a:gd name="connsiteX12" fmla="*/ 287052 w 406944"/>
                    <a:gd name="connsiteY12" fmla="*/ 321306 h 427334"/>
                    <a:gd name="connsiteX13" fmla="*/ 204690 w 406944"/>
                    <a:gd name="connsiteY13" fmla="*/ 414524 h 427334"/>
                    <a:gd name="connsiteX14" fmla="*/ 175203 w 406944"/>
                    <a:gd name="connsiteY14" fmla="*/ 422425 h 427334"/>
                    <a:gd name="connsiteX15" fmla="*/ 0 w 406944"/>
                    <a:gd name="connsiteY15" fmla="*/ 321272 h 427334"/>
                    <a:gd name="connsiteX16" fmla="*/ 84108 w 406944"/>
                    <a:gd name="connsiteY16" fmla="*/ 142283 h 427334"/>
                    <a:gd name="connsiteX17" fmla="*/ 147226 w 406944"/>
                    <a:gd name="connsiteY17" fmla="*/ 75978 h 427334"/>
                    <a:gd name="connsiteX18" fmla="*/ 236444 w 406944"/>
                    <a:gd name="connsiteY18" fmla="*/ 9762 h 427334"/>
                    <a:gd name="connsiteX19" fmla="*/ 279202 w 406944"/>
                    <a:gd name="connsiteY19" fmla="*/ 575 h 427334"/>
                    <a:gd name="connsiteX20" fmla="*/ 279242 w 406944"/>
                    <a:gd name="connsiteY20" fmla="*/ 1303 h 427334"/>
                    <a:gd name="connsiteX21" fmla="*/ 288236 w 406944"/>
                    <a:gd name="connsiteY21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192368 w 406944"/>
                    <a:gd name="connsiteY4" fmla="*/ 202702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361640 w 406944"/>
                    <a:gd name="connsiteY10" fmla="*/ 258432 h 427334"/>
                    <a:gd name="connsiteX11" fmla="*/ 330057 w 406944"/>
                    <a:gd name="connsiteY11" fmla="*/ 274409 h 427334"/>
                    <a:gd name="connsiteX12" fmla="*/ 287052 w 406944"/>
                    <a:gd name="connsiteY12" fmla="*/ 321306 h 427334"/>
                    <a:gd name="connsiteX13" fmla="*/ 204690 w 406944"/>
                    <a:gd name="connsiteY13" fmla="*/ 414524 h 427334"/>
                    <a:gd name="connsiteX14" fmla="*/ 175203 w 406944"/>
                    <a:gd name="connsiteY14" fmla="*/ 422425 h 427334"/>
                    <a:gd name="connsiteX15" fmla="*/ 0 w 406944"/>
                    <a:gd name="connsiteY15" fmla="*/ 321272 h 427334"/>
                    <a:gd name="connsiteX16" fmla="*/ 84108 w 406944"/>
                    <a:gd name="connsiteY16" fmla="*/ 142283 h 427334"/>
                    <a:gd name="connsiteX17" fmla="*/ 147226 w 406944"/>
                    <a:gd name="connsiteY17" fmla="*/ 75978 h 427334"/>
                    <a:gd name="connsiteX18" fmla="*/ 236444 w 406944"/>
                    <a:gd name="connsiteY18" fmla="*/ 9762 h 427334"/>
                    <a:gd name="connsiteX19" fmla="*/ 279202 w 406944"/>
                    <a:gd name="connsiteY19" fmla="*/ 575 h 427334"/>
                    <a:gd name="connsiteX20" fmla="*/ 279242 w 406944"/>
                    <a:gd name="connsiteY20" fmla="*/ 1303 h 427334"/>
                    <a:gd name="connsiteX21" fmla="*/ 288236 w 406944"/>
                    <a:gd name="connsiteY21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06655 w 406944"/>
                    <a:gd name="connsiteY4" fmla="*/ 221752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361640 w 406944"/>
                    <a:gd name="connsiteY10" fmla="*/ 258432 h 427334"/>
                    <a:gd name="connsiteX11" fmla="*/ 330057 w 406944"/>
                    <a:gd name="connsiteY11" fmla="*/ 274409 h 427334"/>
                    <a:gd name="connsiteX12" fmla="*/ 287052 w 406944"/>
                    <a:gd name="connsiteY12" fmla="*/ 321306 h 427334"/>
                    <a:gd name="connsiteX13" fmla="*/ 204690 w 406944"/>
                    <a:gd name="connsiteY13" fmla="*/ 414524 h 427334"/>
                    <a:gd name="connsiteX14" fmla="*/ 175203 w 406944"/>
                    <a:gd name="connsiteY14" fmla="*/ 422425 h 427334"/>
                    <a:gd name="connsiteX15" fmla="*/ 0 w 406944"/>
                    <a:gd name="connsiteY15" fmla="*/ 321272 h 427334"/>
                    <a:gd name="connsiteX16" fmla="*/ 84108 w 406944"/>
                    <a:gd name="connsiteY16" fmla="*/ 142283 h 427334"/>
                    <a:gd name="connsiteX17" fmla="*/ 147226 w 406944"/>
                    <a:gd name="connsiteY17" fmla="*/ 75978 h 427334"/>
                    <a:gd name="connsiteX18" fmla="*/ 236444 w 406944"/>
                    <a:gd name="connsiteY18" fmla="*/ 9762 h 427334"/>
                    <a:gd name="connsiteX19" fmla="*/ 279202 w 406944"/>
                    <a:gd name="connsiteY19" fmla="*/ 575 h 427334"/>
                    <a:gd name="connsiteX20" fmla="*/ 279242 w 406944"/>
                    <a:gd name="connsiteY20" fmla="*/ 1303 h 427334"/>
                    <a:gd name="connsiteX21" fmla="*/ 288236 w 406944"/>
                    <a:gd name="connsiteY21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06655 w 406944"/>
                    <a:gd name="connsiteY4" fmla="*/ 221752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361640 w 406944"/>
                    <a:gd name="connsiteY10" fmla="*/ 258432 h 427334"/>
                    <a:gd name="connsiteX11" fmla="*/ 330057 w 406944"/>
                    <a:gd name="connsiteY11" fmla="*/ 274409 h 427334"/>
                    <a:gd name="connsiteX12" fmla="*/ 287052 w 406944"/>
                    <a:gd name="connsiteY12" fmla="*/ 321306 h 427334"/>
                    <a:gd name="connsiteX13" fmla="*/ 204690 w 406944"/>
                    <a:gd name="connsiteY13" fmla="*/ 414524 h 427334"/>
                    <a:gd name="connsiteX14" fmla="*/ 175203 w 406944"/>
                    <a:gd name="connsiteY14" fmla="*/ 422425 h 427334"/>
                    <a:gd name="connsiteX15" fmla="*/ 0 w 406944"/>
                    <a:gd name="connsiteY15" fmla="*/ 321272 h 427334"/>
                    <a:gd name="connsiteX16" fmla="*/ 84108 w 406944"/>
                    <a:gd name="connsiteY16" fmla="*/ 142283 h 427334"/>
                    <a:gd name="connsiteX17" fmla="*/ 147226 w 406944"/>
                    <a:gd name="connsiteY17" fmla="*/ 75978 h 427334"/>
                    <a:gd name="connsiteX18" fmla="*/ 236444 w 406944"/>
                    <a:gd name="connsiteY18" fmla="*/ 9762 h 427334"/>
                    <a:gd name="connsiteX19" fmla="*/ 279202 w 406944"/>
                    <a:gd name="connsiteY19" fmla="*/ 575 h 427334"/>
                    <a:gd name="connsiteX20" fmla="*/ 279242 w 406944"/>
                    <a:gd name="connsiteY20" fmla="*/ 1303 h 427334"/>
                    <a:gd name="connsiteX21" fmla="*/ 288236 w 406944"/>
                    <a:gd name="connsiteY21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13798 w 406944"/>
                    <a:gd name="connsiteY4" fmla="*/ 205083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361640 w 406944"/>
                    <a:gd name="connsiteY10" fmla="*/ 258432 h 427334"/>
                    <a:gd name="connsiteX11" fmla="*/ 330057 w 406944"/>
                    <a:gd name="connsiteY11" fmla="*/ 274409 h 427334"/>
                    <a:gd name="connsiteX12" fmla="*/ 287052 w 406944"/>
                    <a:gd name="connsiteY12" fmla="*/ 321306 h 427334"/>
                    <a:gd name="connsiteX13" fmla="*/ 204690 w 406944"/>
                    <a:gd name="connsiteY13" fmla="*/ 414524 h 427334"/>
                    <a:gd name="connsiteX14" fmla="*/ 175203 w 406944"/>
                    <a:gd name="connsiteY14" fmla="*/ 422425 h 427334"/>
                    <a:gd name="connsiteX15" fmla="*/ 0 w 406944"/>
                    <a:gd name="connsiteY15" fmla="*/ 321272 h 427334"/>
                    <a:gd name="connsiteX16" fmla="*/ 84108 w 406944"/>
                    <a:gd name="connsiteY16" fmla="*/ 142283 h 427334"/>
                    <a:gd name="connsiteX17" fmla="*/ 147226 w 406944"/>
                    <a:gd name="connsiteY17" fmla="*/ 75978 h 427334"/>
                    <a:gd name="connsiteX18" fmla="*/ 236444 w 406944"/>
                    <a:gd name="connsiteY18" fmla="*/ 9762 h 427334"/>
                    <a:gd name="connsiteX19" fmla="*/ 279202 w 406944"/>
                    <a:gd name="connsiteY19" fmla="*/ 575 h 427334"/>
                    <a:gd name="connsiteX20" fmla="*/ 279242 w 406944"/>
                    <a:gd name="connsiteY20" fmla="*/ 1303 h 427334"/>
                    <a:gd name="connsiteX21" fmla="*/ 288236 w 406944"/>
                    <a:gd name="connsiteY21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13798 w 406944"/>
                    <a:gd name="connsiteY4" fmla="*/ 205083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361640 w 406944"/>
                    <a:gd name="connsiteY10" fmla="*/ 258432 h 427334"/>
                    <a:gd name="connsiteX11" fmla="*/ 287052 w 406944"/>
                    <a:gd name="connsiteY11" fmla="*/ 321306 h 427334"/>
                    <a:gd name="connsiteX12" fmla="*/ 204690 w 406944"/>
                    <a:gd name="connsiteY12" fmla="*/ 414524 h 427334"/>
                    <a:gd name="connsiteX13" fmla="*/ 175203 w 406944"/>
                    <a:gd name="connsiteY13" fmla="*/ 422425 h 427334"/>
                    <a:gd name="connsiteX14" fmla="*/ 0 w 406944"/>
                    <a:gd name="connsiteY14" fmla="*/ 321272 h 427334"/>
                    <a:gd name="connsiteX15" fmla="*/ 84108 w 406944"/>
                    <a:gd name="connsiteY15" fmla="*/ 142283 h 427334"/>
                    <a:gd name="connsiteX16" fmla="*/ 147226 w 406944"/>
                    <a:gd name="connsiteY16" fmla="*/ 75978 h 427334"/>
                    <a:gd name="connsiteX17" fmla="*/ 236444 w 406944"/>
                    <a:gd name="connsiteY17" fmla="*/ 9762 h 427334"/>
                    <a:gd name="connsiteX18" fmla="*/ 279202 w 406944"/>
                    <a:gd name="connsiteY18" fmla="*/ 575 h 427334"/>
                    <a:gd name="connsiteX19" fmla="*/ 279242 w 406944"/>
                    <a:gd name="connsiteY19" fmla="*/ 1303 h 427334"/>
                    <a:gd name="connsiteX20" fmla="*/ 288236 w 406944"/>
                    <a:gd name="connsiteY20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13798 w 406944"/>
                    <a:gd name="connsiteY4" fmla="*/ 205083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287052 w 406944"/>
                    <a:gd name="connsiteY10" fmla="*/ 321306 h 427334"/>
                    <a:gd name="connsiteX11" fmla="*/ 204690 w 406944"/>
                    <a:gd name="connsiteY11" fmla="*/ 414524 h 427334"/>
                    <a:gd name="connsiteX12" fmla="*/ 175203 w 406944"/>
                    <a:gd name="connsiteY12" fmla="*/ 422425 h 427334"/>
                    <a:gd name="connsiteX13" fmla="*/ 0 w 406944"/>
                    <a:gd name="connsiteY13" fmla="*/ 321272 h 427334"/>
                    <a:gd name="connsiteX14" fmla="*/ 84108 w 406944"/>
                    <a:gd name="connsiteY14" fmla="*/ 142283 h 427334"/>
                    <a:gd name="connsiteX15" fmla="*/ 147226 w 406944"/>
                    <a:gd name="connsiteY15" fmla="*/ 75978 h 427334"/>
                    <a:gd name="connsiteX16" fmla="*/ 236444 w 406944"/>
                    <a:gd name="connsiteY16" fmla="*/ 9762 h 427334"/>
                    <a:gd name="connsiteX17" fmla="*/ 279202 w 406944"/>
                    <a:gd name="connsiteY17" fmla="*/ 575 h 427334"/>
                    <a:gd name="connsiteX18" fmla="*/ 279242 w 406944"/>
                    <a:gd name="connsiteY18" fmla="*/ 1303 h 427334"/>
                    <a:gd name="connsiteX19" fmla="*/ 288236 w 406944"/>
                    <a:gd name="connsiteY19" fmla="*/ 0 h 4273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406944" h="427334">
                      <a:moveTo>
                        <a:pt x="288236" y="0"/>
                      </a:moveTo>
                      <a:cubicBezTo>
                        <a:pt x="331440" y="0"/>
                        <a:pt x="391863" y="26313"/>
                        <a:pt x="385513" y="53757"/>
                      </a:cubicBezTo>
                      <a:cubicBezTo>
                        <a:pt x="379163" y="81201"/>
                        <a:pt x="336203" y="93228"/>
                        <a:pt x="292999" y="93228"/>
                      </a:cubicBezTo>
                      <a:lnTo>
                        <a:pt x="266991" y="115729"/>
                      </a:lnTo>
                      <a:cubicBezTo>
                        <a:pt x="254188" y="135165"/>
                        <a:pt x="182964" y="160780"/>
                        <a:pt x="213798" y="205083"/>
                      </a:cubicBezTo>
                      <a:cubicBezTo>
                        <a:pt x="244632" y="249386"/>
                        <a:pt x="283513" y="177593"/>
                        <a:pt x="298305" y="169176"/>
                      </a:cubicBezTo>
                      <a:lnTo>
                        <a:pt x="304936" y="159341"/>
                      </a:lnTo>
                      <a:cubicBezTo>
                        <a:pt x="315749" y="148528"/>
                        <a:pt x="330688" y="141839"/>
                        <a:pt x="347189" y="141839"/>
                      </a:cubicBezTo>
                      <a:cubicBezTo>
                        <a:pt x="380191" y="141839"/>
                        <a:pt x="406944" y="168592"/>
                        <a:pt x="406944" y="201594"/>
                      </a:cubicBezTo>
                      <a:cubicBezTo>
                        <a:pt x="406944" y="226346"/>
                        <a:pt x="391896" y="247582"/>
                        <a:pt x="370449" y="256653"/>
                      </a:cubicBezTo>
                      <a:lnTo>
                        <a:pt x="287052" y="321306"/>
                      </a:lnTo>
                      <a:cubicBezTo>
                        <a:pt x="281005" y="364738"/>
                        <a:pt x="249711" y="402461"/>
                        <a:pt x="204690" y="414524"/>
                      </a:cubicBezTo>
                      <a:lnTo>
                        <a:pt x="175203" y="422425"/>
                      </a:lnTo>
                      <a:cubicBezTo>
                        <a:pt x="98890" y="442873"/>
                        <a:pt x="20448" y="397585"/>
                        <a:pt x="0" y="321272"/>
                      </a:cubicBezTo>
                      <a:lnTo>
                        <a:pt x="84108" y="142283"/>
                      </a:lnTo>
                      <a:cubicBezTo>
                        <a:pt x="105147" y="120181"/>
                        <a:pt x="115847" y="104817"/>
                        <a:pt x="147226" y="75978"/>
                      </a:cubicBezTo>
                      <a:cubicBezTo>
                        <a:pt x="178605" y="47139"/>
                        <a:pt x="196121" y="25325"/>
                        <a:pt x="236444" y="9762"/>
                      </a:cubicBezTo>
                      <a:lnTo>
                        <a:pt x="279202" y="575"/>
                      </a:lnTo>
                      <a:cubicBezTo>
                        <a:pt x="279215" y="818"/>
                        <a:pt x="279229" y="1060"/>
                        <a:pt x="279242" y="1303"/>
                      </a:cubicBezTo>
                      <a:lnTo>
                        <a:pt x="288236" y="0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4" name="四角形: 上の 2 つの角を丸める 5">
                  <a:extLst>
                    <a:ext uri="{FF2B5EF4-FFF2-40B4-BE49-F238E27FC236}">
                      <a16:creationId xmlns:a16="http://schemas.microsoft.com/office/drawing/2014/main" id="{59614E40-D509-CD79-D016-7FE21ACF3ECA}"/>
                    </a:ext>
                  </a:extLst>
                </p:cNvPr>
                <p:cNvSpPr/>
                <p:nvPr/>
              </p:nvSpPr>
              <p:spPr bwMode="auto">
                <a:xfrm rot="19800000" flipH="1">
                  <a:off x="1689051" y="2984553"/>
                  <a:ext cx="268040" cy="787798"/>
                </a:xfrm>
                <a:custGeom>
                  <a:avLst/>
                  <a:gdLst>
                    <a:gd name="connsiteX0" fmla="*/ 134020 w 268039"/>
                    <a:gd name="connsiteY0" fmla="*/ 0 h 787798"/>
                    <a:gd name="connsiteX1" fmla="*/ 134020 w 268039"/>
                    <a:gd name="connsiteY1" fmla="*/ 0 h 787798"/>
                    <a:gd name="connsiteX2" fmla="*/ 268040 w 268039"/>
                    <a:gd name="connsiteY2" fmla="*/ 134020 h 787798"/>
                    <a:gd name="connsiteX3" fmla="*/ 268039 w 268039"/>
                    <a:gd name="connsiteY3" fmla="*/ 787798 h 787798"/>
                    <a:gd name="connsiteX4" fmla="*/ 268039 w 268039"/>
                    <a:gd name="connsiteY4" fmla="*/ 787798 h 787798"/>
                    <a:gd name="connsiteX5" fmla="*/ 0 w 268039"/>
                    <a:gd name="connsiteY5" fmla="*/ 787798 h 787798"/>
                    <a:gd name="connsiteX6" fmla="*/ 0 w 268039"/>
                    <a:gd name="connsiteY6" fmla="*/ 787798 h 787798"/>
                    <a:gd name="connsiteX7" fmla="*/ 0 w 268039"/>
                    <a:gd name="connsiteY7" fmla="*/ 134020 h 787798"/>
                    <a:gd name="connsiteX8" fmla="*/ 134020 w 268039"/>
                    <a:gd name="connsiteY8" fmla="*/ 0 h 787798"/>
                    <a:gd name="connsiteX0" fmla="*/ 134020 w 268040"/>
                    <a:gd name="connsiteY0" fmla="*/ 0 h 787798"/>
                    <a:gd name="connsiteX1" fmla="*/ 134020 w 268040"/>
                    <a:gd name="connsiteY1" fmla="*/ 0 h 787798"/>
                    <a:gd name="connsiteX2" fmla="*/ 268040 w 268040"/>
                    <a:gd name="connsiteY2" fmla="*/ 134020 h 787798"/>
                    <a:gd name="connsiteX3" fmla="*/ 268039 w 268040"/>
                    <a:gd name="connsiteY3" fmla="*/ 787798 h 787798"/>
                    <a:gd name="connsiteX4" fmla="*/ 268039 w 268040"/>
                    <a:gd name="connsiteY4" fmla="*/ 787798 h 787798"/>
                    <a:gd name="connsiteX5" fmla="*/ 0 w 268040"/>
                    <a:gd name="connsiteY5" fmla="*/ 787798 h 787798"/>
                    <a:gd name="connsiteX6" fmla="*/ 53944 w 268040"/>
                    <a:gd name="connsiteY6" fmla="*/ 785982 h 787798"/>
                    <a:gd name="connsiteX7" fmla="*/ 0 w 268040"/>
                    <a:gd name="connsiteY7" fmla="*/ 134020 h 787798"/>
                    <a:gd name="connsiteX8" fmla="*/ 134020 w 268040"/>
                    <a:gd name="connsiteY8" fmla="*/ 0 h 787798"/>
                    <a:gd name="connsiteX0" fmla="*/ 134020 w 268040"/>
                    <a:gd name="connsiteY0" fmla="*/ 0 h 787798"/>
                    <a:gd name="connsiteX1" fmla="*/ 134020 w 268040"/>
                    <a:gd name="connsiteY1" fmla="*/ 0 h 787798"/>
                    <a:gd name="connsiteX2" fmla="*/ 268040 w 268040"/>
                    <a:gd name="connsiteY2" fmla="*/ 134020 h 787798"/>
                    <a:gd name="connsiteX3" fmla="*/ 268039 w 268040"/>
                    <a:gd name="connsiteY3" fmla="*/ 787798 h 787798"/>
                    <a:gd name="connsiteX4" fmla="*/ 268039 w 268040"/>
                    <a:gd name="connsiteY4" fmla="*/ 787798 h 787798"/>
                    <a:gd name="connsiteX5" fmla="*/ 0 w 268040"/>
                    <a:gd name="connsiteY5" fmla="*/ 787798 h 787798"/>
                    <a:gd name="connsiteX6" fmla="*/ 53944 w 268040"/>
                    <a:gd name="connsiteY6" fmla="*/ 785982 h 787798"/>
                    <a:gd name="connsiteX7" fmla="*/ 0 w 268040"/>
                    <a:gd name="connsiteY7" fmla="*/ 134020 h 787798"/>
                    <a:gd name="connsiteX8" fmla="*/ 134020 w 268040"/>
                    <a:gd name="connsiteY8" fmla="*/ 0 h 787798"/>
                    <a:gd name="connsiteX0" fmla="*/ 134020 w 268040"/>
                    <a:gd name="connsiteY0" fmla="*/ 0 h 787798"/>
                    <a:gd name="connsiteX1" fmla="*/ 134020 w 268040"/>
                    <a:gd name="connsiteY1" fmla="*/ 0 h 787798"/>
                    <a:gd name="connsiteX2" fmla="*/ 268040 w 268040"/>
                    <a:gd name="connsiteY2" fmla="*/ 134020 h 787798"/>
                    <a:gd name="connsiteX3" fmla="*/ 268039 w 268040"/>
                    <a:gd name="connsiteY3" fmla="*/ 787798 h 787798"/>
                    <a:gd name="connsiteX4" fmla="*/ 268039 w 268040"/>
                    <a:gd name="connsiteY4" fmla="*/ 787798 h 787798"/>
                    <a:gd name="connsiteX5" fmla="*/ 53944 w 268040"/>
                    <a:gd name="connsiteY5" fmla="*/ 785982 h 787798"/>
                    <a:gd name="connsiteX6" fmla="*/ 0 w 268040"/>
                    <a:gd name="connsiteY6" fmla="*/ 134020 h 787798"/>
                    <a:gd name="connsiteX7" fmla="*/ 134020 w 268040"/>
                    <a:gd name="connsiteY7" fmla="*/ 0 h 7877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68040" h="787798">
                      <a:moveTo>
                        <a:pt x="134020" y="0"/>
                      </a:moveTo>
                      <a:lnTo>
                        <a:pt x="134020" y="0"/>
                      </a:lnTo>
                      <a:cubicBezTo>
                        <a:pt x="208037" y="0"/>
                        <a:pt x="268040" y="60003"/>
                        <a:pt x="268040" y="134020"/>
                      </a:cubicBezTo>
                      <a:cubicBezTo>
                        <a:pt x="268040" y="351946"/>
                        <a:pt x="268039" y="569872"/>
                        <a:pt x="268039" y="787798"/>
                      </a:cubicBezTo>
                      <a:lnTo>
                        <a:pt x="268039" y="787798"/>
                      </a:lnTo>
                      <a:lnTo>
                        <a:pt x="53944" y="785982"/>
                      </a:lnTo>
                      <a:lnTo>
                        <a:pt x="0" y="134020"/>
                      </a:lnTo>
                      <a:cubicBezTo>
                        <a:pt x="0" y="60003"/>
                        <a:pt x="60003" y="0"/>
                        <a:pt x="13402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5" name="フリーフォーム: 図形 54">
                  <a:extLst>
                    <a:ext uri="{FF2B5EF4-FFF2-40B4-BE49-F238E27FC236}">
                      <a16:creationId xmlns:a16="http://schemas.microsoft.com/office/drawing/2014/main" id="{A4CAD6EF-4A06-E39D-FD82-DA971A92AC98}"/>
                    </a:ext>
                  </a:extLst>
                </p:cNvPr>
                <p:cNvSpPr/>
                <p:nvPr/>
              </p:nvSpPr>
              <p:spPr bwMode="auto">
                <a:xfrm>
                  <a:off x="907515" y="4134794"/>
                  <a:ext cx="456834" cy="298728"/>
                </a:xfrm>
                <a:custGeom>
                  <a:avLst/>
                  <a:gdLst>
                    <a:gd name="connsiteX0" fmla="*/ 495918 w 944316"/>
                    <a:gd name="connsiteY0" fmla="*/ 0 h 542925"/>
                    <a:gd name="connsiteX1" fmla="*/ 944315 w 944316"/>
                    <a:gd name="connsiteY1" fmla="*/ 0 h 542925"/>
                    <a:gd name="connsiteX2" fmla="*/ 944315 w 944316"/>
                    <a:gd name="connsiteY2" fmla="*/ 385477 h 542925"/>
                    <a:gd name="connsiteX3" fmla="*/ 944316 w 944316"/>
                    <a:gd name="connsiteY3" fmla="*/ 385482 h 542925"/>
                    <a:gd name="connsiteX4" fmla="*/ 944315 w 944316"/>
                    <a:gd name="connsiteY4" fmla="*/ 516267 h 542925"/>
                    <a:gd name="connsiteX5" fmla="*/ 917657 w 944316"/>
                    <a:gd name="connsiteY5" fmla="*/ 542925 h 542925"/>
                    <a:gd name="connsiteX6" fmla="*/ 26658 w 944316"/>
                    <a:gd name="connsiteY6" fmla="*/ 542925 h 542925"/>
                    <a:gd name="connsiteX7" fmla="*/ 0 w 944316"/>
                    <a:gd name="connsiteY7" fmla="*/ 516267 h 542925"/>
                    <a:gd name="connsiteX8" fmla="*/ 0 w 944316"/>
                    <a:gd name="connsiteY8" fmla="*/ 385482 h 542925"/>
                    <a:gd name="connsiteX9" fmla="*/ 157444 w 944316"/>
                    <a:gd name="connsiteY9" fmla="*/ 228038 h 542925"/>
                    <a:gd name="connsiteX10" fmla="*/ 372406 w 944316"/>
                    <a:gd name="connsiteY10" fmla="*/ 221967 h 542925"/>
                    <a:gd name="connsiteX11" fmla="*/ 496231 w 944316"/>
                    <a:gd name="connsiteY11" fmla="*/ 88617 h 542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944316" h="542925">
                      <a:moveTo>
                        <a:pt x="495918" y="0"/>
                      </a:moveTo>
                      <a:lnTo>
                        <a:pt x="944315" y="0"/>
                      </a:lnTo>
                      <a:lnTo>
                        <a:pt x="944315" y="385477"/>
                      </a:lnTo>
                      <a:cubicBezTo>
                        <a:pt x="944315" y="385479"/>
                        <a:pt x="944316" y="385480"/>
                        <a:pt x="944316" y="385482"/>
                      </a:cubicBezTo>
                      <a:cubicBezTo>
                        <a:pt x="944316" y="429077"/>
                        <a:pt x="944315" y="472672"/>
                        <a:pt x="944315" y="516267"/>
                      </a:cubicBezTo>
                      <a:cubicBezTo>
                        <a:pt x="944315" y="530990"/>
                        <a:pt x="932380" y="542925"/>
                        <a:pt x="917657" y="542925"/>
                      </a:cubicBezTo>
                      <a:lnTo>
                        <a:pt x="26658" y="542925"/>
                      </a:lnTo>
                      <a:cubicBezTo>
                        <a:pt x="11935" y="542925"/>
                        <a:pt x="0" y="530990"/>
                        <a:pt x="0" y="516267"/>
                      </a:cubicBezTo>
                      <a:lnTo>
                        <a:pt x="0" y="385482"/>
                      </a:lnTo>
                      <a:cubicBezTo>
                        <a:pt x="0" y="298528"/>
                        <a:pt x="70490" y="228038"/>
                        <a:pt x="157444" y="228038"/>
                      </a:cubicBezTo>
                      <a:lnTo>
                        <a:pt x="372406" y="221967"/>
                      </a:lnTo>
                      <a:lnTo>
                        <a:pt x="496231" y="88617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6" name="フリーフォーム: 図形 55">
                  <a:extLst>
                    <a:ext uri="{FF2B5EF4-FFF2-40B4-BE49-F238E27FC236}">
                      <a16:creationId xmlns:a16="http://schemas.microsoft.com/office/drawing/2014/main" id="{F35C187C-484B-3748-CB44-93AC2E75D944}"/>
                    </a:ext>
                  </a:extLst>
                </p:cNvPr>
                <p:cNvSpPr/>
                <p:nvPr/>
              </p:nvSpPr>
              <p:spPr bwMode="auto">
                <a:xfrm flipH="1">
                  <a:off x="1474377" y="4134794"/>
                  <a:ext cx="456832" cy="298728"/>
                </a:xfrm>
                <a:custGeom>
                  <a:avLst/>
                  <a:gdLst>
                    <a:gd name="connsiteX0" fmla="*/ 495918 w 944316"/>
                    <a:gd name="connsiteY0" fmla="*/ 0 h 542925"/>
                    <a:gd name="connsiteX1" fmla="*/ 944315 w 944316"/>
                    <a:gd name="connsiteY1" fmla="*/ 0 h 542925"/>
                    <a:gd name="connsiteX2" fmla="*/ 944315 w 944316"/>
                    <a:gd name="connsiteY2" fmla="*/ 385477 h 542925"/>
                    <a:gd name="connsiteX3" fmla="*/ 944316 w 944316"/>
                    <a:gd name="connsiteY3" fmla="*/ 385482 h 542925"/>
                    <a:gd name="connsiteX4" fmla="*/ 944315 w 944316"/>
                    <a:gd name="connsiteY4" fmla="*/ 516267 h 542925"/>
                    <a:gd name="connsiteX5" fmla="*/ 917657 w 944316"/>
                    <a:gd name="connsiteY5" fmla="*/ 542925 h 542925"/>
                    <a:gd name="connsiteX6" fmla="*/ 26658 w 944316"/>
                    <a:gd name="connsiteY6" fmla="*/ 542925 h 542925"/>
                    <a:gd name="connsiteX7" fmla="*/ 0 w 944316"/>
                    <a:gd name="connsiteY7" fmla="*/ 516267 h 542925"/>
                    <a:gd name="connsiteX8" fmla="*/ 0 w 944316"/>
                    <a:gd name="connsiteY8" fmla="*/ 385482 h 542925"/>
                    <a:gd name="connsiteX9" fmla="*/ 157444 w 944316"/>
                    <a:gd name="connsiteY9" fmla="*/ 228038 h 542925"/>
                    <a:gd name="connsiteX10" fmla="*/ 372406 w 944316"/>
                    <a:gd name="connsiteY10" fmla="*/ 221967 h 542925"/>
                    <a:gd name="connsiteX11" fmla="*/ 496231 w 944316"/>
                    <a:gd name="connsiteY11" fmla="*/ 88617 h 542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944316" h="542925">
                      <a:moveTo>
                        <a:pt x="495918" y="0"/>
                      </a:moveTo>
                      <a:lnTo>
                        <a:pt x="944315" y="0"/>
                      </a:lnTo>
                      <a:lnTo>
                        <a:pt x="944315" y="385477"/>
                      </a:lnTo>
                      <a:cubicBezTo>
                        <a:pt x="944315" y="385479"/>
                        <a:pt x="944316" y="385480"/>
                        <a:pt x="944316" y="385482"/>
                      </a:cubicBezTo>
                      <a:cubicBezTo>
                        <a:pt x="944316" y="429077"/>
                        <a:pt x="944315" y="472672"/>
                        <a:pt x="944315" y="516267"/>
                      </a:cubicBezTo>
                      <a:cubicBezTo>
                        <a:pt x="944315" y="530990"/>
                        <a:pt x="932380" y="542925"/>
                        <a:pt x="917657" y="542925"/>
                      </a:cubicBezTo>
                      <a:lnTo>
                        <a:pt x="26658" y="542925"/>
                      </a:lnTo>
                      <a:cubicBezTo>
                        <a:pt x="11935" y="542925"/>
                        <a:pt x="0" y="530990"/>
                        <a:pt x="0" y="516267"/>
                      </a:cubicBezTo>
                      <a:lnTo>
                        <a:pt x="0" y="385482"/>
                      </a:lnTo>
                      <a:cubicBezTo>
                        <a:pt x="0" y="298528"/>
                        <a:pt x="70490" y="228038"/>
                        <a:pt x="157444" y="228038"/>
                      </a:cubicBezTo>
                      <a:lnTo>
                        <a:pt x="372406" y="221967"/>
                      </a:lnTo>
                      <a:lnTo>
                        <a:pt x="496231" y="88617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7" name="四角形: 上の 2 つの角を丸める 5">
                  <a:extLst>
                    <a:ext uri="{FF2B5EF4-FFF2-40B4-BE49-F238E27FC236}">
                      <a16:creationId xmlns:a16="http://schemas.microsoft.com/office/drawing/2014/main" id="{DED4E69A-77F9-67F6-189F-8A8FED057A2B}"/>
                    </a:ext>
                  </a:extLst>
                </p:cNvPr>
                <p:cNvSpPr/>
                <p:nvPr/>
              </p:nvSpPr>
              <p:spPr bwMode="auto">
                <a:xfrm rot="1800000">
                  <a:off x="861196" y="2984553"/>
                  <a:ext cx="268040" cy="787798"/>
                </a:xfrm>
                <a:custGeom>
                  <a:avLst/>
                  <a:gdLst>
                    <a:gd name="connsiteX0" fmla="*/ 134020 w 268039"/>
                    <a:gd name="connsiteY0" fmla="*/ 0 h 787798"/>
                    <a:gd name="connsiteX1" fmla="*/ 134020 w 268039"/>
                    <a:gd name="connsiteY1" fmla="*/ 0 h 787798"/>
                    <a:gd name="connsiteX2" fmla="*/ 268040 w 268039"/>
                    <a:gd name="connsiteY2" fmla="*/ 134020 h 787798"/>
                    <a:gd name="connsiteX3" fmla="*/ 268039 w 268039"/>
                    <a:gd name="connsiteY3" fmla="*/ 787798 h 787798"/>
                    <a:gd name="connsiteX4" fmla="*/ 268039 w 268039"/>
                    <a:gd name="connsiteY4" fmla="*/ 787798 h 787798"/>
                    <a:gd name="connsiteX5" fmla="*/ 0 w 268039"/>
                    <a:gd name="connsiteY5" fmla="*/ 787798 h 787798"/>
                    <a:gd name="connsiteX6" fmla="*/ 0 w 268039"/>
                    <a:gd name="connsiteY6" fmla="*/ 787798 h 787798"/>
                    <a:gd name="connsiteX7" fmla="*/ 0 w 268039"/>
                    <a:gd name="connsiteY7" fmla="*/ 134020 h 787798"/>
                    <a:gd name="connsiteX8" fmla="*/ 134020 w 268039"/>
                    <a:gd name="connsiteY8" fmla="*/ 0 h 787798"/>
                    <a:gd name="connsiteX0" fmla="*/ 134020 w 268040"/>
                    <a:gd name="connsiteY0" fmla="*/ 0 h 787798"/>
                    <a:gd name="connsiteX1" fmla="*/ 134020 w 268040"/>
                    <a:gd name="connsiteY1" fmla="*/ 0 h 787798"/>
                    <a:gd name="connsiteX2" fmla="*/ 268040 w 268040"/>
                    <a:gd name="connsiteY2" fmla="*/ 134020 h 787798"/>
                    <a:gd name="connsiteX3" fmla="*/ 268039 w 268040"/>
                    <a:gd name="connsiteY3" fmla="*/ 787798 h 787798"/>
                    <a:gd name="connsiteX4" fmla="*/ 268039 w 268040"/>
                    <a:gd name="connsiteY4" fmla="*/ 787798 h 787798"/>
                    <a:gd name="connsiteX5" fmla="*/ 0 w 268040"/>
                    <a:gd name="connsiteY5" fmla="*/ 787798 h 787798"/>
                    <a:gd name="connsiteX6" fmla="*/ 53944 w 268040"/>
                    <a:gd name="connsiteY6" fmla="*/ 785982 h 787798"/>
                    <a:gd name="connsiteX7" fmla="*/ 0 w 268040"/>
                    <a:gd name="connsiteY7" fmla="*/ 134020 h 787798"/>
                    <a:gd name="connsiteX8" fmla="*/ 134020 w 268040"/>
                    <a:gd name="connsiteY8" fmla="*/ 0 h 787798"/>
                    <a:gd name="connsiteX0" fmla="*/ 134020 w 268040"/>
                    <a:gd name="connsiteY0" fmla="*/ 0 h 787798"/>
                    <a:gd name="connsiteX1" fmla="*/ 134020 w 268040"/>
                    <a:gd name="connsiteY1" fmla="*/ 0 h 787798"/>
                    <a:gd name="connsiteX2" fmla="*/ 268040 w 268040"/>
                    <a:gd name="connsiteY2" fmla="*/ 134020 h 787798"/>
                    <a:gd name="connsiteX3" fmla="*/ 268039 w 268040"/>
                    <a:gd name="connsiteY3" fmla="*/ 787798 h 787798"/>
                    <a:gd name="connsiteX4" fmla="*/ 268039 w 268040"/>
                    <a:gd name="connsiteY4" fmla="*/ 787798 h 787798"/>
                    <a:gd name="connsiteX5" fmla="*/ 0 w 268040"/>
                    <a:gd name="connsiteY5" fmla="*/ 787798 h 787798"/>
                    <a:gd name="connsiteX6" fmla="*/ 53944 w 268040"/>
                    <a:gd name="connsiteY6" fmla="*/ 785982 h 787798"/>
                    <a:gd name="connsiteX7" fmla="*/ 0 w 268040"/>
                    <a:gd name="connsiteY7" fmla="*/ 134020 h 787798"/>
                    <a:gd name="connsiteX8" fmla="*/ 134020 w 268040"/>
                    <a:gd name="connsiteY8" fmla="*/ 0 h 787798"/>
                    <a:gd name="connsiteX0" fmla="*/ 134020 w 268040"/>
                    <a:gd name="connsiteY0" fmla="*/ 0 h 787798"/>
                    <a:gd name="connsiteX1" fmla="*/ 134020 w 268040"/>
                    <a:gd name="connsiteY1" fmla="*/ 0 h 787798"/>
                    <a:gd name="connsiteX2" fmla="*/ 268040 w 268040"/>
                    <a:gd name="connsiteY2" fmla="*/ 134020 h 787798"/>
                    <a:gd name="connsiteX3" fmla="*/ 268039 w 268040"/>
                    <a:gd name="connsiteY3" fmla="*/ 787798 h 787798"/>
                    <a:gd name="connsiteX4" fmla="*/ 268039 w 268040"/>
                    <a:gd name="connsiteY4" fmla="*/ 787798 h 787798"/>
                    <a:gd name="connsiteX5" fmla="*/ 53944 w 268040"/>
                    <a:gd name="connsiteY5" fmla="*/ 785982 h 787798"/>
                    <a:gd name="connsiteX6" fmla="*/ 0 w 268040"/>
                    <a:gd name="connsiteY6" fmla="*/ 134020 h 787798"/>
                    <a:gd name="connsiteX7" fmla="*/ 134020 w 268040"/>
                    <a:gd name="connsiteY7" fmla="*/ 0 h 7877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68040" h="787798">
                      <a:moveTo>
                        <a:pt x="134020" y="0"/>
                      </a:moveTo>
                      <a:lnTo>
                        <a:pt x="134020" y="0"/>
                      </a:lnTo>
                      <a:cubicBezTo>
                        <a:pt x="208037" y="0"/>
                        <a:pt x="268040" y="60003"/>
                        <a:pt x="268040" y="134020"/>
                      </a:cubicBezTo>
                      <a:cubicBezTo>
                        <a:pt x="268040" y="351946"/>
                        <a:pt x="268039" y="569872"/>
                        <a:pt x="268039" y="787798"/>
                      </a:cubicBezTo>
                      <a:lnTo>
                        <a:pt x="268039" y="787798"/>
                      </a:lnTo>
                      <a:lnTo>
                        <a:pt x="53944" y="785982"/>
                      </a:lnTo>
                      <a:lnTo>
                        <a:pt x="0" y="134020"/>
                      </a:lnTo>
                      <a:cubicBezTo>
                        <a:pt x="0" y="60003"/>
                        <a:pt x="60003" y="0"/>
                        <a:pt x="13402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8" name="フリーフォーム: 図形 57">
                  <a:extLst>
                    <a:ext uri="{FF2B5EF4-FFF2-40B4-BE49-F238E27FC236}">
                      <a16:creationId xmlns:a16="http://schemas.microsoft.com/office/drawing/2014/main" id="{73C7CE8C-93D3-E190-433A-C011C8DB21FD}"/>
                    </a:ext>
                  </a:extLst>
                </p:cNvPr>
                <p:cNvSpPr/>
                <p:nvPr/>
              </p:nvSpPr>
              <p:spPr bwMode="auto">
                <a:xfrm rot="10800000">
                  <a:off x="1024087" y="3668492"/>
                  <a:ext cx="780726" cy="517964"/>
                </a:xfrm>
                <a:custGeom>
                  <a:avLst/>
                  <a:gdLst>
                    <a:gd name="connsiteX0" fmla="*/ 809300 w 809300"/>
                    <a:gd name="connsiteY0" fmla="*/ 435225 h 435225"/>
                    <a:gd name="connsiteX1" fmla="*/ 0 w 809300"/>
                    <a:gd name="connsiteY1" fmla="*/ 435225 h 435225"/>
                    <a:gd name="connsiteX2" fmla="*/ 76156 w 809300"/>
                    <a:gd name="connsiteY2" fmla="*/ 0 h 435225"/>
                    <a:gd name="connsiteX3" fmla="*/ 368300 w 809300"/>
                    <a:gd name="connsiteY3" fmla="*/ 0 h 435225"/>
                    <a:gd name="connsiteX4" fmla="*/ 368300 w 809300"/>
                    <a:gd name="connsiteY4" fmla="*/ 290875 h 435225"/>
                    <a:gd name="connsiteX5" fmla="*/ 389163 w 809300"/>
                    <a:gd name="connsiteY5" fmla="*/ 311738 h 435225"/>
                    <a:gd name="connsiteX6" fmla="*/ 418459 w 809300"/>
                    <a:gd name="connsiteY6" fmla="*/ 311738 h 435225"/>
                    <a:gd name="connsiteX7" fmla="*/ 439322 w 809300"/>
                    <a:gd name="connsiteY7" fmla="*/ 290875 h 435225"/>
                    <a:gd name="connsiteX8" fmla="*/ 439322 w 809300"/>
                    <a:gd name="connsiteY8" fmla="*/ 0 h 435225"/>
                    <a:gd name="connsiteX9" fmla="*/ 733144 w 809300"/>
                    <a:gd name="connsiteY9" fmla="*/ 0 h 4352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09300" h="435225">
                      <a:moveTo>
                        <a:pt x="809300" y="435225"/>
                      </a:moveTo>
                      <a:lnTo>
                        <a:pt x="0" y="435225"/>
                      </a:lnTo>
                      <a:lnTo>
                        <a:pt x="76156" y="0"/>
                      </a:lnTo>
                      <a:lnTo>
                        <a:pt x="368300" y="0"/>
                      </a:lnTo>
                      <a:lnTo>
                        <a:pt x="368300" y="290875"/>
                      </a:lnTo>
                      <a:cubicBezTo>
                        <a:pt x="368300" y="302397"/>
                        <a:pt x="377641" y="311738"/>
                        <a:pt x="389163" y="311738"/>
                      </a:cubicBezTo>
                      <a:lnTo>
                        <a:pt x="418459" y="311738"/>
                      </a:lnTo>
                      <a:cubicBezTo>
                        <a:pt x="429981" y="311738"/>
                        <a:pt x="439322" y="302397"/>
                        <a:pt x="439322" y="290875"/>
                      </a:cubicBezTo>
                      <a:lnTo>
                        <a:pt x="439322" y="0"/>
                      </a:lnTo>
                      <a:lnTo>
                        <a:pt x="733144" y="0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9" name="四角形: 上の 2 つの角を丸める 58">
                  <a:extLst>
                    <a:ext uri="{FF2B5EF4-FFF2-40B4-BE49-F238E27FC236}">
                      <a16:creationId xmlns:a16="http://schemas.microsoft.com/office/drawing/2014/main" id="{F1379DBD-B945-C1DD-766F-4783B5956D23}"/>
                    </a:ext>
                  </a:extLst>
                </p:cNvPr>
                <p:cNvSpPr/>
                <p:nvPr/>
              </p:nvSpPr>
              <p:spPr bwMode="auto">
                <a:xfrm>
                  <a:off x="990238" y="2984501"/>
                  <a:ext cx="845722" cy="677438"/>
                </a:xfrm>
                <a:prstGeom prst="round2SameRect">
                  <a:avLst>
                    <a:gd name="adj1" fmla="val 29376"/>
                    <a:gd name="adj2" fmla="val 0"/>
                  </a:avLst>
                </a:prstGeom>
                <a:solidFill>
                  <a:srgbClr val="C0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8" name="フリーフォーム: 図形 87">
                  <a:extLst>
                    <a:ext uri="{FF2B5EF4-FFF2-40B4-BE49-F238E27FC236}">
                      <a16:creationId xmlns:a16="http://schemas.microsoft.com/office/drawing/2014/main" id="{12BCC9F8-C62C-3355-B509-0A347C013139}"/>
                    </a:ext>
                  </a:extLst>
                </p:cNvPr>
                <p:cNvSpPr/>
                <p:nvPr/>
              </p:nvSpPr>
              <p:spPr bwMode="auto">
                <a:xfrm>
                  <a:off x="870048" y="1945656"/>
                  <a:ext cx="1121184" cy="816273"/>
                </a:xfrm>
                <a:custGeom>
                  <a:avLst/>
                  <a:gdLst>
                    <a:gd name="connsiteX0" fmla="*/ 560592 w 1121184"/>
                    <a:gd name="connsiteY0" fmla="*/ 0 h 643341"/>
                    <a:gd name="connsiteX1" fmla="*/ 1121184 w 1121184"/>
                    <a:gd name="connsiteY1" fmla="*/ 483193 h 643341"/>
                    <a:gd name="connsiteX2" fmla="*/ 1112293 w 1121184"/>
                    <a:gd name="connsiteY2" fmla="*/ 559213 h 643341"/>
                    <a:gd name="connsiteX3" fmla="*/ 1108346 w 1121184"/>
                    <a:gd name="connsiteY3" fmla="*/ 560819 h 643341"/>
                    <a:gd name="connsiteX4" fmla="*/ 560592 w 1121184"/>
                    <a:gd name="connsiteY4" fmla="*/ 643341 h 643341"/>
                    <a:gd name="connsiteX5" fmla="*/ 12838 w 1121184"/>
                    <a:gd name="connsiteY5" fmla="*/ 560819 h 643341"/>
                    <a:gd name="connsiteX6" fmla="*/ 8891 w 1121184"/>
                    <a:gd name="connsiteY6" fmla="*/ 559213 h 643341"/>
                    <a:gd name="connsiteX7" fmla="*/ 0 w 1121184"/>
                    <a:gd name="connsiteY7" fmla="*/ 483193 h 643341"/>
                    <a:gd name="connsiteX8" fmla="*/ 560592 w 1121184"/>
                    <a:gd name="connsiteY8" fmla="*/ 0 h 6433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121184" h="643341">
                      <a:moveTo>
                        <a:pt x="560592" y="0"/>
                      </a:moveTo>
                      <a:cubicBezTo>
                        <a:pt x="870198" y="0"/>
                        <a:pt x="1121184" y="216333"/>
                        <a:pt x="1121184" y="483193"/>
                      </a:cubicBezTo>
                      <a:lnTo>
                        <a:pt x="1112293" y="559213"/>
                      </a:lnTo>
                      <a:lnTo>
                        <a:pt x="1108346" y="560819"/>
                      </a:lnTo>
                      <a:cubicBezTo>
                        <a:pt x="951987" y="612919"/>
                        <a:pt x="763493" y="643341"/>
                        <a:pt x="560592" y="643341"/>
                      </a:cubicBezTo>
                      <a:cubicBezTo>
                        <a:pt x="357692" y="643341"/>
                        <a:pt x="169197" y="612919"/>
                        <a:pt x="12838" y="560819"/>
                      </a:cubicBezTo>
                      <a:lnTo>
                        <a:pt x="8891" y="559213"/>
                      </a:lnTo>
                      <a:lnTo>
                        <a:pt x="0" y="483193"/>
                      </a:lnTo>
                      <a:cubicBezTo>
                        <a:pt x="0" y="216333"/>
                        <a:pt x="250986" y="0"/>
                        <a:pt x="560592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92" name="楕円 91">
                  <a:extLst>
                    <a:ext uri="{FF2B5EF4-FFF2-40B4-BE49-F238E27FC236}">
                      <a16:creationId xmlns:a16="http://schemas.microsoft.com/office/drawing/2014/main" id="{A4AE6C83-9B37-BDAD-FD88-59B9CB5D8074}"/>
                    </a:ext>
                  </a:extLst>
                </p:cNvPr>
                <p:cNvSpPr/>
                <p:nvPr/>
              </p:nvSpPr>
              <p:spPr bwMode="auto">
                <a:xfrm rot="20700000">
                  <a:off x="831949" y="2398389"/>
                  <a:ext cx="285997" cy="340057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93" name="楕円 92">
                  <a:extLst>
                    <a:ext uri="{FF2B5EF4-FFF2-40B4-BE49-F238E27FC236}">
                      <a16:creationId xmlns:a16="http://schemas.microsoft.com/office/drawing/2014/main" id="{6774F25B-48E7-4F82-2087-851A30A597D9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1743334" y="2398388"/>
                  <a:ext cx="285997" cy="340057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94" name="楕円 93">
                  <a:extLst>
                    <a:ext uri="{FF2B5EF4-FFF2-40B4-BE49-F238E27FC236}">
                      <a16:creationId xmlns:a16="http://schemas.microsoft.com/office/drawing/2014/main" id="{E49AAB82-9505-CEE9-06F0-82A3E1336802}"/>
                    </a:ext>
                  </a:extLst>
                </p:cNvPr>
                <p:cNvSpPr/>
                <p:nvPr/>
              </p:nvSpPr>
              <p:spPr bwMode="auto">
                <a:xfrm>
                  <a:off x="947446" y="2055685"/>
                  <a:ext cx="966387" cy="966386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95" name="フリーフォーム: 図形 94">
                  <a:extLst>
                    <a:ext uri="{FF2B5EF4-FFF2-40B4-BE49-F238E27FC236}">
                      <a16:creationId xmlns:a16="http://schemas.microsoft.com/office/drawing/2014/main" id="{C78675D1-4887-C939-5778-0DC2B786598F}"/>
                    </a:ext>
                  </a:extLst>
                </p:cNvPr>
                <p:cNvSpPr/>
                <p:nvPr/>
              </p:nvSpPr>
              <p:spPr bwMode="auto">
                <a:xfrm>
                  <a:off x="1000151" y="2420299"/>
                  <a:ext cx="344351" cy="183252"/>
                </a:xfrm>
                <a:custGeom>
                  <a:avLst/>
                  <a:gdLst>
                    <a:gd name="connsiteX0" fmla="*/ 316987 w 633974"/>
                    <a:gd name="connsiteY0" fmla="*/ 0 h 350894"/>
                    <a:gd name="connsiteX1" fmla="*/ 625004 w 633974"/>
                    <a:gd name="connsiteY1" fmla="*/ 153695 h 350894"/>
                    <a:gd name="connsiteX2" fmla="*/ 633974 w 633974"/>
                    <a:gd name="connsiteY2" fmla="*/ 175447 h 350894"/>
                    <a:gd name="connsiteX3" fmla="*/ 625004 w 633974"/>
                    <a:gd name="connsiteY3" fmla="*/ 197200 h 350894"/>
                    <a:gd name="connsiteX4" fmla="*/ 316987 w 633974"/>
                    <a:gd name="connsiteY4" fmla="*/ 350894 h 350894"/>
                    <a:gd name="connsiteX5" fmla="*/ 8970 w 633974"/>
                    <a:gd name="connsiteY5" fmla="*/ 197200 h 350894"/>
                    <a:gd name="connsiteX6" fmla="*/ 0 w 633974"/>
                    <a:gd name="connsiteY6" fmla="*/ 175447 h 350894"/>
                    <a:gd name="connsiteX7" fmla="*/ 8970 w 633974"/>
                    <a:gd name="connsiteY7" fmla="*/ 153695 h 350894"/>
                    <a:gd name="connsiteX8" fmla="*/ 316987 w 633974"/>
                    <a:gd name="connsiteY8" fmla="*/ 0 h 3508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33974" h="350894">
                      <a:moveTo>
                        <a:pt x="316987" y="0"/>
                      </a:moveTo>
                      <a:cubicBezTo>
                        <a:pt x="455454" y="0"/>
                        <a:pt x="574257" y="63375"/>
                        <a:pt x="625004" y="153695"/>
                      </a:cubicBezTo>
                      <a:lnTo>
                        <a:pt x="633974" y="175447"/>
                      </a:lnTo>
                      <a:lnTo>
                        <a:pt x="625004" y="197200"/>
                      </a:lnTo>
                      <a:cubicBezTo>
                        <a:pt x="574257" y="287520"/>
                        <a:pt x="455454" y="350894"/>
                        <a:pt x="316987" y="350894"/>
                      </a:cubicBezTo>
                      <a:cubicBezTo>
                        <a:pt x="178521" y="350894"/>
                        <a:pt x="59717" y="287520"/>
                        <a:pt x="8970" y="197200"/>
                      </a:cubicBezTo>
                      <a:lnTo>
                        <a:pt x="0" y="175447"/>
                      </a:lnTo>
                      <a:lnTo>
                        <a:pt x="8970" y="153695"/>
                      </a:lnTo>
                      <a:cubicBezTo>
                        <a:pt x="59717" y="63375"/>
                        <a:pt x="178521" y="0"/>
                        <a:pt x="316987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96" name="フリーフォーム: 図形 95">
                  <a:extLst>
                    <a:ext uri="{FF2B5EF4-FFF2-40B4-BE49-F238E27FC236}">
                      <a16:creationId xmlns:a16="http://schemas.microsoft.com/office/drawing/2014/main" id="{AD1D398F-E99C-028A-2F85-F4CBA06C8145}"/>
                    </a:ext>
                  </a:extLst>
                </p:cNvPr>
                <p:cNvSpPr/>
                <p:nvPr/>
              </p:nvSpPr>
              <p:spPr bwMode="auto">
                <a:xfrm>
                  <a:off x="1499605" y="2420299"/>
                  <a:ext cx="344351" cy="183252"/>
                </a:xfrm>
                <a:custGeom>
                  <a:avLst/>
                  <a:gdLst>
                    <a:gd name="connsiteX0" fmla="*/ 316987 w 633974"/>
                    <a:gd name="connsiteY0" fmla="*/ 0 h 350894"/>
                    <a:gd name="connsiteX1" fmla="*/ 625004 w 633974"/>
                    <a:gd name="connsiteY1" fmla="*/ 153695 h 350894"/>
                    <a:gd name="connsiteX2" fmla="*/ 633974 w 633974"/>
                    <a:gd name="connsiteY2" fmla="*/ 175447 h 350894"/>
                    <a:gd name="connsiteX3" fmla="*/ 625004 w 633974"/>
                    <a:gd name="connsiteY3" fmla="*/ 197200 h 350894"/>
                    <a:gd name="connsiteX4" fmla="*/ 316987 w 633974"/>
                    <a:gd name="connsiteY4" fmla="*/ 350894 h 350894"/>
                    <a:gd name="connsiteX5" fmla="*/ 8970 w 633974"/>
                    <a:gd name="connsiteY5" fmla="*/ 197200 h 350894"/>
                    <a:gd name="connsiteX6" fmla="*/ 0 w 633974"/>
                    <a:gd name="connsiteY6" fmla="*/ 175447 h 350894"/>
                    <a:gd name="connsiteX7" fmla="*/ 8970 w 633974"/>
                    <a:gd name="connsiteY7" fmla="*/ 153695 h 350894"/>
                    <a:gd name="connsiteX8" fmla="*/ 316987 w 633974"/>
                    <a:gd name="connsiteY8" fmla="*/ 0 h 3508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33974" h="350894">
                      <a:moveTo>
                        <a:pt x="316987" y="0"/>
                      </a:moveTo>
                      <a:cubicBezTo>
                        <a:pt x="455454" y="0"/>
                        <a:pt x="574257" y="63375"/>
                        <a:pt x="625004" y="153695"/>
                      </a:cubicBezTo>
                      <a:lnTo>
                        <a:pt x="633974" y="175447"/>
                      </a:lnTo>
                      <a:lnTo>
                        <a:pt x="625004" y="197200"/>
                      </a:lnTo>
                      <a:cubicBezTo>
                        <a:pt x="574257" y="287520"/>
                        <a:pt x="455454" y="350894"/>
                        <a:pt x="316987" y="350894"/>
                      </a:cubicBezTo>
                      <a:cubicBezTo>
                        <a:pt x="178521" y="350894"/>
                        <a:pt x="59717" y="287520"/>
                        <a:pt x="8970" y="197200"/>
                      </a:cubicBezTo>
                      <a:lnTo>
                        <a:pt x="0" y="175447"/>
                      </a:lnTo>
                      <a:lnTo>
                        <a:pt x="8970" y="153695"/>
                      </a:lnTo>
                      <a:cubicBezTo>
                        <a:pt x="59717" y="63375"/>
                        <a:pt x="178521" y="0"/>
                        <a:pt x="316987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97" name="楕円 96">
                  <a:extLst>
                    <a:ext uri="{FF2B5EF4-FFF2-40B4-BE49-F238E27FC236}">
                      <a16:creationId xmlns:a16="http://schemas.microsoft.com/office/drawing/2014/main" id="{513AE631-5101-FFB3-1E59-DFD3E1D9E650}"/>
                    </a:ext>
                  </a:extLst>
                </p:cNvPr>
                <p:cNvSpPr/>
                <p:nvPr/>
              </p:nvSpPr>
              <p:spPr bwMode="auto">
                <a:xfrm>
                  <a:off x="1132468" y="2473448"/>
                  <a:ext cx="86862" cy="86862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98" name="楕円 97">
                  <a:extLst>
                    <a:ext uri="{FF2B5EF4-FFF2-40B4-BE49-F238E27FC236}">
                      <a16:creationId xmlns:a16="http://schemas.microsoft.com/office/drawing/2014/main" id="{0DF84EEE-A4DD-1A21-B7AA-C8EC5F5A2313}"/>
                    </a:ext>
                  </a:extLst>
                </p:cNvPr>
                <p:cNvSpPr/>
                <p:nvPr/>
              </p:nvSpPr>
              <p:spPr bwMode="auto">
                <a:xfrm>
                  <a:off x="1636265" y="2473448"/>
                  <a:ext cx="86862" cy="86862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99" name="二等辺三角形 71">
                  <a:extLst>
                    <a:ext uri="{FF2B5EF4-FFF2-40B4-BE49-F238E27FC236}">
                      <a16:creationId xmlns:a16="http://schemas.microsoft.com/office/drawing/2014/main" id="{9D1DAEB7-A3B9-ED20-1B21-60ADE469AFFA}"/>
                    </a:ext>
                  </a:extLst>
                </p:cNvPr>
                <p:cNvSpPr/>
                <p:nvPr/>
              </p:nvSpPr>
              <p:spPr bwMode="auto">
                <a:xfrm rot="16200000">
                  <a:off x="1248129" y="2587089"/>
                  <a:ext cx="225025" cy="92227"/>
                </a:xfrm>
                <a:custGeom>
                  <a:avLst/>
                  <a:gdLst>
                    <a:gd name="connsiteX0" fmla="*/ 0 w 225025"/>
                    <a:gd name="connsiteY0" fmla="*/ 92227 h 92227"/>
                    <a:gd name="connsiteX1" fmla="*/ 52188 w 225025"/>
                    <a:gd name="connsiteY1" fmla="*/ 0 h 92227"/>
                    <a:gd name="connsiteX2" fmla="*/ 225025 w 225025"/>
                    <a:gd name="connsiteY2" fmla="*/ 92227 h 92227"/>
                    <a:gd name="connsiteX3" fmla="*/ 0 w 225025"/>
                    <a:gd name="connsiteY3" fmla="*/ 92227 h 92227"/>
                    <a:gd name="connsiteX0" fmla="*/ 0 w 225025"/>
                    <a:gd name="connsiteY0" fmla="*/ 92227 h 292106"/>
                    <a:gd name="connsiteX1" fmla="*/ 52188 w 225025"/>
                    <a:gd name="connsiteY1" fmla="*/ 0 h 292106"/>
                    <a:gd name="connsiteX2" fmla="*/ 225025 w 225025"/>
                    <a:gd name="connsiteY2" fmla="*/ 92227 h 292106"/>
                    <a:gd name="connsiteX3" fmla="*/ 62575 w 225025"/>
                    <a:gd name="connsiteY3" fmla="*/ 292106 h 292106"/>
                    <a:gd name="connsiteX4" fmla="*/ 0 w 225025"/>
                    <a:gd name="connsiteY4" fmla="*/ 92227 h 292106"/>
                    <a:gd name="connsiteX0" fmla="*/ 62575 w 225025"/>
                    <a:gd name="connsiteY0" fmla="*/ 292106 h 383546"/>
                    <a:gd name="connsiteX1" fmla="*/ 0 w 225025"/>
                    <a:gd name="connsiteY1" fmla="*/ 92227 h 383546"/>
                    <a:gd name="connsiteX2" fmla="*/ 52188 w 225025"/>
                    <a:gd name="connsiteY2" fmla="*/ 0 h 383546"/>
                    <a:gd name="connsiteX3" fmla="*/ 225025 w 225025"/>
                    <a:gd name="connsiteY3" fmla="*/ 92227 h 383546"/>
                    <a:gd name="connsiteX4" fmla="*/ 154015 w 225025"/>
                    <a:gd name="connsiteY4" fmla="*/ 383546 h 383546"/>
                    <a:gd name="connsiteX0" fmla="*/ 62575 w 225025"/>
                    <a:gd name="connsiteY0" fmla="*/ 292106 h 292106"/>
                    <a:gd name="connsiteX1" fmla="*/ 0 w 225025"/>
                    <a:gd name="connsiteY1" fmla="*/ 92227 h 292106"/>
                    <a:gd name="connsiteX2" fmla="*/ 52188 w 225025"/>
                    <a:gd name="connsiteY2" fmla="*/ 0 h 292106"/>
                    <a:gd name="connsiteX3" fmla="*/ 225025 w 225025"/>
                    <a:gd name="connsiteY3" fmla="*/ 92227 h 292106"/>
                    <a:gd name="connsiteX0" fmla="*/ 0 w 225025"/>
                    <a:gd name="connsiteY0" fmla="*/ 92227 h 92227"/>
                    <a:gd name="connsiteX1" fmla="*/ 52188 w 225025"/>
                    <a:gd name="connsiteY1" fmla="*/ 0 h 92227"/>
                    <a:gd name="connsiteX2" fmla="*/ 225025 w 225025"/>
                    <a:gd name="connsiteY2" fmla="*/ 92227 h 922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25025" h="92227">
                      <a:moveTo>
                        <a:pt x="0" y="92227"/>
                      </a:moveTo>
                      <a:lnTo>
                        <a:pt x="52188" y="0"/>
                      </a:lnTo>
                      <a:lnTo>
                        <a:pt x="225025" y="92227"/>
                      </a:lnTo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00" name="楕円 99">
                  <a:extLst>
                    <a:ext uri="{FF2B5EF4-FFF2-40B4-BE49-F238E27FC236}">
                      <a16:creationId xmlns:a16="http://schemas.microsoft.com/office/drawing/2014/main" id="{BB267527-D58D-CDC8-3BF4-78A9C784B038}"/>
                    </a:ext>
                  </a:extLst>
                </p:cNvPr>
                <p:cNvSpPr/>
                <p:nvPr/>
              </p:nvSpPr>
              <p:spPr bwMode="auto">
                <a:xfrm rot="20700000">
                  <a:off x="945094" y="2088452"/>
                  <a:ext cx="726726" cy="236539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01" name="楕円 100">
                  <a:extLst>
                    <a:ext uri="{FF2B5EF4-FFF2-40B4-BE49-F238E27FC236}">
                      <a16:creationId xmlns:a16="http://schemas.microsoft.com/office/drawing/2014/main" id="{6EDEA162-E731-1A14-B5FB-2CAAA98C8BF6}"/>
                    </a:ext>
                  </a:extLst>
                </p:cNvPr>
                <p:cNvSpPr/>
                <p:nvPr/>
              </p:nvSpPr>
              <p:spPr bwMode="auto">
                <a:xfrm rot="2700000">
                  <a:off x="1494843" y="2146437"/>
                  <a:ext cx="453214" cy="236539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cxnSp>
              <p:nvCxnSpPr>
                <p:cNvPr id="102" name="直線コネクタ 101">
                  <a:extLst>
                    <a:ext uri="{FF2B5EF4-FFF2-40B4-BE49-F238E27FC236}">
                      <a16:creationId xmlns:a16="http://schemas.microsoft.com/office/drawing/2014/main" id="{4686E535-A49F-6A36-AE45-C0A4614674DF}"/>
                    </a:ext>
                  </a:extLst>
                </p:cNvPr>
                <p:cNvCxnSpPr>
                  <a:stCxn id="95" idx="0"/>
                </p:cNvCxnSpPr>
                <p:nvPr/>
              </p:nvCxnSpPr>
              <p:spPr bwMode="auto">
                <a:xfrm flipH="1" flipV="1">
                  <a:off x="1171230" y="2353792"/>
                  <a:ext cx="1097" cy="66507"/>
                </a:xfrm>
                <a:prstGeom prst="lin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</p:cxnSp>
            <p:cxnSp>
              <p:nvCxnSpPr>
                <p:cNvPr id="103" name="直線コネクタ 102">
                  <a:extLst>
                    <a:ext uri="{FF2B5EF4-FFF2-40B4-BE49-F238E27FC236}">
                      <a16:creationId xmlns:a16="http://schemas.microsoft.com/office/drawing/2014/main" id="{6D3B9D62-66BE-6BCB-E401-D2B38C1C6791}"/>
                    </a:ext>
                  </a:extLst>
                </p:cNvPr>
                <p:cNvCxnSpPr>
                  <a:cxnSpLocks/>
                  <a:stCxn id="96" idx="0"/>
                </p:cNvCxnSpPr>
                <p:nvPr/>
              </p:nvCxnSpPr>
              <p:spPr bwMode="auto">
                <a:xfrm flipH="1" flipV="1">
                  <a:off x="1668467" y="2353792"/>
                  <a:ext cx="3314" cy="66507"/>
                </a:xfrm>
                <a:prstGeom prst="lin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</p:cxnSp>
            <p:cxnSp>
              <p:nvCxnSpPr>
                <p:cNvPr id="104" name="直線コネクタ 103">
                  <a:extLst>
                    <a:ext uri="{FF2B5EF4-FFF2-40B4-BE49-F238E27FC236}">
                      <a16:creationId xmlns:a16="http://schemas.microsoft.com/office/drawing/2014/main" id="{BC064EA0-5676-210F-18C3-12DBEC2F0FB1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 flipH="1" flipV="1">
                  <a:off x="1579065" y="2368088"/>
                  <a:ext cx="3314" cy="66507"/>
                </a:xfrm>
                <a:prstGeom prst="lin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</p:cxnSp>
            <p:cxnSp>
              <p:nvCxnSpPr>
                <p:cNvPr id="105" name="直線コネクタ 104">
                  <a:extLst>
                    <a:ext uri="{FF2B5EF4-FFF2-40B4-BE49-F238E27FC236}">
                      <a16:creationId xmlns:a16="http://schemas.microsoft.com/office/drawing/2014/main" id="{3F9C460B-E90D-BD00-E60E-B98A28B8655C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 flipH="1" flipV="1">
                  <a:off x="1266397" y="2383631"/>
                  <a:ext cx="1657" cy="50964"/>
                </a:xfrm>
                <a:prstGeom prst="lin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</p:cxnSp>
            <p:cxnSp>
              <p:nvCxnSpPr>
                <p:cNvPr id="106" name="直線コネクタ 105">
                  <a:extLst>
                    <a:ext uri="{FF2B5EF4-FFF2-40B4-BE49-F238E27FC236}">
                      <a16:creationId xmlns:a16="http://schemas.microsoft.com/office/drawing/2014/main" id="{6E700D27-51A7-7355-305B-5A7D609AC7C2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 flipH="1" flipV="1">
                  <a:off x="1063991" y="2383631"/>
                  <a:ext cx="1657" cy="50964"/>
                </a:xfrm>
                <a:prstGeom prst="lin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</p:cxnSp>
            <p:sp>
              <p:nvSpPr>
                <p:cNvPr id="107" name="フリーフォーム: 図形 106">
                  <a:extLst>
                    <a:ext uri="{FF2B5EF4-FFF2-40B4-BE49-F238E27FC236}">
                      <a16:creationId xmlns:a16="http://schemas.microsoft.com/office/drawing/2014/main" id="{CD6D8A66-73FF-22E9-22CC-C81F948B4305}"/>
                    </a:ext>
                  </a:extLst>
                </p:cNvPr>
                <p:cNvSpPr/>
                <p:nvPr/>
              </p:nvSpPr>
              <p:spPr bwMode="auto">
                <a:xfrm>
                  <a:off x="1176627" y="2828748"/>
                  <a:ext cx="488213" cy="79767"/>
                </a:xfrm>
                <a:custGeom>
                  <a:avLst/>
                  <a:gdLst>
                    <a:gd name="connsiteX0" fmla="*/ 0 w 666252"/>
                    <a:gd name="connsiteY0" fmla="*/ 0 h 134474"/>
                    <a:gd name="connsiteX1" fmla="*/ 22230 w 666252"/>
                    <a:gd name="connsiteY1" fmla="*/ 7473 h 134474"/>
                    <a:gd name="connsiteX2" fmla="*/ 333126 w 666252"/>
                    <a:gd name="connsiteY2" fmla="*/ 46348 h 134474"/>
                    <a:gd name="connsiteX3" fmla="*/ 644023 w 666252"/>
                    <a:gd name="connsiteY3" fmla="*/ 7473 h 134474"/>
                    <a:gd name="connsiteX4" fmla="*/ 666252 w 666252"/>
                    <a:gd name="connsiteY4" fmla="*/ 0 h 134474"/>
                    <a:gd name="connsiteX5" fmla="*/ 603285 w 666252"/>
                    <a:gd name="connsiteY5" fmla="*/ 51952 h 134474"/>
                    <a:gd name="connsiteX6" fmla="*/ 333126 w 666252"/>
                    <a:gd name="connsiteY6" fmla="*/ 134474 h 134474"/>
                    <a:gd name="connsiteX7" fmla="*/ 62968 w 666252"/>
                    <a:gd name="connsiteY7" fmla="*/ 51952 h 1344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66252" h="134474">
                      <a:moveTo>
                        <a:pt x="0" y="0"/>
                      </a:moveTo>
                      <a:lnTo>
                        <a:pt x="22230" y="7473"/>
                      </a:lnTo>
                      <a:cubicBezTo>
                        <a:pt x="117787" y="32506"/>
                        <a:pt x="222846" y="46348"/>
                        <a:pt x="333126" y="46348"/>
                      </a:cubicBezTo>
                      <a:cubicBezTo>
                        <a:pt x="443406" y="46348"/>
                        <a:pt x="548466" y="32506"/>
                        <a:pt x="644023" y="7473"/>
                      </a:cubicBezTo>
                      <a:lnTo>
                        <a:pt x="666252" y="0"/>
                      </a:lnTo>
                      <a:lnTo>
                        <a:pt x="603285" y="51952"/>
                      </a:lnTo>
                      <a:cubicBezTo>
                        <a:pt x="526166" y="104052"/>
                        <a:pt x="433199" y="134474"/>
                        <a:pt x="333126" y="134474"/>
                      </a:cubicBezTo>
                      <a:cubicBezTo>
                        <a:pt x="233053" y="134474"/>
                        <a:pt x="140086" y="104052"/>
                        <a:pt x="62968" y="51952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  <p:grpSp>
          <p:nvGrpSpPr>
            <p:cNvPr id="41" name="グループ化 40">
              <a:extLst>
                <a:ext uri="{FF2B5EF4-FFF2-40B4-BE49-F238E27FC236}">
                  <a16:creationId xmlns:a16="http://schemas.microsoft.com/office/drawing/2014/main" id="{E91D4C20-9D38-B70C-C253-F8401862A686}"/>
                </a:ext>
              </a:extLst>
            </p:cNvPr>
            <p:cNvGrpSpPr/>
            <p:nvPr/>
          </p:nvGrpSpPr>
          <p:grpSpPr>
            <a:xfrm>
              <a:off x="965200" y="4959170"/>
              <a:ext cx="939800" cy="397017"/>
              <a:chOff x="-704850" y="4959170"/>
              <a:chExt cx="939800" cy="397017"/>
            </a:xfrm>
          </p:grpSpPr>
          <p:grpSp>
            <p:nvGrpSpPr>
              <p:cNvPr id="45" name="グループ化 44">
                <a:extLst>
                  <a:ext uri="{FF2B5EF4-FFF2-40B4-BE49-F238E27FC236}">
                    <a16:creationId xmlns:a16="http://schemas.microsoft.com/office/drawing/2014/main" id="{6E58DF3E-7D53-6FD6-A6ED-4C613702CB1B}"/>
                  </a:ext>
                </a:extLst>
              </p:cNvPr>
              <p:cNvGrpSpPr/>
              <p:nvPr/>
            </p:nvGrpSpPr>
            <p:grpSpPr>
              <a:xfrm>
                <a:off x="-704850" y="4959170"/>
                <a:ext cx="939800" cy="397017"/>
                <a:chOff x="-704850" y="4959170"/>
                <a:chExt cx="939800" cy="397017"/>
              </a:xfrm>
              <a:solidFill>
                <a:srgbClr val="FF0000"/>
              </a:solidFill>
            </p:grpSpPr>
            <p:sp>
              <p:nvSpPr>
                <p:cNvPr id="47" name="フリーフォーム: 図形 46">
                  <a:extLst>
                    <a:ext uri="{FF2B5EF4-FFF2-40B4-BE49-F238E27FC236}">
                      <a16:creationId xmlns:a16="http://schemas.microsoft.com/office/drawing/2014/main" id="{A8EBEA98-0354-959A-6FED-1EDB180B85DF}"/>
                    </a:ext>
                  </a:extLst>
                </p:cNvPr>
                <p:cNvSpPr/>
                <p:nvPr/>
              </p:nvSpPr>
              <p:spPr bwMode="auto">
                <a:xfrm>
                  <a:off x="-652824" y="4959170"/>
                  <a:ext cx="834546" cy="379985"/>
                </a:xfrm>
                <a:custGeom>
                  <a:avLst/>
                  <a:gdLst>
                    <a:gd name="connsiteX0" fmla="*/ 417874 w 834546"/>
                    <a:gd name="connsiteY0" fmla="*/ 0 h 416883"/>
                    <a:gd name="connsiteX1" fmla="*/ 751249 w 834546"/>
                    <a:gd name="connsiteY1" fmla="*/ 77277 h 416883"/>
                    <a:gd name="connsiteX2" fmla="*/ 750002 w 834546"/>
                    <a:gd name="connsiteY2" fmla="*/ 78709 h 416883"/>
                    <a:gd name="connsiteX3" fmla="*/ 834546 w 834546"/>
                    <a:gd name="connsiteY3" fmla="*/ 416883 h 416883"/>
                    <a:gd name="connsiteX4" fmla="*/ 0 w 834546"/>
                    <a:gd name="connsiteY4" fmla="*/ 416883 h 416883"/>
                    <a:gd name="connsiteX5" fmla="*/ 84772 w 834546"/>
                    <a:gd name="connsiteY5" fmla="*/ 77795 h 416883"/>
                    <a:gd name="connsiteX6" fmla="*/ 84918 w 834546"/>
                    <a:gd name="connsiteY6" fmla="*/ 77759 h 416883"/>
                    <a:gd name="connsiteX7" fmla="*/ 84499 w 834546"/>
                    <a:gd name="connsiteY7" fmla="*/ 77277 h 416883"/>
                    <a:gd name="connsiteX8" fmla="*/ 417874 w 834546"/>
                    <a:gd name="connsiteY8" fmla="*/ 0 h 4168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34546" h="416883">
                      <a:moveTo>
                        <a:pt x="417874" y="0"/>
                      </a:moveTo>
                      <a:cubicBezTo>
                        <a:pt x="601992" y="0"/>
                        <a:pt x="751249" y="34598"/>
                        <a:pt x="751249" y="77277"/>
                      </a:cubicBezTo>
                      <a:lnTo>
                        <a:pt x="750002" y="78709"/>
                      </a:lnTo>
                      <a:lnTo>
                        <a:pt x="834546" y="416883"/>
                      </a:lnTo>
                      <a:lnTo>
                        <a:pt x="0" y="416883"/>
                      </a:lnTo>
                      <a:lnTo>
                        <a:pt x="84772" y="77795"/>
                      </a:lnTo>
                      <a:lnTo>
                        <a:pt x="84918" y="77759"/>
                      </a:lnTo>
                      <a:lnTo>
                        <a:pt x="84499" y="77277"/>
                      </a:lnTo>
                      <a:cubicBezTo>
                        <a:pt x="84499" y="34598"/>
                        <a:pt x="233756" y="0"/>
                        <a:pt x="417874" y="0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9" name="フリーフォーム: 図形 48">
                  <a:extLst>
                    <a:ext uri="{FF2B5EF4-FFF2-40B4-BE49-F238E27FC236}">
                      <a16:creationId xmlns:a16="http://schemas.microsoft.com/office/drawing/2014/main" id="{87F562D6-8E99-0F62-7DDB-0B2D135FB35E}"/>
                    </a:ext>
                  </a:extLst>
                </p:cNvPr>
                <p:cNvSpPr/>
                <p:nvPr/>
              </p:nvSpPr>
              <p:spPr bwMode="auto">
                <a:xfrm>
                  <a:off x="-704850" y="5233692"/>
                  <a:ext cx="939800" cy="122495"/>
                </a:xfrm>
                <a:custGeom>
                  <a:avLst/>
                  <a:gdLst>
                    <a:gd name="connsiteX0" fmla="*/ 428626 w 857252"/>
                    <a:gd name="connsiteY0" fmla="*/ 0 h 86941"/>
                    <a:gd name="connsiteX1" fmla="*/ 857252 w 857252"/>
                    <a:gd name="connsiteY1" fmla="*/ 77277 h 86941"/>
                    <a:gd name="connsiteX2" fmla="*/ 846431 w 857252"/>
                    <a:gd name="connsiteY2" fmla="*/ 86941 h 86941"/>
                    <a:gd name="connsiteX3" fmla="*/ 812532 w 857252"/>
                    <a:gd name="connsiteY3" fmla="*/ 79784 h 86941"/>
                    <a:gd name="connsiteX4" fmla="*/ 428626 w 857252"/>
                    <a:gd name="connsiteY4" fmla="*/ 57150 h 86941"/>
                    <a:gd name="connsiteX5" fmla="*/ 44720 w 857252"/>
                    <a:gd name="connsiteY5" fmla="*/ 79784 h 86941"/>
                    <a:gd name="connsiteX6" fmla="*/ 10821 w 857252"/>
                    <a:gd name="connsiteY6" fmla="*/ 86941 h 86941"/>
                    <a:gd name="connsiteX7" fmla="*/ 0 w 857252"/>
                    <a:gd name="connsiteY7" fmla="*/ 77277 h 86941"/>
                    <a:gd name="connsiteX8" fmla="*/ 428626 w 857252"/>
                    <a:gd name="connsiteY8" fmla="*/ 0 h 869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57252" h="86941">
                      <a:moveTo>
                        <a:pt x="428626" y="0"/>
                      </a:moveTo>
                      <a:cubicBezTo>
                        <a:pt x="665350" y="0"/>
                        <a:pt x="857252" y="34598"/>
                        <a:pt x="857252" y="77277"/>
                      </a:cubicBezTo>
                      <a:lnTo>
                        <a:pt x="846431" y="86941"/>
                      </a:lnTo>
                      <a:lnTo>
                        <a:pt x="812532" y="79784"/>
                      </a:lnTo>
                      <a:cubicBezTo>
                        <a:pt x="714282" y="65800"/>
                        <a:pt x="578551" y="57150"/>
                        <a:pt x="428626" y="57150"/>
                      </a:cubicBezTo>
                      <a:cubicBezTo>
                        <a:pt x="278702" y="57150"/>
                        <a:pt x="142970" y="65800"/>
                        <a:pt x="44720" y="79784"/>
                      </a:cubicBezTo>
                      <a:lnTo>
                        <a:pt x="10821" y="86941"/>
                      </a:lnTo>
                      <a:lnTo>
                        <a:pt x="0" y="77277"/>
                      </a:lnTo>
                      <a:cubicBezTo>
                        <a:pt x="0" y="34598"/>
                        <a:pt x="191902" y="0"/>
                        <a:pt x="428626" y="0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</p:grpSp>
          <p:sp>
            <p:nvSpPr>
              <p:cNvPr id="46" name="楕円 45">
                <a:extLst>
                  <a:ext uri="{FF2B5EF4-FFF2-40B4-BE49-F238E27FC236}">
                    <a16:creationId xmlns:a16="http://schemas.microsoft.com/office/drawing/2014/main" id="{1A55CAA5-4C60-558E-DA63-0193A6E059B2}"/>
                  </a:ext>
                </a:extLst>
              </p:cNvPr>
              <p:cNvSpPr/>
              <p:nvPr/>
            </p:nvSpPr>
            <p:spPr bwMode="auto">
              <a:xfrm>
                <a:off x="-464680" y="5038725"/>
                <a:ext cx="451980" cy="137863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42" name="正方形/長方形 41">
              <a:extLst>
                <a:ext uri="{FF2B5EF4-FFF2-40B4-BE49-F238E27FC236}">
                  <a16:creationId xmlns:a16="http://schemas.microsoft.com/office/drawing/2014/main" id="{3FFF5492-4E9B-B75B-15EB-682893531954}"/>
                </a:ext>
              </a:extLst>
            </p:cNvPr>
            <p:cNvSpPr/>
            <p:nvPr/>
          </p:nvSpPr>
          <p:spPr bwMode="auto">
            <a:xfrm>
              <a:off x="1365957" y="6198394"/>
              <a:ext cx="90010" cy="634556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3" name="四角形: 上の 2 つの角を丸める 42">
              <a:extLst>
                <a:ext uri="{FF2B5EF4-FFF2-40B4-BE49-F238E27FC236}">
                  <a16:creationId xmlns:a16="http://schemas.microsoft.com/office/drawing/2014/main" id="{20C8F445-5BA6-3CE8-A64A-4DFF064ED0D7}"/>
                </a:ext>
              </a:extLst>
            </p:cNvPr>
            <p:cNvSpPr/>
            <p:nvPr/>
          </p:nvSpPr>
          <p:spPr bwMode="auto">
            <a:xfrm rot="10800000">
              <a:off x="1059295" y="6349207"/>
              <a:ext cx="233724" cy="206374"/>
            </a:xfrm>
            <a:prstGeom prst="round2SameRect">
              <a:avLst>
                <a:gd name="adj1" fmla="val 29376"/>
                <a:gd name="adj2" fmla="val 0"/>
              </a:avLst>
            </a:prstGeom>
            <a:solidFill>
              <a:srgbClr val="C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4" name="四角形: 上の 2 つの角を丸める 43">
              <a:extLst>
                <a:ext uri="{FF2B5EF4-FFF2-40B4-BE49-F238E27FC236}">
                  <a16:creationId xmlns:a16="http://schemas.microsoft.com/office/drawing/2014/main" id="{302C4B9D-28CE-2EB0-73A8-EA9009C0E52B}"/>
                </a:ext>
              </a:extLst>
            </p:cNvPr>
            <p:cNvSpPr/>
            <p:nvPr/>
          </p:nvSpPr>
          <p:spPr bwMode="auto">
            <a:xfrm rot="10800000">
              <a:off x="1523639" y="6349207"/>
              <a:ext cx="233724" cy="206374"/>
            </a:xfrm>
            <a:prstGeom prst="round2SameRect">
              <a:avLst>
                <a:gd name="adj1" fmla="val 29376"/>
                <a:gd name="adj2" fmla="val 0"/>
              </a:avLst>
            </a:prstGeom>
            <a:solidFill>
              <a:srgbClr val="C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7306950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36D9C86C-A690-DF90-17F9-A9C7CB99CB3D}"/>
              </a:ext>
            </a:extLst>
          </p:cNvPr>
          <p:cNvSpPr/>
          <p:nvPr/>
        </p:nvSpPr>
        <p:spPr>
          <a:xfrm>
            <a:off x="96714" y="96715"/>
            <a:ext cx="3024555" cy="66557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713B7760-0424-A016-4EE7-8D685526A84D}"/>
              </a:ext>
            </a:extLst>
          </p:cNvPr>
          <p:cNvSpPr txBox="1"/>
          <p:nvPr/>
        </p:nvSpPr>
        <p:spPr>
          <a:xfrm>
            <a:off x="3512840" y="597877"/>
            <a:ext cx="5937546" cy="5653450"/>
          </a:xfrm>
          <a:prstGeom prst="rect">
            <a:avLst/>
          </a:prstGeom>
          <a:noFill/>
          <a:ln>
            <a:noFill/>
          </a:ln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chemeClr val="tx1"/>
                </a:solidFill>
                <a:effectLst/>
              </a:rPr>
              <a:t>このトイレは</a:t>
            </a:r>
          </a:p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rgbClr val="FF0000"/>
                </a:solidFill>
                <a:effectLst/>
              </a:rPr>
              <a:t>従業員専用</a:t>
            </a:r>
          </a:p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rgbClr val="FF0000"/>
                </a:solidFill>
                <a:effectLst/>
              </a:rPr>
              <a:t>です</a:t>
            </a:r>
            <a:endParaRPr lang="en-US" altLang="ja-JP" sz="8800" dirty="0">
              <a:ln w="28575">
                <a:noFill/>
              </a:ln>
              <a:solidFill>
                <a:srgbClr val="FF0000"/>
              </a:solidFill>
              <a:effectLst/>
            </a:endParaRPr>
          </a:p>
        </p:txBody>
      </p: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19AE8076-E892-3FE4-B07F-74C299A08F07}"/>
              </a:ext>
            </a:extLst>
          </p:cNvPr>
          <p:cNvGrpSpPr/>
          <p:nvPr/>
        </p:nvGrpSpPr>
        <p:grpSpPr>
          <a:xfrm>
            <a:off x="264816" y="2059500"/>
            <a:ext cx="2688350" cy="2688350"/>
            <a:chOff x="-449265" y="6704217"/>
            <a:chExt cx="2688350" cy="2688350"/>
          </a:xfrm>
        </p:grpSpPr>
        <p:sp>
          <p:nvSpPr>
            <p:cNvPr id="21" name="四角形: 角を丸くする 20">
              <a:extLst>
                <a:ext uri="{FF2B5EF4-FFF2-40B4-BE49-F238E27FC236}">
                  <a16:creationId xmlns:a16="http://schemas.microsoft.com/office/drawing/2014/main" id="{2D9CD048-793E-F9B5-224E-E2463F32F738}"/>
                </a:ext>
              </a:extLst>
            </p:cNvPr>
            <p:cNvSpPr/>
            <p:nvPr/>
          </p:nvSpPr>
          <p:spPr bwMode="auto">
            <a:xfrm>
              <a:off x="-449265" y="6704217"/>
              <a:ext cx="2688350" cy="2688350"/>
            </a:xfrm>
            <a:prstGeom prst="roundRect">
              <a:avLst>
                <a:gd name="adj" fmla="val 3331"/>
              </a:avLst>
            </a:prstGeom>
            <a:solidFill>
              <a:srgbClr val="FF9933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四角形: 角を丸くする 21">
              <a:extLst>
                <a:ext uri="{FF2B5EF4-FFF2-40B4-BE49-F238E27FC236}">
                  <a16:creationId xmlns:a16="http://schemas.microsoft.com/office/drawing/2014/main" id="{87153CBE-77B7-21AE-CFDD-CB60641714BE}"/>
                </a:ext>
              </a:extLst>
            </p:cNvPr>
            <p:cNvSpPr/>
            <p:nvPr/>
          </p:nvSpPr>
          <p:spPr bwMode="auto">
            <a:xfrm>
              <a:off x="-328871" y="6824611"/>
              <a:ext cx="2447562" cy="2447562"/>
            </a:xfrm>
            <a:prstGeom prst="roundRect">
              <a:avLst>
                <a:gd name="adj" fmla="val 1515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3" name="グループ化 22">
              <a:extLst>
                <a:ext uri="{FF2B5EF4-FFF2-40B4-BE49-F238E27FC236}">
                  <a16:creationId xmlns:a16="http://schemas.microsoft.com/office/drawing/2014/main" id="{3C2284D2-D54D-C334-6ED2-CC2CAA9E10B0}"/>
                </a:ext>
              </a:extLst>
            </p:cNvPr>
            <p:cNvGrpSpPr/>
            <p:nvPr/>
          </p:nvGrpSpPr>
          <p:grpSpPr>
            <a:xfrm>
              <a:off x="499536" y="6986359"/>
              <a:ext cx="790748" cy="2124063"/>
              <a:chOff x="-1622477" y="6593026"/>
              <a:chExt cx="790748" cy="2124063"/>
            </a:xfrm>
          </p:grpSpPr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0A672C38-044D-212C-3631-252191DECB0C}"/>
                  </a:ext>
                </a:extLst>
              </p:cNvPr>
              <p:cNvSpPr/>
              <p:nvPr/>
            </p:nvSpPr>
            <p:spPr bwMode="auto">
              <a:xfrm>
                <a:off x="-1622477" y="6593026"/>
                <a:ext cx="790748" cy="2124063"/>
              </a:xfrm>
              <a:custGeom>
                <a:avLst/>
                <a:gdLst>
                  <a:gd name="connsiteX0" fmla="*/ 157164 w 790748"/>
                  <a:gd name="connsiteY0" fmla="*/ 815033 h 2124063"/>
                  <a:gd name="connsiteX1" fmla="*/ 669438 w 790748"/>
                  <a:gd name="connsiteY1" fmla="*/ 815033 h 2124063"/>
                  <a:gd name="connsiteX2" fmla="*/ 790748 w 790748"/>
                  <a:gd name="connsiteY2" fmla="*/ 936343 h 2124063"/>
                  <a:gd name="connsiteX3" fmla="*/ 790748 w 790748"/>
                  <a:gd name="connsiteY3" fmla="*/ 1542874 h 2124063"/>
                  <a:gd name="connsiteX4" fmla="*/ 681842 w 790748"/>
                  <a:gd name="connsiteY4" fmla="*/ 1542874 h 2124063"/>
                  <a:gd name="connsiteX5" fmla="*/ 681842 w 790748"/>
                  <a:gd name="connsiteY5" fmla="*/ 1062153 h 2124063"/>
                  <a:gd name="connsiteX6" fmla="*/ 666119 w 790748"/>
                  <a:gd name="connsiteY6" fmla="*/ 1046431 h 2124063"/>
                  <a:gd name="connsiteX7" fmla="*/ 650396 w 790748"/>
                  <a:gd name="connsiteY7" fmla="*/ 1062153 h 2124063"/>
                  <a:gd name="connsiteX8" fmla="*/ 650396 w 790748"/>
                  <a:gd name="connsiteY8" fmla="*/ 1542874 h 2124063"/>
                  <a:gd name="connsiteX9" fmla="*/ 649755 w 790748"/>
                  <a:gd name="connsiteY9" fmla="*/ 1542874 h 2124063"/>
                  <a:gd name="connsiteX10" fmla="*/ 586618 w 790748"/>
                  <a:gd name="connsiteY10" fmla="*/ 2124063 h 2124063"/>
                  <a:gd name="connsiteX11" fmla="*/ 429022 w 790748"/>
                  <a:gd name="connsiteY11" fmla="*/ 2124063 h 2124063"/>
                  <a:gd name="connsiteX12" fmla="*/ 429023 w 790748"/>
                  <a:gd name="connsiteY12" fmla="*/ 1456230 h 2124063"/>
                  <a:gd name="connsiteX13" fmla="*/ 413300 w 790748"/>
                  <a:gd name="connsiteY13" fmla="*/ 1440507 h 2124063"/>
                  <a:gd name="connsiteX14" fmla="*/ 397577 w 790748"/>
                  <a:gd name="connsiteY14" fmla="*/ 1456230 h 2124063"/>
                  <a:gd name="connsiteX15" fmla="*/ 397577 w 790748"/>
                  <a:gd name="connsiteY15" fmla="*/ 2124063 h 2124063"/>
                  <a:gd name="connsiteX16" fmla="*/ 239983 w 790748"/>
                  <a:gd name="connsiteY16" fmla="*/ 2124063 h 2124063"/>
                  <a:gd name="connsiteX17" fmla="*/ 176846 w 790748"/>
                  <a:gd name="connsiteY17" fmla="*/ 1542874 h 2124063"/>
                  <a:gd name="connsiteX18" fmla="*/ 176203 w 790748"/>
                  <a:gd name="connsiteY18" fmla="*/ 1542874 h 2124063"/>
                  <a:gd name="connsiteX19" fmla="*/ 176204 w 790748"/>
                  <a:gd name="connsiteY19" fmla="*/ 1062153 h 2124063"/>
                  <a:gd name="connsiteX20" fmla="*/ 160481 w 790748"/>
                  <a:gd name="connsiteY20" fmla="*/ 1046431 h 2124063"/>
                  <a:gd name="connsiteX21" fmla="*/ 144758 w 790748"/>
                  <a:gd name="connsiteY21" fmla="*/ 1062153 h 2124063"/>
                  <a:gd name="connsiteX22" fmla="*/ 144758 w 790748"/>
                  <a:gd name="connsiteY22" fmla="*/ 1542874 h 2124063"/>
                  <a:gd name="connsiteX23" fmla="*/ 35854 w 790748"/>
                  <a:gd name="connsiteY23" fmla="*/ 1542874 h 2124063"/>
                  <a:gd name="connsiteX24" fmla="*/ 35854 w 790748"/>
                  <a:gd name="connsiteY24" fmla="*/ 936343 h 2124063"/>
                  <a:gd name="connsiteX25" fmla="*/ 157164 w 790748"/>
                  <a:gd name="connsiteY25" fmla="*/ 815033 h 2124063"/>
                  <a:gd name="connsiteX26" fmla="*/ 217495 w 790748"/>
                  <a:gd name="connsiteY26" fmla="*/ 0 h 2124063"/>
                  <a:gd name="connsiteX27" fmla="*/ 625991 w 790748"/>
                  <a:gd name="connsiteY27" fmla="*/ 0 h 2124063"/>
                  <a:gd name="connsiteX28" fmla="*/ 710253 w 790748"/>
                  <a:gd name="connsiteY28" fmla="*/ 265135 h 2124063"/>
                  <a:gd name="connsiteX29" fmla="*/ 726268 w 790748"/>
                  <a:gd name="connsiteY29" fmla="*/ 294641 h 2124063"/>
                  <a:gd name="connsiteX30" fmla="*/ 752961 w 790748"/>
                  <a:gd name="connsiteY30" fmla="*/ 426851 h 2124063"/>
                  <a:gd name="connsiteX31" fmla="*/ 413301 w 790748"/>
                  <a:gd name="connsiteY31" fmla="*/ 766510 h 2124063"/>
                  <a:gd name="connsiteX32" fmla="*/ 73642 w 790748"/>
                  <a:gd name="connsiteY32" fmla="*/ 426851 h 2124063"/>
                  <a:gd name="connsiteX33" fmla="*/ 100334 w 790748"/>
                  <a:gd name="connsiteY33" fmla="*/ 294641 h 2124063"/>
                  <a:gd name="connsiteX34" fmla="*/ 112074 w 790748"/>
                  <a:gd name="connsiteY34" fmla="*/ 273011 h 2124063"/>
                  <a:gd name="connsiteX35" fmla="*/ 0 w 790748"/>
                  <a:gd name="connsiteY35" fmla="*/ 273500 h 2124063"/>
                  <a:gd name="connsiteX36" fmla="*/ 156540 w 790748"/>
                  <a:gd name="connsiteY36" fmla="*/ 191799 h 2124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790748" h="2124063">
                    <a:moveTo>
                      <a:pt x="157164" y="815033"/>
                    </a:moveTo>
                    <a:lnTo>
                      <a:pt x="669438" y="815033"/>
                    </a:lnTo>
                    <a:cubicBezTo>
                      <a:pt x="736436" y="815033"/>
                      <a:pt x="790748" y="869345"/>
                      <a:pt x="790748" y="936343"/>
                    </a:cubicBezTo>
                    <a:lnTo>
                      <a:pt x="790748" y="1542874"/>
                    </a:lnTo>
                    <a:lnTo>
                      <a:pt x="681842" y="1542874"/>
                    </a:lnTo>
                    <a:lnTo>
                      <a:pt x="681842" y="1062153"/>
                    </a:lnTo>
                    <a:cubicBezTo>
                      <a:pt x="681842" y="1053470"/>
                      <a:pt x="674803" y="1046431"/>
                      <a:pt x="666119" y="1046431"/>
                    </a:cubicBezTo>
                    <a:cubicBezTo>
                      <a:pt x="657436" y="1046431"/>
                      <a:pt x="650396" y="1053470"/>
                      <a:pt x="650396" y="1062153"/>
                    </a:cubicBezTo>
                    <a:lnTo>
                      <a:pt x="650396" y="1542874"/>
                    </a:lnTo>
                    <a:lnTo>
                      <a:pt x="649755" y="1542874"/>
                    </a:lnTo>
                    <a:lnTo>
                      <a:pt x="586618" y="2124063"/>
                    </a:lnTo>
                    <a:lnTo>
                      <a:pt x="429022" y="2124063"/>
                    </a:lnTo>
                    <a:lnTo>
                      <a:pt x="429023" y="1456230"/>
                    </a:lnTo>
                    <a:cubicBezTo>
                      <a:pt x="429023" y="1447547"/>
                      <a:pt x="421984" y="1440507"/>
                      <a:pt x="413300" y="1440507"/>
                    </a:cubicBezTo>
                    <a:cubicBezTo>
                      <a:pt x="404616" y="1440507"/>
                      <a:pt x="397577" y="1447547"/>
                      <a:pt x="397577" y="1456230"/>
                    </a:cubicBezTo>
                    <a:lnTo>
                      <a:pt x="397577" y="2124063"/>
                    </a:lnTo>
                    <a:lnTo>
                      <a:pt x="239983" y="2124063"/>
                    </a:lnTo>
                    <a:lnTo>
                      <a:pt x="176846" y="1542874"/>
                    </a:lnTo>
                    <a:lnTo>
                      <a:pt x="176203" y="1542874"/>
                    </a:lnTo>
                    <a:lnTo>
                      <a:pt x="176204" y="1062153"/>
                    </a:lnTo>
                    <a:cubicBezTo>
                      <a:pt x="176204" y="1053470"/>
                      <a:pt x="169164" y="1046431"/>
                      <a:pt x="160481" y="1046431"/>
                    </a:cubicBezTo>
                    <a:cubicBezTo>
                      <a:pt x="151797" y="1046431"/>
                      <a:pt x="144758" y="1053470"/>
                      <a:pt x="144758" y="1062153"/>
                    </a:cubicBezTo>
                    <a:lnTo>
                      <a:pt x="144758" y="1542874"/>
                    </a:lnTo>
                    <a:lnTo>
                      <a:pt x="35854" y="1542874"/>
                    </a:lnTo>
                    <a:lnTo>
                      <a:pt x="35854" y="936343"/>
                    </a:lnTo>
                    <a:cubicBezTo>
                      <a:pt x="35854" y="869345"/>
                      <a:pt x="90166" y="815033"/>
                      <a:pt x="157164" y="815033"/>
                    </a:cubicBezTo>
                    <a:close/>
                    <a:moveTo>
                      <a:pt x="217495" y="0"/>
                    </a:moveTo>
                    <a:lnTo>
                      <a:pt x="625991" y="0"/>
                    </a:lnTo>
                    <a:lnTo>
                      <a:pt x="710253" y="265135"/>
                    </a:lnTo>
                    <a:lnTo>
                      <a:pt x="726268" y="294641"/>
                    </a:lnTo>
                    <a:cubicBezTo>
                      <a:pt x="743456" y="335277"/>
                      <a:pt x="752961" y="379954"/>
                      <a:pt x="752961" y="426851"/>
                    </a:cubicBezTo>
                    <a:cubicBezTo>
                      <a:pt x="752961" y="614440"/>
                      <a:pt x="600890" y="766510"/>
                      <a:pt x="413301" y="766510"/>
                    </a:cubicBezTo>
                    <a:cubicBezTo>
                      <a:pt x="225712" y="766510"/>
                      <a:pt x="73642" y="614440"/>
                      <a:pt x="73642" y="426851"/>
                    </a:cubicBezTo>
                    <a:cubicBezTo>
                      <a:pt x="73642" y="379954"/>
                      <a:pt x="83146" y="335277"/>
                      <a:pt x="100334" y="294641"/>
                    </a:cubicBezTo>
                    <a:lnTo>
                      <a:pt x="112074" y="273011"/>
                    </a:lnTo>
                    <a:lnTo>
                      <a:pt x="0" y="273500"/>
                    </a:lnTo>
                    <a:lnTo>
                      <a:pt x="156540" y="191799"/>
                    </a:lnTo>
                    <a:close/>
                  </a:path>
                </a:pathLst>
              </a:custGeom>
              <a:solidFill>
                <a:schemeClr val="tx1"/>
              </a:solidFill>
              <a:ln w="1016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25" name="グループ化 24">
                <a:extLst>
                  <a:ext uri="{FF2B5EF4-FFF2-40B4-BE49-F238E27FC236}">
                    <a16:creationId xmlns:a16="http://schemas.microsoft.com/office/drawing/2014/main" id="{73AAD87D-A08C-7FA9-4334-0ED6A052A943}"/>
                  </a:ext>
                </a:extLst>
              </p:cNvPr>
              <p:cNvGrpSpPr/>
              <p:nvPr/>
            </p:nvGrpSpPr>
            <p:grpSpPr>
              <a:xfrm>
                <a:off x="-1622477" y="6593026"/>
                <a:ext cx="790748" cy="2124063"/>
                <a:chOff x="-627395" y="6593026"/>
                <a:chExt cx="790748" cy="2124063"/>
              </a:xfrm>
            </p:grpSpPr>
            <p:sp>
              <p:nvSpPr>
                <p:cNvPr id="26" name="フリーフォーム: 図形 25">
                  <a:extLst>
                    <a:ext uri="{FF2B5EF4-FFF2-40B4-BE49-F238E27FC236}">
                      <a16:creationId xmlns:a16="http://schemas.microsoft.com/office/drawing/2014/main" id="{933A83EC-720D-C617-E74B-4634BB5B6D23}"/>
                    </a:ext>
                  </a:extLst>
                </p:cNvPr>
                <p:cNvSpPr/>
                <p:nvPr/>
              </p:nvSpPr>
              <p:spPr bwMode="auto">
                <a:xfrm>
                  <a:off x="-591541" y="6680218"/>
                  <a:ext cx="754894" cy="2036871"/>
                </a:xfrm>
                <a:custGeom>
                  <a:avLst/>
                  <a:gdLst>
                    <a:gd name="connsiteX0" fmla="*/ 225030 w 1400332"/>
                    <a:gd name="connsiteY0" fmla="*/ 1350150 h 3778410"/>
                    <a:gd name="connsiteX1" fmla="*/ 1175302 w 1400332"/>
                    <a:gd name="connsiteY1" fmla="*/ 1350150 h 3778410"/>
                    <a:gd name="connsiteX2" fmla="*/ 1400332 w 1400332"/>
                    <a:gd name="connsiteY2" fmla="*/ 1575180 h 3778410"/>
                    <a:gd name="connsiteX3" fmla="*/ 1400332 w 1400332"/>
                    <a:gd name="connsiteY3" fmla="*/ 2700300 h 3778410"/>
                    <a:gd name="connsiteX4" fmla="*/ 1198311 w 1400332"/>
                    <a:gd name="connsiteY4" fmla="*/ 2700300 h 3778410"/>
                    <a:gd name="connsiteX5" fmla="*/ 1198311 w 1400332"/>
                    <a:gd name="connsiteY5" fmla="*/ 1808560 h 3778410"/>
                    <a:gd name="connsiteX6" fmla="*/ 1169145 w 1400332"/>
                    <a:gd name="connsiteY6" fmla="*/ 1779394 h 3778410"/>
                    <a:gd name="connsiteX7" fmla="*/ 1139979 w 1400332"/>
                    <a:gd name="connsiteY7" fmla="*/ 1808560 h 3778410"/>
                    <a:gd name="connsiteX8" fmla="*/ 1139979 w 1400332"/>
                    <a:gd name="connsiteY8" fmla="*/ 2700300 h 3778410"/>
                    <a:gd name="connsiteX9" fmla="*/ 1138790 w 1400332"/>
                    <a:gd name="connsiteY9" fmla="*/ 2700300 h 3778410"/>
                    <a:gd name="connsiteX10" fmla="*/ 1021670 w 1400332"/>
                    <a:gd name="connsiteY10" fmla="*/ 3778410 h 3778410"/>
                    <a:gd name="connsiteX11" fmla="*/ 729329 w 1400332"/>
                    <a:gd name="connsiteY11" fmla="*/ 3778410 h 3778410"/>
                    <a:gd name="connsiteX12" fmla="*/ 729330 w 1400332"/>
                    <a:gd name="connsiteY12" fmla="*/ 2539575 h 3778410"/>
                    <a:gd name="connsiteX13" fmla="*/ 700164 w 1400332"/>
                    <a:gd name="connsiteY13" fmla="*/ 2510409 h 3778410"/>
                    <a:gd name="connsiteX14" fmla="*/ 670998 w 1400332"/>
                    <a:gd name="connsiteY14" fmla="*/ 2539575 h 3778410"/>
                    <a:gd name="connsiteX15" fmla="*/ 670998 w 1400332"/>
                    <a:gd name="connsiteY15" fmla="*/ 3778410 h 3778410"/>
                    <a:gd name="connsiteX16" fmla="*/ 378660 w 1400332"/>
                    <a:gd name="connsiteY16" fmla="*/ 3778410 h 3778410"/>
                    <a:gd name="connsiteX17" fmla="*/ 261541 w 1400332"/>
                    <a:gd name="connsiteY17" fmla="*/ 2700300 h 3778410"/>
                    <a:gd name="connsiteX18" fmla="*/ 260348 w 1400332"/>
                    <a:gd name="connsiteY18" fmla="*/ 2700300 h 3778410"/>
                    <a:gd name="connsiteX19" fmla="*/ 260349 w 1400332"/>
                    <a:gd name="connsiteY19" fmla="*/ 1808560 h 3778410"/>
                    <a:gd name="connsiteX20" fmla="*/ 231183 w 1400332"/>
                    <a:gd name="connsiteY20" fmla="*/ 1779394 h 3778410"/>
                    <a:gd name="connsiteX21" fmla="*/ 202017 w 1400332"/>
                    <a:gd name="connsiteY21" fmla="*/ 1808560 h 3778410"/>
                    <a:gd name="connsiteX22" fmla="*/ 202017 w 1400332"/>
                    <a:gd name="connsiteY22" fmla="*/ 2700300 h 3778410"/>
                    <a:gd name="connsiteX23" fmla="*/ 0 w 1400332"/>
                    <a:gd name="connsiteY23" fmla="*/ 2700300 h 3778410"/>
                    <a:gd name="connsiteX24" fmla="*/ 0 w 1400332"/>
                    <a:gd name="connsiteY24" fmla="*/ 1575180 h 3778410"/>
                    <a:gd name="connsiteX25" fmla="*/ 225030 w 1400332"/>
                    <a:gd name="connsiteY25" fmla="*/ 1350150 h 3778410"/>
                    <a:gd name="connsiteX26" fmla="*/ 700166 w 1400332"/>
                    <a:gd name="connsiteY26" fmla="*/ 0 h 3778410"/>
                    <a:gd name="connsiteX27" fmla="*/ 1330236 w 1400332"/>
                    <a:gd name="connsiteY27" fmla="*/ 630070 h 3778410"/>
                    <a:gd name="connsiteX28" fmla="*/ 700166 w 1400332"/>
                    <a:gd name="connsiteY28" fmla="*/ 1260140 h 3778410"/>
                    <a:gd name="connsiteX29" fmla="*/ 70096 w 1400332"/>
                    <a:gd name="connsiteY29" fmla="*/ 630070 h 3778410"/>
                    <a:gd name="connsiteX30" fmla="*/ 700166 w 1400332"/>
                    <a:gd name="connsiteY30" fmla="*/ 0 h 37784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</a:cxnLst>
                  <a:rect l="l" t="t" r="r" b="b"/>
                  <a:pathLst>
                    <a:path w="1400332" h="3778410">
                      <a:moveTo>
                        <a:pt x="225030" y="1350150"/>
                      </a:moveTo>
                      <a:lnTo>
                        <a:pt x="1175302" y="1350150"/>
                      </a:lnTo>
                      <a:cubicBezTo>
                        <a:pt x="1299583" y="1350150"/>
                        <a:pt x="1400332" y="1450899"/>
                        <a:pt x="1400332" y="1575180"/>
                      </a:cubicBezTo>
                      <a:lnTo>
                        <a:pt x="1400332" y="2700300"/>
                      </a:lnTo>
                      <a:lnTo>
                        <a:pt x="1198311" y="2700300"/>
                      </a:lnTo>
                      <a:lnTo>
                        <a:pt x="1198311" y="1808560"/>
                      </a:lnTo>
                      <a:cubicBezTo>
                        <a:pt x="1198311" y="1792452"/>
                        <a:pt x="1185253" y="1779394"/>
                        <a:pt x="1169145" y="1779394"/>
                      </a:cubicBezTo>
                      <a:cubicBezTo>
                        <a:pt x="1153037" y="1779394"/>
                        <a:pt x="1139979" y="1792452"/>
                        <a:pt x="1139979" y="1808560"/>
                      </a:cubicBezTo>
                      <a:lnTo>
                        <a:pt x="1139979" y="2700300"/>
                      </a:lnTo>
                      <a:lnTo>
                        <a:pt x="1138790" y="2700300"/>
                      </a:lnTo>
                      <a:lnTo>
                        <a:pt x="1021670" y="3778410"/>
                      </a:lnTo>
                      <a:lnTo>
                        <a:pt x="729329" y="3778410"/>
                      </a:lnTo>
                      <a:lnTo>
                        <a:pt x="729330" y="2539575"/>
                      </a:lnTo>
                      <a:cubicBezTo>
                        <a:pt x="729330" y="2523467"/>
                        <a:pt x="716272" y="2510409"/>
                        <a:pt x="700164" y="2510409"/>
                      </a:cubicBezTo>
                      <a:cubicBezTo>
                        <a:pt x="684056" y="2510409"/>
                        <a:pt x="670998" y="2523467"/>
                        <a:pt x="670998" y="2539575"/>
                      </a:cubicBezTo>
                      <a:lnTo>
                        <a:pt x="670998" y="3778410"/>
                      </a:lnTo>
                      <a:lnTo>
                        <a:pt x="378660" y="3778410"/>
                      </a:lnTo>
                      <a:lnTo>
                        <a:pt x="261541" y="2700300"/>
                      </a:lnTo>
                      <a:lnTo>
                        <a:pt x="260348" y="2700300"/>
                      </a:lnTo>
                      <a:lnTo>
                        <a:pt x="260349" y="1808560"/>
                      </a:lnTo>
                      <a:cubicBezTo>
                        <a:pt x="260349" y="1792452"/>
                        <a:pt x="247291" y="1779394"/>
                        <a:pt x="231183" y="1779394"/>
                      </a:cubicBezTo>
                      <a:cubicBezTo>
                        <a:pt x="215075" y="1779394"/>
                        <a:pt x="202017" y="1792452"/>
                        <a:pt x="202017" y="1808560"/>
                      </a:cubicBezTo>
                      <a:lnTo>
                        <a:pt x="202017" y="2700300"/>
                      </a:lnTo>
                      <a:lnTo>
                        <a:pt x="0" y="2700300"/>
                      </a:lnTo>
                      <a:lnTo>
                        <a:pt x="0" y="1575180"/>
                      </a:lnTo>
                      <a:cubicBezTo>
                        <a:pt x="0" y="1450899"/>
                        <a:pt x="100749" y="1350150"/>
                        <a:pt x="225030" y="1350150"/>
                      </a:cubicBezTo>
                      <a:close/>
                      <a:moveTo>
                        <a:pt x="700166" y="0"/>
                      </a:moveTo>
                      <a:cubicBezTo>
                        <a:pt x="1048144" y="0"/>
                        <a:pt x="1330236" y="282092"/>
                        <a:pt x="1330236" y="630070"/>
                      </a:cubicBezTo>
                      <a:cubicBezTo>
                        <a:pt x="1330236" y="978048"/>
                        <a:pt x="1048144" y="1260140"/>
                        <a:pt x="700166" y="1260140"/>
                      </a:cubicBezTo>
                      <a:cubicBezTo>
                        <a:pt x="352188" y="1260140"/>
                        <a:pt x="70096" y="978048"/>
                        <a:pt x="70096" y="630070"/>
                      </a:cubicBezTo>
                      <a:cubicBezTo>
                        <a:pt x="70096" y="282092"/>
                        <a:pt x="352188" y="0"/>
                        <a:pt x="700166" y="0"/>
                      </a:cubicBezTo>
                      <a:close/>
                    </a:path>
                  </a:pathLst>
                </a:custGeom>
                <a:solidFill>
                  <a:srgbClr val="FF9933"/>
                </a:solidFill>
                <a:ln w="6350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" name="フリーフォーム: 図形 26">
                  <a:extLst>
                    <a:ext uri="{FF2B5EF4-FFF2-40B4-BE49-F238E27FC236}">
                      <a16:creationId xmlns:a16="http://schemas.microsoft.com/office/drawing/2014/main" id="{9A2A1052-605D-57A7-98CD-595B6CD70309}"/>
                    </a:ext>
                  </a:extLst>
                </p:cNvPr>
                <p:cNvSpPr/>
                <p:nvPr/>
              </p:nvSpPr>
              <p:spPr bwMode="auto">
                <a:xfrm>
                  <a:off x="-627395" y="6593026"/>
                  <a:ext cx="711923" cy="273500"/>
                </a:xfrm>
                <a:custGeom>
                  <a:avLst/>
                  <a:gdLst>
                    <a:gd name="connsiteX0" fmla="*/ 224639 w 719067"/>
                    <a:gd name="connsiteY0" fmla="*/ 0 h 270389"/>
                    <a:gd name="connsiteX1" fmla="*/ 633135 w 719067"/>
                    <a:gd name="connsiteY1" fmla="*/ 0 h 270389"/>
                    <a:gd name="connsiteX2" fmla="*/ 719067 w 719067"/>
                    <a:gd name="connsiteY2" fmla="*/ 270389 h 270389"/>
                    <a:gd name="connsiteX3" fmla="*/ 138707 w 719067"/>
                    <a:gd name="connsiteY3" fmla="*/ 270389 h 270389"/>
                    <a:gd name="connsiteX4" fmla="*/ 139232 w 719067"/>
                    <a:gd name="connsiteY4" fmla="*/ 268738 h 270389"/>
                    <a:gd name="connsiteX5" fmla="*/ 0 w 719067"/>
                    <a:gd name="connsiteY5" fmla="*/ 268738 h 270389"/>
                    <a:gd name="connsiteX6" fmla="*/ 163684 w 719067"/>
                    <a:gd name="connsiteY6" fmla="*/ 191799 h 270389"/>
                    <a:gd name="connsiteX0" fmla="*/ 224639 w 719067"/>
                    <a:gd name="connsiteY0" fmla="*/ 0 h 270389"/>
                    <a:gd name="connsiteX1" fmla="*/ 633135 w 719067"/>
                    <a:gd name="connsiteY1" fmla="*/ 0 h 270389"/>
                    <a:gd name="connsiteX2" fmla="*/ 719067 w 719067"/>
                    <a:gd name="connsiteY2" fmla="*/ 270389 h 270389"/>
                    <a:gd name="connsiteX3" fmla="*/ 138707 w 719067"/>
                    <a:gd name="connsiteY3" fmla="*/ 270389 h 270389"/>
                    <a:gd name="connsiteX4" fmla="*/ 0 w 719067"/>
                    <a:gd name="connsiteY4" fmla="*/ 268738 h 270389"/>
                    <a:gd name="connsiteX5" fmla="*/ 163684 w 719067"/>
                    <a:gd name="connsiteY5" fmla="*/ 191799 h 270389"/>
                    <a:gd name="connsiteX6" fmla="*/ 224639 w 719067"/>
                    <a:gd name="connsiteY6" fmla="*/ 0 h 270389"/>
                    <a:gd name="connsiteX0" fmla="*/ 224639 w 719067"/>
                    <a:gd name="connsiteY0" fmla="*/ 0 h 270389"/>
                    <a:gd name="connsiteX1" fmla="*/ 633135 w 719067"/>
                    <a:gd name="connsiteY1" fmla="*/ 0 h 270389"/>
                    <a:gd name="connsiteX2" fmla="*/ 719067 w 719067"/>
                    <a:gd name="connsiteY2" fmla="*/ 270389 h 270389"/>
                    <a:gd name="connsiteX3" fmla="*/ 0 w 719067"/>
                    <a:gd name="connsiteY3" fmla="*/ 268738 h 270389"/>
                    <a:gd name="connsiteX4" fmla="*/ 163684 w 719067"/>
                    <a:gd name="connsiteY4" fmla="*/ 191799 h 270389"/>
                    <a:gd name="connsiteX5" fmla="*/ 224639 w 719067"/>
                    <a:gd name="connsiteY5" fmla="*/ 0 h 270389"/>
                    <a:gd name="connsiteX0" fmla="*/ 217495 w 711923"/>
                    <a:gd name="connsiteY0" fmla="*/ 0 h 273500"/>
                    <a:gd name="connsiteX1" fmla="*/ 625991 w 711923"/>
                    <a:gd name="connsiteY1" fmla="*/ 0 h 273500"/>
                    <a:gd name="connsiteX2" fmla="*/ 711923 w 711923"/>
                    <a:gd name="connsiteY2" fmla="*/ 270389 h 273500"/>
                    <a:gd name="connsiteX3" fmla="*/ 0 w 711923"/>
                    <a:gd name="connsiteY3" fmla="*/ 273500 h 273500"/>
                    <a:gd name="connsiteX4" fmla="*/ 156540 w 711923"/>
                    <a:gd name="connsiteY4" fmla="*/ 191799 h 273500"/>
                    <a:gd name="connsiteX5" fmla="*/ 217495 w 711923"/>
                    <a:gd name="connsiteY5" fmla="*/ 0 h 273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711923" h="273500">
                      <a:moveTo>
                        <a:pt x="217495" y="0"/>
                      </a:moveTo>
                      <a:lnTo>
                        <a:pt x="625991" y="0"/>
                      </a:lnTo>
                      <a:lnTo>
                        <a:pt x="711923" y="270389"/>
                      </a:lnTo>
                      <a:lnTo>
                        <a:pt x="0" y="273500"/>
                      </a:lnTo>
                      <a:lnTo>
                        <a:pt x="156540" y="191799"/>
                      </a:lnTo>
                      <a:lnTo>
                        <a:pt x="217495" y="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3671841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8343F15-D7C7-6560-C792-205D28A4FE5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8375B021-1720-B2DA-11C9-A1B898C44279}"/>
              </a:ext>
            </a:extLst>
          </p:cNvPr>
          <p:cNvSpPr/>
          <p:nvPr/>
        </p:nvSpPr>
        <p:spPr>
          <a:xfrm>
            <a:off x="96714" y="96715"/>
            <a:ext cx="3024555" cy="6655777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AC796F16-E366-A6A3-BDC1-90D41B3A2AED}"/>
              </a:ext>
            </a:extLst>
          </p:cNvPr>
          <p:cNvSpPr txBox="1"/>
          <p:nvPr/>
        </p:nvSpPr>
        <p:spPr>
          <a:xfrm>
            <a:off x="3512840" y="597877"/>
            <a:ext cx="5937546" cy="5653450"/>
          </a:xfrm>
          <a:prstGeom prst="rect">
            <a:avLst/>
          </a:prstGeom>
          <a:noFill/>
          <a:ln>
            <a:noFill/>
          </a:ln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rgbClr val="FF0000"/>
                </a:solidFill>
                <a:effectLst/>
              </a:rPr>
              <a:t>従業員</a:t>
            </a:r>
            <a:endParaRPr lang="en-US" altLang="ja-JP" sz="8800" dirty="0">
              <a:ln w="28575">
                <a:noFill/>
              </a:ln>
              <a:solidFill>
                <a:srgbClr val="FF0000"/>
              </a:solidFill>
              <a:effectLst/>
            </a:endParaRPr>
          </a:p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rgbClr val="FF0000"/>
                </a:solidFill>
                <a:effectLst/>
              </a:rPr>
              <a:t>専用</a:t>
            </a:r>
            <a:endParaRPr lang="en-US" altLang="ja-JP" sz="8800" dirty="0">
              <a:ln w="28575">
                <a:noFill/>
              </a:ln>
              <a:solidFill>
                <a:srgbClr val="FF0000"/>
              </a:solidFill>
              <a:effectLst/>
            </a:endParaRPr>
          </a:p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ysClr val="windowText" lastClr="000000"/>
                </a:solidFill>
                <a:effectLst/>
              </a:rPr>
              <a:t>トイレ</a:t>
            </a:r>
            <a:endParaRPr lang="en-US" altLang="ja-JP" sz="8800" dirty="0">
              <a:ln w="28575">
                <a:noFill/>
              </a:ln>
              <a:solidFill>
                <a:srgbClr val="FF0000"/>
              </a:solidFill>
              <a:effectLst/>
            </a:endParaRPr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4460F5A0-9EFF-9AF4-9084-D635B10C4E47}"/>
              </a:ext>
            </a:extLst>
          </p:cNvPr>
          <p:cNvGrpSpPr/>
          <p:nvPr/>
        </p:nvGrpSpPr>
        <p:grpSpPr>
          <a:xfrm>
            <a:off x="264816" y="2059500"/>
            <a:ext cx="2688350" cy="2688350"/>
            <a:chOff x="-449265" y="6704217"/>
            <a:chExt cx="2688350" cy="2688350"/>
          </a:xfrm>
        </p:grpSpPr>
        <p:sp>
          <p:nvSpPr>
            <p:cNvPr id="13" name="四角形: 角を丸くする 12">
              <a:extLst>
                <a:ext uri="{FF2B5EF4-FFF2-40B4-BE49-F238E27FC236}">
                  <a16:creationId xmlns:a16="http://schemas.microsoft.com/office/drawing/2014/main" id="{BAF91ABB-F766-53BB-45A1-66A76829C94D}"/>
                </a:ext>
              </a:extLst>
            </p:cNvPr>
            <p:cNvSpPr/>
            <p:nvPr/>
          </p:nvSpPr>
          <p:spPr bwMode="auto">
            <a:xfrm>
              <a:off x="-449265" y="6704217"/>
              <a:ext cx="2688350" cy="2688350"/>
            </a:xfrm>
            <a:prstGeom prst="roundRect">
              <a:avLst>
                <a:gd name="adj" fmla="val 3331"/>
              </a:avLst>
            </a:prstGeom>
            <a:solidFill>
              <a:srgbClr val="FF9933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四角形: 角を丸くする 13">
              <a:extLst>
                <a:ext uri="{FF2B5EF4-FFF2-40B4-BE49-F238E27FC236}">
                  <a16:creationId xmlns:a16="http://schemas.microsoft.com/office/drawing/2014/main" id="{FB296515-B5DF-9D30-7B5C-C88BD0A260F2}"/>
                </a:ext>
              </a:extLst>
            </p:cNvPr>
            <p:cNvSpPr/>
            <p:nvPr/>
          </p:nvSpPr>
          <p:spPr bwMode="auto">
            <a:xfrm>
              <a:off x="-328871" y="6824611"/>
              <a:ext cx="2447562" cy="2447562"/>
            </a:xfrm>
            <a:prstGeom prst="roundRect">
              <a:avLst>
                <a:gd name="adj" fmla="val 1515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5" name="グループ化 14">
              <a:extLst>
                <a:ext uri="{FF2B5EF4-FFF2-40B4-BE49-F238E27FC236}">
                  <a16:creationId xmlns:a16="http://schemas.microsoft.com/office/drawing/2014/main" id="{EAAB93D3-0F0F-F66E-F9EA-13DF7229C7CF}"/>
                </a:ext>
              </a:extLst>
            </p:cNvPr>
            <p:cNvGrpSpPr/>
            <p:nvPr/>
          </p:nvGrpSpPr>
          <p:grpSpPr>
            <a:xfrm>
              <a:off x="499536" y="6986359"/>
              <a:ext cx="790748" cy="2124063"/>
              <a:chOff x="-1622477" y="6593026"/>
              <a:chExt cx="790748" cy="2124063"/>
            </a:xfrm>
          </p:grpSpPr>
          <p:sp>
            <p:nvSpPr>
              <p:cNvPr id="16" name="フリーフォーム: 図形 15">
                <a:extLst>
                  <a:ext uri="{FF2B5EF4-FFF2-40B4-BE49-F238E27FC236}">
                    <a16:creationId xmlns:a16="http://schemas.microsoft.com/office/drawing/2014/main" id="{4A7359C3-A38C-0655-B5DF-869337EABC76}"/>
                  </a:ext>
                </a:extLst>
              </p:cNvPr>
              <p:cNvSpPr/>
              <p:nvPr/>
            </p:nvSpPr>
            <p:spPr bwMode="auto">
              <a:xfrm>
                <a:off x="-1622477" y="6593026"/>
                <a:ext cx="790748" cy="2124063"/>
              </a:xfrm>
              <a:custGeom>
                <a:avLst/>
                <a:gdLst>
                  <a:gd name="connsiteX0" fmla="*/ 157164 w 790748"/>
                  <a:gd name="connsiteY0" fmla="*/ 815033 h 2124063"/>
                  <a:gd name="connsiteX1" fmla="*/ 669438 w 790748"/>
                  <a:gd name="connsiteY1" fmla="*/ 815033 h 2124063"/>
                  <a:gd name="connsiteX2" fmla="*/ 790748 w 790748"/>
                  <a:gd name="connsiteY2" fmla="*/ 936343 h 2124063"/>
                  <a:gd name="connsiteX3" fmla="*/ 790748 w 790748"/>
                  <a:gd name="connsiteY3" fmla="*/ 1542874 h 2124063"/>
                  <a:gd name="connsiteX4" fmla="*/ 681842 w 790748"/>
                  <a:gd name="connsiteY4" fmla="*/ 1542874 h 2124063"/>
                  <a:gd name="connsiteX5" fmla="*/ 681842 w 790748"/>
                  <a:gd name="connsiteY5" fmla="*/ 1062153 h 2124063"/>
                  <a:gd name="connsiteX6" fmla="*/ 666119 w 790748"/>
                  <a:gd name="connsiteY6" fmla="*/ 1046431 h 2124063"/>
                  <a:gd name="connsiteX7" fmla="*/ 650396 w 790748"/>
                  <a:gd name="connsiteY7" fmla="*/ 1062153 h 2124063"/>
                  <a:gd name="connsiteX8" fmla="*/ 650396 w 790748"/>
                  <a:gd name="connsiteY8" fmla="*/ 1542874 h 2124063"/>
                  <a:gd name="connsiteX9" fmla="*/ 649755 w 790748"/>
                  <a:gd name="connsiteY9" fmla="*/ 1542874 h 2124063"/>
                  <a:gd name="connsiteX10" fmla="*/ 586618 w 790748"/>
                  <a:gd name="connsiteY10" fmla="*/ 2124063 h 2124063"/>
                  <a:gd name="connsiteX11" fmla="*/ 429022 w 790748"/>
                  <a:gd name="connsiteY11" fmla="*/ 2124063 h 2124063"/>
                  <a:gd name="connsiteX12" fmla="*/ 429023 w 790748"/>
                  <a:gd name="connsiteY12" fmla="*/ 1456230 h 2124063"/>
                  <a:gd name="connsiteX13" fmla="*/ 413300 w 790748"/>
                  <a:gd name="connsiteY13" fmla="*/ 1440507 h 2124063"/>
                  <a:gd name="connsiteX14" fmla="*/ 397577 w 790748"/>
                  <a:gd name="connsiteY14" fmla="*/ 1456230 h 2124063"/>
                  <a:gd name="connsiteX15" fmla="*/ 397577 w 790748"/>
                  <a:gd name="connsiteY15" fmla="*/ 2124063 h 2124063"/>
                  <a:gd name="connsiteX16" fmla="*/ 239983 w 790748"/>
                  <a:gd name="connsiteY16" fmla="*/ 2124063 h 2124063"/>
                  <a:gd name="connsiteX17" fmla="*/ 176846 w 790748"/>
                  <a:gd name="connsiteY17" fmla="*/ 1542874 h 2124063"/>
                  <a:gd name="connsiteX18" fmla="*/ 176203 w 790748"/>
                  <a:gd name="connsiteY18" fmla="*/ 1542874 h 2124063"/>
                  <a:gd name="connsiteX19" fmla="*/ 176204 w 790748"/>
                  <a:gd name="connsiteY19" fmla="*/ 1062153 h 2124063"/>
                  <a:gd name="connsiteX20" fmla="*/ 160481 w 790748"/>
                  <a:gd name="connsiteY20" fmla="*/ 1046431 h 2124063"/>
                  <a:gd name="connsiteX21" fmla="*/ 144758 w 790748"/>
                  <a:gd name="connsiteY21" fmla="*/ 1062153 h 2124063"/>
                  <a:gd name="connsiteX22" fmla="*/ 144758 w 790748"/>
                  <a:gd name="connsiteY22" fmla="*/ 1542874 h 2124063"/>
                  <a:gd name="connsiteX23" fmla="*/ 35854 w 790748"/>
                  <a:gd name="connsiteY23" fmla="*/ 1542874 h 2124063"/>
                  <a:gd name="connsiteX24" fmla="*/ 35854 w 790748"/>
                  <a:gd name="connsiteY24" fmla="*/ 936343 h 2124063"/>
                  <a:gd name="connsiteX25" fmla="*/ 157164 w 790748"/>
                  <a:gd name="connsiteY25" fmla="*/ 815033 h 2124063"/>
                  <a:gd name="connsiteX26" fmla="*/ 217495 w 790748"/>
                  <a:gd name="connsiteY26" fmla="*/ 0 h 2124063"/>
                  <a:gd name="connsiteX27" fmla="*/ 625991 w 790748"/>
                  <a:gd name="connsiteY27" fmla="*/ 0 h 2124063"/>
                  <a:gd name="connsiteX28" fmla="*/ 710253 w 790748"/>
                  <a:gd name="connsiteY28" fmla="*/ 265135 h 2124063"/>
                  <a:gd name="connsiteX29" fmla="*/ 726268 w 790748"/>
                  <a:gd name="connsiteY29" fmla="*/ 294641 h 2124063"/>
                  <a:gd name="connsiteX30" fmla="*/ 752961 w 790748"/>
                  <a:gd name="connsiteY30" fmla="*/ 426851 h 2124063"/>
                  <a:gd name="connsiteX31" fmla="*/ 413301 w 790748"/>
                  <a:gd name="connsiteY31" fmla="*/ 766510 h 2124063"/>
                  <a:gd name="connsiteX32" fmla="*/ 73642 w 790748"/>
                  <a:gd name="connsiteY32" fmla="*/ 426851 h 2124063"/>
                  <a:gd name="connsiteX33" fmla="*/ 100334 w 790748"/>
                  <a:gd name="connsiteY33" fmla="*/ 294641 h 2124063"/>
                  <a:gd name="connsiteX34" fmla="*/ 112074 w 790748"/>
                  <a:gd name="connsiteY34" fmla="*/ 273011 h 2124063"/>
                  <a:gd name="connsiteX35" fmla="*/ 0 w 790748"/>
                  <a:gd name="connsiteY35" fmla="*/ 273500 h 2124063"/>
                  <a:gd name="connsiteX36" fmla="*/ 156540 w 790748"/>
                  <a:gd name="connsiteY36" fmla="*/ 191799 h 2124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790748" h="2124063">
                    <a:moveTo>
                      <a:pt x="157164" y="815033"/>
                    </a:moveTo>
                    <a:lnTo>
                      <a:pt x="669438" y="815033"/>
                    </a:lnTo>
                    <a:cubicBezTo>
                      <a:pt x="736436" y="815033"/>
                      <a:pt x="790748" y="869345"/>
                      <a:pt x="790748" y="936343"/>
                    </a:cubicBezTo>
                    <a:lnTo>
                      <a:pt x="790748" y="1542874"/>
                    </a:lnTo>
                    <a:lnTo>
                      <a:pt x="681842" y="1542874"/>
                    </a:lnTo>
                    <a:lnTo>
                      <a:pt x="681842" y="1062153"/>
                    </a:lnTo>
                    <a:cubicBezTo>
                      <a:pt x="681842" y="1053470"/>
                      <a:pt x="674803" y="1046431"/>
                      <a:pt x="666119" y="1046431"/>
                    </a:cubicBezTo>
                    <a:cubicBezTo>
                      <a:pt x="657436" y="1046431"/>
                      <a:pt x="650396" y="1053470"/>
                      <a:pt x="650396" y="1062153"/>
                    </a:cubicBezTo>
                    <a:lnTo>
                      <a:pt x="650396" y="1542874"/>
                    </a:lnTo>
                    <a:lnTo>
                      <a:pt x="649755" y="1542874"/>
                    </a:lnTo>
                    <a:lnTo>
                      <a:pt x="586618" y="2124063"/>
                    </a:lnTo>
                    <a:lnTo>
                      <a:pt x="429022" y="2124063"/>
                    </a:lnTo>
                    <a:lnTo>
                      <a:pt x="429023" y="1456230"/>
                    </a:lnTo>
                    <a:cubicBezTo>
                      <a:pt x="429023" y="1447547"/>
                      <a:pt x="421984" y="1440507"/>
                      <a:pt x="413300" y="1440507"/>
                    </a:cubicBezTo>
                    <a:cubicBezTo>
                      <a:pt x="404616" y="1440507"/>
                      <a:pt x="397577" y="1447547"/>
                      <a:pt x="397577" y="1456230"/>
                    </a:cubicBezTo>
                    <a:lnTo>
                      <a:pt x="397577" y="2124063"/>
                    </a:lnTo>
                    <a:lnTo>
                      <a:pt x="239983" y="2124063"/>
                    </a:lnTo>
                    <a:lnTo>
                      <a:pt x="176846" y="1542874"/>
                    </a:lnTo>
                    <a:lnTo>
                      <a:pt x="176203" y="1542874"/>
                    </a:lnTo>
                    <a:lnTo>
                      <a:pt x="176204" y="1062153"/>
                    </a:lnTo>
                    <a:cubicBezTo>
                      <a:pt x="176204" y="1053470"/>
                      <a:pt x="169164" y="1046431"/>
                      <a:pt x="160481" y="1046431"/>
                    </a:cubicBezTo>
                    <a:cubicBezTo>
                      <a:pt x="151797" y="1046431"/>
                      <a:pt x="144758" y="1053470"/>
                      <a:pt x="144758" y="1062153"/>
                    </a:cubicBezTo>
                    <a:lnTo>
                      <a:pt x="144758" y="1542874"/>
                    </a:lnTo>
                    <a:lnTo>
                      <a:pt x="35854" y="1542874"/>
                    </a:lnTo>
                    <a:lnTo>
                      <a:pt x="35854" y="936343"/>
                    </a:lnTo>
                    <a:cubicBezTo>
                      <a:pt x="35854" y="869345"/>
                      <a:pt x="90166" y="815033"/>
                      <a:pt x="157164" y="815033"/>
                    </a:cubicBezTo>
                    <a:close/>
                    <a:moveTo>
                      <a:pt x="217495" y="0"/>
                    </a:moveTo>
                    <a:lnTo>
                      <a:pt x="625991" y="0"/>
                    </a:lnTo>
                    <a:lnTo>
                      <a:pt x="710253" y="265135"/>
                    </a:lnTo>
                    <a:lnTo>
                      <a:pt x="726268" y="294641"/>
                    </a:lnTo>
                    <a:cubicBezTo>
                      <a:pt x="743456" y="335277"/>
                      <a:pt x="752961" y="379954"/>
                      <a:pt x="752961" y="426851"/>
                    </a:cubicBezTo>
                    <a:cubicBezTo>
                      <a:pt x="752961" y="614440"/>
                      <a:pt x="600890" y="766510"/>
                      <a:pt x="413301" y="766510"/>
                    </a:cubicBezTo>
                    <a:cubicBezTo>
                      <a:pt x="225712" y="766510"/>
                      <a:pt x="73642" y="614440"/>
                      <a:pt x="73642" y="426851"/>
                    </a:cubicBezTo>
                    <a:cubicBezTo>
                      <a:pt x="73642" y="379954"/>
                      <a:pt x="83146" y="335277"/>
                      <a:pt x="100334" y="294641"/>
                    </a:cubicBezTo>
                    <a:lnTo>
                      <a:pt x="112074" y="273011"/>
                    </a:lnTo>
                    <a:lnTo>
                      <a:pt x="0" y="273500"/>
                    </a:lnTo>
                    <a:lnTo>
                      <a:pt x="156540" y="191799"/>
                    </a:lnTo>
                    <a:close/>
                  </a:path>
                </a:pathLst>
              </a:custGeom>
              <a:solidFill>
                <a:schemeClr val="tx1"/>
              </a:solidFill>
              <a:ln w="1016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7" name="グループ化 16">
                <a:extLst>
                  <a:ext uri="{FF2B5EF4-FFF2-40B4-BE49-F238E27FC236}">
                    <a16:creationId xmlns:a16="http://schemas.microsoft.com/office/drawing/2014/main" id="{10EDF9BE-1F1F-9407-FE13-C3FEA2F83544}"/>
                  </a:ext>
                </a:extLst>
              </p:cNvPr>
              <p:cNvGrpSpPr/>
              <p:nvPr/>
            </p:nvGrpSpPr>
            <p:grpSpPr>
              <a:xfrm>
                <a:off x="-1622477" y="6593026"/>
                <a:ext cx="790748" cy="2124063"/>
                <a:chOff x="-627395" y="6593026"/>
                <a:chExt cx="790748" cy="2124063"/>
              </a:xfrm>
            </p:grpSpPr>
            <p:sp>
              <p:nvSpPr>
                <p:cNvPr id="18" name="フリーフォーム: 図形 17">
                  <a:extLst>
                    <a:ext uri="{FF2B5EF4-FFF2-40B4-BE49-F238E27FC236}">
                      <a16:creationId xmlns:a16="http://schemas.microsoft.com/office/drawing/2014/main" id="{3C4B46A8-232A-2F8C-9E3F-9DCD5F0E6E33}"/>
                    </a:ext>
                  </a:extLst>
                </p:cNvPr>
                <p:cNvSpPr/>
                <p:nvPr/>
              </p:nvSpPr>
              <p:spPr bwMode="auto">
                <a:xfrm>
                  <a:off x="-591541" y="6680218"/>
                  <a:ext cx="754894" cy="2036871"/>
                </a:xfrm>
                <a:custGeom>
                  <a:avLst/>
                  <a:gdLst>
                    <a:gd name="connsiteX0" fmla="*/ 225030 w 1400332"/>
                    <a:gd name="connsiteY0" fmla="*/ 1350150 h 3778410"/>
                    <a:gd name="connsiteX1" fmla="*/ 1175302 w 1400332"/>
                    <a:gd name="connsiteY1" fmla="*/ 1350150 h 3778410"/>
                    <a:gd name="connsiteX2" fmla="*/ 1400332 w 1400332"/>
                    <a:gd name="connsiteY2" fmla="*/ 1575180 h 3778410"/>
                    <a:gd name="connsiteX3" fmla="*/ 1400332 w 1400332"/>
                    <a:gd name="connsiteY3" fmla="*/ 2700300 h 3778410"/>
                    <a:gd name="connsiteX4" fmla="*/ 1198311 w 1400332"/>
                    <a:gd name="connsiteY4" fmla="*/ 2700300 h 3778410"/>
                    <a:gd name="connsiteX5" fmla="*/ 1198311 w 1400332"/>
                    <a:gd name="connsiteY5" fmla="*/ 1808560 h 3778410"/>
                    <a:gd name="connsiteX6" fmla="*/ 1169145 w 1400332"/>
                    <a:gd name="connsiteY6" fmla="*/ 1779394 h 3778410"/>
                    <a:gd name="connsiteX7" fmla="*/ 1139979 w 1400332"/>
                    <a:gd name="connsiteY7" fmla="*/ 1808560 h 3778410"/>
                    <a:gd name="connsiteX8" fmla="*/ 1139979 w 1400332"/>
                    <a:gd name="connsiteY8" fmla="*/ 2700300 h 3778410"/>
                    <a:gd name="connsiteX9" fmla="*/ 1138790 w 1400332"/>
                    <a:gd name="connsiteY9" fmla="*/ 2700300 h 3778410"/>
                    <a:gd name="connsiteX10" fmla="*/ 1021670 w 1400332"/>
                    <a:gd name="connsiteY10" fmla="*/ 3778410 h 3778410"/>
                    <a:gd name="connsiteX11" fmla="*/ 729329 w 1400332"/>
                    <a:gd name="connsiteY11" fmla="*/ 3778410 h 3778410"/>
                    <a:gd name="connsiteX12" fmla="*/ 729330 w 1400332"/>
                    <a:gd name="connsiteY12" fmla="*/ 2539575 h 3778410"/>
                    <a:gd name="connsiteX13" fmla="*/ 700164 w 1400332"/>
                    <a:gd name="connsiteY13" fmla="*/ 2510409 h 3778410"/>
                    <a:gd name="connsiteX14" fmla="*/ 670998 w 1400332"/>
                    <a:gd name="connsiteY14" fmla="*/ 2539575 h 3778410"/>
                    <a:gd name="connsiteX15" fmla="*/ 670998 w 1400332"/>
                    <a:gd name="connsiteY15" fmla="*/ 3778410 h 3778410"/>
                    <a:gd name="connsiteX16" fmla="*/ 378660 w 1400332"/>
                    <a:gd name="connsiteY16" fmla="*/ 3778410 h 3778410"/>
                    <a:gd name="connsiteX17" fmla="*/ 261541 w 1400332"/>
                    <a:gd name="connsiteY17" fmla="*/ 2700300 h 3778410"/>
                    <a:gd name="connsiteX18" fmla="*/ 260348 w 1400332"/>
                    <a:gd name="connsiteY18" fmla="*/ 2700300 h 3778410"/>
                    <a:gd name="connsiteX19" fmla="*/ 260349 w 1400332"/>
                    <a:gd name="connsiteY19" fmla="*/ 1808560 h 3778410"/>
                    <a:gd name="connsiteX20" fmla="*/ 231183 w 1400332"/>
                    <a:gd name="connsiteY20" fmla="*/ 1779394 h 3778410"/>
                    <a:gd name="connsiteX21" fmla="*/ 202017 w 1400332"/>
                    <a:gd name="connsiteY21" fmla="*/ 1808560 h 3778410"/>
                    <a:gd name="connsiteX22" fmla="*/ 202017 w 1400332"/>
                    <a:gd name="connsiteY22" fmla="*/ 2700300 h 3778410"/>
                    <a:gd name="connsiteX23" fmla="*/ 0 w 1400332"/>
                    <a:gd name="connsiteY23" fmla="*/ 2700300 h 3778410"/>
                    <a:gd name="connsiteX24" fmla="*/ 0 w 1400332"/>
                    <a:gd name="connsiteY24" fmla="*/ 1575180 h 3778410"/>
                    <a:gd name="connsiteX25" fmla="*/ 225030 w 1400332"/>
                    <a:gd name="connsiteY25" fmla="*/ 1350150 h 3778410"/>
                    <a:gd name="connsiteX26" fmla="*/ 700166 w 1400332"/>
                    <a:gd name="connsiteY26" fmla="*/ 0 h 3778410"/>
                    <a:gd name="connsiteX27" fmla="*/ 1330236 w 1400332"/>
                    <a:gd name="connsiteY27" fmla="*/ 630070 h 3778410"/>
                    <a:gd name="connsiteX28" fmla="*/ 700166 w 1400332"/>
                    <a:gd name="connsiteY28" fmla="*/ 1260140 h 3778410"/>
                    <a:gd name="connsiteX29" fmla="*/ 70096 w 1400332"/>
                    <a:gd name="connsiteY29" fmla="*/ 630070 h 3778410"/>
                    <a:gd name="connsiteX30" fmla="*/ 700166 w 1400332"/>
                    <a:gd name="connsiteY30" fmla="*/ 0 h 37784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</a:cxnLst>
                  <a:rect l="l" t="t" r="r" b="b"/>
                  <a:pathLst>
                    <a:path w="1400332" h="3778410">
                      <a:moveTo>
                        <a:pt x="225030" y="1350150"/>
                      </a:moveTo>
                      <a:lnTo>
                        <a:pt x="1175302" y="1350150"/>
                      </a:lnTo>
                      <a:cubicBezTo>
                        <a:pt x="1299583" y="1350150"/>
                        <a:pt x="1400332" y="1450899"/>
                        <a:pt x="1400332" y="1575180"/>
                      </a:cubicBezTo>
                      <a:lnTo>
                        <a:pt x="1400332" y="2700300"/>
                      </a:lnTo>
                      <a:lnTo>
                        <a:pt x="1198311" y="2700300"/>
                      </a:lnTo>
                      <a:lnTo>
                        <a:pt x="1198311" y="1808560"/>
                      </a:lnTo>
                      <a:cubicBezTo>
                        <a:pt x="1198311" y="1792452"/>
                        <a:pt x="1185253" y="1779394"/>
                        <a:pt x="1169145" y="1779394"/>
                      </a:cubicBezTo>
                      <a:cubicBezTo>
                        <a:pt x="1153037" y="1779394"/>
                        <a:pt x="1139979" y="1792452"/>
                        <a:pt x="1139979" y="1808560"/>
                      </a:cubicBezTo>
                      <a:lnTo>
                        <a:pt x="1139979" y="2700300"/>
                      </a:lnTo>
                      <a:lnTo>
                        <a:pt x="1138790" y="2700300"/>
                      </a:lnTo>
                      <a:lnTo>
                        <a:pt x="1021670" y="3778410"/>
                      </a:lnTo>
                      <a:lnTo>
                        <a:pt x="729329" y="3778410"/>
                      </a:lnTo>
                      <a:lnTo>
                        <a:pt x="729330" y="2539575"/>
                      </a:lnTo>
                      <a:cubicBezTo>
                        <a:pt x="729330" y="2523467"/>
                        <a:pt x="716272" y="2510409"/>
                        <a:pt x="700164" y="2510409"/>
                      </a:cubicBezTo>
                      <a:cubicBezTo>
                        <a:pt x="684056" y="2510409"/>
                        <a:pt x="670998" y="2523467"/>
                        <a:pt x="670998" y="2539575"/>
                      </a:cubicBezTo>
                      <a:lnTo>
                        <a:pt x="670998" y="3778410"/>
                      </a:lnTo>
                      <a:lnTo>
                        <a:pt x="378660" y="3778410"/>
                      </a:lnTo>
                      <a:lnTo>
                        <a:pt x="261541" y="2700300"/>
                      </a:lnTo>
                      <a:lnTo>
                        <a:pt x="260348" y="2700300"/>
                      </a:lnTo>
                      <a:lnTo>
                        <a:pt x="260349" y="1808560"/>
                      </a:lnTo>
                      <a:cubicBezTo>
                        <a:pt x="260349" y="1792452"/>
                        <a:pt x="247291" y="1779394"/>
                        <a:pt x="231183" y="1779394"/>
                      </a:cubicBezTo>
                      <a:cubicBezTo>
                        <a:pt x="215075" y="1779394"/>
                        <a:pt x="202017" y="1792452"/>
                        <a:pt x="202017" y="1808560"/>
                      </a:cubicBezTo>
                      <a:lnTo>
                        <a:pt x="202017" y="2700300"/>
                      </a:lnTo>
                      <a:lnTo>
                        <a:pt x="0" y="2700300"/>
                      </a:lnTo>
                      <a:lnTo>
                        <a:pt x="0" y="1575180"/>
                      </a:lnTo>
                      <a:cubicBezTo>
                        <a:pt x="0" y="1450899"/>
                        <a:pt x="100749" y="1350150"/>
                        <a:pt x="225030" y="1350150"/>
                      </a:cubicBezTo>
                      <a:close/>
                      <a:moveTo>
                        <a:pt x="700166" y="0"/>
                      </a:moveTo>
                      <a:cubicBezTo>
                        <a:pt x="1048144" y="0"/>
                        <a:pt x="1330236" y="282092"/>
                        <a:pt x="1330236" y="630070"/>
                      </a:cubicBezTo>
                      <a:cubicBezTo>
                        <a:pt x="1330236" y="978048"/>
                        <a:pt x="1048144" y="1260140"/>
                        <a:pt x="700166" y="1260140"/>
                      </a:cubicBezTo>
                      <a:cubicBezTo>
                        <a:pt x="352188" y="1260140"/>
                        <a:pt x="70096" y="978048"/>
                        <a:pt x="70096" y="630070"/>
                      </a:cubicBezTo>
                      <a:cubicBezTo>
                        <a:pt x="70096" y="282092"/>
                        <a:pt x="352188" y="0"/>
                        <a:pt x="700166" y="0"/>
                      </a:cubicBezTo>
                      <a:close/>
                    </a:path>
                  </a:pathLst>
                </a:custGeom>
                <a:solidFill>
                  <a:srgbClr val="FF9933"/>
                </a:solidFill>
                <a:ln w="6350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" name="フリーフォーム: 図形 18">
                  <a:extLst>
                    <a:ext uri="{FF2B5EF4-FFF2-40B4-BE49-F238E27FC236}">
                      <a16:creationId xmlns:a16="http://schemas.microsoft.com/office/drawing/2014/main" id="{6B60066F-07B1-FD0C-5857-0A13C2FB5753}"/>
                    </a:ext>
                  </a:extLst>
                </p:cNvPr>
                <p:cNvSpPr/>
                <p:nvPr/>
              </p:nvSpPr>
              <p:spPr bwMode="auto">
                <a:xfrm>
                  <a:off x="-627395" y="6593026"/>
                  <a:ext cx="711923" cy="273500"/>
                </a:xfrm>
                <a:custGeom>
                  <a:avLst/>
                  <a:gdLst>
                    <a:gd name="connsiteX0" fmla="*/ 224639 w 719067"/>
                    <a:gd name="connsiteY0" fmla="*/ 0 h 270389"/>
                    <a:gd name="connsiteX1" fmla="*/ 633135 w 719067"/>
                    <a:gd name="connsiteY1" fmla="*/ 0 h 270389"/>
                    <a:gd name="connsiteX2" fmla="*/ 719067 w 719067"/>
                    <a:gd name="connsiteY2" fmla="*/ 270389 h 270389"/>
                    <a:gd name="connsiteX3" fmla="*/ 138707 w 719067"/>
                    <a:gd name="connsiteY3" fmla="*/ 270389 h 270389"/>
                    <a:gd name="connsiteX4" fmla="*/ 139232 w 719067"/>
                    <a:gd name="connsiteY4" fmla="*/ 268738 h 270389"/>
                    <a:gd name="connsiteX5" fmla="*/ 0 w 719067"/>
                    <a:gd name="connsiteY5" fmla="*/ 268738 h 270389"/>
                    <a:gd name="connsiteX6" fmla="*/ 163684 w 719067"/>
                    <a:gd name="connsiteY6" fmla="*/ 191799 h 270389"/>
                    <a:gd name="connsiteX0" fmla="*/ 224639 w 719067"/>
                    <a:gd name="connsiteY0" fmla="*/ 0 h 270389"/>
                    <a:gd name="connsiteX1" fmla="*/ 633135 w 719067"/>
                    <a:gd name="connsiteY1" fmla="*/ 0 h 270389"/>
                    <a:gd name="connsiteX2" fmla="*/ 719067 w 719067"/>
                    <a:gd name="connsiteY2" fmla="*/ 270389 h 270389"/>
                    <a:gd name="connsiteX3" fmla="*/ 138707 w 719067"/>
                    <a:gd name="connsiteY3" fmla="*/ 270389 h 270389"/>
                    <a:gd name="connsiteX4" fmla="*/ 0 w 719067"/>
                    <a:gd name="connsiteY4" fmla="*/ 268738 h 270389"/>
                    <a:gd name="connsiteX5" fmla="*/ 163684 w 719067"/>
                    <a:gd name="connsiteY5" fmla="*/ 191799 h 270389"/>
                    <a:gd name="connsiteX6" fmla="*/ 224639 w 719067"/>
                    <a:gd name="connsiteY6" fmla="*/ 0 h 270389"/>
                    <a:gd name="connsiteX0" fmla="*/ 224639 w 719067"/>
                    <a:gd name="connsiteY0" fmla="*/ 0 h 270389"/>
                    <a:gd name="connsiteX1" fmla="*/ 633135 w 719067"/>
                    <a:gd name="connsiteY1" fmla="*/ 0 h 270389"/>
                    <a:gd name="connsiteX2" fmla="*/ 719067 w 719067"/>
                    <a:gd name="connsiteY2" fmla="*/ 270389 h 270389"/>
                    <a:gd name="connsiteX3" fmla="*/ 0 w 719067"/>
                    <a:gd name="connsiteY3" fmla="*/ 268738 h 270389"/>
                    <a:gd name="connsiteX4" fmla="*/ 163684 w 719067"/>
                    <a:gd name="connsiteY4" fmla="*/ 191799 h 270389"/>
                    <a:gd name="connsiteX5" fmla="*/ 224639 w 719067"/>
                    <a:gd name="connsiteY5" fmla="*/ 0 h 270389"/>
                    <a:gd name="connsiteX0" fmla="*/ 217495 w 711923"/>
                    <a:gd name="connsiteY0" fmla="*/ 0 h 273500"/>
                    <a:gd name="connsiteX1" fmla="*/ 625991 w 711923"/>
                    <a:gd name="connsiteY1" fmla="*/ 0 h 273500"/>
                    <a:gd name="connsiteX2" fmla="*/ 711923 w 711923"/>
                    <a:gd name="connsiteY2" fmla="*/ 270389 h 273500"/>
                    <a:gd name="connsiteX3" fmla="*/ 0 w 711923"/>
                    <a:gd name="connsiteY3" fmla="*/ 273500 h 273500"/>
                    <a:gd name="connsiteX4" fmla="*/ 156540 w 711923"/>
                    <a:gd name="connsiteY4" fmla="*/ 191799 h 273500"/>
                    <a:gd name="connsiteX5" fmla="*/ 217495 w 711923"/>
                    <a:gd name="connsiteY5" fmla="*/ 0 h 273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711923" h="273500">
                      <a:moveTo>
                        <a:pt x="217495" y="0"/>
                      </a:moveTo>
                      <a:lnTo>
                        <a:pt x="625991" y="0"/>
                      </a:lnTo>
                      <a:lnTo>
                        <a:pt x="711923" y="270389"/>
                      </a:lnTo>
                      <a:lnTo>
                        <a:pt x="0" y="273500"/>
                      </a:lnTo>
                      <a:lnTo>
                        <a:pt x="156540" y="191799"/>
                      </a:lnTo>
                      <a:lnTo>
                        <a:pt x="217495" y="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456183789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27</Words>
  <Application>Microsoft Office PowerPoint</Application>
  <PresentationFormat>A4 210 x 297 mm</PresentationFormat>
  <Paragraphs>17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8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popg83_このトイレは従業員専用です</dc:title>
  <dc:subject>popg83_このトイレは従業員専用です</dc:subject>
  <dc:creator>でじけろお</dc:creator>
  <cp:lastModifiedBy/>
  <cp:revision>1</cp:revision>
  <dcterms:created xsi:type="dcterms:W3CDTF">2014-12-04T06:28:23Z</dcterms:created>
  <dcterms:modified xsi:type="dcterms:W3CDTF">2024-11-13T14:02:34Z</dcterms:modified>
  <cp:version>1</cp:version>
</cp:coreProperties>
</file>