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6" r:id="rId2"/>
    <p:sldId id="328" r:id="rId3"/>
    <p:sldId id="316" r:id="rId4"/>
    <p:sldId id="329" r:id="rId5"/>
    <p:sldId id="327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00"/>
    <a:srgbClr val="FF0000"/>
    <a:srgbClr val="99CCFF"/>
    <a:srgbClr val="FFCC66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181703" y="7075174"/>
            <a:ext cx="2685010" cy="12309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E9C7195-FC4C-76F4-644F-73A917BE1BD4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19FA2E3D-805B-0A88-6630-4D40414CBFB8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8A4F3018-F145-F139-CA4E-70834E6A44EB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2277F49-7044-007D-CD42-2F879181BA8F}"/>
              </a:ext>
            </a:extLst>
          </p:cNvPr>
          <p:cNvSpPr txBox="1"/>
          <p:nvPr/>
        </p:nvSpPr>
        <p:spPr>
          <a:xfrm rot="5400000">
            <a:off x="1231873" y="4284865"/>
            <a:ext cx="8265629" cy="12309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5F3AB91-F29D-2CAF-797E-5B53D11D45E3}"/>
              </a:ext>
            </a:extLst>
          </p:cNvPr>
          <p:cNvSpPr txBox="1"/>
          <p:nvPr/>
        </p:nvSpPr>
        <p:spPr>
          <a:xfrm rot="5400000">
            <a:off x="-706655" y="3864244"/>
            <a:ext cx="8265629" cy="207222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従業員専用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48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E3B92-0EBC-F7DA-745F-7DE888560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8DC4427-74BB-610D-1AC0-7E3C58959656}"/>
              </a:ext>
            </a:extLst>
          </p:cNvPr>
          <p:cNvSpPr txBox="1"/>
          <p:nvPr/>
        </p:nvSpPr>
        <p:spPr>
          <a:xfrm rot="5400000">
            <a:off x="-1906319" y="3967875"/>
            <a:ext cx="8160328" cy="19702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2C34281-C7D5-6969-F5B3-3F8294ACF742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0783654B-6E1F-CA8E-BD3E-D7ECF0BCA017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B65E486E-4BBA-A87F-245A-626C9EF8A5FC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3221569-5065-3216-EBC4-93D7EB1D2221}"/>
              </a:ext>
            </a:extLst>
          </p:cNvPr>
          <p:cNvSpPr txBox="1"/>
          <p:nvPr/>
        </p:nvSpPr>
        <p:spPr>
          <a:xfrm rot="5400000">
            <a:off x="635713" y="3967875"/>
            <a:ext cx="8160328" cy="19702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従業員専用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870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CBFE448-052C-D58E-FD6C-C1AEF6F6456B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4EC2FA9-222E-2132-9035-EC71F9FB7317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従業員専用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D337D1B8-5F8E-621D-8FB3-1A69113D41E7}"/>
              </a:ext>
            </a:extLst>
          </p:cNvPr>
          <p:cNvGrpSpPr/>
          <p:nvPr/>
        </p:nvGrpSpPr>
        <p:grpSpPr>
          <a:xfrm>
            <a:off x="2397485" y="6263768"/>
            <a:ext cx="1825861" cy="3164341"/>
            <a:chOff x="-993379" y="4959170"/>
            <a:chExt cx="1521378" cy="2636652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23264735-3C84-8EBF-01A4-D029F45C2D71}"/>
                </a:ext>
              </a:extLst>
            </p:cNvPr>
            <p:cNvGrpSpPr/>
            <p:nvPr/>
          </p:nvGrpSpPr>
          <p:grpSpPr>
            <a:xfrm>
              <a:off x="-993379" y="5156238"/>
              <a:ext cx="1521378" cy="2439584"/>
              <a:chOff x="-993379" y="1993938"/>
              <a:chExt cx="1521378" cy="2439584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4F71CC9F-90F1-A8CE-CD6D-D835827AF729}"/>
                  </a:ext>
                </a:extLst>
              </p:cNvPr>
              <p:cNvSpPr/>
              <p:nvPr/>
            </p:nvSpPr>
            <p:spPr bwMode="auto">
              <a:xfrm>
                <a:off x="-783823" y="2118588"/>
                <a:ext cx="1121184" cy="643341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D69FF010-2763-6904-958E-F20BEECC2945}"/>
                  </a:ext>
                </a:extLst>
              </p:cNvPr>
              <p:cNvSpPr/>
              <p:nvPr/>
            </p:nvSpPr>
            <p:spPr bwMode="auto">
              <a:xfrm rot="8100000">
                <a:off x="2458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四角形: 上の 2 つの角を丸める 5">
                <a:extLst>
                  <a:ext uri="{FF2B5EF4-FFF2-40B4-BE49-F238E27FC236}">
                    <a16:creationId xmlns:a16="http://schemas.microsoft.com/office/drawing/2014/main" id="{99A5492D-7F8C-7326-F908-92B28A257546}"/>
                  </a:ext>
                </a:extLst>
              </p:cNvPr>
              <p:cNvSpPr/>
              <p:nvPr/>
            </p:nvSpPr>
            <p:spPr bwMode="auto">
              <a:xfrm rot="19800000" flipH="1">
                <a:off x="507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F8260C3-8191-2A7E-F015-F6DD1675A30E}"/>
                  </a:ext>
                </a:extLst>
              </p:cNvPr>
              <p:cNvSpPr/>
              <p:nvPr/>
            </p:nvSpPr>
            <p:spPr bwMode="auto">
              <a:xfrm>
                <a:off x="-73078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63ECB7E2-6C88-E3A1-1917-055F9ADF850B}"/>
                  </a:ext>
                </a:extLst>
              </p:cNvPr>
              <p:cNvSpPr/>
              <p:nvPr/>
            </p:nvSpPr>
            <p:spPr bwMode="auto">
              <a:xfrm flipH="1">
                <a:off x="-163923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AC3D4213-92A8-8310-1728-1E794F7C9116}"/>
                  </a:ext>
                </a:extLst>
              </p:cNvPr>
              <p:cNvSpPr/>
              <p:nvPr/>
            </p:nvSpPr>
            <p:spPr bwMode="auto">
              <a:xfrm rot="13500000" flipH="1">
                <a:off x="-98631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四角形: 上の 2 つの角を丸める 5">
                <a:extLst>
                  <a:ext uri="{FF2B5EF4-FFF2-40B4-BE49-F238E27FC236}">
                    <a16:creationId xmlns:a16="http://schemas.microsoft.com/office/drawing/2014/main" id="{0589FB65-7345-D301-0CAB-E37D722F8B48}"/>
                  </a:ext>
                </a:extLst>
              </p:cNvPr>
              <p:cNvSpPr/>
              <p:nvPr/>
            </p:nvSpPr>
            <p:spPr bwMode="auto">
              <a:xfrm rot="1800000">
                <a:off x="-777104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66F19B29-E890-B293-DFB6-E1DCD19FA628}"/>
                  </a:ext>
                </a:extLst>
              </p:cNvPr>
              <p:cNvSpPr/>
              <p:nvPr/>
            </p:nvSpPr>
            <p:spPr bwMode="auto">
              <a:xfrm rot="10800000">
                <a:off x="-614213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F9F67F11-77B2-33D2-9DDB-86495CA28D92}"/>
                  </a:ext>
                </a:extLst>
              </p:cNvPr>
              <p:cNvSpPr/>
              <p:nvPr/>
            </p:nvSpPr>
            <p:spPr bwMode="auto">
              <a:xfrm>
                <a:off x="-648062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69CED149-A5B0-1699-8664-5A078CE22435}"/>
                  </a:ext>
                </a:extLst>
              </p:cNvPr>
              <p:cNvSpPr/>
              <p:nvPr/>
            </p:nvSpPr>
            <p:spPr bwMode="auto">
              <a:xfrm rot="20700000">
                <a:off x="-821922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E260FA21-D006-3C07-1B25-FDEE0A4AD944}"/>
                  </a:ext>
                </a:extLst>
              </p:cNvPr>
              <p:cNvSpPr/>
              <p:nvPr/>
            </p:nvSpPr>
            <p:spPr bwMode="auto">
              <a:xfrm rot="900000" flipH="1">
                <a:off x="8946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354E586C-A830-48CE-1B16-77ED3F9D1528}"/>
                  </a:ext>
                </a:extLst>
              </p:cNvPr>
              <p:cNvSpPr/>
              <p:nvPr/>
            </p:nvSpPr>
            <p:spPr bwMode="auto">
              <a:xfrm>
                <a:off x="-70642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523050F5-EB68-E68E-5EA0-9E33F79A13DC}"/>
                  </a:ext>
                </a:extLst>
              </p:cNvPr>
              <p:cNvSpPr/>
              <p:nvPr/>
            </p:nvSpPr>
            <p:spPr bwMode="auto">
              <a:xfrm>
                <a:off x="-6537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F0CD7BD-3C09-2A40-BB44-A885B207940A}"/>
                  </a:ext>
                </a:extLst>
              </p:cNvPr>
              <p:cNvSpPr/>
              <p:nvPr/>
            </p:nvSpPr>
            <p:spPr bwMode="auto">
              <a:xfrm>
                <a:off x="-154266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D17F9CA4-81EC-1F49-C190-8BE6697231B7}"/>
                  </a:ext>
                </a:extLst>
              </p:cNvPr>
              <p:cNvSpPr/>
              <p:nvPr/>
            </p:nvSpPr>
            <p:spPr bwMode="auto">
              <a:xfrm>
                <a:off x="-521403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52FC9147-846B-4A1F-BE5A-78F2E4721EE7}"/>
                  </a:ext>
                </a:extLst>
              </p:cNvPr>
              <p:cNvSpPr/>
              <p:nvPr/>
            </p:nvSpPr>
            <p:spPr bwMode="auto">
              <a:xfrm>
                <a:off x="-17606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0E14BDD2-E00F-AD3C-D55B-722175B16420}"/>
                  </a:ext>
                </a:extLst>
              </p:cNvPr>
              <p:cNvSpPr/>
              <p:nvPr/>
            </p:nvSpPr>
            <p:spPr bwMode="auto">
              <a:xfrm flipH="1">
                <a:off x="-760746" y="1993938"/>
                <a:ext cx="1059911" cy="422919"/>
              </a:xfrm>
              <a:custGeom>
                <a:avLst/>
                <a:gdLst>
                  <a:gd name="connsiteX0" fmla="*/ 564435 w 1059911"/>
                  <a:gd name="connsiteY0" fmla="*/ 0 h 368454"/>
                  <a:gd name="connsiteX1" fmla="*/ 529942 w 1059911"/>
                  <a:gd name="connsiteY1" fmla="*/ 1508 h 368454"/>
                  <a:gd name="connsiteX2" fmla="*/ 495476 w 1059911"/>
                  <a:gd name="connsiteY2" fmla="*/ 1 h 368454"/>
                  <a:gd name="connsiteX3" fmla="*/ 482259 w 1059911"/>
                  <a:gd name="connsiteY3" fmla="*/ 3592 h 368454"/>
                  <a:gd name="connsiteX4" fmla="*/ 448693 w 1059911"/>
                  <a:gd name="connsiteY4" fmla="*/ 5059 h 368454"/>
                  <a:gd name="connsiteX5" fmla="*/ 312760 w 1059911"/>
                  <a:gd name="connsiteY5" fmla="*/ 38937 h 368454"/>
                  <a:gd name="connsiteX6" fmla="*/ 1471 w 1059911"/>
                  <a:gd name="connsiteY6" fmla="*/ 306922 h 368454"/>
                  <a:gd name="connsiteX7" fmla="*/ 40698 w 1059911"/>
                  <a:gd name="connsiteY7" fmla="*/ 356297 h 368454"/>
                  <a:gd name="connsiteX8" fmla="*/ 85436 w 1059911"/>
                  <a:gd name="connsiteY8" fmla="*/ 368452 h 368454"/>
                  <a:gd name="connsiteX9" fmla="*/ 181788 w 1059911"/>
                  <a:gd name="connsiteY9" fmla="*/ 302852 h 368454"/>
                  <a:gd name="connsiteX10" fmla="*/ 312760 w 1059911"/>
                  <a:gd name="connsiteY10" fmla="*/ 245312 h 368454"/>
                  <a:gd name="connsiteX11" fmla="*/ 448693 w 1059911"/>
                  <a:gd name="connsiteY11" fmla="*/ 211434 h 368454"/>
                  <a:gd name="connsiteX12" fmla="*/ 482259 w 1059911"/>
                  <a:gd name="connsiteY12" fmla="*/ 209967 h 368454"/>
                  <a:gd name="connsiteX13" fmla="*/ 495476 w 1059911"/>
                  <a:gd name="connsiteY13" fmla="*/ 206376 h 368454"/>
                  <a:gd name="connsiteX14" fmla="*/ 529942 w 1059911"/>
                  <a:gd name="connsiteY14" fmla="*/ 207883 h 368454"/>
                  <a:gd name="connsiteX15" fmla="*/ 564435 w 1059911"/>
                  <a:gd name="connsiteY15" fmla="*/ 206375 h 368454"/>
                  <a:gd name="connsiteX16" fmla="*/ 577663 w 1059911"/>
                  <a:gd name="connsiteY16" fmla="*/ 209970 h 368454"/>
                  <a:gd name="connsiteX17" fmla="*/ 611218 w 1059911"/>
                  <a:gd name="connsiteY17" fmla="*/ 211436 h 368454"/>
                  <a:gd name="connsiteX18" fmla="*/ 747151 w 1059911"/>
                  <a:gd name="connsiteY18" fmla="*/ 245313 h 368454"/>
                  <a:gd name="connsiteX19" fmla="*/ 878123 w 1059911"/>
                  <a:gd name="connsiteY19" fmla="*/ 302853 h 368454"/>
                  <a:gd name="connsiteX20" fmla="*/ 974476 w 1059911"/>
                  <a:gd name="connsiteY20" fmla="*/ 368454 h 368454"/>
                  <a:gd name="connsiteX21" fmla="*/ 1019213 w 1059911"/>
                  <a:gd name="connsiteY21" fmla="*/ 356298 h 368454"/>
                  <a:gd name="connsiteX22" fmla="*/ 1058440 w 1059911"/>
                  <a:gd name="connsiteY22" fmla="*/ 306923 h 368454"/>
                  <a:gd name="connsiteX23" fmla="*/ 747151 w 1059911"/>
                  <a:gd name="connsiteY23" fmla="*/ 38938 h 368454"/>
                  <a:gd name="connsiteX24" fmla="*/ 611218 w 1059911"/>
                  <a:gd name="connsiteY24" fmla="*/ 5061 h 368454"/>
                  <a:gd name="connsiteX25" fmla="*/ 577663 w 1059911"/>
                  <a:gd name="connsiteY25" fmla="*/ 3595 h 368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059911" h="368454">
                    <a:moveTo>
                      <a:pt x="564435" y="0"/>
                    </a:moveTo>
                    <a:lnTo>
                      <a:pt x="529942" y="1508"/>
                    </a:lnTo>
                    <a:lnTo>
                      <a:pt x="495476" y="1"/>
                    </a:lnTo>
                    <a:lnTo>
                      <a:pt x="482259" y="3592"/>
                    </a:lnTo>
                    <a:lnTo>
                      <a:pt x="448693" y="5059"/>
                    </a:lnTo>
                    <a:cubicBezTo>
                      <a:pt x="406078" y="11490"/>
                      <a:pt x="360098" y="22724"/>
                      <a:pt x="312760" y="38937"/>
                    </a:cubicBezTo>
                    <a:cubicBezTo>
                      <a:pt x="123410" y="103791"/>
                      <a:pt x="-15958" y="223773"/>
                      <a:pt x="1471" y="306922"/>
                    </a:cubicBezTo>
                    <a:cubicBezTo>
                      <a:pt x="5829" y="327709"/>
                      <a:pt x="19574" y="344226"/>
                      <a:pt x="40698" y="356297"/>
                    </a:cubicBezTo>
                    <a:lnTo>
                      <a:pt x="85436" y="368452"/>
                    </a:lnTo>
                    <a:lnTo>
                      <a:pt x="181788" y="302852"/>
                    </a:lnTo>
                    <a:cubicBezTo>
                      <a:pt x="221209" y="281184"/>
                      <a:pt x="265423" y="261526"/>
                      <a:pt x="312760" y="245312"/>
                    </a:cubicBezTo>
                    <a:cubicBezTo>
                      <a:pt x="360098" y="229099"/>
                      <a:pt x="406078" y="217865"/>
                      <a:pt x="448693" y="211434"/>
                    </a:cubicBezTo>
                    <a:lnTo>
                      <a:pt x="482259" y="209967"/>
                    </a:lnTo>
                    <a:lnTo>
                      <a:pt x="495476" y="206376"/>
                    </a:lnTo>
                    <a:lnTo>
                      <a:pt x="529942" y="207883"/>
                    </a:lnTo>
                    <a:lnTo>
                      <a:pt x="564435" y="206375"/>
                    </a:lnTo>
                    <a:lnTo>
                      <a:pt x="577663" y="209970"/>
                    </a:lnTo>
                    <a:lnTo>
                      <a:pt x="611218" y="211436"/>
                    </a:lnTo>
                    <a:cubicBezTo>
                      <a:pt x="653833" y="217867"/>
                      <a:pt x="699813" y="229100"/>
                      <a:pt x="747151" y="245313"/>
                    </a:cubicBezTo>
                    <a:cubicBezTo>
                      <a:pt x="794489" y="261527"/>
                      <a:pt x="838702" y="281186"/>
                      <a:pt x="878123" y="302853"/>
                    </a:cubicBezTo>
                    <a:lnTo>
                      <a:pt x="974476" y="368454"/>
                    </a:lnTo>
                    <a:lnTo>
                      <a:pt x="1019213" y="356298"/>
                    </a:lnTo>
                    <a:cubicBezTo>
                      <a:pt x="1040338" y="344228"/>
                      <a:pt x="1054083" y="327710"/>
                      <a:pt x="1058440" y="306923"/>
                    </a:cubicBezTo>
                    <a:cubicBezTo>
                      <a:pt x="1075869" y="223774"/>
                      <a:pt x="936501" y="103792"/>
                      <a:pt x="747151" y="38938"/>
                    </a:cubicBezTo>
                    <a:cubicBezTo>
                      <a:pt x="699813" y="22725"/>
                      <a:pt x="653833" y="11492"/>
                      <a:pt x="611218" y="5061"/>
                    </a:cubicBezTo>
                    <a:lnTo>
                      <a:pt x="577663" y="359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二等辺三角形 71">
                <a:extLst>
                  <a:ext uri="{FF2B5EF4-FFF2-40B4-BE49-F238E27FC236}">
                    <a16:creationId xmlns:a16="http://schemas.microsoft.com/office/drawing/2014/main" id="{B102745B-4065-0D94-8861-72B944543F0E}"/>
                  </a:ext>
                </a:extLst>
              </p:cNvPr>
              <p:cNvSpPr/>
              <p:nvPr/>
            </p:nvSpPr>
            <p:spPr bwMode="auto">
              <a:xfrm rot="16200000">
                <a:off x="-405742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98BE5E9A-1291-F729-B050-89D7AAE51C01}"/>
                  </a:ext>
                </a:extLst>
              </p:cNvPr>
              <p:cNvSpPr/>
              <p:nvPr/>
            </p:nvSpPr>
            <p:spPr bwMode="auto">
              <a:xfrm>
                <a:off x="-470894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DE05E05C-8F0D-AD17-ACDA-587F6BABE633}"/>
                  </a:ext>
                </a:extLst>
              </p:cNvPr>
              <p:cNvSpPr/>
              <p:nvPr/>
            </p:nvSpPr>
            <p:spPr bwMode="auto">
              <a:xfrm rot="10800000">
                <a:off x="-571862" y="3186907"/>
                <a:ext cx="233724" cy="206374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28E0C61F-165F-113C-39A5-00B4BCBE7687}"/>
                  </a:ext>
                </a:extLst>
              </p:cNvPr>
              <p:cNvSpPr/>
              <p:nvPr/>
            </p:nvSpPr>
            <p:spPr bwMode="auto">
              <a:xfrm rot="10800000">
                <a:off x="-109899" y="3186907"/>
                <a:ext cx="233724" cy="206374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84BB6C16-CA15-2C6E-C86F-7ED704B3BFB7}"/>
                </a:ext>
              </a:extLst>
            </p:cNvPr>
            <p:cNvGrpSpPr/>
            <p:nvPr/>
          </p:nvGrpSpPr>
          <p:grpSpPr>
            <a:xfrm>
              <a:off x="-704850" y="4959170"/>
              <a:ext cx="939800" cy="397017"/>
              <a:chOff x="-704850" y="4959170"/>
              <a:chExt cx="939800" cy="397017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DBD5103A-FF52-4764-96B5-08926129D3C8}"/>
                  </a:ext>
                </a:extLst>
              </p:cNvPr>
              <p:cNvGrpSpPr/>
              <p:nvPr/>
            </p:nvGrpSpPr>
            <p:grpSpPr>
              <a:xfrm>
                <a:off x="-704850" y="4959170"/>
                <a:ext cx="939800" cy="397017"/>
                <a:chOff x="-704850" y="4959170"/>
                <a:chExt cx="939800" cy="397017"/>
              </a:xfrm>
              <a:solidFill>
                <a:srgbClr val="FF0000"/>
              </a:solidFill>
            </p:grpSpPr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D172E2A2-38F2-0103-AF2F-2F9A5DBAA09A}"/>
                    </a:ext>
                  </a:extLst>
                </p:cNvPr>
                <p:cNvSpPr/>
                <p:nvPr/>
              </p:nvSpPr>
              <p:spPr bwMode="auto">
                <a:xfrm>
                  <a:off x="-652824" y="4959170"/>
                  <a:ext cx="834546" cy="379985"/>
                </a:xfrm>
                <a:custGeom>
                  <a:avLst/>
                  <a:gdLst>
                    <a:gd name="connsiteX0" fmla="*/ 417874 w 834546"/>
                    <a:gd name="connsiteY0" fmla="*/ 0 h 416883"/>
                    <a:gd name="connsiteX1" fmla="*/ 751249 w 834546"/>
                    <a:gd name="connsiteY1" fmla="*/ 77277 h 416883"/>
                    <a:gd name="connsiteX2" fmla="*/ 750002 w 834546"/>
                    <a:gd name="connsiteY2" fmla="*/ 78709 h 416883"/>
                    <a:gd name="connsiteX3" fmla="*/ 834546 w 834546"/>
                    <a:gd name="connsiteY3" fmla="*/ 416883 h 416883"/>
                    <a:gd name="connsiteX4" fmla="*/ 0 w 834546"/>
                    <a:gd name="connsiteY4" fmla="*/ 416883 h 416883"/>
                    <a:gd name="connsiteX5" fmla="*/ 84772 w 834546"/>
                    <a:gd name="connsiteY5" fmla="*/ 77795 h 416883"/>
                    <a:gd name="connsiteX6" fmla="*/ 84918 w 834546"/>
                    <a:gd name="connsiteY6" fmla="*/ 77759 h 416883"/>
                    <a:gd name="connsiteX7" fmla="*/ 84499 w 834546"/>
                    <a:gd name="connsiteY7" fmla="*/ 77277 h 416883"/>
                    <a:gd name="connsiteX8" fmla="*/ 417874 w 834546"/>
                    <a:gd name="connsiteY8" fmla="*/ 0 h 416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4546" h="416883">
                      <a:moveTo>
                        <a:pt x="417874" y="0"/>
                      </a:moveTo>
                      <a:cubicBezTo>
                        <a:pt x="601992" y="0"/>
                        <a:pt x="751249" y="34598"/>
                        <a:pt x="751249" y="77277"/>
                      </a:cubicBezTo>
                      <a:lnTo>
                        <a:pt x="750002" y="78709"/>
                      </a:lnTo>
                      <a:lnTo>
                        <a:pt x="834546" y="416883"/>
                      </a:lnTo>
                      <a:lnTo>
                        <a:pt x="0" y="416883"/>
                      </a:lnTo>
                      <a:lnTo>
                        <a:pt x="84772" y="77795"/>
                      </a:lnTo>
                      <a:lnTo>
                        <a:pt x="84918" y="77759"/>
                      </a:lnTo>
                      <a:lnTo>
                        <a:pt x="84499" y="77277"/>
                      </a:lnTo>
                      <a:cubicBezTo>
                        <a:pt x="84499" y="34598"/>
                        <a:pt x="233756" y="0"/>
                        <a:pt x="417874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F302C2DE-DFF0-C5D2-F66D-A2BAE19FA481}"/>
                    </a:ext>
                  </a:extLst>
                </p:cNvPr>
                <p:cNvSpPr/>
                <p:nvPr/>
              </p:nvSpPr>
              <p:spPr bwMode="auto">
                <a:xfrm>
                  <a:off x="-704850" y="5233692"/>
                  <a:ext cx="939800" cy="122495"/>
                </a:xfrm>
                <a:custGeom>
                  <a:avLst/>
                  <a:gdLst>
                    <a:gd name="connsiteX0" fmla="*/ 428626 w 857252"/>
                    <a:gd name="connsiteY0" fmla="*/ 0 h 86941"/>
                    <a:gd name="connsiteX1" fmla="*/ 857252 w 857252"/>
                    <a:gd name="connsiteY1" fmla="*/ 77277 h 86941"/>
                    <a:gd name="connsiteX2" fmla="*/ 846431 w 857252"/>
                    <a:gd name="connsiteY2" fmla="*/ 86941 h 86941"/>
                    <a:gd name="connsiteX3" fmla="*/ 812532 w 857252"/>
                    <a:gd name="connsiteY3" fmla="*/ 79784 h 86941"/>
                    <a:gd name="connsiteX4" fmla="*/ 428626 w 857252"/>
                    <a:gd name="connsiteY4" fmla="*/ 57150 h 86941"/>
                    <a:gd name="connsiteX5" fmla="*/ 44720 w 857252"/>
                    <a:gd name="connsiteY5" fmla="*/ 79784 h 86941"/>
                    <a:gd name="connsiteX6" fmla="*/ 10821 w 857252"/>
                    <a:gd name="connsiteY6" fmla="*/ 86941 h 86941"/>
                    <a:gd name="connsiteX7" fmla="*/ 0 w 857252"/>
                    <a:gd name="connsiteY7" fmla="*/ 77277 h 86941"/>
                    <a:gd name="connsiteX8" fmla="*/ 428626 w 857252"/>
                    <a:gd name="connsiteY8" fmla="*/ 0 h 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7252" h="86941">
                      <a:moveTo>
                        <a:pt x="428626" y="0"/>
                      </a:moveTo>
                      <a:cubicBezTo>
                        <a:pt x="665350" y="0"/>
                        <a:pt x="857252" y="34598"/>
                        <a:pt x="857252" y="77277"/>
                      </a:cubicBezTo>
                      <a:lnTo>
                        <a:pt x="846431" y="86941"/>
                      </a:lnTo>
                      <a:lnTo>
                        <a:pt x="812532" y="79784"/>
                      </a:lnTo>
                      <a:cubicBezTo>
                        <a:pt x="714282" y="65800"/>
                        <a:pt x="578551" y="57150"/>
                        <a:pt x="428626" y="57150"/>
                      </a:cubicBezTo>
                      <a:cubicBezTo>
                        <a:pt x="278702" y="57150"/>
                        <a:pt x="142970" y="65800"/>
                        <a:pt x="44720" y="79784"/>
                      </a:cubicBezTo>
                      <a:lnTo>
                        <a:pt x="10821" y="86941"/>
                      </a:lnTo>
                      <a:lnTo>
                        <a:pt x="0" y="77277"/>
                      </a:lnTo>
                      <a:cubicBezTo>
                        <a:pt x="0" y="34598"/>
                        <a:pt x="191902" y="0"/>
                        <a:pt x="428626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1233A85E-7D4C-DA93-6E7F-B3A276D23642}"/>
                  </a:ext>
                </a:extLst>
              </p:cNvPr>
              <p:cNvSpPr/>
              <p:nvPr/>
            </p:nvSpPr>
            <p:spPr bwMode="auto">
              <a:xfrm>
                <a:off x="-464680" y="5038725"/>
                <a:ext cx="451980" cy="13786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D447BF4C-C1B7-E7E8-6F54-75882F1C28E5}"/>
                </a:ext>
              </a:extLst>
            </p:cNvPr>
            <p:cNvSpPr/>
            <p:nvPr/>
          </p:nvSpPr>
          <p:spPr bwMode="auto">
            <a:xfrm>
              <a:off x="-269961" y="6198394"/>
              <a:ext cx="90010" cy="63455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54345-7A78-4626-42BF-BC6AFD019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7069D81-2A92-6BB3-8613-486C3CF104EC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48C23D-BBCA-C9FE-9F07-C4E08C9BD46F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従業員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専用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5E6825AE-FB69-67A7-106A-625F990FAB9D}"/>
              </a:ext>
            </a:extLst>
          </p:cNvPr>
          <p:cNvGrpSpPr/>
          <p:nvPr/>
        </p:nvGrpSpPr>
        <p:grpSpPr>
          <a:xfrm>
            <a:off x="2219428" y="6044215"/>
            <a:ext cx="1990638" cy="3449912"/>
            <a:chOff x="644921" y="4959170"/>
            <a:chExt cx="1521378" cy="2636652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07EA029D-0914-49D4-5439-BA722450E012}"/>
                </a:ext>
              </a:extLst>
            </p:cNvPr>
            <p:cNvGrpSpPr/>
            <p:nvPr/>
          </p:nvGrpSpPr>
          <p:grpSpPr>
            <a:xfrm>
              <a:off x="644921" y="5107956"/>
              <a:ext cx="1521378" cy="2487866"/>
              <a:chOff x="644921" y="1945656"/>
              <a:chExt cx="1521378" cy="2487866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F9D729E2-CEA3-CA5D-F621-01B65BE9AD1C}"/>
                  </a:ext>
                </a:extLst>
              </p:cNvPr>
              <p:cNvSpPr/>
              <p:nvPr/>
            </p:nvSpPr>
            <p:spPr bwMode="auto">
              <a:xfrm rot="13500000" flipH="1">
                <a:off x="651988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AD510943-8896-8500-1D7C-5F777B9552EE}"/>
                  </a:ext>
                </a:extLst>
              </p:cNvPr>
              <p:cNvGrpSpPr/>
              <p:nvPr/>
            </p:nvGrpSpPr>
            <p:grpSpPr>
              <a:xfrm>
                <a:off x="831949" y="1945656"/>
                <a:ext cx="1334350" cy="2487866"/>
                <a:chOff x="831949" y="1945656"/>
                <a:chExt cx="1334350" cy="2487866"/>
              </a:xfrm>
            </p:grpSpPr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4B6C1A61-92DB-5A96-1E87-E8B24F51E4B3}"/>
                    </a:ext>
                  </a:extLst>
                </p:cNvPr>
                <p:cNvSpPr/>
                <p:nvPr/>
              </p:nvSpPr>
              <p:spPr bwMode="auto">
                <a:xfrm>
                  <a:off x="920848" y="2046635"/>
                  <a:ext cx="1019584" cy="11839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D8A7BCB2-C35E-1909-5A5E-63B4FBFF2021}"/>
                    </a:ext>
                  </a:extLst>
                </p:cNvPr>
                <p:cNvSpPr/>
                <p:nvPr/>
              </p:nvSpPr>
              <p:spPr bwMode="auto">
                <a:xfrm rot="8100000">
                  <a:off x="1884192" y="3706522"/>
                  <a:ext cx="282107" cy="296241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四角形: 上の 2 つの角を丸める 5">
                  <a:extLst>
                    <a:ext uri="{FF2B5EF4-FFF2-40B4-BE49-F238E27FC236}">
                      <a16:creationId xmlns:a16="http://schemas.microsoft.com/office/drawing/2014/main" id="{33BE1642-DA04-AAE3-C97A-20BF4D27E023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1689051" y="2984553"/>
                  <a:ext cx="268040" cy="787798"/>
                </a:xfrm>
                <a:custGeom>
                  <a:avLst/>
                  <a:gdLst>
                    <a:gd name="connsiteX0" fmla="*/ 134020 w 268039"/>
                    <a:gd name="connsiteY0" fmla="*/ 0 h 787798"/>
                    <a:gd name="connsiteX1" fmla="*/ 134020 w 268039"/>
                    <a:gd name="connsiteY1" fmla="*/ 0 h 787798"/>
                    <a:gd name="connsiteX2" fmla="*/ 268040 w 268039"/>
                    <a:gd name="connsiteY2" fmla="*/ 134020 h 787798"/>
                    <a:gd name="connsiteX3" fmla="*/ 268039 w 268039"/>
                    <a:gd name="connsiteY3" fmla="*/ 787798 h 787798"/>
                    <a:gd name="connsiteX4" fmla="*/ 268039 w 268039"/>
                    <a:gd name="connsiteY4" fmla="*/ 787798 h 787798"/>
                    <a:gd name="connsiteX5" fmla="*/ 0 w 268039"/>
                    <a:gd name="connsiteY5" fmla="*/ 787798 h 787798"/>
                    <a:gd name="connsiteX6" fmla="*/ 0 w 268039"/>
                    <a:gd name="connsiteY6" fmla="*/ 787798 h 787798"/>
                    <a:gd name="connsiteX7" fmla="*/ 0 w 268039"/>
                    <a:gd name="connsiteY7" fmla="*/ 134020 h 787798"/>
                    <a:gd name="connsiteX8" fmla="*/ 134020 w 268039"/>
                    <a:gd name="connsiteY8" fmla="*/ 0 h 787798"/>
                    <a:gd name="connsiteX0" fmla="*/ 134020 w 268040"/>
                    <a:gd name="connsiteY0" fmla="*/ 0 h 787798"/>
                    <a:gd name="connsiteX1" fmla="*/ 134020 w 268040"/>
                    <a:gd name="connsiteY1" fmla="*/ 0 h 787798"/>
                    <a:gd name="connsiteX2" fmla="*/ 268040 w 268040"/>
                    <a:gd name="connsiteY2" fmla="*/ 134020 h 787798"/>
                    <a:gd name="connsiteX3" fmla="*/ 268039 w 268040"/>
                    <a:gd name="connsiteY3" fmla="*/ 787798 h 787798"/>
                    <a:gd name="connsiteX4" fmla="*/ 268039 w 268040"/>
                    <a:gd name="connsiteY4" fmla="*/ 787798 h 787798"/>
                    <a:gd name="connsiteX5" fmla="*/ 0 w 268040"/>
                    <a:gd name="connsiteY5" fmla="*/ 787798 h 787798"/>
                    <a:gd name="connsiteX6" fmla="*/ 53944 w 268040"/>
                    <a:gd name="connsiteY6" fmla="*/ 785982 h 787798"/>
                    <a:gd name="connsiteX7" fmla="*/ 0 w 268040"/>
                    <a:gd name="connsiteY7" fmla="*/ 134020 h 787798"/>
                    <a:gd name="connsiteX8" fmla="*/ 134020 w 268040"/>
                    <a:gd name="connsiteY8" fmla="*/ 0 h 787798"/>
                    <a:gd name="connsiteX0" fmla="*/ 134020 w 268040"/>
                    <a:gd name="connsiteY0" fmla="*/ 0 h 787798"/>
                    <a:gd name="connsiteX1" fmla="*/ 134020 w 268040"/>
                    <a:gd name="connsiteY1" fmla="*/ 0 h 787798"/>
                    <a:gd name="connsiteX2" fmla="*/ 268040 w 268040"/>
                    <a:gd name="connsiteY2" fmla="*/ 134020 h 787798"/>
                    <a:gd name="connsiteX3" fmla="*/ 268039 w 268040"/>
                    <a:gd name="connsiteY3" fmla="*/ 787798 h 787798"/>
                    <a:gd name="connsiteX4" fmla="*/ 268039 w 268040"/>
                    <a:gd name="connsiteY4" fmla="*/ 787798 h 787798"/>
                    <a:gd name="connsiteX5" fmla="*/ 0 w 268040"/>
                    <a:gd name="connsiteY5" fmla="*/ 787798 h 787798"/>
                    <a:gd name="connsiteX6" fmla="*/ 53944 w 268040"/>
                    <a:gd name="connsiteY6" fmla="*/ 785982 h 787798"/>
                    <a:gd name="connsiteX7" fmla="*/ 0 w 268040"/>
                    <a:gd name="connsiteY7" fmla="*/ 134020 h 787798"/>
                    <a:gd name="connsiteX8" fmla="*/ 134020 w 268040"/>
                    <a:gd name="connsiteY8" fmla="*/ 0 h 787798"/>
                    <a:gd name="connsiteX0" fmla="*/ 134020 w 268040"/>
                    <a:gd name="connsiteY0" fmla="*/ 0 h 787798"/>
                    <a:gd name="connsiteX1" fmla="*/ 134020 w 268040"/>
                    <a:gd name="connsiteY1" fmla="*/ 0 h 787798"/>
                    <a:gd name="connsiteX2" fmla="*/ 268040 w 268040"/>
                    <a:gd name="connsiteY2" fmla="*/ 134020 h 787798"/>
                    <a:gd name="connsiteX3" fmla="*/ 268039 w 268040"/>
                    <a:gd name="connsiteY3" fmla="*/ 787798 h 787798"/>
                    <a:gd name="connsiteX4" fmla="*/ 268039 w 268040"/>
                    <a:gd name="connsiteY4" fmla="*/ 787798 h 787798"/>
                    <a:gd name="connsiteX5" fmla="*/ 53944 w 268040"/>
                    <a:gd name="connsiteY5" fmla="*/ 785982 h 787798"/>
                    <a:gd name="connsiteX6" fmla="*/ 0 w 268040"/>
                    <a:gd name="connsiteY6" fmla="*/ 134020 h 787798"/>
                    <a:gd name="connsiteX7" fmla="*/ 134020 w 268040"/>
                    <a:gd name="connsiteY7" fmla="*/ 0 h 787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8040" h="787798">
                      <a:moveTo>
                        <a:pt x="134020" y="0"/>
                      </a:moveTo>
                      <a:lnTo>
                        <a:pt x="134020" y="0"/>
                      </a:lnTo>
                      <a:cubicBezTo>
                        <a:pt x="208037" y="0"/>
                        <a:pt x="268040" y="60003"/>
                        <a:pt x="268040" y="134020"/>
                      </a:cubicBezTo>
                      <a:cubicBezTo>
                        <a:pt x="268040" y="351946"/>
                        <a:pt x="268039" y="569872"/>
                        <a:pt x="268039" y="787798"/>
                      </a:cubicBezTo>
                      <a:lnTo>
                        <a:pt x="268039" y="787798"/>
                      </a:lnTo>
                      <a:lnTo>
                        <a:pt x="53944" y="785982"/>
                      </a:lnTo>
                      <a:lnTo>
                        <a:pt x="0" y="134020"/>
                      </a:lnTo>
                      <a:cubicBezTo>
                        <a:pt x="0" y="60003"/>
                        <a:pt x="60003" y="0"/>
                        <a:pt x="13402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9CA873C2-B690-B15E-19AD-C085B41F24C2}"/>
                    </a:ext>
                  </a:extLst>
                </p:cNvPr>
                <p:cNvSpPr/>
                <p:nvPr/>
              </p:nvSpPr>
              <p:spPr bwMode="auto">
                <a:xfrm>
                  <a:off x="907515" y="4134794"/>
                  <a:ext cx="456834" cy="298728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DA216E81-2312-6358-5D0C-AEFCE0B57A75}"/>
                    </a:ext>
                  </a:extLst>
                </p:cNvPr>
                <p:cNvSpPr/>
                <p:nvPr/>
              </p:nvSpPr>
              <p:spPr bwMode="auto">
                <a:xfrm flipH="1">
                  <a:off x="1474377" y="4134794"/>
                  <a:ext cx="456832" cy="298728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四角形: 上の 2 つの角を丸める 5">
                  <a:extLst>
                    <a:ext uri="{FF2B5EF4-FFF2-40B4-BE49-F238E27FC236}">
                      <a16:creationId xmlns:a16="http://schemas.microsoft.com/office/drawing/2014/main" id="{7E78FCFD-23C0-5F73-1EDF-7634CE596499}"/>
                    </a:ext>
                  </a:extLst>
                </p:cNvPr>
                <p:cNvSpPr/>
                <p:nvPr/>
              </p:nvSpPr>
              <p:spPr bwMode="auto">
                <a:xfrm rot="1800000">
                  <a:off x="861196" y="2984553"/>
                  <a:ext cx="268040" cy="787798"/>
                </a:xfrm>
                <a:custGeom>
                  <a:avLst/>
                  <a:gdLst>
                    <a:gd name="connsiteX0" fmla="*/ 134020 w 268039"/>
                    <a:gd name="connsiteY0" fmla="*/ 0 h 787798"/>
                    <a:gd name="connsiteX1" fmla="*/ 134020 w 268039"/>
                    <a:gd name="connsiteY1" fmla="*/ 0 h 787798"/>
                    <a:gd name="connsiteX2" fmla="*/ 268040 w 268039"/>
                    <a:gd name="connsiteY2" fmla="*/ 134020 h 787798"/>
                    <a:gd name="connsiteX3" fmla="*/ 268039 w 268039"/>
                    <a:gd name="connsiteY3" fmla="*/ 787798 h 787798"/>
                    <a:gd name="connsiteX4" fmla="*/ 268039 w 268039"/>
                    <a:gd name="connsiteY4" fmla="*/ 787798 h 787798"/>
                    <a:gd name="connsiteX5" fmla="*/ 0 w 268039"/>
                    <a:gd name="connsiteY5" fmla="*/ 787798 h 787798"/>
                    <a:gd name="connsiteX6" fmla="*/ 0 w 268039"/>
                    <a:gd name="connsiteY6" fmla="*/ 787798 h 787798"/>
                    <a:gd name="connsiteX7" fmla="*/ 0 w 268039"/>
                    <a:gd name="connsiteY7" fmla="*/ 134020 h 787798"/>
                    <a:gd name="connsiteX8" fmla="*/ 134020 w 268039"/>
                    <a:gd name="connsiteY8" fmla="*/ 0 h 787798"/>
                    <a:gd name="connsiteX0" fmla="*/ 134020 w 268040"/>
                    <a:gd name="connsiteY0" fmla="*/ 0 h 787798"/>
                    <a:gd name="connsiteX1" fmla="*/ 134020 w 268040"/>
                    <a:gd name="connsiteY1" fmla="*/ 0 h 787798"/>
                    <a:gd name="connsiteX2" fmla="*/ 268040 w 268040"/>
                    <a:gd name="connsiteY2" fmla="*/ 134020 h 787798"/>
                    <a:gd name="connsiteX3" fmla="*/ 268039 w 268040"/>
                    <a:gd name="connsiteY3" fmla="*/ 787798 h 787798"/>
                    <a:gd name="connsiteX4" fmla="*/ 268039 w 268040"/>
                    <a:gd name="connsiteY4" fmla="*/ 787798 h 787798"/>
                    <a:gd name="connsiteX5" fmla="*/ 0 w 268040"/>
                    <a:gd name="connsiteY5" fmla="*/ 787798 h 787798"/>
                    <a:gd name="connsiteX6" fmla="*/ 53944 w 268040"/>
                    <a:gd name="connsiteY6" fmla="*/ 785982 h 787798"/>
                    <a:gd name="connsiteX7" fmla="*/ 0 w 268040"/>
                    <a:gd name="connsiteY7" fmla="*/ 134020 h 787798"/>
                    <a:gd name="connsiteX8" fmla="*/ 134020 w 268040"/>
                    <a:gd name="connsiteY8" fmla="*/ 0 h 787798"/>
                    <a:gd name="connsiteX0" fmla="*/ 134020 w 268040"/>
                    <a:gd name="connsiteY0" fmla="*/ 0 h 787798"/>
                    <a:gd name="connsiteX1" fmla="*/ 134020 w 268040"/>
                    <a:gd name="connsiteY1" fmla="*/ 0 h 787798"/>
                    <a:gd name="connsiteX2" fmla="*/ 268040 w 268040"/>
                    <a:gd name="connsiteY2" fmla="*/ 134020 h 787798"/>
                    <a:gd name="connsiteX3" fmla="*/ 268039 w 268040"/>
                    <a:gd name="connsiteY3" fmla="*/ 787798 h 787798"/>
                    <a:gd name="connsiteX4" fmla="*/ 268039 w 268040"/>
                    <a:gd name="connsiteY4" fmla="*/ 787798 h 787798"/>
                    <a:gd name="connsiteX5" fmla="*/ 0 w 268040"/>
                    <a:gd name="connsiteY5" fmla="*/ 787798 h 787798"/>
                    <a:gd name="connsiteX6" fmla="*/ 53944 w 268040"/>
                    <a:gd name="connsiteY6" fmla="*/ 785982 h 787798"/>
                    <a:gd name="connsiteX7" fmla="*/ 0 w 268040"/>
                    <a:gd name="connsiteY7" fmla="*/ 134020 h 787798"/>
                    <a:gd name="connsiteX8" fmla="*/ 134020 w 268040"/>
                    <a:gd name="connsiteY8" fmla="*/ 0 h 787798"/>
                    <a:gd name="connsiteX0" fmla="*/ 134020 w 268040"/>
                    <a:gd name="connsiteY0" fmla="*/ 0 h 787798"/>
                    <a:gd name="connsiteX1" fmla="*/ 134020 w 268040"/>
                    <a:gd name="connsiteY1" fmla="*/ 0 h 787798"/>
                    <a:gd name="connsiteX2" fmla="*/ 268040 w 268040"/>
                    <a:gd name="connsiteY2" fmla="*/ 134020 h 787798"/>
                    <a:gd name="connsiteX3" fmla="*/ 268039 w 268040"/>
                    <a:gd name="connsiteY3" fmla="*/ 787798 h 787798"/>
                    <a:gd name="connsiteX4" fmla="*/ 268039 w 268040"/>
                    <a:gd name="connsiteY4" fmla="*/ 787798 h 787798"/>
                    <a:gd name="connsiteX5" fmla="*/ 53944 w 268040"/>
                    <a:gd name="connsiteY5" fmla="*/ 785982 h 787798"/>
                    <a:gd name="connsiteX6" fmla="*/ 0 w 268040"/>
                    <a:gd name="connsiteY6" fmla="*/ 134020 h 787798"/>
                    <a:gd name="connsiteX7" fmla="*/ 134020 w 268040"/>
                    <a:gd name="connsiteY7" fmla="*/ 0 h 787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8040" h="787798">
                      <a:moveTo>
                        <a:pt x="134020" y="0"/>
                      </a:moveTo>
                      <a:lnTo>
                        <a:pt x="134020" y="0"/>
                      </a:lnTo>
                      <a:cubicBezTo>
                        <a:pt x="208037" y="0"/>
                        <a:pt x="268040" y="60003"/>
                        <a:pt x="268040" y="134020"/>
                      </a:cubicBezTo>
                      <a:cubicBezTo>
                        <a:pt x="268040" y="351946"/>
                        <a:pt x="268039" y="569872"/>
                        <a:pt x="268039" y="787798"/>
                      </a:cubicBezTo>
                      <a:lnTo>
                        <a:pt x="268039" y="787798"/>
                      </a:lnTo>
                      <a:lnTo>
                        <a:pt x="53944" y="785982"/>
                      </a:lnTo>
                      <a:lnTo>
                        <a:pt x="0" y="134020"/>
                      </a:lnTo>
                      <a:cubicBezTo>
                        <a:pt x="0" y="60003"/>
                        <a:pt x="60003" y="0"/>
                        <a:pt x="13402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52E8B32C-E80C-9B76-0479-9435817BBE8F}"/>
                    </a:ext>
                  </a:extLst>
                </p:cNvPr>
                <p:cNvSpPr/>
                <p:nvPr/>
              </p:nvSpPr>
              <p:spPr bwMode="auto">
                <a:xfrm rot="10800000">
                  <a:off x="1024087" y="3668492"/>
                  <a:ext cx="780726" cy="517964"/>
                </a:xfrm>
                <a:custGeom>
                  <a:avLst/>
                  <a:gdLst>
                    <a:gd name="connsiteX0" fmla="*/ 809300 w 809300"/>
                    <a:gd name="connsiteY0" fmla="*/ 435225 h 435225"/>
                    <a:gd name="connsiteX1" fmla="*/ 0 w 809300"/>
                    <a:gd name="connsiteY1" fmla="*/ 435225 h 435225"/>
                    <a:gd name="connsiteX2" fmla="*/ 76156 w 809300"/>
                    <a:gd name="connsiteY2" fmla="*/ 0 h 435225"/>
                    <a:gd name="connsiteX3" fmla="*/ 368300 w 809300"/>
                    <a:gd name="connsiteY3" fmla="*/ 0 h 435225"/>
                    <a:gd name="connsiteX4" fmla="*/ 368300 w 809300"/>
                    <a:gd name="connsiteY4" fmla="*/ 290875 h 435225"/>
                    <a:gd name="connsiteX5" fmla="*/ 389163 w 809300"/>
                    <a:gd name="connsiteY5" fmla="*/ 311738 h 435225"/>
                    <a:gd name="connsiteX6" fmla="*/ 418459 w 809300"/>
                    <a:gd name="connsiteY6" fmla="*/ 311738 h 435225"/>
                    <a:gd name="connsiteX7" fmla="*/ 439322 w 809300"/>
                    <a:gd name="connsiteY7" fmla="*/ 290875 h 435225"/>
                    <a:gd name="connsiteX8" fmla="*/ 439322 w 809300"/>
                    <a:gd name="connsiteY8" fmla="*/ 0 h 435225"/>
                    <a:gd name="connsiteX9" fmla="*/ 733144 w 809300"/>
                    <a:gd name="connsiteY9" fmla="*/ 0 h 435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9300" h="435225">
                      <a:moveTo>
                        <a:pt x="809300" y="435225"/>
                      </a:moveTo>
                      <a:lnTo>
                        <a:pt x="0" y="435225"/>
                      </a:lnTo>
                      <a:lnTo>
                        <a:pt x="76156" y="0"/>
                      </a:lnTo>
                      <a:lnTo>
                        <a:pt x="368300" y="0"/>
                      </a:lnTo>
                      <a:lnTo>
                        <a:pt x="368300" y="290875"/>
                      </a:lnTo>
                      <a:cubicBezTo>
                        <a:pt x="368300" y="302397"/>
                        <a:pt x="377641" y="311738"/>
                        <a:pt x="389163" y="311738"/>
                      </a:cubicBezTo>
                      <a:lnTo>
                        <a:pt x="418459" y="311738"/>
                      </a:lnTo>
                      <a:cubicBezTo>
                        <a:pt x="429981" y="311738"/>
                        <a:pt x="439322" y="302397"/>
                        <a:pt x="439322" y="290875"/>
                      </a:cubicBezTo>
                      <a:lnTo>
                        <a:pt x="439322" y="0"/>
                      </a:lnTo>
                      <a:lnTo>
                        <a:pt x="733144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四角形: 上の 2 つの角を丸める 89">
                  <a:extLst>
                    <a:ext uri="{FF2B5EF4-FFF2-40B4-BE49-F238E27FC236}">
                      <a16:creationId xmlns:a16="http://schemas.microsoft.com/office/drawing/2014/main" id="{737096BA-3915-ED41-EE93-B176C0AA3973}"/>
                    </a:ext>
                  </a:extLst>
                </p:cNvPr>
                <p:cNvSpPr/>
                <p:nvPr/>
              </p:nvSpPr>
              <p:spPr bwMode="auto">
                <a:xfrm>
                  <a:off x="990238" y="2984501"/>
                  <a:ext cx="845722" cy="677438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80CBB4B-1FB7-25A0-A242-FF40443EAE17}"/>
                    </a:ext>
                  </a:extLst>
                </p:cNvPr>
                <p:cNvSpPr/>
                <p:nvPr/>
              </p:nvSpPr>
              <p:spPr bwMode="auto">
                <a:xfrm>
                  <a:off x="870048" y="1945656"/>
                  <a:ext cx="1121184" cy="816273"/>
                </a:xfrm>
                <a:custGeom>
                  <a:avLst/>
                  <a:gdLst>
                    <a:gd name="connsiteX0" fmla="*/ 560592 w 1121184"/>
                    <a:gd name="connsiteY0" fmla="*/ 0 h 643341"/>
                    <a:gd name="connsiteX1" fmla="*/ 1121184 w 1121184"/>
                    <a:gd name="connsiteY1" fmla="*/ 483193 h 643341"/>
                    <a:gd name="connsiteX2" fmla="*/ 1112293 w 1121184"/>
                    <a:gd name="connsiteY2" fmla="*/ 559213 h 643341"/>
                    <a:gd name="connsiteX3" fmla="*/ 1108346 w 1121184"/>
                    <a:gd name="connsiteY3" fmla="*/ 560819 h 643341"/>
                    <a:gd name="connsiteX4" fmla="*/ 560592 w 1121184"/>
                    <a:gd name="connsiteY4" fmla="*/ 643341 h 643341"/>
                    <a:gd name="connsiteX5" fmla="*/ 12838 w 1121184"/>
                    <a:gd name="connsiteY5" fmla="*/ 560819 h 643341"/>
                    <a:gd name="connsiteX6" fmla="*/ 8891 w 1121184"/>
                    <a:gd name="connsiteY6" fmla="*/ 559213 h 643341"/>
                    <a:gd name="connsiteX7" fmla="*/ 0 w 1121184"/>
                    <a:gd name="connsiteY7" fmla="*/ 483193 h 643341"/>
                    <a:gd name="connsiteX8" fmla="*/ 560592 w 1121184"/>
                    <a:gd name="connsiteY8" fmla="*/ 0 h 64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1184" h="643341">
                      <a:moveTo>
                        <a:pt x="560592" y="0"/>
                      </a:moveTo>
                      <a:cubicBezTo>
                        <a:pt x="870198" y="0"/>
                        <a:pt x="1121184" y="216333"/>
                        <a:pt x="1121184" y="483193"/>
                      </a:cubicBezTo>
                      <a:lnTo>
                        <a:pt x="1112293" y="559213"/>
                      </a:lnTo>
                      <a:lnTo>
                        <a:pt x="1108346" y="560819"/>
                      </a:lnTo>
                      <a:cubicBezTo>
                        <a:pt x="951987" y="612919"/>
                        <a:pt x="763493" y="643341"/>
                        <a:pt x="560592" y="643341"/>
                      </a:cubicBezTo>
                      <a:cubicBezTo>
                        <a:pt x="357692" y="643341"/>
                        <a:pt x="169197" y="612919"/>
                        <a:pt x="12838" y="560819"/>
                      </a:cubicBezTo>
                      <a:lnTo>
                        <a:pt x="8891" y="559213"/>
                      </a:lnTo>
                      <a:lnTo>
                        <a:pt x="0" y="483193"/>
                      </a:lnTo>
                      <a:cubicBezTo>
                        <a:pt x="0" y="216333"/>
                        <a:pt x="250986" y="0"/>
                        <a:pt x="56059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14D5085F-C3AE-96D0-92C4-629950BDC753}"/>
                    </a:ext>
                  </a:extLst>
                </p:cNvPr>
                <p:cNvSpPr/>
                <p:nvPr/>
              </p:nvSpPr>
              <p:spPr bwMode="auto">
                <a:xfrm rot="20700000">
                  <a:off x="831949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D1C6E466-9C80-E85B-A6BC-29EB1001331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743334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EAD0BD61-06F1-B08A-ACF8-7FF52177D66A}"/>
                    </a:ext>
                  </a:extLst>
                </p:cNvPr>
                <p:cNvSpPr/>
                <p:nvPr/>
              </p:nvSpPr>
              <p:spPr bwMode="auto">
                <a:xfrm>
                  <a:off x="947446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F02049B-795D-0761-00F4-91527F29B9EC}"/>
                    </a:ext>
                  </a:extLst>
                </p:cNvPr>
                <p:cNvSpPr/>
                <p:nvPr/>
              </p:nvSpPr>
              <p:spPr bwMode="auto">
                <a:xfrm>
                  <a:off x="1000151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85A9C784-D58E-9FA2-B826-0067584CBE47}"/>
                    </a:ext>
                  </a:extLst>
                </p:cNvPr>
                <p:cNvSpPr/>
                <p:nvPr/>
              </p:nvSpPr>
              <p:spPr bwMode="auto">
                <a:xfrm>
                  <a:off x="1499605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9B6B6DC4-EC85-1A74-E736-8B667C0B8036}"/>
                    </a:ext>
                  </a:extLst>
                </p:cNvPr>
                <p:cNvSpPr/>
                <p:nvPr/>
              </p:nvSpPr>
              <p:spPr bwMode="auto">
                <a:xfrm>
                  <a:off x="1132468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04E6B433-B664-8CE7-E6FF-E76515CF2155}"/>
                    </a:ext>
                  </a:extLst>
                </p:cNvPr>
                <p:cNvSpPr/>
                <p:nvPr/>
              </p:nvSpPr>
              <p:spPr bwMode="auto">
                <a:xfrm>
                  <a:off x="1636265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二等辺三角形 71">
                  <a:extLst>
                    <a:ext uri="{FF2B5EF4-FFF2-40B4-BE49-F238E27FC236}">
                      <a16:creationId xmlns:a16="http://schemas.microsoft.com/office/drawing/2014/main" id="{6634DD73-08CA-A2FE-4E57-670A2014C0BC}"/>
                    </a:ext>
                  </a:extLst>
                </p:cNvPr>
                <p:cNvSpPr/>
                <p:nvPr/>
              </p:nvSpPr>
              <p:spPr bwMode="auto">
                <a:xfrm rot="16200000">
                  <a:off x="1248129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1091B7D1-359B-FC38-4038-EB970655EBF0}"/>
                    </a:ext>
                  </a:extLst>
                </p:cNvPr>
                <p:cNvSpPr/>
                <p:nvPr/>
              </p:nvSpPr>
              <p:spPr bwMode="auto">
                <a:xfrm rot="20700000">
                  <a:off x="945094" y="2088452"/>
                  <a:ext cx="726726" cy="23653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C69E4D3E-D836-0503-2E51-51E8D755E960}"/>
                    </a:ext>
                  </a:extLst>
                </p:cNvPr>
                <p:cNvSpPr/>
                <p:nvPr/>
              </p:nvSpPr>
              <p:spPr bwMode="auto">
                <a:xfrm rot="2700000">
                  <a:off x="1494843" y="2146437"/>
                  <a:ext cx="453214" cy="23653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102" name="直線コネクタ 101">
                  <a:extLst>
                    <a:ext uri="{FF2B5EF4-FFF2-40B4-BE49-F238E27FC236}">
                      <a16:creationId xmlns:a16="http://schemas.microsoft.com/office/drawing/2014/main" id="{9AFA7E73-EB71-8418-6251-D4F2D7D70D00}"/>
                    </a:ext>
                  </a:extLst>
                </p:cNvPr>
                <p:cNvCxnSpPr>
                  <a:stCxn id="95" idx="0"/>
                </p:cNvCxnSpPr>
                <p:nvPr/>
              </p:nvCxnSpPr>
              <p:spPr bwMode="auto">
                <a:xfrm flipH="1" flipV="1">
                  <a:off x="1171230" y="2353792"/>
                  <a:ext cx="1097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03" name="直線コネクタ 102">
                  <a:extLst>
                    <a:ext uri="{FF2B5EF4-FFF2-40B4-BE49-F238E27FC236}">
                      <a16:creationId xmlns:a16="http://schemas.microsoft.com/office/drawing/2014/main" id="{1C55A0B3-42C2-2208-BC5A-63257698E964}"/>
                    </a:ext>
                  </a:extLst>
                </p:cNvPr>
                <p:cNvCxnSpPr>
                  <a:cxnSpLocks/>
                  <a:stCxn id="96" idx="0"/>
                </p:cNvCxnSpPr>
                <p:nvPr/>
              </p:nvCxnSpPr>
              <p:spPr bwMode="auto">
                <a:xfrm flipH="1" flipV="1">
                  <a:off x="1668467" y="2353792"/>
                  <a:ext cx="3314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04" name="直線コネクタ 103">
                  <a:extLst>
                    <a:ext uri="{FF2B5EF4-FFF2-40B4-BE49-F238E27FC236}">
                      <a16:creationId xmlns:a16="http://schemas.microsoft.com/office/drawing/2014/main" id="{459492D4-F228-9603-785A-55AC35D07F3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1579065" y="2368088"/>
                  <a:ext cx="3314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05" name="直線コネクタ 104">
                  <a:extLst>
                    <a:ext uri="{FF2B5EF4-FFF2-40B4-BE49-F238E27FC236}">
                      <a16:creationId xmlns:a16="http://schemas.microsoft.com/office/drawing/2014/main" id="{7E6BBFA0-0636-D7D7-9B04-CDF0DEFDCD2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1266397" y="2383631"/>
                  <a:ext cx="1657" cy="50964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06" name="直線コネクタ 105">
                  <a:extLst>
                    <a:ext uri="{FF2B5EF4-FFF2-40B4-BE49-F238E27FC236}">
                      <a16:creationId xmlns:a16="http://schemas.microsoft.com/office/drawing/2014/main" id="{E3754AFC-DB17-C6BC-AA43-162277B9CB2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1063991" y="2383631"/>
                  <a:ext cx="1657" cy="50964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7FAF0A49-54B4-FEF8-2232-2061CC3BC8C0}"/>
                    </a:ext>
                  </a:extLst>
                </p:cNvPr>
                <p:cNvSpPr/>
                <p:nvPr/>
              </p:nvSpPr>
              <p:spPr bwMode="auto">
                <a:xfrm>
                  <a:off x="1176627" y="2828748"/>
                  <a:ext cx="488213" cy="79767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43CF99E-7CD4-D594-2BE9-7141A79D28A4}"/>
                </a:ext>
              </a:extLst>
            </p:cNvPr>
            <p:cNvGrpSpPr/>
            <p:nvPr/>
          </p:nvGrpSpPr>
          <p:grpSpPr>
            <a:xfrm>
              <a:off x="965200" y="4959170"/>
              <a:ext cx="939800" cy="397017"/>
              <a:chOff x="-704850" y="4959170"/>
              <a:chExt cx="939800" cy="397017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FA35C08E-5127-7503-9E73-D94D9D2493CC}"/>
                  </a:ext>
                </a:extLst>
              </p:cNvPr>
              <p:cNvGrpSpPr/>
              <p:nvPr/>
            </p:nvGrpSpPr>
            <p:grpSpPr>
              <a:xfrm>
                <a:off x="-704850" y="4959170"/>
                <a:ext cx="939800" cy="397017"/>
                <a:chOff x="-704850" y="4959170"/>
                <a:chExt cx="939800" cy="397017"/>
              </a:xfrm>
              <a:solidFill>
                <a:srgbClr val="FF0000"/>
              </a:solidFill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90791830-3F07-AA0F-D795-49FE644743AB}"/>
                    </a:ext>
                  </a:extLst>
                </p:cNvPr>
                <p:cNvSpPr/>
                <p:nvPr/>
              </p:nvSpPr>
              <p:spPr bwMode="auto">
                <a:xfrm>
                  <a:off x="-652824" y="4959170"/>
                  <a:ext cx="834546" cy="379985"/>
                </a:xfrm>
                <a:custGeom>
                  <a:avLst/>
                  <a:gdLst>
                    <a:gd name="connsiteX0" fmla="*/ 417874 w 834546"/>
                    <a:gd name="connsiteY0" fmla="*/ 0 h 416883"/>
                    <a:gd name="connsiteX1" fmla="*/ 751249 w 834546"/>
                    <a:gd name="connsiteY1" fmla="*/ 77277 h 416883"/>
                    <a:gd name="connsiteX2" fmla="*/ 750002 w 834546"/>
                    <a:gd name="connsiteY2" fmla="*/ 78709 h 416883"/>
                    <a:gd name="connsiteX3" fmla="*/ 834546 w 834546"/>
                    <a:gd name="connsiteY3" fmla="*/ 416883 h 416883"/>
                    <a:gd name="connsiteX4" fmla="*/ 0 w 834546"/>
                    <a:gd name="connsiteY4" fmla="*/ 416883 h 416883"/>
                    <a:gd name="connsiteX5" fmla="*/ 84772 w 834546"/>
                    <a:gd name="connsiteY5" fmla="*/ 77795 h 416883"/>
                    <a:gd name="connsiteX6" fmla="*/ 84918 w 834546"/>
                    <a:gd name="connsiteY6" fmla="*/ 77759 h 416883"/>
                    <a:gd name="connsiteX7" fmla="*/ 84499 w 834546"/>
                    <a:gd name="connsiteY7" fmla="*/ 77277 h 416883"/>
                    <a:gd name="connsiteX8" fmla="*/ 417874 w 834546"/>
                    <a:gd name="connsiteY8" fmla="*/ 0 h 416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4546" h="416883">
                      <a:moveTo>
                        <a:pt x="417874" y="0"/>
                      </a:moveTo>
                      <a:cubicBezTo>
                        <a:pt x="601992" y="0"/>
                        <a:pt x="751249" y="34598"/>
                        <a:pt x="751249" y="77277"/>
                      </a:cubicBezTo>
                      <a:lnTo>
                        <a:pt x="750002" y="78709"/>
                      </a:lnTo>
                      <a:lnTo>
                        <a:pt x="834546" y="416883"/>
                      </a:lnTo>
                      <a:lnTo>
                        <a:pt x="0" y="416883"/>
                      </a:lnTo>
                      <a:lnTo>
                        <a:pt x="84772" y="77795"/>
                      </a:lnTo>
                      <a:lnTo>
                        <a:pt x="84918" y="77759"/>
                      </a:lnTo>
                      <a:lnTo>
                        <a:pt x="84499" y="77277"/>
                      </a:lnTo>
                      <a:cubicBezTo>
                        <a:pt x="84499" y="34598"/>
                        <a:pt x="233756" y="0"/>
                        <a:pt x="417874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A10B1A33-4251-CA0E-C239-C2254C4FC1D9}"/>
                    </a:ext>
                  </a:extLst>
                </p:cNvPr>
                <p:cNvSpPr/>
                <p:nvPr/>
              </p:nvSpPr>
              <p:spPr bwMode="auto">
                <a:xfrm>
                  <a:off x="-704850" y="5233692"/>
                  <a:ext cx="939800" cy="122495"/>
                </a:xfrm>
                <a:custGeom>
                  <a:avLst/>
                  <a:gdLst>
                    <a:gd name="connsiteX0" fmla="*/ 428626 w 857252"/>
                    <a:gd name="connsiteY0" fmla="*/ 0 h 86941"/>
                    <a:gd name="connsiteX1" fmla="*/ 857252 w 857252"/>
                    <a:gd name="connsiteY1" fmla="*/ 77277 h 86941"/>
                    <a:gd name="connsiteX2" fmla="*/ 846431 w 857252"/>
                    <a:gd name="connsiteY2" fmla="*/ 86941 h 86941"/>
                    <a:gd name="connsiteX3" fmla="*/ 812532 w 857252"/>
                    <a:gd name="connsiteY3" fmla="*/ 79784 h 86941"/>
                    <a:gd name="connsiteX4" fmla="*/ 428626 w 857252"/>
                    <a:gd name="connsiteY4" fmla="*/ 57150 h 86941"/>
                    <a:gd name="connsiteX5" fmla="*/ 44720 w 857252"/>
                    <a:gd name="connsiteY5" fmla="*/ 79784 h 86941"/>
                    <a:gd name="connsiteX6" fmla="*/ 10821 w 857252"/>
                    <a:gd name="connsiteY6" fmla="*/ 86941 h 86941"/>
                    <a:gd name="connsiteX7" fmla="*/ 0 w 857252"/>
                    <a:gd name="connsiteY7" fmla="*/ 77277 h 86941"/>
                    <a:gd name="connsiteX8" fmla="*/ 428626 w 857252"/>
                    <a:gd name="connsiteY8" fmla="*/ 0 h 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7252" h="86941">
                      <a:moveTo>
                        <a:pt x="428626" y="0"/>
                      </a:moveTo>
                      <a:cubicBezTo>
                        <a:pt x="665350" y="0"/>
                        <a:pt x="857252" y="34598"/>
                        <a:pt x="857252" y="77277"/>
                      </a:cubicBezTo>
                      <a:lnTo>
                        <a:pt x="846431" y="86941"/>
                      </a:lnTo>
                      <a:lnTo>
                        <a:pt x="812532" y="79784"/>
                      </a:lnTo>
                      <a:cubicBezTo>
                        <a:pt x="714282" y="65800"/>
                        <a:pt x="578551" y="57150"/>
                        <a:pt x="428626" y="57150"/>
                      </a:cubicBezTo>
                      <a:cubicBezTo>
                        <a:pt x="278702" y="57150"/>
                        <a:pt x="142970" y="65800"/>
                        <a:pt x="44720" y="79784"/>
                      </a:cubicBezTo>
                      <a:lnTo>
                        <a:pt x="10821" y="86941"/>
                      </a:lnTo>
                      <a:lnTo>
                        <a:pt x="0" y="77277"/>
                      </a:lnTo>
                      <a:cubicBezTo>
                        <a:pt x="0" y="34598"/>
                        <a:pt x="191902" y="0"/>
                        <a:pt x="42862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DA06F0A6-23F5-BFBF-F324-089694F1F134}"/>
                  </a:ext>
                </a:extLst>
              </p:cNvPr>
              <p:cNvSpPr/>
              <p:nvPr/>
            </p:nvSpPr>
            <p:spPr bwMode="auto">
              <a:xfrm>
                <a:off x="-464680" y="5038725"/>
                <a:ext cx="451980" cy="13786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52A19B96-EAFC-0567-80DF-80994AA999C2}"/>
                </a:ext>
              </a:extLst>
            </p:cNvPr>
            <p:cNvSpPr/>
            <p:nvPr/>
          </p:nvSpPr>
          <p:spPr bwMode="auto">
            <a:xfrm>
              <a:off x="1365957" y="6198394"/>
              <a:ext cx="90010" cy="63455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293F7F08-1470-AA95-4936-8270686ADFE5}"/>
                </a:ext>
              </a:extLst>
            </p:cNvPr>
            <p:cNvSpPr/>
            <p:nvPr/>
          </p:nvSpPr>
          <p:spPr bwMode="auto">
            <a:xfrm rot="10800000">
              <a:off x="1059295" y="6349207"/>
              <a:ext cx="233724" cy="206374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985FE599-9470-0E24-1EC9-EACE5FA288F4}"/>
                </a:ext>
              </a:extLst>
            </p:cNvPr>
            <p:cNvSpPr/>
            <p:nvPr/>
          </p:nvSpPr>
          <p:spPr bwMode="auto">
            <a:xfrm rot="10800000">
              <a:off x="1523639" y="6349207"/>
              <a:ext cx="233724" cy="206374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062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F3512C6-58B1-1FF5-E68D-AD3E50EC329A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2AC4F5-9806-395B-9186-029FB20DB770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従業員専用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D0D7911-2DCF-DC29-AF0E-2DAC5519C5BA}"/>
              </a:ext>
            </a:extLst>
          </p:cNvPr>
          <p:cNvGrpSpPr/>
          <p:nvPr/>
        </p:nvGrpSpPr>
        <p:grpSpPr>
          <a:xfrm>
            <a:off x="2074481" y="377533"/>
            <a:ext cx="2688350" cy="2688350"/>
            <a:chOff x="-449265" y="6704217"/>
            <a:chExt cx="2688350" cy="2688350"/>
          </a:xfrm>
        </p:grpSpPr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E724945B-9FB1-6804-DB1B-38F478389880}"/>
                </a:ext>
              </a:extLst>
            </p:cNvPr>
            <p:cNvSpPr/>
            <p:nvPr/>
          </p:nvSpPr>
          <p:spPr bwMode="auto">
            <a:xfrm>
              <a:off x="-449265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36675D96-A260-5560-2C32-3EEF46193C42}"/>
                </a:ext>
              </a:extLst>
            </p:cNvPr>
            <p:cNvSpPr/>
            <p:nvPr/>
          </p:nvSpPr>
          <p:spPr bwMode="auto">
            <a:xfrm>
              <a:off x="-328871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B03A2316-9111-7107-044A-13669E7240F3}"/>
                </a:ext>
              </a:extLst>
            </p:cNvPr>
            <p:cNvGrpSpPr/>
            <p:nvPr/>
          </p:nvGrpSpPr>
          <p:grpSpPr>
            <a:xfrm>
              <a:off x="499536" y="6986359"/>
              <a:ext cx="790748" cy="2124063"/>
              <a:chOff x="-1622477" y="6593026"/>
              <a:chExt cx="790748" cy="2124063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A353F6E-B03D-C552-25BE-CB4407496B02}"/>
                  </a:ext>
                </a:extLst>
              </p:cNvPr>
              <p:cNvSpPr/>
              <p:nvPr/>
            </p:nvSpPr>
            <p:spPr bwMode="auto">
              <a:xfrm>
                <a:off x="-1622477" y="6593026"/>
                <a:ext cx="790748" cy="2124063"/>
              </a:xfrm>
              <a:custGeom>
                <a:avLst/>
                <a:gdLst>
                  <a:gd name="connsiteX0" fmla="*/ 157164 w 790748"/>
                  <a:gd name="connsiteY0" fmla="*/ 815033 h 2124063"/>
                  <a:gd name="connsiteX1" fmla="*/ 669438 w 790748"/>
                  <a:gd name="connsiteY1" fmla="*/ 815033 h 2124063"/>
                  <a:gd name="connsiteX2" fmla="*/ 790748 w 790748"/>
                  <a:gd name="connsiteY2" fmla="*/ 936343 h 2124063"/>
                  <a:gd name="connsiteX3" fmla="*/ 790748 w 790748"/>
                  <a:gd name="connsiteY3" fmla="*/ 1542874 h 2124063"/>
                  <a:gd name="connsiteX4" fmla="*/ 681842 w 790748"/>
                  <a:gd name="connsiteY4" fmla="*/ 1542874 h 2124063"/>
                  <a:gd name="connsiteX5" fmla="*/ 681842 w 790748"/>
                  <a:gd name="connsiteY5" fmla="*/ 1062153 h 2124063"/>
                  <a:gd name="connsiteX6" fmla="*/ 666119 w 790748"/>
                  <a:gd name="connsiteY6" fmla="*/ 1046431 h 2124063"/>
                  <a:gd name="connsiteX7" fmla="*/ 650396 w 790748"/>
                  <a:gd name="connsiteY7" fmla="*/ 1062153 h 2124063"/>
                  <a:gd name="connsiteX8" fmla="*/ 650396 w 790748"/>
                  <a:gd name="connsiteY8" fmla="*/ 1542874 h 2124063"/>
                  <a:gd name="connsiteX9" fmla="*/ 649755 w 790748"/>
                  <a:gd name="connsiteY9" fmla="*/ 1542874 h 2124063"/>
                  <a:gd name="connsiteX10" fmla="*/ 586618 w 790748"/>
                  <a:gd name="connsiteY10" fmla="*/ 2124063 h 2124063"/>
                  <a:gd name="connsiteX11" fmla="*/ 429022 w 790748"/>
                  <a:gd name="connsiteY11" fmla="*/ 2124063 h 2124063"/>
                  <a:gd name="connsiteX12" fmla="*/ 429023 w 790748"/>
                  <a:gd name="connsiteY12" fmla="*/ 1456230 h 2124063"/>
                  <a:gd name="connsiteX13" fmla="*/ 413300 w 790748"/>
                  <a:gd name="connsiteY13" fmla="*/ 1440507 h 2124063"/>
                  <a:gd name="connsiteX14" fmla="*/ 397577 w 790748"/>
                  <a:gd name="connsiteY14" fmla="*/ 1456230 h 2124063"/>
                  <a:gd name="connsiteX15" fmla="*/ 397577 w 790748"/>
                  <a:gd name="connsiteY15" fmla="*/ 2124063 h 2124063"/>
                  <a:gd name="connsiteX16" fmla="*/ 239983 w 790748"/>
                  <a:gd name="connsiteY16" fmla="*/ 2124063 h 2124063"/>
                  <a:gd name="connsiteX17" fmla="*/ 176846 w 790748"/>
                  <a:gd name="connsiteY17" fmla="*/ 1542874 h 2124063"/>
                  <a:gd name="connsiteX18" fmla="*/ 176203 w 790748"/>
                  <a:gd name="connsiteY18" fmla="*/ 1542874 h 2124063"/>
                  <a:gd name="connsiteX19" fmla="*/ 176204 w 790748"/>
                  <a:gd name="connsiteY19" fmla="*/ 1062153 h 2124063"/>
                  <a:gd name="connsiteX20" fmla="*/ 160481 w 790748"/>
                  <a:gd name="connsiteY20" fmla="*/ 1046431 h 2124063"/>
                  <a:gd name="connsiteX21" fmla="*/ 144758 w 790748"/>
                  <a:gd name="connsiteY21" fmla="*/ 1062153 h 2124063"/>
                  <a:gd name="connsiteX22" fmla="*/ 144758 w 790748"/>
                  <a:gd name="connsiteY22" fmla="*/ 1542874 h 2124063"/>
                  <a:gd name="connsiteX23" fmla="*/ 35854 w 790748"/>
                  <a:gd name="connsiteY23" fmla="*/ 1542874 h 2124063"/>
                  <a:gd name="connsiteX24" fmla="*/ 35854 w 790748"/>
                  <a:gd name="connsiteY24" fmla="*/ 936343 h 2124063"/>
                  <a:gd name="connsiteX25" fmla="*/ 157164 w 790748"/>
                  <a:gd name="connsiteY25" fmla="*/ 815033 h 2124063"/>
                  <a:gd name="connsiteX26" fmla="*/ 217495 w 790748"/>
                  <a:gd name="connsiteY26" fmla="*/ 0 h 2124063"/>
                  <a:gd name="connsiteX27" fmla="*/ 625991 w 790748"/>
                  <a:gd name="connsiteY27" fmla="*/ 0 h 2124063"/>
                  <a:gd name="connsiteX28" fmla="*/ 710253 w 790748"/>
                  <a:gd name="connsiteY28" fmla="*/ 265135 h 2124063"/>
                  <a:gd name="connsiteX29" fmla="*/ 726268 w 790748"/>
                  <a:gd name="connsiteY29" fmla="*/ 294641 h 2124063"/>
                  <a:gd name="connsiteX30" fmla="*/ 752961 w 790748"/>
                  <a:gd name="connsiteY30" fmla="*/ 426851 h 2124063"/>
                  <a:gd name="connsiteX31" fmla="*/ 413301 w 790748"/>
                  <a:gd name="connsiteY31" fmla="*/ 766510 h 2124063"/>
                  <a:gd name="connsiteX32" fmla="*/ 73642 w 790748"/>
                  <a:gd name="connsiteY32" fmla="*/ 426851 h 2124063"/>
                  <a:gd name="connsiteX33" fmla="*/ 100334 w 790748"/>
                  <a:gd name="connsiteY33" fmla="*/ 294641 h 2124063"/>
                  <a:gd name="connsiteX34" fmla="*/ 112074 w 790748"/>
                  <a:gd name="connsiteY34" fmla="*/ 273011 h 2124063"/>
                  <a:gd name="connsiteX35" fmla="*/ 0 w 790748"/>
                  <a:gd name="connsiteY35" fmla="*/ 273500 h 2124063"/>
                  <a:gd name="connsiteX36" fmla="*/ 156540 w 790748"/>
                  <a:gd name="connsiteY36" fmla="*/ 191799 h 2124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0748" h="2124063">
                    <a:moveTo>
                      <a:pt x="157164" y="815033"/>
                    </a:moveTo>
                    <a:lnTo>
                      <a:pt x="669438" y="815033"/>
                    </a:lnTo>
                    <a:cubicBezTo>
                      <a:pt x="736436" y="815033"/>
                      <a:pt x="790748" y="869345"/>
                      <a:pt x="790748" y="936343"/>
                    </a:cubicBezTo>
                    <a:lnTo>
                      <a:pt x="790748" y="1542874"/>
                    </a:lnTo>
                    <a:lnTo>
                      <a:pt x="681842" y="1542874"/>
                    </a:lnTo>
                    <a:lnTo>
                      <a:pt x="681842" y="1062153"/>
                    </a:lnTo>
                    <a:cubicBezTo>
                      <a:pt x="681842" y="1053470"/>
                      <a:pt x="674803" y="1046431"/>
                      <a:pt x="666119" y="1046431"/>
                    </a:cubicBezTo>
                    <a:cubicBezTo>
                      <a:pt x="657436" y="1046431"/>
                      <a:pt x="650396" y="1053470"/>
                      <a:pt x="650396" y="1062153"/>
                    </a:cubicBezTo>
                    <a:lnTo>
                      <a:pt x="650396" y="1542874"/>
                    </a:lnTo>
                    <a:lnTo>
                      <a:pt x="649755" y="1542874"/>
                    </a:lnTo>
                    <a:lnTo>
                      <a:pt x="586618" y="2124063"/>
                    </a:lnTo>
                    <a:lnTo>
                      <a:pt x="429022" y="2124063"/>
                    </a:lnTo>
                    <a:lnTo>
                      <a:pt x="429023" y="1456230"/>
                    </a:lnTo>
                    <a:cubicBezTo>
                      <a:pt x="429023" y="1447547"/>
                      <a:pt x="421984" y="1440507"/>
                      <a:pt x="413300" y="1440507"/>
                    </a:cubicBezTo>
                    <a:cubicBezTo>
                      <a:pt x="404616" y="1440507"/>
                      <a:pt x="397577" y="1447547"/>
                      <a:pt x="397577" y="1456230"/>
                    </a:cubicBezTo>
                    <a:lnTo>
                      <a:pt x="397577" y="2124063"/>
                    </a:lnTo>
                    <a:lnTo>
                      <a:pt x="239983" y="2124063"/>
                    </a:lnTo>
                    <a:lnTo>
                      <a:pt x="176846" y="1542874"/>
                    </a:lnTo>
                    <a:lnTo>
                      <a:pt x="176203" y="1542874"/>
                    </a:lnTo>
                    <a:lnTo>
                      <a:pt x="176204" y="1062153"/>
                    </a:lnTo>
                    <a:cubicBezTo>
                      <a:pt x="176204" y="1053470"/>
                      <a:pt x="169164" y="1046431"/>
                      <a:pt x="160481" y="1046431"/>
                    </a:cubicBezTo>
                    <a:cubicBezTo>
                      <a:pt x="151797" y="1046431"/>
                      <a:pt x="144758" y="1053470"/>
                      <a:pt x="144758" y="1062153"/>
                    </a:cubicBezTo>
                    <a:lnTo>
                      <a:pt x="144758" y="1542874"/>
                    </a:lnTo>
                    <a:lnTo>
                      <a:pt x="35854" y="1542874"/>
                    </a:lnTo>
                    <a:lnTo>
                      <a:pt x="35854" y="936343"/>
                    </a:lnTo>
                    <a:cubicBezTo>
                      <a:pt x="35854" y="869345"/>
                      <a:pt x="90166" y="815033"/>
                      <a:pt x="157164" y="815033"/>
                    </a:cubicBezTo>
                    <a:close/>
                    <a:moveTo>
                      <a:pt x="217495" y="0"/>
                    </a:moveTo>
                    <a:lnTo>
                      <a:pt x="625991" y="0"/>
                    </a:lnTo>
                    <a:lnTo>
                      <a:pt x="710253" y="265135"/>
                    </a:lnTo>
                    <a:lnTo>
                      <a:pt x="726268" y="294641"/>
                    </a:lnTo>
                    <a:cubicBezTo>
                      <a:pt x="743456" y="335277"/>
                      <a:pt x="752961" y="379954"/>
                      <a:pt x="752961" y="426851"/>
                    </a:cubicBezTo>
                    <a:cubicBezTo>
                      <a:pt x="752961" y="614440"/>
                      <a:pt x="600890" y="766510"/>
                      <a:pt x="413301" y="766510"/>
                    </a:cubicBezTo>
                    <a:cubicBezTo>
                      <a:pt x="225712" y="766510"/>
                      <a:pt x="73642" y="614440"/>
                      <a:pt x="73642" y="426851"/>
                    </a:cubicBezTo>
                    <a:cubicBezTo>
                      <a:pt x="73642" y="379954"/>
                      <a:pt x="83146" y="335277"/>
                      <a:pt x="100334" y="294641"/>
                    </a:cubicBezTo>
                    <a:lnTo>
                      <a:pt x="112074" y="273011"/>
                    </a:lnTo>
                    <a:lnTo>
                      <a:pt x="0" y="273500"/>
                    </a:lnTo>
                    <a:lnTo>
                      <a:pt x="156540" y="191799"/>
                    </a:ln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13A1834F-420E-DDE2-FF30-9D907B26EABE}"/>
                  </a:ext>
                </a:extLst>
              </p:cNvPr>
              <p:cNvGrpSpPr/>
              <p:nvPr/>
            </p:nvGrpSpPr>
            <p:grpSpPr>
              <a:xfrm>
                <a:off x="-1622477" y="6593026"/>
                <a:ext cx="790748" cy="2124063"/>
                <a:chOff x="-627395" y="6593026"/>
                <a:chExt cx="790748" cy="2124063"/>
              </a:xfrm>
            </p:grpSpPr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095B9C68-9CEE-23B9-1D8D-43ABABE2EC13}"/>
                    </a:ext>
                  </a:extLst>
                </p:cNvPr>
                <p:cNvSpPr/>
                <p:nvPr/>
              </p:nvSpPr>
              <p:spPr bwMode="auto">
                <a:xfrm>
                  <a:off x="-591541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81CD8BBD-BD53-C7F0-A258-78B93574A496}"/>
                    </a:ext>
                  </a:extLst>
                </p:cNvPr>
                <p:cNvSpPr/>
                <p:nvPr/>
              </p:nvSpPr>
              <p:spPr bwMode="auto">
                <a:xfrm>
                  <a:off x="-627395" y="6593026"/>
                  <a:ext cx="711923" cy="273500"/>
                </a:xfrm>
                <a:custGeom>
                  <a:avLst/>
                  <a:gdLst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139232 w 719067"/>
                    <a:gd name="connsiteY4" fmla="*/ 268738 h 270389"/>
                    <a:gd name="connsiteX5" fmla="*/ 0 w 719067"/>
                    <a:gd name="connsiteY5" fmla="*/ 268738 h 270389"/>
                    <a:gd name="connsiteX6" fmla="*/ 163684 w 719067"/>
                    <a:gd name="connsiteY6" fmla="*/ 191799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0 w 719067"/>
                    <a:gd name="connsiteY4" fmla="*/ 268738 h 270389"/>
                    <a:gd name="connsiteX5" fmla="*/ 163684 w 719067"/>
                    <a:gd name="connsiteY5" fmla="*/ 191799 h 270389"/>
                    <a:gd name="connsiteX6" fmla="*/ 224639 w 719067"/>
                    <a:gd name="connsiteY6" fmla="*/ 0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0 w 719067"/>
                    <a:gd name="connsiteY3" fmla="*/ 268738 h 270389"/>
                    <a:gd name="connsiteX4" fmla="*/ 163684 w 719067"/>
                    <a:gd name="connsiteY4" fmla="*/ 191799 h 270389"/>
                    <a:gd name="connsiteX5" fmla="*/ 224639 w 719067"/>
                    <a:gd name="connsiteY5" fmla="*/ 0 h 270389"/>
                    <a:gd name="connsiteX0" fmla="*/ 217495 w 711923"/>
                    <a:gd name="connsiteY0" fmla="*/ 0 h 273500"/>
                    <a:gd name="connsiteX1" fmla="*/ 625991 w 711923"/>
                    <a:gd name="connsiteY1" fmla="*/ 0 h 273500"/>
                    <a:gd name="connsiteX2" fmla="*/ 711923 w 711923"/>
                    <a:gd name="connsiteY2" fmla="*/ 270389 h 273500"/>
                    <a:gd name="connsiteX3" fmla="*/ 0 w 711923"/>
                    <a:gd name="connsiteY3" fmla="*/ 273500 h 273500"/>
                    <a:gd name="connsiteX4" fmla="*/ 156540 w 711923"/>
                    <a:gd name="connsiteY4" fmla="*/ 191799 h 273500"/>
                    <a:gd name="connsiteX5" fmla="*/ 217495 w 711923"/>
                    <a:gd name="connsiteY5" fmla="*/ 0 h 27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1923" h="273500">
                      <a:moveTo>
                        <a:pt x="217495" y="0"/>
                      </a:moveTo>
                      <a:lnTo>
                        <a:pt x="625991" y="0"/>
                      </a:lnTo>
                      <a:lnTo>
                        <a:pt x="711923" y="270389"/>
                      </a:lnTo>
                      <a:lnTo>
                        <a:pt x="0" y="273500"/>
                      </a:lnTo>
                      <a:lnTo>
                        <a:pt x="156540" y="191799"/>
                      </a:lnTo>
                      <a:lnTo>
                        <a:pt x="21749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1152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F8FBC-3449-982D-E632-198D2023F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96CDE7A-9418-16B0-2700-6DCE169FDCAB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EE0CCE0-DC78-C7DE-74A1-397D2C16C81A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従業員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専用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A3A3DAB-B8B3-8E2D-E723-BE1ADCC7124C}"/>
              </a:ext>
            </a:extLst>
          </p:cNvPr>
          <p:cNvGrpSpPr/>
          <p:nvPr/>
        </p:nvGrpSpPr>
        <p:grpSpPr>
          <a:xfrm>
            <a:off x="2074481" y="377533"/>
            <a:ext cx="2688350" cy="2688350"/>
            <a:chOff x="-449265" y="6704217"/>
            <a:chExt cx="2688350" cy="2688350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3F777986-955E-2DA7-EB3C-5CE76DD25F17}"/>
                </a:ext>
              </a:extLst>
            </p:cNvPr>
            <p:cNvSpPr/>
            <p:nvPr/>
          </p:nvSpPr>
          <p:spPr bwMode="auto">
            <a:xfrm>
              <a:off x="-449265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6F690321-9FC0-2161-73C4-D207E0C4553D}"/>
                </a:ext>
              </a:extLst>
            </p:cNvPr>
            <p:cNvSpPr/>
            <p:nvPr/>
          </p:nvSpPr>
          <p:spPr bwMode="auto">
            <a:xfrm>
              <a:off x="-328871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C045452-725A-30BE-9190-17CD5CEB474E}"/>
                </a:ext>
              </a:extLst>
            </p:cNvPr>
            <p:cNvGrpSpPr/>
            <p:nvPr/>
          </p:nvGrpSpPr>
          <p:grpSpPr>
            <a:xfrm>
              <a:off x="499536" y="6986359"/>
              <a:ext cx="790748" cy="2124063"/>
              <a:chOff x="-1622477" y="6593026"/>
              <a:chExt cx="790748" cy="2124063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6FF2B7F8-9EEA-A740-04A4-EA8F3970179B}"/>
                  </a:ext>
                </a:extLst>
              </p:cNvPr>
              <p:cNvSpPr/>
              <p:nvPr/>
            </p:nvSpPr>
            <p:spPr bwMode="auto">
              <a:xfrm>
                <a:off x="-1622477" y="6593026"/>
                <a:ext cx="790748" cy="2124063"/>
              </a:xfrm>
              <a:custGeom>
                <a:avLst/>
                <a:gdLst>
                  <a:gd name="connsiteX0" fmla="*/ 157164 w 790748"/>
                  <a:gd name="connsiteY0" fmla="*/ 815033 h 2124063"/>
                  <a:gd name="connsiteX1" fmla="*/ 669438 w 790748"/>
                  <a:gd name="connsiteY1" fmla="*/ 815033 h 2124063"/>
                  <a:gd name="connsiteX2" fmla="*/ 790748 w 790748"/>
                  <a:gd name="connsiteY2" fmla="*/ 936343 h 2124063"/>
                  <a:gd name="connsiteX3" fmla="*/ 790748 w 790748"/>
                  <a:gd name="connsiteY3" fmla="*/ 1542874 h 2124063"/>
                  <a:gd name="connsiteX4" fmla="*/ 681842 w 790748"/>
                  <a:gd name="connsiteY4" fmla="*/ 1542874 h 2124063"/>
                  <a:gd name="connsiteX5" fmla="*/ 681842 w 790748"/>
                  <a:gd name="connsiteY5" fmla="*/ 1062153 h 2124063"/>
                  <a:gd name="connsiteX6" fmla="*/ 666119 w 790748"/>
                  <a:gd name="connsiteY6" fmla="*/ 1046431 h 2124063"/>
                  <a:gd name="connsiteX7" fmla="*/ 650396 w 790748"/>
                  <a:gd name="connsiteY7" fmla="*/ 1062153 h 2124063"/>
                  <a:gd name="connsiteX8" fmla="*/ 650396 w 790748"/>
                  <a:gd name="connsiteY8" fmla="*/ 1542874 h 2124063"/>
                  <a:gd name="connsiteX9" fmla="*/ 649755 w 790748"/>
                  <a:gd name="connsiteY9" fmla="*/ 1542874 h 2124063"/>
                  <a:gd name="connsiteX10" fmla="*/ 586618 w 790748"/>
                  <a:gd name="connsiteY10" fmla="*/ 2124063 h 2124063"/>
                  <a:gd name="connsiteX11" fmla="*/ 429022 w 790748"/>
                  <a:gd name="connsiteY11" fmla="*/ 2124063 h 2124063"/>
                  <a:gd name="connsiteX12" fmla="*/ 429023 w 790748"/>
                  <a:gd name="connsiteY12" fmla="*/ 1456230 h 2124063"/>
                  <a:gd name="connsiteX13" fmla="*/ 413300 w 790748"/>
                  <a:gd name="connsiteY13" fmla="*/ 1440507 h 2124063"/>
                  <a:gd name="connsiteX14" fmla="*/ 397577 w 790748"/>
                  <a:gd name="connsiteY14" fmla="*/ 1456230 h 2124063"/>
                  <a:gd name="connsiteX15" fmla="*/ 397577 w 790748"/>
                  <a:gd name="connsiteY15" fmla="*/ 2124063 h 2124063"/>
                  <a:gd name="connsiteX16" fmla="*/ 239983 w 790748"/>
                  <a:gd name="connsiteY16" fmla="*/ 2124063 h 2124063"/>
                  <a:gd name="connsiteX17" fmla="*/ 176846 w 790748"/>
                  <a:gd name="connsiteY17" fmla="*/ 1542874 h 2124063"/>
                  <a:gd name="connsiteX18" fmla="*/ 176203 w 790748"/>
                  <a:gd name="connsiteY18" fmla="*/ 1542874 h 2124063"/>
                  <a:gd name="connsiteX19" fmla="*/ 176204 w 790748"/>
                  <a:gd name="connsiteY19" fmla="*/ 1062153 h 2124063"/>
                  <a:gd name="connsiteX20" fmla="*/ 160481 w 790748"/>
                  <a:gd name="connsiteY20" fmla="*/ 1046431 h 2124063"/>
                  <a:gd name="connsiteX21" fmla="*/ 144758 w 790748"/>
                  <a:gd name="connsiteY21" fmla="*/ 1062153 h 2124063"/>
                  <a:gd name="connsiteX22" fmla="*/ 144758 w 790748"/>
                  <a:gd name="connsiteY22" fmla="*/ 1542874 h 2124063"/>
                  <a:gd name="connsiteX23" fmla="*/ 35854 w 790748"/>
                  <a:gd name="connsiteY23" fmla="*/ 1542874 h 2124063"/>
                  <a:gd name="connsiteX24" fmla="*/ 35854 w 790748"/>
                  <a:gd name="connsiteY24" fmla="*/ 936343 h 2124063"/>
                  <a:gd name="connsiteX25" fmla="*/ 157164 w 790748"/>
                  <a:gd name="connsiteY25" fmla="*/ 815033 h 2124063"/>
                  <a:gd name="connsiteX26" fmla="*/ 217495 w 790748"/>
                  <a:gd name="connsiteY26" fmla="*/ 0 h 2124063"/>
                  <a:gd name="connsiteX27" fmla="*/ 625991 w 790748"/>
                  <a:gd name="connsiteY27" fmla="*/ 0 h 2124063"/>
                  <a:gd name="connsiteX28" fmla="*/ 710253 w 790748"/>
                  <a:gd name="connsiteY28" fmla="*/ 265135 h 2124063"/>
                  <a:gd name="connsiteX29" fmla="*/ 726268 w 790748"/>
                  <a:gd name="connsiteY29" fmla="*/ 294641 h 2124063"/>
                  <a:gd name="connsiteX30" fmla="*/ 752961 w 790748"/>
                  <a:gd name="connsiteY30" fmla="*/ 426851 h 2124063"/>
                  <a:gd name="connsiteX31" fmla="*/ 413301 w 790748"/>
                  <a:gd name="connsiteY31" fmla="*/ 766510 h 2124063"/>
                  <a:gd name="connsiteX32" fmla="*/ 73642 w 790748"/>
                  <a:gd name="connsiteY32" fmla="*/ 426851 h 2124063"/>
                  <a:gd name="connsiteX33" fmla="*/ 100334 w 790748"/>
                  <a:gd name="connsiteY33" fmla="*/ 294641 h 2124063"/>
                  <a:gd name="connsiteX34" fmla="*/ 112074 w 790748"/>
                  <a:gd name="connsiteY34" fmla="*/ 273011 h 2124063"/>
                  <a:gd name="connsiteX35" fmla="*/ 0 w 790748"/>
                  <a:gd name="connsiteY35" fmla="*/ 273500 h 2124063"/>
                  <a:gd name="connsiteX36" fmla="*/ 156540 w 790748"/>
                  <a:gd name="connsiteY36" fmla="*/ 191799 h 2124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0748" h="2124063">
                    <a:moveTo>
                      <a:pt x="157164" y="815033"/>
                    </a:moveTo>
                    <a:lnTo>
                      <a:pt x="669438" y="815033"/>
                    </a:lnTo>
                    <a:cubicBezTo>
                      <a:pt x="736436" y="815033"/>
                      <a:pt x="790748" y="869345"/>
                      <a:pt x="790748" y="936343"/>
                    </a:cubicBezTo>
                    <a:lnTo>
                      <a:pt x="790748" y="1542874"/>
                    </a:lnTo>
                    <a:lnTo>
                      <a:pt x="681842" y="1542874"/>
                    </a:lnTo>
                    <a:lnTo>
                      <a:pt x="681842" y="1062153"/>
                    </a:lnTo>
                    <a:cubicBezTo>
                      <a:pt x="681842" y="1053470"/>
                      <a:pt x="674803" y="1046431"/>
                      <a:pt x="666119" y="1046431"/>
                    </a:cubicBezTo>
                    <a:cubicBezTo>
                      <a:pt x="657436" y="1046431"/>
                      <a:pt x="650396" y="1053470"/>
                      <a:pt x="650396" y="1062153"/>
                    </a:cubicBezTo>
                    <a:lnTo>
                      <a:pt x="650396" y="1542874"/>
                    </a:lnTo>
                    <a:lnTo>
                      <a:pt x="649755" y="1542874"/>
                    </a:lnTo>
                    <a:lnTo>
                      <a:pt x="586618" y="2124063"/>
                    </a:lnTo>
                    <a:lnTo>
                      <a:pt x="429022" y="2124063"/>
                    </a:lnTo>
                    <a:lnTo>
                      <a:pt x="429023" y="1456230"/>
                    </a:lnTo>
                    <a:cubicBezTo>
                      <a:pt x="429023" y="1447547"/>
                      <a:pt x="421984" y="1440507"/>
                      <a:pt x="413300" y="1440507"/>
                    </a:cubicBezTo>
                    <a:cubicBezTo>
                      <a:pt x="404616" y="1440507"/>
                      <a:pt x="397577" y="1447547"/>
                      <a:pt x="397577" y="1456230"/>
                    </a:cubicBezTo>
                    <a:lnTo>
                      <a:pt x="397577" y="2124063"/>
                    </a:lnTo>
                    <a:lnTo>
                      <a:pt x="239983" y="2124063"/>
                    </a:lnTo>
                    <a:lnTo>
                      <a:pt x="176846" y="1542874"/>
                    </a:lnTo>
                    <a:lnTo>
                      <a:pt x="176203" y="1542874"/>
                    </a:lnTo>
                    <a:lnTo>
                      <a:pt x="176204" y="1062153"/>
                    </a:lnTo>
                    <a:cubicBezTo>
                      <a:pt x="176204" y="1053470"/>
                      <a:pt x="169164" y="1046431"/>
                      <a:pt x="160481" y="1046431"/>
                    </a:cubicBezTo>
                    <a:cubicBezTo>
                      <a:pt x="151797" y="1046431"/>
                      <a:pt x="144758" y="1053470"/>
                      <a:pt x="144758" y="1062153"/>
                    </a:cubicBezTo>
                    <a:lnTo>
                      <a:pt x="144758" y="1542874"/>
                    </a:lnTo>
                    <a:lnTo>
                      <a:pt x="35854" y="1542874"/>
                    </a:lnTo>
                    <a:lnTo>
                      <a:pt x="35854" y="936343"/>
                    </a:lnTo>
                    <a:cubicBezTo>
                      <a:pt x="35854" y="869345"/>
                      <a:pt x="90166" y="815033"/>
                      <a:pt x="157164" y="815033"/>
                    </a:cubicBezTo>
                    <a:close/>
                    <a:moveTo>
                      <a:pt x="217495" y="0"/>
                    </a:moveTo>
                    <a:lnTo>
                      <a:pt x="625991" y="0"/>
                    </a:lnTo>
                    <a:lnTo>
                      <a:pt x="710253" y="265135"/>
                    </a:lnTo>
                    <a:lnTo>
                      <a:pt x="726268" y="294641"/>
                    </a:lnTo>
                    <a:cubicBezTo>
                      <a:pt x="743456" y="335277"/>
                      <a:pt x="752961" y="379954"/>
                      <a:pt x="752961" y="426851"/>
                    </a:cubicBezTo>
                    <a:cubicBezTo>
                      <a:pt x="752961" y="614440"/>
                      <a:pt x="600890" y="766510"/>
                      <a:pt x="413301" y="766510"/>
                    </a:cubicBezTo>
                    <a:cubicBezTo>
                      <a:pt x="225712" y="766510"/>
                      <a:pt x="73642" y="614440"/>
                      <a:pt x="73642" y="426851"/>
                    </a:cubicBezTo>
                    <a:cubicBezTo>
                      <a:pt x="73642" y="379954"/>
                      <a:pt x="83146" y="335277"/>
                      <a:pt x="100334" y="294641"/>
                    </a:cubicBezTo>
                    <a:lnTo>
                      <a:pt x="112074" y="273011"/>
                    </a:lnTo>
                    <a:lnTo>
                      <a:pt x="0" y="273500"/>
                    </a:lnTo>
                    <a:lnTo>
                      <a:pt x="156540" y="191799"/>
                    </a:ln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5725DDF6-54F7-80E5-04CC-736D9FBF273A}"/>
                  </a:ext>
                </a:extLst>
              </p:cNvPr>
              <p:cNvGrpSpPr/>
              <p:nvPr/>
            </p:nvGrpSpPr>
            <p:grpSpPr>
              <a:xfrm>
                <a:off x="-1622477" y="6593026"/>
                <a:ext cx="790748" cy="2124063"/>
                <a:chOff x="-627395" y="6593026"/>
                <a:chExt cx="790748" cy="2124063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F2435947-94A2-E3A1-7575-6210435E1659}"/>
                    </a:ext>
                  </a:extLst>
                </p:cNvPr>
                <p:cNvSpPr/>
                <p:nvPr/>
              </p:nvSpPr>
              <p:spPr bwMode="auto">
                <a:xfrm>
                  <a:off x="-591541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A69ABAC1-90C8-6D8D-9792-DA643310350D}"/>
                    </a:ext>
                  </a:extLst>
                </p:cNvPr>
                <p:cNvSpPr/>
                <p:nvPr/>
              </p:nvSpPr>
              <p:spPr bwMode="auto">
                <a:xfrm>
                  <a:off x="-627395" y="6593026"/>
                  <a:ext cx="711923" cy="273500"/>
                </a:xfrm>
                <a:custGeom>
                  <a:avLst/>
                  <a:gdLst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139232 w 719067"/>
                    <a:gd name="connsiteY4" fmla="*/ 268738 h 270389"/>
                    <a:gd name="connsiteX5" fmla="*/ 0 w 719067"/>
                    <a:gd name="connsiteY5" fmla="*/ 268738 h 270389"/>
                    <a:gd name="connsiteX6" fmla="*/ 163684 w 719067"/>
                    <a:gd name="connsiteY6" fmla="*/ 191799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0 w 719067"/>
                    <a:gd name="connsiteY4" fmla="*/ 268738 h 270389"/>
                    <a:gd name="connsiteX5" fmla="*/ 163684 w 719067"/>
                    <a:gd name="connsiteY5" fmla="*/ 191799 h 270389"/>
                    <a:gd name="connsiteX6" fmla="*/ 224639 w 719067"/>
                    <a:gd name="connsiteY6" fmla="*/ 0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0 w 719067"/>
                    <a:gd name="connsiteY3" fmla="*/ 268738 h 270389"/>
                    <a:gd name="connsiteX4" fmla="*/ 163684 w 719067"/>
                    <a:gd name="connsiteY4" fmla="*/ 191799 h 270389"/>
                    <a:gd name="connsiteX5" fmla="*/ 224639 w 719067"/>
                    <a:gd name="connsiteY5" fmla="*/ 0 h 270389"/>
                    <a:gd name="connsiteX0" fmla="*/ 217495 w 711923"/>
                    <a:gd name="connsiteY0" fmla="*/ 0 h 273500"/>
                    <a:gd name="connsiteX1" fmla="*/ 625991 w 711923"/>
                    <a:gd name="connsiteY1" fmla="*/ 0 h 273500"/>
                    <a:gd name="connsiteX2" fmla="*/ 711923 w 711923"/>
                    <a:gd name="connsiteY2" fmla="*/ 270389 h 273500"/>
                    <a:gd name="connsiteX3" fmla="*/ 0 w 711923"/>
                    <a:gd name="connsiteY3" fmla="*/ 273500 h 273500"/>
                    <a:gd name="connsiteX4" fmla="*/ 156540 w 711923"/>
                    <a:gd name="connsiteY4" fmla="*/ 191799 h 273500"/>
                    <a:gd name="connsiteX5" fmla="*/ 217495 w 711923"/>
                    <a:gd name="connsiteY5" fmla="*/ 0 h 27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1923" h="273500">
                      <a:moveTo>
                        <a:pt x="217495" y="0"/>
                      </a:moveTo>
                      <a:lnTo>
                        <a:pt x="625991" y="0"/>
                      </a:lnTo>
                      <a:lnTo>
                        <a:pt x="711923" y="270389"/>
                      </a:lnTo>
                      <a:lnTo>
                        <a:pt x="0" y="273500"/>
                      </a:lnTo>
                      <a:lnTo>
                        <a:pt x="156540" y="191799"/>
                      </a:lnTo>
                      <a:lnTo>
                        <a:pt x="21749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889397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popg83_このトイレは従業員専用です</dc:title>
  <dc:subject>popg83_このトイレは従業員専用です</dc:subject>
  <dc:creator>でじけろお</dc:creator>
  <cp:lastModifiedBy/>
  <cp:revision>1</cp:revision>
  <dcterms:created xsi:type="dcterms:W3CDTF">2014-12-04T06:28:15Z</dcterms:created>
  <dcterms:modified xsi:type="dcterms:W3CDTF">2024-11-13T14:02:32Z</dcterms:modified>
  <cp:version>1</cp:version>
</cp:coreProperties>
</file>