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8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FF0000"/>
    <a:srgbClr val="99CCFF"/>
    <a:srgbClr val="FFCC66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181703" y="7075174"/>
            <a:ext cx="2685010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277F49-7044-007D-CD42-2F879181BA8F}"/>
              </a:ext>
            </a:extLst>
          </p:cNvPr>
          <p:cNvSpPr txBox="1"/>
          <p:nvPr/>
        </p:nvSpPr>
        <p:spPr>
          <a:xfrm rot="5400000">
            <a:off x="1231873" y="4284865"/>
            <a:ext cx="8265629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5F3AB91-F29D-2CAF-797E-5B53D11D45E3}"/>
              </a:ext>
            </a:extLst>
          </p:cNvPr>
          <p:cNvSpPr txBox="1"/>
          <p:nvPr/>
        </p:nvSpPr>
        <p:spPr>
          <a:xfrm rot="5400000">
            <a:off x="-706655" y="3864244"/>
            <a:ext cx="8265629" cy="20722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社員専用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E3B92-0EBC-F7DA-745F-7DE888560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8DC4427-74BB-610D-1AC0-7E3C58959656}"/>
              </a:ext>
            </a:extLst>
          </p:cNvPr>
          <p:cNvSpPr txBox="1"/>
          <p:nvPr/>
        </p:nvSpPr>
        <p:spPr>
          <a:xfrm rot="5400000">
            <a:off x="-1906319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C34281-C7D5-6969-F5B3-3F8294ACF742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0783654B-6E1F-CA8E-BD3E-D7ECF0BCA017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B65E486E-4BBA-A87F-245A-626C9EF8A5FC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221569-5065-3216-EBC4-93D7EB1D2221}"/>
              </a:ext>
            </a:extLst>
          </p:cNvPr>
          <p:cNvSpPr txBox="1"/>
          <p:nvPr/>
        </p:nvSpPr>
        <p:spPr>
          <a:xfrm rot="5400000">
            <a:off x="635713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社員専用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87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社員専用です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3109C814-90ED-3ED2-0057-258507C7A686}"/>
              </a:ext>
            </a:extLst>
          </p:cNvPr>
          <p:cNvGrpSpPr/>
          <p:nvPr/>
        </p:nvGrpSpPr>
        <p:grpSpPr>
          <a:xfrm>
            <a:off x="2395286" y="6263768"/>
            <a:ext cx="1892244" cy="3183572"/>
            <a:chOff x="2407607" y="1945656"/>
            <a:chExt cx="1478732" cy="2487866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AA7FE01-E560-B800-0BF4-CF93B0A088C3}"/>
                </a:ext>
              </a:extLst>
            </p:cNvPr>
            <p:cNvSpPr/>
            <p:nvPr/>
          </p:nvSpPr>
          <p:spPr bwMode="auto">
            <a:xfrm rot="8100000">
              <a:off x="3604232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四角形: 上の 2 つの角を丸める 5">
              <a:extLst>
                <a:ext uri="{FF2B5EF4-FFF2-40B4-BE49-F238E27FC236}">
                  <a16:creationId xmlns:a16="http://schemas.microsoft.com/office/drawing/2014/main" id="{422A7FE3-73EF-C49D-4DC7-3CEDBBB604C5}"/>
                </a:ext>
              </a:extLst>
            </p:cNvPr>
            <p:cNvSpPr/>
            <p:nvPr/>
          </p:nvSpPr>
          <p:spPr bwMode="auto">
            <a:xfrm rot="19800000" flipH="1">
              <a:off x="3409091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DEBBA9A-20E8-A896-DBDE-291CE29C9F36}"/>
                </a:ext>
              </a:extLst>
            </p:cNvPr>
            <p:cNvSpPr/>
            <p:nvPr/>
          </p:nvSpPr>
          <p:spPr bwMode="auto">
            <a:xfrm>
              <a:off x="264660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DC587E5-8D78-6C8D-DBC9-6B408DC30159}"/>
                </a:ext>
              </a:extLst>
            </p:cNvPr>
            <p:cNvSpPr/>
            <p:nvPr/>
          </p:nvSpPr>
          <p:spPr bwMode="auto">
            <a:xfrm flipH="1">
              <a:off x="321346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22AF051-B367-6265-3024-9F6D894C91B6}"/>
                </a:ext>
              </a:extLst>
            </p:cNvPr>
            <p:cNvSpPr/>
            <p:nvPr/>
          </p:nvSpPr>
          <p:spPr bwMode="auto">
            <a:xfrm rot="13500000" flipH="1">
              <a:off x="2414674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四角形: 上の 2 つの角を丸める 5">
              <a:extLst>
                <a:ext uri="{FF2B5EF4-FFF2-40B4-BE49-F238E27FC236}">
                  <a16:creationId xmlns:a16="http://schemas.microsoft.com/office/drawing/2014/main" id="{F5AC041D-A69F-CC89-029C-711960CDD767}"/>
                </a:ext>
              </a:extLst>
            </p:cNvPr>
            <p:cNvSpPr/>
            <p:nvPr/>
          </p:nvSpPr>
          <p:spPr bwMode="auto">
            <a:xfrm rot="1800000">
              <a:off x="2623882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7EA4419C-7A82-B8BA-9A65-B32D5824B8B2}"/>
                </a:ext>
              </a:extLst>
            </p:cNvPr>
            <p:cNvSpPr/>
            <p:nvPr/>
          </p:nvSpPr>
          <p:spPr bwMode="auto">
            <a:xfrm rot="10800000">
              <a:off x="2763177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FD3B4BC9-66E1-1F3F-9000-B084340B2C71}"/>
                </a:ext>
              </a:extLst>
            </p:cNvPr>
            <p:cNvSpPr/>
            <p:nvPr/>
          </p:nvSpPr>
          <p:spPr bwMode="auto">
            <a:xfrm>
              <a:off x="2729328" y="2984501"/>
              <a:ext cx="845722" cy="80208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089ED12B-969D-3794-EF98-4691C940B7E9}"/>
                </a:ext>
              </a:extLst>
            </p:cNvPr>
            <p:cNvSpPr/>
            <p:nvPr/>
          </p:nvSpPr>
          <p:spPr bwMode="auto">
            <a:xfrm rot="10800000">
              <a:off x="2994585" y="2976570"/>
              <a:ext cx="302410" cy="57836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42862E73-AE73-150F-33EA-4E08D4D9470A}"/>
                </a:ext>
              </a:extLst>
            </p:cNvPr>
            <p:cNvSpPr/>
            <p:nvPr/>
          </p:nvSpPr>
          <p:spPr bwMode="auto">
            <a:xfrm rot="10800000">
              <a:off x="3081908" y="3048754"/>
              <a:ext cx="127764" cy="506182"/>
            </a:xfrm>
            <a:custGeom>
              <a:avLst/>
              <a:gdLst>
                <a:gd name="connsiteX0" fmla="*/ 63882 w 127764"/>
                <a:gd name="connsiteY0" fmla="*/ 506182 h 506182"/>
                <a:gd name="connsiteX1" fmla="*/ 0 w 127764"/>
                <a:gd name="connsiteY1" fmla="*/ 244351 h 506182"/>
                <a:gd name="connsiteX2" fmla="*/ 63882 w 127764"/>
                <a:gd name="connsiteY2" fmla="*/ 0 h 506182"/>
                <a:gd name="connsiteX3" fmla="*/ 127764 w 127764"/>
                <a:gd name="connsiteY3" fmla="*/ 244351 h 50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764" h="506182">
                  <a:moveTo>
                    <a:pt x="63882" y="506182"/>
                  </a:moveTo>
                  <a:lnTo>
                    <a:pt x="0" y="244351"/>
                  </a:lnTo>
                  <a:lnTo>
                    <a:pt x="63882" y="0"/>
                  </a:lnTo>
                  <a:lnTo>
                    <a:pt x="127764" y="244351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台形 39">
              <a:extLst>
                <a:ext uri="{FF2B5EF4-FFF2-40B4-BE49-F238E27FC236}">
                  <a16:creationId xmlns:a16="http://schemas.microsoft.com/office/drawing/2014/main" id="{11C9A977-00AA-4108-64A0-D48D7B70BB90}"/>
                </a:ext>
              </a:extLst>
            </p:cNvPr>
            <p:cNvSpPr/>
            <p:nvPr/>
          </p:nvSpPr>
          <p:spPr bwMode="auto">
            <a:xfrm rot="10800000">
              <a:off x="3082978" y="3026298"/>
              <a:ext cx="127291" cy="125184"/>
            </a:xfrm>
            <a:prstGeom prst="trapezoi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23B9D8A-EF94-AC87-3E6F-9B4B6A45894A}"/>
                </a:ext>
              </a:extLst>
            </p:cNvPr>
            <p:cNvSpPr/>
            <p:nvPr/>
          </p:nvSpPr>
          <p:spPr bwMode="auto">
            <a:xfrm>
              <a:off x="259356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FC16119E-777C-7DC5-17C1-D1389D68DC67}"/>
                </a:ext>
              </a:extLst>
            </p:cNvPr>
            <p:cNvSpPr/>
            <p:nvPr/>
          </p:nvSpPr>
          <p:spPr bwMode="auto">
            <a:xfrm rot="20700000">
              <a:off x="255546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450239A8-04B1-67A6-E178-3CA1415FAD54}"/>
                </a:ext>
              </a:extLst>
            </p:cNvPr>
            <p:cNvSpPr/>
            <p:nvPr/>
          </p:nvSpPr>
          <p:spPr bwMode="auto">
            <a:xfrm rot="900000" flipH="1">
              <a:off x="346685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639F6406-468E-9B82-BF2C-2C03A1597875}"/>
                </a:ext>
              </a:extLst>
            </p:cNvPr>
            <p:cNvSpPr/>
            <p:nvPr/>
          </p:nvSpPr>
          <p:spPr bwMode="auto">
            <a:xfrm>
              <a:off x="267096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A2E9D5E-C856-B0C5-9676-DDE7ABFA0405}"/>
                </a:ext>
              </a:extLst>
            </p:cNvPr>
            <p:cNvSpPr/>
            <p:nvPr/>
          </p:nvSpPr>
          <p:spPr bwMode="auto">
            <a:xfrm>
              <a:off x="272367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A567742E-4D46-CF62-E8DA-5B881DF8EF5C}"/>
                </a:ext>
              </a:extLst>
            </p:cNvPr>
            <p:cNvSpPr/>
            <p:nvPr/>
          </p:nvSpPr>
          <p:spPr bwMode="auto">
            <a:xfrm>
              <a:off x="322312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D88DC97B-1E1A-3BEB-019D-D7B1A31E8F1D}"/>
                </a:ext>
              </a:extLst>
            </p:cNvPr>
            <p:cNvSpPr/>
            <p:nvPr/>
          </p:nvSpPr>
          <p:spPr bwMode="auto">
            <a:xfrm>
              <a:off x="285598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8CBDDD06-E350-9CBD-DAF1-3F68706F823B}"/>
                </a:ext>
              </a:extLst>
            </p:cNvPr>
            <p:cNvSpPr/>
            <p:nvPr/>
          </p:nvSpPr>
          <p:spPr bwMode="auto">
            <a:xfrm>
              <a:off x="335978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二等辺三角形 71">
              <a:extLst>
                <a:ext uri="{FF2B5EF4-FFF2-40B4-BE49-F238E27FC236}">
                  <a16:creationId xmlns:a16="http://schemas.microsoft.com/office/drawing/2014/main" id="{CDF82435-ECD9-C62F-8792-4CD6E5A3B9FD}"/>
                </a:ext>
              </a:extLst>
            </p:cNvPr>
            <p:cNvSpPr/>
            <p:nvPr/>
          </p:nvSpPr>
          <p:spPr bwMode="auto">
            <a:xfrm rot="16200000">
              <a:off x="297164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32AA0AA4-8B80-C8DB-499A-673BDDD91662}"/>
                </a:ext>
              </a:extLst>
            </p:cNvPr>
            <p:cNvSpPr/>
            <p:nvPr/>
          </p:nvSpPr>
          <p:spPr bwMode="auto">
            <a:xfrm>
              <a:off x="29064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91C3ABFF-96B0-FBD9-BBCD-26C481A4AAE7}"/>
                </a:ext>
              </a:extLst>
            </p:cNvPr>
            <p:cNvSpPr/>
            <p:nvPr/>
          </p:nvSpPr>
          <p:spPr bwMode="auto">
            <a:xfrm rot="20700000">
              <a:off x="2668613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BFEC899-7945-5820-C8A7-B4FF7F18671C}"/>
                </a:ext>
              </a:extLst>
            </p:cNvPr>
            <p:cNvSpPr/>
            <p:nvPr/>
          </p:nvSpPr>
          <p:spPr bwMode="auto">
            <a:xfrm>
              <a:off x="2847975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990D79B-6356-AC33-5B56-957BA536CFF0}"/>
                </a:ext>
              </a:extLst>
            </p:cNvPr>
            <p:cNvSpPr/>
            <p:nvPr/>
          </p:nvSpPr>
          <p:spPr bwMode="auto">
            <a:xfrm flipH="1">
              <a:off x="3221831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社員専用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F260D0F-9A49-52C3-70E1-C90A1DDA4355}"/>
              </a:ext>
            </a:extLst>
          </p:cNvPr>
          <p:cNvGrpSpPr/>
          <p:nvPr/>
        </p:nvGrpSpPr>
        <p:grpSpPr>
          <a:xfrm>
            <a:off x="2358603" y="6263768"/>
            <a:ext cx="1892244" cy="3183572"/>
            <a:chOff x="4061146" y="1945656"/>
            <a:chExt cx="1478732" cy="2487866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BEACE310-FD2C-8832-2633-C451DE91F26F}"/>
                </a:ext>
              </a:extLst>
            </p:cNvPr>
            <p:cNvSpPr/>
            <p:nvPr/>
          </p:nvSpPr>
          <p:spPr bwMode="auto">
            <a:xfrm>
              <a:off x="4305398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5B56DE0-CFC0-88BB-0672-C137A8D1E9D9}"/>
                </a:ext>
              </a:extLst>
            </p:cNvPr>
            <p:cNvSpPr/>
            <p:nvPr/>
          </p:nvSpPr>
          <p:spPr bwMode="auto">
            <a:xfrm rot="8100000">
              <a:off x="5257771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5">
              <a:extLst>
                <a:ext uri="{FF2B5EF4-FFF2-40B4-BE49-F238E27FC236}">
                  <a16:creationId xmlns:a16="http://schemas.microsoft.com/office/drawing/2014/main" id="{5F84ACCA-8F3C-86B6-F58E-E2BC905D8273}"/>
                </a:ext>
              </a:extLst>
            </p:cNvPr>
            <p:cNvSpPr/>
            <p:nvPr/>
          </p:nvSpPr>
          <p:spPr bwMode="auto">
            <a:xfrm rot="19800000" flipH="1">
              <a:off x="5062630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943EB97-D151-DBDF-AEB1-6746FE81F485}"/>
                </a:ext>
              </a:extLst>
            </p:cNvPr>
            <p:cNvSpPr/>
            <p:nvPr/>
          </p:nvSpPr>
          <p:spPr bwMode="auto">
            <a:xfrm>
              <a:off x="4300144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2780FEB-EB5E-322A-5632-28A73503FEB7}"/>
                </a:ext>
              </a:extLst>
            </p:cNvPr>
            <p:cNvSpPr/>
            <p:nvPr/>
          </p:nvSpPr>
          <p:spPr bwMode="auto">
            <a:xfrm flipH="1">
              <a:off x="4867006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268177A-1C29-94B7-57FD-E4976C0E8448}"/>
                </a:ext>
              </a:extLst>
            </p:cNvPr>
            <p:cNvSpPr/>
            <p:nvPr/>
          </p:nvSpPr>
          <p:spPr bwMode="auto">
            <a:xfrm rot="13500000" flipH="1">
              <a:off x="4068213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5">
              <a:extLst>
                <a:ext uri="{FF2B5EF4-FFF2-40B4-BE49-F238E27FC236}">
                  <a16:creationId xmlns:a16="http://schemas.microsoft.com/office/drawing/2014/main" id="{CCB39EED-9985-2FEB-58B0-CDC0F94897B3}"/>
                </a:ext>
              </a:extLst>
            </p:cNvPr>
            <p:cNvSpPr/>
            <p:nvPr/>
          </p:nvSpPr>
          <p:spPr bwMode="auto">
            <a:xfrm rot="1800000">
              <a:off x="427742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CEAC3EA-2B9E-6063-6E79-434CF97C7E69}"/>
                </a:ext>
              </a:extLst>
            </p:cNvPr>
            <p:cNvSpPr/>
            <p:nvPr/>
          </p:nvSpPr>
          <p:spPr bwMode="auto">
            <a:xfrm rot="10800000">
              <a:off x="4416716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四角形: 上の 2 つの角を丸める 206">
              <a:extLst>
                <a:ext uri="{FF2B5EF4-FFF2-40B4-BE49-F238E27FC236}">
                  <a16:creationId xmlns:a16="http://schemas.microsoft.com/office/drawing/2014/main" id="{E7C76389-5441-7D00-4709-A27F60EC3F24}"/>
                </a:ext>
              </a:extLst>
            </p:cNvPr>
            <p:cNvSpPr/>
            <p:nvPr/>
          </p:nvSpPr>
          <p:spPr bwMode="auto">
            <a:xfrm>
              <a:off x="4382867" y="2984500"/>
              <a:ext cx="845722" cy="918639"/>
            </a:xfrm>
            <a:custGeom>
              <a:avLst/>
              <a:gdLst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248439 h 918639"/>
                <a:gd name="connsiteX8" fmla="*/ 248439 w 845722"/>
                <a:gd name="connsiteY8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79596 w 845722"/>
                <a:gd name="connsiteY7" fmla="*/ 592138 h 918639"/>
                <a:gd name="connsiteX8" fmla="*/ 0 w 845722"/>
                <a:gd name="connsiteY8" fmla="*/ 248439 h 918639"/>
                <a:gd name="connsiteX9" fmla="*/ 248439 w 845722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5722" h="918639">
                  <a:moveTo>
                    <a:pt x="248439" y="0"/>
                  </a:moveTo>
                  <a:lnTo>
                    <a:pt x="597283" y="0"/>
                  </a:lnTo>
                  <a:cubicBezTo>
                    <a:pt x="734492" y="0"/>
                    <a:pt x="845722" y="111230"/>
                    <a:pt x="845722" y="248439"/>
                  </a:cubicBezTo>
                  <a:lnTo>
                    <a:pt x="758252" y="587375"/>
                  </a:lnTo>
                  <a:lnTo>
                    <a:pt x="845722" y="918639"/>
                  </a:lnTo>
                  <a:lnTo>
                    <a:pt x="845722" y="918639"/>
                  </a:lnTo>
                  <a:lnTo>
                    <a:pt x="0" y="918639"/>
                  </a:lnTo>
                  <a:lnTo>
                    <a:pt x="0" y="918639"/>
                  </a:lnTo>
                  <a:lnTo>
                    <a:pt x="79596" y="592138"/>
                  </a:lnTo>
                  <a:lnTo>
                    <a:pt x="0" y="248439"/>
                  </a:lnTo>
                  <a:cubicBezTo>
                    <a:pt x="0" y="111230"/>
                    <a:pt x="111230" y="0"/>
                    <a:pt x="248439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5D1AE862-7971-5700-34D8-09451FD52C44}"/>
                </a:ext>
              </a:extLst>
            </p:cNvPr>
            <p:cNvSpPr/>
            <p:nvPr/>
          </p:nvSpPr>
          <p:spPr bwMode="auto">
            <a:xfrm rot="10800000">
              <a:off x="4648124" y="2954836"/>
              <a:ext cx="302410" cy="45719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0FA46CA-D8E6-6672-A373-6925730D10DF}"/>
                </a:ext>
              </a:extLst>
            </p:cNvPr>
            <p:cNvSpPr/>
            <p:nvPr/>
          </p:nvSpPr>
          <p:spPr bwMode="auto">
            <a:xfrm>
              <a:off x="4399121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D5B2EC1-4190-031A-ECC0-BBFB626AC333}"/>
                </a:ext>
              </a:extLst>
            </p:cNvPr>
            <p:cNvSpPr/>
            <p:nvPr/>
          </p:nvSpPr>
          <p:spPr bwMode="auto">
            <a:xfrm flipH="1">
              <a:off x="4872890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5BB66C5-2258-8A01-0899-6CED30FE7BF7}"/>
                </a:ext>
              </a:extLst>
            </p:cNvPr>
            <p:cNvSpPr/>
            <p:nvPr/>
          </p:nvSpPr>
          <p:spPr bwMode="auto">
            <a:xfrm>
              <a:off x="4254598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38EA0B3F-C2D3-AE98-B849-DFD8D23EB622}"/>
                </a:ext>
              </a:extLst>
            </p:cNvPr>
            <p:cNvSpPr/>
            <p:nvPr/>
          </p:nvSpPr>
          <p:spPr bwMode="auto">
            <a:xfrm rot="20700000">
              <a:off x="4216499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A2A9B566-66E8-57C8-1E2C-4D26746B89CC}"/>
                </a:ext>
              </a:extLst>
            </p:cNvPr>
            <p:cNvSpPr/>
            <p:nvPr/>
          </p:nvSpPr>
          <p:spPr bwMode="auto">
            <a:xfrm rot="900000" flipH="1">
              <a:off x="5127884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ED240CCE-FEE6-ED52-D46F-AAC7A86943C4}"/>
                </a:ext>
              </a:extLst>
            </p:cNvPr>
            <p:cNvSpPr/>
            <p:nvPr/>
          </p:nvSpPr>
          <p:spPr bwMode="auto">
            <a:xfrm>
              <a:off x="4331996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0A993DD-E2F4-4755-E8B8-626F6E81C0ED}"/>
                </a:ext>
              </a:extLst>
            </p:cNvPr>
            <p:cNvSpPr/>
            <p:nvPr/>
          </p:nvSpPr>
          <p:spPr bwMode="auto">
            <a:xfrm>
              <a:off x="4384701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0092A30-5503-CC8B-6E6C-895580BBDB35}"/>
                </a:ext>
              </a:extLst>
            </p:cNvPr>
            <p:cNvSpPr/>
            <p:nvPr/>
          </p:nvSpPr>
          <p:spPr bwMode="auto">
            <a:xfrm>
              <a:off x="4884155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6BBFD6CE-CBB3-13AB-A0AA-25494976BA41}"/>
                </a:ext>
              </a:extLst>
            </p:cNvPr>
            <p:cNvSpPr/>
            <p:nvPr/>
          </p:nvSpPr>
          <p:spPr bwMode="auto">
            <a:xfrm>
              <a:off x="4517018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F6932158-10EA-B6B6-6941-8F2C0A9B40AE}"/>
                </a:ext>
              </a:extLst>
            </p:cNvPr>
            <p:cNvSpPr/>
            <p:nvPr/>
          </p:nvSpPr>
          <p:spPr bwMode="auto">
            <a:xfrm>
              <a:off x="502081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二等辺三角形 71">
              <a:extLst>
                <a:ext uri="{FF2B5EF4-FFF2-40B4-BE49-F238E27FC236}">
                  <a16:creationId xmlns:a16="http://schemas.microsoft.com/office/drawing/2014/main" id="{159D0D33-6B23-5A11-5BEE-6BEA95261F0A}"/>
                </a:ext>
              </a:extLst>
            </p:cNvPr>
            <p:cNvSpPr/>
            <p:nvPr/>
          </p:nvSpPr>
          <p:spPr bwMode="auto">
            <a:xfrm rot="16200000">
              <a:off x="4632679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728C271C-7301-DA32-55A0-C66998BF91E4}"/>
                </a:ext>
              </a:extLst>
            </p:cNvPr>
            <p:cNvSpPr/>
            <p:nvPr/>
          </p:nvSpPr>
          <p:spPr bwMode="auto">
            <a:xfrm rot="20700000">
              <a:off x="4329644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AD7D606E-CA6A-7D64-6A39-9E863C47F842}"/>
                </a:ext>
              </a:extLst>
            </p:cNvPr>
            <p:cNvSpPr/>
            <p:nvPr/>
          </p:nvSpPr>
          <p:spPr bwMode="auto">
            <a:xfrm rot="2700000">
              <a:off x="4879393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2B1B9437-4090-4FC6-1CB1-D2802A80F145}"/>
                </a:ext>
              </a:extLst>
            </p:cNvPr>
            <p:cNvCxnSpPr>
              <a:stCxn id="24" idx="0"/>
            </p:cNvCxnSpPr>
            <p:nvPr/>
          </p:nvCxnSpPr>
          <p:spPr bwMode="auto">
            <a:xfrm flipH="1" flipV="1">
              <a:off x="4555780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57457B8B-0F4E-976C-8BFF-1DF6D2E42391}"/>
                </a:ext>
              </a:extLst>
            </p:cNvPr>
            <p:cNvCxnSpPr>
              <a:cxnSpLocks/>
              <a:stCxn id="25" idx="0"/>
            </p:cNvCxnSpPr>
            <p:nvPr/>
          </p:nvCxnSpPr>
          <p:spPr bwMode="auto">
            <a:xfrm flipH="1" flipV="1">
              <a:off x="5053017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7EAF35BC-510B-2510-929B-ECFA3ED542C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963615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E8D332A6-0435-A6D2-962A-6561F4FC3C4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650947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9A99B5C-43C8-8864-1D6F-053B7DA59B2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448541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94E1ED7-A2C5-56A5-9A44-7010969D3977}"/>
                </a:ext>
              </a:extLst>
            </p:cNvPr>
            <p:cNvSpPr/>
            <p:nvPr/>
          </p:nvSpPr>
          <p:spPr bwMode="auto">
            <a:xfrm>
              <a:off x="4561177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4297253"/>
            <a:ext cx="5937546" cy="4524088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社員専用です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A603872-2DE4-B6DF-E5DB-B194A148D58C}"/>
              </a:ext>
            </a:extLst>
          </p:cNvPr>
          <p:cNvGrpSpPr/>
          <p:nvPr/>
        </p:nvGrpSpPr>
        <p:grpSpPr>
          <a:xfrm>
            <a:off x="2052165" y="390668"/>
            <a:ext cx="2725695" cy="2675215"/>
            <a:chOff x="636433" y="1104358"/>
            <a:chExt cx="2292711" cy="225025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4A4A60F-4957-DAE9-7D1D-49042AEB2526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6A11ABBE-AE63-578E-6F88-A4E8F31491F2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0D7C2F9E-33AE-3F64-AD52-9AC1B1E3BA7C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52DC3760-07B1-C4F4-F372-41068C571C69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7DACAF38-F000-FF07-7F67-B128445DBE36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292415F-3C36-EDF6-D746-A873D5122533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B80B7EF-D7FD-9F03-20A6-FC284EAA066A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2FF300D-566D-983D-0524-A796FBD8A7FD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312FAB54-C4A4-F861-891A-17E26054D841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886B1665-985A-92E1-2D20-40A90F974C47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C6B06D1-5969-919C-0CDA-8CB87472C981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827F036-678C-24AB-9F5F-8E37807078B5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09450078-A5A3-1A0E-BCBF-9C1776B02BDF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4315968"/>
            <a:ext cx="5937546" cy="4633816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社員専用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3F8053F-D188-8B86-E5DB-68D008E4078C}"/>
              </a:ext>
            </a:extLst>
          </p:cNvPr>
          <p:cNvGrpSpPr/>
          <p:nvPr/>
        </p:nvGrpSpPr>
        <p:grpSpPr>
          <a:xfrm>
            <a:off x="2052165" y="390668"/>
            <a:ext cx="2725695" cy="2675215"/>
            <a:chOff x="636433" y="1104358"/>
            <a:chExt cx="2292711" cy="2250250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546FA5BF-B6BB-9A39-78D2-13588428D921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2F5EAAC-1486-6AFD-5B75-52DB06F47D81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E5A9EA66-2B07-4E78-7FAD-8D4874A63F34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2E574A1E-6021-AF3C-E416-6640955F5DFE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372B9413-A688-903C-FCC0-9B31404DC9F8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31CE740-0DA4-B07C-DA89-FAF7AA8D21A5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0283915-D772-0838-3531-CBF71689D124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8A24151-D29D-CA61-A525-83DF74DD837F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1DD01E68-168B-9DCD-AA29-E26BE1395734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DB19283-6BE1-BD1D-B756-DB2A047511FA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036422E4-EC7C-98F7-A931-2CC1AE3033D0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A912FD3-C674-1FCC-64A7-C5D386283D2F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D72A503D-6FE4-CF4B-775E-CAA2D2A7AEE6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popg84_このトイレは社員専用です</dc:title>
  <dc:subject>popg84_このトイレは社員専用です</dc:subject>
  <dc:creator>でじけろお</dc:creator>
  <cp:lastModifiedBy/>
  <cp:revision>1</cp:revision>
  <dcterms:created xsi:type="dcterms:W3CDTF">2014-12-04T06:28:15Z</dcterms:created>
  <dcterms:modified xsi:type="dcterms:W3CDTF">2024-11-13T14:10:12Z</dcterms:modified>
  <cp:version>1</cp:version>
</cp:coreProperties>
</file>