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3" d="100"/>
          <a:sy n="43" d="100"/>
        </p:scale>
        <p:origin x="42" y="7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6393160" y="5090409"/>
            <a:ext cx="2510431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136872B-F09A-A556-6EFC-FA8B07F38B73}"/>
              </a:ext>
            </a:extLst>
          </p:cNvPr>
          <p:cNvSpPr txBox="1"/>
          <p:nvPr/>
        </p:nvSpPr>
        <p:spPr>
          <a:xfrm>
            <a:off x="996376" y="766603"/>
            <a:ext cx="7907216" cy="103822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AB910-D385-42FD-2F9B-9ACBF7E231BD}"/>
              </a:ext>
            </a:extLst>
          </p:cNvPr>
          <p:cNvSpPr txBox="1"/>
          <p:nvPr/>
        </p:nvSpPr>
        <p:spPr>
          <a:xfrm>
            <a:off x="996376" y="2078851"/>
            <a:ext cx="7907216" cy="265206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3184265"/>
            <a:ext cx="7907216" cy="27484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7E5C6F-2778-FC1A-A083-7C1EAC12BF95}"/>
              </a:ext>
            </a:extLst>
          </p:cNvPr>
          <p:cNvSpPr txBox="1"/>
          <p:nvPr/>
        </p:nvSpPr>
        <p:spPr>
          <a:xfrm>
            <a:off x="999392" y="922594"/>
            <a:ext cx="7907216" cy="18649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職員専用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8D7DD90-A71A-4E33-210E-E55EBFE10307}"/>
              </a:ext>
            </a:extLst>
          </p:cNvPr>
          <p:cNvGrpSpPr/>
          <p:nvPr/>
        </p:nvGrpSpPr>
        <p:grpSpPr>
          <a:xfrm>
            <a:off x="7715887" y="3328157"/>
            <a:ext cx="1892244" cy="3183572"/>
            <a:chOff x="2407607" y="1945656"/>
            <a:chExt cx="1478732" cy="2487866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734312D9-CDC7-B32D-3ED2-6F8599B4021D}"/>
                </a:ext>
              </a:extLst>
            </p:cNvPr>
            <p:cNvSpPr/>
            <p:nvPr/>
          </p:nvSpPr>
          <p:spPr bwMode="auto">
            <a:xfrm rot="8100000">
              <a:off x="3604232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四角形: 上の 2 つの角を丸める 5">
              <a:extLst>
                <a:ext uri="{FF2B5EF4-FFF2-40B4-BE49-F238E27FC236}">
                  <a16:creationId xmlns:a16="http://schemas.microsoft.com/office/drawing/2014/main" id="{A28DA67E-0BC2-FC9D-6831-06156A0EC58C}"/>
                </a:ext>
              </a:extLst>
            </p:cNvPr>
            <p:cNvSpPr/>
            <p:nvPr/>
          </p:nvSpPr>
          <p:spPr bwMode="auto">
            <a:xfrm rot="19800000" flipH="1">
              <a:off x="3409091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C7F2045E-9BF6-CEEC-4975-13DEE9DCC143}"/>
                </a:ext>
              </a:extLst>
            </p:cNvPr>
            <p:cNvSpPr/>
            <p:nvPr/>
          </p:nvSpPr>
          <p:spPr bwMode="auto">
            <a:xfrm>
              <a:off x="264660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AB4E5EE-0C43-E5DB-4F4F-98EA396A6AB7}"/>
                </a:ext>
              </a:extLst>
            </p:cNvPr>
            <p:cNvSpPr/>
            <p:nvPr/>
          </p:nvSpPr>
          <p:spPr bwMode="auto">
            <a:xfrm flipH="1">
              <a:off x="321346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46892CE-7D31-A708-14D2-36D673E8C8D6}"/>
                </a:ext>
              </a:extLst>
            </p:cNvPr>
            <p:cNvSpPr/>
            <p:nvPr/>
          </p:nvSpPr>
          <p:spPr bwMode="auto">
            <a:xfrm rot="13500000" flipH="1">
              <a:off x="2414674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5">
              <a:extLst>
                <a:ext uri="{FF2B5EF4-FFF2-40B4-BE49-F238E27FC236}">
                  <a16:creationId xmlns:a16="http://schemas.microsoft.com/office/drawing/2014/main" id="{1872C48C-4A93-A56C-5581-8C3711C945EC}"/>
                </a:ext>
              </a:extLst>
            </p:cNvPr>
            <p:cNvSpPr/>
            <p:nvPr/>
          </p:nvSpPr>
          <p:spPr bwMode="auto">
            <a:xfrm rot="1800000">
              <a:off x="2623882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69040C6-346C-F6EB-83D2-4FF17D32AB64}"/>
                </a:ext>
              </a:extLst>
            </p:cNvPr>
            <p:cNvSpPr/>
            <p:nvPr/>
          </p:nvSpPr>
          <p:spPr bwMode="auto">
            <a:xfrm rot="10800000">
              <a:off x="2763177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712F4EDE-497F-A6C1-BBF0-EA58E02C37E2}"/>
                </a:ext>
              </a:extLst>
            </p:cNvPr>
            <p:cNvSpPr/>
            <p:nvPr/>
          </p:nvSpPr>
          <p:spPr bwMode="auto">
            <a:xfrm>
              <a:off x="2729328" y="2984501"/>
              <a:ext cx="845722" cy="802088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二等辺三角形 96">
              <a:extLst>
                <a:ext uri="{FF2B5EF4-FFF2-40B4-BE49-F238E27FC236}">
                  <a16:creationId xmlns:a16="http://schemas.microsoft.com/office/drawing/2014/main" id="{AF2E5480-51B8-4576-DB41-88D9AC1EFFF6}"/>
                </a:ext>
              </a:extLst>
            </p:cNvPr>
            <p:cNvSpPr/>
            <p:nvPr/>
          </p:nvSpPr>
          <p:spPr bwMode="auto">
            <a:xfrm rot="10800000">
              <a:off x="2994585" y="2976570"/>
              <a:ext cx="302410" cy="578365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1A884B7-1160-1BE1-5572-A92E5AA2092A}"/>
                </a:ext>
              </a:extLst>
            </p:cNvPr>
            <p:cNvSpPr/>
            <p:nvPr/>
          </p:nvSpPr>
          <p:spPr bwMode="auto">
            <a:xfrm rot="10800000">
              <a:off x="3081908" y="3048754"/>
              <a:ext cx="127764" cy="506182"/>
            </a:xfrm>
            <a:custGeom>
              <a:avLst/>
              <a:gdLst>
                <a:gd name="connsiteX0" fmla="*/ 63882 w 127764"/>
                <a:gd name="connsiteY0" fmla="*/ 506182 h 506182"/>
                <a:gd name="connsiteX1" fmla="*/ 0 w 127764"/>
                <a:gd name="connsiteY1" fmla="*/ 244351 h 506182"/>
                <a:gd name="connsiteX2" fmla="*/ 63882 w 127764"/>
                <a:gd name="connsiteY2" fmla="*/ 0 h 506182"/>
                <a:gd name="connsiteX3" fmla="*/ 127764 w 127764"/>
                <a:gd name="connsiteY3" fmla="*/ 244351 h 50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764" h="506182">
                  <a:moveTo>
                    <a:pt x="63882" y="506182"/>
                  </a:moveTo>
                  <a:lnTo>
                    <a:pt x="0" y="244351"/>
                  </a:lnTo>
                  <a:lnTo>
                    <a:pt x="63882" y="0"/>
                  </a:lnTo>
                  <a:lnTo>
                    <a:pt x="127764" y="24435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CD346920-E7B0-FD29-22C6-70F612E22A27}"/>
                </a:ext>
              </a:extLst>
            </p:cNvPr>
            <p:cNvSpPr/>
            <p:nvPr/>
          </p:nvSpPr>
          <p:spPr bwMode="auto">
            <a:xfrm rot="10800000">
              <a:off x="3082978" y="3026298"/>
              <a:ext cx="127291" cy="125184"/>
            </a:xfrm>
            <a:prstGeom prst="trapezoid">
              <a:avLst/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05E61BD-905A-0168-0A09-E00D02B17F97}"/>
                </a:ext>
              </a:extLst>
            </p:cNvPr>
            <p:cNvSpPr/>
            <p:nvPr/>
          </p:nvSpPr>
          <p:spPr bwMode="auto">
            <a:xfrm>
              <a:off x="259356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BF538C22-8A5E-274A-A640-31E82F45F8E9}"/>
                </a:ext>
              </a:extLst>
            </p:cNvPr>
            <p:cNvSpPr/>
            <p:nvPr/>
          </p:nvSpPr>
          <p:spPr bwMode="auto">
            <a:xfrm rot="20700000">
              <a:off x="255546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7CD192B3-2680-9CAE-D534-159C1D93854B}"/>
                </a:ext>
              </a:extLst>
            </p:cNvPr>
            <p:cNvSpPr/>
            <p:nvPr/>
          </p:nvSpPr>
          <p:spPr bwMode="auto">
            <a:xfrm rot="900000" flipH="1">
              <a:off x="346685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BB0C735F-3779-BC36-DC66-E17975A1CE48}"/>
                </a:ext>
              </a:extLst>
            </p:cNvPr>
            <p:cNvSpPr/>
            <p:nvPr/>
          </p:nvSpPr>
          <p:spPr bwMode="auto">
            <a:xfrm>
              <a:off x="267096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1722FF55-34FF-9D2D-20CA-81E227C8D358}"/>
                </a:ext>
              </a:extLst>
            </p:cNvPr>
            <p:cNvSpPr/>
            <p:nvPr/>
          </p:nvSpPr>
          <p:spPr bwMode="auto">
            <a:xfrm>
              <a:off x="272367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AAD5A86B-4070-1E2C-F0F7-DC4279709E96}"/>
                </a:ext>
              </a:extLst>
            </p:cNvPr>
            <p:cNvSpPr/>
            <p:nvPr/>
          </p:nvSpPr>
          <p:spPr bwMode="auto">
            <a:xfrm>
              <a:off x="322312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7FFBF49E-6E7D-C761-EBA4-D6251426E809}"/>
                </a:ext>
              </a:extLst>
            </p:cNvPr>
            <p:cNvSpPr/>
            <p:nvPr/>
          </p:nvSpPr>
          <p:spPr bwMode="auto">
            <a:xfrm>
              <a:off x="285598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6391399F-4711-0F58-971B-31F93D48AE0B}"/>
                </a:ext>
              </a:extLst>
            </p:cNvPr>
            <p:cNvSpPr/>
            <p:nvPr/>
          </p:nvSpPr>
          <p:spPr bwMode="auto">
            <a:xfrm>
              <a:off x="335978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8" name="二等辺三角形 71">
              <a:extLst>
                <a:ext uri="{FF2B5EF4-FFF2-40B4-BE49-F238E27FC236}">
                  <a16:creationId xmlns:a16="http://schemas.microsoft.com/office/drawing/2014/main" id="{2FF26597-FCF2-B8E3-FB14-D2B88A876E6D}"/>
                </a:ext>
              </a:extLst>
            </p:cNvPr>
            <p:cNvSpPr/>
            <p:nvPr/>
          </p:nvSpPr>
          <p:spPr bwMode="auto">
            <a:xfrm rot="16200000">
              <a:off x="297164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ED70598-69A6-3450-0F16-72B60A95D561}"/>
                </a:ext>
              </a:extLst>
            </p:cNvPr>
            <p:cNvSpPr/>
            <p:nvPr/>
          </p:nvSpPr>
          <p:spPr bwMode="auto">
            <a:xfrm>
              <a:off x="29064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7D37EE76-FC4B-C1C1-60FC-812825563B8F}"/>
                </a:ext>
              </a:extLst>
            </p:cNvPr>
            <p:cNvSpPr/>
            <p:nvPr/>
          </p:nvSpPr>
          <p:spPr bwMode="auto">
            <a:xfrm rot="20700000">
              <a:off x="2668613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B1ED93B-6A97-0F44-B35E-BC156E72EE76}"/>
                </a:ext>
              </a:extLst>
            </p:cNvPr>
            <p:cNvSpPr/>
            <p:nvPr/>
          </p:nvSpPr>
          <p:spPr bwMode="auto">
            <a:xfrm>
              <a:off x="2847975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C259BF7-A423-05FF-719B-F678890307DD}"/>
                </a:ext>
              </a:extLst>
            </p:cNvPr>
            <p:cNvSpPr/>
            <p:nvPr/>
          </p:nvSpPr>
          <p:spPr bwMode="auto">
            <a:xfrm flipH="1">
              <a:off x="3221831" y="3045619"/>
              <a:ext cx="233363" cy="483394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363" h="483394">
                  <a:moveTo>
                    <a:pt x="59531" y="0"/>
                  </a:moveTo>
                  <a:lnTo>
                    <a:pt x="0" y="145256"/>
                  </a:lnTo>
                  <a:lnTo>
                    <a:pt x="128588" y="140494"/>
                  </a:lnTo>
                  <a:lnTo>
                    <a:pt x="30956" y="211932"/>
                  </a:lnTo>
                  <a:lnTo>
                    <a:pt x="233363" y="483394"/>
                  </a:lnTo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職員専用</a:t>
            </a:r>
            <a:endParaRPr lang="en-US" altLang="ja-JP" sz="8800" dirty="0">
              <a:ln w="28575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38D3DB64-CC69-B92F-3188-0FA7B799E1FC}"/>
              </a:ext>
            </a:extLst>
          </p:cNvPr>
          <p:cNvGrpSpPr/>
          <p:nvPr/>
        </p:nvGrpSpPr>
        <p:grpSpPr>
          <a:xfrm>
            <a:off x="7680656" y="3405902"/>
            <a:ext cx="1892244" cy="3183572"/>
            <a:chOff x="4061146" y="1945656"/>
            <a:chExt cx="1478732" cy="2487866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93E5C9EC-776B-F096-96B8-51BEA74E301F}"/>
                </a:ext>
              </a:extLst>
            </p:cNvPr>
            <p:cNvSpPr/>
            <p:nvPr/>
          </p:nvSpPr>
          <p:spPr bwMode="auto">
            <a:xfrm>
              <a:off x="4305398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868D420-54C4-2971-0DB4-DB4C08C8487A}"/>
                </a:ext>
              </a:extLst>
            </p:cNvPr>
            <p:cNvSpPr/>
            <p:nvPr/>
          </p:nvSpPr>
          <p:spPr bwMode="auto">
            <a:xfrm rot="8100000">
              <a:off x="5257771" y="370652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四角形: 上の 2 つの角を丸める 5">
              <a:extLst>
                <a:ext uri="{FF2B5EF4-FFF2-40B4-BE49-F238E27FC236}">
                  <a16:creationId xmlns:a16="http://schemas.microsoft.com/office/drawing/2014/main" id="{C4A4C954-0317-5D11-E31F-5BDECA0EE836}"/>
                </a:ext>
              </a:extLst>
            </p:cNvPr>
            <p:cNvSpPr/>
            <p:nvPr/>
          </p:nvSpPr>
          <p:spPr bwMode="auto">
            <a:xfrm rot="19800000" flipH="1">
              <a:off x="5062630" y="2984554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0BFCE5B4-8D0D-B414-3923-F24229FC6D72}"/>
                </a:ext>
              </a:extLst>
            </p:cNvPr>
            <p:cNvSpPr/>
            <p:nvPr/>
          </p:nvSpPr>
          <p:spPr bwMode="auto">
            <a:xfrm>
              <a:off x="4300144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6684F12-5558-2EB3-A44C-6B305F465AF9}"/>
                </a:ext>
              </a:extLst>
            </p:cNvPr>
            <p:cNvSpPr/>
            <p:nvPr/>
          </p:nvSpPr>
          <p:spPr bwMode="auto">
            <a:xfrm flipH="1">
              <a:off x="4867006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7A8AF08-D722-E857-9153-668E95454E27}"/>
                </a:ext>
              </a:extLst>
            </p:cNvPr>
            <p:cNvSpPr/>
            <p:nvPr/>
          </p:nvSpPr>
          <p:spPr bwMode="auto">
            <a:xfrm rot="13500000" flipH="1">
              <a:off x="4068213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5">
              <a:extLst>
                <a:ext uri="{FF2B5EF4-FFF2-40B4-BE49-F238E27FC236}">
                  <a16:creationId xmlns:a16="http://schemas.microsoft.com/office/drawing/2014/main" id="{998E0994-0E55-1DB2-9E7C-FFA5591C523D}"/>
                </a:ext>
              </a:extLst>
            </p:cNvPr>
            <p:cNvSpPr/>
            <p:nvPr/>
          </p:nvSpPr>
          <p:spPr bwMode="auto">
            <a:xfrm rot="1800000">
              <a:off x="4277421" y="2984553"/>
              <a:ext cx="268040" cy="787798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D9D577F-8DAA-4024-79CA-CCA95B3FE548}"/>
                </a:ext>
              </a:extLst>
            </p:cNvPr>
            <p:cNvSpPr/>
            <p:nvPr/>
          </p:nvSpPr>
          <p:spPr bwMode="auto">
            <a:xfrm rot="10800000">
              <a:off x="4416716" y="3744034"/>
              <a:ext cx="780726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206">
              <a:extLst>
                <a:ext uri="{FF2B5EF4-FFF2-40B4-BE49-F238E27FC236}">
                  <a16:creationId xmlns:a16="http://schemas.microsoft.com/office/drawing/2014/main" id="{A3B8932E-A371-A62F-5673-DB1BAF557203}"/>
                </a:ext>
              </a:extLst>
            </p:cNvPr>
            <p:cNvSpPr/>
            <p:nvPr/>
          </p:nvSpPr>
          <p:spPr bwMode="auto">
            <a:xfrm>
              <a:off x="4382867" y="2984500"/>
              <a:ext cx="845722" cy="918639"/>
            </a:xfrm>
            <a:custGeom>
              <a:avLst/>
              <a:gdLst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248439 h 918639"/>
                <a:gd name="connsiteX8" fmla="*/ 248439 w 845722"/>
                <a:gd name="connsiteY8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40 w 845723"/>
                <a:gd name="connsiteY0" fmla="*/ 0 h 918639"/>
                <a:gd name="connsiteX1" fmla="*/ 597284 w 845723"/>
                <a:gd name="connsiteY1" fmla="*/ 0 h 918639"/>
                <a:gd name="connsiteX2" fmla="*/ 845723 w 845723"/>
                <a:gd name="connsiteY2" fmla="*/ 248439 h 918639"/>
                <a:gd name="connsiteX3" fmla="*/ 845723 w 845723"/>
                <a:gd name="connsiteY3" fmla="*/ 918639 h 918639"/>
                <a:gd name="connsiteX4" fmla="*/ 845723 w 845723"/>
                <a:gd name="connsiteY4" fmla="*/ 918639 h 918639"/>
                <a:gd name="connsiteX5" fmla="*/ 1 w 845723"/>
                <a:gd name="connsiteY5" fmla="*/ 918639 h 918639"/>
                <a:gd name="connsiteX6" fmla="*/ 1 w 845723"/>
                <a:gd name="connsiteY6" fmla="*/ 918639 h 918639"/>
                <a:gd name="connsiteX7" fmla="*/ 79597 w 845723"/>
                <a:gd name="connsiteY7" fmla="*/ 592138 h 918639"/>
                <a:gd name="connsiteX8" fmla="*/ 1 w 845723"/>
                <a:gd name="connsiteY8" fmla="*/ 248439 h 918639"/>
                <a:gd name="connsiteX9" fmla="*/ 248440 w 845723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845722 w 845722"/>
                <a:gd name="connsiteY3" fmla="*/ 918639 h 918639"/>
                <a:gd name="connsiteX4" fmla="*/ 845722 w 845722"/>
                <a:gd name="connsiteY4" fmla="*/ 918639 h 918639"/>
                <a:gd name="connsiteX5" fmla="*/ 0 w 845722"/>
                <a:gd name="connsiteY5" fmla="*/ 918639 h 918639"/>
                <a:gd name="connsiteX6" fmla="*/ 0 w 845722"/>
                <a:gd name="connsiteY6" fmla="*/ 918639 h 918639"/>
                <a:gd name="connsiteX7" fmla="*/ 79596 w 845722"/>
                <a:gd name="connsiteY7" fmla="*/ 592138 h 918639"/>
                <a:gd name="connsiteX8" fmla="*/ 0 w 845722"/>
                <a:gd name="connsiteY8" fmla="*/ 248439 h 918639"/>
                <a:gd name="connsiteX9" fmla="*/ 248439 w 845722"/>
                <a:gd name="connsiteY9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  <a:gd name="connsiteX0" fmla="*/ 248439 w 845722"/>
                <a:gd name="connsiteY0" fmla="*/ 0 h 918639"/>
                <a:gd name="connsiteX1" fmla="*/ 597283 w 845722"/>
                <a:gd name="connsiteY1" fmla="*/ 0 h 918639"/>
                <a:gd name="connsiteX2" fmla="*/ 845722 w 845722"/>
                <a:gd name="connsiteY2" fmla="*/ 248439 h 918639"/>
                <a:gd name="connsiteX3" fmla="*/ 758252 w 845722"/>
                <a:gd name="connsiteY3" fmla="*/ 587375 h 918639"/>
                <a:gd name="connsiteX4" fmla="*/ 845722 w 845722"/>
                <a:gd name="connsiteY4" fmla="*/ 918639 h 918639"/>
                <a:gd name="connsiteX5" fmla="*/ 845722 w 845722"/>
                <a:gd name="connsiteY5" fmla="*/ 918639 h 918639"/>
                <a:gd name="connsiteX6" fmla="*/ 0 w 845722"/>
                <a:gd name="connsiteY6" fmla="*/ 918639 h 918639"/>
                <a:gd name="connsiteX7" fmla="*/ 0 w 845722"/>
                <a:gd name="connsiteY7" fmla="*/ 918639 h 918639"/>
                <a:gd name="connsiteX8" fmla="*/ 79596 w 845722"/>
                <a:gd name="connsiteY8" fmla="*/ 592138 h 918639"/>
                <a:gd name="connsiteX9" fmla="*/ 0 w 845722"/>
                <a:gd name="connsiteY9" fmla="*/ 248439 h 918639"/>
                <a:gd name="connsiteX10" fmla="*/ 248439 w 845722"/>
                <a:gd name="connsiteY10" fmla="*/ 0 h 91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5722" h="918639">
                  <a:moveTo>
                    <a:pt x="248439" y="0"/>
                  </a:moveTo>
                  <a:lnTo>
                    <a:pt x="597283" y="0"/>
                  </a:lnTo>
                  <a:cubicBezTo>
                    <a:pt x="734492" y="0"/>
                    <a:pt x="845722" y="111230"/>
                    <a:pt x="845722" y="248439"/>
                  </a:cubicBezTo>
                  <a:lnTo>
                    <a:pt x="758252" y="587375"/>
                  </a:lnTo>
                  <a:lnTo>
                    <a:pt x="845722" y="918639"/>
                  </a:lnTo>
                  <a:lnTo>
                    <a:pt x="845722" y="918639"/>
                  </a:lnTo>
                  <a:lnTo>
                    <a:pt x="0" y="918639"/>
                  </a:lnTo>
                  <a:lnTo>
                    <a:pt x="0" y="918639"/>
                  </a:lnTo>
                  <a:lnTo>
                    <a:pt x="79596" y="592138"/>
                  </a:lnTo>
                  <a:lnTo>
                    <a:pt x="0" y="248439"/>
                  </a:lnTo>
                  <a:cubicBezTo>
                    <a:pt x="0" y="111230"/>
                    <a:pt x="111230" y="0"/>
                    <a:pt x="248439" y="0"/>
                  </a:cubicBez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二等辺三角形 61">
              <a:extLst>
                <a:ext uri="{FF2B5EF4-FFF2-40B4-BE49-F238E27FC236}">
                  <a16:creationId xmlns:a16="http://schemas.microsoft.com/office/drawing/2014/main" id="{1FE40797-9FBC-ADCB-3EC0-E72EB632BD21}"/>
                </a:ext>
              </a:extLst>
            </p:cNvPr>
            <p:cNvSpPr/>
            <p:nvPr/>
          </p:nvSpPr>
          <p:spPr bwMode="auto">
            <a:xfrm rot="10800000">
              <a:off x="4648124" y="2954836"/>
              <a:ext cx="302410" cy="45719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D22DFCC-C1D8-20AB-DC93-AF8F548E22E0}"/>
                </a:ext>
              </a:extLst>
            </p:cNvPr>
            <p:cNvSpPr/>
            <p:nvPr/>
          </p:nvSpPr>
          <p:spPr bwMode="auto">
            <a:xfrm>
              <a:off x="4399121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562639CF-B005-5CC6-953E-24BE54C87945}"/>
                </a:ext>
              </a:extLst>
            </p:cNvPr>
            <p:cNvSpPr/>
            <p:nvPr/>
          </p:nvSpPr>
          <p:spPr bwMode="auto">
            <a:xfrm flipH="1">
              <a:off x="4872890" y="2995611"/>
              <a:ext cx="342901" cy="404813"/>
            </a:xfrm>
            <a:custGeom>
              <a:avLst/>
              <a:gdLst>
                <a:gd name="connsiteX0" fmla="*/ 76200 w 250032"/>
                <a:gd name="connsiteY0" fmla="*/ 0 h 483394"/>
                <a:gd name="connsiteX1" fmla="*/ 0 w 250032"/>
                <a:gd name="connsiteY1" fmla="*/ 66675 h 483394"/>
                <a:gd name="connsiteX2" fmla="*/ 145257 w 250032"/>
                <a:gd name="connsiteY2" fmla="*/ 140494 h 483394"/>
                <a:gd name="connsiteX3" fmla="*/ 85725 w 250032"/>
                <a:gd name="connsiteY3" fmla="*/ 245269 h 483394"/>
                <a:gd name="connsiteX4" fmla="*/ 250032 w 250032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69056 w 233363"/>
                <a:gd name="connsiteY3" fmla="*/ 245269 h 483394"/>
                <a:gd name="connsiteX4" fmla="*/ 233363 w 233363"/>
                <a:gd name="connsiteY4" fmla="*/ 483394 h 483394"/>
                <a:gd name="connsiteX0" fmla="*/ 59531 w 233363"/>
                <a:gd name="connsiteY0" fmla="*/ 0 h 483394"/>
                <a:gd name="connsiteX1" fmla="*/ 0 w 233363"/>
                <a:gd name="connsiteY1" fmla="*/ 145256 h 483394"/>
                <a:gd name="connsiteX2" fmla="*/ 128588 w 233363"/>
                <a:gd name="connsiteY2" fmla="*/ 140494 h 483394"/>
                <a:gd name="connsiteX3" fmla="*/ 30956 w 233363"/>
                <a:gd name="connsiteY3" fmla="*/ 211932 h 483394"/>
                <a:gd name="connsiteX4" fmla="*/ 233363 w 233363"/>
                <a:gd name="connsiteY4" fmla="*/ 483394 h 483394"/>
                <a:gd name="connsiteX0" fmla="*/ 128588 w 302420"/>
                <a:gd name="connsiteY0" fmla="*/ 0 h 483394"/>
                <a:gd name="connsiteX1" fmla="*/ 0 w 302420"/>
                <a:gd name="connsiteY1" fmla="*/ 64293 h 483394"/>
                <a:gd name="connsiteX2" fmla="*/ 197645 w 302420"/>
                <a:gd name="connsiteY2" fmla="*/ 140494 h 483394"/>
                <a:gd name="connsiteX3" fmla="*/ 100013 w 302420"/>
                <a:gd name="connsiteY3" fmla="*/ 211932 h 483394"/>
                <a:gd name="connsiteX4" fmla="*/ 302420 w 302420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85725 w 288132"/>
                <a:gd name="connsiteY3" fmla="*/ 211932 h 483394"/>
                <a:gd name="connsiteX4" fmla="*/ 288132 w 288132"/>
                <a:gd name="connsiteY4" fmla="*/ 483394 h 483394"/>
                <a:gd name="connsiteX0" fmla="*/ 114300 w 288132"/>
                <a:gd name="connsiteY0" fmla="*/ 0 h 483394"/>
                <a:gd name="connsiteX1" fmla="*/ 0 w 288132"/>
                <a:gd name="connsiteY1" fmla="*/ 109537 h 483394"/>
                <a:gd name="connsiteX2" fmla="*/ 183357 w 288132"/>
                <a:gd name="connsiteY2" fmla="*/ 140494 h 483394"/>
                <a:gd name="connsiteX3" fmla="*/ 133350 w 288132"/>
                <a:gd name="connsiteY3" fmla="*/ 216695 h 483394"/>
                <a:gd name="connsiteX4" fmla="*/ 288132 w 288132"/>
                <a:gd name="connsiteY4" fmla="*/ 483394 h 483394"/>
                <a:gd name="connsiteX0" fmla="*/ 114300 w 290514"/>
                <a:gd name="connsiteY0" fmla="*/ 0 h 397669"/>
                <a:gd name="connsiteX1" fmla="*/ 0 w 290514"/>
                <a:gd name="connsiteY1" fmla="*/ 109537 h 397669"/>
                <a:gd name="connsiteX2" fmla="*/ 183357 w 290514"/>
                <a:gd name="connsiteY2" fmla="*/ 140494 h 397669"/>
                <a:gd name="connsiteX3" fmla="*/ 133350 w 290514"/>
                <a:gd name="connsiteY3" fmla="*/ 216695 h 397669"/>
                <a:gd name="connsiteX4" fmla="*/ 290514 w 290514"/>
                <a:gd name="connsiteY4" fmla="*/ 397669 h 397669"/>
                <a:gd name="connsiteX0" fmla="*/ 133350 w 290514"/>
                <a:gd name="connsiteY0" fmla="*/ 0 h 416719"/>
                <a:gd name="connsiteX1" fmla="*/ 0 w 290514"/>
                <a:gd name="connsiteY1" fmla="*/ 128587 h 416719"/>
                <a:gd name="connsiteX2" fmla="*/ 183357 w 290514"/>
                <a:gd name="connsiteY2" fmla="*/ 159544 h 416719"/>
                <a:gd name="connsiteX3" fmla="*/ 133350 w 290514"/>
                <a:gd name="connsiteY3" fmla="*/ 235745 h 416719"/>
                <a:gd name="connsiteX4" fmla="*/ 290514 w 290514"/>
                <a:gd name="connsiteY4" fmla="*/ 416719 h 416719"/>
                <a:gd name="connsiteX0" fmla="*/ 226218 w 383382"/>
                <a:gd name="connsiteY0" fmla="*/ 0 h 416719"/>
                <a:gd name="connsiteX1" fmla="*/ 0 w 383382"/>
                <a:gd name="connsiteY1" fmla="*/ 50006 h 416719"/>
                <a:gd name="connsiteX2" fmla="*/ 276225 w 383382"/>
                <a:gd name="connsiteY2" fmla="*/ 159544 h 416719"/>
                <a:gd name="connsiteX3" fmla="*/ 226218 w 383382"/>
                <a:gd name="connsiteY3" fmla="*/ 235745 h 416719"/>
                <a:gd name="connsiteX4" fmla="*/ 383382 w 383382"/>
                <a:gd name="connsiteY4" fmla="*/ 416719 h 416719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80975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76225 w 383382"/>
                <a:gd name="connsiteY2" fmla="*/ 173831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226218 w 383382"/>
                <a:gd name="connsiteY3" fmla="*/ 257176 h 438150"/>
                <a:gd name="connsiteX4" fmla="*/ 383382 w 383382"/>
                <a:gd name="connsiteY4" fmla="*/ 438150 h 438150"/>
                <a:gd name="connsiteX0" fmla="*/ 214311 w 383382"/>
                <a:gd name="connsiteY0" fmla="*/ 0 h 438150"/>
                <a:gd name="connsiteX1" fmla="*/ 0 w 383382"/>
                <a:gd name="connsiteY1" fmla="*/ 71437 h 438150"/>
                <a:gd name="connsiteX2" fmla="*/ 252413 w 383382"/>
                <a:gd name="connsiteY2" fmla="*/ 133350 h 438150"/>
                <a:gd name="connsiteX3" fmla="*/ 147637 w 383382"/>
                <a:gd name="connsiteY3" fmla="*/ 209551 h 438150"/>
                <a:gd name="connsiteX4" fmla="*/ 383382 w 383382"/>
                <a:gd name="connsiteY4" fmla="*/ 438150 h 438150"/>
                <a:gd name="connsiteX0" fmla="*/ 214311 w 388145"/>
                <a:gd name="connsiteY0" fmla="*/ 0 h 395288"/>
                <a:gd name="connsiteX1" fmla="*/ 0 w 388145"/>
                <a:gd name="connsiteY1" fmla="*/ 71437 h 395288"/>
                <a:gd name="connsiteX2" fmla="*/ 252413 w 388145"/>
                <a:gd name="connsiteY2" fmla="*/ 133350 h 395288"/>
                <a:gd name="connsiteX3" fmla="*/ 147637 w 388145"/>
                <a:gd name="connsiteY3" fmla="*/ 209551 h 395288"/>
                <a:gd name="connsiteX4" fmla="*/ 388145 w 388145"/>
                <a:gd name="connsiteY4" fmla="*/ 395288 h 395288"/>
                <a:gd name="connsiteX0" fmla="*/ 188118 w 388145"/>
                <a:gd name="connsiteY0" fmla="*/ 0 h 411957"/>
                <a:gd name="connsiteX1" fmla="*/ 0 w 388145"/>
                <a:gd name="connsiteY1" fmla="*/ 88106 h 411957"/>
                <a:gd name="connsiteX2" fmla="*/ 252413 w 388145"/>
                <a:gd name="connsiteY2" fmla="*/ 150019 h 411957"/>
                <a:gd name="connsiteX3" fmla="*/ 147637 w 388145"/>
                <a:gd name="connsiteY3" fmla="*/ 226220 h 411957"/>
                <a:gd name="connsiteX4" fmla="*/ 388145 w 388145"/>
                <a:gd name="connsiteY4" fmla="*/ 411957 h 411957"/>
                <a:gd name="connsiteX0" fmla="*/ 202406 w 388145"/>
                <a:gd name="connsiteY0" fmla="*/ 0 h 404813"/>
                <a:gd name="connsiteX1" fmla="*/ 0 w 388145"/>
                <a:gd name="connsiteY1" fmla="*/ 80962 h 404813"/>
                <a:gd name="connsiteX2" fmla="*/ 252413 w 388145"/>
                <a:gd name="connsiteY2" fmla="*/ 142875 h 404813"/>
                <a:gd name="connsiteX3" fmla="*/ 147637 w 388145"/>
                <a:gd name="connsiteY3" fmla="*/ 219076 h 404813"/>
                <a:gd name="connsiteX4" fmla="*/ 388145 w 388145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02393 w 342901"/>
                <a:gd name="connsiteY3" fmla="*/ 219076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7169 w 342901"/>
                <a:gd name="connsiteY2" fmla="*/ 142875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  <a:gd name="connsiteX0" fmla="*/ 157162 w 342901"/>
                <a:gd name="connsiteY0" fmla="*/ 0 h 404813"/>
                <a:gd name="connsiteX1" fmla="*/ 0 w 342901"/>
                <a:gd name="connsiteY1" fmla="*/ 52387 h 404813"/>
                <a:gd name="connsiteX2" fmla="*/ 202406 w 342901"/>
                <a:gd name="connsiteY2" fmla="*/ 188119 h 404813"/>
                <a:gd name="connsiteX3" fmla="*/ 147637 w 342901"/>
                <a:gd name="connsiteY3" fmla="*/ 226219 h 404813"/>
                <a:gd name="connsiteX4" fmla="*/ 342901 w 342901"/>
                <a:gd name="connsiteY4" fmla="*/ 404813 h 40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1" h="404813">
                  <a:moveTo>
                    <a:pt x="157162" y="0"/>
                  </a:moveTo>
                  <a:lnTo>
                    <a:pt x="0" y="52387"/>
                  </a:lnTo>
                  <a:lnTo>
                    <a:pt x="202406" y="188119"/>
                  </a:lnTo>
                  <a:lnTo>
                    <a:pt x="147637" y="226219"/>
                  </a:lnTo>
                  <a:lnTo>
                    <a:pt x="342901" y="404813"/>
                  </a:lnTo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DEFFF03-CFB7-0DB6-FDAD-8EFD0CBE5815}"/>
                </a:ext>
              </a:extLst>
            </p:cNvPr>
            <p:cNvSpPr/>
            <p:nvPr/>
          </p:nvSpPr>
          <p:spPr bwMode="auto">
            <a:xfrm>
              <a:off x="4254598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54A9047B-554F-01BD-B5A7-01106B55AAAC}"/>
                </a:ext>
              </a:extLst>
            </p:cNvPr>
            <p:cNvSpPr/>
            <p:nvPr/>
          </p:nvSpPr>
          <p:spPr bwMode="auto">
            <a:xfrm rot="20700000">
              <a:off x="4216499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1A2BD96-15BC-FF09-9CD5-717CB2D4E13D}"/>
                </a:ext>
              </a:extLst>
            </p:cNvPr>
            <p:cNvSpPr/>
            <p:nvPr/>
          </p:nvSpPr>
          <p:spPr bwMode="auto">
            <a:xfrm rot="900000" flipH="1">
              <a:off x="5127884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402C1AF4-BB1A-00CC-1BB2-933E2E13CC6B}"/>
                </a:ext>
              </a:extLst>
            </p:cNvPr>
            <p:cNvSpPr/>
            <p:nvPr/>
          </p:nvSpPr>
          <p:spPr bwMode="auto">
            <a:xfrm>
              <a:off x="4331996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1CDFEB1-8B6B-335A-69E5-8ACE486AB60C}"/>
                </a:ext>
              </a:extLst>
            </p:cNvPr>
            <p:cNvSpPr/>
            <p:nvPr/>
          </p:nvSpPr>
          <p:spPr bwMode="auto">
            <a:xfrm>
              <a:off x="4384701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981A270-3D24-9FE6-FA3C-C3B9F08CCBA4}"/>
                </a:ext>
              </a:extLst>
            </p:cNvPr>
            <p:cNvSpPr/>
            <p:nvPr/>
          </p:nvSpPr>
          <p:spPr bwMode="auto">
            <a:xfrm>
              <a:off x="4884155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6F3F3DCA-EC98-3905-8DA9-7D432CF83B6E}"/>
                </a:ext>
              </a:extLst>
            </p:cNvPr>
            <p:cNvSpPr/>
            <p:nvPr/>
          </p:nvSpPr>
          <p:spPr bwMode="auto">
            <a:xfrm>
              <a:off x="4517018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C0E609CD-3C24-17DD-73DB-A541C3F8B647}"/>
                </a:ext>
              </a:extLst>
            </p:cNvPr>
            <p:cNvSpPr/>
            <p:nvPr/>
          </p:nvSpPr>
          <p:spPr bwMode="auto">
            <a:xfrm>
              <a:off x="502081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二等辺三角形 71">
              <a:extLst>
                <a:ext uri="{FF2B5EF4-FFF2-40B4-BE49-F238E27FC236}">
                  <a16:creationId xmlns:a16="http://schemas.microsoft.com/office/drawing/2014/main" id="{3ACDD231-08ED-0B40-60A9-068F8140AE3B}"/>
                </a:ext>
              </a:extLst>
            </p:cNvPr>
            <p:cNvSpPr/>
            <p:nvPr/>
          </p:nvSpPr>
          <p:spPr bwMode="auto">
            <a:xfrm rot="16200000">
              <a:off x="4632679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DCAAE87C-4C6F-1951-6008-2D750262FEEC}"/>
                </a:ext>
              </a:extLst>
            </p:cNvPr>
            <p:cNvSpPr/>
            <p:nvPr/>
          </p:nvSpPr>
          <p:spPr bwMode="auto">
            <a:xfrm rot="20700000">
              <a:off x="4329644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EA1B267C-7230-E35F-DAE8-0265F12E5062}"/>
                </a:ext>
              </a:extLst>
            </p:cNvPr>
            <p:cNvSpPr/>
            <p:nvPr/>
          </p:nvSpPr>
          <p:spPr bwMode="auto">
            <a:xfrm rot="2700000">
              <a:off x="4879393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EF8943A4-3417-6D13-A5CC-4EC853814930}"/>
                </a:ext>
              </a:extLst>
            </p:cNvPr>
            <p:cNvCxnSpPr>
              <a:stCxn id="69" idx="0"/>
            </p:cNvCxnSpPr>
            <p:nvPr/>
          </p:nvCxnSpPr>
          <p:spPr bwMode="auto">
            <a:xfrm flipH="1" flipV="1">
              <a:off x="4555780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49A2DF5C-79D5-2E58-2ADB-4965D9A21094}"/>
                </a:ext>
              </a:extLst>
            </p:cNvPr>
            <p:cNvCxnSpPr>
              <a:cxnSpLocks/>
              <a:stCxn id="70" idx="0"/>
            </p:cNvCxnSpPr>
            <p:nvPr/>
          </p:nvCxnSpPr>
          <p:spPr bwMode="auto">
            <a:xfrm flipH="1" flipV="1">
              <a:off x="5053017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682AA62F-DF24-DF07-3AEB-01051489FE4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963615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B1256024-8002-C619-FE4E-6AC8EAA2975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650947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7C94F80A-2645-645E-1D72-A8F62C82107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448541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B0A4ADA-38BA-34FE-F9A4-D262396BCB57}"/>
                </a:ext>
              </a:extLst>
            </p:cNvPr>
            <p:cNvSpPr/>
            <p:nvPr/>
          </p:nvSpPr>
          <p:spPr bwMode="auto">
            <a:xfrm>
              <a:off x="4561177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549880" y="3355818"/>
            <a:ext cx="8803126" cy="3118424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chemeClr val="tx1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職員専用です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0CD2DD-339B-5DDE-5B94-F62498D7BB08}"/>
              </a:ext>
            </a:extLst>
          </p:cNvPr>
          <p:cNvGrpSpPr/>
          <p:nvPr/>
        </p:nvGrpSpPr>
        <p:grpSpPr>
          <a:xfrm>
            <a:off x="3584080" y="278258"/>
            <a:ext cx="2725695" cy="2675215"/>
            <a:chOff x="636433" y="1104358"/>
            <a:chExt cx="2292711" cy="225025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4B16D03-5543-A4DE-6DE9-FCF6634FBFAD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937240F7-342A-636C-2394-B4A872225B84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01AC6413-511E-6D93-7BD1-1081DFAAD470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B57D16F7-1E5C-7CB7-1A4A-2C265699FA3D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E83052F7-CC0C-576C-D7C4-C88735867E81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F344094-FD05-CAD6-769C-AA2A7609B934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0B3B3E8-8E45-92CA-CC61-8D6FD09C16D5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B5D2CA2-D321-A5EF-5CC0-04696095A481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9825428E-DAAA-6166-36E5-02C24F61222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113C4DBA-0EE0-9297-6228-5F4E25D47869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C45EBEC-93F2-83E2-EF9F-A4F20CDF420F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19703E6-3B91-85F4-EE09-D291D4E8FB9F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EB4C56A4-87EA-63C5-D510-94C070BE06E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F9FFE-F7EE-74E1-853E-CBE78D604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DC901B1-085D-903B-7BDE-ED2CE3EF0EEA}"/>
              </a:ext>
            </a:extLst>
          </p:cNvPr>
          <p:cNvSpPr/>
          <p:nvPr/>
        </p:nvSpPr>
        <p:spPr>
          <a:xfrm>
            <a:off x="96714" y="96716"/>
            <a:ext cx="9700429" cy="305143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33D9B39-20E8-3261-4296-FC3C61E0E488}"/>
              </a:ext>
            </a:extLst>
          </p:cNvPr>
          <p:cNvSpPr txBox="1"/>
          <p:nvPr/>
        </p:nvSpPr>
        <p:spPr>
          <a:xfrm>
            <a:off x="549880" y="3788229"/>
            <a:ext cx="8803126" cy="2253602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職員専用</a:t>
            </a: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トイレ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9AD07B5-F845-3D76-B52C-1469FDA1A7E7}"/>
              </a:ext>
            </a:extLst>
          </p:cNvPr>
          <p:cNvGrpSpPr/>
          <p:nvPr/>
        </p:nvGrpSpPr>
        <p:grpSpPr>
          <a:xfrm>
            <a:off x="3584080" y="278258"/>
            <a:ext cx="2725695" cy="2675215"/>
            <a:chOff x="636433" y="1104358"/>
            <a:chExt cx="2292711" cy="225025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A0FF83B-F6CF-3BAC-B0BE-DE6D5E681169}"/>
                </a:ext>
              </a:extLst>
            </p:cNvPr>
            <p:cNvGrpSpPr/>
            <p:nvPr/>
          </p:nvGrpSpPr>
          <p:grpSpPr>
            <a:xfrm>
              <a:off x="636433" y="1104358"/>
              <a:ext cx="2292711" cy="2250250"/>
              <a:chOff x="817741" y="1104358"/>
              <a:chExt cx="2292711" cy="2250250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CF7C7D73-07E3-A9FD-6151-F5C7204DD94A}"/>
                  </a:ext>
                </a:extLst>
              </p:cNvPr>
              <p:cNvGrpSpPr/>
              <p:nvPr/>
            </p:nvGrpSpPr>
            <p:grpSpPr>
              <a:xfrm>
                <a:off x="817741" y="1104358"/>
                <a:ext cx="2292711" cy="2250250"/>
                <a:chOff x="-9388408" y="1274500"/>
                <a:chExt cx="2962338" cy="2907476"/>
              </a:xfrm>
            </p:grpSpPr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F97E695D-C9AF-9FEB-FE6A-2F82DD299A60}"/>
                    </a:ext>
                  </a:extLst>
                </p:cNvPr>
                <p:cNvSpPr/>
                <p:nvPr/>
              </p:nvSpPr>
              <p:spPr bwMode="auto">
                <a:xfrm>
                  <a:off x="-9230611" y="1324060"/>
                  <a:ext cx="2781983" cy="2730461"/>
                </a:xfrm>
                <a:prstGeom prst="roundRect">
                  <a:avLst>
                    <a:gd name="adj" fmla="val 613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794EA979-3F45-F37F-2D22-EC9B121D529A}"/>
                    </a:ext>
                  </a:extLst>
                </p:cNvPr>
                <p:cNvSpPr/>
                <p:nvPr/>
              </p:nvSpPr>
              <p:spPr bwMode="auto">
                <a:xfrm>
                  <a:off x="-9388408" y="1274500"/>
                  <a:ext cx="2962338" cy="2907476"/>
                </a:xfrm>
                <a:custGeom>
                  <a:avLst/>
                  <a:gdLst>
                    <a:gd name="connsiteX0" fmla="*/ 250841 w 2962338"/>
                    <a:gd name="connsiteY0" fmla="*/ 144780 h 2907476"/>
                    <a:gd name="connsiteX1" fmla="*/ 147512 w 2962338"/>
                    <a:gd name="connsiteY1" fmla="*/ 248109 h 2907476"/>
                    <a:gd name="connsiteX2" fmla="*/ 147512 w 2962338"/>
                    <a:gd name="connsiteY2" fmla="*/ 2659367 h 2907476"/>
                    <a:gd name="connsiteX3" fmla="*/ 250841 w 2962338"/>
                    <a:gd name="connsiteY3" fmla="*/ 2762696 h 2907476"/>
                    <a:gd name="connsiteX4" fmla="*/ 2711497 w 2962338"/>
                    <a:gd name="connsiteY4" fmla="*/ 2762696 h 2907476"/>
                    <a:gd name="connsiteX5" fmla="*/ 2814826 w 2962338"/>
                    <a:gd name="connsiteY5" fmla="*/ 2659367 h 2907476"/>
                    <a:gd name="connsiteX6" fmla="*/ 2814826 w 2962338"/>
                    <a:gd name="connsiteY6" fmla="*/ 248109 h 2907476"/>
                    <a:gd name="connsiteX7" fmla="*/ 2711497 w 2962338"/>
                    <a:gd name="connsiteY7" fmla="*/ 144780 h 2907476"/>
                    <a:gd name="connsiteX8" fmla="*/ 178228 w 2962338"/>
                    <a:gd name="connsiteY8" fmla="*/ 0 h 2907476"/>
                    <a:gd name="connsiteX9" fmla="*/ 2784110 w 2962338"/>
                    <a:gd name="connsiteY9" fmla="*/ 0 h 2907476"/>
                    <a:gd name="connsiteX10" fmla="*/ 2962338 w 2962338"/>
                    <a:gd name="connsiteY10" fmla="*/ 178228 h 2907476"/>
                    <a:gd name="connsiteX11" fmla="*/ 2962338 w 2962338"/>
                    <a:gd name="connsiteY11" fmla="*/ 2729248 h 2907476"/>
                    <a:gd name="connsiteX12" fmla="*/ 2784110 w 2962338"/>
                    <a:gd name="connsiteY12" fmla="*/ 2907476 h 2907476"/>
                    <a:gd name="connsiteX13" fmla="*/ 178228 w 2962338"/>
                    <a:gd name="connsiteY13" fmla="*/ 2907476 h 2907476"/>
                    <a:gd name="connsiteX14" fmla="*/ 0 w 2962338"/>
                    <a:gd name="connsiteY14" fmla="*/ 2729248 h 2907476"/>
                    <a:gd name="connsiteX15" fmla="*/ 0 w 2962338"/>
                    <a:gd name="connsiteY15" fmla="*/ 178228 h 2907476"/>
                    <a:gd name="connsiteX16" fmla="*/ 178228 w 2962338"/>
                    <a:gd name="connsiteY16" fmla="*/ 0 h 2907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62338" h="2907476">
                      <a:moveTo>
                        <a:pt x="250841" y="144780"/>
                      </a:moveTo>
                      <a:cubicBezTo>
                        <a:pt x="193774" y="144780"/>
                        <a:pt x="147512" y="191042"/>
                        <a:pt x="147512" y="248109"/>
                      </a:cubicBezTo>
                      <a:lnTo>
                        <a:pt x="147512" y="2659367"/>
                      </a:lnTo>
                      <a:cubicBezTo>
                        <a:pt x="147512" y="2716434"/>
                        <a:pt x="193774" y="2762696"/>
                        <a:pt x="250841" y="2762696"/>
                      </a:cubicBezTo>
                      <a:lnTo>
                        <a:pt x="2711497" y="2762696"/>
                      </a:lnTo>
                      <a:cubicBezTo>
                        <a:pt x="2768564" y="2762696"/>
                        <a:pt x="2814826" y="2716434"/>
                        <a:pt x="2814826" y="2659367"/>
                      </a:cubicBezTo>
                      <a:lnTo>
                        <a:pt x="2814826" y="248109"/>
                      </a:lnTo>
                      <a:cubicBezTo>
                        <a:pt x="2814826" y="191042"/>
                        <a:pt x="2768564" y="144780"/>
                        <a:pt x="2711497" y="144780"/>
                      </a:cubicBezTo>
                      <a:close/>
                      <a:moveTo>
                        <a:pt x="178228" y="0"/>
                      </a:moveTo>
                      <a:lnTo>
                        <a:pt x="2784110" y="0"/>
                      </a:lnTo>
                      <a:cubicBezTo>
                        <a:pt x="2882543" y="0"/>
                        <a:pt x="2962338" y="79795"/>
                        <a:pt x="2962338" y="178228"/>
                      </a:cubicBezTo>
                      <a:lnTo>
                        <a:pt x="2962338" y="2729248"/>
                      </a:lnTo>
                      <a:cubicBezTo>
                        <a:pt x="2962338" y="2827681"/>
                        <a:pt x="2882543" y="2907476"/>
                        <a:pt x="2784110" y="2907476"/>
                      </a:cubicBezTo>
                      <a:lnTo>
                        <a:pt x="178228" y="2907476"/>
                      </a:lnTo>
                      <a:cubicBezTo>
                        <a:pt x="79795" y="2907476"/>
                        <a:pt x="0" y="2827681"/>
                        <a:pt x="0" y="2729248"/>
                      </a:cubicBezTo>
                      <a:lnTo>
                        <a:pt x="0" y="178228"/>
                      </a:lnTo>
                      <a:cubicBezTo>
                        <a:pt x="0" y="79795"/>
                        <a:pt x="79795" y="0"/>
                        <a:pt x="178228" y="0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D5421EEF-3B25-A60D-5BF4-ACFAF3C6C480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8F465F9-BB6C-77EC-74B1-27FCA55393A5}"/>
                </a:ext>
              </a:extLst>
            </p:cNvPr>
            <p:cNvSpPr/>
            <p:nvPr/>
          </p:nvSpPr>
          <p:spPr bwMode="auto">
            <a:xfrm>
              <a:off x="1016360" y="1275371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17DA9DE-644E-8F57-5106-3DDF3947FF50}"/>
                </a:ext>
              </a:extLst>
            </p:cNvPr>
            <p:cNvSpPr/>
            <p:nvPr/>
          </p:nvSpPr>
          <p:spPr bwMode="auto">
            <a:xfrm>
              <a:off x="1892660" y="1268760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490EE4CF-5558-2230-C82D-8C96F2E9ADE3}"/>
                </a:ext>
              </a:extLst>
            </p:cNvPr>
            <p:cNvGrpSpPr/>
            <p:nvPr/>
          </p:nvGrpSpPr>
          <p:grpSpPr>
            <a:xfrm>
              <a:off x="1285278" y="1967734"/>
              <a:ext cx="174450" cy="230160"/>
              <a:chOff x="1780825" y="2492402"/>
              <a:chExt cx="443890" cy="58564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F90B2D6-0646-48C2-3E84-534190F90E7D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CB82A1DB-17D9-C985-C965-0B4DDB4A7B28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E798B94-17F7-249E-8CD9-1701C1C8937E}"/>
                </a:ext>
              </a:extLst>
            </p:cNvPr>
            <p:cNvGrpSpPr/>
            <p:nvPr/>
          </p:nvGrpSpPr>
          <p:grpSpPr>
            <a:xfrm>
              <a:off x="2161578" y="1967734"/>
              <a:ext cx="174450" cy="230160"/>
              <a:chOff x="1780825" y="2492402"/>
              <a:chExt cx="443890" cy="585642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2631E62E-9F35-AE7A-DBA7-DB39B31D48A1}"/>
                  </a:ext>
                </a:extLst>
              </p:cNvPr>
              <p:cNvSpPr/>
              <p:nvPr/>
            </p:nvSpPr>
            <p:spPr bwMode="auto">
              <a:xfrm rot="10800000">
                <a:off x="1780825" y="249240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4D881430-A575-8DCE-5AEC-FA27D503BB9F}"/>
                  </a:ext>
                </a:extLst>
              </p:cNvPr>
              <p:cNvSpPr/>
              <p:nvPr/>
            </p:nvSpPr>
            <p:spPr bwMode="auto">
              <a:xfrm>
                <a:off x="1783235" y="2778744"/>
                <a:ext cx="441480" cy="299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15382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popg85_このトイレは職員専用です</dc:title>
  <dc:subject>popg85_このトイレは職員専用です</dc:subject>
  <dc:creator>でじけろお</dc:creator>
  <cp:lastModifiedBy/>
  <cp:revision>1</cp:revision>
  <dcterms:created xsi:type="dcterms:W3CDTF">2014-12-04T06:28:23Z</dcterms:created>
  <dcterms:modified xsi:type="dcterms:W3CDTF">2024-11-13T14:11:37Z</dcterms:modified>
  <cp:version>1</cp:version>
</cp:coreProperties>
</file>