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2" r:id="rId2"/>
    <p:sldId id="333" r:id="rId3"/>
    <p:sldId id="334" r:id="rId4"/>
    <p:sldId id="335" r:id="rId5"/>
    <p:sldId id="336" r:id="rId6"/>
    <p:sldId id="33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3300"/>
    <a:srgbClr val="FF0000"/>
    <a:srgbClr val="99CCFF"/>
    <a:srgbClr val="339933"/>
    <a:srgbClr val="FFFF99"/>
    <a:srgbClr val="006600"/>
    <a:srgbClr val="FFCC66"/>
    <a:srgbClr val="CC66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43" d="100"/>
          <a:sy n="43" d="100"/>
        </p:scale>
        <p:origin x="42" y="79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34465B34-28FA-AE55-DC09-345BE033C7A7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D6C8EBA-77A7-128D-751F-5C9D7C88133C}"/>
              </a:ext>
            </a:extLst>
          </p:cNvPr>
          <p:cNvSpPr txBox="1"/>
          <p:nvPr/>
        </p:nvSpPr>
        <p:spPr>
          <a:xfrm>
            <a:off x="6393160" y="5090409"/>
            <a:ext cx="2510431" cy="103822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です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28063D57-D690-1AE3-F6B9-F5F9FC6275EB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136872B-F09A-A556-6EFC-FA8B07F38B73}"/>
              </a:ext>
            </a:extLst>
          </p:cNvPr>
          <p:cNvSpPr txBox="1"/>
          <p:nvPr/>
        </p:nvSpPr>
        <p:spPr>
          <a:xfrm>
            <a:off x="996376" y="766603"/>
            <a:ext cx="7907216" cy="103822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このトイレは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24AB910-D385-42FD-2F9B-9ACBF7E231BD}"/>
              </a:ext>
            </a:extLst>
          </p:cNvPr>
          <p:cNvSpPr txBox="1"/>
          <p:nvPr/>
        </p:nvSpPr>
        <p:spPr>
          <a:xfrm>
            <a:off x="996376" y="2078851"/>
            <a:ext cx="7907216" cy="265206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職員専用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49219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463DD07-EE4C-E2F5-EFF2-9A7292CE199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5F9C6BCC-7A37-4BD4-CA5B-A1B4470F1492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49AC082-C97D-6433-ED05-B913773C1CCF}"/>
              </a:ext>
            </a:extLst>
          </p:cNvPr>
          <p:cNvSpPr txBox="1"/>
          <p:nvPr/>
        </p:nvSpPr>
        <p:spPr>
          <a:xfrm>
            <a:off x="999392" y="3184265"/>
            <a:ext cx="7907216" cy="274841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トイレ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C58CCC7E-12D7-CB0D-25E1-82FCDDA04466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57E5C6F-2778-FC1A-A083-7C1EAC12BF95}"/>
              </a:ext>
            </a:extLst>
          </p:cNvPr>
          <p:cNvSpPr txBox="1"/>
          <p:nvPr/>
        </p:nvSpPr>
        <p:spPr>
          <a:xfrm>
            <a:off x="999392" y="922594"/>
            <a:ext cx="7907216" cy="186491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職員専用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61097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3D396557-F734-8855-6961-C6F89ED11FC8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このトイレは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職員専用です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28D7DD90-A71A-4E33-210E-E55EBFE10307}"/>
              </a:ext>
            </a:extLst>
          </p:cNvPr>
          <p:cNvGrpSpPr/>
          <p:nvPr/>
        </p:nvGrpSpPr>
        <p:grpSpPr>
          <a:xfrm>
            <a:off x="7715887" y="3328157"/>
            <a:ext cx="1892244" cy="3183572"/>
            <a:chOff x="2407607" y="1945656"/>
            <a:chExt cx="1478732" cy="2487866"/>
          </a:xfrm>
        </p:grpSpPr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734312D9-CDC7-B32D-3ED2-6F8599B4021D}"/>
                </a:ext>
              </a:extLst>
            </p:cNvPr>
            <p:cNvSpPr/>
            <p:nvPr/>
          </p:nvSpPr>
          <p:spPr bwMode="auto">
            <a:xfrm rot="8100000">
              <a:off x="3604232" y="3706523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0" name="四角形: 上の 2 つの角を丸める 5">
              <a:extLst>
                <a:ext uri="{FF2B5EF4-FFF2-40B4-BE49-F238E27FC236}">
                  <a16:creationId xmlns:a16="http://schemas.microsoft.com/office/drawing/2014/main" id="{A28DA67E-0BC2-FC9D-6831-06156A0EC58C}"/>
                </a:ext>
              </a:extLst>
            </p:cNvPr>
            <p:cNvSpPr/>
            <p:nvPr/>
          </p:nvSpPr>
          <p:spPr bwMode="auto">
            <a:xfrm rot="19800000" flipH="1">
              <a:off x="3409091" y="2984554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C7F2045E-9BF6-CEEC-4975-13DEE9DCC143}"/>
                </a:ext>
              </a:extLst>
            </p:cNvPr>
            <p:cNvSpPr/>
            <p:nvPr/>
          </p:nvSpPr>
          <p:spPr bwMode="auto">
            <a:xfrm>
              <a:off x="2646605" y="4134794"/>
              <a:ext cx="456834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BAB4E5EE-0C43-E5DB-4F4F-98EA396A6AB7}"/>
                </a:ext>
              </a:extLst>
            </p:cNvPr>
            <p:cNvSpPr/>
            <p:nvPr/>
          </p:nvSpPr>
          <p:spPr bwMode="auto">
            <a:xfrm flipH="1">
              <a:off x="3213467" y="4134794"/>
              <a:ext cx="456832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646892CE-7D31-A708-14D2-36D673E8C8D6}"/>
                </a:ext>
              </a:extLst>
            </p:cNvPr>
            <p:cNvSpPr/>
            <p:nvPr/>
          </p:nvSpPr>
          <p:spPr bwMode="auto">
            <a:xfrm rot="13500000" flipH="1">
              <a:off x="2414674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4" name="四角形: 上の 2 つの角を丸める 5">
              <a:extLst>
                <a:ext uri="{FF2B5EF4-FFF2-40B4-BE49-F238E27FC236}">
                  <a16:creationId xmlns:a16="http://schemas.microsoft.com/office/drawing/2014/main" id="{1872C48C-4A93-A56C-5581-8C3711C945EC}"/>
                </a:ext>
              </a:extLst>
            </p:cNvPr>
            <p:cNvSpPr/>
            <p:nvPr/>
          </p:nvSpPr>
          <p:spPr bwMode="auto">
            <a:xfrm rot="1800000">
              <a:off x="2623882" y="2984553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C69040C6-346C-F6EB-83D2-4FF17D32AB64}"/>
                </a:ext>
              </a:extLst>
            </p:cNvPr>
            <p:cNvSpPr/>
            <p:nvPr/>
          </p:nvSpPr>
          <p:spPr bwMode="auto">
            <a:xfrm rot="10800000">
              <a:off x="2763177" y="3744034"/>
              <a:ext cx="780726" cy="442421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68300" y="290875"/>
                  </a:lnTo>
                  <a:cubicBezTo>
                    <a:pt x="368300" y="302397"/>
                    <a:pt x="377641" y="311738"/>
                    <a:pt x="389163" y="311738"/>
                  </a:cubicBezTo>
                  <a:lnTo>
                    <a:pt x="418459" y="311738"/>
                  </a:lnTo>
                  <a:cubicBezTo>
                    <a:pt x="429981" y="311738"/>
                    <a:pt x="439322" y="302397"/>
                    <a:pt x="439322" y="290875"/>
                  </a:cubicBezTo>
                  <a:lnTo>
                    <a:pt x="439322" y="0"/>
                  </a:lnTo>
                  <a:lnTo>
                    <a:pt x="733144" y="0"/>
                  </a:ln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712F4EDE-497F-A6C1-BBF0-EA58E02C37E2}"/>
                </a:ext>
              </a:extLst>
            </p:cNvPr>
            <p:cNvSpPr/>
            <p:nvPr/>
          </p:nvSpPr>
          <p:spPr bwMode="auto">
            <a:xfrm>
              <a:off x="2729328" y="2984501"/>
              <a:ext cx="845722" cy="802088"/>
            </a:xfrm>
            <a:prstGeom prst="round2SameRect">
              <a:avLst>
                <a:gd name="adj1" fmla="val 29376"/>
                <a:gd name="adj2" fmla="val 0"/>
              </a:avLst>
            </a:pr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7" name="二等辺三角形 96">
              <a:extLst>
                <a:ext uri="{FF2B5EF4-FFF2-40B4-BE49-F238E27FC236}">
                  <a16:creationId xmlns:a16="http://schemas.microsoft.com/office/drawing/2014/main" id="{AF2E5480-51B8-4576-DB41-88D9AC1EFFF6}"/>
                </a:ext>
              </a:extLst>
            </p:cNvPr>
            <p:cNvSpPr/>
            <p:nvPr/>
          </p:nvSpPr>
          <p:spPr bwMode="auto">
            <a:xfrm rot="10800000">
              <a:off x="2994585" y="2976570"/>
              <a:ext cx="302410" cy="578365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A1A884B7-1160-1BE1-5572-A92E5AA2092A}"/>
                </a:ext>
              </a:extLst>
            </p:cNvPr>
            <p:cNvSpPr/>
            <p:nvPr/>
          </p:nvSpPr>
          <p:spPr bwMode="auto">
            <a:xfrm rot="10800000">
              <a:off x="3081908" y="3048754"/>
              <a:ext cx="127764" cy="506182"/>
            </a:xfrm>
            <a:custGeom>
              <a:avLst/>
              <a:gdLst>
                <a:gd name="connsiteX0" fmla="*/ 63882 w 127764"/>
                <a:gd name="connsiteY0" fmla="*/ 506182 h 506182"/>
                <a:gd name="connsiteX1" fmla="*/ 0 w 127764"/>
                <a:gd name="connsiteY1" fmla="*/ 244351 h 506182"/>
                <a:gd name="connsiteX2" fmla="*/ 63882 w 127764"/>
                <a:gd name="connsiteY2" fmla="*/ 0 h 506182"/>
                <a:gd name="connsiteX3" fmla="*/ 127764 w 127764"/>
                <a:gd name="connsiteY3" fmla="*/ 244351 h 506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7764" h="506182">
                  <a:moveTo>
                    <a:pt x="63882" y="506182"/>
                  </a:moveTo>
                  <a:lnTo>
                    <a:pt x="0" y="244351"/>
                  </a:lnTo>
                  <a:lnTo>
                    <a:pt x="63882" y="0"/>
                  </a:lnTo>
                  <a:lnTo>
                    <a:pt x="127764" y="244351"/>
                  </a:ln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9" name="台形 98">
              <a:extLst>
                <a:ext uri="{FF2B5EF4-FFF2-40B4-BE49-F238E27FC236}">
                  <a16:creationId xmlns:a16="http://schemas.microsoft.com/office/drawing/2014/main" id="{CD346920-E7B0-FD29-22C6-70F612E22A27}"/>
                </a:ext>
              </a:extLst>
            </p:cNvPr>
            <p:cNvSpPr/>
            <p:nvPr/>
          </p:nvSpPr>
          <p:spPr bwMode="auto">
            <a:xfrm rot="10800000">
              <a:off x="3082978" y="3026298"/>
              <a:ext cx="127291" cy="125184"/>
            </a:xfrm>
            <a:prstGeom prst="trapezoid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" name="フリーフォーム: 図形 99">
              <a:extLst>
                <a:ext uri="{FF2B5EF4-FFF2-40B4-BE49-F238E27FC236}">
                  <a16:creationId xmlns:a16="http://schemas.microsoft.com/office/drawing/2014/main" id="{705E61BD-905A-0168-0A09-E00D02B17F97}"/>
                </a:ext>
              </a:extLst>
            </p:cNvPr>
            <p:cNvSpPr/>
            <p:nvPr/>
          </p:nvSpPr>
          <p:spPr bwMode="auto">
            <a:xfrm>
              <a:off x="2593567" y="1945656"/>
              <a:ext cx="1121184" cy="816273"/>
            </a:xfrm>
            <a:custGeom>
              <a:avLst/>
              <a:gdLst>
                <a:gd name="connsiteX0" fmla="*/ 560592 w 1121184"/>
                <a:gd name="connsiteY0" fmla="*/ 0 h 643341"/>
                <a:gd name="connsiteX1" fmla="*/ 1121184 w 1121184"/>
                <a:gd name="connsiteY1" fmla="*/ 483193 h 643341"/>
                <a:gd name="connsiteX2" fmla="*/ 1112293 w 1121184"/>
                <a:gd name="connsiteY2" fmla="*/ 559213 h 643341"/>
                <a:gd name="connsiteX3" fmla="*/ 1108346 w 1121184"/>
                <a:gd name="connsiteY3" fmla="*/ 560819 h 643341"/>
                <a:gd name="connsiteX4" fmla="*/ 560592 w 1121184"/>
                <a:gd name="connsiteY4" fmla="*/ 643341 h 643341"/>
                <a:gd name="connsiteX5" fmla="*/ 12838 w 1121184"/>
                <a:gd name="connsiteY5" fmla="*/ 560819 h 643341"/>
                <a:gd name="connsiteX6" fmla="*/ 8891 w 1121184"/>
                <a:gd name="connsiteY6" fmla="*/ 559213 h 643341"/>
                <a:gd name="connsiteX7" fmla="*/ 0 w 1121184"/>
                <a:gd name="connsiteY7" fmla="*/ 483193 h 643341"/>
                <a:gd name="connsiteX8" fmla="*/ 560592 w 1121184"/>
                <a:gd name="connsiteY8" fmla="*/ 0 h 643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21184" h="643341">
                  <a:moveTo>
                    <a:pt x="560592" y="0"/>
                  </a:moveTo>
                  <a:cubicBezTo>
                    <a:pt x="870198" y="0"/>
                    <a:pt x="1121184" y="216333"/>
                    <a:pt x="1121184" y="483193"/>
                  </a:cubicBezTo>
                  <a:lnTo>
                    <a:pt x="1112293" y="559213"/>
                  </a:lnTo>
                  <a:lnTo>
                    <a:pt x="1108346" y="560819"/>
                  </a:lnTo>
                  <a:cubicBezTo>
                    <a:pt x="951987" y="612919"/>
                    <a:pt x="763493" y="643341"/>
                    <a:pt x="560592" y="643341"/>
                  </a:cubicBezTo>
                  <a:cubicBezTo>
                    <a:pt x="357692" y="643341"/>
                    <a:pt x="169197" y="612919"/>
                    <a:pt x="12838" y="560819"/>
                  </a:cubicBezTo>
                  <a:lnTo>
                    <a:pt x="8891" y="559213"/>
                  </a:lnTo>
                  <a:lnTo>
                    <a:pt x="0" y="483193"/>
                  </a:lnTo>
                  <a:cubicBezTo>
                    <a:pt x="0" y="216333"/>
                    <a:pt x="250986" y="0"/>
                    <a:pt x="56059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1" name="楕円 100">
              <a:extLst>
                <a:ext uri="{FF2B5EF4-FFF2-40B4-BE49-F238E27FC236}">
                  <a16:creationId xmlns:a16="http://schemas.microsoft.com/office/drawing/2014/main" id="{BF538C22-8A5E-274A-A640-31E82F45F8E9}"/>
                </a:ext>
              </a:extLst>
            </p:cNvPr>
            <p:cNvSpPr/>
            <p:nvPr/>
          </p:nvSpPr>
          <p:spPr bwMode="auto">
            <a:xfrm rot="20700000">
              <a:off x="2555468" y="2398389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2" name="楕円 101">
              <a:extLst>
                <a:ext uri="{FF2B5EF4-FFF2-40B4-BE49-F238E27FC236}">
                  <a16:creationId xmlns:a16="http://schemas.microsoft.com/office/drawing/2014/main" id="{7CD192B3-2680-9CAE-D534-159C1D93854B}"/>
                </a:ext>
              </a:extLst>
            </p:cNvPr>
            <p:cNvSpPr/>
            <p:nvPr/>
          </p:nvSpPr>
          <p:spPr bwMode="auto">
            <a:xfrm rot="900000" flipH="1">
              <a:off x="3466853" y="2398388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3" name="楕円 102">
              <a:extLst>
                <a:ext uri="{FF2B5EF4-FFF2-40B4-BE49-F238E27FC236}">
                  <a16:creationId xmlns:a16="http://schemas.microsoft.com/office/drawing/2014/main" id="{BB0C735F-3779-BC36-DC66-E17975A1CE48}"/>
                </a:ext>
              </a:extLst>
            </p:cNvPr>
            <p:cNvSpPr/>
            <p:nvPr/>
          </p:nvSpPr>
          <p:spPr bwMode="auto">
            <a:xfrm>
              <a:off x="2670965" y="2055685"/>
              <a:ext cx="966387" cy="966386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1722FF55-34FF-9D2D-20CA-81E227C8D358}"/>
                </a:ext>
              </a:extLst>
            </p:cNvPr>
            <p:cNvSpPr/>
            <p:nvPr/>
          </p:nvSpPr>
          <p:spPr bwMode="auto">
            <a:xfrm>
              <a:off x="2723670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AAD5A86B-4070-1E2C-F0F7-DC4279709E96}"/>
                </a:ext>
              </a:extLst>
            </p:cNvPr>
            <p:cNvSpPr/>
            <p:nvPr/>
          </p:nvSpPr>
          <p:spPr bwMode="auto">
            <a:xfrm>
              <a:off x="3223124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6" name="楕円 105">
              <a:extLst>
                <a:ext uri="{FF2B5EF4-FFF2-40B4-BE49-F238E27FC236}">
                  <a16:creationId xmlns:a16="http://schemas.microsoft.com/office/drawing/2014/main" id="{7FFBF49E-6E7D-C761-EBA4-D6251426E809}"/>
                </a:ext>
              </a:extLst>
            </p:cNvPr>
            <p:cNvSpPr/>
            <p:nvPr/>
          </p:nvSpPr>
          <p:spPr bwMode="auto">
            <a:xfrm>
              <a:off x="2855987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7" name="楕円 106">
              <a:extLst>
                <a:ext uri="{FF2B5EF4-FFF2-40B4-BE49-F238E27FC236}">
                  <a16:creationId xmlns:a16="http://schemas.microsoft.com/office/drawing/2014/main" id="{6391399F-4711-0F58-971B-31F93D48AE0B}"/>
                </a:ext>
              </a:extLst>
            </p:cNvPr>
            <p:cNvSpPr/>
            <p:nvPr/>
          </p:nvSpPr>
          <p:spPr bwMode="auto">
            <a:xfrm>
              <a:off x="3359784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8" name="二等辺三角形 71">
              <a:extLst>
                <a:ext uri="{FF2B5EF4-FFF2-40B4-BE49-F238E27FC236}">
                  <a16:creationId xmlns:a16="http://schemas.microsoft.com/office/drawing/2014/main" id="{2FF26597-FCF2-B8E3-FB14-D2B88A876E6D}"/>
                </a:ext>
              </a:extLst>
            </p:cNvPr>
            <p:cNvSpPr/>
            <p:nvPr/>
          </p:nvSpPr>
          <p:spPr bwMode="auto">
            <a:xfrm rot="16200000">
              <a:off x="2971648" y="2587089"/>
              <a:ext cx="225025" cy="92227"/>
            </a:xfrm>
            <a:custGeom>
              <a:avLst/>
              <a:gdLst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  <a:gd name="connsiteX3" fmla="*/ 0 w 225025"/>
                <a:gd name="connsiteY3" fmla="*/ 92227 h 92227"/>
                <a:gd name="connsiteX0" fmla="*/ 0 w 225025"/>
                <a:gd name="connsiteY0" fmla="*/ 92227 h 292106"/>
                <a:gd name="connsiteX1" fmla="*/ 52188 w 225025"/>
                <a:gd name="connsiteY1" fmla="*/ 0 h 292106"/>
                <a:gd name="connsiteX2" fmla="*/ 225025 w 225025"/>
                <a:gd name="connsiteY2" fmla="*/ 92227 h 292106"/>
                <a:gd name="connsiteX3" fmla="*/ 62575 w 225025"/>
                <a:gd name="connsiteY3" fmla="*/ 292106 h 292106"/>
                <a:gd name="connsiteX4" fmla="*/ 0 w 225025"/>
                <a:gd name="connsiteY4" fmla="*/ 92227 h 292106"/>
                <a:gd name="connsiteX0" fmla="*/ 62575 w 225025"/>
                <a:gd name="connsiteY0" fmla="*/ 292106 h 383546"/>
                <a:gd name="connsiteX1" fmla="*/ 0 w 225025"/>
                <a:gd name="connsiteY1" fmla="*/ 92227 h 383546"/>
                <a:gd name="connsiteX2" fmla="*/ 52188 w 225025"/>
                <a:gd name="connsiteY2" fmla="*/ 0 h 383546"/>
                <a:gd name="connsiteX3" fmla="*/ 225025 w 225025"/>
                <a:gd name="connsiteY3" fmla="*/ 92227 h 383546"/>
                <a:gd name="connsiteX4" fmla="*/ 154015 w 225025"/>
                <a:gd name="connsiteY4" fmla="*/ 383546 h 383546"/>
                <a:gd name="connsiteX0" fmla="*/ 62575 w 225025"/>
                <a:gd name="connsiteY0" fmla="*/ 292106 h 292106"/>
                <a:gd name="connsiteX1" fmla="*/ 0 w 225025"/>
                <a:gd name="connsiteY1" fmla="*/ 92227 h 292106"/>
                <a:gd name="connsiteX2" fmla="*/ 52188 w 225025"/>
                <a:gd name="connsiteY2" fmla="*/ 0 h 292106"/>
                <a:gd name="connsiteX3" fmla="*/ 225025 w 225025"/>
                <a:gd name="connsiteY3" fmla="*/ 92227 h 292106"/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25025" h="92227">
                  <a:moveTo>
                    <a:pt x="0" y="92227"/>
                  </a:moveTo>
                  <a:lnTo>
                    <a:pt x="52188" y="0"/>
                  </a:lnTo>
                  <a:lnTo>
                    <a:pt x="225025" y="92227"/>
                  </a:lnTo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9" name="フリーフォーム: 図形 108">
              <a:extLst>
                <a:ext uri="{FF2B5EF4-FFF2-40B4-BE49-F238E27FC236}">
                  <a16:creationId xmlns:a16="http://schemas.microsoft.com/office/drawing/2014/main" id="{6ED70598-69A6-3450-0F16-72B60A95D561}"/>
                </a:ext>
              </a:extLst>
            </p:cNvPr>
            <p:cNvSpPr/>
            <p:nvPr/>
          </p:nvSpPr>
          <p:spPr bwMode="auto">
            <a:xfrm>
              <a:off x="2906496" y="2828748"/>
              <a:ext cx="488213" cy="79767"/>
            </a:xfrm>
            <a:custGeom>
              <a:avLst/>
              <a:gdLst>
                <a:gd name="connsiteX0" fmla="*/ 0 w 666252"/>
                <a:gd name="connsiteY0" fmla="*/ 0 h 134474"/>
                <a:gd name="connsiteX1" fmla="*/ 22230 w 666252"/>
                <a:gd name="connsiteY1" fmla="*/ 7473 h 134474"/>
                <a:gd name="connsiteX2" fmla="*/ 333126 w 666252"/>
                <a:gd name="connsiteY2" fmla="*/ 46348 h 134474"/>
                <a:gd name="connsiteX3" fmla="*/ 644023 w 666252"/>
                <a:gd name="connsiteY3" fmla="*/ 7473 h 134474"/>
                <a:gd name="connsiteX4" fmla="*/ 666252 w 666252"/>
                <a:gd name="connsiteY4" fmla="*/ 0 h 134474"/>
                <a:gd name="connsiteX5" fmla="*/ 603285 w 666252"/>
                <a:gd name="connsiteY5" fmla="*/ 51952 h 134474"/>
                <a:gd name="connsiteX6" fmla="*/ 333126 w 666252"/>
                <a:gd name="connsiteY6" fmla="*/ 134474 h 134474"/>
                <a:gd name="connsiteX7" fmla="*/ 62968 w 666252"/>
                <a:gd name="connsiteY7" fmla="*/ 51952 h 134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66252" h="134474">
                  <a:moveTo>
                    <a:pt x="0" y="0"/>
                  </a:moveTo>
                  <a:lnTo>
                    <a:pt x="22230" y="7473"/>
                  </a:lnTo>
                  <a:cubicBezTo>
                    <a:pt x="117787" y="32506"/>
                    <a:pt x="222846" y="46348"/>
                    <a:pt x="333126" y="46348"/>
                  </a:cubicBezTo>
                  <a:cubicBezTo>
                    <a:pt x="443406" y="46348"/>
                    <a:pt x="548466" y="32506"/>
                    <a:pt x="644023" y="7473"/>
                  </a:cubicBezTo>
                  <a:lnTo>
                    <a:pt x="666252" y="0"/>
                  </a:lnTo>
                  <a:lnTo>
                    <a:pt x="603285" y="51952"/>
                  </a:lnTo>
                  <a:cubicBezTo>
                    <a:pt x="526166" y="104052"/>
                    <a:pt x="433199" y="134474"/>
                    <a:pt x="333126" y="134474"/>
                  </a:cubicBezTo>
                  <a:cubicBezTo>
                    <a:pt x="233053" y="134474"/>
                    <a:pt x="140086" y="104052"/>
                    <a:pt x="62968" y="51952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0" name="楕円 109">
              <a:extLst>
                <a:ext uri="{FF2B5EF4-FFF2-40B4-BE49-F238E27FC236}">
                  <a16:creationId xmlns:a16="http://schemas.microsoft.com/office/drawing/2014/main" id="{7D37EE76-FC4B-C1C1-60FC-812825563B8F}"/>
                </a:ext>
              </a:extLst>
            </p:cNvPr>
            <p:cNvSpPr/>
            <p:nvPr/>
          </p:nvSpPr>
          <p:spPr bwMode="auto">
            <a:xfrm rot="20700000">
              <a:off x="2668613" y="2088452"/>
              <a:ext cx="726726" cy="2365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EB1ED93B-6A97-0F44-B35E-BC156E72EE76}"/>
                </a:ext>
              </a:extLst>
            </p:cNvPr>
            <p:cNvSpPr/>
            <p:nvPr/>
          </p:nvSpPr>
          <p:spPr bwMode="auto">
            <a:xfrm>
              <a:off x="2847975" y="3045619"/>
              <a:ext cx="233363" cy="483394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363" h="483394">
                  <a:moveTo>
                    <a:pt x="59531" y="0"/>
                  </a:moveTo>
                  <a:lnTo>
                    <a:pt x="0" y="145256"/>
                  </a:lnTo>
                  <a:lnTo>
                    <a:pt x="128588" y="140494"/>
                  </a:lnTo>
                  <a:lnTo>
                    <a:pt x="30956" y="211932"/>
                  </a:lnTo>
                  <a:lnTo>
                    <a:pt x="233363" y="483394"/>
                  </a:lnTo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2" name="フリーフォーム: 図形 111">
              <a:extLst>
                <a:ext uri="{FF2B5EF4-FFF2-40B4-BE49-F238E27FC236}">
                  <a16:creationId xmlns:a16="http://schemas.microsoft.com/office/drawing/2014/main" id="{8C259BF7-A423-05FF-719B-F678890307DD}"/>
                </a:ext>
              </a:extLst>
            </p:cNvPr>
            <p:cNvSpPr/>
            <p:nvPr/>
          </p:nvSpPr>
          <p:spPr bwMode="auto">
            <a:xfrm flipH="1">
              <a:off x="3221831" y="3045619"/>
              <a:ext cx="233363" cy="483394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363" h="483394">
                  <a:moveTo>
                    <a:pt x="59531" y="0"/>
                  </a:moveTo>
                  <a:lnTo>
                    <a:pt x="0" y="145256"/>
                  </a:lnTo>
                  <a:lnTo>
                    <a:pt x="128588" y="140494"/>
                  </a:lnTo>
                  <a:lnTo>
                    <a:pt x="30956" y="211932"/>
                  </a:lnTo>
                  <a:lnTo>
                    <a:pt x="233363" y="483394"/>
                  </a:lnTo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8584304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999947-D93F-C5CE-98BE-92BC8CB669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2C8F4245-A1DD-8A9D-473B-0BE8281BA9EB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05068279-9482-C888-C577-B31C1BECB914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職員専用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トイレ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38D3DB64-CC69-B92F-3188-0FA7B799E1FC}"/>
              </a:ext>
            </a:extLst>
          </p:cNvPr>
          <p:cNvGrpSpPr/>
          <p:nvPr/>
        </p:nvGrpSpPr>
        <p:grpSpPr>
          <a:xfrm>
            <a:off x="7680656" y="3405902"/>
            <a:ext cx="1892244" cy="3183572"/>
            <a:chOff x="4061146" y="1945656"/>
            <a:chExt cx="1478732" cy="2487866"/>
          </a:xfrm>
        </p:grpSpPr>
        <p:sp>
          <p:nvSpPr>
            <p:cNvPr id="21" name="楕円 20">
              <a:extLst>
                <a:ext uri="{FF2B5EF4-FFF2-40B4-BE49-F238E27FC236}">
                  <a16:creationId xmlns:a16="http://schemas.microsoft.com/office/drawing/2014/main" id="{93E5C9EC-776B-F096-96B8-51BEA74E301F}"/>
                </a:ext>
              </a:extLst>
            </p:cNvPr>
            <p:cNvSpPr/>
            <p:nvPr/>
          </p:nvSpPr>
          <p:spPr bwMode="auto">
            <a:xfrm>
              <a:off x="4305398" y="2046635"/>
              <a:ext cx="1019584" cy="118390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4868D420-54C4-2971-0DB4-DB4C08C8487A}"/>
                </a:ext>
              </a:extLst>
            </p:cNvPr>
            <p:cNvSpPr/>
            <p:nvPr/>
          </p:nvSpPr>
          <p:spPr bwMode="auto">
            <a:xfrm rot="8100000">
              <a:off x="5257771" y="3706523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四角形: 上の 2 つの角を丸める 5">
              <a:extLst>
                <a:ext uri="{FF2B5EF4-FFF2-40B4-BE49-F238E27FC236}">
                  <a16:creationId xmlns:a16="http://schemas.microsoft.com/office/drawing/2014/main" id="{C4A4C954-0317-5D11-E31F-5BDECA0EE836}"/>
                </a:ext>
              </a:extLst>
            </p:cNvPr>
            <p:cNvSpPr/>
            <p:nvPr/>
          </p:nvSpPr>
          <p:spPr bwMode="auto">
            <a:xfrm rot="19800000" flipH="1">
              <a:off x="5062630" y="2984554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0BFCE5B4-8D0D-B414-3923-F24229FC6D72}"/>
                </a:ext>
              </a:extLst>
            </p:cNvPr>
            <p:cNvSpPr/>
            <p:nvPr/>
          </p:nvSpPr>
          <p:spPr bwMode="auto">
            <a:xfrm>
              <a:off x="4300144" y="4134794"/>
              <a:ext cx="456834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16684F12-5558-2EB3-A44C-6B305F465AF9}"/>
                </a:ext>
              </a:extLst>
            </p:cNvPr>
            <p:cNvSpPr/>
            <p:nvPr/>
          </p:nvSpPr>
          <p:spPr bwMode="auto">
            <a:xfrm flipH="1">
              <a:off x="4867006" y="4134794"/>
              <a:ext cx="456832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47A8AF08-D722-E857-9153-668E95454E27}"/>
                </a:ext>
              </a:extLst>
            </p:cNvPr>
            <p:cNvSpPr/>
            <p:nvPr/>
          </p:nvSpPr>
          <p:spPr bwMode="auto">
            <a:xfrm rot="13500000" flipH="1">
              <a:off x="4068213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" name="四角形: 上の 2 つの角を丸める 5">
              <a:extLst>
                <a:ext uri="{FF2B5EF4-FFF2-40B4-BE49-F238E27FC236}">
                  <a16:creationId xmlns:a16="http://schemas.microsoft.com/office/drawing/2014/main" id="{998E0994-0E55-1DB2-9E7C-FFA5591C523D}"/>
                </a:ext>
              </a:extLst>
            </p:cNvPr>
            <p:cNvSpPr/>
            <p:nvPr/>
          </p:nvSpPr>
          <p:spPr bwMode="auto">
            <a:xfrm rot="1800000">
              <a:off x="4277421" y="2984553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4D9D577F-8DAA-4024-79CA-CCA95B3FE548}"/>
                </a:ext>
              </a:extLst>
            </p:cNvPr>
            <p:cNvSpPr/>
            <p:nvPr/>
          </p:nvSpPr>
          <p:spPr bwMode="auto">
            <a:xfrm rot="10800000">
              <a:off x="4416716" y="3744034"/>
              <a:ext cx="780726" cy="442421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68300" y="290875"/>
                  </a:lnTo>
                  <a:cubicBezTo>
                    <a:pt x="368300" y="302397"/>
                    <a:pt x="377641" y="311738"/>
                    <a:pt x="389163" y="311738"/>
                  </a:cubicBezTo>
                  <a:lnTo>
                    <a:pt x="418459" y="311738"/>
                  </a:lnTo>
                  <a:cubicBezTo>
                    <a:pt x="429981" y="311738"/>
                    <a:pt x="439322" y="302397"/>
                    <a:pt x="439322" y="290875"/>
                  </a:cubicBezTo>
                  <a:lnTo>
                    <a:pt x="439322" y="0"/>
                  </a:lnTo>
                  <a:lnTo>
                    <a:pt x="733144" y="0"/>
                  </a:ln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1" name="四角形: 上の 2 つの角を丸める 206">
              <a:extLst>
                <a:ext uri="{FF2B5EF4-FFF2-40B4-BE49-F238E27FC236}">
                  <a16:creationId xmlns:a16="http://schemas.microsoft.com/office/drawing/2014/main" id="{A3B8932E-A371-A62F-5673-DB1BAF557203}"/>
                </a:ext>
              </a:extLst>
            </p:cNvPr>
            <p:cNvSpPr/>
            <p:nvPr/>
          </p:nvSpPr>
          <p:spPr bwMode="auto">
            <a:xfrm>
              <a:off x="4382867" y="2984500"/>
              <a:ext cx="845722" cy="918639"/>
            </a:xfrm>
            <a:custGeom>
              <a:avLst/>
              <a:gdLst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845722 w 845722"/>
                <a:gd name="connsiteY3" fmla="*/ 918639 h 918639"/>
                <a:gd name="connsiteX4" fmla="*/ 845722 w 845722"/>
                <a:gd name="connsiteY4" fmla="*/ 918639 h 918639"/>
                <a:gd name="connsiteX5" fmla="*/ 0 w 845722"/>
                <a:gd name="connsiteY5" fmla="*/ 918639 h 918639"/>
                <a:gd name="connsiteX6" fmla="*/ 0 w 845722"/>
                <a:gd name="connsiteY6" fmla="*/ 918639 h 918639"/>
                <a:gd name="connsiteX7" fmla="*/ 0 w 845722"/>
                <a:gd name="connsiteY7" fmla="*/ 248439 h 918639"/>
                <a:gd name="connsiteX8" fmla="*/ 248439 w 845722"/>
                <a:gd name="connsiteY8" fmla="*/ 0 h 918639"/>
                <a:gd name="connsiteX0" fmla="*/ 248440 w 845723"/>
                <a:gd name="connsiteY0" fmla="*/ 0 h 918639"/>
                <a:gd name="connsiteX1" fmla="*/ 597284 w 845723"/>
                <a:gd name="connsiteY1" fmla="*/ 0 h 918639"/>
                <a:gd name="connsiteX2" fmla="*/ 845723 w 845723"/>
                <a:gd name="connsiteY2" fmla="*/ 248439 h 918639"/>
                <a:gd name="connsiteX3" fmla="*/ 845723 w 845723"/>
                <a:gd name="connsiteY3" fmla="*/ 918639 h 918639"/>
                <a:gd name="connsiteX4" fmla="*/ 845723 w 845723"/>
                <a:gd name="connsiteY4" fmla="*/ 918639 h 918639"/>
                <a:gd name="connsiteX5" fmla="*/ 1 w 845723"/>
                <a:gd name="connsiteY5" fmla="*/ 918639 h 918639"/>
                <a:gd name="connsiteX6" fmla="*/ 1 w 845723"/>
                <a:gd name="connsiteY6" fmla="*/ 918639 h 918639"/>
                <a:gd name="connsiteX7" fmla="*/ 79597 w 845723"/>
                <a:gd name="connsiteY7" fmla="*/ 592138 h 918639"/>
                <a:gd name="connsiteX8" fmla="*/ 1 w 845723"/>
                <a:gd name="connsiteY8" fmla="*/ 248439 h 918639"/>
                <a:gd name="connsiteX9" fmla="*/ 248440 w 845723"/>
                <a:gd name="connsiteY9" fmla="*/ 0 h 918639"/>
                <a:gd name="connsiteX0" fmla="*/ 248440 w 845723"/>
                <a:gd name="connsiteY0" fmla="*/ 0 h 918639"/>
                <a:gd name="connsiteX1" fmla="*/ 597284 w 845723"/>
                <a:gd name="connsiteY1" fmla="*/ 0 h 918639"/>
                <a:gd name="connsiteX2" fmla="*/ 845723 w 845723"/>
                <a:gd name="connsiteY2" fmla="*/ 248439 h 918639"/>
                <a:gd name="connsiteX3" fmla="*/ 845723 w 845723"/>
                <a:gd name="connsiteY3" fmla="*/ 918639 h 918639"/>
                <a:gd name="connsiteX4" fmla="*/ 845723 w 845723"/>
                <a:gd name="connsiteY4" fmla="*/ 918639 h 918639"/>
                <a:gd name="connsiteX5" fmla="*/ 1 w 845723"/>
                <a:gd name="connsiteY5" fmla="*/ 918639 h 918639"/>
                <a:gd name="connsiteX6" fmla="*/ 1 w 845723"/>
                <a:gd name="connsiteY6" fmla="*/ 918639 h 918639"/>
                <a:gd name="connsiteX7" fmla="*/ 79597 w 845723"/>
                <a:gd name="connsiteY7" fmla="*/ 592138 h 918639"/>
                <a:gd name="connsiteX8" fmla="*/ 1 w 845723"/>
                <a:gd name="connsiteY8" fmla="*/ 248439 h 918639"/>
                <a:gd name="connsiteX9" fmla="*/ 248440 w 845723"/>
                <a:gd name="connsiteY9" fmla="*/ 0 h 918639"/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845722 w 845722"/>
                <a:gd name="connsiteY3" fmla="*/ 918639 h 918639"/>
                <a:gd name="connsiteX4" fmla="*/ 845722 w 845722"/>
                <a:gd name="connsiteY4" fmla="*/ 918639 h 918639"/>
                <a:gd name="connsiteX5" fmla="*/ 0 w 845722"/>
                <a:gd name="connsiteY5" fmla="*/ 918639 h 918639"/>
                <a:gd name="connsiteX6" fmla="*/ 0 w 845722"/>
                <a:gd name="connsiteY6" fmla="*/ 918639 h 918639"/>
                <a:gd name="connsiteX7" fmla="*/ 79596 w 845722"/>
                <a:gd name="connsiteY7" fmla="*/ 592138 h 918639"/>
                <a:gd name="connsiteX8" fmla="*/ 0 w 845722"/>
                <a:gd name="connsiteY8" fmla="*/ 248439 h 918639"/>
                <a:gd name="connsiteX9" fmla="*/ 248439 w 845722"/>
                <a:gd name="connsiteY9" fmla="*/ 0 h 918639"/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758252 w 845722"/>
                <a:gd name="connsiteY3" fmla="*/ 587375 h 918639"/>
                <a:gd name="connsiteX4" fmla="*/ 845722 w 845722"/>
                <a:gd name="connsiteY4" fmla="*/ 918639 h 918639"/>
                <a:gd name="connsiteX5" fmla="*/ 845722 w 845722"/>
                <a:gd name="connsiteY5" fmla="*/ 918639 h 918639"/>
                <a:gd name="connsiteX6" fmla="*/ 0 w 845722"/>
                <a:gd name="connsiteY6" fmla="*/ 918639 h 918639"/>
                <a:gd name="connsiteX7" fmla="*/ 0 w 845722"/>
                <a:gd name="connsiteY7" fmla="*/ 918639 h 918639"/>
                <a:gd name="connsiteX8" fmla="*/ 79596 w 845722"/>
                <a:gd name="connsiteY8" fmla="*/ 592138 h 918639"/>
                <a:gd name="connsiteX9" fmla="*/ 0 w 845722"/>
                <a:gd name="connsiteY9" fmla="*/ 248439 h 918639"/>
                <a:gd name="connsiteX10" fmla="*/ 248439 w 845722"/>
                <a:gd name="connsiteY10" fmla="*/ 0 h 918639"/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758252 w 845722"/>
                <a:gd name="connsiteY3" fmla="*/ 587375 h 918639"/>
                <a:gd name="connsiteX4" fmla="*/ 845722 w 845722"/>
                <a:gd name="connsiteY4" fmla="*/ 918639 h 918639"/>
                <a:gd name="connsiteX5" fmla="*/ 845722 w 845722"/>
                <a:gd name="connsiteY5" fmla="*/ 918639 h 918639"/>
                <a:gd name="connsiteX6" fmla="*/ 0 w 845722"/>
                <a:gd name="connsiteY6" fmla="*/ 918639 h 918639"/>
                <a:gd name="connsiteX7" fmla="*/ 0 w 845722"/>
                <a:gd name="connsiteY7" fmla="*/ 918639 h 918639"/>
                <a:gd name="connsiteX8" fmla="*/ 79596 w 845722"/>
                <a:gd name="connsiteY8" fmla="*/ 592138 h 918639"/>
                <a:gd name="connsiteX9" fmla="*/ 0 w 845722"/>
                <a:gd name="connsiteY9" fmla="*/ 248439 h 918639"/>
                <a:gd name="connsiteX10" fmla="*/ 248439 w 845722"/>
                <a:gd name="connsiteY10" fmla="*/ 0 h 918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45722" h="918639">
                  <a:moveTo>
                    <a:pt x="248439" y="0"/>
                  </a:moveTo>
                  <a:lnTo>
                    <a:pt x="597283" y="0"/>
                  </a:lnTo>
                  <a:cubicBezTo>
                    <a:pt x="734492" y="0"/>
                    <a:pt x="845722" y="111230"/>
                    <a:pt x="845722" y="248439"/>
                  </a:cubicBezTo>
                  <a:lnTo>
                    <a:pt x="758252" y="587375"/>
                  </a:lnTo>
                  <a:lnTo>
                    <a:pt x="845722" y="918639"/>
                  </a:lnTo>
                  <a:lnTo>
                    <a:pt x="845722" y="918639"/>
                  </a:lnTo>
                  <a:lnTo>
                    <a:pt x="0" y="918639"/>
                  </a:lnTo>
                  <a:lnTo>
                    <a:pt x="0" y="918639"/>
                  </a:lnTo>
                  <a:lnTo>
                    <a:pt x="79596" y="592138"/>
                  </a:lnTo>
                  <a:lnTo>
                    <a:pt x="0" y="248439"/>
                  </a:lnTo>
                  <a:cubicBezTo>
                    <a:pt x="0" y="111230"/>
                    <a:pt x="111230" y="0"/>
                    <a:pt x="248439" y="0"/>
                  </a:cubicBez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2" name="二等辺三角形 61">
              <a:extLst>
                <a:ext uri="{FF2B5EF4-FFF2-40B4-BE49-F238E27FC236}">
                  <a16:creationId xmlns:a16="http://schemas.microsoft.com/office/drawing/2014/main" id="{1FE40797-9FBC-ADCB-3EC0-E72EB632BD21}"/>
                </a:ext>
              </a:extLst>
            </p:cNvPr>
            <p:cNvSpPr/>
            <p:nvPr/>
          </p:nvSpPr>
          <p:spPr bwMode="auto">
            <a:xfrm rot="10800000">
              <a:off x="4648124" y="2954836"/>
              <a:ext cx="302410" cy="457191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9D22DFCC-C1D8-20AB-DC93-AF8F548E22E0}"/>
                </a:ext>
              </a:extLst>
            </p:cNvPr>
            <p:cNvSpPr/>
            <p:nvPr/>
          </p:nvSpPr>
          <p:spPr bwMode="auto">
            <a:xfrm>
              <a:off x="4399121" y="2995611"/>
              <a:ext cx="342901" cy="404813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  <a:gd name="connsiteX0" fmla="*/ 128588 w 302420"/>
                <a:gd name="connsiteY0" fmla="*/ 0 h 483394"/>
                <a:gd name="connsiteX1" fmla="*/ 0 w 302420"/>
                <a:gd name="connsiteY1" fmla="*/ 64293 h 483394"/>
                <a:gd name="connsiteX2" fmla="*/ 197645 w 302420"/>
                <a:gd name="connsiteY2" fmla="*/ 140494 h 483394"/>
                <a:gd name="connsiteX3" fmla="*/ 100013 w 302420"/>
                <a:gd name="connsiteY3" fmla="*/ 211932 h 483394"/>
                <a:gd name="connsiteX4" fmla="*/ 302420 w 302420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85725 w 288132"/>
                <a:gd name="connsiteY3" fmla="*/ 211932 h 483394"/>
                <a:gd name="connsiteX4" fmla="*/ 288132 w 288132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133350 w 288132"/>
                <a:gd name="connsiteY3" fmla="*/ 216695 h 483394"/>
                <a:gd name="connsiteX4" fmla="*/ 288132 w 288132"/>
                <a:gd name="connsiteY4" fmla="*/ 483394 h 483394"/>
                <a:gd name="connsiteX0" fmla="*/ 114300 w 290514"/>
                <a:gd name="connsiteY0" fmla="*/ 0 h 397669"/>
                <a:gd name="connsiteX1" fmla="*/ 0 w 290514"/>
                <a:gd name="connsiteY1" fmla="*/ 109537 h 397669"/>
                <a:gd name="connsiteX2" fmla="*/ 183357 w 290514"/>
                <a:gd name="connsiteY2" fmla="*/ 140494 h 397669"/>
                <a:gd name="connsiteX3" fmla="*/ 133350 w 290514"/>
                <a:gd name="connsiteY3" fmla="*/ 216695 h 397669"/>
                <a:gd name="connsiteX4" fmla="*/ 290514 w 290514"/>
                <a:gd name="connsiteY4" fmla="*/ 397669 h 397669"/>
                <a:gd name="connsiteX0" fmla="*/ 133350 w 290514"/>
                <a:gd name="connsiteY0" fmla="*/ 0 h 416719"/>
                <a:gd name="connsiteX1" fmla="*/ 0 w 290514"/>
                <a:gd name="connsiteY1" fmla="*/ 128587 h 416719"/>
                <a:gd name="connsiteX2" fmla="*/ 183357 w 290514"/>
                <a:gd name="connsiteY2" fmla="*/ 159544 h 416719"/>
                <a:gd name="connsiteX3" fmla="*/ 133350 w 290514"/>
                <a:gd name="connsiteY3" fmla="*/ 235745 h 416719"/>
                <a:gd name="connsiteX4" fmla="*/ 290514 w 290514"/>
                <a:gd name="connsiteY4" fmla="*/ 416719 h 416719"/>
                <a:gd name="connsiteX0" fmla="*/ 226218 w 383382"/>
                <a:gd name="connsiteY0" fmla="*/ 0 h 416719"/>
                <a:gd name="connsiteX1" fmla="*/ 0 w 383382"/>
                <a:gd name="connsiteY1" fmla="*/ 50006 h 416719"/>
                <a:gd name="connsiteX2" fmla="*/ 276225 w 383382"/>
                <a:gd name="connsiteY2" fmla="*/ 159544 h 416719"/>
                <a:gd name="connsiteX3" fmla="*/ 226218 w 383382"/>
                <a:gd name="connsiteY3" fmla="*/ 235745 h 416719"/>
                <a:gd name="connsiteX4" fmla="*/ 383382 w 383382"/>
                <a:gd name="connsiteY4" fmla="*/ 416719 h 416719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80975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73831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147637 w 383382"/>
                <a:gd name="connsiteY3" fmla="*/ 209551 h 438150"/>
                <a:gd name="connsiteX4" fmla="*/ 383382 w 383382"/>
                <a:gd name="connsiteY4" fmla="*/ 438150 h 438150"/>
                <a:gd name="connsiteX0" fmla="*/ 214311 w 388145"/>
                <a:gd name="connsiteY0" fmla="*/ 0 h 395288"/>
                <a:gd name="connsiteX1" fmla="*/ 0 w 388145"/>
                <a:gd name="connsiteY1" fmla="*/ 71437 h 395288"/>
                <a:gd name="connsiteX2" fmla="*/ 252413 w 388145"/>
                <a:gd name="connsiteY2" fmla="*/ 133350 h 395288"/>
                <a:gd name="connsiteX3" fmla="*/ 147637 w 388145"/>
                <a:gd name="connsiteY3" fmla="*/ 209551 h 395288"/>
                <a:gd name="connsiteX4" fmla="*/ 388145 w 388145"/>
                <a:gd name="connsiteY4" fmla="*/ 395288 h 395288"/>
                <a:gd name="connsiteX0" fmla="*/ 188118 w 388145"/>
                <a:gd name="connsiteY0" fmla="*/ 0 h 411957"/>
                <a:gd name="connsiteX1" fmla="*/ 0 w 388145"/>
                <a:gd name="connsiteY1" fmla="*/ 88106 h 411957"/>
                <a:gd name="connsiteX2" fmla="*/ 252413 w 388145"/>
                <a:gd name="connsiteY2" fmla="*/ 150019 h 411957"/>
                <a:gd name="connsiteX3" fmla="*/ 147637 w 388145"/>
                <a:gd name="connsiteY3" fmla="*/ 226220 h 411957"/>
                <a:gd name="connsiteX4" fmla="*/ 388145 w 388145"/>
                <a:gd name="connsiteY4" fmla="*/ 411957 h 411957"/>
                <a:gd name="connsiteX0" fmla="*/ 202406 w 388145"/>
                <a:gd name="connsiteY0" fmla="*/ 0 h 404813"/>
                <a:gd name="connsiteX1" fmla="*/ 0 w 388145"/>
                <a:gd name="connsiteY1" fmla="*/ 80962 h 404813"/>
                <a:gd name="connsiteX2" fmla="*/ 252413 w 388145"/>
                <a:gd name="connsiteY2" fmla="*/ 142875 h 404813"/>
                <a:gd name="connsiteX3" fmla="*/ 147637 w 388145"/>
                <a:gd name="connsiteY3" fmla="*/ 219076 h 404813"/>
                <a:gd name="connsiteX4" fmla="*/ 388145 w 388145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02393 w 342901"/>
                <a:gd name="connsiteY3" fmla="*/ 219076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2406 w 342901"/>
                <a:gd name="connsiteY2" fmla="*/ 188119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901" h="404813">
                  <a:moveTo>
                    <a:pt x="157162" y="0"/>
                  </a:moveTo>
                  <a:lnTo>
                    <a:pt x="0" y="52387"/>
                  </a:lnTo>
                  <a:lnTo>
                    <a:pt x="202406" y="188119"/>
                  </a:lnTo>
                  <a:lnTo>
                    <a:pt x="147637" y="226219"/>
                  </a:lnTo>
                  <a:lnTo>
                    <a:pt x="342901" y="404813"/>
                  </a:lnTo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562639CF-B005-5CC6-953E-24BE54C87945}"/>
                </a:ext>
              </a:extLst>
            </p:cNvPr>
            <p:cNvSpPr/>
            <p:nvPr/>
          </p:nvSpPr>
          <p:spPr bwMode="auto">
            <a:xfrm flipH="1">
              <a:off x="4872890" y="2995611"/>
              <a:ext cx="342901" cy="404813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  <a:gd name="connsiteX0" fmla="*/ 128588 w 302420"/>
                <a:gd name="connsiteY0" fmla="*/ 0 h 483394"/>
                <a:gd name="connsiteX1" fmla="*/ 0 w 302420"/>
                <a:gd name="connsiteY1" fmla="*/ 64293 h 483394"/>
                <a:gd name="connsiteX2" fmla="*/ 197645 w 302420"/>
                <a:gd name="connsiteY2" fmla="*/ 140494 h 483394"/>
                <a:gd name="connsiteX3" fmla="*/ 100013 w 302420"/>
                <a:gd name="connsiteY3" fmla="*/ 211932 h 483394"/>
                <a:gd name="connsiteX4" fmla="*/ 302420 w 302420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85725 w 288132"/>
                <a:gd name="connsiteY3" fmla="*/ 211932 h 483394"/>
                <a:gd name="connsiteX4" fmla="*/ 288132 w 288132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133350 w 288132"/>
                <a:gd name="connsiteY3" fmla="*/ 216695 h 483394"/>
                <a:gd name="connsiteX4" fmla="*/ 288132 w 288132"/>
                <a:gd name="connsiteY4" fmla="*/ 483394 h 483394"/>
                <a:gd name="connsiteX0" fmla="*/ 114300 w 290514"/>
                <a:gd name="connsiteY0" fmla="*/ 0 h 397669"/>
                <a:gd name="connsiteX1" fmla="*/ 0 w 290514"/>
                <a:gd name="connsiteY1" fmla="*/ 109537 h 397669"/>
                <a:gd name="connsiteX2" fmla="*/ 183357 w 290514"/>
                <a:gd name="connsiteY2" fmla="*/ 140494 h 397669"/>
                <a:gd name="connsiteX3" fmla="*/ 133350 w 290514"/>
                <a:gd name="connsiteY3" fmla="*/ 216695 h 397669"/>
                <a:gd name="connsiteX4" fmla="*/ 290514 w 290514"/>
                <a:gd name="connsiteY4" fmla="*/ 397669 h 397669"/>
                <a:gd name="connsiteX0" fmla="*/ 133350 w 290514"/>
                <a:gd name="connsiteY0" fmla="*/ 0 h 416719"/>
                <a:gd name="connsiteX1" fmla="*/ 0 w 290514"/>
                <a:gd name="connsiteY1" fmla="*/ 128587 h 416719"/>
                <a:gd name="connsiteX2" fmla="*/ 183357 w 290514"/>
                <a:gd name="connsiteY2" fmla="*/ 159544 h 416719"/>
                <a:gd name="connsiteX3" fmla="*/ 133350 w 290514"/>
                <a:gd name="connsiteY3" fmla="*/ 235745 h 416719"/>
                <a:gd name="connsiteX4" fmla="*/ 290514 w 290514"/>
                <a:gd name="connsiteY4" fmla="*/ 416719 h 416719"/>
                <a:gd name="connsiteX0" fmla="*/ 226218 w 383382"/>
                <a:gd name="connsiteY0" fmla="*/ 0 h 416719"/>
                <a:gd name="connsiteX1" fmla="*/ 0 w 383382"/>
                <a:gd name="connsiteY1" fmla="*/ 50006 h 416719"/>
                <a:gd name="connsiteX2" fmla="*/ 276225 w 383382"/>
                <a:gd name="connsiteY2" fmla="*/ 159544 h 416719"/>
                <a:gd name="connsiteX3" fmla="*/ 226218 w 383382"/>
                <a:gd name="connsiteY3" fmla="*/ 235745 h 416719"/>
                <a:gd name="connsiteX4" fmla="*/ 383382 w 383382"/>
                <a:gd name="connsiteY4" fmla="*/ 416719 h 416719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80975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73831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147637 w 383382"/>
                <a:gd name="connsiteY3" fmla="*/ 209551 h 438150"/>
                <a:gd name="connsiteX4" fmla="*/ 383382 w 383382"/>
                <a:gd name="connsiteY4" fmla="*/ 438150 h 438150"/>
                <a:gd name="connsiteX0" fmla="*/ 214311 w 388145"/>
                <a:gd name="connsiteY0" fmla="*/ 0 h 395288"/>
                <a:gd name="connsiteX1" fmla="*/ 0 w 388145"/>
                <a:gd name="connsiteY1" fmla="*/ 71437 h 395288"/>
                <a:gd name="connsiteX2" fmla="*/ 252413 w 388145"/>
                <a:gd name="connsiteY2" fmla="*/ 133350 h 395288"/>
                <a:gd name="connsiteX3" fmla="*/ 147637 w 388145"/>
                <a:gd name="connsiteY3" fmla="*/ 209551 h 395288"/>
                <a:gd name="connsiteX4" fmla="*/ 388145 w 388145"/>
                <a:gd name="connsiteY4" fmla="*/ 395288 h 395288"/>
                <a:gd name="connsiteX0" fmla="*/ 188118 w 388145"/>
                <a:gd name="connsiteY0" fmla="*/ 0 h 411957"/>
                <a:gd name="connsiteX1" fmla="*/ 0 w 388145"/>
                <a:gd name="connsiteY1" fmla="*/ 88106 h 411957"/>
                <a:gd name="connsiteX2" fmla="*/ 252413 w 388145"/>
                <a:gd name="connsiteY2" fmla="*/ 150019 h 411957"/>
                <a:gd name="connsiteX3" fmla="*/ 147637 w 388145"/>
                <a:gd name="connsiteY3" fmla="*/ 226220 h 411957"/>
                <a:gd name="connsiteX4" fmla="*/ 388145 w 388145"/>
                <a:gd name="connsiteY4" fmla="*/ 411957 h 411957"/>
                <a:gd name="connsiteX0" fmla="*/ 202406 w 388145"/>
                <a:gd name="connsiteY0" fmla="*/ 0 h 404813"/>
                <a:gd name="connsiteX1" fmla="*/ 0 w 388145"/>
                <a:gd name="connsiteY1" fmla="*/ 80962 h 404813"/>
                <a:gd name="connsiteX2" fmla="*/ 252413 w 388145"/>
                <a:gd name="connsiteY2" fmla="*/ 142875 h 404813"/>
                <a:gd name="connsiteX3" fmla="*/ 147637 w 388145"/>
                <a:gd name="connsiteY3" fmla="*/ 219076 h 404813"/>
                <a:gd name="connsiteX4" fmla="*/ 388145 w 388145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02393 w 342901"/>
                <a:gd name="connsiteY3" fmla="*/ 219076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2406 w 342901"/>
                <a:gd name="connsiteY2" fmla="*/ 188119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901" h="404813">
                  <a:moveTo>
                    <a:pt x="157162" y="0"/>
                  </a:moveTo>
                  <a:lnTo>
                    <a:pt x="0" y="52387"/>
                  </a:lnTo>
                  <a:lnTo>
                    <a:pt x="202406" y="188119"/>
                  </a:lnTo>
                  <a:lnTo>
                    <a:pt x="147637" y="226219"/>
                  </a:lnTo>
                  <a:lnTo>
                    <a:pt x="342901" y="404813"/>
                  </a:lnTo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4DEFFF03-CFB7-0DB6-FDAD-8EFD0CBE5815}"/>
                </a:ext>
              </a:extLst>
            </p:cNvPr>
            <p:cNvSpPr/>
            <p:nvPr/>
          </p:nvSpPr>
          <p:spPr bwMode="auto">
            <a:xfrm>
              <a:off x="4254598" y="1945656"/>
              <a:ext cx="1121184" cy="816273"/>
            </a:xfrm>
            <a:custGeom>
              <a:avLst/>
              <a:gdLst>
                <a:gd name="connsiteX0" fmla="*/ 560592 w 1121184"/>
                <a:gd name="connsiteY0" fmla="*/ 0 h 643341"/>
                <a:gd name="connsiteX1" fmla="*/ 1121184 w 1121184"/>
                <a:gd name="connsiteY1" fmla="*/ 483193 h 643341"/>
                <a:gd name="connsiteX2" fmla="*/ 1112293 w 1121184"/>
                <a:gd name="connsiteY2" fmla="*/ 559213 h 643341"/>
                <a:gd name="connsiteX3" fmla="*/ 1108346 w 1121184"/>
                <a:gd name="connsiteY3" fmla="*/ 560819 h 643341"/>
                <a:gd name="connsiteX4" fmla="*/ 560592 w 1121184"/>
                <a:gd name="connsiteY4" fmla="*/ 643341 h 643341"/>
                <a:gd name="connsiteX5" fmla="*/ 12838 w 1121184"/>
                <a:gd name="connsiteY5" fmla="*/ 560819 h 643341"/>
                <a:gd name="connsiteX6" fmla="*/ 8891 w 1121184"/>
                <a:gd name="connsiteY6" fmla="*/ 559213 h 643341"/>
                <a:gd name="connsiteX7" fmla="*/ 0 w 1121184"/>
                <a:gd name="connsiteY7" fmla="*/ 483193 h 643341"/>
                <a:gd name="connsiteX8" fmla="*/ 560592 w 1121184"/>
                <a:gd name="connsiteY8" fmla="*/ 0 h 643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21184" h="643341">
                  <a:moveTo>
                    <a:pt x="560592" y="0"/>
                  </a:moveTo>
                  <a:cubicBezTo>
                    <a:pt x="870198" y="0"/>
                    <a:pt x="1121184" y="216333"/>
                    <a:pt x="1121184" y="483193"/>
                  </a:cubicBezTo>
                  <a:lnTo>
                    <a:pt x="1112293" y="559213"/>
                  </a:lnTo>
                  <a:lnTo>
                    <a:pt x="1108346" y="560819"/>
                  </a:lnTo>
                  <a:cubicBezTo>
                    <a:pt x="951987" y="612919"/>
                    <a:pt x="763493" y="643341"/>
                    <a:pt x="560592" y="643341"/>
                  </a:cubicBezTo>
                  <a:cubicBezTo>
                    <a:pt x="357692" y="643341"/>
                    <a:pt x="169197" y="612919"/>
                    <a:pt x="12838" y="560819"/>
                  </a:cubicBezTo>
                  <a:lnTo>
                    <a:pt x="8891" y="559213"/>
                  </a:lnTo>
                  <a:lnTo>
                    <a:pt x="0" y="483193"/>
                  </a:lnTo>
                  <a:cubicBezTo>
                    <a:pt x="0" y="216333"/>
                    <a:pt x="250986" y="0"/>
                    <a:pt x="56059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54A9047B-554F-01BD-B5A7-01106B55AAAC}"/>
                </a:ext>
              </a:extLst>
            </p:cNvPr>
            <p:cNvSpPr/>
            <p:nvPr/>
          </p:nvSpPr>
          <p:spPr bwMode="auto">
            <a:xfrm rot="20700000">
              <a:off x="4216499" y="2398389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7" name="楕円 66">
              <a:extLst>
                <a:ext uri="{FF2B5EF4-FFF2-40B4-BE49-F238E27FC236}">
                  <a16:creationId xmlns:a16="http://schemas.microsoft.com/office/drawing/2014/main" id="{B1A2BD96-15BC-FF09-9CD5-717CB2D4E13D}"/>
                </a:ext>
              </a:extLst>
            </p:cNvPr>
            <p:cNvSpPr/>
            <p:nvPr/>
          </p:nvSpPr>
          <p:spPr bwMode="auto">
            <a:xfrm rot="900000" flipH="1">
              <a:off x="5127884" y="2398388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8" name="楕円 67">
              <a:extLst>
                <a:ext uri="{FF2B5EF4-FFF2-40B4-BE49-F238E27FC236}">
                  <a16:creationId xmlns:a16="http://schemas.microsoft.com/office/drawing/2014/main" id="{402C1AF4-BB1A-00CC-1BB2-933E2E13CC6B}"/>
                </a:ext>
              </a:extLst>
            </p:cNvPr>
            <p:cNvSpPr/>
            <p:nvPr/>
          </p:nvSpPr>
          <p:spPr bwMode="auto">
            <a:xfrm>
              <a:off x="4331996" y="2055685"/>
              <a:ext cx="966387" cy="966386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71CDFEB1-8B6B-335A-69E5-8ACE486AB60C}"/>
                </a:ext>
              </a:extLst>
            </p:cNvPr>
            <p:cNvSpPr/>
            <p:nvPr/>
          </p:nvSpPr>
          <p:spPr bwMode="auto">
            <a:xfrm>
              <a:off x="4384701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2981A270-3D24-9FE6-FA3C-C3B9F08CCBA4}"/>
                </a:ext>
              </a:extLst>
            </p:cNvPr>
            <p:cNvSpPr/>
            <p:nvPr/>
          </p:nvSpPr>
          <p:spPr bwMode="auto">
            <a:xfrm>
              <a:off x="4884155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1" name="楕円 70">
              <a:extLst>
                <a:ext uri="{FF2B5EF4-FFF2-40B4-BE49-F238E27FC236}">
                  <a16:creationId xmlns:a16="http://schemas.microsoft.com/office/drawing/2014/main" id="{6F3F3DCA-EC98-3905-8DA9-7D432CF83B6E}"/>
                </a:ext>
              </a:extLst>
            </p:cNvPr>
            <p:cNvSpPr/>
            <p:nvPr/>
          </p:nvSpPr>
          <p:spPr bwMode="auto">
            <a:xfrm>
              <a:off x="4517018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2" name="楕円 71">
              <a:extLst>
                <a:ext uri="{FF2B5EF4-FFF2-40B4-BE49-F238E27FC236}">
                  <a16:creationId xmlns:a16="http://schemas.microsoft.com/office/drawing/2014/main" id="{C0E609CD-3C24-17DD-73DB-A541C3F8B647}"/>
                </a:ext>
              </a:extLst>
            </p:cNvPr>
            <p:cNvSpPr/>
            <p:nvPr/>
          </p:nvSpPr>
          <p:spPr bwMode="auto">
            <a:xfrm>
              <a:off x="5020815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3" name="二等辺三角形 71">
              <a:extLst>
                <a:ext uri="{FF2B5EF4-FFF2-40B4-BE49-F238E27FC236}">
                  <a16:creationId xmlns:a16="http://schemas.microsoft.com/office/drawing/2014/main" id="{3ACDD231-08ED-0B40-60A9-068F8140AE3B}"/>
                </a:ext>
              </a:extLst>
            </p:cNvPr>
            <p:cNvSpPr/>
            <p:nvPr/>
          </p:nvSpPr>
          <p:spPr bwMode="auto">
            <a:xfrm rot="16200000">
              <a:off x="4632679" y="2587089"/>
              <a:ext cx="225025" cy="92227"/>
            </a:xfrm>
            <a:custGeom>
              <a:avLst/>
              <a:gdLst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  <a:gd name="connsiteX3" fmla="*/ 0 w 225025"/>
                <a:gd name="connsiteY3" fmla="*/ 92227 h 92227"/>
                <a:gd name="connsiteX0" fmla="*/ 0 w 225025"/>
                <a:gd name="connsiteY0" fmla="*/ 92227 h 292106"/>
                <a:gd name="connsiteX1" fmla="*/ 52188 w 225025"/>
                <a:gd name="connsiteY1" fmla="*/ 0 h 292106"/>
                <a:gd name="connsiteX2" fmla="*/ 225025 w 225025"/>
                <a:gd name="connsiteY2" fmla="*/ 92227 h 292106"/>
                <a:gd name="connsiteX3" fmla="*/ 62575 w 225025"/>
                <a:gd name="connsiteY3" fmla="*/ 292106 h 292106"/>
                <a:gd name="connsiteX4" fmla="*/ 0 w 225025"/>
                <a:gd name="connsiteY4" fmla="*/ 92227 h 292106"/>
                <a:gd name="connsiteX0" fmla="*/ 62575 w 225025"/>
                <a:gd name="connsiteY0" fmla="*/ 292106 h 383546"/>
                <a:gd name="connsiteX1" fmla="*/ 0 w 225025"/>
                <a:gd name="connsiteY1" fmla="*/ 92227 h 383546"/>
                <a:gd name="connsiteX2" fmla="*/ 52188 w 225025"/>
                <a:gd name="connsiteY2" fmla="*/ 0 h 383546"/>
                <a:gd name="connsiteX3" fmla="*/ 225025 w 225025"/>
                <a:gd name="connsiteY3" fmla="*/ 92227 h 383546"/>
                <a:gd name="connsiteX4" fmla="*/ 154015 w 225025"/>
                <a:gd name="connsiteY4" fmla="*/ 383546 h 383546"/>
                <a:gd name="connsiteX0" fmla="*/ 62575 w 225025"/>
                <a:gd name="connsiteY0" fmla="*/ 292106 h 292106"/>
                <a:gd name="connsiteX1" fmla="*/ 0 w 225025"/>
                <a:gd name="connsiteY1" fmla="*/ 92227 h 292106"/>
                <a:gd name="connsiteX2" fmla="*/ 52188 w 225025"/>
                <a:gd name="connsiteY2" fmla="*/ 0 h 292106"/>
                <a:gd name="connsiteX3" fmla="*/ 225025 w 225025"/>
                <a:gd name="connsiteY3" fmla="*/ 92227 h 292106"/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25025" h="92227">
                  <a:moveTo>
                    <a:pt x="0" y="92227"/>
                  </a:moveTo>
                  <a:lnTo>
                    <a:pt x="52188" y="0"/>
                  </a:lnTo>
                  <a:lnTo>
                    <a:pt x="225025" y="92227"/>
                  </a:lnTo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4" name="楕円 73">
              <a:extLst>
                <a:ext uri="{FF2B5EF4-FFF2-40B4-BE49-F238E27FC236}">
                  <a16:creationId xmlns:a16="http://schemas.microsoft.com/office/drawing/2014/main" id="{DCAAE87C-4C6F-1951-6008-2D750262FEEC}"/>
                </a:ext>
              </a:extLst>
            </p:cNvPr>
            <p:cNvSpPr/>
            <p:nvPr/>
          </p:nvSpPr>
          <p:spPr bwMode="auto">
            <a:xfrm rot="20700000">
              <a:off x="4329644" y="2088452"/>
              <a:ext cx="726726" cy="2365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" name="楕円 74">
              <a:extLst>
                <a:ext uri="{FF2B5EF4-FFF2-40B4-BE49-F238E27FC236}">
                  <a16:creationId xmlns:a16="http://schemas.microsoft.com/office/drawing/2014/main" id="{EA1B267C-7230-E35F-DAE8-0265F12E5062}"/>
                </a:ext>
              </a:extLst>
            </p:cNvPr>
            <p:cNvSpPr/>
            <p:nvPr/>
          </p:nvSpPr>
          <p:spPr bwMode="auto">
            <a:xfrm rot="2700000">
              <a:off x="4879393" y="2146437"/>
              <a:ext cx="453214" cy="2365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cxnSp>
          <p:nvCxnSpPr>
            <p:cNvPr id="76" name="直線コネクタ 75">
              <a:extLst>
                <a:ext uri="{FF2B5EF4-FFF2-40B4-BE49-F238E27FC236}">
                  <a16:creationId xmlns:a16="http://schemas.microsoft.com/office/drawing/2014/main" id="{EF8943A4-3417-6D13-A5CC-4EC853814930}"/>
                </a:ext>
              </a:extLst>
            </p:cNvPr>
            <p:cNvCxnSpPr>
              <a:stCxn id="69" idx="0"/>
            </p:cNvCxnSpPr>
            <p:nvPr/>
          </p:nvCxnSpPr>
          <p:spPr bwMode="auto">
            <a:xfrm flipH="1" flipV="1">
              <a:off x="4555780" y="2353792"/>
              <a:ext cx="1097" cy="66507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77" name="直線コネクタ 76">
              <a:extLst>
                <a:ext uri="{FF2B5EF4-FFF2-40B4-BE49-F238E27FC236}">
                  <a16:creationId xmlns:a16="http://schemas.microsoft.com/office/drawing/2014/main" id="{49A2DF5C-79D5-2E58-2ADB-4965D9A21094}"/>
                </a:ext>
              </a:extLst>
            </p:cNvPr>
            <p:cNvCxnSpPr>
              <a:cxnSpLocks/>
              <a:stCxn id="70" idx="0"/>
            </p:cNvCxnSpPr>
            <p:nvPr/>
          </p:nvCxnSpPr>
          <p:spPr bwMode="auto">
            <a:xfrm flipH="1" flipV="1">
              <a:off x="5053017" y="2353792"/>
              <a:ext cx="3314" cy="66507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78" name="直線コネクタ 77">
              <a:extLst>
                <a:ext uri="{FF2B5EF4-FFF2-40B4-BE49-F238E27FC236}">
                  <a16:creationId xmlns:a16="http://schemas.microsoft.com/office/drawing/2014/main" id="{682AA62F-DF24-DF07-3AEB-01051489FE4C}"/>
                </a:ext>
              </a:extLst>
            </p:cNvPr>
            <p:cNvCxnSpPr>
              <a:cxnSpLocks/>
            </p:cNvCxnSpPr>
            <p:nvPr/>
          </p:nvCxnSpPr>
          <p:spPr bwMode="auto">
            <a:xfrm flipH="1" flipV="1">
              <a:off x="4963615" y="2368088"/>
              <a:ext cx="3314" cy="66507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79" name="直線コネクタ 78">
              <a:extLst>
                <a:ext uri="{FF2B5EF4-FFF2-40B4-BE49-F238E27FC236}">
                  <a16:creationId xmlns:a16="http://schemas.microsoft.com/office/drawing/2014/main" id="{B1256024-8002-C619-FE4E-6AC8EAA2975C}"/>
                </a:ext>
              </a:extLst>
            </p:cNvPr>
            <p:cNvCxnSpPr>
              <a:cxnSpLocks/>
            </p:cNvCxnSpPr>
            <p:nvPr/>
          </p:nvCxnSpPr>
          <p:spPr bwMode="auto">
            <a:xfrm flipH="1" flipV="1">
              <a:off x="4650947" y="2383631"/>
              <a:ext cx="1657" cy="50964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80" name="直線コネクタ 79">
              <a:extLst>
                <a:ext uri="{FF2B5EF4-FFF2-40B4-BE49-F238E27FC236}">
                  <a16:creationId xmlns:a16="http://schemas.microsoft.com/office/drawing/2014/main" id="{7C94F80A-2645-645E-1D72-A8F62C82107D}"/>
                </a:ext>
              </a:extLst>
            </p:cNvPr>
            <p:cNvCxnSpPr>
              <a:cxnSpLocks/>
            </p:cNvCxnSpPr>
            <p:nvPr/>
          </p:nvCxnSpPr>
          <p:spPr bwMode="auto">
            <a:xfrm flipH="1" flipV="1">
              <a:off x="4448541" y="2383631"/>
              <a:ext cx="1657" cy="50964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8B0A4ADA-38BA-34FE-F9A4-D262396BCB57}"/>
                </a:ext>
              </a:extLst>
            </p:cNvPr>
            <p:cNvSpPr/>
            <p:nvPr/>
          </p:nvSpPr>
          <p:spPr bwMode="auto">
            <a:xfrm>
              <a:off x="4561177" y="2828748"/>
              <a:ext cx="488213" cy="79767"/>
            </a:xfrm>
            <a:custGeom>
              <a:avLst/>
              <a:gdLst>
                <a:gd name="connsiteX0" fmla="*/ 0 w 666252"/>
                <a:gd name="connsiteY0" fmla="*/ 0 h 134474"/>
                <a:gd name="connsiteX1" fmla="*/ 22230 w 666252"/>
                <a:gd name="connsiteY1" fmla="*/ 7473 h 134474"/>
                <a:gd name="connsiteX2" fmla="*/ 333126 w 666252"/>
                <a:gd name="connsiteY2" fmla="*/ 46348 h 134474"/>
                <a:gd name="connsiteX3" fmla="*/ 644023 w 666252"/>
                <a:gd name="connsiteY3" fmla="*/ 7473 h 134474"/>
                <a:gd name="connsiteX4" fmla="*/ 666252 w 666252"/>
                <a:gd name="connsiteY4" fmla="*/ 0 h 134474"/>
                <a:gd name="connsiteX5" fmla="*/ 603285 w 666252"/>
                <a:gd name="connsiteY5" fmla="*/ 51952 h 134474"/>
                <a:gd name="connsiteX6" fmla="*/ 333126 w 666252"/>
                <a:gd name="connsiteY6" fmla="*/ 134474 h 134474"/>
                <a:gd name="connsiteX7" fmla="*/ 62968 w 666252"/>
                <a:gd name="connsiteY7" fmla="*/ 51952 h 134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66252" h="134474">
                  <a:moveTo>
                    <a:pt x="0" y="0"/>
                  </a:moveTo>
                  <a:lnTo>
                    <a:pt x="22230" y="7473"/>
                  </a:lnTo>
                  <a:cubicBezTo>
                    <a:pt x="117787" y="32506"/>
                    <a:pt x="222846" y="46348"/>
                    <a:pt x="333126" y="46348"/>
                  </a:cubicBezTo>
                  <a:cubicBezTo>
                    <a:pt x="443406" y="46348"/>
                    <a:pt x="548466" y="32506"/>
                    <a:pt x="644023" y="7473"/>
                  </a:cubicBezTo>
                  <a:lnTo>
                    <a:pt x="666252" y="0"/>
                  </a:lnTo>
                  <a:lnTo>
                    <a:pt x="603285" y="51952"/>
                  </a:lnTo>
                  <a:cubicBezTo>
                    <a:pt x="526166" y="104052"/>
                    <a:pt x="433199" y="134474"/>
                    <a:pt x="333126" y="134474"/>
                  </a:cubicBezTo>
                  <a:cubicBezTo>
                    <a:pt x="233053" y="134474"/>
                    <a:pt x="140086" y="104052"/>
                    <a:pt x="62968" y="51952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306950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36D9C86C-A690-DF90-17F9-A9C7CB99CB3D}"/>
              </a:ext>
            </a:extLst>
          </p:cNvPr>
          <p:cNvSpPr/>
          <p:nvPr/>
        </p:nvSpPr>
        <p:spPr>
          <a:xfrm>
            <a:off x="96714" y="96716"/>
            <a:ext cx="9700429" cy="305143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13B7760-0424-A016-4EE7-8D685526A84D}"/>
              </a:ext>
            </a:extLst>
          </p:cNvPr>
          <p:cNvSpPr txBox="1"/>
          <p:nvPr/>
        </p:nvSpPr>
        <p:spPr>
          <a:xfrm>
            <a:off x="549880" y="3355818"/>
            <a:ext cx="8803126" cy="3118424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このトイレは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職員専用です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50CD2DD-339B-5DDE-5B94-F62498D7BB08}"/>
              </a:ext>
            </a:extLst>
          </p:cNvPr>
          <p:cNvGrpSpPr/>
          <p:nvPr/>
        </p:nvGrpSpPr>
        <p:grpSpPr>
          <a:xfrm>
            <a:off x="3584080" y="278258"/>
            <a:ext cx="2725695" cy="2675215"/>
            <a:chOff x="636433" y="1104358"/>
            <a:chExt cx="2292711" cy="2250250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74B16D03-5543-A4DE-6DE9-FCF6634FBFAD}"/>
                </a:ext>
              </a:extLst>
            </p:cNvPr>
            <p:cNvGrpSpPr/>
            <p:nvPr/>
          </p:nvGrpSpPr>
          <p:grpSpPr>
            <a:xfrm>
              <a:off x="636433" y="1104358"/>
              <a:ext cx="2292711" cy="2250250"/>
              <a:chOff x="817741" y="1104358"/>
              <a:chExt cx="2292711" cy="2250250"/>
            </a:xfrm>
          </p:grpSpPr>
          <p:grpSp>
            <p:nvGrpSpPr>
              <p:cNvPr id="14" name="グループ化 13">
                <a:extLst>
                  <a:ext uri="{FF2B5EF4-FFF2-40B4-BE49-F238E27FC236}">
                    <a16:creationId xmlns:a16="http://schemas.microsoft.com/office/drawing/2014/main" id="{937240F7-342A-636C-2394-B4A872225B84}"/>
                  </a:ext>
                </a:extLst>
              </p:cNvPr>
              <p:cNvGrpSpPr/>
              <p:nvPr/>
            </p:nvGrpSpPr>
            <p:grpSpPr>
              <a:xfrm>
                <a:off x="817741" y="1104358"/>
                <a:ext cx="2292711" cy="2250250"/>
                <a:chOff x="-9388408" y="1274500"/>
                <a:chExt cx="2962338" cy="2907476"/>
              </a:xfrm>
            </p:grpSpPr>
            <p:sp>
              <p:nvSpPr>
                <p:cNvPr id="16" name="四角形: 角を丸くする 15">
                  <a:extLst>
                    <a:ext uri="{FF2B5EF4-FFF2-40B4-BE49-F238E27FC236}">
                      <a16:creationId xmlns:a16="http://schemas.microsoft.com/office/drawing/2014/main" id="{01AC6413-511E-6D93-7BD1-1081DFAAD470}"/>
                    </a:ext>
                  </a:extLst>
                </p:cNvPr>
                <p:cNvSpPr/>
                <p:nvPr/>
              </p:nvSpPr>
              <p:spPr bwMode="auto">
                <a:xfrm>
                  <a:off x="-9230611" y="1324060"/>
                  <a:ext cx="2781983" cy="2730461"/>
                </a:xfrm>
                <a:prstGeom prst="roundRect">
                  <a:avLst>
                    <a:gd name="adj" fmla="val 613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B57D16F7-1E5C-7CB7-1A4A-2C265699FA3D}"/>
                    </a:ext>
                  </a:extLst>
                </p:cNvPr>
                <p:cNvSpPr/>
                <p:nvPr/>
              </p:nvSpPr>
              <p:spPr bwMode="auto">
                <a:xfrm>
                  <a:off x="-9388408" y="1274500"/>
                  <a:ext cx="2962338" cy="2907476"/>
                </a:xfrm>
                <a:custGeom>
                  <a:avLst/>
                  <a:gdLst>
                    <a:gd name="connsiteX0" fmla="*/ 250841 w 2962338"/>
                    <a:gd name="connsiteY0" fmla="*/ 144780 h 2907476"/>
                    <a:gd name="connsiteX1" fmla="*/ 147512 w 2962338"/>
                    <a:gd name="connsiteY1" fmla="*/ 248109 h 2907476"/>
                    <a:gd name="connsiteX2" fmla="*/ 147512 w 2962338"/>
                    <a:gd name="connsiteY2" fmla="*/ 2659367 h 2907476"/>
                    <a:gd name="connsiteX3" fmla="*/ 250841 w 2962338"/>
                    <a:gd name="connsiteY3" fmla="*/ 2762696 h 2907476"/>
                    <a:gd name="connsiteX4" fmla="*/ 2711497 w 2962338"/>
                    <a:gd name="connsiteY4" fmla="*/ 2762696 h 2907476"/>
                    <a:gd name="connsiteX5" fmla="*/ 2814826 w 2962338"/>
                    <a:gd name="connsiteY5" fmla="*/ 2659367 h 2907476"/>
                    <a:gd name="connsiteX6" fmla="*/ 2814826 w 2962338"/>
                    <a:gd name="connsiteY6" fmla="*/ 248109 h 2907476"/>
                    <a:gd name="connsiteX7" fmla="*/ 2711497 w 2962338"/>
                    <a:gd name="connsiteY7" fmla="*/ 144780 h 2907476"/>
                    <a:gd name="connsiteX8" fmla="*/ 178228 w 2962338"/>
                    <a:gd name="connsiteY8" fmla="*/ 0 h 2907476"/>
                    <a:gd name="connsiteX9" fmla="*/ 2784110 w 2962338"/>
                    <a:gd name="connsiteY9" fmla="*/ 0 h 2907476"/>
                    <a:gd name="connsiteX10" fmla="*/ 2962338 w 2962338"/>
                    <a:gd name="connsiteY10" fmla="*/ 178228 h 2907476"/>
                    <a:gd name="connsiteX11" fmla="*/ 2962338 w 2962338"/>
                    <a:gd name="connsiteY11" fmla="*/ 2729248 h 2907476"/>
                    <a:gd name="connsiteX12" fmla="*/ 2784110 w 2962338"/>
                    <a:gd name="connsiteY12" fmla="*/ 2907476 h 2907476"/>
                    <a:gd name="connsiteX13" fmla="*/ 178228 w 2962338"/>
                    <a:gd name="connsiteY13" fmla="*/ 2907476 h 2907476"/>
                    <a:gd name="connsiteX14" fmla="*/ 0 w 2962338"/>
                    <a:gd name="connsiteY14" fmla="*/ 2729248 h 2907476"/>
                    <a:gd name="connsiteX15" fmla="*/ 0 w 2962338"/>
                    <a:gd name="connsiteY15" fmla="*/ 178228 h 2907476"/>
                    <a:gd name="connsiteX16" fmla="*/ 178228 w 2962338"/>
                    <a:gd name="connsiteY16" fmla="*/ 0 h 2907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962338" h="2907476">
                      <a:moveTo>
                        <a:pt x="250841" y="144780"/>
                      </a:moveTo>
                      <a:cubicBezTo>
                        <a:pt x="193774" y="144780"/>
                        <a:pt x="147512" y="191042"/>
                        <a:pt x="147512" y="248109"/>
                      </a:cubicBezTo>
                      <a:lnTo>
                        <a:pt x="147512" y="2659367"/>
                      </a:lnTo>
                      <a:cubicBezTo>
                        <a:pt x="147512" y="2716434"/>
                        <a:pt x="193774" y="2762696"/>
                        <a:pt x="250841" y="2762696"/>
                      </a:cubicBezTo>
                      <a:lnTo>
                        <a:pt x="2711497" y="2762696"/>
                      </a:lnTo>
                      <a:cubicBezTo>
                        <a:pt x="2768564" y="2762696"/>
                        <a:pt x="2814826" y="2716434"/>
                        <a:pt x="2814826" y="2659367"/>
                      </a:cubicBezTo>
                      <a:lnTo>
                        <a:pt x="2814826" y="248109"/>
                      </a:lnTo>
                      <a:cubicBezTo>
                        <a:pt x="2814826" y="191042"/>
                        <a:pt x="2768564" y="144780"/>
                        <a:pt x="2711497" y="144780"/>
                      </a:cubicBezTo>
                      <a:close/>
                      <a:moveTo>
                        <a:pt x="178228" y="0"/>
                      </a:moveTo>
                      <a:lnTo>
                        <a:pt x="2784110" y="0"/>
                      </a:lnTo>
                      <a:cubicBezTo>
                        <a:pt x="2882543" y="0"/>
                        <a:pt x="2962338" y="79795"/>
                        <a:pt x="2962338" y="178228"/>
                      </a:cubicBezTo>
                      <a:lnTo>
                        <a:pt x="2962338" y="2729248"/>
                      </a:lnTo>
                      <a:cubicBezTo>
                        <a:pt x="2962338" y="2827681"/>
                        <a:pt x="2882543" y="2907476"/>
                        <a:pt x="2784110" y="2907476"/>
                      </a:cubicBezTo>
                      <a:lnTo>
                        <a:pt x="178228" y="2907476"/>
                      </a:lnTo>
                      <a:cubicBezTo>
                        <a:pt x="79795" y="2907476"/>
                        <a:pt x="0" y="2827681"/>
                        <a:pt x="0" y="2729248"/>
                      </a:cubicBezTo>
                      <a:lnTo>
                        <a:pt x="0" y="178228"/>
                      </a:lnTo>
                      <a:cubicBezTo>
                        <a:pt x="0" y="79795"/>
                        <a:pt x="79795" y="0"/>
                        <a:pt x="178228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5" name="正方形/長方形 14">
                <a:extLst>
                  <a:ext uri="{FF2B5EF4-FFF2-40B4-BE49-F238E27FC236}">
                    <a16:creationId xmlns:a16="http://schemas.microsoft.com/office/drawing/2014/main" id="{E83052F7-CC0C-576C-D7C4-C88735867E81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9F344094-FD05-CAD6-769C-AA2A7609B934}"/>
                </a:ext>
              </a:extLst>
            </p:cNvPr>
            <p:cNvSpPr/>
            <p:nvPr/>
          </p:nvSpPr>
          <p:spPr bwMode="auto">
            <a:xfrm>
              <a:off x="1016360" y="1275371"/>
              <a:ext cx="715401" cy="1914835"/>
            </a:xfrm>
            <a:custGeom>
              <a:avLst/>
              <a:gdLst>
                <a:gd name="connsiteX0" fmla="*/ 357482 w 715401"/>
                <a:gd name="connsiteY0" fmla="*/ 0 h 1914835"/>
                <a:gd name="connsiteX1" fmla="*/ 645253 w 715401"/>
                <a:gd name="connsiteY1" fmla="*/ 331798 h 1914835"/>
                <a:gd name="connsiteX2" fmla="*/ 469496 w 715401"/>
                <a:gd name="connsiteY2" fmla="*/ 637522 h 1914835"/>
                <a:gd name="connsiteX3" fmla="*/ 420191 w 715401"/>
                <a:gd name="connsiteY3" fmla="*/ 648999 h 1914835"/>
                <a:gd name="connsiteX4" fmla="*/ 429531 w 715401"/>
                <a:gd name="connsiteY4" fmla="*/ 686358 h 1914835"/>
                <a:gd name="connsiteX5" fmla="*/ 474167 w 715401"/>
                <a:gd name="connsiteY5" fmla="*/ 695370 h 1914835"/>
                <a:gd name="connsiteX6" fmla="*/ 533943 w 715401"/>
                <a:gd name="connsiteY6" fmla="*/ 744594 h 1914835"/>
                <a:gd name="connsiteX7" fmla="*/ 542269 w 715401"/>
                <a:gd name="connsiteY7" fmla="*/ 761914 h 1914835"/>
                <a:gd name="connsiteX8" fmla="*/ 543108 w 715401"/>
                <a:gd name="connsiteY8" fmla="*/ 762643 h 1914835"/>
                <a:gd name="connsiteX9" fmla="*/ 552529 w 715401"/>
                <a:gd name="connsiteY9" fmla="*/ 781610 h 1914835"/>
                <a:gd name="connsiteX10" fmla="*/ 713571 w 715401"/>
                <a:gd name="connsiteY10" fmla="*/ 1382629 h 1914835"/>
                <a:gd name="connsiteX11" fmla="*/ 675862 w 715401"/>
                <a:gd name="connsiteY11" fmla="*/ 1447943 h 1914835"/>
                <a:gd name="connsiteX12" fmla="*/ 675863 w 715401"/>
                <a:gd name="connsiteY12" fmla="*/ 1447944 h 1914835"/>
                <a:gd name="connsiteX13" fmla="*/ 610549 w 715401"/>
                <a:gd name="connsiteY13" fmla="*/ 1410235 h 1914835"/>
                <a:gd name="connsiteX14" fmla="*/ 557146 w 715401"/>
                <a:gd name="connsiteY14" fmla="*/ 1210934 h 1914835"/>
                <a:gd name="connsiteX15" fmla="*/ 557146 w 715401"/>
                <a:gd name="connsiteY15" fmla="*/ 1278513 h 1914835"/>
                <a:gd name="connsiteX16" fmla="*/ 553606 w 715401"/>
                <a:gd name="connsiteY16" fmla="*/ 1296048 h 1914835"/>
                <a:gd name="connsiteX17" fmla="*/ 502467 w 715401"/>
                <a:gd name="connsiteY17" fmla="*/ 1914835 h 1914835"/>
                <a:gd name="connsiteX18" fmla="*/ 395195 w 715401"/>
                <a:gd name="connsiteY18" fmla="*/ 1914835 h 1914835"/>
                <a:gd name="connsiteX19" fmla="*/ 357153 w 715401"/>
                <a:gd name="connsiteY19" fmla="*/ 1454522 h 1914835"/>
                <a:gd name="connsiteX20" fmla="*/ 319111 w 715401"/>
                <a:gd name="connsiteY20" fmla="*/ 1914835 h 1914835"/>
                <a:gd name="connsiteX21" fmla="*/ 211839 w 715401"/>
                <a:gd name="connsiteY21" fmla="*/ 1914835 h 1914835"/>
                <a:gd name="connsiteX22" fmla="*/ 160243 w 715401"/>
                <a:gd name="connsiteY22" fmla="*/ 1290513 h 1914835"/>
                <a:gd name="connsiteX23" fmla="*/ 157820 w 715401"/>
                <a:gd name="connsiteY23" fmla="*/ 1278513 h 1914835"/>
                <a:gd name="connsiteX24" fmla="*/ 157820 w 715401"/>
                <a:gd name="connsiteY24" fmla="*/ 1212561 h 1914835"/>
                <a:gd name="connsiteX25" fmla="*/ 104854 w 715401"/>
                <a:gd name="connsiteY25" fmla="*/ 1410235 h 1914835"/>
                <a:gd name="connsiteX26" fmla="*/ 39539 w 715401"/>
                <a:gd name="connsiteY26" fmla="*/ 1447944 h 1914835"/>
                <a:gd name="connsiteX27" fmla="*/ 1830 w 715401"/>
                <a:gd name="connsiteY27" fmla="*/ 1382630 h 1914835"/>
                <a:gd name="connsiteX28" fmla="*/ 162874 w 715401"/>
                <a:gd name="connsiteY28" fmla="*/ 781610 h 1914835"/>
                <a:gd name="connsiteX29" fmla="*/ 172295 w 715401"/>
                <a:gd name="connsiteY29" fmla="*/ 762643 h 1914835"/>
                <a:gd name="connsiteX30" fmla="*/ 172384 w 715401"/>
                <a:gd name="connsiteY30" fmla="*/ 762566 h 1914835"/>
                <a:gd name="connsiteX31" fmla="*/ 181023 w 715401"/>
                <a:gd name="connsiteY31" fmla="*/ 744594 h 1914835"/>
                <a:gd name="connsiteX32" fmla="*/ 240799 w 715401"/>
                <a:gd name="connsiteY32" fmla="*/ 695370 h 1914835"/>
                <a:gd name="connsiteX33" fmla="*/ 285435 w 715401"/>
                <a:gd name="connsiteY33" fmla="*/ 686358 h 1914835"/>
                <a:gd name="connsiteX34" fmla="*/ 294775 w 715401"/>
                <a:gd name="connsiteY34" fmla="*/ 648999 h 1914835"/>
                <a:gd name="connsiteX35" fmla="*/ 245468 w 715401"/>
                <a:gd name="connsiteY35" fmla="*/ 637522 h 1914835"/>
                <a:gd name="connsiteX36" fmla="*/ 69711 w 715401"/>
                <a:gd name="connsiteY36" fmla="*/ 331798 h 1914835"/>
                <a:gd name="connsiteX37" fmla="*/ 357482 w 715401"/>
                <a:gd name="connsiteY3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15401" h="1914835">
                  <a:moveTo>
                    <a:pt x="357482" y="0"/>
                  </a:moveTo>
                  <a:cubicBezTo>
                    <a:pt x="516414" y="0"/>
                    <a:pt x="645253" y="148551"/>
                    <a:pt x="645253" y="331798"/>
                  </a:cubicBezTo>
                  <a:cubicBezTo>
                    <a:pt x="645253" y="469233"/>
                    <a:pt x="572781" y="587152"/>
                    <a:pt x="469496" y="637522"/>
                  </a:cubicBezTo>
                  <a:lnTo>
                    <a:pt x="420191" y="648999"/>
                  </a:lnTo>
                  <a:lnTo>
                    <a:pt x="429531" y="686358"/>
                  </a:lnTo>
                  <a:lnTo>
                    <a:pt x="474167" y="695370"/>
                  </a:lnTo>
                  <a:cubicBezTo>
                    <a:pt x="498549" y="705683"/>
                    <a:pt x="519293" y="722910"/>
                    <a:pt x="533943" y="744594"/>
                  </a:cubicBezTo>
                  <a:lnTo>
                    <a:pt x="542269" y="761914"/>
                  </a:lnTo>
                  <a:lnTo>
                    <a:pt x="543108" y="762643"/>
                  </a:lnTo>
                  <a:cubicBezTo>
                    <a:pt x="547366" y="768108"/>
                    <a:pt x="550623" y="774497"/>
                    <a:pt x="552529" y="781610"/>
                  </a:cubicBezTo>
                  <a:lnTo>
                    <a:pt x="713571" y="1382629"/>
                  </a:lnTo>
                  <a:cubicBezTo>
                    <a:pt x="721194" y="1411078"/>
                    <a:pt x="704311" y="1440320"/>
                    <a:pt x="675862" y="1447943"/>
                  </a:cubicBezTo>
                  <a:lnTo>
                    <a:pt x="675863" y="1447944"/>
                  </a:lnTo>
                  <a:cubicBezTo>
                    <a:pt x="647414" y="1455567"/>
                    <a:pt x="618172" y="1438684"/>
                    <a:pt x="610549" y="1410235"/>
                  </a:cubicBezTo>
                  <a:lnTo>
                    <a:pt x="557146" y="1210934"/>
                  </a:lnTo>
                  <a:lnTo>
                    <a:pt x="557146" y="1278513"/>
                  </a:lnTo>
                  <a:lnTo>
                    <a:pt x="553606" y="1296048"/>
                  </a:lnTo>
                  <a:lnTo>
                    <a:pt x="502467" y="1914835"/>
                  </a:lnTo>
                  <a:lnTo>
                    <a:pt x="395195" y="1914835"/>
                  </a:lnTo>
                  <a:lnTo>
                    <a:pt x="357153" y="1454522"/>
                  </a:lnTo>
                  <a:lnTo>
                    <a:pt x="319111" y="1914835"/>
                  </a:lnTo>
                  <a:lnTo>
                    <a:pt x="211839" y="1914835"/>
                  </a:lnTo>
                  <a:lnTo>
                    <a:pt x="160243" y="1290513"/>
                  </a:lnTo>
                  <a:lnTo>
                    <a:pt x="157820" y="1278513"/>
                  </a:lnTo>
                  <a:lnTo>
                    <a:pt x="157820" y="1212561"/>
                  </a:lnTo>
                  <a:lnTo>
                    <a:pt x="104854" y="1410235"/>
                  </a:lnTo>
                  <a:cubicBezTo>
                    <a:pt x="97231" y="1438684"/>
                    <a:pt x="67988" y="1455567"/>
                    <a:pt x="39539" y="1447944"/>
                  </a:cubicBezTo>
                  <a:cubicBezTo>
                    <a:pt x="11090" y="1440321"/>
                    <a:pt x="-5793" y="1411079"/>
                    <a:pt x="1830" y="1382630"/>
                  </a:cubicBezTo>
                  <a:cubicBezTo>
                    <a:pt x="55511" y="1182290"/>
                    <a:pt x="109193" y="981949"/>
                    <a:pt x="162874" y="781610"/>
                  </a:cubicBezTo>
                  <a:cubicBezTo>
                    <a:pt x="164780" y="774497"/>
                    <a:pt x="168037" y="768108"/>
                    <a:pt x="172295" y="762643"/>
                  </a:cubicBezTo>
                  <a:lnTo>
                    <a:pt x="172384" y="762566"/>
                  </a:lnTo>
                  <a:lnTo>
                    <a:pt x="181023" y="744594"/>
                  </a:lnTo>
                  <a:cubicBezTo>
                    <a:pt x="195673" y="722910"/>
                    <a:pt x="216418" y="705683"/>
                    <a:pt x="240799" y="695370"/>
                  </a:cubicBezTo>
                  <a:lnTo>
                    <a:pt x="285435" y="686358"/>
                  </a:lnTo>
                  <a:lnTo>
                    <a:pt x="294775" y="648999"/>
                  </a:lnTo>
                  <a:lnTo>
                    <a:pt x="245468" y="637522"/>
                  </a:lnTo>
                  <a:cubicBezTo>
                    <a:pt x="142183" y="587152"/>
                    <a:pt x="69711" y="469233"/>
                    <a:pt x="69711" y="331798"/>
                  </a:cubicBezTo>
                  <a:cubicBezTo>
                    <a:pt x="69711" y="148551"/>
                    <a:pt x="198550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00B3B3E8-8E45-92CA-CC61-8D6FD09C16D5}"/>
                </a:ext>
              </a:extLst>
            </p:cNvPr>
            <p:cNvSpPr/>
            <p:nvPr/>
          </p:nvSpPr>
          <p:spPr bwMode="auto">
            <a:xfrm>
              <a:off x="1892660" y="1268760"/>
              <a:ext cx="715401" cy="1921446"/>
            </a:xfrm>
            <a:custGeom>
              <a:avLst/>
              <a:gdLst>
                <a:gd name="connsiteX0" fmla="*/ 357482 w 715401"/>
                <a:gd name="connsiteY0" fmla="*/ 0 h 1921446"/>
                <a:gd name="connsiteX1" fmla="*/ 662987 w 715401"/>
                <a:gd name="connsiteY1" fmla="*/ 305505 h 1921446"/>
                <a:gd name="connsiteX2" fmla="*/ 662987 w 715401"/>
                <a:gd name="connsiteY2" fmla="*/ 454083 h 1921446"/>
                <a:gd name="connsiteX3" fmla="*/ 478456 w 715401"/>
                <a:gd name="connsiteY3" fmla="*/ 638614 h 1921446"/>
                <a:gd name="connsiteX4" fmla="*/ 478314 w 715401"/>
                <a:gd name="connsiteY4" fmla="*/ 638614 h 1921446"/>
                <a:gd name="connsiteX5" fmla="*/ 469496 w 715401"/>
                <a:gd name="connsiteY5" fmla="*/ 644133 h 1921446"/>
                <a:gd name="connsiteX6" fmla="*/ 420191 w 715401"/>
                <a:gd name="connsiteY6" fmla="*/ 655610 h 1921446"/>
                <a:gd name="connsiteX7" fmla="*/ 429531 w 715401"/>
                <a:gd name="connsiteY7" fmla="*/ 692969 h 1921446"/>
                <a:gd name="connsiteX8" fmla="*/ 474167 w 715401"/>
                <a:gd name="connsiteY8" fmla="*/ 701981 h 1921446"/>
                <a:gd name="connsiteX9" fmla="*/ 533943 w 715401"/>
                <a:gd name="connsiteY9" fmla="*/ 751205 h 1921446"/>
                <a:gd name="connsiteX10" fmla="*/ 542269 w 715401"/>
                <a:gd name="connsiteY10" fmla="*/ 768525 h 1921446"/>
                <a:gd name="connsiteX11" fmla="*/ 543108 w 715401"/>
                <a:gd name="connsiteY11" fmla="*/ 769254 h 1921446"/>
                <a:gd name="connsiteX12" fmla="*/ 552529 w 715401"/>
                <a:gd name="connsiteY12" fmla="*/ 788221 h 1921446"/>
                <a:gd name="connsiteX13" fmla="*/ 713571 w 715401"/>
                <a:gd name="connsiteY13" fmla="*/ 1389240 h 1921446"/>
                <a:gd name="connsiteX14" fmla="*/ 675862 w 715401"/>
                <a:gd name="connsiteY14" fmla="*/ 1454554 h 1921446"/>
                <a:gd name="connsiteX15" fmla="*/ 675863 w 715401"/>
                <a:gd name="connsiteY15" fmla="*/ 1454555 h 1921446"/>
                <a:gd name="connsiteX16" fmla="*/ 610549 w 715401"/>
                <a:gd name="connsiteY16" fmla="*/ 1416846 h 1921446"/>
                <a:gd name="connsiteX17" fmla="*/ 557146 w 715401"/>
                <a:gd name="connsiteY17" fmla="*/ 1217545 h 1921446"/>
                <a:gd name="connsiteX18" fmla="*/ 557146 w 715401"/>
                <a:gd name="connsiteY18" fmla="*/ 1285124 h 1921446"/>
                <a:gd name="connsiteX19" fmla="*/ 556984 w 715401"/>
                <a:gd name="connsiteY19" fmla="*/ 1285928 h 1921446"/>
                <a:gd name="connsiteX20" fmla="*/ 643936 w 715401"/>
                <a:gd name="connsiteY20" fmla="*/ 1693928 h 1921446"/>
                <a:gd name="connsiteX21" fmla="*/ 521270 w 715401"/>
                <a:gd name="connsiteY21" fmla="*/ 1693928 h 1921446"/>
                <a:gd name="connsiteX22" fmla="*/ 502467 w 715401"/>
                <a:gd name="connsiteY22" fmla="*/ 1921446 h 1921446"/>
                <a:gd name="connsiteX23" fmla="*/ 395195 w 715401"/>
                <a:gd name="connsiteY23" fmla="*/ 1921446 h 1921446"/>
                <a:gd name="connsiteX24" fmla="*/ 376392 w 715401"/>
                <a:gd name="connsiteY24" fmla="*/ 1693928 h 1921446"/>
                <a:gd name="connsiteX25" fmla="*/ 337914 w 715401"/>
                <a:gd name="connsiteY25" fmla="*/ 1693928 h 1921446"/>
                <a:gd name="connsiteX26" fmla="*/ 319111 w 715401"/>
                <a:gd name="connsiteY26" fmla="*/ 1921446 h 1921446"/>
                <a:gd name="connsiteX27" fmla="*/ 211839 w 715401"/>
                <a:gd name="connsiteY27" fmla="*/ 1921446 h 1921446"/>
                <a:gd name="connsiteX28" fmla="*/ 193036 w 715401"/>
                <a:gd name="connsiteY28" fmla="*/ 1693928 h 1921446"/>
                <a:gd name="connsiteX29" fmla="*/ 71028 w 715401"/>
                <a:gd name="connsiteY29" fmla="*/ 1693928 h 1921446"/>
                <a:gd name="connsiteX30" fmla="*/ 157982 w 715401"/>
                <a:gd name="connsiteY30" fmla="*/ 1285923 h 1921446"/>
                <a:gd name="connsiteX31" fmla="*/ 157820 w 715401"/>
                <a:gd name="connsiteY31" fmla="*/ 1285124 h 1921446"/>
                <a:gd name="connsiteX32" fmla="*/ 157820 w 715401"/>
                <a:gd name="connsiteY32" fmla="*/ 1219172 h 1921446"/>
                <a:gd name="connsiteX33" fmla="*/ 104854 w 715401"/>
                <a:gd name="connsiteY33" fmla="*/ 1416846 h 1921446"/>
                <a:gd name="connsiteX34" fmla="*/ 39539 w 715401"/>
                <a:gd name="connsiteY34" fmla="*/ 1454555 h 1921446"/>
                <a:gd name="connsiteX35" fmla="*/ 1830 w 715401"/>
                <a:gd name="connsiteY35" fmla="*/ 1389241 h 1921446"/>
                <a:gd name="connsiteX36" fmla="*/ 162874 w 715401"/>
                <a:gd name="connsiteY36" fmla="*/ 788221 h 1921446"/>
                <a:gd name="connsiteX37" fmla="*/ 172295 w 715401"/>
                <a:gd name="connsiteY37" fmla="*/ 769254 h 1921446"/>
                <a:gd name="connsiteX38" fmla="*/ 172384 w 715401"/>
                <a:gd name="connsiteY38" fmla="*/ 769177 h 1921446"/>
                <a:gd name="connsiteX39" fmla="*/ 181023 w 715401"/>
                <a:gd name="connsiteY39" fmla="*/ 751205 h 1921446"/>
                <a:gd name="connsiteX40" fmla="*/ 240799 w 715401"/>
                <a:gd name="connsiteY40" fmla="*/ 701981 h 1921446"/>
                <a:gd name="connsiteX41" fmla="*/ 285435 w 715401"/>
                <a:gd name="connsiteY41" fmla="*/ 692969 h 1921446"/>
                <a:gd name="connsiteX42" fmla="*/ 294775 w 715401"/>
                <a:gd name="connsiteY42" fmla="*/ 655610 h 1921446"/>
                <a:gd name="connsiteX43" fmla="*/ 245468 w 715401"/>
                <a:gd name="connsiteY43" fmla="*/ 644133 h 1921446"/>
                <a:gd name="connsiteX44" fmla="*/ 236650 w 715401"/>
                <a:gd name="connsiteY44" fmla="*/ 638614 h 1921446"/>
                <a:gd name="connsiteX45" fmla="*/ 236508 w 715401"/>
                <a:gd name="connsiteY45" fmla="*/ 638614 h 1921446"/>
                <a:gd name="connsiteX46" fmla="*/ 51977 w 715401"/>
                <a:gd name="connsiteY46" fmla="*/ 454083 h 1921446"/>
                <a:gd name="connsiteX47" fmla="*/ 51977 w 715401"/>
                <a:gd name="connsiteY47" fmla="*/ 305505 h 1921446"/>
                <a:gd name="connsiteX48" fmla="*/ 357482 w 715401"/>
                <a:gd name="connsiteY48" fmla="*/ 0 h 1921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15401" h="1921446">
                  <a:moveTo>
                    <a:pt x="357482" y="0"/>
                  </a:moveTo>
                  <a:cubicBezTo>
                    <a:pt x="526208" y="0"/>
                    <a:pt x="662987" y="136779"/>
                    <a:pt x="662987" y="305505"/>
                  </a:cubicBezTo>
                  <a:lnTo>
                    <a:pt x="662987" y="454083"/>
                  </a:lnTo>
                  <a:cubicBezTo>
                    <a:pt x="662987" y="555997"/>
                    <a:pt x="580370" y="638614"/>
                    <a:pt x="478456" y="638614"/>
                  </a:cubicBezTo>
                  <a:lnTo>
                    <a:pt x="478314" y="638614"/>
                  </a:lnTo>
                  <a:lnTo>
                    <a:pt x="469496" y="644133"/>
                  </a:lnTo>
                  <a:lnTo>
                    <a:pt x="420191" y="655610"/>
                  </a:lnTo>
                  <a:lnTo>
                    <a:pt x="429531" y="692969"/>
                  </a:lnTo>
                  <a:lnTo>
                    <a:pt x="474167" y="701981"/>
                  </a:lnTo>
                  <a:cubicBezTo>
                    <a:pt x="498549" y="712294"/>
                    <a:pt x="519294" y="729521"/>
                    <a:pt x="533943" y="751205"/>
                  </a:cubicBezTo>
                  <a:lnTo>
                    <a:pt x="542269" y="768525"/>
                  </a:lnTo>
                  <a:lnTo>
                    <a:pt x="543108" y="769254"/>
                  </a:lnTo>
                  <a:cubicBezTo>
                    <a:pt x="547366" y="774719"/>
                    <a:pt x="550623" y="781108"/>
                    <a:pt x="552529" y="788221"/>
                  </a:cubicBezTo>
                  <a:lnTo>
                    <a:pt x="713571" y="1389240"/>
                  </a:lnTo>
                  <a:cubicBezTo>
                    <a:pt x="721194" y="1417689"/>
                    <a:pt x="704311" y="1446931"/>
                    <a:pt x="675862" y="1454554"/>
                  </a:cubicBezTo>
                  <a:lnTo>
                    <a:pt x="675863" y="1454555"/>
                  </a:lnTo>
                  <a:cubicBezTo>
                    <a:pt x="647414" y="1462178"/>
                    <a:pt x="618172" y="1445295"/>
                    <a:pt x="610549" y="1416846"/>
                  </a:cubicBezTo>
                  <a:lnTo>
                    <a:pt x="557146" y="1217545"/>
                  </a:lnTo>
                  <a:lnTo>
                    <a:pt x="557146" y="1285124"/>
                  </a:lnTo>
                  <a:lnTo>
                    <a:pt x="556984" y="1285928"/>
                  </a:lnTo>
                  <a:lnTo>
                    <a:pt x="643936" y="1693928"/>
                  </a:lnTo>
                  <a:lnTo>
                    <a:pt x="521270" y="1693928"/>
                  </a:lnTo>
                  <a:lnTo>
                    <a:pt x="502467" y="1921446"/>
                  </a:lnTo>
                  <a:lnTo>
                    <a:pt x="395195" y="1921446"/>
                  </a:lnTo>
                  <a:lnTo>
                    <a:pt x="376392" y="1693928"/>
                  </a:lnTo>
                  <a:lnTo>
                    <a:pt x="337914" y="1693928"/>
                  </a:lnTo>
                  <a:lnTo>
                    <a:pt x="319111" y="1921446"/>
                  </a:lnTo>
                  <a:lnTo>
                    <a:pt x="211839" y="1921446"/>
                  </a:lnTo>
                  <a:lnTo>
                    <a:pt x="193036" y="1693928"/>
                  </a:lnTo>
                  <a:lnTo>
                    <a:pt x="71028" y="1693928"/>
                  </a:lnTo>
                  <a:lnTo>
                    <a:pt x="157982" y="1285923"/>
                  </a:lnTo>
                  <a:lnTo>
                    <a:pt x="157820" y="1285124"/>
                  </a:lnTo>
                  <a:lnTo>
                    <a:pt x="157820" y="1219172"/>
                  </a:lnTo>
                  <a:lnTo>
                    <a:pt x="104854" y="1416846"/>
                  </a:lnTo>
                  <a:cubicBezTo>
                    <a:pt x="97231" y="1445295"/>
                    <a:pt x="67989" y="1462178"/>
                    <a:pt x="39539" y="1454555"/>
                  </a:cubicBezTo>
                  <a:cubicBezTo>
                    <a:pt x="11090" y="1446932"/>
                    <a:pt x="-5793" y="1417690"/>
                    <a:pt x="1830" y="1389241"/>
                  </a:cubicBezTo>
                  <a:cubicBezTo>
                    <a:pt x="55511" y="1188901"/>
                    <a:pt x="109193" y="988560"/>
                    <a:pt x="162874" y="788221"/>
                  </a:cubicBezTo>
                  <a:cubicBezTo>
                    <a:pt x="164780" y="781108"/>
                    <a:pt x="168037" y="774719"/>
                    <a:pt x="172295" y="769254"/>
                  </a:cubicBezTo>
                  <a:lnTo>
                    <a:pt x="172384" y="769177"/>
                  </a:lnTo>
                  <a:lnTo>
                    <a:pt x="181023" y="751205"/>
                  </a:lnTo>
                  <a:cubicBezTo>
                    <a:pt x="195673" y="729521"/>
                    <a:pt x="216418" y="712294"/>
                    <a:pt x="240799" y="701981"/>
                  </a:cubicBezTo>
                  <a:lnTo>
                    <a:pt x="285435" y="692969"/>
                  </a:lnTo>
                  <a:lnTo>
                    <a:pt x="294775" y="655610"/>
                  </a:lnTo>
                  <a:lnTo>
                    <a:pt x="245468" y="644133"/>
                  </a:lnTo>
                  <a:lnTo>
                    <a:pt x="236650" y="638614"/>
                  </a:lnTo>
                  <a:lnTo>
                    <a:pt x="236508" y="638614"/>
                  </a:lnTo>
                  <a:cubicBezTo>
                    <a:pt x="134594" y="638614"/>
                    <a:pt x="51977" y="555997"/>
                    <a:pt x="51977" y="454083"/>
                  </a:cubicBezTo>
                  <a:lnTo>
                    <a:pt x="51977" y="305505"/>
                  </a:lnTo>
                  <a:cubicBezTo>
                    <a:pt x="51977" y="136779"/>
                    <a:pt x="188756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AB5D2CA2-D321-A5EF-5CC0-04696095A481}"/>
                </a:ext>
              </a:extLst>
            </p:cNvPr>
            <p:cNvGrpSpPr/>
            <p:nvPr/>
          </p:nvGrpSpPr>
          <p:grpSpPr>
            <a:xfrm>
              <a:off x="1285278" y="1967734"/>
              <a:ext cx="174450" cy="230160"/>
              <a:chOff x="1780825" y="2492402"/>
              <a:chExt cx="443890" cy="585642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9825428E-DAAA-6166-36E5-02C24F612221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3" name="正方形/長方形 12">
                <a:extLst>
                  <a:ext uri="{FF2B5EF4-FFF2-40B4-BE49-F238E27FC236}">
                    <a16:creationId xmlns:a16="http://schemas.microsoft.com/office/drawing/2014/main" id="{113C4DBA-0EE0-9297-6228-5F4E25D47869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CC45EBEC-93F2-83E2-EF9F-A4F20CDF420F}"/>
                </a:ext>
              </a:extLst>
            </p:cNvPr>
            <p:cNvGrpSpPr/>
            <p:nvPr/>
          </p:nvGrpSpPr>
          <p:grpSpPr>
            <a:xfrm>
              <a:off x="2161578" y="1967734"/>
              <a:ext cx="174450" cy="230160"/>
              <a:chOff x="1780825" y="2492402"/>
              <a:chExt cx="443890" cy="585642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919703E6-3B91-85F4-EE09-D291D4E8FB9F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" name="正方形/長方形 8">
                <a:extLst>
                  <a:ext uri="{FF2B5EF4-FFF2-40B4-BE49-F238E27FC236}">
                    <a16:creationId xmlns:a16="http://schemas.microsoft.com/office/drawing/2014/main" id="{EB4C56A4-87EA-63C5-D510-94C070BE06E8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3671841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2F9FFE-F7EE-74E1-853E-CBE78D60462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9DC901B1-085D-903B-7BDE-ED2CE3EF0EEA}"/>
              </a:ext>
            </a:extLst>
          </p:cNvPr>
          <p:cNvSpPr/>
          <p:nvPr/>
        </p:nvSpPr>
        <p:spPr>
          <a:xfrm>
            <a:off x="96714" y="96716"/>
            <a:ext cx="9700429" cy="3051434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33D9B39-20E8-3261-4296-FC3C61E0E488}"/>
              </a:ext>
            </a:extLst>
          </p:cNvPr>
          <p:cNvSpPr txBox="1"/>
          <p:nvPr/>
        </p:nvSpPr>
        <p:spPr>
          <a:xfrm>
            <a:off x="549880" y="3788229"/>
            <a:ext cx="8803126" cy="2253602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職員専用</a:t>
            </a: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トイレ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C9AD07B5-F845-3D76-B52C-1469FDA1A7E7}"/>
              </a:ext>
            </a:extLst>
          </p:cNvPr>
          <p:cNvGrpSpPr/>
          <p:nvPr/>
        </p:nvGrpSpPr>
        <p:grpSpPr>
          <a:xfrm>
            <a:off x="3584080" y="278258"/>
            <a:ext cx="2725695" cy="2675215"/>
            <a:chOff x="636433" y="1104358"/>
            <a:chExt cx="2292711" cy="2250250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DA0FF83B-F6CF-3BAC-B0BE-DE6D5E681169}"/>
                </a:ext>
              </a:extLst>
            </p:cNvPr>
            <p:cNvGrpSpPr/>
            <p:nvPr/>
          </p:nvGrpSpPr>
          <p:grpSpPr>
            <a:xfrm>
              <a:off x="636433" y="1104358"/>
              <a:ext cx="2292711" cy="2250250"/>
              <a:chOff x="817741" y="1104358"/>
              <a:chExt cx="2292711" cy="2250250"/>
            </a:xfrm>
          </p:grpSpPr>
          <p:grpSp>
            <p:nvGrpSpPr>
              <p:cNvPr id="36" name="グループ化 35">
                <a:extLst>
                  <a:ext uri="{FF2B5EF4-FFF2-40B4-BE49-F238E27FC236}">
                    <a16:creationId xmlns:a16="http://schemas.microsoft.com/office/drawing/2014/main" id="{CF7C7D73-07E3-A9FD-6151-F5C7204DD94A}"/>
                  </a:ext>
                </a:extLst>
              </p:cNvPr>
              <p:cNvGrpSpPr/>
              <p:nvPr/>
            </p:nvGrpSpPr>
            <p:grpSpPr>
              <a:xfrm>
                <a:off x="817741" y="1104358"/>
                <a:ext cx="2292711" cy="2250250"/>
                <a:chOff x="-9388408" y="1274500"/>
                <a:chExt cx="2962338" cy="2907476"/>
              </a:xfrm>
            </p:grpSpPr>
            <p:sp>
              <p:nvSpPr>
                <p:cNvPr id="38" name="四角形: 角を丸くする 37">
                  <a:extLst>
                    <a:ext uri="{FF2B5EF4-FFF2-40B4-BE49-F238E27FC236}">
                      <a16:creationId xmlns:a16="http://schemas.microsoft.com/office/drawing/2014/main" id="{F97E695D-C9AF-9FEB-FE6A-2F82DD299A60}"/>
                    </a:ext>
                  </a:extLst>
                </p:cNvPr>
                <p:cNvSpPr/>
                <p:nvPr/>
              </p:nvSpPr>
              <p:spPr bwMode="auto">
                <a:xfrm>
                  <a:off x="-9230611" y="1324060"/>
                  <a:ext cx="2781983" cy="2730461"/>
                </a:xfrm>
                <a:prstGeom prst="roundRect">
                  <a:avLst>
                    <a:gd name="adj" fmla="val 613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794EA979-3F45-F37F-2D22-EC9B121D529A}"/>
                    </a:ext>
                  </a:extLst>
                </p:cNvPr>
                <p:cNvSpPr/>
                <p:nvPr/>
              </p:nvSpPr>
              <p:spPr bwMode="auto">
                <a:xfrm>
                  <a:off x="-9388408" y="1274500"/>
                  <a:ext cx="2962338" cy="2907476"/>
                </a:xfrm>
                <a:custGeom>
                  <a:avLst/>
                  <a:gdLst>
                    <a:gd name="connsiteX0" fmla="*/ 250841 w 2962338"/>
                    <a:gd name="connsiteY0" fmla="*/ 144780 h 2907476"/>
                    <a:gd name="connsiteX1" fmla="*/ 147512 w 2962338"/>
                    <a:gd name="connsiteY1" fmla="*/ 248109 h 2907476"/>
                    <a:gd name="connsiteX2" fmla="*/ 147512 w 2962338"/>
                    <a:gd name="connsiteY2" fmla="*/ 2659367 h 2907476"/>
                    <a:gd name="connsiteX3" fmla="*/ 250841 w 2962338"/>
                    <a:gd name="connsiteY3" fmla="*/ 2762696 h 2907476"/>
                    <a:gd name="connsiteX4" fmla="*/ 2711497 w 2962338"/>
                    <a:gd name="connsiteY4" fmla="*/ 2762696 h 2907476"/>
                    <a:gd name="connsiteX5" fmla="*/ 2814826 w 2962338"/>
                    <a:gd name="connsiteY5" fmla="*/ 2659367 h 2907476"/>
                    <a:gd name="connsiteX6" fmla="*/ 2814826 w 2962338"/>
                    <a:gd name="connsiteY6" fmla="*/ 248109 h 2907476"/>
                    <a:gd name="connsiteX7" fmla="*/ 2711497 w 2962338"/>
                    <a:gd name="connsiteY7" fmla="*/ 144780 h 2907476"/>
                    <a:gd name="connsiteX8" fmla="*/ 178228 w 2962338"/>
                    <a:gd name="connsiteY8" fmla="*/ 0 h 2907476"/>
                    <a:gd name="connsiteX9" fmla="*/ 2784110 w 2962338"/>
                    <a:gd name="connsiteY9" fmla="*/ 0 h 2907476"/>
                    <a:gd name="connsiteX10" fmla="*/ 2962338 w 2962338"/>
                    <a:gd name="connsiteY10" fmla="*/ 178228 h 2907476"/>
                    <a:gd name="connsiteX11" fmla="*/ 2962338 w 2962338"/>
                    <a:gd name="connsiteY11" fmla="*/ 2729248 h 2907476"/>
                    <a:gd name="connsiteX12" fmla="*/ 2784110 w 2962338"/>
                    <a:gd name="connsiteY12" fmla="*/ 2907476 h 2907476"/>
                    <a:gd name="connsiteX13" fmla="*/ 178228 w 2962338"/>
                    <a:gd name="connsiteY13" fmla="*/ 2907476 h 2907476"/>
                    <a:gd name="connsiteX14" fmla="*/ 0 w 2962338"/>
                    <a:gd name="connsiteY14" fmla="*/ 2729248 h 2907476"/>
                    <a:gd name="connsiteX15" fmla="*/ 0 w 2962338"/>
                    <a:gd name="connsiteY15" fmla="*/ 178228 h 2907476"/>
                    <a:gd name="connsiteX16" fmla="*/ 178228 w 2962338"/>
                    <a:gd name="connsiteY16" fmla="*/ 0 h 2907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962338" h="2907476">
                      <a:moveTo>
                        <a:pt x="250841" y="144780"/>
                      </a:moveTo>
                      <a:cubicBezTo>
                        <a:pt x="193774" y="144780"/>
                        <a:pt x="147512" y="191042"/>
                        <a:pt x="147512" y="248109"/>
                      </a:cubicBezTo>
                      <a:lnTo>
                        <a:pt x="147512" y="2659367"/>
                      </a:lnTo>
                      <a:cubicBezTo>
                        <a:pt x="147512" y="2716434"/>
                        <a:pt x="193774" y="2762696"/>
                        <a:pt x="250841" y="2762696"/>
                      </a:cubicBezTo>
                      <a:lnTo>
                        <a:pt x="2711497" y="2762696"/>
                      </a:lnTo>
                      <a:cubicBezTo>
                        <a:pt x="2768564" y="2762696"/>
                        <a:pt x="2814826" y="2716434"/>
                        <a:pt x="2814826" y="2659367"/>
                      </a:cubicBezTo>
                      <a:lnTo>
                        <a:pt x="2814826" y="248109"/>
                      </a:lnTo>
                      <a:cubicBezTo>
                        <a:pt x="2814826" y="191042"/>
                        <a:pt x="2768564" y="144780"/>
                        <a:pt x="2711497" y="144780"/>
                      </a:cubicBezTo>
                      <a:close/>
                      <a:moveTo>
                        <a:pt x="178228" y="0"/>
                      </a:moveTo>
                      <a:lnTo>
                        <a:pt x="2784110" y="0"/>
                      </a:lnTo>
                      <a:cubicBezTo>
                        <a:pt x="2882543" y="0"/>
                        <a:pt x="2962338" y="79795"/>
                        <a:pt x="2962338" y="178228"/>
                      </a:cubicBezTo>
                      <a:lnTo>
                        <a:pt x="2962338" y="2729248"/>
                      </a:lnTo>
                      <a:cubicBezTo>
                        <a:pt x="2962338" y="2827681"/>
                        <a:pt x="2882543" y="2907476"/>
                        <a:pt x="2784110" y="2907476"/>
                      </a:cubicBezTo>
                      <a:lnTo>
                        <a:pt x="178228" y="2907476"/>
                      </a:lnTo>
                      <a:cubicBezTo>
                        <a:pt x="79795" y="2907476"/>
                        <a:pt x="0" y="2827681"/>
                        <a:pt x="0" y="2729248"/>
                      </a:cubicBezTo>
                      <a:lnTo>
                        <a:pt x="0" y="178228"/>
                      </a:lnTo>
                      <a:cubicBezTo>
                        <a:pt x="0" y="79795"/>
                        <a:pt x="79795" y="0"/>
                        <a:pt x="178228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7" name="正方形/長方形 36">
                <a:extLst>
                  <a:ext uri="{FF2B5EF4-FFF2-40B4-BE49-F238E27FC236}">
                    <a16:creationId xmlns:a16="http://schemas.microsoft.com/office/drawing/2014/main" id="{D5421EEF-3B25-A60D-5BF4-ACFAF3C6C480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98F465F9-BB6C-77EC-74B1-27FCA55393A5}"/>
                </a:ext>
              </a:extLst>
            </p:cNvPr>
            <p:cNvSpPr/>
            <p:nvPr/>
          </p:nvSpPr>
          <p:spPr bwMode="auto">
            <a:xfrm>
              <a:off x="1016360" y="1275371"/>
              <a:ext cx="715401" cy="1914835"/>
            </a:xfrm>
            <a:custGeom>
              <a:avLst/>
              <a:gdLst>
                <a:gd name="connsiteX0" fmla="*/ 357482 w 715401"/>
                <a:gd name="connsiteY0" fmla="*/ 0 h 1914835"/>
                <a:gd name="connsiteX1" fmla="*/ 645253 w 715401"/>
                <a:gd name="connsiteY1" fmla="*/ 331798 h 1914835"/>
                <a:gd name="connsiteX2" fmla="*/ 469496 w 715401"/>
                <a:gd name="connsiteY2" fmla="*/ 637522 h 1914835"/>
                <a:gd name="connsiteX3" fmla="*/ 420191 w 715401"/>
                <a:gd name="connsiteY3" fmla="*/ 648999 h 1914835"/>
                <a:gd name="connsiteX4" fmla="*/ 429531 w 715401"/>
                <a:gd name="connsiteY4" fmla="*/ 686358 h 1914835"/>
                <a:gd name="connsiteX5" fmla="*/ 474167 w 715401"/>
                <a:gd name="connsiteY5" fmla="*/ 695370 h 1914835"/>
                <a:gd name="connsiteX6" fmla="*/ 533943 w 715401"/>
                <a:gd name="connsiteY6" fmla="*/ 744594 h 1914835"/>
                <a:gd name="connsiteX7" fmla="*/ 542269 w 715401"/>
                <a:gd name="connsiteY7" fmla="*/ 761914 h 1914835"/>
                <a:gd name="connsiteX8" fmla="*/ 543108 w 715401"/>
                <a:gd name="connsiteY8" fmla="*/ 762643 h 1914835"/>
                <a:gd name="connsiteX9" fmla="*/ 552529 w 715401"/>
                <a:gd name="connsiteY9" fmla="*/ 781610 h 1914835"/>
                <a:gd name="connsiteX10" fmla="*/ 713571 w 715401"/>
                <a:gd name="connsiteY10" fmla="*/ 1382629 h 1914835"/>
                <a:gd name="connsiteX11" fmla="*/ 675862 w 715401"/>
                <a:gd name="connsiteY11" fmla="*/ 1447943 h 1914835"/>
                <a:gd name="connsiteX12" fmla="*/ 675863 w 715401"/>
                <a:gd name="connsiteY12" fmla="*/ 1447944 h 1914835"/>
                <a:gd name="connsiteX13" fmla="*/ 610549 w 715401"/>
                <a:gd name="connsiteY13" fmla="*/ 1410235 h 1914835"/>
                <a:gd name="connsiteX14" fmla="*/ 557146 w 715401"/>
                <a:gd name="connsiteY14" fmla="*/ 1210934 h 1914835"/>
                <a:gd name="connsiteX15" fmla="*/ 557146 w 715401"/>
                <a:gd name="connsiteY15" fmla="*/ 1278513 h 1914835"/>
                <a:gd name="connsiteX16" fmla="*/ 553606 w 715401"/>
                <a:gd name="connsiteY16" fmla="*/ 1296048 h 1914835"/>
                <a:gd name="connsiteX17" fmla="*/ 502467 w 715401"/>
                <a:gd name="connsiteY17" fmla="*/ 1914835 h 1914835"/>
                <a:gd name="connsiteX18" fmla="*/ 395195 w 715401"/>
                <a:gd name="connsiteY18" fmla="*/ 1914835 h 1914835"/>
                <a:gd name="connsiteX19" fmla="*/ 357153 w 715401"/>
                <a:gd name="connsiteY19" fmla="*/ 1454522 h 1914835"/>
                <a:gd name="connsiteX20" fmla="*/ 319111 w 715401"/>
                <a:gd name="connsiteY20" fmla="*/ 1914835 h 1914835"/>
                <a:gd name="connsiteX21" fmla="*/ 211839 w 715401"/>
                <a:gd name="connsiteY21" fmla="*/ 1914835 h 1914835"/>
                <a:gd name="connsiteX22" fmla="*/ 160243 w 715401"/>
                <a:gd name="connsiteY22" fmla="*/ 1290513 h 1914835"/>
                <a:gd name="connsiteX23" fmla="*/ 157820 w 715401"/>
                <a:gd name="connsiteY23" fmla="*/ 1278513 h 1914835"/>
                <a:gd name="connsiteX24" fmla="*/ 157820 w 715401"/>
                <a:gd name="connsiteY24" fmla="*/ 1212561 h 1914835"/>
                <a:gd name="connsiteX25" fmla="*/ 104854 w 715401"/>
                <a:gd name="connsiteY25" fmla="*/ 1410235 h 1914835"/>
                <a:gd name="connsiteX26" fmla="*/ 39539 w 715401"/>
                <a:gd name="connsiteY26" fmla="*/ 1447944 h 1914835"/>
                <a:gd name="connsiteX27" fmla="*/ 1830 w 715401"/>
                <a:gd name="connsiteY27" fmla="*/ 1382630 h 1914835"/>
                <a:gd name="connsiteX28" fmla="*/ 162874 w 715401"/>
                <a:gd name="connsiteY28" fmla="*/ 781610 h 1914835"/>
                <a:gd name="connsiteX29" fmla="*/ 172295 w 715401"/>
                <a:gd name="connsiteY29" fmla="*/ 762643 h 1914835"/>
                <a:gd name="connsiteX30" fmla="*/ 172384 w 715401"/>
                <a:gd name="connsiteY30" fmla="*/ 762566 h 1914835"/>
                <a:gd name="connsiteX31" fmla="*/ 181023 w 715401"/>
                <a:gd name="connsiteY31" fmla="*/ 744594 h 1914835"/>
                <a:gd name="connsiteX32" fmla="*/ 240799 w 715401"/>
                <a:gd name="connsiteY32" fmla="*/ 695370 h 1914835"/>
                <a:gd name="connsiteX33" fmla="*/ 285435 w 715401"/>
                <a:gd name="connsiteY33" fmla="*/ 686358 h 1914835"/>
                <a:gd name="connsiteX34" fmla="*/ 294775 w 715401"/>
                <a:gd name="connsiteY34" fmla="*/ 648999 h 1914835"/>
                <a:gd name="connsiteX35" fmla="*/ 245468 w 715401"/>
                <a:gd name="connsiteY35" fmla="*/ 637522 h 1914835"/>
                <a:gd name="connsiteX36" fmla="*/ 69711 w 715401"/>
                <a:gd name="connsiteY36" fmla="*/ 331798 h 1914835"/>
                <a:gd name="connsiteX37" fmla="*/ 357482 w 715401"/>
                <a:gd name="connsiteY3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15401" h="1914835">
                  <a:moveTo>
                    <a:pt x="357482" y="0"/>
                  </a:moveTo>
                  <a:cubicBezTo>
                    <a:pt x="516414" y="0"/>
                    <a:pt x="645253" y="148551"/>
                    <a:pt x="645253" y="331798"/>
                  </a:cubicBezTo>
                  <a:cubicBezTo>
                    <a:pt x="645253" y="469233"/>
                    <a:pt x="572781" y="587152"/>
                    <a:pt x="469496" y="637522"/>
                  </a:cubicBezTo>
                  <a:lnTo>
                    <a:pt x="420191" y="648999"/>
                  </a:lnTo>
                  <a:lnTo>
                    <a:pt x="429531" y="686358"/>
                  </a:lnTo>
                  <a:lnTo>
                    <a:pt x="474167" y="695370"/>
                  </a:lnTo>
                  <a:cubicBezTo>
                    <a:pt x="498549" y="705683"/>
                    <a:pt x="519293" y="722910"/>
                    <a:pt x="533943" y="744594"/>
                  </a:cubicBezTo>
                  <a:lnTo>
                    <a:pt x="542269" y="761914"/>
                  </a:lnTo>
                  <a:lnTo>
                    <a:pt x="543108" y="762643"/>
                  </a:lnTo>
                  <a:cubicBezTo>
                    <a:pt x="547366" y="768108"/>
                    <a:pt x="550623" y="774497"/>
                    <a:pt x="552529" y="781610"/>
                  </a:cubicBezTo>
                  <a:lnTo>
                    <a:pt x="713571" y="1382629"/>
                  </a:lnTo>
                  <a:cubicBezTo>
                    <a:pt x="721194" y="1411078"/>
                    <a:pt x="704311" y="1440320"/>
                    <a:pt x="675862" y="1447943"/>
                  </a:cubicBezTo>
                  <a:lnTo>
                    <a:pt x="675863" y="1447944"/>
                  </a:lnTo>
                  <a:cubicBezTo>
                    <a:pt x="647414" y="1455567"/>
                    <a:pt x="618172" y="1438684"/>
                    <a:pt x="610549" y="1410235"/>
                  </a:cubicBezTo>
                  <a:lnTo>
                    <a:pt x="557146" y="1210934"/>
                  </a:lnTo>
                  <a:lnTo>
                    <a:pt x="557146" y="1278513"/>
                  </a:lnTo>
                  <a:lnTo>
                    <a:pt x="553606" y="1296048"/>
                  </a:lnTo>
                  <a:lnTo>
                    <a:pt x="502467" y="1914835"/>
                  </a:lnTo>
                  <a:lnTo>
                    <a:pt x="395195" y="1914835"/>
                  </a:lnTo>
                  <a:lnTo>
                    <a:pt x="357153" y="1454522"/>
                  </a:lnTo>
                  <a:lnTo>
                    <a:pt x="319111" y="1914835"/>
                  </a:lnTo>
                  <a:lnTo>
                    <a:pt x="211839" y="1914835"/>
                  </a:lnTo>
                  <a:lnTo>
                    <a:pt x="160243" y="1290513"/>
                  </a:lnTo>
                  <a:lnTo>
                    <a:pt x="157820" y="1278513"/>
                  </a:lnTo>
                  <a:lnTo>
                    <a:pt x="157820" y="1212561"/>
                  </a:lnTo>
                  <a:lnTo>
                    <a:pt x="104854" y="1410235"/>
                  </a:lnTo>
                  <a:cubicBezTo>
                    <a:pt x="97231" y="1438684"/>
                    <a:pt x="67988" y="1455567"/>
                    <a:pt x="39539" y="1447944"/>
                  </a:cubicBezTo>
                  <a:cubicBezTo>
                    <a:pt x="11090" y="1440321"/>
                    <a:pt x="-5793" y="1411079"/>
                    <a:pt x="1830" y="1382630"/>
                  </a:cubicBezTo>
                  <a:cubicBezTo>
                    <a:pt x="55511" y="1182290"/>
                    <a:pt x="109193" y="981949"/>
                    <a:pt x="162874" y="781610"/>
                  </a:cubicBezTo>
                  <a:cubicBezTo>
                    <a:pt x="164780" y="774497"/>
                    <a:pt x="168037" y="768108"/>
                    <a:pt x="172295" y="762643"/>
                  </a:cubicBezTo>
                  <a:lnTo>
                    <a:pt x="172384" y="762566"/>
                  </a:lnTo>
                  <a:lnTo>
                    <a:pt x="181023" y="744594"/>
                  </a:lnTo>
                  <a:cubicBezTo>
                    <a:pt x="195673" y="722910"/>
                    <a:pt x="216418" y="705683"/>
                    <a:pt x="240799" y="695370"/>
                  </a:cubicBezTo>
                  <a:lnTo>
                    <a:pt x="285435" y="686358"/>
                  </a:lnTo>
                  <a:lnTo>
                    <a:pt x="294775" y="648999"/>
                  </a:lnTo>
                  <a:lnTo>
                    <a:pt x="245468" y="637522"/>
                  </a:lnTo>
                  <a:cubicBezTo>
                    <a:pt x="142183" y="587152"/>
                    <a:pt x="69711" y="469233"/>
                    <a:pt x="69711" y="331798"/>
                  </a:cubicBezTo>
                  <a:cubicBezTo>
                    <a:pt x="69711" y="148551"/>
                    <a:pt x="198550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717DA9DE-644E-8F57-5106-3DDF3947FF50}"/>
                </a:ext>
              </a:extLst>
            </p:cNvPr>
            <p:cNvSpPr/>
            <p:nvPr/>
          </p:nvSpPr>
          <p:spPr bwMode="auto">
            <a:xfrm>
              <a:off x="1892660" y="1268760"/>
              <a:ext cx="715401" cy="1921446"/>
            </a:xfrm>
            <a:custGeom>
              <a:avLst/>
              <a:gdLst>
                <a:gd name="connsiteX0" fmla="*/ 357482 w 715401"/>
                <a:gd name="connsiteY0" fmla="*/ 0 h 1921446"/>
                <a:gd name="connsiteX1" fmla="*/ 662987 w 715401"/>
                <a:gd name="connsiteY1" fmla="*/ 305505 h 1921446"/>
                <a:gd name="connsiteX2" fmla="*/ 662987 w 715401"/>
                <a:gd name="connsiteY2" fmla="*/ 454083 h 1921446"/>
                <a:gd name="connsiteX3" fmla="*/ 478456 w 715401"/>
                <a:gd name="connsiteY3" fmla="*/ 638614 h 1921446"/>
                <a:gd name="connsiteX4" fmla="*/ 478314 w 715401"/>
                <a:gd name="connsiteY4" fmla="*/ 638614 h 1921446"/>
                <a:gd name="connsiteX5" fmla="*/ 469496 w 715401"/>
                <a:gd name="connsiteY5" fmla="*/ 644133 h 1921446"/>
                <a:gd name="connsiteX6" fmla="*/ 420191 w 715401"/>
                <a:gd name="connsiteY6" fmla="*/ 655610 h 1921446"/>
                <a:gd name="connsiteX7" fmla="*/ 429531 w 715401"/>
                <a:gd name="connsiteY7" fmla="*/ 692969 h 1921446"/>
                <a:gd name="connsiteX8" fmla="*/ 474167 w 715401"/>
                <a:gd name="connsiteY8" fmla="*/ 701981 h 1921446"/>
                <a:gd name="connsiteX9" fmla="*/ 533943 w 715401"/>
                <a:gd name="connsiteY9" fmla="*/ 751205 h 1921446"/>
                <a:gd name="connsiteX10" fmla="*/ 542269 w 715401"/>
                <a:gd name="connsiteY10" fmla="*/ 768525 h 1921446"/>
                <a:gd name="connsiteX11" fmla="*/ 543108 w 715401"/>
                <a:gd name="connsiteY11" fmla="*/ 769254 h 1921446"/>
                <a:gd name="connsiteX12" fmla="*/ 552529 w 715401"/>
                <a:gd name="connsiteY12" fmla="*/ 788221 h 1921446"/>
                <a:gd name="connsiteX13" fmla="*/ 713571 w 715401"/>
                <a:gd name="connsiteY13" fmla="*/ 1389240 h 1921446"/>
                <a:gd name="connsiteX14" fmla="*/ 675862 w 715401"/>
                <a:gd name="connsiteY14" fmla="*/ 1454554 h 1921446"/>
                <a:gd name="connsiteX15" fmla="*/ 675863 w 715401"/>
                <a:gd name="connsiteY15" fmla="*/ 1454555 h 1921446"/>
                <a:gd name="connsiteX16" fmla="*/ 610549 w 715401"/>
                <a:gd name="connsiteY16" fmla="*/ 1416846 h 1921446"/>
                <a:gd name="connsiteX17" fmla="*/ 557146 w 715401"/>
                <a:gd name="connsiteY17" fmla="*/ 1217545 h 1921446"/>
                <a:gd name="connsiteX18" fmla="*/ 557146 w 715401"/>
                <a:gd name="connsiteY18" fmla="*/ 1285124 h 1921446"/>
                <a:gd name="connsiteX19" fmla="*/ 556984 w 715401"/>
                <a:gd name="connsiteY19" fmla="*/ 1285928 h 1921446"/>
                <a:gd name="connsiteX20" fmla="*/ 643936 w 715401"/>
                <a:gd name="connsiteY20" fmla="*/ 1693928 h 1921446"/>
                <a:gd name="connsiteX21" fmla="*/ 521270 w 715401"/>
                <a:gd name="connsiteY21" fmla="*/ 1693928 h 1921446"/>
                <a:gd name="connsiteX22" fmla="*/ 502467 w 715401"/>
                <a:gd name="connsiteY22" fmla="*/ 1921446 h 1921446"/>
                <a:gd name="connsiteX23" fmla="*/ 395195 w 715401"/>
                <a:gd name="connsiteY23" fmla="*/ 1921446 h 1921446"/>
                <a:gd name="connsiteX24" fmla="*/ 376392 w 715401"/>
                <a:gd name="connsiteY24" fmla="*/ 1693928 h 1921446"/>
                <a:gd name="connsiteX25" fmla="*/ 337914 w 715401"/>
                <a:gd name="connsiteY25" fmla="*/ 1693928 h 1921446"/>
                <a:gd name="connsiteX26" fmla="*/ 319111 w 715401"/>
                <a:gd name="connsiteY26" fmla="*/ 1921446 h 1921446"/>
                <a:gd name="connsiteX27" fmla="*/ 211839 w 715401"/>
                <a:gd name="connsiteY27" fmla="*/ 1921446 h 1921446"/>
                <a:gd name="connsiteX28" fmla="*/ 193036 w 715401"/>
                <a:gd name="connsiteY28" fmla="*/ 1693928 h 1921446"/>
                <a:gd name="connsiteX29" fmla="*/ 71028 w 715401"/>
                <a:gd name="connsiteY29" fmla="*/ 1693928 h 1921446"/>
                <a:gd name="connsiteX30" fmla="*/ 157982 w 715401"/>
                <a:gd name="connsiteY30" fmla="*/ 1285923 h 1921446"/>
                <a:gd name="connsiteX31" fmla="*/ 157820 w 715401"/>
                <a:gd name="connsiteY31" fmla="*/ 1285124 h 1921446"/>
                <a:gd name="connsiteX32" fmla="*/ 157820 w 715401"/>
                <a:gd name="connsiteY32" fmla="*/ 1219172 h 1921446"/>
                <a:gd name="connsiteX33" fmla="*/ 104854 w 715401"/>
                <a:gd name="connsiteY33" fmla="*/ 1416846 h 1921446"/>
                <a:gd name="connsiteX34" fmla="*/ 39539 w 715401"/>
                <a:gd name="connsiteY34" fmla="*/ 1454555 h 1921446"/>
                <a:gd name="connsiteX35" fmla="*/ 1830 w 715401"/>
                <a:gd name="connsiteY35" fmla="*/ 1389241 h 1921446"/>
                <a:gd name="connsiteX36" fmla="*/ 162874 w 715401"/>
                <a:gd name="connsiteY36" fmla="*/ 788221 h 1921446"/>
                <a:gd name="connsiteX37" fmla="*/ 172295 w 715401"/>
                <a:gd name="connsiteY37" fmla="*/ 769254 h 1921446"/>
                <a:gd name="connsiteX38" fmla="*/ 172384 w 715401"/>
                <a:gd name="connsiteY38" fmla="*/ 769177 h 1921446"/>
                <a:gd name="connsiteX39" fmla="*/ 181023 w 715401"/>
                <a:gd name="connsiteY39" fmla="*/ 751205 h 1921446"/>
                <a:gd name="connsiteX40" fmla="*/ 240799 w 715401"/>
                <a:gd name="connsiteY40" fmla="*/ 701981 h 1921446"/>
                <a:gd name="connsiteX41" fmla="*/ 285435 w 715401"/>
                <a:gd name="connsiteY41" fmla="*/ 692969 h 1921446"/>
                <a:gd name="connsiteX42" fmla="*/ 294775 w 715401"/>
                <a:gd name="connsiteY42" fmla="*/ 655610 h 1921446"/>
                <a:gd name="connsiteX43" fmla="*/ 245468 w 715401"/>
                <a:gd name="connsiteY43" fmla="*/ 644133 h 1921446"/>
                <a:gd name="connsiteX44" fmla="*/ 236650 w 715401"/>
                <a:gd name="connsiteY44" fmla="*/ 638614 h 1921446"/>
                <a:gd name="connsiteX45" fmla="*/ 236508 w 715401"/>
                <a:gd name="connsiteY45" fmla="*/ 638614 h 1921446"/>
                <a:gd name="connsiteX46" fmla="*/ 51977 w 715401"/>
                <a:gd name="connsiteY46" fmla="*/ 454083 h 1921446"/>
                <a:gd name="connsiteX47" fmla="*/ 51977 w 715401"/>
                <a:gd name="connsiteY47" fmla="*/ 305505 h 1921446"/>
                <a:gd name="connsiteX48" fmla="*/ 357482 w 715401"/>
                <a:gd name="connsiteY48" fmla="*/ 0 h 1921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15401" h="1921446">
                  <a:moveTo>
                    <a:pt x="357482" y="0"/>
                  </a:moveTo>
                  <a:cubicBezTo>
                    <a:pt x="526208" y="0"/>
                    <a:pt x="662987" y="136779"/>
                    <a:pt x="662987" y="305505"/>
                  </a:cubicBezTo>
                  <a:lnTo>
                    <a:pt x="662987" y="454083"/>
                  </a:lnTo>
                  <a:cubicBezTo>
                    <a:pt x="662987" y="555997"/>
                    <a:pt x="580370" y="638614"/>
                    <a:pt x="478456" y="638614"/>
                  </a:cubicBezTo>
                  <a:lnTo>
                    <a:pt x="478314" y="638614"/>
                  </a:lnTo>
                  <a:lnTo>
                    <a:pt x="469496" y="644133"/>
                  </a:lnTo>
                  <a:lnTo>
                    <a:pt x="420191" y="655610"/>
                  </a:lnTo>
                  <a:lnTo>
                    <a:pt x="429531" y="692969"/>
                  </a:lnTo>
                  <a:lnTo>
                    <a:pt x="474167" y="701981"/>
                  </a:lnTo>
                  <a:cubicBezTo>
                    <a:pt x="498549" y="712294"/>
                    <a:pt x="519294" y="729521"/>
                    <a:pt x="533943" y="751205"/>
                  </a:cubicBezTo>
                  <a:lnTo>
                    <a:pt x="542269" y="768525"/>
                  </a:lnTo>
                  <a:lnTo>
                    <a:pt x="543108" y="769254"/>
                  </a:lnTo>
                  <a:cubicBezTo>
                    <a:pt x="547366" y="774719"/>
                    <a:pt x="550623" y="781108"/>
                    <a:pt x="552529" y="788221"/>
                  </a:cubicBezTo>
                  <a:lnTo>
                    <a:pt x="713571" y="1389240"/>
                  </a:lnTo>
                  <a:cubicBezTo>
                    <a:pt x="721194" y="1417689"/>
                    <a:pt x="704311" y="1446931"/>
                    <a:pt x="675862" y="1454554"/>
                  </a:cubicBezTo>
                  <a:lnTo>
                    <a:pt x="675863" y="1454555"/>
                  </a:lnTo>
                  <a:cubicBezTo>
                    <a:pt x="647414" y="1462178"/>
                    <a:pt x="618172" y="1445295"/>
                    <a:pt x="610549" y="1416846"/>
                  </a:cubicBezTo>
                  <a:lnTo>
                    <a:pt x="557146" y="1217545"/>
                  </a:lnTo>
                  <a:lnTo>
                    <a:pt x="557146" y="1285124"/>
                  </a:lnTo>
                  <a:lnTo>
                    <a:pt x="556984" y="1285928"/>
                  </a:lnTo>
                  <a:lnTo>
                    <a:pt x="643936" y="1693928"/>
                  </a:lnTo>
                  <a:lnTo>
                    <a:pt x="521270" y="1693928"/>
                  </a:lnTo>
                  <a:lnTo>
                    <a:pt x="502467" y="1921446"/>
                  </a:lnTo>
                  <a:lnTo>
                    <a:pt x="395195" y="1921446"/>
                  </a:lnTo>
                  <a:lnTo>
                    <a:pt x="376392" y="1693928"/>
                  </a:lnTo>
                  <a:lnTo>
                    <a:pt x="337914" y="1693928"/>
                  </a:lnTo>
                  <a:lnTo>
                    <a:pt x="319111" y="1921446"/>
                  </a:lnTo>
                  <a:lnTo>
                    <a:pt x="211839" y="1921446"/>
                  </a:lnTo>
                  <a:lnTo>
                    <a:pt x="193036" y="1693928"/>
                  </a:lnTo>
                  <a:lnTo>
                    <a:pt x="71028" y="1693928"/>
                  </a:lnTo>
                  <a:lnTo>
                    <a:pt x="157982" y="1285923"/>
                  </a:lnTo>
                  <a:lnTo>
                    <a:pt x="157820" y="1285124"/>
                  </a:lnTo>
                  <a:lnTo>
                    <a:pt x="157820" y="1219172"/>
                  </a:lnTo>
                  <a:lnTo>
                    <a:pt x="104854" y="1416846"/>
                  </a:lnTo>
                  <a:cubicBezTo>
                    <a:pt x="97231" y="1445295"/>
                    <a:pt x="67989" y="1462178"/>
                    <a:pt x="39539" y="1454555"/>
                  </a:cubicBezTo>
                  <a:cubicBezTo>
                    <a:pt x="11090" y="1446932"/>
                    <a:pt x="-5793" y="1417690"/>
                    <a:pt x="1830" y="1389241"/>
                  </a:cubicBezTo>
                  <a:cubicBezTo>
                    <a:pt x="55511" y="1188901"/>
                    <a:pt x="109193" y="988560"/>
                    <a:pt x="162874" y="788221"/>
                  </a:cubicBezTo>
                  <a:cubicBezTo>
                    <a:pt x="164780" y="781108"/>
                    <a:pt x="168037" y="774719"/>
                    <a:pt x="172295" y="769254"/>
                  </a:cubicBezTo>
                  <a:lnTo>
                    <a:pt x="172384" y="769177"/>
                  </a:lnTo>
                  <a:lnTo>
                    <a:pt x="181023" y="751205"/>
                  </a:lnTo>
                  <a:cubicBezTo>
                    <a:pt x="195673" y="729521"/>
                    <a:pt x="216418" y="712294"/>
                    <a:pt x="240799" y="701981"/>
                  </a:cubicBezTo>
                  <a:lnTo>
                    <a:pt x="285435" y="692969"/>
                  </a:lnTo>
                  <a:lnTo>
                    <a:pt x="294775" y="655610"/>
                  </a:lnTo>
                  <a:lnTo>
                    <a:pt x="245468" y="644133"/>
                  </a:lnTo>
                  <a:lnTo>
                    <a:pt x="236650" y="638614"/>
                  </a:lnTo>
                  <a:lnTo>
                    <a:pt x="236508" y="638614"/>
                  </a:lnTo>
                  <a:cubicBezTo>
                    <a:pt x="134594" y="638614"/>
                    <a:pt x="51977" y="555997"/>
                    <a:pt x="51977" y="454083"/>
                  </a:cubicBezTo>
                  <a:lnTo>
                    <a:pt x="51977" y="305505"/>
                  </a:lnTo>
                  <a:cubicBezTo>
                    <a:pt x="51977" y="136779"/>
                    <a:pt x="188756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490EE4CF-5558-2230-C82D-8C96F2E9ADE3}"/>
                </a:ext>
              </a:extLst>
            </p:cNvPr>
            <p:cNvGrpSpPr/>
            <p:nvPr/>
          </p:nvGrpSpPr>
          <p:grpSpPr>
            <a:xfrm>
              <a:off x="1285278" y="1967734"/>
              <a:ext cx="174450" cy="230160"/>
              <a:chOff x="1780825" y="2492402"/>
              <a:chExt cx="443890" cy="585642"/>
            </a:xfrm>
          </p:grpSpPr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BF90B2D6-0646-48C2-3E84-534190F90E7D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5" name="正方形/長方形 34">
                <a:extLst>
                  <a:ext uri="{FF2B5EF4-FFF2-40B4-BE49-F238E27FC236}">
                    <a16:creationId xmlns:a16="http://schemas.microsoft.com/office/drawing/2014/main" id="{CB82A1DB-17D9-C985-C965-0B4DDB4A7B28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FE798B94-17F7-249E-8CD9-1701C1C8937E}"/>
                </a:ext>
              </a:extLst>
            </p:cNvPr>
            <p:cNvGrpSpPr/>
            <p:nvPr/>
          </p:nvGrpSpPr>
          <p:grpSpPr>
            <a:xfrm>
              <a:off x="2161578" y="1967734"/>
              <a:ext cx="174450" cy="230160"/>
              <a:chOff x="1780825" y="2492402"/>
              <a:chExt cx="443890" cy="585642"/>
            </a:xfrm>
          </p:grpSpPr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2631E62E-9F35-AE7A-DBA7-DB39B31D48A1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3" name="正方形/長方形 32">
                <a:extLst>
                  <a:ext uri="{FF2B5EF4-FFF2-40B4-BE49-F238E27FC236}">
                    <a16:creationId xmlns:a16="http://schemas.microsoft.com/office/drawing/2014/main" id="{4D881430-A575-8DCE-5AEC-FA27D503BB9F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4153823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popg85_このトイレは職員専用です</dc:title>
  <dc:subject>popg85_このトイレは職員専用です</dc:subject>
  <dc:creator>でじけろお</dc:creator>
  <cp:lastModifiedBy/>
  <cp:revision>1</cp:revision>
  <dcterms:created xsi:type="dcterms:W3CDTF">2014-12-04T06:28:23Z</dcterms:created>
  <dcterms:modified xsi:type="dcterms:W3CDTF">2024-11-13T14:11:37Z</dcterms:modified>
  <cp:version>1</cp:version>
</cp:coreProperties>
</file>

<file path=docProps/thumbnail.jpeg>
</file>