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1B62857-EE23-A56D-40AC-D1470682D6BF}"/>
              </a:ext>
            </a:extLst>
          </p:cNvPr>
          <p:cNvGrpSpPr/>
          <p:nvPr/>
        </p:nvGrpSpPr>
        <p:grpSpPr>
          <a:xfrm>
            <a:off x="7641817" y="3103372"/>
            <a:ext cx="1997646" cy="3408357"/>
            <a:chOff x="-993379" y="1837767"/>
            <a:chExt cx="1521378" cy="2595755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15687CC-0406-B409-7597-8BDFE40DD284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C6D527F-4DEA-C8D7-48F9-2C17BBDB024D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四角形: 上の 2 つの角を丸める 5">
              <a:extLst>
                <a:ext uri="{FF2B5EF4-FFF2-40B4-BE49-F238E27FC236}">
                  <a16:creationId xmlns:a16="http://schemas.microsoft.com/office/drawing/2014/main" id="{A2211658-9FEF-CE03-CDF7-9040FAABA482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C06B8FB-18BB-36E1-8402-1B983CAAD767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19E3B86-E4A1-BA82-55B6-59C66D19B39F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966777C-248E-249C-C2A0-BDA5CA5F5D79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5">
              <a:extLst>
                <a:ext uri="{FF2B5EF4-FFF2-40B4-BE49-F238E27FC236}">
                  <a16:creationId xmlns:a16="http://schemas.microsoft.com/office/drawing/2014/main" id="{10ABD34C-E98F-9930-A317-0ACD1FB03D4E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A9A4D45-19C7-BBFB-9E65-9668E4218FDC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24869469-E5B2-FAD6-42D5-68E573965237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FAEDF48-5E2E-91E4-4CA2-D3E2C8320604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918C2C5-6E8E-8DA0-1E51-A6735EAC49FD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8FE71531-252A-81BF-829E-B7ED3D6A7712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C8B40F4-46C9-8314-4D19-E3DE1CD229EB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5F113B0-A71C-C50E-EF90-045B6937EE2C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13D056F-B94A-2E73-0B73-83ED19BC5B20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1C4C06B-B717-3167-0BB2-6711416FFD8C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90A29BE7-0C95-B966-D60C-5AA50A8FF6B4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060C4CC-9982-862E-EA12-A5920959473D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F1B1FCC5-59A4-A73F-8757-2638A622ADC1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二等辺三角形 71">
              <a:extLst>
                <a:ext uri="{FF2B5EF4-FFF2-40B4-BE49-F238E27FC236}">
                  <a16:creationId xmlns:a16="http://schemas.microsoft.com/office/drawing/2014/main" id="{8DAA7F51-6991-0A24-3FD5-0094261412C5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DF94D66-7107-019E-608D-8D6937ED60F7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店員専用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B58626A-EB72-6BD3-D3EA-89E6E61D41A6}"/>
              </a:ext>
            </a:extLst>
          </p:cNvPr>
          <p:cNvGrpSpPr/>
          <p:nvPr/>
        </p:nvGrpSpPr>
        <p:grpSpPr>
          <a:xfrm>
            <a:off x="7663182" y="3229240"/>
            <a:ext cx="1964754" cy="3343227"/>
            <a:chOff x="644921" y="1844744"/>
            <a:chExt cx="1521378" cy="2588778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0EC0B1E-7469-460D-0C8A-EC9A5EB1A617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23B1947-A1DE-DC53-0482-6F78397EB364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EF59BFE5-2DC3-B107-13F7-4B32EB737A88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FF520BE-CB6E-18CE-B810-93FB7939A192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上の 2 つの角を丸める 5">
                <a:extLst>
                  <a:ext uri="{FF2B5EF4-FFF2-40B4-BE49-F238E27FC236}">
                    <a16:creationId xmlns:a16="http://schemas.microsoft.com/office/drawing/2014/main" id="{DEF96EC4-47FB-DDD9-2F60-A66689592FC1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6230942-9A7D-B60E-48F5-4B15CBF0B864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123EAD2-C1CF-A717-44C4-75BD9E554F3A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四角形: 上の 2 つの角を丸める 5">
                <a:extLst>
                  <a:ext uri="{FF2B5EF4-FFF2-40B4-BE49-F238E27FC236}">
                    <a16:creationId xmlns:a16="http://schemas.microsoft.com/office/drawing/2014/main" id="{7E66124A-51A4-8434-F74C-DEB9D29E3651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5112650-3141-F086-73D3-1BB5210EAF88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3B3FBCC8-99CD-97C8-04F4-E04C4FD738C8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D710373-F3B9-5393-B1EC-EFC41803F476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DD2011D-FF22-89CE-6B1D-B91871270189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6C152836-16CE-18E7-7AB2-198068203E62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5904D251-BD85-681D-05A0-905A058FD3E3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83D56A16-800E-7604-F159-207BC090A5AC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94894B7-20CA-47E3-F3D5-CD0D90028303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5E6384C-C855-52EC-C72A-4467C7BFA5C2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BD41581-4C43-DF17-DC3F-F0D83D88067F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D6C4DA5A-713C-6054-590D-1308DF5B0C92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二等辺三角形 71">
                <a:extLst>
                  <a:ext uri="{FF2B5EF4-FFF2-40B4-BE49-F238E27FC236}">
                    <a16:creationId xmlns:a16="http://schemas.microsoft.com/office/drawing/2014/main" id="{EADE0C5E-3B46-1D50-ABD3-9181147D412C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48F7A9DC-4AF2-F7CE-8488-920E46D7F028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3D8F18EB-B5E0-9012-CE76-F7D35C428BBD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82D6118A-184B-C1C5-7ADD-ADA52804461A}"/>
                  </a:ext>
                </a:extLst>
              </p:cNvPr>
              <p:cNvCxnSpPr>
                <a:stCxn id="58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DD4D85D5-B88E-413E-DEB0-997B99D6DC7F}"/>
                  </a:ext>
                </a:extLst>
              </p:cNvPr>
              <p:cNvCxnSpPr>
                <a:cxnSpLocks/>
                <a:stCxn id="59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27BA90C6-74F1-5DF2-681B-4D083B388BC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BE61862E-6E3C-2071-40DE-11FB74A68CD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79D9DE8C-FCA2-A8F3-E1F9-8BA27A19A4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D6C06F7-02B2-BF28-5459-24B8E4FEC663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FE143C26-0DE1-CB08-32DD-6E083C382760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549880" y="3355818"/>
            <a:ext cx="8803126" cy="3118424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943A51C-FB34-36BD-7234-D94A0199AF7A}"/>
              </a:ext>
            </a:extLst>
          </p:cNvPr>
          <p:cNvGrpSpPr/>
          <p:nvPr/>
        </p:nvGrpSpPr>
        <p:grpSpPr>
          <a:xfrm>
            <a:off x="3602752" y="291202"/>
            <a:ext cx="2688350" cy="2688350"/>
            <a:chOff x="-449265" y="6704217"/>
            <a:chExt cx="2688350" cy="26883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95A6345A-B44A-6F59-23CE-2F8F01ABE79E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0F405B97-34D5-75C3-943C-AB79E494767C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E16EEFB-46CA-EF09-F7F7-6077ADB6D367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56D1DE4-E1CB-C843-7E0E-4FFE17608D69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C1DA716-75E5-C14B-0BF2-1824AC7CECE9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E0773E3-0B6D-C0F6-4BE6-9CCD3CEABA02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23C99FA-8B91-E4C9-9A5D-8171D7D1FA8D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F9FFE-F7EE-74E1-853E-CBE78D604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DC901B1-085D-903B-7BDE-ED2CE3EF0EEA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3D9B39-20E8-3261-4296-FC3C61E0E488}"/>
              </a:ext>
            </a:extLst>
          </p:cNvPr>
          <p:cNvSpPr txBox="1"/>
          <p:nvPr/>
        </p:nvSpPr>
        <p:spPr>
          <a:xfrm>
            <a:off x="549880" y="3788229"/>
            <a:ext cx="8803126" cy="2253602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店員専用</a:t>
            </a: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E82687-AB1F-CE01-AEA5-DEB558F807B8}"/>
              </a:ext>
            </a:extLst>
          </p:cNvPr>
          <p:cNvGrpSpPr/>
          <p:nvPr/>
        </p:nvGrpSpPr>
        <p:grpSpPr>
          <a:xfrm>
            <a:off x="3602752" y="291202"/>
            <a:ext cx="2688350" cy="2688350"/>
            <a:chOff x="-449265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446C1C1-3935-7D76-16A6-7772FEC7411E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8066CD8-C973-2D2D-AC3F-4ACA9D8C1EEF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5585B4-0E87-4DF6-4881-1FB24BDDF1C9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8F70D57-5DC4-C41C-1699-1FC4378E7EEF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4F06610-D81D-0360-9E0A-D070478B4624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ED83866F-D0DB-5422-D5E4-DFD5C53971AF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27B757FF-FACF-6825-BB08-9082584FC967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415382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popg86_このトイレは店員専用です</dc:title>
  <dc:subject>popg86_このトイレは店員専用です</dc:subject>
  <dc:creator>でじけろお</dc:creator>
  <cp:lastModifiedBy/>
  <cp:revision>1</cp:revision>
  <dcterms:created xsi:type="dcterms:W3CDTF">2014-12-04T06:28:23Z</dcterms:created>
  <dcterms:modified xsi:type="dcterms:W3CDTF">2024-11-13T15:01:26Z</dcterms:modified>
  <cp:version>1</cp:version>
</cp:coreProperties>
</file>