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6" r:id="rId2"/>
    <p:sldId id="328" r:id="rId3"/>
    <p:sldId id="316" r:id="rId4"/>
    <p:sldId id="329" r:id="rId5"/>
    <p:sldId id="327" r:id="rId6"/>
    <p:sldId id="33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6600"/>
    <a:srgbClr val="FF0000"/>
    <a:srgbClr val="99CCFF"/>
    <a:srgbClr val="FFCC66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181703" y="7075174"/>
            <a:ext cx="2685010" cy="12309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E9C7195-FC4C-76F4-644F-73A917BE1BD4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19FA2E3D-805B-0A88-6630-4D40414CBFB8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8A4F3018-F145-F139-CA4E-70834E6A44EB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2277F49-7044-007D-CD42-2F879181BA8F}"/>
              </a:ext>
            </a:extLst>
          </p:cNvPr>
          <p:cNvSpPr txBox="1"/>
          <p:nvPr/>
        </p:nvSpPr>
        <p:spPr>
          <a:xfrm rot="5400000">
            <a:off x="1231873" y="4284865"/>
            <a:ext cx="8265629" cy="12309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5F3AB91-F29D-2CAF-797E-5B53D11D45E3}"/>
              </a:ext>
            </a:extLst>
          </p:cNvPr>
          <p:cNvSpPr txBox="1"/>
          <p:nvPr/>
        </p:nvSpPr>
        <p:spPr>
          <a:xfrm rot="5400000">
            <a:off x="-706655" y="3864244"/>
            <a:ext cx="8265629" cy="207222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店員専用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489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FE3B92-0EBC-F7DA-745F-7DE888560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8DC4427-74BB-610D-1AC0-7E3C58959656}"/>
              </a:ext>
            </a:extLst>
          </p:cNvPr>
          <p:cNvSpPr txBox="1"/>
          <p:nvPr/>
        </p:nvSpPr>
        <p:spPr>
          <a:xfrm rot="5400000">
            <a:off x="-1906319" y="3967875"/>
            <a:ext cx="8160328" cy="19702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2C34281-C7D5-6969-F5B3-3F8294ACF742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0783654B-6E1F-CA8E-BD3E-D7ECF0BCA017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B65E486E-4BBA-A87F-245A-626C9EF8A5FC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3221569-5065-3216-EBC4-93D7EB1D2221}"/>
              </a:ext>
            </a:extLst>
          </p:cNvPr>
          <p:cNvSpPr txBox="1"/>
          <p:nvPr/>
        </p:nvSpPr>
        <p:spPr>
          <a:xfrm rot="5400000">
            <a:off x="635713" y="3967875"/>
            <a:ext cx="8160328" cy="19702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店員専用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870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6CBFE448-052C-D58E-FD6C-C1AEF6F6456B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4EC2FA9-222E-2132-9035-EC71F9FB7317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このトイレは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店員専用です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1700D764-3476-2A60-A594-85E497F1AF5B}"/>
              </a:ext>
            </a:extLst>
          </p:cNvPr>
          <p:cNvGrpSpPr/>
          <p:nvPr/>
        </p:nvGrpSpPr>
        <p:grpSpPr>
          <a:xfrm>
            <a:off x="2349008" y="6248836"/>
            <a:ext cx="1997646" cy="3408357"/>
            <a:chOff x="-993379" y="1837767"/>
            <a:chExt cx="1521378" cy="2595755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7DCDD83E-03A0-F9C3-2937-52DB0C8E5C18}"/>
                </a:ext>
              </a:extLst>
            </p:cNvPr>
            <p:cNvSpPr/>
            <p:nvPr/>
          </p:nvSpPr>
          <p:spPr bwMode="auto">
            <a:xfrm>
              <a:off x="-783823" y="2118588"/>
              <a:ext cx="1121184" cy="643341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1AEB3E70-0B8D-DB32-9195-F986A0451828}"/>
                </a:ext>
              </a:extLst>
            </p:cNvPr>
            <p:cNvSpPr/>
            <p:nvPr/>
          </p:nvSpPr>
          <p:spPr bwMode="auto">
            <a:xfrm rot="8100000">
              <a:off x="245892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四角形: 上の 2 つの角を丸める 5">
              <a:extLst>
                <a:ext uri="{FF2B5EF4-FFF2-40B4-BE49-F238E27FC236}">
                  <a16:creationId xmlns:a16="http://schemas.microsoft.com/office/drawing/2014/main" id="{D2D4790F-4CA6-FD0C-7736-29DD0BB3C0C8}"/>
                </a:ext>
              </a:extLst>
            </p:cNvPr>
            <p:cNvSpPr/>
            <p:nvPr/>
          </p:nvSpPr>
          <p:spPr bwMode="auto">
            <a:xfrm rot="19800000" flipH="1">
              <a:off x="50751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65DBD597-740A-D69B-BBD2-7B0A312270FE}"/>
                </a:ext>
              </a:extLst>
            </p:cNvPr>
            <p:cNvSpPr/>
            <p:nvPr/>
          </p:nvSpPr>
          <p:spPr bwMode="auto">
            <a:xfrm>
              <a:off x="-730785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B19624E2-3EC3-A3A8-60F1-E5B969306453}"/>
                </a:ext>
              </a:extLst>
            </p:cNvPr>
            <p:cNvSpPr/>
            <p:nvPr/>
          </p:nvSpPr>
          <p:spPr bwMode="auto">
            <a:xfrm flipH="1">
              <a:off x="-163923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C0BA83D-311F-E5A6-46CA-2C199D12A0E0}"/>
                </a:ext>
              </a:extLst>
            </p:cNvPr>
            <p:cNvSpPr/>
            <p:nvPr/>
          </p:nvSpPr>
          <p:spPr bwMode="auto">
            <a:xfrm rot="13500000" flipH="1">
              <a:off x="-986312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" name="四角形: 上の 2 つの角を丸める 5">
              <a:extLst>
                <a:ext uri="{FF2B5EF4-FFF2-40B4-BE49-F238E27FC236}">
                  <a16:creationId xmlns:a16="http://schemas.microsoft.com/office/drawing/2014/main" id="{49D0C8C8-2892-FCE3-0140-8AE8FB59052F}"/>
                </a:ext>
              </a:extLst>
            </p:cNvPr>
            <p:cNvSpPr/>
            <p:nvPr/>
          </p:nvSpPr>
          <p:spPr bwMode="auto">
            <a:xfrm rot="1800000">
              <a:off x="-777104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C463AAA0-9C58-C5DD-2CF5-9B743E032FFD}"/>
                </a:ext>
              </a:extLst>
            </p:cNvPr>
            <p:cNvSpPr/>
            <p:nvPr/>
          </p:nvSpPr>
          <p:spPr bwMode="auto">
            <a:xfrm rot="10800000">
              <a:off x="-614213" y="3668492"/>
              <a:ext cx="780726" cy="517964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6B477C1C-3880-C97E-700E-648574FEDD5B}"/>
                </a:ext>
              </a:extLst>
            </p:cNvPr>
            <p:cNvSpPr/>
            <p:nvPr/>
          </p:nvSpPr>
          <p:spPr bwMode="auto">
            <a:xfrm>
              <a:off x="-648062" y="2984501"/>
              <a:ext cx="845722" cy="677438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1949BF52-3153-0B57-E1D4-E531D9E87AAD}"/>
                </a:ext>
              </a:extLst>
            </p:cNvPr>
            <p:cNvSpPr/>
            <p:nvPr/>
          </p:nvSpPr>
          <p:spPr bwMode="auto">
            <a:xfrm>
              <a:off x="-630690" y="2985717"/>
              <a:ext cx="809300" cy="971532"/>
            </a:xfrm>
            <a:custGeom>
              <a:avLst/>
              <a:gdLst>
                <a:gd name="connsiteX0" fmla="*/ 73054 w 475228"/>
                <a:gd name="connsiteY0" fmla="*/ 0 h 863097"/>
                <a:gd name="connsiteX1" fmla="*/ 103533 w 475228"/>
                <a:gd name="connsiteY1" fmla="*/ 0 h 863097"/>
                <a:gd name="connsiteX2" fmla="*/ 111153 w 475228"/>
                <a:gd name="connsiteY2" fmla="*/ 7620 h 863097"/>
                <a:gd name="connsiteX3" fmla="*/ 111153 w 475228"/>
                <a:gd name="connsiteY3" fmla="*/ 149799 h 863097"/>
                <a:gd name="connsiteX4" fmla="*/ 370234 w 475228"/>
                <a:gd name="connsiteY4" fmla="*/ 149799 h 863097"/>
                <a:gd name="connsiteX5" fmla="*/ 370234 w 475228"/>
                <a:gd name="connsiteY5" fmla="*/ 7620 h 863097"/>
                <a:gd name="connsiteX6" fmla="*/ 377854 w 475228"/>
                <a:gd name="connsiteY6" fmla="*/ 0 h 863097"/>
                <a:gd name="connsiteX7" fmla="*/ 408333 w 475228"/>
                <a:gd name="connsiteY7" fmla="*/ 0 h 863097"/>
                <a:gd name="connsiteX8" fmla="*/ 415953 w 475228"/>
                <a:gd name="connsiteY8" fmla="*/ 7620 h 863097"/>
                <a:gd name="connsiteX9" fmla="*/ 415953 w 475228"/>
                <a:gd name="connsiteY9" fmla="*/ 149799 h 863097"/>
                <a:gd name="connsiteX10" fmla="*/ 436844 w 475228"/>
                <a:gd name="connsiteY10" fmla="*/ 149799 h 863097"/>
                <a:gd name="connsiteX11" fmla="*/ 475228 w 475228"/>
                <a:gd name="connsiteY11" fmla="*/ 863097 h 863097"/>
                <a:gd name="connsiteX12" fmla="*/ 0 w 475228"/>
                <a:gd name="connsiteY12" fmla="*/ 863097 h 863097"/>
                <a:gd name="connsiteX13" fmla="*/ 38384 w 475228"/>
                <a:gd name="connsiteY13" fmla="*/ 149799 h 863097"/>
                <a:gd name="connsiteX14" fmla="*/ 65434 w 475228"/>
                <a:gd name="connsiteY14" fmla="*/ 149799 h 863097"/>
                <a:gd name="connsiteX15" fmla="*/ 65434 w 475228"/>
                <a:gd name="connsiteY15" fmla="*/ 7620 h 863097"/>
                <a:gd name="connsiteX16" fmla="*/ 73054 w 475228"/>
                <a:gd name="connsiteY16" fmla="*/ 0 h 863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5228" h="863097">
                  <a:moveTo>
                    <a:pt x="73054" y="0"/>
                  </a:moveTo>
                  <a:lnTo>
                    <a:pt x="103533" y="0"/>
                  </a:lnTo>
                  <a:cubicBezTo>
                    <a:pt x="107741" y="0"/>
                    <a:pt x="111153" y="3412"/>
                    <a:pt x="111153" y="7620"/>
                  </a:cubicBezTo>
                  <a:lnTo>
                    <a:pt x="111153" y="149799"/>
                  </a:lnTo>
                  <a:lnTo>
                    <a:pt x="370234" y="149799"/>
                  </a:lnTo>
                  <a:lnTo>
                    <a:pt x="370234" y="7620"/>
                  </a:lnTo>
                  <a:cubicBezTo>
                    <a:pt x="370234" y="3412"/>
                    <a:pt x="373646" y="0"/>
                    <a:pt x="377854" y="0"/>
                  </a:cubicBezTo>
                  <a:lnTo>
                    <a:pt x="408333" y="0"/>
                  </a:lnTo>
                  <a:cubicBezTo>
                    <a:pt x="412541" y="0"/>
                    <a:pt x="415953" y="3412"/>
                    <a:pt x="415953" y="7620"/>
                  </a:cubicBezTo>
                  <a:lnTo>
                    <a:pt x="415953" y="149799"/>
                  </a:lnTo>
                  <a:lnTo>
                    <a:pt x="436844" y="149799"/>
                  </a:lnTo>
                  <a:lnTo>
                    <a:pt x="475228" y="863097"/>
                  </a:lnTo>
                  <a:lnTo>
                    <a:pt x="0" y="863097"/>
                  </a:lnTo>
                  <a:lnTo>
                    <a:pt x="38384" y="149799"/>
                  </a:lnTo>
                  <a:lnTo>
                    <a:pt x="65434" y="149799"/>
                  </a:lnTo>
                  <a:lnTo>
                    <a:pt x="65434" y="7620"/>
                  </a:lnTo>
                  <a:cubicBezTo>
                    <a:pt x="65434" y="3412"/>
                    <a:pt x="68846" y="0"/>
                    <a:pt x="7305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37640489-EE45-F024-FCB0-BFCD1756AFBD}"/>
                </a:ext>
              </a:extLst>
            </p:cNvPr>
            <p:cNvSpPr/>
            <p:nvPr/>
          </p:nvSpPr>
          <p:spPr bwMode="auto">
            <a:xfrm rot="20700000">
              <a:off x="-821922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D1D1E0E9-135C-0C92-295D-DE1C756A9CE0}"/>
                </a:ext>
              </a:extLst>
            </p:cNvPr>
            <p:cNvSpPr/>
            <p:nvPr/>
          </p:nvSpPr>
          <p:spPr bwMode="auto">
            <a:xfrm rot="900000" flipH="1">
              <a:off x="89463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F3DB3D6E-1D51-1FEE-C6AC-3FB042BE02F9}"/>
                </a:ext>
              </a:extLst>
            </p:cNvPr>
            <p:cNvSpPr/>
            <p:nvPr/>
          </p:nvSpPr>
          <p:spPr bwMode="auto">
            <a:xfrm>
              <a:off x="-706425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8AC2CE72-91AC-C5AE-54FB-4475E1C96C4B}"/>
                </a:ext>
              </a:extLst>
            </p:cNvPr>
            <p:cNvSpPr/>
            <p:nvPr/>
          </p:nvSpPr>
          <p:spPr bwMode="auto">
            <a:xfrm>
              <a:off x="-653720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6D8A1AAD-B825-E14F-B754-3E0783758154}"/>
                </a:ext>
              </a:extLst>
            </p:cNvPr>
            <p:cNvSpPr/>
            <p:nvPr/>
          </p:nvSpPr>
          <p:spPr bwMode="auto">
            <a:xfrm>
              <a:off x="-154266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1BAD58D0-7A65-ED25-B6F0-54362EB29558}"/>
                </a:ext>
              </a:extLst>
            </p:cNvPr>
            <p:cNvSpPr/>
            <p:nvPr/>
          </p:nvSpPr>
          <p:spPr bwMode="auto">
            <a:xfrm>
              <a:off x="-521403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25C7A459-98AD-5180-F739-06CA0C4625B5}"/>
                </a:ext>
              </a:extLst>
            </p:cNvPr>
            <p:cNvSpPr/>
            <p:nvPr/>
          </p:nvSpPr>
          <p:spPr bwMode="auto">
            <a:xfrm>
              <a:off x="-17606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257A8F34-6BCF-77CC-72F5-849C4607E300}"/>
                </a:ext>
              </a:extLst>
            </p:cNvPr>
            <p:cNvSpPr/>
            <p:nvPr/>
          </p:nvSpPr>
          <p:spPr bwMode="auto">
            <a:xfrm flipH="1">
              <a:off x="-760746" y="1993938"/>
              <a:ext cx="1059911" cy="422919"/>
            </a:xfrm>
            <a:custGeom>
              <a:avLst/>
              <a:gdLst>
                <a:gd name="connsiteX0" fmla="*/ 564435 w 1059911"/>
                <a:gd name="connsiteY0" fmla="*/ 0 h 368454"/>
                <a:gd name="connsiteX1" fmla="*/ 529942 w 1059911"/>
                <a:gd name="connsiteY1" fmla="*/ 1508 h 368454"/>
                <a:gd name="connsiteX2" fmla="*/ 495476 w 1059911"/>
                <a:gd name="connsiteY2" fmla="*/ 1 h 368454"/>
                <a:gd name="connsiteX3" fmla="*/ 482259 w 1059911"/>
                <a:gd name="connsiteY3" fmla="*/ 3592 h 368454"/>
                <a:gd name="connsiteX4" fmla="*/ 448693 w 1059911"/>
                <a:gd name="connsiteY4" fmla="*/ 5059 h 368454"/>
                <a:gd name="connsiteX5" fmla="*/ 312760 w 1059911"/>
                <a:gd name="connsiteY5" fmla="*/ 38937 h 368454"/>
                <a:gd name="connsiteX6" fmla="*/ 1471 w 1059911"/>
                <a:gd name="connsiteY6" fmla="*/ 306922 h 368454"/>
                <a:gd name="connsiteX7" fmla="*/ 40698 w 1059911"/>
                <a:gd name="connsiteY7" fmla="*/ 356297 h 368454"/>
                <a:gd name="connsiteX8" fmla="*/ 85436 w 1059911"/>
                <a:gd name="connsiteY8" fmla="*/ 368452 h 368454"/>
                <a:gd name="connsiteX9" fmla="*/ 181788 w 1059911"/>
                <a:gd name="connsiteY9" fmla="*/ 302852 h 368454"/>
                <a:gd name="connsiteX10" fmla="*/ 312760 w 1059911"/>
                <a:gd name="connsiteY10" fmla="*/ 245312 h 368454"/>
                <a:gd name="connsiteX11" fmla="*/ 448693 w 1059911"/>
                <a:gd name="connsiteY11" fmla="*/ 211434 h 368454"/>
                <a:gd name="connsiteX12" fmla="*/ 482259 w 1059911"/>
                <a:gd name="connsiteY12" fmla="*/ 209967 h 368454"/>
                <a:gd name="connsiteX13" fmla="*/ 495476 w 1059911"/>
                <a:gd name="connsiteY13" fmla="*/ 206376 h 368454"/>
                <a:gd name="connsiteX14" fmla="*/ 529942 w 1059911"/>
                <a:gd name="connsiteY14" fmla="*/ 207883 h 368454"/>
                <a:gd name="connsiteX15" fmla="*/ 564435 w 1059911"/>
                <a:gd name="connsiteY15" fmla="*/ 206375 h 368454"/>
                <a:gd name="connsiteX16" fmla="*/ 577663 w 1059911"/>
                <a:gd name="connsiteY16" fmla="*/ 209970 h 368454"/>
                <a:gd name="connsiteX17" fmla="*/ 611218 w 1059911"/>
                <a:gd name="connsiteY17" fmla="*/ 211436 h 368454"/>
                <a:gd name="connsiteX18" fmla="*/ 747151 w 1059911"/>
                <a:gd name="connsiteY18" fmla="*/ 245313 h 368454"/>
                <a:gd name="connsiteX19" fmla="*/ 878123 w 1059911"/>
                <a:gd name="connsiteY19" fmla="*/ 302853 h 368454"/>
                <a:gd name="connsiteX20" fmla="*/ 974476 w 1059911"/>
                <a:gd name="connsiteY20" fmla="*/ 368454 h 368454"/>
                <a:gd name="connsiteX21" fmla="*/ 1019213 w 1059911"/>
                <a:gd name="connsiteY21" fmla="*/ 356298 h 368454"/>
                <a:gd name="connsiteX22" fmla="*/ 1058440 w 1059911"/>
                <a:gd name="connsiteY22" fmla="*/ 306923 h 368454"/>
                <a:gd name="connsiteX23" fmla="*/ 747151 w 1059911"/>
                <a:gd name="connsiteY23" fmla="*/ 38938 h 368454"/>
                <a:gd name="connsiteX24" fmla="*/ 611218 w 1059911"/>
                <a:gd name="connsiteY24" fmla="*/ 5061 h 368454"/>
                <a:gd name="connsiteX25" fmla="*/ 577663 w 1059911"/>
                <a:gd name="connsiteY25" fmla="*/ 3595 h 36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59911" h="368454">
                  <a:moveTo>
                    <a:pt x="564435" y="0"/>
                  </a:moveTo>
                  <a:lnTo>
                    <a:pt x="529942" y="1508"/>
                  </a:lnTo>
                  <a:lnTo>
                    <a:pt x="495476" y="1"/>
                  </a:lnTo>
                  <a:lnTo>
                    <a:pt x="482259" y="3592"/>
                  </a:lnTo>
                  <a:lnTo>
                    <a:pt x="448693" y="5059"/>
                  </a:lnTo>
                  <a:cubicBezTo>
                    <a:pt x="406078" y="11490"/>
                    <a:pt x="360098" y="22724"/>
                    <a:pt x="312760" y="38937"/>
                  </a:cubicBezTo>
                  <a:cubicBezTo>
                    <a:pt x="123410" y="103791"/>
                    <a:pt x="-15958" y="223773"/>
                    <a:pt x="1471" y="306922"/>
                  </a:cubicBezTo>
                  <a:cubicBezTo>
                    <a:pt x="5829" y="327709"/>
                    <a:pt x="19574" y="344226"/>
                    <a:pt x="40698" y="356297"/>
                  </a:cubicBezTo>
                  <a:lnTo>
                    <a:pt x="85436" y="368452"/>
                  </a:lnTo>
                  <a:lnTo>
                    <a:pt x="181788" y="302852"/>
                  </a:lnTo>
                  <a:cubicBezTo>
                    <a:pt x="221209" y="281184"/>
                    <a:pt x="265423" y="261526"/>
                    <a:pt x="312760" y="245312"/>
                  </a:cubicBezTo>
                  <a:cubicBezTo>
                    <a:pt x="360098" y="229099"/>
                    <a:pt x="406078" y="217865"/>
                    <a:pt x="448693" y="211434"/>
                  </a:cubicBezTo>
                  <a:lnTo>
                    <a:pt x="482259" y="209967"/>
                  </a:lnTo>
                  <a:lnTo>
                    <a:pt x="495476" y="206376"/>
                  </a:lnTo>
                  <a:lnTo>
                    <a:pt x="529942" y="207883"/>
                  </a:lnTo>
                  <a:lnTo>
                    <a:pt x="564435" y="206375"/>
                  </a:lnTo>
                  <a:lnTo>
                    <a:pt x="577663" y="209970"/>
                  </a:lnTo>
                  <a:lnTo>
                    <a:pt x="611218" y="211436"/>
                  </a:lnTo>
                  <a:cubicBezTo>
                    <a:pt x="653833" y="217867"/>
                    <a:pt x="699813" y="229100"/>
                    <a:pt x="747151" y="245313"/>
                  </a:cubicBezTo>
                  <a:cubicBezTo>
                    <a:pt x="794489" y="261527"/>
                    <a:pt x="838702" y="281186"/>
                    <a:pt x="878123" y="302853"/>
                  </a:cubicBezTo>
                  <a:lnTo>
                    <a:pt x="974476" y="368454"/>
                  </a:lnTo>
                  <a:lnTo>
                    <a:pt x="1019213" y="356298"/>
                  </a:lnTo>
                  <a:cubicBezTo>
                    <a:pt x="1040338" y="344228"/>
                    <a:pt x="1054083" y="327710"/>
                    <a:pt x="1058440" y="306923"/>
                  </a:cubicBezTo>
                  <a:cubicBezTo>
                    <a:pt x="1075869" y="223774"/>
                    <a:pt x="936501" y="103792"/>
                    <a:pt x="747151" y="38938"/>
                  </a:cubicBezTo>
                  <a:cubicBezTo>
                    <a:pt x="699813" y="22725"/>
                    <a:pt x="653833" y="11492"/>
                    <a:pt x="611218" y="5061"/>
                  </a:cubicBezTo>
                  <a:lnTo>
                    <a:pt x="577663" y="359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台形 69">
              <a:extLst>
                <a:ext uri="{FF2B5EF4-FFF2-40B4-BE49-F238E27FC236}">
                  <a16:creationId xmlns:a16="http://schemas.microsoft.com/office/drawing/2014/main" id="{0812AE3F-2A2C-279A-7D39-CB0B1543A828}"/>
                </a:ext>
              </a:extLst>
            </p:cNvPr>
            <p:cNvSpPr/>
            <p:nvPr/>
          </p:nvSpPr>
          <p:spPr bwMode="auto">
            <a:xfrm>
              <a:off x="-652824" y="1837767"/>
              <a:ext cx="834546" cy="339088"/>
            </a:xfrm>
            <a:prstGeom prst="trapezoid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二等辺三角形 71">
              <a:extLst>
                <a:ext uri="{FF2B5EF4-FFF2-40B4-BE49-F238E27FC236}">
                  <a16:creationId xmlns:a16="http://schemas.microsoft.com/office/drawing/2014/main" id="{D01F61BF-568D-CB80-E4B5-63ED1AF57F38}"/>
                </a:ext>
              </a:extLst>
            </p:cNvPr>
            <p:cNvSpPr/>
            <p:nvPr/>
          </p:nvSpPr>
          <p:spPr bwMode="auto">
            <a:xfrm rot="16200000">
              <a:off x="-405742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E7A198A-4E90-5636-7FD3-716235750AEA}"/>
                </a:ext>
              </a:extLst>
            </p:cNvPr>
            <p:cNvSpPr/>
            <p:nvPr/>
          </p:nvSpPr>
          <p:spPr bwMode="auto">
            <a:xfrm>
              <a:off x="-470894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354345-7A78-4626-42BF-BC6AFD019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97069D81-2A92-6BB3-8613-486C3CF104EC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548C23D-BBCA-C9FE-9F07-C4E08C9BD46F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店員専用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220AF362-EE67-4E3E-4476-2EB50325B082}"/>
              </a:ext>
            </a:extLst>
          </p:cNvPr>
          <p:cNvGrpSpPr/>
          <p:nvPr/>
        </p:nvGrpSpPr>
        <p:grpSpPr>
          <a:xfrm>
            <a:off x="2328453" y="6176061"/>
            <a:ext cx="1964754" cy="3343227"/>
            <a:chOff x="644921" y="1844744"/>
            <a:chExt cx="1521378" cy="2588778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CDBB6F05-8DC3-7278-5992-D8541B86A30B}"/>
                </a:ext>
              </a:extLst>
            </p:cNvPr>
            <p:cNvSpPr/>
            <p:nvPr/>
          </p:nvSpPr>
          <p:spPr bwMode="auto">
            <a:xfrm rot="13500000" flipH="1">
              <a:off x="651988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2F5BAC6F-1608-3EB6-1D16-BBEE69DC0567}"/>
                </a:ext>
              </a:extLst>
            </p:cNvPr>
            <p:cNvGrpSpPr/>
            <p:nvPr/>
          </p:nvGrpSpPr>
          <p:grpSpPr>
            <a:xfrm>
              <a:off x="831949" y="1844744"/>
              <a:ext cx="1334350" cy="2588778"/>
              <a:chOff x="831949" y="1844744"/>
              <a:chExt cx="1334350" cy="2588778"/>
            </a:xfrm>
          </p:grpSpPr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AE0E1C48-13C0-1908-B8E6-8FB33C9FEDE5}"/>
                  </a:ext>
                </a:extLst>
              </p:cNvPr>
              <p:cNvSpPr/>
              <p:nvPr/>
            </p:nvSpPr>
            <p:spPr bwMode="auto">
              <a:xfrm>
                <a:off x="92084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8D23BDC4-ACA8-ABD7-918A-80A43D001B2B}"/>
                  </a:ext>
                </a:extLst>
              </p:cNvPr>
              <p:cNvSpPr/>
              <p:nvPr/>
            </p:nvSpPr>
            <p:spPr bwMode="auto">
              <a:xfrm rot="8100000">
                <a:off x="188419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四角形: 上の 2 つの角を丸める 5">
                <a:extLst>
                  <a:ext uri="{FF2B5EF4-FFF2-40B4-BE49-F238E27FC236}">
                    <a16:creationId xmlns:a16="http://schemas.microsoft.com/office/drawing/2014/main" id="{1262E5F9-1494-303B-B41B-3375B28C76DF}"/>
                  </a:ext>
                </a:extLst>
              </p:cNvPr>
              <p:cNvSpPr/>
              <p:nvPr/>
            </p:nvSpPr>
            <p:spPr bwMode="auto">
              <a:xfrm rot="19800000" flipH="1">
                <a:off x="1689051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CBF13185-9986-6CFF-1EA7-5657FDD64542}"/>
                  </a:ext>
                </a:extLst>
              </p:cNvPr>
              <p:cNvSpPr/>
              <p:nvPr/>
            </p:nvSpPr>
            <p:spPr bwMode="auto">
              <a:xfrm>
                <a:off x="90751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1F24A822-6D74-A679-1404-15EFEA42F0D0}"/>
                  </a:ext>
                </a:extLst>
              </p:cNvPr>
              <p:cNvSpPr/>
              <p:nvPr/>
            </p:nvSpPr>
            <p:spPr bwMode="auto">
              <a:xfrm flipH="1">
                <a:off x="147437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2" name="四角形: 上の 2 つの角を丸める 5">
                <a:extLst>
                  <a:ext uri="{FF2B5EF4-FFF2-40B4-BE49-F238E27FC236}">
                    <a16:creationId xmlns:a16="http://schemas.microsoft.com/office/drawing/2014/main" id="{E3198B53-10B3-CB15-D62B-B3A627189BAD}"/>
                  </a:ext>
                </a:extLst>
              </p:cNvPr>
              <p:cNvSpPr/>
              <p:nvPr/>
            </p:nvSpPr>
            <p:spPr bwMode="auto">
              <a:xfrm rot="1800000">
                <a:off x="861196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CBFB0067-F4D8-1E29-CAF3-3CE692B62185}"/>
                  </a:ext>
                </a:extLst>
              </p:cNvPr>
              <p:cNvSpPr/>
              <p:nvPr/>
            </p:nvSpPr>
            <p:spPr bwMode="auto">
              <a:xfrm rot="10800000">
                <a:off x="1024087" y="3668492"/>
                <a:ext cx="780726" cy="517964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6601165E-1E8A-5E0A-EC6C-7B03D1931630}"/>
                  </a:ext>
                </a:extLst>
              </p:cNvPr>
              <p:cNvSpPr/>
              <p:nvPr/>
            </p:nvSpPr>
            <p:spPr bwMode="auto">
              <a:xfrm>
                <a:off x="990238" y="2984501"/>
                <a:ext cx="845722" cy="67743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BB4D76FA-CD17-9D86-47F1-0BF40DA4FB52}"/>
                  </a:ext>
                </a:extLst>
              </p:cNvPr>
              <p:cNvSpPr/>
              <p:nvPr/>
            </p:nvSpPr>
            <p:spPr bwMode="auto">
              <a:xfrm>
                <a:off x="1007610" y="2985717"/>
                <a:ext cx="809300" cy="971532"/>
              </a:xfrm>
              <a:custGeom>
                <a:avLst/>
                <a:gdLst>
                  <a:gd name="connsiteX0" fmla="*/ 73054 w 475228"/>
                  <a:gd name="connsiteY0" fmla="*/ 0 h 863097"/>
                  <a:gd name="connsiteX1" fmla="*/ 103533 w 475228"/>
                  <a:gd name="connsiteY1" fmla="*/ 0 h 863097"/>
                  <a:gd name="connsiteX2" fmla="*/ 111153 w 475228"/>
                  <a:gd name="connsiteY2" fmla="*/ 7620 h 863097"/>
                  <a:gd name="connsiteX3" fmla="*/ 111153 w 475228"/>
                  <a:gd name="connsiteY3" fmla="*/ 149799 h 863097"/>
                  <a:gd name="connsiteX4" fmla="*/ 370234 w 475228"/>
                  <a:gd name="connsiteY4" fmla="*/ 149799 h 863097"/>
                  <a:gd name="connsiteX5" fmla="*/ 370234 w 475228"/>
                  <a:gd name="connsiteY5" fmla="*/ 7620 h 863097"/>
                  <a:gd name="connsiteX6" fmla="*/ 377854 w 475228"/>
                  <a:gd name="connsiteY6" fmla="*/ 0 h 863097"/>
                  <a:gd name="connsiteX7" fmla="*/ 408333 w 475228"/>
                  <a:gd name="connsiteY7" fmla="*/ 0 h 863097"/>
                  <a:gd name="connsiteX8" fmla="*/ 415953 w 475228"/>
                  <a:gd name="connsiteY8" fmla="*/ 7620 h 863097"/>
                  <a:gd name="connsiteX9" fmla="*/ 415953 w 475228"/>
                  <a:gd name="connsiteY9" fmla="*/ 149799 h 863097"/>
                  <a:gd name="connsiteX10" fmla="*/ 436844 w 475228"/>
                  <a:gd name="connsiteY10" fmla="*/ 149799 h 863097"/>
                  <a:gd name="connsiteX11" fmla="*/ 475228 w 475228"/>
                  <a:gd name="connsiteY11" fmla="*/ 863097 h 863097"/>
                  <a:gd name="connsiteX12" fmla="*/ 0 w 475228"/>
                  <a:gd name="connsiteY12" fmla="*/ 863097 h 863097"/>
                  <a:gd name="connsiteX13" fmla="*/ 38384 w 475228"/>
                  <a:gd name="connsiteY13" fmla="*/ 149799 h 863097"/>
                  <a:gd name="connsiteX14" fmla="*/ 65434 w 475228"/>
                  <a:gd name="connsiteY14" fmla="*/ 149799 h 863097"/>
                  <a:gd name="connsiteX15" fmla="*/ 65434 w 475228"/>
                  <a:gd name="connsiteY15" fmla="*/ 7620 h 863097"/>
                  <a:gd name="connsiteX16" fmla="*/ 73054 w 475228"/>
                  <a:gd name="connsiteY16" fmla="*/ 0 h 863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5228" h="863097">
                    <a:moveTo>
                      <a:pt x="73054" y="0"/>
                    </a:moveTo>
                    <a:lnTo>
                      <a:pt x="103533" y="0"/>
                    </a:lnTo>
                    <a:cubicBezTo>
                      <a:pt x="107741" y="0"/>
                      <a:pt x="111153" y="3412"/>
                      <a:pt x="111153" y="7620"/>
                    </a:cubicBezTo>
                    <a:lnTo>
                      <a:pt x="111153" y="149799"/>
                    </a:lnTo>
                    <a:lnTo>
                      <a:pt x="370234" y="149799"/>
                    </a:lnTo>
                    <a:lnTo>
                      <a:pt x="370234" y="7620"/>
                    </a:lnTo>
                    <a:cubicBezTo>
                      <a:pt x="370234" y="3412"/>
                      <a:pt x="373646" y="0"/>
                      <a:pt x="377854" y="0"/>
                    </a:cubicBezTo>
                    <a:lnTo>
                      <a:pt x="408333" y="0"/>
                    </a:lnTo>
                    <a:cubicBezTo>
                      <a:pt x="412541" y="0"/>
                      <a:pt x="415953" y="3412"/>
                      <a:pt x="415953" y="7620"/>
                    </a:cubicBezTo>
                    <a:lnTo>
                      <a:pt x="415953" y="149799"/>
                    </a:lnTo>
                    <a:lnTo>
                      <a:pt x="436844" y="149799"/>
                    </a:lnTo>
                    <a:lnTo>
                      <a:pt x="475228" y="863097"/>
                    </a:lnTo>
                    <a:lnTo>
                      <a:pt x="0" y="863097"/>
                    </a:lnTo>
                    <a:lnTo>
                      <a:pt x="38384" y="149799"/>
                    </a:lnTo>
                    <a:lnTo>
                      <a:pt x="65434" y="149799"/>
                    </a:lnTo>
                    <a:lnTo>
                      <a:pt x="65434" y="7620"/>
                    </a:lnTo>
                    <a:cubicBezTo>
                      <a:pt x="65434" y="3412"/>
                      <a:pt x="68846" y="0"/>
                      <a:pt x="7305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32BE5592-9255-0DDC-3A77-625AA6CA62E1}"/>
                  </a:ext>
                </a:extLst>
              </p:cNvPr>
              <p:cNvSpPr/>
              <p:nvPr/>
            </p:nvSpPr>
            <p:spPr bwMode="auto">
              <a:xfrm>
                <a:off x="87004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C6BE5FC7-1AFB-39CF-0D6E-541AD47661E6}"/>
                  </a:ext>
                </a:extLst>
              </p:cNvPr>
              <p:cNvSpPr/>
              <p:nvPr/>
            </p:nvSpPr>
            <p:spPr bwMode="auto">
              <a:xfrm rot="20700000">
                <a:off x="83194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A8920FD8-F1CC-DBA3-0CD2-A35EE3000083}"/>
                  </a:ext>
                </a:extLst>
              </p:cNvPr>
              <p:cNvSpPr/>
              <p:nvPr/>
            </p:nvSpPr>
            <p:spPr bwMode="auto">
              <a:xfrm rot="900000" flipH="1">
                <a:off x="174333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EBFE5A96-E55F-7CC3-FF47-5953424905EE}"/>
                  </a:ext>
                </a:extLst>
              </p:cNvPr>
              <p:cNvSpPr/>
              <p:nvPr/>
            </p:nvSpPr>
            <p:spPr bwMode="auto">
              <a:xfrm>
                <a:off x="94744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A62759B4-DA2F-CF88-0E31-FAFF08C00521}"/>
                  </a:ext>
                </a:extLst>
              </p:cNvPr>
              <p:cNvSpPr/>
              <p:nvPr/>
            </p:nvSpPr>
            <p:spPr bwMode="auto">
              <a:xfrm>
                <a:off x="100015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039E1070-A52F-59CC-D51E-93974F2D6573}"/>
                  </a:ext>
                </a:extLst>
              </p:cNvPr>
              <p:cNvSpPr/>
              <p:nvPr/>
            </p:nvSpPr>
            <p:spPr bwMode="auto">
              <a:xfrm>
                <a:off x="149960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0C414C93-25D5-FCC9-DE40-7011F6EF0935}"/>
                  </a:ext>
                </a:extLst>
              </p:cNvPr>
              <p:cNvSpPr/>
              <p:nvPr/>
            </p:nvSpPr>
            <p:spPr bwMode="auto">
              <a:xfrm>
                <a:off x="113246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8E9AC142-C43E-98C4-FF07-87C4E8716689}"/>
                  </a:ext>
                </a:extLst>
              </p:cNvPr>
              <p:cNvSpPr/>
              <p:nvPr/>
            </p:nvSpPr>
            <p:spPr bwMode="auto">
              <a:xfrm>
                <a:off x="163626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二等辺三角形 71">
                <a:extLst>
                  <a:ext uri="{FF2B5EF4-FFF2-40B4-BE49-F238E27FC236}">
                    <a16:creationId xmlns:a16="http://schemas.microsoft.com/office/drawing/2014/main" id="{BDAF0867-3DAE-F994-6E47-8CD7205E662E}"/>
                  </a:ext>
                </a:extLst>
              </p:cNvPr>
              <p:cNvSpPr/>
              <p:nvPr/>
            </p:nvSpPr>
            <p:spPr bwMode="auto">
              <a:xfrm rot="16200000">
                <a:off x="124812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E5633BFD-634E-8589-978B-8E81A2C7FA71}"/>
                  </a:ext>
                </a:extLst>
              </p:cNvPr>
              <p:cNvSpPr/>
              <p:nvPr/>
            </p:nvSpPr>
            <p:spPr bwMode="auto">
              <a:xfrm rot="20700000">
                <a:off x="94509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5DB52B46-BB9F-F868-6FB2-A09091FDCAEF}"/>
                  </a:ext>
                </a:extLst>
              </p:cNvPr>
              <p:cNvSpPr/>
              <p:nvPr/>
            </p:nvSpPr>
            <p:spPr bwMode="auto">
              <a:xfrm rot="2700000">
                <a:off x="149484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87" name="直線コネクタ 86">
                <a:extLst>
                  <a:ext uri="{FF2B5EF4-FFF2-40B4-BE49-F238E27FC236}">
                    <a16:creationId xmlns:a16="http://schemas.microsoft.com/office/drawing/2014/main" id="{7D788925-35D9-3818-461D-6446C47CF0A1}"/>
                  </a:ext>
                </a:extLst>
              </p:cNvPr>
              <p:cNvCxnSpPr>
                <a:stCxn id="80" idx="0"/>
              </p:cNvCxnSpPr>
              <p:nvPr/>
            </p:nvCxnSpPr>
            <p:spPr bwMode="auto">
              <a:xfrm flipH="1" flipV="1">
                <a:off x="117123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8" name="直線コネクタ 87">
                <a:extLst>
                  <a:ext uri="{FF2B5EF4-FFF2-40B4-BE49-F238E27FC236}">
                    <a16:creationId xmlns:a16="http://schemas.microsoft.com/office/drawing/2014/main" id="{99272695-2589-2D9D-CEAD-FF90EF2C238A}"/>
                  </a:ext>
                </a:extLst>
              </p:cNvPr>
              <p:cNvCxnSpPr>
                <a:cxnSpLocks/>
                <a:stCxn id="81" idx="0"/>
              </p:cNvCxnSpPr>
              <p:nvPr/>
            </p:nvCxnSpPr>
            <p:spPr bwMode="auto">
              <a:xfrm flipH="1" flipV="1">
                <a:off x="166846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9" name="直線コネクタ 88">
                <a:extLst>
                  <a:ext uri="{FF2B5EF4-FFF2-40B4-BE49-F238E27FC236}">
                    <a16:creationId xmlns:a16="http://schemas.microsoft.com/office/drawing/2014/main" id="{E648024A-8A99-5097-43AE-94225737CAC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57906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0" name="直線コネクタ 89">
                <a:extLst>
                  <a:ext uri="{FF2B5EF4-FFF2-40B4-BE49-F238E27FC236}">
                    <a16:creationId xmlns:a16="http://schemas.microsoft.com/office/drawing/2014/main" id="{48EC2084-DEC2-1BFB-0B20-0CF7670B15D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26639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1" name="直線コネクタ 90">
                <a:extLst>
                  <a:ext uri="{FF2B5EF4-FFF2-40B4-BE49-F238E27FC236}">
                    <a16:creationId xmlns:a16="http://schemas.microsoft.com/office/drawing/2014/main" id="{93ED481D-E2D9-6249-C3B9-9503B7B083E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06399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0009AB35-CB18-E6FC-062A-AAE820E89C4B}"/>
                  </a:ext>
                </a:extLst>
              </p:cNvPr>
              <p:cNvSpPr/>
              <p:nvPr/>
            </p:nvSpPr>
            <p:spPr bwMode="auto">
              <a:xfrm>
                <a:off x="117662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" name="台形 92">
                <a:extLst>
                  <a:ext uri="{FF2B5EF4-FFF2-40B4-BE49-F238E27FC236}">
                    <a16:creationId xmlns:a16="http://schemas.microsoft.com/office/drawing/2014/main" id="{67EE6ECF-5E2B-29E6-10FB-D5DDCF753356}"/>
                  </a:ext>
                </a:extLst>
              </p:cNvPr>
              <p:cNvSpPr/>
              <p:nvPr/>
            </p:nvSpPr>
            <p:spPr bwMode="auto">
              <a:xfrm>
                <a:off x="1013366" y="1844744"/>
                <a:ext cx="834546" cy="339088"/>
              </a:xfrm>
              <a:prstGeom prst="trapezoid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062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F3512C6-58B1-1FF5-E68D-AD3E50EC329A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2AC4F5-9806-395B-9186-029FB20DB770}"/>
              </a:ext>
            </a:extLst>
          </p:cNvPr>
          <p:cNvSpPr txBox="1"/>
          <p:nvPr/>
        </p:nvSpPr>
        <p:spPr>
          <a:xfrm>
            <a:off x="460227" y="4297253"/>
            <a:ext cx="5937546" cy="4524088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このトイレは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店員専用です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29E01A33-1089-3B09-7D9E-15F788975C77}"/>
              </a:ext>
            </a:extLst>
          </p:cNvPr>
          <p:cNvGrpSpPr/>
          <p:nvPr/>
        </p:nvGrpSpPr>
        <p:grpSpPr>
          <a:xfrm>
            <a:off x="2084825" y="390668"/>
            <a:ext cx="2688350" cy="2688350"/>
            <a:chOff x="-449265" y="6704217"/>
            <a:chExt cx="2688350" cy="2688350"/>
          </a:xfrm>
        </p:grpSpPr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0BF885D7-D2F2-D409-B8D1-F1E27A292618}"/>
                </a:ext>
              </a:extLst>
            </p:cNvPr>
            <p:cNvSpPr/>
            <p:nvPr/>
          </p:nvSpPr>
          <p:spPr bwMode="auto">
            <a:xfrm>
              <a:off x="-449265" y="670421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B13D6E6E-EAD4-5918-78D8-75FC66838569}"/>
                </a:ext>
              </a:extLst>
            </p:cNvPr>
            <p:cNvSpPr/>
            <p:nvPr/>
          </p:nvSpPr>
          <p:spPr bwMode="auto">
            <a:xfrm>
              <a:off x="-328871" y="682461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BCD5D188-2381-B17B-406A-CEE091C5F84D}"/>
                </a:ext>
              </a:extLst>
            </p:cNvPr>
            <p:cNvGrpSpPr/>
            <p:nvPr/>
          </p:nvGrpSpPr>
          <p:grpSpPr>
            <a:xfrm>
              <a:off x="499536" y="6986359"/>
              <a:ext cx="790748" cy="2124063"/>
              <a:chOff x="-1622477" y="6593026"/>
              <a:chExt cx="790748" cy="2124063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7D295A62-10A3-D51E-DBFB-94F21B622C64}"/>
                  </a:ext>
                </a:extLst>
              </p:cNvPr>
              <p:cNvSpPr/>
              <p:nvPr/>
            </p:nvSpPr>
            <p:spPr bwMode="auto">
              <a:xfrm>
                <a:off x="-1622477" y="6593026"/>
                <a:ext cx="790748" cy="2124063"/>
              </a:xfrm>
              <a:custGeom>
                <a:avLst/>
                <a:gdLst>
                  <a:gd name="connsiteX0" fmla="*/ 157164 w 790748"/>
                  <a:gd name="connsiteY0" fmla="*/ 815033 h 2124063"/>
                  <a:gd name="connsiteX1" fmla="*/ 669438 w 790748"/>
                  <a:gd name="connsiteY1" fmla="*/ 815033 h 2124063"/>
                  <a:gd name="connsiteX2" fmla="*/ 790748 w 790748"/>
                  <a:gd name="connsiteY2" fmla="*/ 936343 h 2124063"/>
                  <a:gd name="connsiteX3" fmla="*/ 790748 w 790748"/>
                  <a:gd name="connsiteY3" fmla="*/ 1542874 h 2124063"/>
                  <a:gd name="connsiteX4" fmla="*/ 681842 w 790748"/>
                  <a:gd name="connsiteY4" fmla="*/ 1542874 h 2124063"/>
                  <a:gd name="connsiteX5" fmla="*/ 681842 w 790748"/>
                  <a:gd name="connsiteY5" fmla="*/ 1062153 h 2124063"/>
                  <a:gd name="connsiteX6" fmla="*/ 666119 w 790748"/>
                  <a:gd name="connsiteY6" fmla="*/ 1046431 h 2124063"/>
                  <a:gd name="connsiteX7" fmla="*/ 650396 w 790748"/>
                  <a:gd name="connsiteY7" fmla="*/ 1062153 h 2124063"/>
                  <a:gd name="connsiteX8" fmla="*/ 650396 w 790748"/>
                  <a:gd name="connsiteY8" fmla="*/ 1542874 h 2124063"/>
                  <a:gd name="connsiteX9" fmla="*/ 649755 w 790748"/>
                  <a:gd name="connsiteY9" fmla="*/ 1542874 h 2124063"/>
                  <a:gd name="connsiteX10" fmla="*/ 586618 w 790748"/>
                  <a:gd name="connsiteY10" fmla="*/ 2124063 h 2124063"/>
                  <a:gd name="connsiteX11" fmla="*/ 429022 w 790748"/>
                  <a:gd name="connsiteY11" fmla="*/ 2124063 h 2124063"/>
                  <a:gd name="connsiteX12" fmla="*/ 429023 w 790748"/>
                  <a:gd name="connsiteY12" fmla="*/ 1456230 h 2124063"/>
                  <a:gd name="connsiteX13" fmla="*/ 413300 w 790748"/>
                  <a:gd name="connsiteY13" fmla="*/ 1440507 h 2124063"/>
                  <a:gd name="connsiteX14" fmla="*/ 397577 w 790748"/>
                  <a:gd name="connsiteY14" fmla="*/ 1456230 h 2124063"/>
                  <a:gd name="connsiteX15" fmla="*/ 397577 w 790748"/>
                  <a:gd name="connsiteY15" fmla="*/ 2124063 h 2124063"/>
                  <a:gd name="connsiteX16" fmla="*/ 239983 w 790748"/>
                  <a:gd name="connsiteY16" fmla="*/ 2124063 h 2124063"/>
                  <a:gd name="connsiteX17" fmla="*/ 176846 w 790748"/>
                  <a:gd name="connsiteY17" fmla="*/ 1542874 h 2124063"/>
                  <a:gd name="connsiteX18" fmla="*/ 176203 w 790748"/>
                  <a:gd name="connsiteY18" fmla="*/ 1542874 h 2124063"/>
                  <a:gd name="connsiteX19" fmla="*/ 176204 w 790748"/>
                  <a:gd name="connsiteY19" fmla="*/ 1062153 h 2124063"/>
                  <a:gd name="connsiteX20" fmla="*/ 160481 w 790748"/>
                  <a:gd name="connsiteY20" fmla="*/ 1046431 h 2124063"/>
                  <a:gd name="connsiteX21" fmla="*/ 144758 w 790748"/>
                  <a:gd name="connsiteY21" fmla="*/ 1062153 h 2124063"/>
                  <a:gd name="connsiteX22" fmla="*/ 144758 w 790748"/>
                  <a:gd name="connsiteY22" fmla="*/ 1542874 h 2124063"/>
                  <a:gd name="connsiteX23" fmla="*/ 35854 w 790748"/>
                  <a:gd name="connsiteY23" fmla="*/ 1542874 h 2124063"/>
                  <a:gd name="connsiteX24" fmla="*/ 35854 w 790748"/>
                  <a:gd name="connsiteY24" fmla="*/ 936343 h 2124063"/>
                  <a:gd name="connsiteX25" fmla="*/ 157164 w 790748"/>
                  <a:gd name="connsiteY25" fmla="*/ 815033 h 2124063"/>
                  <a:gd name="connsiteX26" fmla="*/ 217495 w 790748"/>
                  <a:gd name="connsiteY26" fmla="*/ 0 h 2124063"/>
                  <a:gd name="connsiteX27" fmla="*/ 625991 w 790748"/>
                  <a:gd name="connsiteY27" fmla="*/ 0 h 2124063"/>
                  <a:gd name="connsiteX28" fmla="*/ 710253 w 790748"/>
                  <a:gd name="connsiteY28" fmla="*/ 265135 h 2124063"/>
                  <a:gd name="connsiteX29" fmla="*/ 726268 w 790748"/>
                  <a:gd name="connsiteY29" fmla="*/ 294641 h 2124063"/>
                  <a:gd name="connsiteX30" fmla="*/ 752961 w 790748"/>
                  <a:gd name="connsiteY30" fmla="*/ 426851 h 2124063"/>
                  <a:gd name="connsiteX31" fmla="*/ 413301 w 790748"/>
                  <a:gd name="connsiteY31" fmla="*/ 766510 h 2124063"/>
                  <a:gd name="connsiteX32" fmla="*/ 73642 w 790748"/>
                  <a:gd name="connsiteY32" fmla="*/ 426851 h 2124063"/>
                  <a:gd name="connsiteX33" fmla="*/ 100334 w 790748"/>
                  <a:gd name="connsiteY33" fmla="*/ 294641 h 2124063"/>
                  <a:gd name="connsiteX34" fmla="*/ 112074 w 790748"/>
                  <a:gd name="connsiteY34" fmla="*/ 273011 h 2124063"/>
                  <a:gd name="connsiteX35" fmla="*/ 0 w 790748"/>
                  <a:gd name="connsiteY35" fmla="*/ 273500 h 2124063"/>
                  <a:gd name="connsiteX36" fmla="*/ 156540 w 790748"/>
                  <a:gd name="connsiteY36" fmla="*/ 191799 h 2124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0748" h="2124063">
                    <a:moveTo>
                      <a:pt x="157164" y="815033"/>
                    </a:moveTo>
                    <a:lnTo>
                      <a:pt x="669438" y="815033"/>
                    </a:lnTo>
                    <a:cubicBezTo>
                      <a:pt x="736436" y="815033"/>
                      <a:pt x="790748" y="869345"/>
                      <a:pt x="790748" y="936343"/>
                    </a:cubicBezTo>
                    <a:lnTo>
                      <a:pt x="790748" y="1542874"/>
                    </a:lnTo>
                    <a:lnTo>
                      <a:pt x="681842" y="1542874"/>
                    </a:lnTo>
                    <a:lnTo>
                      <a:pt x="681842" y="1062153"/>
                    </a:lnTo>
                    <a:cubicBezTo>
                      <a:pt x="681842" y="1053470"/>
                      <a:pt x="674803" y="1046431"/>
                      <a:pt x="666119" y="1046431"/>
                    </a:cubicBezTo>
                    <a:cubicBezTo>
                      <a:pt x="657436" y="1046431"/>
                      <a:pt x="650396" y="1053470"/>
                      <a:pt x="650396" y="1062153"/>
                    </a:cubicBezTo>
                    <a:lnTo>
                      <a:pt x="650396" y="1542874"/>
                    </a:lnTo>
                    <a:lnTo>
                      <a:pt x="649755" y="1542874"/>
                    </a:lnTo>
                    <a:lnTo>
                      <a:pt x="586618" y="2124063"/>
                    </a:lnTo>
                    <a:lnTo>
                      <a:pt x="429022" y="2124063"/>
                    </a:lnTo>
                    <a:lnTo>
                      <a:pt x="429023" y="1456230"/>
                    </a:lnTo>
                    <a:cubicBezTo>
                      <a:pt x="429023" y="1447547"/>
                      <a:pt x="421984" y="1440507"/>
                      <a:pt x="413300" y="1440507"/>
                    </a:cubicBezTo>
                    <a:cubicBezTo>
                      <a:pt x="404616" y="1440507"/>
                      <a:pt x="397577" y="1447547"/>
                      <a:pt x="397577" y="1456230"/>
                    </a:cubicBezTo>
                    <a:lnTo>
                      <a:pt x="397577" y="2124063"/>
                    </a:lnTo>
                    <a:lnTo>
                      <a:pt x="239983" y="2124063"/>
                    </a:lnTo>
                    <a:lnTo>
                      <a:pt x="176846" y="1542874"/>
                    </a:lnTo>
                    <a:lnTo>
                      <a:pt x="176203" y="1542874"/>
                    </a:lnTo>
                    <a:lnTo>
                      <a:pt x="176204" y="1062153"/>
                    </a:lnTo>
                    <a:cubicBezTo>
                      <a:pt x="176204" y="1053470"/>
                      <a:pt x="169164" y="1046431"/>
                      <a:pt x="160481" y="1046431"/>
                    </a:cubicBezTo>
                    <a:cubicBezTo>
                      <a:pt x="151797" y="1046431"/>
                      <a:pt x="144758" y="1053470"/>
                      <a:pt x="144758" y="1062153"/>
                    </a:cubicBezTo>
                    <a:lnTo>
                      <a:pt x="144758" y="1542874"/>
                    </a:lnTo>
                    <a:lnTo>
                      <a:pt x="35854" y="1542874"/>
                    </a:lnTo>
                    <a:lnTo>
                      <a:pt x="35854" y="936343"/>
                    </a:lnTo>
                    <a:cubicBezTo>
                      <a:pt x="35854" y="869345"/>
                      <a:pt x="90166" y="815033"/>
                      <a:pt x="157164" y="815033"/>
                    </a:cubicBezTo>
                    <a:close/>
                    <a:moveTo>
                      <a:pt x="217495" y="0"/>
                    </a:moveTo>
                    <a:lnTo>
                      <a:pt x="625991" y="0"/>
                    </a:lnTo>
                    <a:lnTo>
                      <a:pt x="710253" y="265135"/>
                    </a:lnTo>
                    <a:lnTo>
                      <a:pt x="726268" y="294641"/>
                    </a:lnTo>
                    <a:cubicBezTo>
                      <a:pt x="743456" y="335277"/>
                      <a:pt x="752961" y="379954"/>
                      <a:pt x="752961" y="426851"/>
                    </a:cubicBezTo>
                    <a:cubicBezTo>
                      <a:pt x="752961" y="614440"/>
                      <a:pt x="600890" y="766510"/>
                      <a:pt x="413301" y="766510"/>
                    </a:cubicBezTo>
                    <a:cubicBezTo>
                      <a:pt x="225712" y="766510"/>
                      <a:pt x="73642" y="614440"/>
                      <a:pt x="73642" y="426851"/>
                    </a:cubicBezTo>
                    <a:cubicBezTo>
                      <a:pt x="73642" y="379954"/>
                      <a:pt x="83146" y="335277"/>
                      <a:pt x="100334" y="294641"/>
                    </a:cubicBezTo>
                    <a:lnTo>
                      <a:pt x="112074" y="273011"/>
                    </a:lnTo>
                    <a:lnTo>
                      <a:pt x="0" y="273500"/>
                    </a:lnTo>
                    <a:lnTo>
                      <a:pt x="156540" y="191799"/>
                    </a:ln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3FCAC6D9-E7FD-11EF-2AE8-0F4EDBE5A34D}"/>
                  </a:ext>
                </a:extLst>
              </p:cNvPr>
              <p:cNvGrpSpPr/>
              <p:nvPr/>
            </p:nvGrpSpPr>
            <p:grpSpPr>
              <a:xfrm>
                <a:off x="-1622477" y="6593026"/>
                <a:ext cx="790748" cy="2124063"/>
                <a:chOff x="-627395" y="6593026"/>
                <a:chExt cx="790748" cy="2124063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0D75DA7E-21AD-5C4A-ED55-757D7EA39072}"/>
                    </a:ext>
                  </a:extLst>
                </p:cNvPr>
                <p:cNvSpPr/>
                <p:nvPr/>
              </p:nvSpPr>
              <p:spPr bwMode="auto">
                <a:xfrm>
                  <a:off x="-591541" y="6680218"/>
                  <a:ext cx="754894" cy="2036871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3B483DFA-97A8-728B-1D42-3EA0E77D0E36}"/>
                    </a:ext>
                  </a:extLst>
                </p:cNvPr>
                <p:cNvSpPr/>
                <p:nvPr/>
              </p:nvSpPr>
              <p:spPr bwMode="auto">
                <a:xfrm>
                  <a:off x="-627395" y="6593026"/>
                  <a:ext cx="711923" cy="273500"/>
                </a:xfrm>
                <a:custGeom>
                  <a:avLst/>
                  <a:gdLst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139232 w 719067"/>
                    <a:gd name="connsiteY4" fmla="*/ 268738 h 270389"/>
                    <a:gd name="connsiteX5" fmla="*/ 0 w 719067"/>
                    <a:gd name="connsiteY5" fmla="*/ 268738 h 270389"/>
                    <a:gd name="connsiteX6" fmla="*/ 163684 w 719067"/>
                    <a:gd name="connsiteY6" fmla="*/ 191799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0 w 719067"/>
                    <a:gd name="connsiteY4" fmla="*/ 268738 h 270389"/>
                    <a:gd name="connsiteX5" fmla="*/ 163684 w 719067"/>
                    <a:gd name="connsiteY5" fmla="*/ 191799 h 270389"/>
                    <a:gd name="connsiteX6" fmla="*/ 224639 w 719067"/>
                    <a:gd name="connsiteY6" fmla="*/ 0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0 w 719067"/>
                    <a:gd name="connsiteY3" fmla="*/ 268738 h 270389"/>
                    <a:gd name="connsiteX4" fmla="*/ 163684 w 719067"/>
                    <a:gd name="connsiteY4" fmla="*/ 191799 h 270389"/>
                    <a:gd name="connsiteX5" fmla="*/ 224639 w 719067"/>
                    <a:gd name="connsiteY5" fmla="*/ 0 h 270389"/>
                    <a:gd name="connsiteX0" fmla="*/ 217495 w 711923"/>
                    <a:gd name="connsiteY0" fmla="*/ 0 h 273500"/>
                    <a:gd name="connsiteX1" fmla="*/ 625991 w 711923"/>
                    <a:gd name="connsiteY1" fmla="*/ 0 h 273500"/>
                    <a:gd name="connsiteX2" fmla="*/ 711923 w 711923"/>
                    <a:gd name="connsiteY2" fmla="*/ 270389 h 273500"/>
                    <a:gd name="connsiteX3" fmla="*/ 0 w 711923"/>
                    <a:gd name="connsiteY3" fmla="*/ 273500 h 273500"/>
                    <a:gd name="connsiteX4" fmla="*/ 156540 w 711923"/>
                    <a:gd name="connsiteY4" fmla="*/ 191799 h 273500"/>
                    <a:gd name="connsiteX5" fmla="*/ 217495 w 711923"/>
                    <a:gd name="connsiteY5" fmla="*/ 0 h 27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1923" h="273500">
                      <a:moveTo>
                        <a:pt x="217495" y="0"/>
                      </a:moveTo>
                      <a:lnTo>
                        <a:pt x="625991" y="0"/>
                      </a:lnTo>
                      <a:lnTo>
                        <a:pt x="711923" y="270389"/>
                      </a:lnTo>
                      <a:lnTo>
                        <a:pt x="0" y="273500"/>
                      </a:lnTo>
                      <a:lnTo>
                        <a:pt x="156540" y="191799"/>
                      </a:lnTo>
                      <a:lnTo>
                        <a:pt x="21749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11523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6F8FBC-3449-982D-E632-198D2023F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96CDE7A-9418-16B0-2700-6DCE169FDCAB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EE0CCE0-DC78-C7DE-74A1-397D2C16C81A}"/>
              </a:ext>
            </a:extLst>
          </p:cNvPr>
          <p:cNvSpPr txBox="1"/>
          <p:nvPr/>
        </p:nvSpPr>
        <p:spPr>
          <a:xfrm>
            <a:off x="460227" y="4315968"/>
            <a:ext cx="5937546" cy="4633816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店員専用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C638F57-3106-DCA9-58C7-4C491A6BC3E6}"/>
              </a:ext>
            </a:extLst>
          </p:cNvPr>
          <p:cNvGrpSpPr/>
          <p:nvPr/>
        </p:nvGrpSpPr>
        <p:grpSpPr>
          <a:xfrm>
            <a:off x="2084825" y="390668"/>
            <a:ext cx="2688350" cy="2688350"/>
            <a:chOff x="-449265" y="6704217"/>
            <a:chExt cx="2688350" cy="268835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D23164B1-FE5A-89AB-7171-18FFEBCC89FC}"/>
                </a:ext>
              </a:extLst>
            </p:cNvPr>
            <p:cNvSpPr/>
            <p:nvPr/>
          </p:nvSpPr>
          <p:spPr bwMode="auto">
            <a:xfrm>
              <a:off x="-449265" y="670421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978AD200-8C39-03E6-BFB8-30AB4AF78C28}"/>
                </a:ext>
              </a:extLst>
            </p:cNvPr>
            <p:cNvSpPr/>
            <p:nvPr/>
          </p:nvSpPr>
          <p:spPr bwMode="auto">
            <a:xfrm>
              <a:off x="-328871" y="682461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8BBF3C2F-3A8F-5071-CD8A-783F9ADCE6D4}"/>
                </a:ext>
              </a:extLst>
            </p:cNvPr>
            <p:cNvGrpSpPr/>
            <p:nvPr/>
          </p:nvGrpSpPr>
          <p:grpSpPr>
            <a:xfrm>
              <a:off x="499536" y="6986359"/>
              <a:ext cx="790748" cy="2124063"/>
              <a:chOff x="-1622477" y="6593026"/>
              <a:chExt cx="790748" cy="2124063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A65F3246-C3DD-53CF-DA8B-335E7D9FDD17}"/>
                  </a:ext>
                </a:extLst>
              </p:cNvPr>
              <p:cNvSpPr/>
              <p:nvPr/>
            </p:nvSpPr>
            <p:spPr bwMode="auto">
              <a:xfrm>
                <a:off x="-1622477" y="6593026"/>
                <a:ext cx="790748" cy="2124063"/>
              </a:xfrm>
              <a:custGeom>
                <a:avLst/>
                <a:gdLst>
                  <a:gd name="connsiteX0" fmla="*/ 157164 w 790748"/>
                  <a:gd name="connsiteY0" fmla="*/ 815033 h 2124063"/>
                  <a:gd name="connsiteX1" fmla="*/ 669438 w 790748"/>
                  <a:gd name="connsiteY1" fmla="*/ 815033 h 2124063"/>
                  <a:gd name="connsiteX2" fmla="*/ 790748 w 790748"/>
                  <a:gd name="connsiteY2" fmla="*/ 936343 h 2124063"/>
                  <a:gd name="connsiteX3" fmla="*/ 790748 w 790748"/>
                  <a:gd name="connsiteY3" fmla="*/ 1542874 h 2124063"/>
                  <a:gd name="connsiteX4" fmla="*/ 681842 w 790748"/>
                  <a:gd name="connsiteY4" fmla="*/ 1542874 h 2124063"/>
                  <a:gd name="connsiteX5" fmla="*/ 681842 w 790748"/>
                  <a:gd name="connsiteY5" fmla="*/ 1062153 h 2124063"/>
                  <a:gd name="connsiteX6" fmla="*/ 666119 w 790748"/>
                  <a:gd name="connsiteY6" fmla="*/ 1046431 h 2124063"/>
                  <a:gd name="connsiteX7" fmla="*/ 650396 w 790748"/>
                  <a:gd name="connsiteY7" fmla="*/ 1062153 h 2124063"/>
                  <a:gd name="connsiteX8" fmla="*/ 650396 w 790748"/>
                  <a:gd name="connsiteY8" fmla="*/ 1542874 h 2124063"/>
                  <a:gd name="connsiteX9" fmla="*/ 649755 w 790748"/>
                  <a:gd name="connsiteY9" fmla="*/ 1542874 h 2124063"/>
                  <a:gd name="connsiteX10" fmla="*/ 586618 w 790748"/>
                  <a:gd name="connsiteY10" fmla="*/ 2124063 h 2124063"/>
                  <a:gd name="connsiteX11" fmla="*/ 429022 w 790748"/>
                  <a:gd name="connsiteY11" fmla="*/ 2124063 h 2124063"/>
                  <a:gd name="connsiteX12" fmla="*/ 429023 w 790748"/>
                  <a:gd name="connsiteY12" fmla="*/ 1456230 h 2124063"/>
                  <a:gd name="connsiteX13" fmla="*/ 413300 w 790748"/>
                  <a:gd name="connsiteY13" fmla="*/ 1440507 h 2124063"/>
                  <a:gd name="connsiteX14" fmla="*/ 397577 w 790748"/>
                  <a:gd name="connsiteY14" fmla="*/ 1456230 h 2124063"/>
                  <a:gd name="connsiteX15" fmla="*/ 397577 w 790748"/>
                  <a:gd name="connsiteY15" fmla="*/ 2124063 h 2124063"/>
                  <a:gd name="connsiteX16" fmla="*/ 239983 w 790748"/>
                  <a:gd name="connsiteY16" fmla="*/ 2124063 h 2124063"/>
                  <a:gd name="connsiteX17" fmla="*/ 176846 w 790748"/>
                  <a:gd name="connsiteY17" fmla="*/ 1542874 h 2124063"/>
                  <a:gd name="connsiteX18" fmla="*/ 176203 w 790748"/>
                  <a:gd name="connsiteY18" fmla="*/ 1542874 h 2124063"/>
                  <a:gd name="connsiteX19" fmla="*/ 176204 w 790748"/>
                  <a:gd name="connsiteY19" fmla="*/ 1062153 h 2124063"/>
                  <a:gd name="connsiteX20" fmla="*/ 160481 w 790748"/>
                  <a:gd name="connsiteY20" fmla="*/ 1046431 h 2124063"/>
                  <a:gd name="connsiteX21" fmla="*/ 144758 w 790748"/>
                  <a:gd name="connsiteY21" fmla="*/ 1062153 h 2124063"/>
                  <a:gd name="connsiteX22" fmla="*/ 144758 w 790748"/>
                  <a:gd name="connsiteY22" fmla="*/ 1542874 h 2124063"/>
                  <a:gd name="connsiteX23" fmla="*/ 35854 w 790748"/>
                  <a:gd name="connsiteY23" fmla="*/ 1542874 h 2124063"/>
                  <a:gd name="connsiteX24" fmla="*/ 35854 w 790748"/>
                  <a:gd name="connsiteY24" fmla="*/ 936343 h 2124063"/>
                  <a:gd name="connsiteX25" fmla="*/ 157164 w 790748"/>
                  <a:gd name="connsiteY25" fmla="*/ 815033 h 2124063"/>
                  <a:gd name="connsiteX26" fmla="*/ 217495 w 790748"/>
                  <a:gd name="connsiteY26" fmla="*/ 0 h 2124063"/>
                  <a:gd name="connsiteX27" fmla="*/ 625991 w 790748"/>
                  <a:gd name="connsiteY27" fmla="*/ 0 h 2124063"/>
                  <a:gd name="connsiteX28" fmla="*/ 710253 w 790748"/>
                  <a:gd name="connsiteY28" fmla="*/ 265135 h 2124063"/>
                  <a:gd name="connsiteX29" fmla="*/ 726268 w 790748"/>
                  <a:gd name="connsiteY29" fmla="*/ 294641 h 2124063"/>
                  <a:gd name="connsiteX30" fmla="*/ 752961 w 790748"/>
                  <a:gd name="connsiteY30" fmla="*/ 426851 h 2124063"/>
                  <a:gd name="connsiteX31" fmla="*/ 413301 w 790748"/>
                  <a:gd name="connsiteY31" fmla="*/ 766510 h 2124063"/>
                  <a:gd name="connsiteX32" fmla="*/ 73642 w 790748"/>
                  <a:gd name="connsiteY32" fmla="*/ 426851 h 2124063"/>
                  <a:gd name="connsiteX33" fmla="*/ 100334 w 790748"/>
                  <a:gd name="connsiteY33" fmla="*/ 294641 h 2124063"/>
                  <a:gd name="connsiteX34" fmla="*/ 112074 w 790748"/>
                  <a:gd name="connsiteY34" fmla="*/ 273011 h 2124063"/>
                  <a:gd name="connsiteX35" fmla="*/ 0 w 790748"/>
                  <a:gd name="connsiteY35" fmla="*/ 273500 h 2124063"/>
                  <a:gd name="connsiteX36" fmla="*/ 156540 w 790748"/>
                  <a:gd name="connsiteY36" fmla="*/ 191799 h 2124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0748" h="2124063">
                    <a:moveTo>
                      <a:pt x="157164" y="815033"/>
                    </a:moveTo>
                    <a:lnTo>
                      <a:pt x="669438" y="815033"/>
                    </a:lnTo>
                    <a:cubicBezTo>
                      <a:pt x="736436" y="815033"/>
                      <a:pt x="790748" y="869345"/>
                      <a:pt x="790748" y="936343"/>
                    </a:cubicBezTo>
                    <a:lnTo>
                      <a:pt x="790748" y="1542874"/>
                    </a:lnTo>
                    <a:lnTo>
                      <a:pt x="681842" y="1542874"/>
                    </a:lnTo>
                    <a:lnTo>
                      <a:pt x="681842" y="1062153"/>
                    </a:lnTo>
                    <a:cubicBezTo>
                      <a:pt x="681842" y="1053470"/>
                      <a:pt x="674803" y="1046431"/>
                      <a:pt x="666119" y="1046431"/>
                    </a:cubicBezTo>
                    <a:cubicBezTo>
                      <a:pt x="657436" y="1046431"/>
                      <a:pt x="650396" y="1053470"/>
                      <a:pt x="650396" y="1062153"/>
                    </a:cubicBezTo>
                    <a:lnTo>
                      <a:pt x="650396" y="1542874"/>
                    </a:lnTo>
                    <a:lnTo>
                      <a:pt x="649755" y="1542874"/>
                    </a:lnTo>
                    <a:lnTo>
                      <a:pt x="586618" y="2124063"/>
                    </a:lnTo>
                    <a:lnTo>
                      <a:pt x="429022" y="2124063"/>
                    </a:lnTo>
                    <a:lnTo>
                      <a:pt x="429023" y="1456230"/>
                    </a:lnTo>
                    <a:cubicBezTo>
                      <a:pt x="429023" y="1447547"/>
                      <a:pt x="421984" y="1440507"/>
                      <a:pt x="413300" y="1440507"/>
                    </a:cubicBezTo>
                    <a:cubicBezTo>
                      <a:pt x="404616" y="1440507"/>
                      <a:pt x="397577" y="1447547"/>
                      <a:pt x="397577" y="1456230"/>
                    </a:cubicBezTo>
                    <a:lnTo>
                      <a:pt x="397577" y="2124063"/>
                    </a:lnTo>
                    <a:lnTo>
                      <a:pt x="239983" y="2124063"/>
                    </a:lnTo>
                    <a:lnTo>
                      <a:pt x="176846" y="1542874"/>
                    </a:lnTo>
                    <a:lnTo>
                      <a:pt x="176203" y="1542874"/>
                    </a:lnTo>
                    <a:lnTo>
                      <a:pt x="176204" y="1062153"/>
                    </a:lnTo>
                    <a:cubicBezTo>
                      <a:pt x="176204" y="1053470"/>
                      <a:pt x="169164" y="1046431"/>
                      <a:pt x="160481" y="1046431"/>
                    </a:cubicBezTo>
                    <a:cubicBezTo>
                      <a:pt x="151797" y="1046431"/>
                      <a:pt x="144758" y="1053470"/>
                      <a:pt x="144758" y="1062153"/>
                    </a:cubicBezTo>
                    <a:lnTo>
                      <a:pt x="144758" y="1542874"/>
                    </a:lnTo>
                    <a:lnTo>
                      <a:pt x="35854" y="1542874"/>
                    </a:lnTo>
                    <a:lnTo>
                      <a:pt x="35854" y="936343"/>
                    </a:lnTo>
                    <a:cubicBezTo>
                      <a:pt x="35854" y="869345"/>
                      <a:pt x="90166" y="815033"/>
                      <a:pt x="157164" y="815033"/>
                    </a:cubicBezTo>
                    <a:close/>
                    <a:moveTo>
                      <a:pt x="217495" y="0"/>
                    </a:moveTo>
                    <a:lnTo>
                      <a:pt x="625991" y="0"/>
                    </a:lnTo>
                    <a:lnTo>
                      <a:pt x="710253" y="265135"/>
                    </a:lnTo>
                    <a:lnTo>
                      <a:pt x="726268" y="294641"/>
                    </a:lnTo>
                    <a:cubicBezTo>
                      <a:pt x="743456" y="335277"/>
                      <a:pt x="752961" y="379954"/>
                      <a:pt x="752961" y="426851"/>
                    </a:cubicBezTo>
                    <a:cubicBezTo>
                      <a:pt x="752961" y="614440"/>
                      <a:pt x="600890" y="766510"/>
                      <a:pt x="413301" y="766510"/>
                    </a:cubicBezTo>
                    <a:cubicBezTo>
                      <a:pt x="225712" y="766510"/>
                      <a:pt x="73642" y="614440"/>
                      <a:pt x="73642" y="426851"/>
                    </a:cubicBezTo>
                    <a:cubicBezTo>
                      <a:pt x="73642" y="379954"/>
                      <a:pt x="83146" y="335277"/>
                      <a:pt x="100334" y="294641"/>
                    </a:cubicBezTo>
                    <a:lnTo>
                      <a:pt x="112074" y="273011"/>
                    </a:lnTo>
                    <a:lnTo>
                      <a:pt x="0" y="273500"/>
                    </a:lnTo>
                    <a:lnTo>
                      <a:pt x="156540" y="191799"/>
                    </a:ln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B6D8824B-74EF-9F2D-ACFA-C46194FC5A36}"/>
                  </a:ext>
                </a:extLst>
              </p:cNvPr>
              <p:cNvGrpSpPr/>
              <p:nvPr/>
            </p:nvGrpSpPr>
            <p:grpSpPr>
              <a:xfrm>
                <a:off x="-1622477" y="6593026"/>
                <a:ext cx="790748" cy="2124063"/>
                <a:chOff x="-627395" y="6593026"/>
                <a:chExt cx="790748" cy="2124063"/>
              </a:xfrm>
            </p:grpSpPr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5BD46E87-4341-6F05-E1A3-DEB17F74A378}"/>
                    </a:ext>
                  </a:extLst>
                </p:cNvPr>
                <p:cNvSpPr/>
                <p:nvPr/>
              </p:nvSpPr>
              <p:spPr bwMode="auto">
                <a:xfrm>
                  <a:off x="-591541" y="6680218"/>
                  <a:ext cx="754894" cy="2036871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0D37D4AF-022D-3CB8-2C69-DF99661E604C}"/>
                    </a:ext>
                  </a:extLst>
                </p:cNvPr>
                <p:cNvSpPr/>
                <p:nvPr/>
              </p:nvSpPr>
              <p:spPr bwMode="auto">
                <a:xfrm>
                  <a:off x="-627395" y="6593026"/>
                  <a:ext cx="711923" cy="273500"/>
                </a:xfrm>
                <a:custGeom>
                  <a:avLst/>
                  <a:gdLst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139232 w 719067"/>
                    <a:gd name="connsiteY4" fmla="*/ 268738 h 270389"/>
                    <a:gd name="connsiteX5" fmla="*/ 0 w 719067"/>
                    <a:gd name="connsiteY5" fmla="*/ 268738 h 270389"/>
                    <a:gd name="connsiteX6" fmla="*/ 163684 w 719067"/>
                    <a:gd name="connsiteY6" fmla="*/ 191799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0 w 719067"/>
                    <a:gd name="connsiteY4" fmla="*/ 268738 h 270389"/>
                    <a:gd name="connsiteX5" fmla="*/ 163684 w 719067"/>
                    <a:gd name="connsiteY5" fmla="*/ 191799 h 270389"/>
                    <a:gd name="connsiteX6" fmla="*/ 224639 w 719067"/>
                    <a:gd name="connsiteY6" fmla="*/ 0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0 w 719067"/>
                    <a:gd name="connsiteY3" fmla="*/ 268738 h 270389"/>
                    <a:gd name="connsiteX4" fmla="*/ 163684 w 719067"/>
                    <a:gd name="connsiteY4" fmla="*/ 191799 h 270389"/>
                    <a:gd name="connsiteX5" fmla="*/ 224639 w 719067"/>
                    <a:gd name="connsiteY5" fmla="*/ 0 h 270389"/>
                    <a:gd name="connsiteX0" fmla="*/ 217495 w 711923"/>
                    <a:gd name="connsiteY0" fmla="*/ 0 h 273500"/>
                    <a:gd name="connsiteX1" fmla="*/ 625991 w 711923"/>
                    <a:gd name="connsiteY1" fmla="*/ 0 h 273500"/>
                    <a:gd name="connsiteX2" fmla="*/ 711923 w 711923"/>
                    <a:gd name="connsiteY2" fmla="*/ 270389 h 273500"/>
                    <a:gd name="connsiteX3" fmla="*/ 0 w 711923"/>
                    <a:gd name="connsiteY3" fmla="*/ 273500 h 273500"/>
                    <a:gd name="connsiteX4" fmla="*/ 156540 w 711923"/>
                    <a:gd name="connsiteY4" fmla="*/ 191799 h 273500"/>
                    <a:gd name="connsiteX5" fmla="*/ 217495 w 711923"/>
                    <a:gd name="connsiteY5" fmla="*/ 0 h 27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1923" h="273500">
                      <a:moveTo>
                        <a:pt x="217495" y="0"/>
                      </a:moveTo>
                      <a:lnTo>
                        <a:pt x="625991" y="0"/>
                      </a:lnTo>
                      <a:lnTo>
                        <a:pt x="711923" y="270389"/>
                      </a:lnTo>
                      <a:lnTo>
                        <a:pt x="0" y="273500"/>
                      </a:lnTo>
                      <a:lnTo>
                        <a:pt x="156540" y="191799"/>
                      </a:lnTo>
                      <a:lnTo>
                        <a:pt x="21749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8893971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popg86_このトイレは店員専用です</dc:title>
  <dc:subject>popg86_このトイレは店員専用です</dc:subject>
  <dc:creator>でじけろお</dc:creator>
  <cp:lastModifiedBy/>
  <cp:revision>1</cp:revision>
  <dcterms:created xsi:type="dcterms:W3CDTF">2014-12-04T06:28:15Z</dcterms:created>
  <dcterms:modified xsi:type="dcterms:W3CDTF">2024-11-13T15:01:27Z</dcterms:modified>
  <cp:version>1</cp:version>
</cp:coreProperties>
</file>