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2" r:id="rId2"/>
    <p:sldId id="333" r:id="rId3"/>
    <p:sldId id="334" r:id="rId4"/>
    <p:sldId id="335" r:id="rId5"/>
    <p:sldId id="336" r:id="rId6"/>
    <p:sldId id="337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3300"/>
    <a:srgbClr val="FF0000"/>
    <a:srgbClr val="99CCFF"/>
    <a:srgbClr val="339933"/>
    <a:srgbClr val="FFFF99"/>
    <a:srgbClr val="006600"/>
    <a:srgbClr val="FFCC66"/>
    <a:srgbClr val="CC6600"/>
    <a:srgbClr val="CC9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008" autoAdjust="0"/>
    <p:restoredTop sz="94660" autoAdjust="0"/>
  </p:normalViewPr>
  <p:slideViewPr>
    <p:cSldViewPr>
      <p:cViewPr varScale="1">
        <p:scale>
          <a:sx n="73" d="100"/>
          <a:sy n="73" d="100"/>
        </p:scale>
        <p:origin x="78" y="13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34465B34-28FA-AE55-DC09-345BE033C7A7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D6C8EBA-77A7-128D-751F-5C9D7C88133C}"/>
              </a:ext>
            </a:extLst>
          </p:cNvPr>
          <p:cNvSpPr txBox="1"/>
          <p:nvPr/>
        </p:nvSpPr>
        <p:spPr>
          <a:xfrm>
            <a:off x="6393160" y="5090409"/>
            <a:ext cx="2510431" cy="103822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です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28063D57-D690-1AE3-F6B9-F5F9FC6275EB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7136872B-F09A-A556-6EFC-FA8B07F38B73}"/>
              </a:ext>
            </a:extLst>
          </p:cNvPr>
          <p:cNvSpPr txBox="1"/>
          <p:nvPr/>
        </p:nvSpPr>
        <p:spPr>
          <a:xfrm>
            <a:off x="996376" y="766603"/>
            <a:ext cx="7907216" cy="103822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このトイレは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424AB910-D385-42FD-2F9B-9ACBF7E231BD}"/>
              </a:ext>
            </a:extLst>
          </p:cNvPr>
          <p:cNvSpPr txBox="1"/>
          <p:nvPr/>
        </p:nvSpPr>
        <p:spPr>
          <a:xfrm>
            <a:off x="996376" y="2078851"/>
            <a:ext cx="7907216" cy="2652060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作業員専用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492192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463DD07-EE4C-E2F5-EFF2-9A7292CE199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レーム 3">
            <a:extLst>
              <a:ext uri="{FF2B5EF4-FFF2-40B4-BE49-F238E27FC236}">
                <a16:creationId xmlns:a16="http://schemas.microsoft.com/office/drawing/2014/main" id="{5F9C6BCC-7A37-4BD4-CA5B-A1B4470F1492}"/>
              </a:ext>
            </a:extLst>
          </p:cNvPr>
          <p:cNvSpPr/>
          <p:nvPr/>
        </p:nvSpPr>
        <p:spPr>
          <a:xfrm>
            <a:off x="246013" y="203453"/>
            <a:ext cx="9407942" cy="6403132"/>
          </a:xfrm>
          <a:prstGeom prst="frame">
            <a:avLst>
              <a:gd name="adj1" fmla="val 2669"/>
            </a:avLst>
          </a:prstGeom>
          <a:solidFill>
            <a:srgbClr val="99CCFF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549AC082-C97D-6433-ED05-B913773C1CCF}"/>
              </a:ext>
            </a:extLst>
          </p:cNvPr>
          <p:cNvSpPr txBox="1"/>
          <p:nvPr/>
        </p:nvSpPr>
        <p:spPr>
          <a:xfrm>
            <a:off x="999392" y="3184265"/>
            <a:ext cx="7907216" cy="2748417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トイレ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3" name="フレーム 2">
            <a:extLst>
              <a:ext uri="{FF2B5EF4-FFF2-40B4-BE49-F238E27FC236}">
                <a16:creationId xmlns:a16="http://schemas.microsoft.com/office/drawing/2014/main" id="{C58CCC7E-12D7-CB0D-25E1-82FCDDA04466}"/>
              </a:ext>
            </a:extLst>
          </p:cNvPr>
          <p:cNvSpPr/>
          <p:nvPr/>
        </p:nvSpPr>
        <p:spPr>
          <a:xfrm>
            <a:off x="158261" y="140677"/>
            <a:ext cx="9592407" cy="6528683"/>
          </a:xfrm>
          <a:prstGeom prst="frame">
            <a:avLst>
              <a:gd name="adj1" fmla="val 2669"/>
            </a:avLst>
          </a:prstGeom>
          <a:solidFill>
            <a:srgbClr val="00B0F0"/>
          </a:solidFill>
          <a:ln w="38100">
            <a:solidFill>
              <a:srgbClr val="99CCFF"/>
            </a:solidFill>
            <a:prstDash val="sys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E57E5C6F-2778-FC1A-A083-7C1EAC12BF95}"/>
              </a:ext>
            </a:extLst>
          </p:cNvPr>
          <p:cNvSpPr txBox="1"/>
          <p:nvPr/>
        </p:nvSpPr>
        <p:spPr>
          <a:xfrm>
            <a:off x="999392" y="922594"/>
            <a:ext cx="7907216" cy="1864915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作業員専用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61097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3D396557-F734-8855-6961-C6F89ED11FC8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82A8F890-0986-C521-112C-472FFD92DDF7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このトイレは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作業員専用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です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28" name="グループ化 27">
            <a:extLst>
              <a:ext uri="{FF2B5EF4-FFF2-40B4-BE49-F238E27FC236}">
                <a16:creationId xmlns:a16="http://schemas.microsoft.com/office/drawing/2014/main" id="{4569B2EF-6EDE-F303-FFB1-4A99E6287045}"/>
              </a:ext>
            </a:extLst>
          </p:cNvPr>
          <p:cNvGrpSpPr/>
          <p:nvPr/>
        </p:nvGrpSpPr>
        <p:grpSpPr>
          <a:xfrm>
            <a:off x="7821495" y="3377236"/>
            <a:ext cx="1795089" cy="3151036"/>
            <a:chOff x="4853635" y="3411137"/>
            <a:chExt cx="1521378" cy="2670573"/>
          </a:xfrm>
        </p:grpSpPr>
        <p:grpSp>
          <p:nvGrpSpPr>
            <p:cNvPr id="29" name="グループ化 28">
              <a:extLst>
                <a:ext uri="{FF2B5EF4-FFF2-40B4-BE49-F238E27FC236}">
                  <a16:creationId xmlns:a16="http://schemas.microsoft.com/office/drawing/2014/main" id="{591E08BD-FB1A-4AB8-C3FA-1ACA05600A18}"/>
                </a:ext>
              </a:extLst>
            </p:cNvPr>
            <p:cNvGrpSpPr/>
            <p:nvPr/>
          </p:nvGrpSpPr>
          <p:grpSpPr>
            <a:xfrm>
              <a:off x="4853635" y="3609020"/>
              <a:ext cx="1521378" cy="2472690"/>
              <a:chOff x="-993379" y="1960832"/>
              <a:chExt cx="1521378" cy="2472690"/>
            </a:xfrm>
          </p:grpSpPr>
          <p:sp>
            <p:nvSpPr>
              <p:cNvPr id="36" name="フリーフォーム: 図形 35">
                <a:extLst>
                  <a:ext uri="{FF2B5EF4-FFF2-40B4-BE49-F238E27FC236}">
                    <a16:creationId xmlns:a16="http://schemas.microsoft.com/office/drawing/2014/main" id="{50C020DE-D341-8B59-BD64-85BBD9CCEBB8}"/>
                  </a:ext>
                </a:extLst>
              </p:cNvPr>
              <p:cNvSpPr/>
              <p:nvPr/>
            </p:nvSpPr>
            <p:spPr bwMode="auto">
              <a:xfrm>
                <a:off x="-783823" y="1960832"/>
                <a:ext cx="1121184" cy="801097"/>
              </a:xfrm>
              <a:custGeom>
                <a:avLst/>
                <a:gdLst>
                  <a:gd name="connsiteX0" fmla="*/ 560592 w 1121184"/>
                  <a:gd name="connsiteY0" fmla="*/ 0 h 643341"/>
                  <a:gd name="connsiteX1" fmla="*/ 1121184 w 1121184"/>
                  <a:gd name="connsiteY1" fmla="*/ 483193 h 643341"/>
                  <a:gd name="connsiteX2" fmla="*/ 1112293 w 1121184"/>
                  <a:gd name="connsiteY2" fmla="*/ 559213 h 643341"/>
                  <a:gd name="connsiteX3" fmla="*/ 1108346 w 1121184"/>
                  <a:gd name="connsiteY3" fmla="*/ 560819 h 643341"/>
                  <a:gd name="connsiteX4" fmla="*/ 560592 w 1121184"/>
                  <a:gd name="connsiteY4" fmla="*/ 643341 h 643341"/>
                  <a:gd name="connsiteX5" fmla="*/ 12838 w 1121184"/>
                  <a:gd name="connsiteY5" fmla="*/ 560819 h 643341"/>
                  <a:gd name="connsiteX6" fmla="*/ 8891 w 1121184"/>
                  <a:gd name="connsiteY6" fmla="*/ 559213 h 643341"/>
                  <a:gd name="connsiteX7" fmla="*/ 0 w 1121184"/>
                  <a:gd name="connsiteY7" fmla="*/ 483193 h 643341"/>
                  <a:gd name="connsiteX8" fmla="*/ 560592 w 1121184"/>
                  <a:gd name="connsiteY8" fmla="*/ 0 h 643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21184" h="643341">
                    <a:moveTo>
                      <a:pt x="560592" y="0"/>
                    </a:moveTo>
                    <a:cubicBezTo>
                      <a:pt x="870198" y="0"/>
                      <a:pt x="1121184" y="216333"/>
                      <a:pt x="1121184" y="483193"/>
                    </a:cubicBezTo>
                    <a:lnTo>
                      <a:pt x="1112293" y="559213"/>
                    </a:lnTo>
                    <a:lnTo>
                      <a:pt x="1108346" y="560819"/>
                    </a:lnTo>
                    <a:cubicBezTo>
                      <a:pt x="951987" y="612919"/>
                      <a:pt x="763493" y="643341"/>
                      <a:pt x="560592" y="643341"/>
                    </a:cubicBezTo>
                    <a:cubicBezTo>
                      <a:pt x="357692" y="643341"/>
                      <a:pt x="169197" y="612919"/>
                      <a:pt x="12838" y="560819"/>
                    </a:cubicBezTo>
                    <a:lnTo>
                      <a:pt x="8891" y="559213"/>
                    </a:lnTo>
                    <a:lnTo>
                      <a:pt x="0" y="483193"/>
                    </a:lnTo>
                    <a:cubicBezTo>
                      <a:pt x="0" y="216333"/>
                      <a:pt x="250986" y="0"/>
                      <a:pt x="56059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37" name="フリーフォーム: 図形 36">
                <a:extLst>
                  <a:ext uri="{FF2B5EF4-FFF2-40B4-BE49-F238E27FC236}">
                    <a16:creationId xmlns:a16="http://schemas.microsoft.com/office/drawing/2014/main" id="{5AFFD17F-F69E-2EEB-D55B-77175EBA9040}"/>
                  </a:ext>
                </a:extLst>
              </p:cNvPr>
              <p:cNvSpPr/>
              <p:nvPr/>
            </p:nvSpPr>
            <p:spPr bwMode="auto">
              <a:xfrm rot="8100000">
                <a:off x="245892" y="3706522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38" name="四角形: 上の 2 つの角を丸める 5">
                <a:extLst>
                  <a:ext uri="{FF2B5EF4-FFF2-40B4-BE49-F238E27FC236}">
                    <a16:creationId xmlns:a16="http://schemas.microsoft.com/office/drawing/2014/main" id="{0C65063D-B54F-EA11-F7C8-FBB41D713F53}"/>
                  </a:ext>
                </a:extLst>
              </p:cNvPr>
              <p:cNvSpPr/>
              <p:nvPr/>
            </p:nvSpPr>
            <p:spPr bwMode="auto">
              <a:xfrm rot="19800000" flipH="1">
                <a:off x="50751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39" name="フリーフォーム: 図形 38">
                <a:extLst>
                  <a:ext uri="{FF2B5EF4-FFF2-40B4-BE49-F238E27FC236}">
                    <a16:creationId xmlns:a16="http://schemas.microsoft.com/office/drawing/2014/main" id="{8D0BD145-32B1-F8C4-1FED-4351885C4630}"/>
                  </a:ext>
                </a:extLst>
              </p:cNvPr>
              <p:cNvSpPr/>
              <p:nvPr/>
            </p:nvSpPr>
            <p:spPr bwMode="auto">
              <a:xfrm>
                <a:off x="-730785" y="4134794"/>
                <a:ext cx="456834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0" name="フリーフォーム: 図形 39">
                <a:extLst>
                  <a:ext uri="{FF2B5EF4-FFF2-40B4-BE49-F238E27FC236}">
                    <a16:creationId xmlns:a16="http://schemas.microsoft.com/office/drawing/2014/main" id="{286E12CB-2FEB-6B78-CEAA-6EDC310039CB}"/>
                  </a:ext>
                </a:extLst>
              </p:cNvPr>
              <p:cNvSpPr/>
              <p:nvPr/>
            </p:nvSpPr>
            <p:spPr bwMode="auto">
              <a:xfrm flipH="1">
                <a:off x="-163923" y="4134794"/>
                <a:ext cx="456832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1" name="フリーフォーム: 図形 40">
                <a:extLst>
                  <a:ext uri="{FF2B5EF4-FFF2-40B4-BE49-F238E27FC236}">
                    <a16:creationId xmlns:a16="http://schemas.microsoft.com/office/drawing/2014/main" id="{7B92E0D2-70EB-F471-EA5F-EE0DEABB5F8A}"/>
                  </a:ext>
                </a:extLst>
              </p:cNvPr>
              <p:cNvSpPr/>
              <p:nvPr/>
            </p:nvSpPr>
            <p:spPr bwMode="auto">
              <a:xfrm rot="13500000" flipH="1">
                <a:off x="-986312" y="3706522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42" name="四角形: 上の 2 つの角を丸める 5">
                <a:extLst>
                  <a:ext uri="{FF2B5EF4-FFF2-40B4-BE49-F238E27FC236}">
                    <a16:creationId xmlns:a16="http://schemas.microsoft.com/office/drawing/2014/main" id="{E68E2AB9-A46B-50E5-8D63-966A878213E0}"/>
                  </a:ext>
                </a:extLst>
              </p:cNvPr>
              <p:cNvSpPr/>
              <p:nvPr/>
            </p:nvSpPr>
            <p:spPr bwMode="auto">
              <a:xfrm rot="1800000">
                <a:off x="-777104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3" name="フリーフォーム: 図形 42">
                <a:extLst>
                  <a:ext uri="{FF2B5EF4-FFF2-40B4-BE49-F238E27FC236}">
                    <a16:creationId xmlns:a16="http://schemas.microsoft.com/office/drawing/2014/main" id="{26915368-559F-194B-223D-233CEBA5DA07}"/>
                  </a:ext>
                </a:extLst>
              </p:cNvPr>
              <p:cNvSpPr/>
              <p:nvPr/>
            </p:nvSpPr>
            <p:spPr bwMode="auto">
              <a:xfrm rot="10800000">
                <a:off x="-614213" y="3668492"/>
                <a:ext cx="780726" cy="517964"/>
              </a:xfrm>
              <a:custGeom>
                <a:avLst/>
                <a:gdLst>
                  <a:gd name="connsiteX0" fmla="*/ 809300 w 809300"/>
                  <a:gd name="connsiteY0" fmla="*/ 435225 h 435225"/>
                  <a:gd name="connsiteX1" fmla="*/ 0 w 809300"/>
                  <a:gd name="connsiteY1" fmla="*/ 435225 h 435225"/>
                  <a:gd name="connsiteX2" fmla="*/ 76156 w 809300"/>
                  <a:gd name="connsiteY2" fmla="*/ 0 h 435225"/>
                  <a:gd name="connsiteX3" fmla="*/ 368300 w 809300"/>
                  <a:gd name="connsiteY3" fmla="*/ 0 h 435225"/>
                  <a:gd name="connsiteX4" fmla="*/ 368300 w 809300"/>
                  <a:gd name="connsiteY4" fmla="*/ 290875 h 435225"/>
                  <a:gd name="connsiteX5" fmla="*/ 389163 w 809300"/>
                  <a:gd name="connsiteY5" fmla="*/ 311738 h 435225"/>
                  <a:gd name="connsiteX6" fmla="*/ 418459 w 809300"/>
                  <a:gd name="connsiteY6" fmla="*/ 311738 h 435225"/>
                  <a:gd name="connsiteX7" fmla="*/ 439322 w 809300"/>
                  <a:gd name="connsiteY7" fmla="*/ 290875 h 435225"/>
                  <a:gd name="connsiteX8" fmla="*/ 439322 w 809300"/>
                  <a:gd name="connsiteY8" fmla="*/ 0 h 435225"/>
                  <a:gd name="connsiteX9" fmla="*/ 733144 w 809300"/>
                  <a:gd name="connsiteY9" fmla="*/ 0 h 4352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09300" h="435225">
                    <a:moveTo>
                      <a:pt x="809300" y="435225"/>
                    </a:moveTo>
                    <a:lnTo>
                      <a:pt x="0" y="435225"/>
                    </a:lnTo>
                    <a:lnTo>
                      <a:pt x="76156" y="0"/>
                    </a:lnTo>
                    <a:lnTo>
                      <a:pt x="368300" y="0"/>
                    </a:lnTo>
                    <a:lnTo>
                      <a:pt x="368300" y="290875"/>
                    </a:lnTo>
                    <a:cubicBezTo>
                      <a:pt x="368300" y="302397"/>
                      <a:pt x="377641" y="311738"/>
                      <a:pt x="389163" y="311738"/>
                    </a:cubicBezTo>
                    <a:lnTo>
                      <a:pt x="418459" y="311738"/>
                    </a:lnTo>
                    <a:cubicBezTo>
                      <a:pt x="429981" y="311738"/>
                      <a:pt x="439322" y="302397"/>
                      <a:pt x="439322" y="290875"/>
                    </a:cubicBezTo>
                    <a:lnTo>
                      <a:pt x="439322" y="0"/>
                    </a:lnTo>
                    <a:lnTo>
                      <a:pt x="733144" y="0"/>
                    </a:lnTo>
                    <a:close/>
                  </a:path>
                </a:pathLst>
              </a:cu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44" name="四角形: 上の 2 つの角を丸める 43">
                <a:extLst>
                  <a:ext uri="{FF2B5EF4-FFF2-40B4-BE49-F238E27FC236}">
                    <a16:creationId xmlns:a16="http://schemas.microsoft.com/office/drawing/2014/main" id="{CEEA16C4-3D4C-4BFF-A856-DF6458BF63A4}"/>
                  </a:ext>
                </a:extLst>
              </p:cNvPr>
              <p:cNvSpPr/>
              <p:nvPr/>
            </p:nvSpPr>
            <p:spPr bwMode="auto">
              <a:xfrm>
                <a:off x="-648062" y="2984501"/>
                <a:ext cx="845722" cy="677438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45" name="楕円 44">
                <a:extLst>
                  <a:ext uri="{FF2B5EF4-FFF2-40B4-BE49-F238E27FC236}">
                    <a16:creationId xmlns:a16="http://schemas.microsoft.com/office/drawing/2014/main" id="{04EA02B0-5ECE-23DD-375E-4BC42F415F62}"/>
                  </a:ext>
                </a:extLst>
              </p:cNvPr>
              <p:cNvSpPr/>
              <p:nvPr/>
            </p:nvSpPr>
            <p:spPr bwMode="auto">
              <a:xfrm rot="20700000">
                <a:off x="-821922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6" name="楕円 45">
                <a:extLst>
                  <a:ext uri="{FF2B5EF4-FFF2-40B4-BE49-F238E27FC236}">
                    <a16:creationId xmlns:a16="http://schemas.microsoft.com/office/drawing/2014/main" id="{63685C21-21B9-5C6D-2143-B00DCC57D895}"/>
                  </a:ext>
                </a:extLst>
              </p:cNvPr>
              <p:cNvSpPr/>
              <p:nvPr/>
            </p:nvSpPr>
            <p:spPr bwMode="auto">
              <a:xfrm rot="900000" flipH="1">
                <a:off x="89463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7" name="楕円 46">
                <a:extLst>
                  <a:ext uri="{FF2B5EF4-FFF2-40B4-BE49-F238E27FC236}">
                    <a16:creationId xmlns:a16="http://schemas.microsoft.com/office/drawing/2014/main" id="{714679CC-15BD-1115-7E8E-08DD87E16BD6}"/>
                  </a:ext>
                </a:extLst>
              </p:cNvPr>
              <p:cNvSpPr/>
              <p:nvPr/>
            </p:nvSpPr>
            <p:spPr bwMode="auto">
              <a:xfrm>
                <a:off x="-706425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49" name="フリーフォーム: 図形 48">
                <a:extLst>
                  <a:ext uri="{FF2B5EF4-FFF2-40B4-BE49-F238E27FC236}">
                    <a16:creationId xmlns:a16="http://schemas.microsoft.com/office/drawing/2014/main" id="{91899F4B-8306-4B15-5E32-1F7ACDB3BF47}"/>
                  </a:ext>
                </a:extLst>
              </p:cNvPr>
              <p:cNvSpPr/>
              <p:nvPr/>
            </p:nvSpPr>
            <p:spPr bwMode="auto">
              <a:xfrm>
                <a:off x="-653720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A98AE4F8-A5BB-F1BD-F347-CE57E2DA7E1B}"/>
                  </a:ext>
                </a:extLst>
              </p:cNvPr>
              <p:cNvSpPr/>
              <p:nvPr/>
            </p:nvSpPr>
            <p:spPr bwMode="auto">
              <a:xfrm>
                <a:off x="-154266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51" name="楕円 50">
                <a:extLst>
                  <a:ext uri="{FF2B5EF4-FFF2-40B4-BE49-F238E27FC236}">
                    <a16:creationId xmlns:a16="http://schemas.microsoft.com/office/drawing/2014/main" id="{A92CE016-ED13-6193-8DC7-A7443DEC4FAA}"/>
                  </a:ext>
                </a:extLst>
              </p:cNvPr>
              <p:cNvSpPr/>
              <p:nvPr/>
            </p:nvSpPr>
            <p:spPr bwMode="auto">
              <a:xfrm>
                <a:off x="-521403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2" name="楕円 51">
                <a:extLst>
                  <a:ext uri="{FF2B5EF4-FFF2-40B4-BE49-F238E27FC236}">
                    <a16:creationId xmlns:a16="http://schemas.microsoft.com/office/drawing/2014/main" id="{FB80FB27-D387-9BF5-BC2E-4B81A69A36EC}"/>
                  </a:ext>
                </a:extLst>
              </p:cNvPr>
              <p:cNvSpPr/>
              <p:nvPr/>
            </p:nvSpPr>
            <p:spPr bwMode="auto">
              <a:xfrm>
                <a:off x="-17606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3" name="二等辺三角形 71">
                <a:extLst>
                  <a:ext uri="{FF2B5EF4-FFF2-40B4-BE49-F238E27FC236}">
                    <a16:creationId xmlns:a16="http://schemas.microsoft.com/office/drawing/2014/main" id="{AF3E9308-7F15-0D32-ED76-6FE3E7DCBE62}"/>
                  </a:ext>
                </a:extLst>
              </p:cNvPr>
              <p:cNvSpPr/>
              <p:nvPr/>
            </p:nvSpPr>
            <p:spPr bwMode="auto">
              <a:xfrm rot="16200000">
                <a:off x="-405742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4" name="フリーフォーム: 図形 53">
                <a:extLst>
                  <a:ext uri="{FF2B5EF4-FFF2-40B4-BE49-F238E27FC236}">
                    <a16:creationId xmlns:a16="http://schemas.microsoft.com/office/drawing/2014/main" id="{FE4FBF54-775D-E402-3BB4-A88C6E6017DF}"/>
                  </a:ext>
                </a:extLst>
              </p:cNvPr>
              <p:cNvSpPr/>
              <p:nvPr/>
            </p:nvSpPr>
            <p:spPr bwMode="auto">
              <a:xfrm>
                <a:off x="-470894" y="2828748"/>
                <a:ext cx="488213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55" name="四角形: 上の 2 つの角を丸める 54">
                <a:extLst>
                  <a:ext uri="{FF2B5EF4-FFF2-40B4-BE49-F238E27FC236}">
                    <a16:creationId xmlns:a16="http://schemas.microsoft.com/office/drawing/2014/main" id="{F5A56D14-302E-920A-A439-78E71A8DD5E7}"/>
                  </a:ext>
                </a:extLst>
              </p:cNvPr>
              <p:cNvSpPr/>
              <p:nvPr/>
            </p:nvSpPr>
            <p:spPr bwMode="auto">
              <a:xfrm rot="10800000">
                <a:off x="-571862" y="3186907"/>
                <a:ext cx="233724" cy="206374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56" name="四角形: 上の 2 つの角を丸める 55">
                <a:extLst>
                  <a:ext uri="{FF2B5EF4-FFF2-40B4-BE49-F238E27FC236}">
                    <a16:creationId xmlns:a16="http://schemas.microsoft.com/office/drawing/2014/main" id="{66CD8432-D245-9D49-400A-1A62D7413653}"/>
                  </a:ext>
                </a:extLst>
              </p:cNvPr>
              <p:cNvSpPr/>
              <p:nvPr/>
            </p:nvSpPr>
            <p:spPr bwMode="auto">
              <a:xfrm rot="10800000">
                <a:off x="-109899" y="3186907"/>
                <a:ext cx="233724" cy="206374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00B0F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30" name="正方形/長方形 29">
              <a:extLst>
                <a:ext uri="{FF2B5EF4-FFF2-40B4-BE49-F238E27FC236}">
                  <a16:creationId xmlns:a16="http://schemas.microsoft.com/office/drawing/2014/main" id="{7651182A-1156-657D-1C0B-D2818D02DA6C}"/>
                </a:ext>
              </a:extLst>
            </p:cNvPr>
            <p:cNvSpPr/>
            <p:nvPr/>
          </p:nvSpPr>
          <p:spPr bwMode="auto">
            <a:xfrm>
              <a:off x="5577053" y="4684282"/>
              <a:ext cx="90010" cy="634556"/>
            </a:xfrm>
            <a:prstGeom prst="rect">
              <a:avLst/>
            </a:prstGeom>
            <a:solidFill>
              <a:srgbClr val="00B0F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340A154E-060C-487B-4AFB-17B4BD40014F}"/>
                </a:ext>
              </a:extLst>
            </p:cNvPr>
            <p:cNvSpPr/>
            <p:nvPr/>
          </p:nvSpPr>
          <p:spPr bwMode="auto">
            <a:xfrm>
              <a:off x="5027741" y="3792847"/>
              <a:ext cx="1192084" cy="232140"/>
            </a:xfrm>
            <a:custGeom>
              <a:avLst/>
              <a:gdLst>
                <a:gd name="connsiteX0" fmla="*/ 559292 w 1118584"/>
                <a:gd name="connsiteY0" fmla="*/ 0 h 547175"/>
                <a:gd name="connsiteX1" fmla="*/ 1110566 w 1118584"/>
                <a:gd name="connsiteY1" fmla="*/ 464877 h 547175"/>
                <a:gd name="connsiteX2" fmla="*/ 1118584 w 1118584"/>
                <a:gd name="connsiteY2" fmla="*/ 547175 h 547175"/>
                <a:gd name="connsiteX3" fmla="*/ 1090214 w 1118584"/>
                <a:gd name="connsiteY3" fmla="*/ 545229 h 547175"/>
                <a:gd name="connsiteX4" fmla="*/ 559292 w 1118584"/>
                <a:gd name="connsiteY4" fmla="*/ 533400 h 547175"/>
                <a:gd name="connsiteX5" fmla="*/ 28370 w 1118584"/>
                <a:gd name="connsiteY5" fmla="*/ 545229 h 547175"/>
                <a:gd name="connsiteX6" fmla="*/ 0 w 1118584"/>
                <a:gd name="connsiteY6" fmla="*/ 547175 h 547175"/>
                <a:gd name="connsiteX7" fmla="*/ 8018 w 1118584"/>
                <a:gd name="connsiteY7" fmla="*/ 464877 h 547175"/>
                <a:gd name="connsiteX8" fmla="*/ 559292 w 1118584"/>
                <a:gd name="connsiteY8" fmla="*/ 0 h 5471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18584" h="547175">
                  <a:moveTo>
                    <a:pt x="559292" y="0"/>
                  </a:moveTo>
                  <a:cubicBezTo>
                    <a:pt x="831220" y="0"/>
                    <a:pt x="1058096" y="199573"/>
                    <a:pt x="1110566" y="464877"/>
                  </a:cubicBezTo>
                  <a:lnTo>
                    <a:pt x="1118584" y="547175"/>
                  </a:lnTo>
                  <a:lnTo>
                    <a:pt x="1090214" y="545229"/>
                  </a:lnTo>
                  <a:cubicBezTo>
                    <a:pt x="918722" y="537473"/>
                    <a:pt x="741159" y="533400"/>
                    <a:pt x="559292" y="533400"/>
                  </a:cubicBezTo>
                  <a:cubicBezTo>
                    <a:pt x="377425" y="533400"/>
                    <a:pt x="199863" y="537473"/>
                    <a:pt x="28370" y="545229"/>
                  </a:cubicBezTo>
                  <a:lnTo>
                    <a:pt x="0" y="547175"/>
                  </a:lnTo>
                  <a:lnTo>
                    <a:pt x="8018" y="464877"/>
                  </a:lnTo>
                  <a:cubicBezTo>
                    <a:pt x="60489" y="199573"/>
                    <a:pt x="287365" y="0"/>
                    <a:pt x="559292" y="0"/>
                  </a:cubicBez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C21961AE-F567-0A09-5667-85A30CE67025}"/>
                </a:ext>
              </a:extLst>
            </p:cNvPr>
            <p:cNvSpPr/>
            <p:nvPr/>
          </p:nvSpPr>
          <p:spPr bwMode="auto">
            <a:xfrm>
              <a:off x="5064491" y="3411137"/>
              <a:ext cx="1118584" cy="547175"/>
            </a:xfrm>
            <a:custGeom>
              <a:avLst/>
              <a:gdLst>
                <a:gd name="connsiteX0" fmla="*/ 559292 w 1118584"/>
                <a:gd name="connsiteY0" fmla="*/ 0 h 547175"/>
                <a:gd name="connsiteX1" fmla="*/ 1110566 w 1118584"/>
                <a:gd name="connsiteY1" fmla="*/ 464877 h 547175"/>
                <a:gd name="connsiteX2" fmla="*/ 1118584 w 1118584"/>
                <a:gd name="connsiteY2" fmla="*/ 547175 h 547175"/>
                <a:gd name="connsiteX3" fmla="*/ 1090214 w 1118584"/>
                <a:gd name="connsiteY3" fmla="*/ 545229 h 547175"/>
                <a:gd name="connsiteX4" fmla="*/ 559292 w 1118584"/>
                <a:gd name="connsiteY4" fmla="*/ 533400 h 547175"/>
                <a:gd name="connsiteX5" fmla="*/ 28370 w 1118584"/>
                <a:gd name="connsiteY5" fmla="*/ 545229 h 547175"/>
                <a:gd name="connsiteX6" fmla="*/ 0 w 1118584"/>
                <a:gd name="connsiteY6" fmla="*/ 547175 h 547175"/>
                <a:gd name="connsiteX7" fmla="*/ 8018 w 1118584"/>
                <a:gd name="connsiteY7" fmla="*/ 464877 h 547175"/>
                <a:gd name="connsiteX8" fmla="*/ 559292 w 1118584"/>
                <a:gd name="connsiteY8" fmla="*/ 0 h 5471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18584" h="547175">
                  <a:moveTo>
                    <a:pt x="559292" y="0"/>
                  </a:moveTo>
                  <a:cubicBezTo>
                    <a:pt x="831220" y="0"/>
                    <a:pt x="1058096" y="199573"/>
                    <a:pt x="1110566" y="464877"/>
                  </a:cubicBezTo>
                  <a:lnTo>
                    <a:pt x="1118584" y="547175"/>
                  </a:lnTo>
                  <a:lnTo>
                    <a:pt x="1090214" y="545229"/>
                  </a:lnTo>
                  <a:cubicBezTo>
                    <a:pt x="918722" y="537473"/>
                    <a:pt x="741159" y="533400"/>
                    <a:pt x="559292" y="533400"/>
                  </a:cubicBezTo>
                  <a:cubicBezTo>
                    <a:pt x="377425" y="533400"/>
                    <a:pt x="199863" y="537473"/>
                    <a:pt x="28370" y="545229"/>
                  </a:cubicBezTo>
                  <a:lnTo>
                    <a:pt x="0" y="547175"/>
                  </a:lnTo>
                  <a:lnTo>
                    <a:pt x="8018" y="464877"/>
                  </a:lnTo>
                  <a:cubicBezTo>
                    <a:pt x="60489" y="199573"/>
                    <a:pt x="287365" y="0"/>
                    <a:pt x="559292" y="0"/>
                  </a:cubicBez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35" name="フリーフォーム: 図形 34">
              <a:extLst>
                <a:ext uri="{FF2B5EF4-FFF2-40B4-BE49-F238E27FC236}">
                  <a16:creationId xmlns:a16="http://schemas.microsoft.com/office/drawing/2014/main" id="{EDF41918-A80F-E05C-0199-D26B768B4411}"/>
                </a:ext>
              </a:extLst>
            </p:cNvPr>
            <p:cNvSpPr/>
            <p:nvPr/>
          </p:nvSpPr>
          <p:spPr bwMode="auto">
            <a:xfrm>
              <a:off x="5505988" y="3646531"/>
              <a:ext cx="232140" cy="232140"/>
            </a:xfrm>
            <a:custGeom>
              <a:avLst/>
              <a:gdLst>
                <a:gd name="connsiteX0" fmla="*/ 73134 w 232140"/>
                <a:gd name="connsiteY0" fmla="*/ 0 h 232140"/>
                <a:gd name="connsiteX1" fmla="*/ 163144 w 232140"/>
                <a:gd name="connsiteY1" fmla="*/ 0 h 232140"/>
                <a:gd name="connsiteX2" fmla="*/ 163144 w 232140"/>
                <a:gd name="connsiteY2" fmla="*/ 71065 h 232140"/>
                <a:gd name="connsiteX3" fmla="*/ 232140 w 232140"/>
                <a:gd name="connsiteY3" fmla="*/ 71065 h 232140"/>
                <a:gd name="connsiteX4" fmla="*/ 232140 w 232140"/>
                <a:gd name="connsiteY4" fmla="*/ 161075 h 232140"/>
                <a:gd name="connsiteX5" fmla="*/ 163144 w 232140"/>
                <a:gd name="connsiteY5" fmla="*/ 161075 h 232140"/>
                <a:gd name="connsiteX6" fmla="*/ 163144 w 232140"/>
                <a:gd name="connsiteY6" fmla="*/ 232140 h 232140"/>
                <a:gd name="connsiteX7" fmla="*/ 73134 w 232140"/>
                <a:gd name="connsiteY7" fmla="*/ 232140 h 232140"/>
                <a:gd name="connsiteX8" fmla="*/ 73134 w 232140"/>
                <a:gd name="connsiteY8" fmla="*/ 161075 h 232140"/>
                <a:gd name="connsiteX9" fmla="*/ 0 w 232140"/>
                <a:gd name="connsiteY9" fmla="*/ 161075 h 232140"/>
                <a:gd name="connsiteX10" fmla="*/ 0 w 232140"/>
                <a:gd name="connsiteY10" fmla="*/ 71065 h 232140"/>
                <a:gd name="connsiteX11" fmla="*/ 73134 w 232140"/>
                <a:gd name="connsiteY11" fmla="*/ 71065 h 232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32140" h="232140">
                  <a:moveTo>
                    <a:pt x="73134" y="0"/>
                  </a:moveTo>
                  <a:lnTo>
                    <a:pt x="163144" y="0"/>
                  </a:lnTo>
                  <a:lnTo>
                    <a:pt x="163144" y="71065"/>
                  </a:lnTo>
                  <a:lnTo>
                    <a:pt x="232140" y="71065"/>
                  </a:lnTo>
                  <a:lnTo>
                    <a:pt x="232140" y="161075"/>
                  </a:lnTo>
                  <a:lnTo>
                    <a:pt x="163144" y="161075"/>
                  </a:lnTo>
                  <a:lnTo>
                    <a:pt x="163144" y="232140"/>
                  </a:lnTo>
                  <a:lnTo>
                    <a:pt x="73134" y="232140"/>
                  </a:lnTo>
                  <a:lnTo>
                    <a:pt x="73134" y="161075"/>
                  </a:lnTo>
                  <a:lnTo>
                    <a:pt x="0" y="161075"/>
                  </a:lnTo>
                  <a:lnTo>
                    <a:pt x="0" y="71065"/>
                  </a:lnTo>
                  <a:lnTo>
                    <a:pt x="73134" y="71065"/>
                  </a:ln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8584304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999947-D93F-C5CE-98BE-92BC8CB669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フリーフォーム: 図形 59">
            <a:extLst>
              <a:ext uri="{FF2B5EF4-FFF2-40B4-BE49-F238E27FC236}">
                <a16:creationId xmlns:a16="http://schemas.microsoft.com/office/drawing/2014/main" id="{2C8F4245-A1DD-8A9D-473B-0BE8281BA9EB}"/>
              </a:ext>
            </a:extLst>
          </p:cNvPr>
          <p:cNvSpPr/>
          <p:nvPr/>
        </p:nvSpPr>
        <p:spPr>
          <a:xfrm>
            <a:off x="334989" y="316135"/>
            <a:ext cx="7543814" cy="6225730"/>
          </a:xfrm>
          <a:custGeom>
            <a:avLst/>
            <a:gdLst>
              <a:gd name="connsiteX0" fmla="*/ 316703 w 7543814"/>
              <a:gd name="connsiteY0" fmla="*/ 0 h 6225730"/>
              <a:gd name="connsiteX1" fmla="*/ 6794087 w 7543814"/>
              <a:gd name="connsiteY1" fmla="*/ 0 h 6225730"/>
              <a:gd name="connsiteX2" fmla="*/ 7110790 w 7543814"/>
              <a:gd name="connsiteY2" fmla="*/ 316703 h 6225730"/>
              <a:gd name="connsiteX3" fmla="*/ 7110790 w 7543814"/>
              <a:gd name="connsiteY3" fmla="*/ 2722496 h 6225730"/>
              <a:gd name="connsiteX4" fmla="*/ 7177886 w 7543814"/>
              <a:gd name="connsiteY4" fmla="*/ 2743324 h 6225730"/>
              <a:gd name="connsiteX5" fmla="*/ 7543814 w 7543814"/>
              <a:gd name="connsiteY5" fmla="*/ 3295381 h 6225730"/>
              <a:gd name="connsiteX6" fmla="*/ 7247661 w 7543814"/>
              <a:gd name="connsiteY6" fmla="*/ 3217013 h 6225730"/>
              <a:gd name="connsiteX7" fmla="*/ 7110790 w 7543814"/>
              <a:gd name="connsiteY7" fmla="*/ 3199262 h 6225730"/>
              <a:gd name="connsiteX8" fmla="*/ 7110790 w 7543814"/>
              <a:gd name="connsiteY8" fmla="*/ 5909027 h 6225730"/>
              <a:gd name="connsiteX9" fmla="*/ 6794087 w 7543814"/>
              <a:gd name="connsiteY9" fmla="*/ 6225730 h 6225730"/>
              <a:gd name="connsiteX10" fmla="*/ 316703 w 7543814"/>
              <a:gd name="connsiteY10" fmla="*/ 6225730 h 6225730"/>
              <a:gd name="connsiteX11" fmla="*/ 0 w 7543814"/>
              <a:gd name="connsiteY11" fmla="*/ 5909027 h 6225730"/>
              <a:gd name="connsiteX12" fmla="*/ 0 w 7543814"/>
              <a:gd name="connsiteY12" fmla="*/ 316703 h 6225730"/>
              <a:gd name="connsiteX13" fmla="*/ 316703 w 7543814"/>
              <a:gd name="connsiteY13" fmla="*/ 0 h 62257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7543814" h="6225730">
                <a:moveTo>
                  <a:pt x="316703" y="0"/>
                </a:moveTo>
                <a:lnTo>
                  <a:pt x="6794087" y="0"/>
                </a:lnTo>
                <a:cubicBezTo>
                  <a:pt x="6968997" y="0"/>
                  <a:pt x="7110790" y="141793"/>
                  <a:pt x="7110790" y="316703"/>
                </a:cubicBezTo>
                <a:lnTo>
                  <a:pt x="7110790" y="2722496"/>
                </a:lnTo>
                <a:lnTo>
                  <a:pt x="7177886" y="2743324"/>
                </a:lnTo>
                <a:cubicBezTo>
                  <a:pt x="7392927" y="2834278"/>
                  <a:pt x="7543814" y="3047209"/>
                  <a:pt x="7543814" y="3295381"/>
                </a:cubicBezTo>
                <a:cubicBezTo>
                  <a:pt x="7446994" y="3260551"/>
                  <a:pt x="7347897" y="3234428"/>
                  <a:pt x="7247661" y="3217013"/>
                </a:cubicBezTo>
                <a:lnTo>
                  <a:pt x="7110790" y="3199262"/>
                </a:lnTo>
                <a:lnTo>
                  <a:pt x="7110790" y="5909027"/>
                </a:lnTo>
                <a:cubicBezTo>
                  <a:pt x="7110790" y="6083937"/>
                  <a:pt x="6968997" y="6225730"/>
                  <a:pt x="6794087" y="6225730"/>
                </a:cubicBezTo>
                <a:lnTo>
                  <a:pt x="316703" y="6225730"/>
                </a:lnTo>
                <a:cubicBezTo>
                  <a:pt x="141793" y="6225730"/>
                  <a:pt x="0" y="6083937"/>
                  <a:pt x="0" y="5909027"/>
                </a:cubicBezTo>
                <a:lnTo>
                  <a:pt x="0" y="316703"/>
                </a:lnTo>
                <a:cubicBezTo>
                  <a:pt x="0" y="141793"/>
                  <a:pt x="141793" y="0"/>
                  <a:pt x="316703" y="0"/>
                </a:cubicBezTo>
                <a:close/>
              </a:path>
            </a:pathLst>
          </a:custGeom>
          <a:solidFill>
            <a:schemeClr val="bg1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05068279-9482-C888-C577-B31C1BECB914}"/>
              </a:ext>
            </a:extLst>
          </p:cNvPr>
          <p:cNvSpPr txBox="1"/>
          <p:nvPr/>
        </p:nvSpPr>
        <p:spPr>
          <a:xfrm>
            <a:off x="713443" y="934930"/>
            <a:ext cx="6352056" cy="5014349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作業員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effectLst/>
              </a:rPr>
              <a:t>専用</a:t>
            </a:r>
            <a:endParaRPr lang="en-US" altLang="ja-JP" sz="8800" dirty="0">
              <a:ln w="28575">
                <a:noFill/>
              </a:ln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トイレ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05D5E33F-6A14-A73C-73D1-A800D7819960}"/>
              </a:ext>
            </a:extLst>
          </p:cNvPr>
          <p:cNvGrpSpPr/>
          <p:nvPr/>
        </p:nvGrpSpPr>
        <p:grpSpPr>
          <a:xfrm>
            <a:off x="7775922" y="3395377"/>
            <a:ext cx="1795089" cy="3151036"/>
            <a:chOff x="3215335" y="3411137"/>
            <a:chExt cx="1521378" cy="2670573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A12097D8-9D83-E86F-25AE-3246831C4837}"/>
                </a:ext>
              </a:extLst>
            </p:cNvPr>
            <p:cNvGrpSpPr/>
            <p:nvPr/>
          </p:nvGrpSpPr>
          <p:grpSpPr>
            <a:xfrm>
              <a:off x="3215335" y="3609020"/>
              <a:ext cx="1521378" cy="2472690"/>
              <a:chOff x="-993379" y="1960832"/>
              <a:chExt cx="1521378" cy="2472690"/>
            </a:xfrm>
          </p:grpSpPr>
          <p:sp>
            <p:nvSpPr>
              <p:cNvPr id="8" name="フリーフォーム: 図形 7">
                <a:extLst>
                  <a:ext uri="{FF2B5EF4-FFF2-40B4-BE49-F238E27FC236}">
                    <a16:creationId xmlns:a16="http://schemas.microsoft.com/office/drawing/2014/main" id="{EB2D5541-B373-B984-3291-BED540304DAF}"/>
                  </a:ext>
                </a:extLst>
              </p:cNvPr>
              <p:cNvSpPr/>
              <p:nvPr/>
            </p:nvSpPr>
            <p:spPr bwMode="auto">
              <a:xfrm>
                <a:off x="-783823" y="1960832"/>
                <a:ext cx="1121184" cy="801097"/>
              </a:xfrm>
              <a:custGeom>
                <a:avLst/>
                <a:gdLst>
                  <a:gd name="connsiteX0" fmla="*/ 560592 w 1121184"/>
                  <a:gd name="connsiteY0" fmla="*/ 0 h 643341"/>
                  <a:gd name="connsiteX1" fmla="*/ 1121184 w 1121184"/>
                  <a:gd name="connsiteY1" fmla="*/ 483193 h 643341"/>
                  <a:gd name="connsiteX2" fmla="*/ 1112293 w 1121184"/>
                  <a:gd name="connsiteY2" fmla="*/ 559213 h 643341"/>
                  <a:gd name="connsiteX3" fmla="*/ 1108346 w 1121184"/>
                  <a:gd name="connsiteY3" fmla="*/ 560819 h 643341"/>
                  <a:gd name="connsiteX4" fmla="*/ 560592 w 1121184"/>
                  <a:gd name="connsiteY4" fmla="*/ 643341 h 643341"/>
                  <a:gd name="connsiteX5" fmla="*/ 12838 w 1121184"/>
                  <a:gd name="connsiteY5" fmla="*/ 560819 h 643341"/>
                  <a:gd name="connsiteX6" fmla="*/ 8891 w 1121184"/>
                  <a:gd name="connsiteY6" fmla="*/ 559213 h 643341"/>
                  <a:gd name="connsiteX7" fmla="*/ 0 w 1121184"/>
                  <a:gd name="connsiteY7" fmla="*/ 483193 h 643341"/>
                  <a:gd name="connsiteX8" fmla="*/ 560592 w 1121184"/>
                  <a:gd name="connsiteY8" fmla="*/ 0 h 6433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121184" h="643341">
                    <a:moveTo>
                      <a:pt x="560592" y="0"/>
                    </a:moveTo>
                    <a:cubicBezTo>
                      <a:pt x="870198" y="0"/>
                      <a:pt x="1121184" y="216333"/>
                      <a:pt x="1121184" y="483193"/>
                    </a:cubicBezTo>
                    <a:lnTo>
                      <a:pt x="1112293" y="559213"/>
                    </a:lnTo>
                    <a:lnTo>
                      <a:pt x="1108346" y="560819"/>
                    </a:lnTo>
                    <a:cubicBezTo>
                      <a:pt x="951987" y="612919"/>
                      <a:pt x="763493" y="643341"/>
                      <a:pt x="560592" y="643341"/>
                    </a:cubicBezTo>
                    <a:cubicBezTo>
                      <a:pt x="357692" y="643341"/>
                      <a:pt x="169197" y="612919"/>
                      <a:pt x="12838" y="560819"/>
                    </a:cubicBezTo>
                    <a:lnTo>
                      <a:pt x="8891" y="559213"/>
                    </a:lnTo>
                    <a:lnTo>
                      <a:pt x="0" y="483193"/>
                    </a:lnTo>
                    <a:cubicBezTo>
                      <a:pt x="0" y="216333"/>
                      <a:pt x="250986" y="0"/>
                      <a:pt x="560592" y="0"/>
                    </a:cubicBez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9" name="フリーフォーム: 図形 8">
                <a:extLst>
                  <a:ext uri="{FF2B5EF4-FFF2-40B4-BE49-F238E27FC236}">
                    <a16:creationId xmlns:a16="http://schemas.microsoft.com/office/drawing/2014/main" id="{03BB667A-A9FF-7AD9-BCC0-1A2A8BFD9C4D}"/>
                  </a:ext>
                </a:extLst>
              </p:cNvPr>
              <p:cNvSpPr/>
              <p:nvPr/>
            </p:nvSpPr>
            <p:spPr bwMode="auto">
              <a:xfrm rot="8100000">
                <a:off x="245892" y="3706522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0" name="四角形: 上の 2 つの角を丸める 5">
                <a:extLst>
                  <a:ext uri="{FF2B5EF4-FFF2-40B4-BE49-F238E27FC236}">
                    <a16:creationId xmlns:a16="http://schemas.microsoft.com/office/drawing/2014/main" id="{81C38AD9-58A2-D9C3-6637-F8E63779BB6B}"/>
                  </a:ext>
                </a:extLst>
              </p:cNvPr>
              <p:cNvSpPr/>
              <p:nvPr/>
            </p:nvSpPr>
            <p:spPr bwMode="auto">
              <a:xfrm rot="19800000" flipH="1">
                <a:off x="50751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451EA105-54B0-B8B6-7DB8-F5E73DC30BD9}"/>
                  </a:ext>
                </a:extLst>
              </p:cNvPr>
              <p:cNvSpPr/>
              <p:nvPr/>
            </p:nvSpPr>
            <p:spPr bwMode="auto">
              <a:xfrm>
                <a:off x="-730785" y="4134794"/>
                <a:ext cx="456834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6294521A-9D9D-6F76-D8CB-4CB9269CE9A0}"/>
                  </a:ext>
                </a:extLst>
              </p:cNvPr>
              <p:cNvSpPr/>
              <p:nvPr/>
            </p:nvSpPr>
            <p:spPr bwMode="auto">
              <a:xfrm flipH="1">
                <a:off x="-163923" y="4134794"/>
                <a:ext cx="456832" cy="298728"/>
              </a:xfrm>
              <a:custGeom>
                <a:avLst/>
                <a:gdLst>
                  <a:gd name="connsiteX0" fmla="*/ 495918 w 944316"/>
                  <a:gd name="connsiteY0" fmla="*/ 0 h 542925"/>
                  <a:gd name="connsiteX1" fmla="*/ 944315 w 944316"/>
                  <a:gd name="connsiteY1" fmla="*/ 0 h 542925"/>
                  <a:gd name="connsiteX2" fmla="*/ 944315 w 944316"/>
                  <a:gd name="connsiteY2" fmla="*/ 385477 h 542925"/>
                  <a:gd name="connsiteX3" fmla="*/ 944316 w 944316"/>
                  <a:gd name="connsiteY3" fmla="*/ 385482 h 542925"/>
                  <a:gd name="connsiteX4" fmla="*/ 944315 w 944316"/>
                  <a:gd name="connsiteY4" fmla="*/ 516267 h 542925"/>
                  <a:gd name="connsiteX5" fmla="*/ 917657 w 944316"/>
                  <a:gd name="connsiteY5" fmla="*/ 542925 h 542925"/>
                  <a:gd name="connsiteX6" fmla="*/ 26658 w 944316"/>
                  <a:gd name="connsiteY6" fmla="*/ 542925 h 542925"/>
                  <a:gd name="connsiteX7" fmla="*/ 0 w 944316"/>
                  <a:gd name="connsiteY7" fmla="*/ 516267 h 542925"/>
                  <a:gd name="connsiteX8" fmla="*/ 0 w 944316"/>
                  <a:gd name="connsiteY8" fmla="*/ 385482 h 542925"/>
                  <a:gd name="connsiteX9" fmla="*/ 157444 w 944316"/>
                  <a:gd name="connsiteY9" fmla="*/ 228038 h 542925"/>
                  <a:gd name="connsiteX10" fmla="*/ 372406 w 944316"/>
                  <a:gd name="connsiteY10" fmla="*/ 221967 h 542925"/>
                  <a:gd name="connsiteX11" fmla="*/ 496231 w 944316"/>
                  <a:gd name="connsiteY11" fmla="*/ 88617 h 5429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944316" h="542925">
                    <a:moveTo>
                      <a:pt x="495918" y="0"/>
                    </a:moveTo>
                    <a:lnTo>
                      <a:pt x="944315" y="0"/>
                    </a:lnTo>
                    <a:lnTo>
                      <a:pt x="944315" y="385477"/>
                    </a:lnTo>
                    <a:cubicBezTo>
                      <a:pt x="944315" y="385479"/>
                      <a:pt x="944316" y="385480"/>
                      <a:pt x="944316" y="385482"/>
                    </a:cubicBezTo>
                    <a:cubicBezTo>
                      <a:pt x="944316" y="429077"/>
                      <a:pt x="944315" y="472672"/>
                      <a:pt x="944315" y="516267"/>
                    </a:cubicBezTo>
                    <a:cubicBezTo>
                      <a:pt x="944315" y="530990"/>
                      <a:pt x="932380" y="542925"/>
                      <a:pt x="917657" y="542925"/>
                    </a:cubicBezTo>
                    <a:lnTo>
                      <a:pt x="26658" y="542925"/>
                    </a:lnTo>
                    <a:cubicBezTo>
                      <a:pt x="11935" y="542925"/>
                      <a:pt x="0" y="530990"/>
                      <a:pt x="0" y="516267"/>
                    </a:cubicBezTo>
                    <a:lnTo>
                      <a:pt x="0" y="385482"/>
                    </a:lnTo>
                    <a:cubicBezTo>
                      <a:pt x="0" y="298528"/>
                      <a:pt x="70490" y="228038"/>
                      <a:pt x="157444" y="228038"/>
                    </a:cubicBezTo>
                    <a:lnTo>
                      <a:pt x="372406" y="221967"/>
                    </a:lnTo>
                    <a:lnTo>
                      <a:pt x="496231" y="88617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7834C5CF-5B6F-5C99-5024-652561376934}"/>
                  </a:ext>
                </a:extLst>
              </p:cNvPr>
              <p:cNvSpPr/>
              <p:nvPr/>
            </p:nvSpPr>
            <p:spPr bwMode="auto">
              <a:xfrm rot="13500000" flipH="1">
                <a:off x="-986312" y="3706522"/>
                <a:ext cx="282107" cy="296241"/>
              </a:xfrm>
              <a:custGeom>
                <a:avLst/>
                <a:gdLst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3158 w 412229"/>
                  <a:gd name="connsiteY23" fmla="*/ 135661 h 427334"/>
                  <a:gd name="connsiteX24" fmla="*/ 157273 w 412229"/>
                  <a:gd name="connsiteY24" fmla="*/ 102172 h 427334"/>
                  <a:gd name="connsiteX25" fmla="*/ 241729 w 412229"/>
                  <a:gd name="connsiteY25" fmla="*/ 9762 h 427334"/>
                  <a:gd name="connsiteX26" fmla="*/ 284487 w 412229"/>
                  <a:gd name="connsiteY26" fmla="*/ 575 h 427334"/>
                  <a:gd name="connsiteX27" fmla="*/ 284527 w 412229"/>
                  <a:gd name="connsiteY27" fmla="*/ 1303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35549 w 412229"/>
                  <a:gd name="connsiteY22" fmla="*/ 136764 h 427334"/>
                  <a:gd name="connsiteX23" fmla="*/ 157273 w 412229"/>
                  <a:gd name="connsiteY23" fmla="*/ 102172 h 427334"/>
                  <a:gd name="connsiteX24" fmla="*/ 241729 w 412229"/>
                  <a:gd name="connsiteY24" fmla="*/ 9762 h 427334"/>
                  <a:gd name="connsiteX25" fmla="*/ 284487 w 412229"/>
                  <a:gd name="connsiteY25" fmla="*/ 575 h 427334"/>
                  <a:gd name="connsiteX26" fmla="*/ 284527 w 412229"/>
                  <a:gd name="connsiteY26" fmla="*/ 1303 h 427334"/>
                  <a:gd name="connsiteX27" fmla="*/ 293521 w 412229"/>
                  <a:gd name="connsiteY27" fmla="*/ 0 h 427334"/>
                  <a:gd name="connsiteX0" fmla="*/ 293521 w 412229"/>
                  <a:gd name="connsiteY0" fmla="*/ 0 h 427334"/>
                  <a:gd name="connsiteX1" fmla="*/ 390798 w 412229"/>
                  <a:gd name="connsiteY1" fmla="*/ 53757 h 427334"/>
                  <a:gd name="connsiteX2" fmla="*/ 293521 w 412229"/>
                  <a:gd name="connsiteY2" fmla="*/ 112278 h 427334"/>
                  <a:gd name="connsiteX3" fmla="*/ 284673 w 412229"/>
                  <a:gd name="connsiteY3" fmla="*/ 110996 h 427334"/>
                  <a:gd name="connsiteX4" fmla="*/ 272276 w 412229"/>
                  <a:gd name="connsiteY4" fmla="*/ 115729 h 427334"/>
                  <a:gd name="connsiteX5" fmla="*/ 261464 w 412229"/>
                  <a:gd name="connsiteY5" fmla="*/ 131958 h 427334"/>
                  <a:gd name="connsiteX6" fmla="*/ 273853 w 412229"/>
                  <a:gd name="connsiteY6" fmla="*/ 166983 h 427334"/>
                  <a:gd name="connsiteX7" fmla="*/ 292464 w 412229"/>
                  <a:gd name="connsiteY7" fmla="*/ 172805 h 427334"/>
                  <a:gd name="connsiteX8" fmla="*/ 303590 w 412229"/>
                  <a:gd name="connsiteY8" fmla="*/ 169176 h 427334"/>
                  <a:gd name="connsiteX9" fmla="*/ 310221 w 412229"/>
                  <a:gd name="connsiteY9" fmla="*/ 159341 h 427334"/>
                  <a:gd name="connsiteX10" fmla="*/ 352474 w 412229"/>
                  <a:gd name="connsiteY10" fmla="*/ 141839 h 427334"/>
                  <a:gd name="connsiteX11" fmla="*/ 412229 w 412229"/>
                  <a:gd name="connsiteY11" fmla="*/ 201594 h 427334"/>
                  <a:gd name="connsiteX12" fmla="*/ 375734 w 412229"/>
                  <a:gd name="connsiteY12" fmla="*/ 256653 h 427334"/>
                  <a:gd name="connsiteX13" fmla="*/ 366925 w 412229"/>
                  <a:gd name="connsiteY13" fmla="*/ 258432 h 427334"/>
                  <a:gd name="connsiteX14" fmla="*/ 335342 w 412229"/>
                  <a:gd name="connsiteY14" fmla="*/ 274409 h 427334"/>
                  <a:gd name="connsiteX15" fmla="*/ 289635 w 412229"/>
                  <a:gd name="connsiteY15" fmla="*/ 278194 h 427334"/>
                  <a:gd name="connsiteX16" fmla="*/ 292337 w 412229"/>
                  <a:gd name="connsiteY16" fmla="*/ 321306 h 427334"/>
                  <a:gd name="connsiteX17" fmla="*/ 209975 w 412229"/>
                  <a:gd name="connsiteY17" fmla="*/ 414524 h 427334"/>
                  <a:gd name="connsiteX18" fmla="*/ 180488 w 412229"/>
                  <a:gd name="connsiteY18" fmla="*/ 422425 h 427334"/>
                  <a:gd name="connsiteX19" fmla="*/ 5285 w 412229"/>
                  <a:gd name="connsiteY19" fmla="*/ 321272 h 427334"/>
                  <a:gd name="connsiteX20" fmla="*/ 4909 w 412229"/>
                  <a:gd name="connsiteY20" fmla="*/ 319868 h 427334"/>
                  <a:gd name="connsiteX21" fmla="*/ 106062 w 412229"/>
                  <a:gd name="connsiteY21" fmla="*/ 144665 h 427334"/>
                  <a:gd name="connsiteX22" fmla="*/ 157273 w 412229"/>
                  <a:gd name="connsiteY22" fmla="*/ 102172 h 427334"/>
                  <a:gd name="connsiteX23" fmla="*/ 241729 w 412229"/>
                  <a:gd name="connsiteY23" fmla="*/ 9762 h 427334"/>
                  <a:gd name="connsiteX24" fmla="*/ 284487 w 412229"/>
                  <a:gd name="connsiteY24" fmla="*/ 575 h 427334"/>
                  <a:gd name="connsiteX25" fmla="*/ 284527 w 412229"/>
                  <a:gd name="connsiteY25" fmla="*/ 1303 h 427334"/>
                  <a:gd name="connsiteX26" fmla="*/ 293521 w 412229"/>
                  <a:gd name="connsiteY26" fmla="*/ 0 h 427334"/>
                  <a:gd name="connsiteX0" fmla="*/ 295015 w 413723"/>
                  <a:gd name="connsiteY0" fmla="*/ 0 h 427334"/>
                  <a:gd name="connsiteX1" fmla="*/ 392292 w 413723"/>
                  <a:gd name="connsiteY1" fmla="*/ 53757 h 427334"/>
                  <a:gd name="connsiteX2" fmla="*/ 295015 w 413723"/>
                  <a:gd name="connsiteY2" fmla="*/ 112278 h 427334"/>
                  <a:gd name="connsiteX3" fmla="*/ 286167 w 413723"/>
                  <a:gd name="connsiteY3" fmla="*/ 110996 h 427334"/>
                  <a:gd name="connsiteX4" fmla="*/ 273770 w 413723"/>
                  <a:gd name="connsiteY4" fmla="*/ 115729 h 427334"/>
                  <a:gd name="connsiteX5" fmla="*/ 262958 w 413723"/>
                  <a:gd name="connsiteY5" fmla="*/ 131958 h 427334"/>
                  <a:gd name="connsiteX6" fmla="*/ 275347 w 413723"/>
                  <a:gd name="connsiteY6" fmla="*/ 166983 h 427334"/>
                  <a:gd name="connsiteX7" fmla="*/ 293958 w 413723"/>
                  <a:gd name="connsiteY7" fmla="*/ 172805 h 427334"/>
                  <a:gd name="connsiteX8" fmla="*/ 305084 w 413723"/>
                  <a:gd name="connsiteY8" fmla="*/ 169176 h 427334"/>
                  <a:gd name="connsiteX9" fmla="*/ 311715 w 413723"/>
                  <a:gd name="connsiteY9" fmla="*/ 159341 h 427334"/>
                  <a:gd name="connsiteX10" fmla="*/ 353968 w 413723"/>
                  <a:gd name="connsiteY10" fmla="*/ 141839 h 427334"/>
                  <a:gd name="connsiteX11" fmla="*/ 413723 w 413723"/>
                  <a:gd name="connsiteY11" fmla="*/ 201594 h 427334"/>
                  <a:gd name="connsiteX12" fmla="*/ 377228 w 413723"/>
                  <a:gd name="connsiteY12" fmla="*/ 256653 h 427334"/>
                  <a:gd name="connsiteX13" fmla="*/ 368419 w 413723"/>
                  <a:gd name="connsiteY13" fmla="*/ 258432 h 427334"/>
                  <a:gd name="connsiteX14" fmla="*/ 336836 w 413723"/>
                  <a:gd name="connsiteY14" fmla="*/ 274409 h 427334"/>
                  <a:gd name="connsiteX15" fmla="*/ 291129 w 413723"/>
                  <a:gd name="connsiteY15" fmla="*/ 278194 h 427334"/>
                  <a:gd name="connsiteX16" fmla="*/ 293831 w 413723"/>
                  <a:gd name="connsiteY16" fmla="*/ 321306 h 427334"/>
                  <a:gd name="connsiteX17" fmla="*/ 211469 w 413723"/>
                  <a:gd name="connsiteY17" fmla="*/ 414524 h 427334"/>
                  <a:gd name="connsiteX18" fmla="*/ 181982 w 413723"/>
                  <a:gd name="connsiteY18" fmla="*/ 422425 h 427334"/>
                  <a:gd name="connsiteX19" fmla="*/ 6779 w 413723"/>
                  <a:gd name="connsiteY19" fmla="*/ 321272 h 427334"/>
                  <a:gd name="connsiteX20" fmla="*/ 6403 w 413723"/>
                  <a:gd name="connsiteY20" fmla="*/ 319868 h 427334"/>
                  <a:gd name="connsiteX21" fmla="*/ 90887 w 413723"/>
                  <a:gd name="connsiteY21" fmla="*/ 142283 h 427334"/>
                  <a:gd name="connsiteX22" fmla="*/ 158767 w 413723"/>
                  <a:gd name="connsiteY22" fmla="*/ 102172 h 427334"/>
                  <a:gd name="connsiteX23" fmla="*/ 243223 w 413723"/>
                  <a:gd name="connsiteY23" fmla="*/ 9762 h 427334"/>
                  <a:gd name="connsiteX24" fmla="*/ 285981 w 413723"/>
                  <a:gd name="connsiteY24" fmla="*/ 575 h 427334"/>
                  <a:gd name="connsiteX25" fmla="*/ 286021 w 413723"/>
                  <a:gd name="connsiteY25" fmla="*/ 1303 h 427334"/>
                  <a:gd name="connsiteX26" fmla="*/ 295015 w 413723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8528 w 413484"/>
                  <a:gd name="connsiteY22" fmla="*/ 102172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0890 w 413484"/>
                  <a:gd name="connsiteY15" fmla="*/ 278194 h 427334"/>
                  <a:gd name="connsiteX16" fmla="*/ 293592 w 413484"/>
                  <a:gd name="connsiteY16" fmla="*/ 321306 h 427334"/>
                  <a:gd name="connsiteX17" fmla="*/ 211230 w 413484"/>
                  <a:gd name="connsiteY17" fmla="*/ 414524 h 427334"/>
                  <a:gd name="connsiteX18" fmla="*/ 181743 w 413484"/>
                  <a:gd name="connsiteY18" fmla="*/ 422425 h 427334"/>
                  <a:gd name="connsiteX19" fmla="*/ 6540 w 413484"/>
                  <a:gd name="connsiteY19" fmla="*/ 321272 h 427334"/>
                  <a:gd name="connsiteX20" fmla="*/ 6164 w 413484"/>
                  <a:gd name="connsiteY20" fmla="*/ 319868 h 427334"/>
                  <a:gd name="connsiteX21" fmla="*/ 90648 w 413484"/>
                  <a:gd name="connsiteY21" fmla="*/ 142283 h 427334"/>
                  <a:gd name="connsiteX22" fmla="*/ 153766 w 413484"/>
                  <a:gd name="connsiteY22" fmla="*/ 75978 h 427334"/>
                  <a:gd name="connsiteX23" fmla="*/ 242984 w 413484"/>
                  <a:gd name="connsiteY23" fmla="*/ 9762 h 427334"/>
                  <a:gd name="connsiteX24" fmla="*/ 285742 w 413484"/>
                  <a:gd name="connsiteY24" fmla="*/ 575 h 427334"/>
                  <a:gd name="connsiteX25" fmla="*/ 285782 w 413484"/>
                  <a:gd name="connsiteY25" fmla="*/ 1303 h 427334"/>
                  <a:gd name="connsiteX26" fmla="*/ 294776 w 413484"/>
                  <a:gd name="connsiteY26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75108 w 413484"/>
                  <a:gd name="connsiteY6" fmla="*/ 166983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4776 w 413484"/>
                  <a:gd name="connsiteY0" fmla="*/ 0 h 427334"/>
                  <a:gd name="connsiteX1" fmla="*/ 392053 w 413484"/>
                  <a:gd name="connsiteY1" fmla="*/ 53757 h 427334"/>
                  <a:gd name="connsiteX2" fmla="*/ 294776 w 413484"/>
                  <a:gd name="connsiteY2" fmla="*/ 112278 h 427334"/>
                  <a:gd name="connsiteX3" fmla="*/ 285928 w 413484"/>
                  <a:gd name="connsiteY3" fmla="*/ 110996 h 427334"/>
                  <a:gd name="connsiteX4" fmla="*/ 273531 w 413484"/>
                  <a:gd name="connsiteY4" fmla="*/ 115729 h 427334"/>
                  <a:gd name="connsiteX5" fmla="*/ 262719 w 413484"/>
                  <a:gd name="connsiteY5" fmla="*/ 131958 h 427334"/>
                  <a:gd name="connsiteX6" fmla="*/ 234627 w 413484"/>
                  <a:gd name="connsiteY6" fmla="*/ 195558 h 427334"/>
                  <a:gd name="connsiteX7" fmla="*/ 293719 w 413484"/>
                  <a:gd name="connsiteY7" fmla="*/ 172805 h 427334"/>
                  <a:gd name="connsiteX8" fmla="*/ 304845 w 413484"/>
                  <a:gd name="connsiteY8" fmla="*/ 169176 h 427334"/>
                  <a:gd name="connsiteX9" fmla="*/ 311476 w 413484"/>
                  <a:gd name="connsiteY9" fmla="*/ 159341 h 427334"/>
                  <a:gd name="connsiteX10" fmla="*/ 353729 w 413484"/>
                  <a:gd name="connsiteY10" fmla="*/ 141839 h 427334"/>
                  <a:gd name="connsiteX11" fmla="*/ 413484 w 413484"/>
                  <a:gd name="connsiteY11" fmla="*/ 201594 h 427334"/>
                  <a:gd name="connsiteX12" fmla="*/ 376989 w 413484"/>
                  <a:gd name="connsiteY12" fmla="*/ 256653 h 427334"/>
                  <a:gd name="connsiteX13" fmla="*/ 368180 w 413484"/>
                  <a:gd name="connsiteY13" fmla="*/ 258432 h 427334"/>
                  <a:gd name="connsiteX14" fmla="*/ 336597 w 413484"/>
                  <a:gd name="connsiteY14" fmla="*/ 274409 h 427334"/>
                  <a:gd name="connsiteX15" fmla="*/ 293592 w 413484"/>
                  <a:gd name="connsiteY15" fmla="*/ 321306 h 427334"/>
                  <a:gd name="connsiteX16" fmla="*/ 211230 w 413484"/>
                  <a:gd name="connsiteY16" fmla="*/ 414524 h 427334"/>
                  <a:gd name="connsiteX17" fmla="*/ 181743 w 413484"/>
                  <a:gd name="connsiteY17" fmla="*/ 422425 h 427334"/>
                  <a:gd name="connsiteX18" fmla="*/ 6540 w 413484"/>
                  <a:gd name="connsiteY18" fmla="*/ 321272 h 427334"/>
                  <a:gd name="connsiteX19" fmla="*/ 6164 w 413484"/>
                  <a:gd name="connsiteY19" fmla="*/ 319868 h 427334"/>
                  <a:gd name="connsiteX20" fmla="*/ 90648 w 413484"/>
                  <a:gd name="connsiteY20" fmla="*/ 142283 h 427334"/>
                  <a:gd name="connsiteX21" fmla="*/ 153766 w 413484"/>
                  <a:gd name="connsiteY21" fmla="*/ 75978 h 427334"/>
                  <a:gd name="connsiteX22" fmla="*/ 242984 w 413484"/>
                  <a:gd name="connsiteY22" fmla="*/ 9762 h 427334"/>
                  <a:gd name="connsiteX23" fmla="*/ 285742 w 413484"/>
                  <a:gd name="connsiteY23" fmla="*/ 575 h 427334"/>
                  <a:gd name="connsiteX24" fmla="*/ 285782 w 413484"/>
                  <a:gd name="connsiteY24" fmla="*/ 1303 h 427334"/>
                  <a:gd name="connsiteX25" fmla="*/ 294776 w 413484"/>
                  <a:gd name="connsiteY25" fmla="*/ 0 h 427334"/>
                  <a:gd name="connsiteX0" fmla="*/ 299067 w 417775"/>
                  <a:gd name="connsiteY0" fmla="*/ 0 h 427334"/>
                  <a:gd name="connsiteX1" fmla="*/ 396344 w 417775"/>
                  <a:gd name="connsiteY1" fmla="*/ 53757 h 427334"/>
                  <a:gd name="connsiteX2" fmla="*/ 299067 w 417775"/>
                  <a:gd name="connsiteY2" fmla="*/ 112278 h 427334"/>
                  <a:gd name="connsiteX3" fmla="*/ 290219 w 417775"/>
                  <a:gd name="connsiteY3" fmla="*/ 110996 h 427334"/>
                  <a:gd name="connsiteX4" fmla="*/ 277822 w 417775"/>
                  <a:gd name="connsiteY4" fmla="*/ 115729 h 427334"/>
                  <a:gd name="connsiteX5" fmla="*/ 267010 w 417775"/>
                  <a:gd name="connsiteY5" fmla="*/ 131958 h 427334"/>
                  <a:gd name="connsiteX6" fmla="*/ 238918 w 417775"/>
                  <a:gd name="connsiteY6" fmla="*/ 195558 h 427334"/>
                  <a:gd name="connsiteX7" fmla="*/ 298010 w 417775"/>
                  <a:gd name="connsiteY7" fmla="*/ 172805 h 427334"/>
                  <a:gd name="connsiteX8" fmla="*/ 309136 w 417775"/>
                  <a:gd name="connsiteY8" fmla="*/ 169176 h 427334"/>
                  <a:gd name="connsiteX9" fmla="*/ 315767 w 417775"/>
                  <a:gd name="connsiteY9" fmla="*/ 159341 h 427334"/>
                  <a:gd name="connsiteX10" fmla="*/ 358020 w 417775"/>
                  <a:gd name="connsiteY10" fmla="*/ 141839 h 427334"/>
                  <a:gd name="connsiteX11" fmla="*/ 417775 w 417775"/>
                  <a:gd name="connsiteY11" fmla="*/ 201594 h 427334"/>
                  <a:gd name="connsiteX12" fmla="*/ 381280 w 417775"/>
                  <a:gd name="connsiteY12" fmla="*/ 256653 h 427334"/>
                  <a:gd name="connsiteX13" fmla="*/ 372471 w 417775"/>
                  <a:gd name="connsiteY13" fmla="*/ 258432 h 427334"/>
                  <a:gd name="connsiteX14" fmla="*/ 340888 w 417775"/>
                  <a:gd name="connsiteY14" fmla="*/ 274409 h 427334"/>
                  <a:gd name="connsiteX15" fmla="*/ 297883 w 417775"/>
                  <a:gd name="connsiteY15" fmla="*/ 321306 h 427334"/>
                  <a:gd name="connsiteX16" fmla="*/ 215521 w 417775"/>
                  <a:gd name="connsiteY16" fmla="*/ 414524 h 427334"/>
                  <a:gd name="connsiteX17" fmla="*/ 186034 w 417775"/>
                  <a:gd name="connsiteY17" fmla="*/ 422425 h 427334"/>
                  <a:gd name="connsiteX18" fmla="*/ 10831 w 417775"/>
                  <a:gd name="connsiteY18" fmla="*/ 321272 h 427334"/>
                  <a:gd name="connsiteX19" fmla="*/ 5692 w 417775"/>
                  <a:gd name="connsiteY19" fmla="*/ 384162 h 427334"/>
                  <a:gd name="connsiteX20" fmla="*/ 94939 w 417775"/>
                  <a:gd name="connsiteY20" fmla="*/ 142283 h 427334"/>
                  <a:gd name="connsiteX21" fmla="*/ 158057 w 417775"/>
                  <a:gd name="connsiteY21" fmla="*/ 75978 h 427334"/>
                  <a:gd name="connsiteX22" fmla="*/ 247275 w 417775"/>
                  <a:gd name="connsiteY22" fmla="*/ 9762 h 427334"/>
                  <a:gd name="connsiteX23" fmla="*/ 290033 w 417775"/>
                  <a:gd name="connsiteY23" fmla="*/ 575 h 427334"/>
                  <a:gd name="connsiteX24" fmla="*/ 290073 w 417775"/>
                  <a:gd name="connsiteY24" fmla="*/ 1303 h 427334"/>
                  <a:gd name="connsiteX25" fmla="*/ 299067 w 417775"/>
                  <a:gd name="connsiteY25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79388 w 406944"/>
                  <a:gd name="connsiteY3" fmla="*/ 110996 h 427334"/>
                  <a:gd name="connsiteX4" fmla="*/ 266991 w 406944"/>
                  <a:gd name="connsiteY4" fmla="*/ 115729 h 427334"/>
                  <a:gd name="connsiteX5" fmla="*/ 256179 w 406944"/>
                  <a:gd name="connsiteY5" fmla="*/ 131958 h 427334"/>
                  <a:gd name="connsiteX6" fmla="*/ 228087 w 406944"/>
                  <a:gd name="connsiteY6" fmla="*/ 195558 h 427334"/>
                  <a:gd name="connsiteX7" fmla="*/ 287179 w 406944"/>
                  <a:gd name="connsiteY7" fmla="*/ 172805 h 427334"/>
                  <a:gd name="connsiteX8" fmla="*/ 298305 w 406944"/>
                  <a:gd name="connsiteY8" fmla="*/ 169176 h 427334"/>
                  <a:gd name="connsiteX9" fmla="*/ 304936 w 406944"/>
                  <a:gd name="connsiteY9" fmla="*/ 159341 h 427334"/>
                  <a:gd name="connsiteX10" fmla="*/ 347189 w 406944"/>
                  <a:gd name="connsiteY10" fmla="*/ 141839 h 427334"/>
                  <a:gd name="connsiteX11" fmla="*/ 406944 w 406944"/>
                  <a:gd name="connsiteY11" fmla="*/ 201594 h 427334"/>
                  <a:gd name="connsiteX12" fmla="*/ 370449 w 406944"/>
                  <a:gd name="connsiteY12" fmla="*/ 256653 h 427334"/>
                  <a:gd name="connsiteX13" fmla="*/ 361640 w 406944"/>
                  <a:gd name="connsiteY13" fmla="*/ 258432 h 427334"/>
                  <a:gd name="connsiteX14" fmla="*/ 330057 w 406944"/>
                  <a:gd name="connsiteY14" fmla="*/ 274409 h 427334"/>
                  <a:gd name="connsiteX15" fmla="*/ 287052 w 406944"/>
                  <a:gd name="connsiteY15" fmla="*/ 321306 h 427334"/>
                  <a:gd name="connsiteX16" fmla="*/ 204690 w 406944"/>
                  <a:gd name="connsiteY16" fmla="*/ 414524 h 427334"/>
                  <a:gd name="connsiteX17" fmla="*/ 175203 w 406944"/>
                  <a:gd name="connsiteY17" fmla="*/ 422425 h 427334"/>
                  <a:gd name="connsiteX18" fmla="*/ 0 w 406944"/>
                  <a:gd name="connsiteY18" fmla="*/ 321272 h 427334"/>
                  <a:gd name="connsiteX19" fmla="*/ 84108 w 406944"/>
                  <a:gd name="connsiteY19" fmla="*/ 142283 h 427334"/>
                  <a:gd name="connsiteX20" fmla="*/ 147226 w 406944"/>
                  <a:gd name="connsiteY20" fmla="*/ 75978 h 427334"/>
                  <a:gd name="connsiteX21" fmla="*/ 236444 w 406944"/>
                  <a:gd name="connsiteY21" fmla="*/ 9762 h 427334"/>
                  <a:gd name="connsiteX22" fmla="*/ 279202 w 406944"/>
                  <a:gd name="connsiteY22" fmla="*/ 575 h 427334"/>
                  <a:gd name="connsiteX23" fmla="*/ 279242 w 406944"/>
                  <a:gd name="connsiteY23" fmla="*/ 1303 h 427334"/>
                  <a:gd name="connsiteX24" fmla="*/ 288236 w 406944"/>
                  <a:gd name="connsiteY24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88236 w 406944"/>
                  <a:gd name="connsiteY2" fmla="*/ 11227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28087 w 406944"/>
                  <a:gd name="connsiteY5" fmla="*/ 195558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87179 w 406944"/>
                  <a:gd name="connsiteY6" fmla="*/ 172805 h 427334"/>
                  <a:gd name="connsiteX7" fmla="*/ 298305 w 406944"/>
                  <a:gd name="connsiteY7" fmla="*/ 169176 h 427334"/>
                  <a:gd name="connsiteX8" fmla="*/ 304936 w 406944"/>
                  <a:gd name="connsiteY8" fmla="*/ 159341 h 427334"/>
                  <a:gd name="connsiteX9" fmla="*/ 347189 w 406944"/>
                  <a:gd name="connsiteY9" fmla="*/ 141839 h 427334"/>
                  <a:gd name="connsiteX10" fmla="*/ 406944 w 406944"/>
                  <a:gd name="connsiteY10" fmla="*/ 201594 h 427334"/>
                  <a:gd name="connsiteX11" fmla="*/ 370449 w 406944"/>
                  <a:gd name="connsiteY11" fmla="*/ 256653 h 427334"/>
                  <a:gd name="connsiteX12" fmla="*/ 361640 w 406944"/>
                  <a:gd name="connsiteY12" fmla="*/ 258432 h 427334"/>
                  <a:gd name="connsiteX13" fmla="*/ 330057 w 406944"/>
                  <a:gd name="connsiteY13" fmla="*/ 274409 h 427334"/>
                  <a:gd name="connsiteX14" fmla="*/ 287052 w 406944"/>
                  <a:gd name="connsiteY14" fmla="*/ 321306 h 427334"/>
                  <a:gd name="connsiteX15" fmla="*/ 204690 w 406944"/>
                  <a:gd name="connsiteY15" fmla="*/ 414524 h 427334"/>
                  <a:gd name="connsiteX16" fmla="*/ 175203 w 406944"/>
                  <a:gd name="connsiteY16" fmla="*/ 422425 h 427334"/>
                  <a:gd name="connsiteX17" fmla="*/ 0 w 406944"/>
                  <a:gd name="connsiteY17" fmla="*/ 321272 h 427334"/>
                  <a:gd name="connsiteX18" fmla="*/ 84108 w 406944"/>
                  <a:gd name="connsiteY18" fmla="*/ 142283 h 427334"/>
                  <a:gd name="connsiteX19" fmla="*/ 147226 w 406944"/>
                  <a:gd name="connsiteY19" fmla="*/ 75978 h 427334"/>
                  <a:gd name="connsiteX20" fmla="*/ 236444 w 406944"/>
                  <a:gd name="connsiteY20" fmla="*/ 9762 h 427334"/>
                  <a:gd name="connsiteX21" fmla="*/ 279202 w 406944"/>
                  <a:gd name="connsiteY21" fmla="*/ 575 h 427334"/>
                  <a:gd name="connsiteX22" fmla="*/ 279242 w 406944"/>
                  <a:gd name="connsiteY22" fmla="*/ 1303 h 427334"/>
                  <a:gd name="connsiteX23" fmla="*/ 288236 w 406944"/>
                  <a:gd name="connsiteY23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56179 w 406944"/>
                  <a:gd name="connsiteY4" fmla="*/ 131958 h 427334"/>
                  <a:gd name="connsiteX5" fmla="*/ 216181 w 406944"/>
                  <a:gd name="connsiteY5" fmla="*/ 209846 h 427334"/>
                  <a:gd name="connsiteX6" fmla="*/ 298305 w 406944"/>
                  <a:gd name="connsiteY6" fmla="*/ 169176 h 427334"/>
                  <a:gd name="connsiteX7" fmla="*/ 304936 w 406944"/>
                  <a:gd name="connsiteY7" fmla="*/ 159341 h 427334"/>
                  <a:gd name="connsiteX8" fmla="*/ 347189 w 406944"/>
                  <a:gd name="connsiteY8" fmla="*/ 141839 h 427334"/>
                  <a:gd name="connsiteX9" fmla="*/ 406944 w 406944"/>
                  <a:gd name="connsiteY9" fmla="*/ 201594 h 427334"/>
                  <a:gd name="connsiteX10" fmla="*/ 370449 w 406944"/>
                  <a:gd name="connsiteY10" fmla="*/ 256653 h 427334"/>
                  <a:gd name="connsiteX11" fmla="*/ 361640 w 406944"/>
                  <a:gd name="connsiteY11" fmla="*/ 258432 h 427334"/>
                  <a:gd name="connsiteX12" fmla="*/ 330057 w 406944"/>
                  <a:gd name="connsiteY12" fmla="*/ 274409 h 427334"/>
                  <a:gd name="connsiteX13" fmla="*/ 287052 w 406944"/>
                  <a:gd name="connsiteY13" fmla="*/ 321306 h 427334"/>
                  <a:gd name="connsiteX14" fmla="*/ 204690 w 406944"/>
                  <a:gd name="connsiteY14" fmla="*/ 414524 h 427334"/>
                  <a:gd name="connsiteX15" fmla="*/ 175203 w 406944"/>
                  <a:gd name="connsiteY15" fmla="*/ 422425 h 427334"/>
                  <a:gd name="connsiteX16" fmla="*/ 0 w 406944"/>
                  <a:gd name="connsiteY16" fmla="*/ 321272 h 427334"/>
                  <a:gd name="connsiteX17" fmla="*/ 84108 w 406944"/>
                  <a:gd name="connsiteY17" fmla="*/ 142283 h 427334"/>
                  <a:gd name="connsiteX18" fmla="*/ 147226 w 406944"/>
                  <a:gd name="connsiteY18" fmla="*/ 75978 h 427334"/>
                  <a:gd name="connsiteX19" fmla="*/ 236444 w 406944"/>
                  <a:gd name="connsiteY19" fmla="*/ 9762 h 427334"/>
                  <a:gd name="connsiteX20" fmla="*/ 279202 w 406944"/>
                  <a:gd name="connsiteY20" fmla="*/ 575 h 427334"/>
                  <a:gd name="connsiteX21" fmla="*/ 279242 w 406944"/>
                  <a:gd name="connsiteY21" fmla="*/ 1303 h 427334"/>
                  <a:gd name="connsiteX22" fmla="*/ 288236 w 406944"/>
                  <a:gd name="connsiteY22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6181 w 406944"/>
                  <a:gd name="connsiteY4" fmla="*/ 209846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192368 w 406944"/>
                  <a:gd name="connsiteY4" fmla="*/ 20270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06655 w 406944"/>
                  <a:gd name="connsiteY4" fmla="*/ 221752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330057 w 406944"/>
                  <a:gd name="connsiteY11" fmla="*/ 274409 h 427334"/>
                  <a:gd name="connsiteX12" fmla="*/ 287052 w 406944"/>
                  <a:gd name="connsiteY12" fmla="*/ 321306 h 427334"/>
                  <a:gd name="connsiteX13" fmla="*/ 204690 w 406944"/>
                  <a:gd name="connsiteY13" fmla="*/ 414524 h 427334"/>
                  <a:gd name="connsiteX14" fmla="*/ 175203 w 406944"/>
                  <a:gd name="connsiteY14" fmla="*/ 422425 h 427334"/>
                  <a:gd name="connsiteX15" fmla="*/ 0 w 406944"/>
                  <a:gd name="connsiteY15" fmla="*/ 321272 h 427334"/>
                  <a:gd name="connsiteX16" fmla="*/ 84108 w 406944"/>
                  <a:gd name="connsiteY16" fmla="*/ 142283 h 427334"/>
                  <a:gd name="connsiteX17" fmla="*/ 147226 w 406944"/>
                  <a:gd name="connsiteY17" fmla="*/ 75978 h 427334"/>
                  <a:gd name="connsiteX18" fmla="*/ 236444 w 406944"/>
                  <a:gd name="connsiteY18" fmla="*/ 9762 h 427334"/>
                  <a:gd name="connsiteX19" fmla="*/ 279202 w 406944"/>
                  <a:gd name="connsiteY19" fmla="*/ 575 h 427334"/>
                  <a:gd name="connsiteX20" fmla="*/ 279242 w 406944"/>
                  <a:gd name="connsiteY20" fmla="*/ 1303 h 427334"/>
                  <a:gd name="connsiteX21" fmla="*/ 288236 w 406944"/>
                  <a:gd name="connsiteY21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361640 w 406944"/>
                  <a:gd name="connsiteY10" fmla="*/ 258432 h 427334"/>
                  <a:gd name="connsiteX11" fmla="*/ 287052 w 406944"/>
                  <a:gd name="connsiteY11" fmla="*/ 321306 h 427334"/>
                  <a:gd name="connsiteX12" fmla="*/ 204690 w 406944"/>
                  <a:gd name="connsiteY12" fmla="*/ 414524 h 427334"/>
                  <a:gd name="connsiteX13" fmla="*/ 175203 w 406944"/>
                  <a:gd name="connsiteY13" fmla="*/ 422425 h 427334"/>
                  <a:gd name="connsiteX14" fmla="*/ 0 w 406944"/>
                  <a:gd name="connsiteY14" fmla="*/ 321272 h 427334"/>
                  <a:gd name="connsiteX15" fmla="*/ 84108 w 406944"/>
                  <a:gd name="connsiteY15" fmla="*/ 142283 h 427334"/>
                  <a:gd name="connsiteX16" fmla="*/ 147226 w 406944"/>
                  <a:gd name="connsiteY16" fmla="*/ 75978 h 427334"/>
                  <a:gd name="connsiteX17" fmla="*/ 236444 w 406944"/>
                  <a:gd name="connsiteY17" fmla="*/ 9762 h 427334"/>
                  <a:gd name="connsiteX18" fmla="*/ 279202 w 406944"/>
                  <a:gd name="connsiteY18" fmla="*/ 575 h 427334"/>
                  <a:gd name="connsiteX19" fmla="*/ 279242 w 406944"/>
                  <a:gd name="connsiteY19" fmla="*/ 1303 h 427334"/>
                  <a:gd name="connsiteX20" fmla="*/ 288236 w 406944"/>
                  <a:gd name="connsiteY20" fmla="*/ 0 h 427334"/>
                  <a:gd name="connsiteX0" fmla="*/ 288236 w 406944"/>
                  <a:gd name="connsiteY0" fmla="*/ 0 h 427334"/>
                  <a:gd name="connsiteX1" fmla="*/ 385513 w 406944"/>
                  <a:gd name="connsiteY1" fmla="*/ 53757 h 427334"/>
                  <a:gd name="connsiteX2" fmla="*/ 292999 w 406944"/>
                  <a:gd name="connsiteY2" fmla="*/ 93228 h 427334"/>
                  <a:gd name="connsiteX3" fmla="*/ 266991 w 406944"/>
                  <a:gd name="connsiteY3" fmla="*/ 115729 h 427334"/>
                  <a:gd name="connsiteX4" fmla="*/ 213798 w 406944"/>
                  <a:gd name="connsiteY4" fmla="*/ 205083 h 427334"/>
                  <a:gd name="connsiteX5" fmla="*/ 298305 w 406944"/>
                  <a:gd name="connsiteY5" fmla="*/ 169176 h 427334"/>
                  <a:gd name="connsiteX6" fmla="*/ 304936 w 406944"/>
                  <a:gd name="connsiteY6" fmla="*/ 159341 h 427334"/>
                  <a:gd name="connsiteX7" fmla="*/ 347189 w 406944"/>
                  <a:gd name="connsiteY7" fmla="*/ 141839 h 427334"/>
                  <a:gd name="connsiteX8" fmla="*/ 406944 w 406944"/>
                  <a:gd name="connsiteY8" fmla="*/ 201594 h 427334"/>
                  <a:gd name="connsiteX9" fmla="*/ 370449 w 406944"/>
                  <a:gd name="connsiteY9" fmla="*/ 256653 h 427334"/>
                  <a:gd name="connsiteX10" fmla="*/ 287052 w 406944"/>
                  <a:gd name="connsiteY10" fmla="*/ 321306 h 427334"/>
                  <a:gd name="connsiteX11" fmla="*/ 204690 w 406944"/>
                  <a:gd name="connsiteY11" fmla="*/ 414524 h 427334"/>
                  <a:gd name="connsiteX12" fmla="*/ 175203 w 406944"/>
                  <a:gd name="connsiteY12" fmla="*/ 422425 h 427334"/>
                  <a:gd name="connsiteX13" fmla="*/ 0 w 406944"/>
                  <a:gd name="connsiteY13" fmla="*/ 321272 h 427334"/>
                  <a:gd name="connsiteX14" fmla="*/ 84108 w 406944"/>
                  <a:gd name="connsiteY14" fmla="*/ 142283 h 427334"/>
                  <a:gd name="connsiteX15" fmla="*/ 147226 w 406944"/>
                  <a:gd name="connsiteY15" fmla="*/ 75978 h 427334"/>
                  <a:gd name="connsiteX16" fmla="*/ 236444 w 406944"/>
                  <a:gd name="connsiteY16" fmla="*/ 9762 h 427334"/>
                  <a:gd name="connsiteX17" fmla="*/ 279202 w 406944"/>
                  <a:gd name="connsiteY17" fmla="*/ 575 h 427334"/>
                  <a:gd name="connsiteX18" fmla="*/ 279242 w 406944"/>
                  <a:gd name="connsiteY18" fmla="*/ 1303 h 427334"/>
                  <a:gd name="connsiteX19" fmla="*/ 288236 w 406944"/>
                  <a:gd name="connsiteY19" fmla="*/ 0 h 42733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</a:cxnLst>
                <a:rect l="l" t="t" r="r" b="b"/>
                <a:pathLst>
                  <a:path w="406944" h="427334">
                    <a:moveTo>
                      <a:pt x="288236" y="0"/>
                    </a:moveTo>
                    <a:cubicBezTo>
                      <a:pt x="331440" y="0"/>
                      <a:pt x="391863" y="26313"/>
                      <a:pt x="385513" y="53757"/>
                    </a:cubicBezTo>
                    <a:cubicBezTo>
                      <a:pt x="379163" y="81201"/>
                      <a:pt x="336203" y="93228"/>
                      <a:pt x="292999" y="93228"/>
                    </a:cubicBezTo>
                    <a:lnTo>
                      <a:pt x="266991" y="115729"/>
                    </a:lnTo>
                    <a:cubicBezTo>
                      <a:pt x="254188" y="135165"/>
                      <a:pt x="182964" y="160780"/>
                      <a:pt x="213798" y="205083"/>
                    </a:cubicBezTo>
                    <a:cubicBezTo>
                      <a:pt x="244632" y="249386"/>
                      <a:pt x="283513" y="177593"/>
                      <a:pt x="298305" y="169176"/>
                    </a:cubicBezTo>
                    <a:lnTo>
                      <a:pt x="304936" y="159341"/>
                    </a:lnTo>
                    <a:cubicBezTo>
                      <a:pt x="315749" y="148528"/>
                      <a:pt x="330688" y="141839"/>
                      <a:pt x="347189" y="141839"/>
                    </a:cubicBezTo>
                    <a:cubicBezTo>
                      <a:pt x="380191" y="141839"/>
                      <a:pt x="406944" y="168592"/>
                      <a:pt x="406944" y="201594"/>
                    </a:cubicBezTo>
                    <a:cubicBezTo>
                      <a:pt x="406944" y="226346"/>
                      <a:pt x="391896" y="247582"/>
                      <a:pt x="370449" y="256653"/>
                    </a:cubicBezTo>
                    <a:lnTo>
                      <a:pt x="287052" y="321306"/>
                    </a:lnTo>
                    <a:cubicBezTo>
                      <a:pt x="281005" y="364738"/>
                      <a:pt x="249711" y="402461"/>
                      <a:pt x="204690" y="414524"/>
                    </a:cubicBezTo>
                    <a:lnTo>
                      <a:pt x="175203" y="422425"/>
                    </a:lnTo>
                    <a:cubicBezTo>
                      <a:pt x="98890" y="442873"/>
                      <a:pt x="20448" y="397585"/>
                      <a:pt x="0" y="321272"/>
                    </a:cubicBezTo>
                    <a:lnTo>
                      <a:pt x="84108" y="142283"/>
                    </a:lnTo>
                    <a:cubicBezTo>
                      <a:pt x="105147" y="120181"/>
                      <a:pt x="115847" y="104817"/>
                      <a:pt x="147226" y="75978"/>
                    </a:cubicBezTo>
                    <a:cubicBezTo>
                      <a:pt x="178605" y="47139"/>
                      <a:pt x="196121" y="25325"/>
                      <a:pt x="236444" y="9762"/>
                    </a:cubicBezTo>
                    <a:lnTo>
                      <a:pt x="279202" y="575"/>
                    </a:lnTo>
                    <a:cubicBezTo>
                      <a:pt x="279215" y="818"/>
                      <a:pt x="279229" y="1060"/>
                      <a:pt x="279242" y="1303"/>
                    </a:cubicBezTo>
                    <a:lnTo>
                      <a:pt x="288236" y="0"/>
                    </a:lnTo>
                    <a:close/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四角形: 上の 2 つの角を丸める 5">
                <a:extLst>
                  <a:ext uri="{FF2B5EF4-FFF2-40B4-BE49-F238E27FC236}">
                    <a16:creationId xmlns:a16="http://schemas.microsoft.com/office/drawing/2014/main" id="{31D6B7DA-70FD-77D7-0D37-891C04DF6C4A}"/>
                  </a:ext>
                </a:extLst>
              </p:cNvPr>
              <p:cNvSpPr/>
              <p:nvPr/>
            </p:nvSpPr>
            <p:spPr bwMode="auto">
              <a:xfrm rot="1800000">
                <a:off x="-777104" y="2984553"/>
                <a:ext cx="268040" cy="787798"/>
              </a:xfrm>
              <a:custGeom>
                <a:avLst/>
                <a:gdLst>
                  <a:gd name="connsiteX0" fmla="*/ 134020 w 268039"/>
                  <a:gd name="connsiteY0" fmla="*/ 0 h 787798"/>
                  <a:gd name="connsiteX1" fmla="*/ 134020 w 268039"/>
                  <a:gd name="connsiteY1" fmla="*/ 0 h 787798"/>
                  <a:gd name="connsiteX2" fmla="*/ 268040 w 268039"/>
                  <a:gd name="connsiteY2" fmla="*/ 134020 h 787798"/>
                  <a:gd name="connsiteX3" fmla="*/ 268039 w 268039"/>
                  <a:gd name="connsiteY3" fmla="*/ 787798 h 787798"/>
                  <a:gd name="connsiteX4" fmla="*/ 268039 w 268039"/>
                  <a:gd name="connsiteY4" fmla="*/ 787798 h 787798"/>
                  <a:gd name="connsiteX5" fmla="*/ 0 w 268039"/>
                  <a:gd name="connsiteY5" fmla="*/ 787798 h 787798"/>
                  <a:gd name="connsiteX6" fmla="*/ 0 w 268039"/>
                  <a:gd name="connsiteY6" fmla="*/ 787798 h 787798"/>
                  <a:gd name="connsiteX7" fmla="*/ 0 w 268039"/>
                  <a:gd name="connsiteY7" fmla="*/ 134020 h 787798"/>
                  <a:gd name="connsiteX8" fmla="*/ 134020 w 268039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0 w 268040"/>
                  <a:gd name="connsiteY5" fmla="*/ 787798 h 787798"/>
                  <a:gd name="connsiteX6" fmla="*/ 53944 w 268040"/>
                  <a:gd name="connsiteY6" fmla="*/ 785982 h 787798"/>
                  <a:gd name="connsiteX7" fmla="*/ 0 w 268040"/>
                  <a:gd name="connsiteY7" fmla="*/ 134020 h 787798"/>
                  <a:gd name="connsiteX8" fmla="*/ 134020 w 268040"/>
                  <a:gd name="connsiteY8" fmla="*/ 0 h 787798"/>
                  <a:gd name="connsiteX0" fmla="*/ 134020 w 268040"/>
                  <a:gd name="connsiteY0" fmla="*/ 0 h 787798"/>
                  <a:gd name="connsiteX1" fmla="*/ 134020 w 268040"/>
                  <a:gd name="connsiteY1" fmla="*/ 0 h 787798"/>
                  <a:gd name="connsiteX2" fmla="*/ 268040 w 268040"/>
                  <a:gd name="connsiteY2" fmla="*/ 134020 h 787798"/>
                  <a:gd name="connsiteX3" fmla="*/ 268039 w 268040"/>
                  <a:gd name="connsiteY3" fmla="*/ 787798 h 787798"/>
                  <a:gd name="connsiteX4" fmla="*/ 268039 w 268040"/>
                  <a:gd name="connsiteY4" fmla="*/ 787798 h 787798"/>
                  <a:gd name="connsiteX5" fmla="*/ 53944 w 268040"/>
                  <a:gd name="connsiteY5" fmla="*/ 785982 h 787798"/>
                  <a:gd name="connsiteX6" fmla="*/ 0 w 268040"/>
                  <a:gd name="connsiteY6" fmla="*/ 134020 h 787798"/>
                  <a:gd name="connsiteX7" fmla="*/ 134020 w 268040"/>
                  <a:gd name="connsiteY7" fmla="*/ 0 h 787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68040" h="787798">
                    <a:moveTo>
                      <a:pt x="134020" y="0"/>
                    </a:moveTo>
                    <a:lnTo>
                      <a:pt x="134020" y="0"/>
                    </a:lnTo>
                    <a:cubicBezTo>
                      <a:pt x="208037" y="0"/>
                      <a:pt x="268040" y="60003"/>
                      <a:pt x="268040" y="134020"/>
                    </a:cubicBezTo>
                    <a:cubicBezTo>
                      <a:pt x="268040" y="351946"/>
                      <a:pt x="268039" y="569872"/>
                      <a:pt x="268039" y="787798"/>
                    </a:cubicBezTo>
                    <a:lnTo>
                      <a:pt x="268039" y="787798"/>
                    </a:lnTo>
                    <a:lnTo>
                      <a:pt x="53944" y="785982"/>
                    </a:lnTo>
                    <a:lnTo>
                      <a:pt x="0" y="134020"/>
                    </a:lnTo>
                    <a:cubicBezTo>
                      <a:pt x="0" y="60003"/>
                      <a:pt x="60003" y="0"/>
                      <a:pt x="134020" y="0"/>
                    </a:cubicBezTo>
                    <a:close/>
                  </a:path>
                </a:pathLst>
              </a:cu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2F25B10D-C1DC-D636-59DF-993A615E3155}"/>
                  </a:ext>
                </a:extLst>
              </p:cNvPr>
              <p:cNvSpPr/>
              <p:nvPr/>
            </p:nvSpPr>
            <p:spPr bwMode="auto">
              <a:xfrm rot="10800000">
                <a:off x="-614213" y="3668492"/>
                <a:ext cx="780726" cy="517964"/>
              </a:xfrm>
              <a:custGeom>
                <a:avLst/>
                <a:gdLst>
                  <a:gd name="connsiteX0" fmla="*/ 809300 w 809300"/>
                  <a:gd name="connsiteY0" fmla="*/ 435225 h 435225"/>
                  <a:gd name="connsiteX1" fmla="*/ 0 w 809300"/>
                  <a:gd name="connsiteY1" fmla="*/ 435225 h 435225"/>
                  <a:gd name="connsiteX2" fmla="*/ 76156 w 809300"/>
                  <a:gd name="connsiteY2" fmla="*/ 0 h 435225"/>
                  <a:gd name="connsiteX3" fmla="*/ 368300 w 809300"/>
                  <a:gd name="connsiteY3" fmla="*/ 0 h 435225"/>
                  <a:gd name="connsiteX4" fmla="*/ 368300 w 809300"/>
                  <a:gd name="connsiteY4" fmla="*/ 290875 h 435225"/>
                  <a:gd name="connsiteX5" fmla="*/ 389163 w 809300"/>
                  <a:gd name="connsiteY5" fmla="*/ 311738 h 435225"/>
                  <a:gd name="connsiteX6" fmla="*/ 418459 w 809300"/>
                  <a:gd name="connsiteY6" fmla="*/ 311738 h 435225"/>
                  <a:gd name="connsiteX7" fmla="*/ 439322 w 809300"/>
                  <a:gd name="connsiteY7" fmla="*/ 290875 h 435225"/>
                  <a:gd name="connsiteX8" fmla="*/ 439322 w 809300"/>
                  <a:gd name="connsiteY8" fmla="*/ 0 h 435225"/>
                  <a:gd name="connsiteX9" fmla="*/ 733144 w 809300"/>
                  <a:gd name="connsiteY9" fmla="*/ 0 h 43522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</a:cxnLst>
                <a:rect l="l" t="t" r="r" b="b"/>
                <a:pathLst>
                  <a:path w="809300" h="435225">
                    <a:moveTo>
                      <a:pt x="809300" y="435225"/>
                    </a:moveTo>
                    <a:lnTo>
                      <a:pt x="0" y="435225"/>
                    </a:lnTo>
                    <a:lnTo>
                      <a:pt x="76156" y="0"/>
                    </a:lnTo>
                    <a:lnTo>
                      <a:pt x="368300" y="0"/>
                    </a:lnTo>
                    <a:lnTo>
                      <a:pt x="368300" y="290875"/>
                    </a:lnTo>
                    <a:cubicBezTo>
                      <a:pt x="368300" y="302397"/>
                      <a:pt x="377641" y="311738"/>
                      <a:pt x="389163" y="311738"/>
                    </a:cubicBezTo>
                    <a:lnTo>
                      <a:pt x="418459" y="311738"/>
                    </a:lnTo>
                    <a:cubicBezTo>
                      <a:pt x="429981" y="311738"/>
                      <a:pt x="439322" y="302397"/>
                      <a:pt x="439322" y="290875"/>
                    </a:cubicBezTo>
                    <a:lnTo>
                      <a:pt x="439322" y="0"/>
                    </a:lnTo>
                    <a:lnTo>
                      <a:pt x="733144" y="0"/>
                    </a:lnTo>
                    <a:close/>
                  </a:path>
                </a:pathLst>
              </a:cu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6" name="四角形: 上の 2 つの角を丸める 15">
                <a:extLst>
                  <a:ext uri="{FF2B5EF4-FFF2-40B4-BE49-F238E27FC236}">
                    <a16:creationId xmlns:a16="http://schemas.microsoft.com/office/drawing/2014/main" id="{B42EF241-3FC0-589A-7F0F-B5DD8DF5851D}"/>
                  </a:ext>
                </a:extLst>
              </p:cNvPr>
              <p:cNvSpPr/>
              <p:nvPr/>
            </p:nvSpPr>
            <p:spPr bwMode="auto">
              <a:xfrm>
                <a:off x="-648062" y="2984501"/>
                <a:ext cx="845722" cy="677438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17" name="楕円 16">
                <a:extLst>
                  <a:ext uri="{FF2B5EF4-FFF2-40B4-BE49-F238E27FC236}">
                    <a16:creationId xmlns:a16="http://schemas.microsoft.com/office/drawing/2014/main" id="{C610BD40-6F8B-0D14-8BD2-85793B78178E}"/>
                  </a:ext>
                </a:extLst>
              </p:cNvPr>
              <p:cNvSpPr/>
              <p:nvPr/>
            </p:nvSpPr>
            <p:spPr bwMode="auto">
              <a:xfrm rot="20700000">
                <a:off x="-821922" y="2398389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8" name="楕円 17">
                <a:extLst>
                  <a:ext uri="{FF2B5EF4-FFF2-40B4-BE49-F238E27FC236}">
                    <a16:creationId xmlns:a16="http://schemas.microsoft.com/office/drawing/2014/main" id="{58F6E2D4-00E4-635F-71FB-4D3B4A43B0D3}"/>
                  </a:ext>
                </a:extLst>
              </p:cNvPr>
              <p:cNvSpPr/>
              <p:nvPr/>
            </p:nvSpPr>
            <p:spPr bwMode="auto">
              <a:xfrm rot="900000" flipH="1">
                <a:off x="89463" y="2398388"/>
                <a:ext cx="285997" cy="340057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19" name="楕円 18">
                <a:extLst>
                  <a:ext uri="{FF2B5EF4-FFF2-40B4-BE49-F238E27FC236}">
                    <a16:creationId xmlns:a16="http://schemas.microsoft.com/office/drawing/2014/main" id="{FF3D897B-C17E-D89F-E07B-5F4569822917}"/>
                  </a:ext>
                </a:extLst>
              </p:cNvPr>
              <p:cNvSpPr/>
              <p:nvPr/>
            </p:nvSpPr>
            <p:spPr bwMode="auto">
              <a:xfrm>
                <a:off x="-706425" y="2055685"/>
                <a:ext cx="966387" cy="966386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0" name="フリーフォーム: 図形 19">
                <a:extLst>
                  <a:ext uri="{FF2B5EF4-FFF2-40B4-BE49-F238E27FC236}">
                    <a16:creationId xmlns:a16="http://schemas.microsoft.com/office/drawing/2014/main" id="{851D40A8-059E-CECB-7E1A-C923F9F20980}"/>
                  </a:ext>
                </a:extLst>
              </p:cNvPr>
              <p:cNvSpPr/>
              <p:nvPr/>
            </p:nvSpPr>
            <p:spPr bwMode="auto">
              <a:xfrm>
                <a:off x="-653720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1" name="フリーフォーム: 図形 20">
                <a:extLst>
                  <a:ext uri="{FF2B5EF4-FFF2-40B4-BE49-F238E27FC236}">
                    <a16:creationId xmlns:a16="http://schemas.microsoft.com/office/drawing/2014/main" id="{1FD8536C-9A8C-FF7C-A5A4-04F52F3E12B7}"/>
                  </a:ext>
                </a:extLst>
              </p:cNvPr>
              <p:cNvSpPr/>
              <p:nvPr/>
            </p:nvSpPr>
            <p:spPr bwMode="auto">
              <a:xfrm>
                <a:off x="-154266" y="2420299"/>
                <a:ext cx="344351" cy="183252"/>
              </a:xfrm>
              <a:custGeom>
                <a:avLst/>
                <a:gdLst>
                  <a:gd name="connsiteX0" fmla="*/ 316987 w 633974"/>
                  <a:gd name="connsiteY0" fmla="*/ 0 h 350894"/>
                  <a:gd name="connsiteX1" fmla="*/ 625004 w 633974"/>
                  <a:gd name="connsiteY1" fmla="*/ 153695 h 350894"/>
                  <a:gd name="connsiteX2" fmla="*/ 633974 w 633974"/>
                  <a:gd name="connsiteY2" fmla="*/ 175447 h 350894"/>
                  <a:gd name="connsiteX3" fmla="*/ 625004 w 633974"/>
                  <a:gd name="connsiteY3" fmla="*/ 197200 h 350894"/>
                  <a:gd name="connsiteX4" fmla="*/ 316987 w 633974"/>
                  <a:gd name="connsiteY4" fmla="*/ 350894 h 350894"/>
                  <a:gd name="connsiteX5" fmla="*/ 8970 w 633974"/>
                  <a:gd name="connsiteY5" fmla="*/ 197200 h 350894"/>
                  <a:gd name="connsiteX6" fmla="*/ 0 w 633974"/>
                  <a:gd name="connsiteY6" fmla="*/ 175447 h 350894"/>
                  <a:gd name="connsiteX7" fmla="*/ 8970 w 633974"/>
                  <a:gd name="connsiteY7" fmla="*/ 153695 h 350894"/>
                  <a:gd name="connsiteX8" fmla="*/ 316987 w 633974"/>
                  <a:gd name="connsiteY8" fmla="*/ 0 h 35089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633974" h="350894">
                    <a:moveTo>
                      <a:pt x="316987" y="0"/>
                    </a:moveTo>
                    <a:cubicBezTo>
                      <a:pt x="455454" y="0"/>
                      <a:pt x="574257" y="63375"/>
                      <a:pt x="625004" y="153695"/>
                    </a:cubicBezTo>
                    <a:lnTo>
                      <a:pt x="633974" y="175447"/>
                    </a:lnTo>
                    <a:lnTo>
                      <a:pt x="625004" y="197200"/>
                    </a:lnTo>
                    <a:cubicBezTo>
                      <a:pt x="574257" y="287520"/>
                      <a:pt x="455454" y="350894"/>
                      <a:pt x="316987" y="350894"/>
                    </a:cubicBezTo>
                    <a:cubicBezTo>
                      <a:pt x="178521" y="350894"/>
                      <a:pt x="59717" y="287520"/>
                      <a:pt x="8970" y="197200"/>
                    </a:cubicBezTo>
                    <a:lnTo>
                      <a:pt x="0" y="175447"/>
                    </a:lnTo>
                    <a:lnTo>
                      <a:pt x="8970" y="153695"/>
                    </a:lnTo>
                    <a:cubicBezTo>
                      <a:pt x="59717" y="63375"/>
                      <a:pt x="178521" y="0"/>
                      <a:pt x="316987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2" name="楕円 21">
                <a:extLst>
                  <a:ext uri="{FF2B5EF4-FFF2-40B4-BE49-F238E27FC236}">
                    <a16:creationId xmlns:a16="http://schemas.microsoft.com/office/drawing/2014/main" id="{1B6D4189-6628-D13D-626B-F07376E5B5B0}"/>
                  </a:ext>
                </a:extLst>
              </p:cNvPr>
              <p:cNvSpPr/>
              <p:nvPr/>
            </p:nvSpPr>
            <p:spPr bwMode="auto">
              <a:xfrm>
                <a:off x="-521403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3" name="楕円 22">
                <a:extLst>
                  <a:ext uri="{FF2B5EF4-FFF2-40B4-BE49-F238E27FC236}">
                    <a16:creationId xmlns:a16="http://schemas.microsoft.com/office/drawing/2014/main" id="{62F69243-4ED4-F184-6E32-35F3FF9B8057}"/>
                  </a:ext>
                </a:extLst>
              </p:cNvPr>
              <p:cNvSpPr/>
              <p:nvPr/>
            </p:nvSpPr>
            <p:spPr bwMode="auto">
              <a:xfrm>
                <a:off x="-17606" y="2473448"/>
                <a:ext cx="86862" cy="86862"/>
              </a:xfrm>
              <a:prstGeom prst="ellipse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4" name="二等辺三角形 71">
                <a:extLst>
                  <a:ext uri="{FF2B5EF4-FFF2-40B4-BE49-F238E27FC236}">
                    <a16:creationId xmlns:a16="http://schemas.microsoft.com/office/drawing/2014/main" id="{A722108F-C2AA-C519-631E-5E8796344193}"/>
                  </a:ext>
                </a:extLst>
              </p:cNvPr>
              <p:cNvSpPr/>
              <p:nvPr/>
            </p:nvSpPr>
            <p:spPr bwMode="auto">
              <a:xfrm rot="16200000">
                <a:off x="-405742" y="2587089"/>
                <a:ext cx="225025" cy="92227"/>
              </a:xfrm>
              <a:custGeom>
                <a:avLst/>
                <a:gdLst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  <a:gd name="connsiteX3" fmla="*/ 0 w 225025"/>
                  <a:gd name="connsiteY3" fmla="*/ 92227 h 92227"/>
                  <a:gd name="connsiteX0" fmla="*/ 0 w 225025"/>
                  <a:gd name="connsiteY0" fmla="*/ 92227 h 292106"/>
                  <a:gd name="connsiteX1" fmla="*/ 52188 w 225025"/>
                  <a:gd name="connsiteY1" fmla="*/ 0 h 292106"/>
                  <a:gd name="connsiteX2" fmla="*/ 225025 w 225025"/>
                  <a:gd name="connsiteY2" fmla="*/ 92227 h 292106"/>
                  <a:gd name="connsiteX3" fmla="*/ 62575 w 225025"/>
                  <a:gd name="connsiteY3" fmla="*/ 292106 h 292106"/>
                  <a:gd name="connsiteX4" fmla="*/ 0 w 225025"/>
                  <a:gd name="connsiteY4" fmla="*/ 92227 h 292106"/>
                  <a:gd name="connsiteX0" fmla="*/ 62575 w 225025"/>
                  <a:gd name="connsiteY0" fmla="*/ 292106 h 383546"/>
                  <a:gd name="connsiteX1" fmla="*/ 0 w 225025"/>
                  <a:gd name="connsiteY1" fmla="*/ 92227 h 383546"/>
                  <a:gd name="connsiteX2" fmla="*/ 52188 w 225025"/>
                  <a:gd name="connsiteY2" fmla="*/ 0 h 383546"/>
                  <a:gd name="connsiteX3" fmla="*/ 225025 w 225025"/>
                  <a:gd name="connsiteY3" fmla="*/ 92227 h 383546"/>
                  <a:gd name="connsiteX4" fmla="*/ 154015 w 225025"/>
                  <a:gd name="connsiteY4" fmla="*/ 383546 h 383546"/>
                  <a:gd name="connsiteX0" fmla="*/ 62575 w 225025"/>
                  <a:gd name="connsiteY0" fmla="*/ 292106 h 292106"/>
                  <a:gd name="connsiteX1" fmla="*/ 0 w 225025"/>
                  <a:gd name="connsiteY1" fmla="*/ 92227 h 292106"/>
                  <a:gd name="connsiteX2" fmla="*/ 52188 w 225025"/>
                  <a:gd name="connsiteY2" fmla="*/ 0 h 292106"/>
                  <a:gd name="connsiteX3" fmla="*/ 225025 w 225025"/>
                  <a:gd name="connsiteY3" fmla="*/ 92227 h 292106"/>
                  <a:gd name="connsiteX0" fmla="*/ 0 w 225025"/>
                  <a:gd name="connsiteY0" fmla="*/ 92227 h 92227"/>
                  <a:gd name="connsiteX1" fmla="*/ 52188 w 225025"/>
                  <a:gd name="connsiteY1" fmla="*/ 0 h 92227"/>
                  <a:gd name="connsiteX2" fmla="*/ 225025 w 225025"/>
                  <a:gd name="connsiteY2" fmla="*/ 92227 h 9222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</a:cxnLst>
                <a:rect l="l" t="t" r="r" b="b"/>
                <a:pathLst>
                  <a:path w="225025" h="92227">
                    <a:moveTo>
                      <a:pt x="0" y="92227"/>
                    </a:moveTo>
                    <a:lnTo>
                      <a:pt x="52188" y="0"/>
                    </a:lnTo>
                    <a:lnTo>
                      <a:pt x="225025" y="92227"/>
                    </a:lnTo>
                  </a:path>
                </a:pathLst>
              </a:cu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5" name="フリーフォーム: 図形 24">
                <a:extLst>
                  <a:ext uri="{FF2B5EF4-FFF2-40B4-BE49-F238E27FC236}">
                    <a16:creationId xmlns:a16="http://schemas.microsoft.com/office/drawing/2014/main" id="{793BAD2D-ECF5-B9F5-54EB-ABFFD8D1A026}"/>
                  </a:ext>
                </a:extLst>
              </p:cNvPr>
              <p:cNvSpPr/>
              <p:nvPr/>
            </p:nvSpPr>
            <p:spPr bwMode="auto">
              <a:xfrm>
                <a:off x="-470894" y="2828748"/>
                <a:ext cx="488213" cy="79767"/>
              </a:xfrm>
              <a:custGeom>
                <a:avLst/>
                <a:gdLst>
                  <a:gd name="connsiteX0" fmla="*/ 0 w 666252"/>
                  <a:gd name="connsiteY0" fmla="*/ 0 h 134474"/>
                  <a:gd name="connsiteX1" fmla="*/ 22230 w 666252"/>
                  <a:gd name="connsiteY1" fmla="*/ 7473 h 134474"/>
                  <a:gd name="connsiteX2" fmla="*/ 333126 w 666252"/>
                  <a:gd name="connsiteY2" fmla="*/ 46348 h 134474"/>
                  <a:gd name="connsiteX3" fmla="*/ 644023 w 666252"/>
                  <a:gd name="connsiteY3" fmla="*/ 7473 h 134474"/>
                  <a:gd name="connsiteX4" fmla="*/ 666252 w 666252"/>
                  <a:gd name="connsiteY4" fmla="*/ 0 h 134474"/>
                  <a:gd name="connsiteX5" fmla="*/ 603285 w 666252"/>
                  <a:gd name="connsiteY5" fmla="*/ 51952 h 134474"/>
                  <a:gd name="connsiteX6" fmla="*/ 333126 w 666252"/>
                  <a:gd name="connsiteY6" fmla="*/ 134474 h 134474"/>
                  <a:gd name="connsiteX7" fmla="*/ 62968 w 666252"/>
                  <a:gd name="connsiteY7" fmla="*/ 51952 h 13447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666252" h="134474">
                    <a:moveTo>
                      <a:pt x="0" y="0"/>
                    </a:moveTo>
                    <a:lnTo>
                      <a:pt x="22230" y="7473"/>
                    </a:lnTo>
                    <a:cubicBezTo>
                      <a:pt x="117787" y="32506"/>
                      <a:pt x="222846" y="46348"/>
                      <a:pt x="333126" y="46348"/>
                    </a:cubicBezTo>
                    <a:cubicBezTo>
                      <a:pt x="443406" y="46348"/>
                      <a:pt x="548466" y="32506"/>
                      <a:pt x="644023" y="7473"/>
                    </a:cubicBezTo>
                    <a:lnTo>
                      <a:pt x="666252" y="0"/>
                    </a:lnTo>
                    <a:lnTo>
                      <a:pt x="603285" y="51952"/>
                    </a:lnTo>
                    <a:cubicBezTo>
                      <a:pt x="526166" y="104052"/>
                      <a:pt x="433199" y="134474"/>
                      <a:pt x="333126" y="134474"/>
                    </a:cubicBezTo>
                    <a:cubicBezTo>
                      <a:pt x="233053" y="134474"/>
                      <a:pt x="140086" y="104052"/>
                      <a:pt x="62968" y="51952"/>
                    </a:cubicBezTo>
                    <a:close/>
                  </a:path>
                </a:pathLst>
              </a:custGeom>
              <a:solidFill>
                <a:srgbClr val="FF00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  <a:noAutofit/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6" name="四角形: 上の 2 つの角を丸める 25">
                <a:extLst>
                  <a:ext uri="{FF2B5EF4-FFF2-40B4-BE49-F238E27FC236}">
                    <a16:creationId xmlns:a16="http://schemas.microsoft.com/office/drawing/2014/main" id="{900F8A30-FAE3-73EC-DC58-238CB857E028}"/>
                  </a:ext>
                </a:extLst>
              </p:cNvPr>
              <p:cNvSpPr/>
              <p:nvPr/>
            </p:nvSpPr>
            <p:spPr bwMode="auto">
              <a:xfrm rot="10800000">
                <a:off x="-571862" y="3186907"/>
                <a:ext cx="233724" cy="206374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7" name="四角形: 上の 2 つの角を丸める 26">
                <a:extLst>
                  <a:ext uri="{FF2B5EF4-FFF2-40B4-BE49-F238E27FC236}">
                    <a16:creationId xmlns:a16="http://schemas.microsoft.com/office/drawing/2014/main" id="{6BDB51C8-8FA6-4D70-EF4E-5AB660C37C83}"/>
                  </a:ext>
                </a:extLst>
              </p:cNvPr>
              <p:cNvSpPr/>
              <p:nvPr/>
            </p:nvSpPr>
            <p:spPr bwMode="auto">
              <a:xfrm rot="10800000">
                <a:off x="-109899" y="3186907"/>
                <a:ext cx="233724" cy="206374"/>
              </a:xfrm>
              <a:prstGeom prst="round2SameRect">
                <a:avLst>
                  <a:gd name="adj1" fmla="val 29376"/>
                  <a:gd name="adj2" fmla="val 0"/>
                </a:avLst>
              </a:prstGeom>
              <a:solidFill>
                <a:srgbClr val="CC9900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" name="正方形/長方形 3">
              <a:extLst>
                <a:ext uri="{FF2B5EF4-FFF2-40B4-BE49-F238E27FC236}">
                  <a16:creationId xmlns:a16="http://schemas.microsoft.com/office/drawing/2014/main" id="{4DE5EEF4-83A9-6B7D-3C49-A76FA714756F}"/>
                </a:ext>
              </a:extLst>
            </p:cNvPr>
            <p:cNvSpPr/>
            <p:nvPr/>
          </p:nvSpPr>
          <p:spPr bwMode="auto">
            <a:xfrm>
              <a:off x="3938753" y="4684282"/>
              <a:ext cx="90010" cy="634556"/>
            </a:xfrm>
            <a:prstGeom prst="rect">
              <a:avLst/>
            </a:prstGeom>
            <a:solidFill>
              <a:srgbClr val="CC99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992C829B-5A26-701A-A90D-14E686DA3CCE}"/>
                </a:ext>
              </a:extLst>
            </p:cNvPr>
            <p:cNvSpPr/>
            <p:nvPr/>
          </p:nvSpPr>
          <p:spPr bwMode="auto">
            <a:xfrm>
              <a:off x="3389441" y="3792847"/>
              <a:ext cx="1192084" cy="232140"/>
            </a:xfrm>
            <a:custGeom>
              <a:avLst/>
              <a:gdLst>
                <a:gd name="connsiteX0" fmla="*/ 559292 w 1118584"/>
                <a:gd name="connsiteY0" fmla="*/ 0 h 547175"/>
                <a:gd name="connsiteX1" fmla="*/ 1110566 w 1118584"/>
                <a:gd name="connsiteY1" fmla="*/ 464877 h 547175"/>
                <a:gd name="connsiteX2" fmla="*/ 1118584 w 1118584"/>
                <a:gd name="connsiteY2" fmla="*/ 547175 h 547175"/>
                <a:gd name="connsiteX3" fmla="*/ 1090214 w 1118584"/>
                <a:gd name="connsiteY3" fmla="*/ 545229 h 547175"/>
                <a:gd name="connsiteX4" fmla="*/ 559292 w 1118584"/>
                <a:gd name="connsiteY4" fmla="*/ 533400 h 547175"/>
                <a:gd name="connsiteX5" fmla="*/ 28370 w 1118584"/>
                <a:gd name="connsiteY5" fmla="*/ 545229 h 547175"/>
                <a:gd name="connsiteX6" fmla="*/ 0 w 1118584"/>
                <a:gd name="connsiteY6" fmla="*/ 547175 h 547175"/>
                <a:gd name="connsiteX7" fmla="*/ 8018 w 1118584"/>
                <a:gd name="connsiteY7" fmla="*/ 464877 h 547175"/>
                <a:gd name="connsiteX8" fmla="*/ 559292 w 1118584"/>
                <a:gd name="connsiteY8" fmla="*/ 0 h 5471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18584" h="547175">
                  <a:moveTo>
                    <a:pt x="559292" y="0"/>
                  </a:moveTo>
                  <a:cubicBezTo>
                    <a:pt x="831220" y="0"/>
                    <a:pt x="1058096" y="199573"/>
                    <a:pt x="1110566" y="464877"/>
                  </a:cubicBezTo>
                  <a:lnTo>
                    <a:pt x="1118584" y="547175"/>
                  </a:lnTo>
                  <a:lnTo>
                    <a:pt x="1090214" y="545229"/>
                  </a:lnTo>
                  <a:cubicBezTo>
                    <a:pt x="918722" y="537473"/>
                    <a:pt x="741159" y="533400"/>
                    <a:pt x="559292" y="533400"/>
                  </a:cubicBezTo>
                  <a:cubicBezTo>
                    <a:pt x="377425" y="533400"/>
                    <a:pt x="199863" y="537473"/>
                    <a:pt x="28370" y="545229"/>
                  </a:cubicBezTo>
                  <a:lnTo>
                    <a:pt x="0" y="547175"/>
                  </a:lnTo>
                  <a:lnTo>
                    <a:pt x="8018" y="464877"/>
                  </a:lnTo>
                  <a:cubicBezTo>
                    <a:pt x="60489" y="199573"/>
                    <a:pt x="287365" y="0"/>
                    <a:pt x="559292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91D09F27-8A3A-B1C9-E637-BEA3DE641D7B}"/>
                </a:ext>
              </a:extLst>
            </p:cNvPr>
            <p:cNvSpPr/>
            <p:nvPr/>
          </p:nvSpPr>
          <p:spPr bwMode="auto">
            <a:xfrm>
              <a:off x="3426191" y="3411137"/>
              <a:ext cx="1118584" cy="547175"/>
            </a:xfrm>
            <a:custGeom>
              <a:avLst/>
              <a:gdLst>
                <a:gd name="connsiteX0" fmla="*/ 559292 w 1118584"/>
                <a:gd name="connsiteY0" fmla="*/ 0 h 547175"/>
                <a:gd name="connsiteX1" fmla="*/ 1110566 w 1118584"/>
                <a:gd name="connsiteY1" fmla="*/ 464877 h 547175"/>
                <a:gd name="connsiteX2" fmla="*/ 1118584 w 1118584"/>
                <a:gd name="connsiteY2" fmla="*/ 547175 h 547175"/>
                <a:gd name="connsiteX3" fmla="*/ 1090214 w 1118584"/>
                <a:gd name="connsiteY3" fmla="*/ 545229 h 547175"/>
                <a:gd name="connsiteX4" fmla="*/ 559292 w 1118584"/>
                <a:gd name="connsiteY4" fmla="*/ 533400 h 547175"/>
                <a:gd name="connsiteX5" fmla="*/ 28370 w 1118584"/>
                <a:gd name="connsiteY5" fmla="*/ 545229 h 547175"/>
                <a:gd name="connsiteX6" fmla="*/ 0 w 1118584"/>
                <a:gd name="connsiteY6" fmla="*/ 547175 h 547175"/>
                <a:gd name="connsiteX7" fmla="*/ 8018 w 1118584"/>
                <a:gd name="connsiteY7" fmla="*/ 464877 h 547175"/>
                <a:gd name="connsiteX8" fmla="*/ 559292 w 1118584"/>
                <a:gd name="connsiteY8" fmla="*/ 0 h 5471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118584" h="547175">
                  <a:moveTo>
                    <a:pt x="559292" y="0"/>
                  </a:moveTo>
                  <a:cubicBezTo>
                    <a:pt x="831220" y="0"/>
                    <a:pt x="1058096" y="199573"/>
                    <a:pt x="1110566" y="464877"/>
                  </a:cubicBezTo>
                  <a:lnTo>
                    <a:pt x="1118584" y="547175"/>
                  </a:lnTo>
                  <a:lnTo>
                    <a:pt x="1090214" y="545229"/>
                  </a:lnTo>
                  <a:cubicBezTo>
                    <a:pt x="918722" y="537473"/>
                    <a:pt x="741159" y="533400"/>
                    <a:pt x="559292" y="533400"/>
                  </a:cubicBezTo>
                  <a:cubicBezTo>
                    <a:pt x="377425" y="533400"/>
                    <a:pt x="199863" y="537473"/>
                    <a:pt x="28370" y="545229"/>
                  </a:cubicBezTo>
                  <a:lnTo>
                    <a:pt x="0" y="547175"/>
                  </a:lnTo>
                  <a:lnTo>
                    <a:pt x="8018" y="464877"/>
                  </a:lnTo>
                  <a:cubicBezTo>
                    <a:pt x="60489" y="199573"/>
                    <a:pt x="287365" y="0"/>
                    <a:pt x="559292" y="0"/>
                  </a:cubicBezTo>
                  <a:close/>
                </a:path>
              </a:pathLst>
            </a:custGeom>
            <a:solidFill>
              <a:schemeClr val="bg1">
                <a:lumMod val="9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528A8622-F779-3110-18B4-400A03CF69D0}"/>
                </a:ext>
              </a:extLst>
            </p:cNvPr>
            <p:cNvSpPr/>
            <p:nvPr/>
          </p:nvSpPr>
          <p:spPr bwMode="auto">
            <a:xfrm>
              <a:off x="3867688" y="3646531"/>
              <a:ext cx="232140" cy="232140"/>
            </a:xfrm>
            <a:custGeom>
              <a:avLst/>
              <a:gdLst>
                <a:gd name="connsiteX0" fmla="*/ 73134 w 232140"/>
                <a:gd name="connsiteY0" fmla="*/ 0 h 232140"/>
                <a:gd name="connsiteX1" fmla="*/ 163144 w 232140"/>
                <a:gd name="connsiteY1" fmla="*/ 0 h 232140"/>
                <a:gd name="connsiteX2" fmla="*/ 163144 w 232140"/>
                <a:gd name="connsiteY2" fmla="*/ 71065 h 232140"/>
                <a:gd name="connsiteX3" fmla="*/ 232140 w 232140"/>
                <a:gd name="connsiteY3" fmla="*/ 71065 h 232140"/>
                <a:gd name="connsiteX4" fmla="*/ 232140 w 232140"/>
                <a:gd name="connsiteY4" fmla="*/ 161075 h 232140"/>
                <a:gd name="connsiteX5" fmla="*/ 163144 w 232140"/>
                <a:gd name="connsiteY5" fmla="*/ 161075 h 232140"/>
                <a:gd name="connsiteX6" fmla="*/ 163144 w 232140"/>
                <a:gd name="connsiteY6" fmla="*/ 232140 h 232140"/>
                <a:gd name="connsiteX7" fmla="*/ 73134 w 232140"/>
                <a:gd name="connsiteY7" fmla="*/ 232140 h 232140"/>
                <a:gd name="connsiteX8" fmla="*/ 73134 w 232140"/>
                <a:gd name="connsiteY8" fmla="*/ 161075 h 232140"/>
                <a:gd name="connsiteX9" fmla="*/ 0 w 232140"/>
                <a:gd name="connsiteY9" fmla="*/ 161075 h 232140"/>
                <a:gd name="connsiteX10" fmla="*/ 0 w 232140"/>
                <a:gd name="connsiteY10" fmla="*/ 71065 h 232140"/>
                <a:gd name="connsiteX11" fmla="*/ 73134 w 232140"/>
                <a:gd name="connsiteY11" fmla="*/ 71065 h 2321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232140" h="232140">
                  <a:moveTo>
                    <a:pt x="73134" y="0"/>
                  </a:moveTo>
                  <a:lnTo>
                    <a:pt x="163144" y="0"/>
                  </a:lnTo>
                  <a:lnTo>
                    <a:pt x="163144" y="71065"/>
                  </a:lnTo>
                  <a:lnTo>
                    <a:pt x="232140" y="71065"/>
                  </a:lnTo>
                  <a:lnTo>
                    <a:pt x="232140" y="161075"/>
                  </a:lnTo>
                  <a:lnTo>
                    <a:pt x="163144" y="161075"/>
                  </a:lnTo>
                  <a:lnTo>
                    <a:pt x="163144" y="232140"/>
                  </a:lnTo>
                  <a:lnTo>
                    <a:pt x="73134" y="232140"/>
                  </a:lnTo>
                  <a:lnTo>
                    <a:pt x="73134" y="161075"/>
                  </a:lnTo>
                  <a:lnTo>
                    <a:pt x="0" y="161075"/>
                  </a:lnTo>
                  <a:lnTo>
                    <a:pt x="0" y="71065"/>
                  </a:lnTo>
                  <a:lnTo>
                    <a:pt x="73134" y="71065"/>
                  </a:ln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73069501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36D9C86C-A690-DF90-17F9-A9C7CB99CB3D}"/>
              </a:ext>
            </a:extLst>
          </p:cNvPr>
          <p:cNvSpPr/>
          <p:nvPr/>
        </p:nvSpPr>
        <p:spPr>
          <a:xfrm>
            <a:off x="96714" y="96715"/>
            <a:ext cx="3024555" cy="66557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13B7760-0424-A016-4EE7-8D685526A84D}"/>
              </a:ext>
            </a:extLst>
          </p:cNvPr>
          <p:cNvSpPr txBox="1"/>
          <p:nvPr/>
        </p:nvSpPr>
        <p:spPr>
          <a:xfrm>
            <a:off x="3512840" y="597877"/>
            <a:ext cx="5937546" cy="5653450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chemeClr val="tx1"/>
                </a:solidFill>
                <a:effectLst/>
              </a:rPr>
              <a:t>このトイレは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作業員専用</a:t>
            </a: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です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8663DC12-4CD1-EEE1-DAC0-FA24EA7F8164}"/>
              </a:ext>
            </a:extLst>
          </p:cNvPr>
          <p:cNvGrpSpPr/>
          <p:nvPr/>
        </p:nvGrpSpPr>
        <p:grpSpPr>
          <a:xfrm>
            <a:off x="278267" y="2080427"/>
            <a:ext cx="2688350" cy="2688350"/>
            <a:chOff x="-3332165" y="6704217"/>
            <a:chExt cx="2688350" cy="2688350"/>
          </a:xfrm>
        </p:grpSpPr>
        <p:grpSp>
          <p:nvGrpSpPr>
            <p:cNvPr id="10" name="グループ化 9">
              <a:extLst>
                <a:ext uri="{FF2B5EF4-FFF2-40B4-BE49-F238E27FC236}">
                  <a16:creationId xmlns:a16="http://schemas.microsoft.com/office/drawing/2014/main" id="{5647ED15-C63B-7BB9-C7A2-B90AEBDDA0BD}"/>
                </a:ext>
              </a:extLst>
            </p:cNvPr>
            <p:cNvGrpSpPr/>
            <p:nvPr/>
          </p:nvGrpSpPr>
          <p:grpSpPr>
            <a:xfrm>
              <a:off x="-3332165" y="6704217"/>
              <a:ext cx="2688350" cy="2688350"/>
              <a:chOff x="-449265" y="6704217"/>
              <a:chExt cx="2688350" cy="2688350"/>
            </a:xfrm>
          </p:grpSpPr>
          <p:sp>
            <p:nvSpPr>
              <p:cNvPr id="16" name="四角形: 角を丸くする 15">
                <a:extLst>
                  <a:ext uri="{FF2B5EF4-FFF2-40B4-BE49-F238E27FC236}">
                    <a16:creationId xmlns:a16="http://schemas.microsoft.com/office/drawing/2014/main" id="{83A1D7EF-7910-E1DD-2B6D-A9CFDDF700B3}"/>
                  </a:ext>
                </a:extLst>
              </p:cNvPr>
              <p:cNvSpPr/>
              <p:nvPr/>
            </p:nvSpPr>
            <p:spPr bwMode="auto">
              <a:xfrm>
                <a:off x="-449265" y="6704217"/>
                <a:ext cx="2688350" cy="2688350"/>
              </a:xfrm>
              <a:prstGeom prst="roundRect">
                <a:avLst>
                  <a:gd name="adj" fmla="val 3331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" name="四角形: 角を丸くする 16">
                <a:extLst>
                  <a:ext uri="{FF2B5EF4-FFF2-40B4-BE49-F238E27FC236}">
                    <a16:creationId xmlns:a16="http://schemas.microsoft.com/office/drawing/2014/main" id="{45864945-1FFF-D277-4D1F-E99E08989B98}"/>
                  </a:ext>
                </a:extLst>
              </p:cNvPr>
              <p:cNvSpPr/>
              <p:nvPr/>
            </p:nvSpPr>
            <p:spPr bwMode="auto">
              <a:xfrm>
                <a:off x="-328871" y="6824611"/>
                <a:ext cx="2447562" cy="2447562"/>
              </a:xfrm>
              <a:prstGeom prst="roundRect">
                <a:avLst>
                  <a:gd name="adj" fmla="val 1515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4FEE1293-51B2-6433-B048-81D45A48D808}"/>
                </a:ext>
              </a:extLst>
            </p:cNvPr>
            <p:cNvSpPr/>
            <p:nvPr/>
          </p:nvSpPr>
          <p:spPr bwMode="auto">
            <a:xfrm>
              <a:off x="-2365438" y="6953157"/>
              <a:ext cx="754894" cy="2157265"/>
            </a:xfrm>
            <a:custGeom>
              <a:avLst/>
              <a:gdLst>
                <a:gd name="connsiteX0" fmla="*/ 121310 w 754894"/>
                <a:gd name="connsiteY0" fmla="*/ 848235 h 2157265"/>
                <a:gd name="connsiteX1" fmla="*/ 633584 w 754894"/>
                <a:gd name="connsiteY1" fmla="*/ 848235 h 2157265"/>
                <a:gd name="connsiteX2" fmla="*/ 754894 w 754894"/>
                <a:gd name="connsiteY2" fmla="*/ 969545 h 2157265"/>
                <a:gd name="connsiteX3" fmla="*/ 754894 w 754894"/>
                <a:gd name="connsiteY3" fmla="*/ 1576076 h 2157265"/>
                <a:gd name="connsiteX4" fmla="*/ 645988 w 754894"/>
                <a:gd name="connsiteY4" fmla="*/ 1576076 h 2157265"/>
                <a:gd name="connsiteX5" fmla="*/ 645988 w 754894"/>
                <a:gd name="connsiteY5" fmla="*/ 1095355 h 2157265"/>
                <a:gd name="connsiteX6" fmla="*/ 630265 w 754894"/>
                <a:gd name="connsiteY6" fmla="*/ 1079633 h 2157265"/>
                <a:gd name="connsiteX7" fmla="*/ 614542 w 754894"/>
                <a:gd name="connsiteY7" fmla="*/ 1095355 h 2157265"/>
                <a:gd name="connsiteX8" fmla="*/ 614542 w 754894"/>
                <a:gd name="connsiteY8" fmla="*/ 1576076 h 2157265"/>
                <a:gd name="connsiteX9" fmla="*/ 613901 w 754894"/>
                <a:gd name="connsiteY9" fmla="*/ 1576076 h 2157265"/>
                <a:gd name="connsiteX10" fmla="*/ 550764 w 754894"/>
                <a:gd name="connsiteY10" fmla="*/ 2157265 h 2157265"/>
                <a:gd name="connsiteX11" fmla="*/ 393168 w 754894"/>
                <a:gd name="connsiteY11" fmla="*/ 2157265 h 2157265"/>
                <a:gd name="connsiteX12" fmla="*/ 393169 w 754894"/>
                <a:gd name="connsiteY12" fmla="*/ 1489432 h 2157265"/>
                <a:gd name="connsiteX13" fmla="*/ 377446 w 754894"/>
                <a:gd name="connsiteY13" fmla="*/ 1473709 h 2157265"/>
                <a:gd name="connsiteX14" fmla="*/ 361723 w 754894"/>
                <a:gd name="connsiteY14" fmla="*/ 1489432 h 2157265"/>
                <a:gd name="connsiteX15" fmla="*/ 361723 w 754894"/>
                <a:gd name="connsiteY15" fmla="*/ 2157265 h 2157265"/>
                <a:gd name="connsiteX16" fmla="*/ 204129 w 754894"/>
                <a:gd name="connsiteY16" fmla="*/ 2157265 h 2157265"/>
                <a:gd name="connsiteX17" fmla="*/ 140992 w 754894"/>
                <a:gd name="connsiteY17" fmla="*/ 1576076 h 2157265"/>
                <a:gd name="connsiteX18" fmla="*/ 140349 w 754894"/>
                <a:gd name="connsiteY18" fmla="*/ 1576076 h 2157265"/>
                <a:gd name="connsiteX19" fmla="*/ 140350 w 754894"/>
                <a:gd name="connsiteY19" fmla="*/ 1095355 h 2157265"/>
                <a:gd name="connsiteX20" fmla="*/ 124627 w 754894"/>
                <a:gd name="connsiteY20" fmla="*/ 1079633 h 2157265"/>
                <a:gd name="connsiteX21" fmla="*/ 108904 w 754894"/>
                <a:gd name="connsiteY21" fmla="*/ 1095355 h 2157265"/>
                <a:gd name="connsiteX22" fmla="*/ 108904 w 754894"/>
                <a:gd name="connsiteY22" fmla="*/ 1576076 h 2157265"/>
                <a:gd name="connsiteX23" fmla="*/ 0 w 754894"/>
                <a:gd name="connsiteY23" fmla="*/ 1576076 h 2157265"/>
                <a:gd name="connsiteX24" fmla="*/ 0 w 754894"/>
                <a:gd name="connsiteY24" fmla="*/ 969545 h 2157265"/>
                <a:gd name="connsiteX25" fmla="*/ 121310 w 754894"/>
                <a:gd name="connsiteY25" fmla="*/ 848235 h 2157265"/>
                <a:gd name="connsiteX26" fmla="*/ 377448 w 754894"/>
                <a:gd name="connsiteY26" fmla="*/ 0 h 2157265"/>
                <a:gd name="connsiteX27" fmla="*/ 720509 w 754894"/>
                <a:gd name="connsiteY27" fmla="*/ 289296 h 2157265"/>
                <a:gd name="connsiteX28" fmla="*/ 724983 w 754894"/>
                <a:gd name="connsiteY28" fmla="*/ 335218 h 2157265"/>
                <a:gd name="connsiteX29" fmla="*/ 743050 w 754894"/>
                <a:gd name="connsiteY29" fmla="*/ 360275 h 2157265"/>
                <a:gd name="connsiteX30" fmla="*/ 748368 w 754894"/>
                <a:gd name="connsiteY30" fmla="*/ 382003 h 2157265"/>
                <a:gd name="connsiteX31" fmla="*/ 729553 w 754894"/>
                <a:gd name="connsiteY31" fmla="*/ 381490 h 2157265"/>
                <a:gd name="connsiteX32" fmla="*/ 707005 w 754894"/>
                <a:gd name="connsiteY32" fmla="*/ 381290 h 2157265"/>
                <a:gd name="connsiteX33" fmla="*/ 710206 w 754894"/>
                <a:gd name="connsiteY33" fmla="*/ 391600 h 2157265"/>
                <a:gd name="connsiteX34" fmla="*/ 717107 w 754894"/>
                <a:gd name="connsiteY34" fmla="*/ 460053 h 2157265"/>
                <a:gd name="connsiteX35" fmla="*/ 377447 w 754894"/>
                <a:gd name="connsiteY35" fmla="*/ 799712 h 2157265"/>
                <a:gd name="connsiteX36" fmla="*/ 37788 w 754894"/>
                <a:gd name="connsiteY36" fmla="*/ 460053 h 2157265"/>
                <a:gd name="connsiteX37" fmla="*/ 44688 w 754894"/>
                <a:gd name="connsiteY37" fmla="*/ 391600 h 2157265"/>
                <a:gd name="connsiteX38" fmla="*/ 47889 w 754894"/>
                <a:gd name="connsiteY38" fmla="*/ 381290 h 2157265"/>
                <a:gd name="connsiteX39" fmla="*/ 25342 w 754894"/>
                <a:gd name="connsiteY39" fmla="*/ 381490 h 2157265"/>
                <a:gd name="connsiteX40" fmla="*/ 6527 w 754894"/>
                <a:gd name="connsiteY40" fmla="*/ 382003 h 2157265"/>
                <a:gd name="connsiteX41" fmla="*/ 11845 w 754894"/>
                <a:gd name="connsiteY41" fmla="*/ 360275 h 2157265"/>
                <a:gd name="connsiteX42" fmla="*/ 29913 w 754894"/>
                <a:gd name="connsiteY42" fmla="*/ 335218 h 2157265"/>
                <a:gd name="connsiteX43" fmla="*/ 34387 w 754894"/>
                <a:gd name="connsiteY43" fmla="*/ 289296 h 2157265"/>
                <a:gd name="connsiteX44" fmla="*/ 377448 w 754894"/>
                <a:gd name="connsiteY44" fmla="*/ 0 h 2157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754894" h="2157265">
                  <a:moveTo>
                    <a:pt x="121310" y="848235"/>
                  </a:moveTo>
                  <a:lnTo>
                    <a:pt x="633584" y="848235"/>
                  </a:lnTo>
                  <a:cubicBezTo>
                    <a:pt x="700582" y="848235"/>
                    <a:pt x="754894" y="902547"/>
                    <a:pt x="754894" y="969545"/>
                  </a:cubicBezTo>
                  <a:lnTo>
                    <a:pt x="754894" y="1576076"/>
                  </a:lnTo>
                  <a:lnTo>
                    <a:pt x="645988" y="1576076"/>
                  </a:lnTo>
                  <a:lnTo>
                    <a:pt x="645988" y="1095355"/>
                  </a:lnTo>
                  <a:cubicBezTo>
                    <a:pt x="645988" y="1086672"/>
                    <a:pt x="638949" y="1079633"/>
                    <a:pt x="630265" y="1079633"/>
                  </a:cubicBezTo>
                  <a:cubicBezTo>
                    <a:pt x="621582" y="1079633"/>
                    <a:pt x="614542" y="1086672"/>
                    <a:pt x="614542" y="1095355"/>
                  </a:cubicBezTo>
                  <a:lnTo>
                    <a:pt x="614542" y="1576076"/>
                  </a:lnTo>
                  <a:lnTo>
                    <a:pt x="613901" y="1576076"/>
                  </a:lnTo>
                  <a:lnTo>
                    <a:pt x="550764" y="2157265"/>
                  </a:lnTo>
                  <a:lnTo>
                    <a:pt x="393168" y="2157265"/>
                  </a:lnTo>
                  <a:lnTo>
                    <a:pt x="393169" y="1489432"/>
                  </a:lnTo>
                  <a:cubicBezTo>
                    <a:pt x="393169" y="1480748"/>
                    <a:pt x="386130" y="1473709"/>
                    <a:pt x="377446" y="1473709"/>
                  </a:cubicBezTo>
                  <a:cubicBezTo>
                    <a:pt x="368762" y="1473709"/>
                    <a:pt x="361723" y="1480748"/>
                    <a:pt x="361723" y="1489432"/>
                  </a:cubicBezTo>
                  <a:lnTo>
                    <a:pt x="361723" y="2157265"/>
                  </a:lnTo>
                  <a:lnTo>
                    <a:pt x="204129" y="2157265"/>
                  </a:lnTo>
                  <a:lnTo>
                    <a:pt x="140992" y="1576076"/>
                  </a:lnTo>
                  <a:lnTo>
                    <a:pt x="140349" y="1576076"/>
                  </a:lnTo>
                  <a:lnTo>
                    <a:pt x="140350" y="1095355"/>
                  </a:lnTo>
                  <a:cubicBezTo>
                    <a:pt x="140350" y="1086672"/>
                    <a:pt x="133310" y="1079633"/>
                    <a:pt x="124627" y="1079633"/>
                  </a:cubicBezTo>
                  <a:cubicBezTo>
                    <a:pt x="115943" y="1079633"/>
                    <a:pt x="108904" y="1086672"/>
                    <a:pt x="108904" y="1095355"/>
                  </a:cubicBezTo>
                  <a:lnTo>
                    <a:pt x="108904" y="1576076"/>
                  </a:lnTo>
                  <a:lnTo>
                    <a:pt x="0" y="1576076"/>
                  </a:lnTo>
                  <a:lnTo>
                    <a:pt x="0" y="969545"/>
                  </a:lnTo>
                  <a:cubicBezTo>
                    <a:pt x="0" y="902547"/>
                    <a:pt x="54312" y="848235"/>
                    <a:pt x="121310" y="848235"/>
                  </a:cubicBezTo>
                  <a:close/>
                  <a:moveTo>
                    <a:pt x="377448" y="0"/>
                  </a:moveTo>
                  <a:cubicBezTo>
                    <a:pt x="546670" y="0"/>
                    <a:pt x="687856" y="124196"/>
                    <a:pt x="720509" y="289296"/>
                  </a:cubicBezTo>
                  <a:lnTo>
                    <a:pt x="724983" y="335218"/>
                  </a:lnTo>
                  <a:lnTo>
                    <a:pt x="743050" y="360275"/>
                  </a:lnTo>
                  <a:lnTo>
                    <a:pt x="748368" y="382003"/>
                  </a:lnTo>
                  <a:lnTo>
                    <a:pt x="729553" y="381490"/>
                  </a:lnTo>
                  <a:lnTo>
                    <a:pt x="707005" y="381290"/>
                  </a:lnTo>
                  <a:lnTo>
                    <a:pt x="710206" y="391600"/>
                  </a:lnTo>
                  <a:cubicBezTo>
                    <a:pt x="714730" y="413711"/>
                    <a:pt x="717107" y="436605"/>
                    <a:pt x="717107" y="460053"/>
                  </a:cubicBezTo>
                  <a:cubicBezTo>
                    <a:pt x="717107" y="647642"/>
                    <a:pt x="565036" y="799712"/>
                    <a:pt x="377447" y="799712"/>
                  </a:cubicBezTo>
                  <a:cubicBezTo>
                    <a:pt x="189858" y="799712"/>
                    <a:pt x="37788" y="647642"/>
                    <a:pt x="37788" y="460053"/>
                  </a:cubicBezTo>
                  <a:cubicBezTo>
                    <a:pt x="37788" y="436605"/>
                    <a:pt x="40164" y="413711"/>
                    <a:pt x="44688" y="391600"/>
                  </a:cubicBezTo>
                  <a:lnTo>
                    <a:pt x="47889" y="381290"/>
                  </a:lnTo>
                  <a:lnTo>
                    <a:pt x="25342" y="381490"/>
                  </a:lnTo>
                  <a:lnTo>
                    <a:pt x="6527" y="382003"/>
                  </a:lnTo>
                  <a:lnTo>
                    <a:pt x="11845" y="360275"/>
                  </a:lnTo>
                  <a:lnTo>
                    <a:pt x="29913" y="335218"/>
                  </a:lnTo>
                  <a:lnTo>
                    <a:pt x="34387" y="289296"/>
                  </a:lnTo>
                  <a:cubicBezTo>
                    <a:pt x="67040" y="124196"/>
                    <a:pt x="208226" y="0"/>
                    <a:pt x="377448" y="0"/>
                  </a:cubicBezTo>
                  <a:close/>
                </a:path>
              </a:pathLst>
            </a:custGeom>
            <a:solidFill>
              <a:schemeClr val="tx1"/>
            </a:solidFill>
            <a:ln w="1016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1256A5FB-DF1F-8FC5-5406-503920AE1938}"/>
                </a:ext>
              </a:extLst>
            </p:cNvPr>
            <p:cNvSpPr/>
            <p:nvPr/>
          </p:nvSpPr>
          <p:spPr bwMode="auto">
            <a:xfrm>
              <a:off x="-2365438" y="7073551"/>
              <a:ext cx="754894" cy="2036871"/>
            </a:xfrm>
            <a:custGeom>
              <a:avLst/>
              <a:gdLst>
                <a:gd name="connsiteX0" fmla="*/ 225030 w 1400332"/>
                <a:gd name="connsiteY0" fmla="*/ 1350150 h 3778410"/>
                <a:gd name="connsiteX1" fmla="*/ 1175302 w 1400332"/>
                <a:gd name="connsiteY1" fmla="*/ 1350150 h 3778410"/>
                <a:gd name="connsiteX2" fmla="*/ 1400332 w 1400332"/>
                <a:gd name="connsiteY2" fmla="*/ 1575180 h 3778410"/>
                <a:gd name="connsiteX3" fmla="*/ 1400332 w 1400332"/>
                <a:gd name="connsiteY3" fmla="*/ 2700300 h 3778410"/>
                <a:gd name="connsiteX4" fmla="*/ 1198311 w 1400332"/>
                <a:gd name="connsiteY4" fmla="*/ 2700300 h 3778410"/>
                <a:gd name="connsiteX5" fmla="*/ 1198311 w 1400332"/>
                <a:gd name="connsiteY5" fmla="*/ 1808560 h 3778410"/>
                <a:gd name="connsiteX6" fmla="*/ 1169145 w 1400332"/>
                <a:gd name="connsiteY6" fmla="*/ 1779394 h 3778410"/>
                <a:gd name="connsiteX7" fmla="*/ 1139979 w 1400332"/>
                <a:gd name="connsiteY7" fmla="*/ 1808560 h 3778410"/>
                <a:gd name="connsiteX8" fmla="*/ 1139979 w 1400332"/>
                <a:gd name="connsiteY8" fmla="*/ 2700300 h 3778410"/>
                <a:gd name="connsiteX9" fmla="*/ 1138790 w 1400332"/>
                <a:gd name="connsiteY9" fmla="*/ 2700300 h 3778410"/>
                <a:gd name="connsiteX10" fmla="*/ 1021670 w 1400332"/>
                <a:gd name="connsiteY10" fmla="*/ 3778410 h 3778410"/>
                <a:gd name="connsiteX11" fmla="*/ 729329 w 1400332"/>
                <a:gd name="connsiteY11" fmla="*/ 3778410 h 3778410"/>
                <a:gd name="connsiteX12" fmla="*/ 729330 w 1400332"/>
                <a:gd name="connsiteY12" fmla="*/ 2539575 h 3778410"/>
                <a:gd name="connsiteX13" fmla="*/ 700164 w 1400332"/>
                <a:gd name="connsiteY13" fmla="*/ 2510409 h 3778410"/>
                <a:gd name="connsiteX14" fmla="*/ 670998 w 1400332"/>
                <a:gd name="connsiteY14" fmla="*/ 2539575 h 3778410"/>
                <a:gd name="connsiteX15" fmla="*/ 670998 w 1400332"/>
                <a:gd name="connsiteY15" fmla="*/ 3778410 h 3778410"/>
                <a:gd name="connsiteX16" fmla="*/ 378660 w 1400332"/>
                <a:gd name="connsiteY16" fmla="*/ 3778410 h 3778410"/>
                <a:gd name="connsiteX17" fmla="*/ 261541 w 1400332"/>
                <a:gd name="connsiteY17" fmla="*/ 2700300 h 3778410"/>
                <a:gd name="connsiteX18" fmla="*/ 260348 w 1400332"/>
                <a:gd name="connsiteY18" fmla="*/ 2700300 h 3778410"/>
                <a:gd name="connsiteX19" fmla="*/ 260349 w 1400332"/>
                <a:gd name="connsiteY19" fmla="*/ 1808560 h 3778410"/>
                <a:gd name="connsiteX20" fmla="*/ 231183 w 1400332"/>
                <a:gd name="connsiteY20" fmla="*/ 1779394 h 3778410"/>
                <a:gd name="connsiteX21" fmla="*/ 202017 w 1400332"/>
                <a:gd name="connsiteY21" fmla="*/ 1808560 h 3778410"/>
                <a:gd name="connsiteX22" fmla="*/ 202017 w 1400332"/>
                <a:gd name="connsiteY22" fmla="*/ 2700300 h 3778410"/>
                <a:gd name="connsiteX23" fmla="*/ 0 w 1400332"/>
                <a:gd name="connsiteY23" fmla="*/ 2700300 h 3778410"/>
                <a:gd name="connsiteX24" fmla="*/ 0 w 1400332"/>
                <a:gd name="connsiteY24" fmla="*/ 1575180 h 3778410"/>
                <a:gd name="connsiteX25" fmla="*/ 225030 w 1400332"/>
                <a:gd name="connsiteY25" fmla="*/ 1350150 h 3778410"/>
                <a:gd name="connsiteX26" fmla="*/ 700166 w 1400332"/>
                <a:gd name="connsiteY26" fmla="*/ 0 h 3778410"/>
                <a:gd name="connsiteX27" fmla="*/ 1330236 w 1400332"/>
                <a:gd name="connsiteY27" fmla="*/ 630070 h 3778410"/>
                <a:gd name="connsiteX28" fmla="*/ 700166 w 1400332"/>
                <a:gd name="connsiteY28" fmla="*/ 1260140 h 3778410"/>
                <a:gd name="connsiteX29" fmla="*/ 70096 w 1400332"/>
                <a:gd name="connsiteY29" fmla="*/ 630070 h 3778410"/>
                <a:gd name="connsiteX30" fmla="*/ 700166 w 1400332"/>
                <a:gd name="connsiteY30" fmla="*/ 0 h 37784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400332" h="3778410">
                  <a:moveTo>
                    <a:pt x="225030" y="1350150"/>
                  </a:moveTo>
                  <a:lnTo>
                    <a:pt x="1175302" y="1350150"/>
                  </a:lnTo>
                  <a:cubicBezTo>
                    <a:pt x="1299583" y="1350150"/>
                    <a:pt x="1400332" y="1450899"/>
                    <a:pt x="1400332" y="1575180"/>
                  </a:cubicBezTo>
                  <a:lnTo>
                    <a:pt x="1400332" y="2700300"/>
                  </a:lnTo>
                  <a:lnTo>
                    <a:pt x="1198311" y="2700300"/>
                  </a:lnTo>
                  <a:lnTo>
                    <a:pt x="1198311" y="1808560"/>
                  </a:lnTo>
                  <a:cubicBezTo>
                    <a:pt x="1198311" y="1792452"/>
                    <a:pt x="1185253" y="1779394"/>
                    <a:pt x="1169145" y="1779394"/>
                  </a:cubicBezTo>
                  <a:cubicBezTo>
                    <a:pt x="1153037" y="1779394"/>
                    <a:pt x="1139979" y="1792452"/>
                    <a:pt x="1139979" y="1808560"/>
                  </a:cubicBezTo>
                  <a:lnTo>
                    <a:pt x="1139979" y="2700300"/>
                  </a:lnTo>
                  <a:lnTo>
                    <a:pt x="1138790" y="2700300"/>
                  </a:lnTo>
                  <a:lnTo>
                    <a:pt x="1021670" y="3778410"/>
                  </a:lnTo>
                  <a:lnTo>
                    <a:pt x="729329" y="3778410"/>
                  </a:lnTo>
                  <a:lnTo>
                    <a:pt x="729330" y="2539575"/>
                  </a:lnTo>
                  <a:cubicBezTo>
                    <a:pt x="729330" y="2523467"/>
                    <a:pt x="716272" y="2510409"/>
                    <a:pt x="700164" y="2510409"/>
                  </a:cubicBezTo>
                  <a:cubicBezTo>
                    <a:pt x="684056" y="2510409"/>
                    <a:pt x="670998" y="2523467"/>
                    <a:pt x="670998" y="2539575"/>
                  </a:cubicBezTo>
                  <a:lnTo>
                    <a:pt x="670998" y="3778410"/>
                  </a:lnTo>
                  <a:lnTo>
                    <a:pt x="378660" y="3778410"/>
                  </a:lnTo>
                  <a:lnTo>
                    <a:pt x="261541" y="2700300"/>
                  </a:lnTo>
                  <a:lnTo>
                    <a:pt x="260348" y="2700300"/>
                  </a:lnTo>
                  <a:lnTo>
                    <a:pt x="260349" y="1808560"/>
                  </a:lnTo>
                  <a:cubicBezTo>
                    <a:pt x="260349" y="1792452"/>
                    <a:pt x="247291" y="1779394"/>
                    <a:pt x="231183" y="1779394"/>
                  </a:cubicBezTo>
                  <a:cubicBezTo>
                    <a:pt x="215075" y="1779394"/>
                    <a:pt x="202017" y="1792452"/>
                    <a:pt x="202017" y="1808560"/>
                  </a:cubicBezTo>
                  <a:lnTo>
                    <a:pt x="202017" y="2700300"/>
                  </a:lnTo>
                  <a:lnTo>
                    <a:pt x="0" y="2700300"/>
                  </a:lnTo>
                  <a:lnTo>
                    <a:pt x="0" y="1575180"/>
                  </a:lnTo>
                  <a:cubicBezTo>
                    <a:pt x="0" y="1450899"/>
                    <a:pt x="100749" y="1350150"/>
                    <a:pt x="225030" y="1350150"/>
                  </a:cubicBezTo>
                  <a:close/>
                  <a:moveTo>
                    <a:pt x="700166" y="0"/>
                  </a:moveTo>
                  <a:cubicBezTo>
                    <a:pt x="1048144" y="0"/>
                    <a:pt x="1330236" y="282092"/>
                    <a:pt x="1330236" y="630070"/>
                  </a:cubicBezTo>
                  <a:cubicBezTo>
                    <a:pt x="1330236" y="978048"/>
                    <a:pt x="1048144" y="1260140"/>
                    <a:pt x="700166" y="1260140"/>
                  </a:cubicBezTo>
                  <a:cubicBezTo>
                    <a:pt x="352188" y="1260140"/>
                    <a:pt x="70096" y="978048"/>
                    <a:pt x="70096" y="630070"/>
                  </a:cubicBezTo>
                  <a:cubicBezTo>
                    <a:pt x="70096" y="282092"/>
                    <a:pt x="352188" y="0"/>
                    <a:pt x="700166" y="0"/>
                  </a:cubicBezTo>
                  <a:close/>
                </a:path>
              </a:pathLst>
            </a:custGeom>
            <a:solidFill>
              <a:srgbClr val="006600"/>
            </a:solidFill>
            <a:ln w="635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449A9ABD-A7A2-9994-09B6-B3DA1D8D33EC}"/>
                </a:ext>
              </a:extLst>
            </p:cNvPr>
            <p:cNvSpPr/>
            <p:nvPr/>
          </p:nvSpPr>
          <p:spPr bwMode="auto">
            <a:xfrm>
              <a:off x="-2358911" y="6953157"/>
              <a:ext cx="741841" cy="382003"/>
            </a:xfrm>
            <a:custGeom>
              <a:avLst/>
              <a:gdLst>
                <a:gd name="connsiteX0" fmla="*/ 596042 w 1192084"/>
                <a:gd name="connsiteY0" fmla="*/ 0 h 613850"/>
                <a:gd name="connsiteX1" fmla="*/ 1147316 w 1192084"/>
                <a:gd name="connsiteY1" fmla="*/ 464877 h 613850"/>
                <a:gd name="connsiteX2" fmla="*/ 1154506 w 1192084"/>
                <a:gd name="connsiteY2" fmla="*/ 538670 h 613850"/>
                <a:gd name="connsiteX3" fmla="*/ 1183539 w 1192084"/>
                <a:gd name="connsiteY3" fmla="*/ 578935 h 613850"/>
                <a:gd name="connsiteX4" fmla="*/ 1192084 w 1192084"/>
                <a:gd name="connsiteY4" fmla="*/ 613850 h 613850"/>
                <a:gd name="connsiteX5" fmla="*/ 1161850 w 1192084"/>
                <a:gd name="connsiteY5" fmla="*/ 613025 h 613850"/>
                <a:gd name="connsiteX6" fmla="*/ 596042 w 1192084"/>
                <a:gd name="connsiteY6" fmla="*/ 608006 h 613850"/>
                <a:gd name="connsiteX7" fmla="*/ 30234 w 1192084"/>
                <a:gd name="connsiteY7" fmla="*/ 613025 h 613850"/>
                <a:gd name="connsiteX8" fmla="*/ 0 w 1192084"/>
                <a:gd name="connsiteY8" fmla="*/ 613850 h 613850"/>
                <a:gd name="connsiteX9" fmla="*/ 8545 w 1192084"/>
                <a:gd name="connsiteY9" fmla="*/ 578935 h 613850"/>
                <a:gd name="connsiteX10" fmla="*/ 37579 w 1192084"/>
                <a:gd name="connsiteY10" fmla="*/ 538670 h 613850"/>
                <a:gd name="connsiteX11" fmla="*/ 44768 w 1192084"/>
                <a:gd name="connsiteY11" fmla="*/ 464877 h 613850"/>
                <a:gd name="connsiteX12" fmla="*/ 596042 w 1192084"/>
                <a:gd name="connsiteY12" fmla="*/ 0 h 6138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192084" h="613850">
                  <a:moveTo>
                    <a:pt x="596042" y="0"/>
                  </a:moveTo>
                  <a:cubicBezTo>
                    <a:pt x="867970" y="0"/>
                    <a:pt x="1094846" y="199573"/>
                    <a:pt x="1147316" y="464877"/>
                  </a:cubicBezTo>
                  <a:lnTo>
                    <a:pt x="1154506" y="538670"/>
                  </a:lnTo>
                  <a:lnTo>
                    <a:pt x="1183539" y="578935"/>
                  </a:lnTo>
                  <a:lnTo>
                    <a:pt x="1192084" y="613850"/>
                  </a:lnTo>
                  <a:lnTo>
                    <a:pt x="1161850" y="613025"/>
                  </a:lnTo>
                  <a:cubicBezTo>
                    <a:pt x="979090" y="609734"/>
                    <a:pt x="789859" y="608006"/>
                    <a:pt x="596042" y="608006"/>
                  </a:cubicBezTo>
                  <a:cubicBezTo>
                    <a:pt x="402225" y="608006"/>
                    <a:pt x="212996" y="609734"/>
                    <a:pt x="30234" y="613025"/>
                  </a:cubicBezTo>
                  <a:lnTo>
                    <a:pt x="0" y="613850"/>
                  </a:lnTo>
                  <a:lnTo>
                    <a:pt x="8545" y="578935"/>
                  </a:lnTo>
                  <a:lnTo>
                    <a:pt x="37579" y="538670"/>
                  </a:lnTo>
                  <a:lnTo>
                    <a:pt x="44768" y="464877"/>
                  </a:lnTo>
                  <a:cubicBezTo>
                    <a:pt x="97239" y="199573"/>
                    <a:pt x="324115" y="0"/>
                    <a:pt x="596042" y="0"/>
                  </a:cubicBezTo>
                  <a:close/>
                </a:path>
              </a:pathLst>
            </a:custGeom>
            <a:solidFill>
              <a:srgbClr val="FFFF00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3671841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8343F15-D7C7-6560-C792-205D28A4FE5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8375B021-1720-B2DA-11C9-A1B898C44279}"/>
              </a:ext>
            </a:extLst>
          </p:cNvPr>
          <p:cNvSpPr/>
          <p:nvPr/>
        </p:nvSpPr>
        <p:spPr>
          <a:xfrm>
            <a:off x="96714" y="96715"/>
            <a:ext cx="3024555" cy="6655777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AC796F16-E366-A6A3-BDC1-90D41B3A2AED}"/>
              </a:ext>
            </a:extLst>
          </p:cNvPr>
          <p:cNvSpPr txBox="1"/>
          <p:nvPr/>
        </p:nvSpPr>
        <p:spPr>
          <a:xfrm>
            <a:off x="3512840" y="597877"/>
            <a:ext cx="5937546" cy="5653450"/>
          </a:xfrm>
          <a:prstGeom prst="rect">
            <a:avLst/>
          </a:prstGeom>
          <a:noFill/>
          <a:ln>
            <a:noFill/>
          </a:ln>
        </p:spPr>
        <p:txBody>
          <a:bodyPr vert="horz" wrap="none" rtlCol="0" anchor="b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defRPr sz="21600" b="1" spc="50">
                <a:ln w="38100">
                  <a:solidFill>
                    <a:schemeClr val="tx1"/>
                  </a:solidFill>
                </a:ln>
                <a:solidFill>
                  <a:srgbClr val="FF0000"/>
                </a:solidFill>
                <a:effectLst>
                  <a:outerShdw blurRad="12700" dist="63500" dir="19200000" algn="tl" rotWithShape="0">
                    <a:prstClr val="black"/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作業員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rgbClr val="FF0000"/>
                </a:solidFill>
                <a:effectLst/>
              </a:rPr>
              <a:t>専用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  <a:p>
            <a:pPr>
              <a:spcAft>
                <a:spcPts val="0"/>
              </a:spcAft>
            </a:pPr>
            <a:r>
              <a:rPr lang="ja-JP" altLang="en-US" sz="8800" dirty="0">
                <a:ln w="28575">
                  <a:noFill/>
                </a:ln>
                <a:solidFill>
                  <a:sysClr val="windowText" lastClr="000000"/>
                </a:solidFill>
                <a:effectLst/>
              </a:rPr>
              <a:t>トイレ</a:t>
            </a:r>
            <a:endParaRPr lang="en-US" altLang="ja-JP" sz="8800" dirty="0">
              <a:ln w="28575">
                <a:noFill/>
              </a:ln>
              <a:solidFill>
                <a:srgbClr val="FF0000"/>
              </a:solidFill>
              <a:effectLst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B181B14-CD0A-E491-6C00-CAA7064D2792}"/>
              </a:ext>
            </a:extLst>
          </p:cNvPr>
          <p:cNvGrpSpPr/>
          <p:nvPr/>
        </p:nvGrpSpPr>
        <p:grpSpPr>
          <a:xfrm>
            <a:off x="278267" y="2080427"/>
            <a:ext cx="2688350" cy="2688350"/>
            <a:chOff x="-3332165" y="6704217"/>
            <a:chExt cx="2688350" cy="2688350"/>
          </a:xfrm>
        </p:grpSpPr>
        <p:grpSp>
          <p:nvGrpSpPr>
            <p:cNvPr id="3" name="グループ化 2">
              <a:extLst>
                <a:ext uri="{FF2B5EF4-FFF2-40B4-BE49-F238E27FC236}">
                  <a16:creationId xmlns:a16="http://schemas.microsoft.com/office/drawing/2014/main" id="{BEA023DE-1188-BC56-EFD5-2877D74C917C}"/>
                </a:ext>
              </a:extLst>
            </p:cNvPr>
            <p:cNvGrpSpPr/>
            <p:nvPr/>
          </p:nvGrpSpPr>
          <p:grpSpPr>
            <a:xfrm>
              <a:off x="-3332165" y="6704217"/>
              <a:ext cx="2688350" cy="2688350"/>
              <a:chOff x="-449265" y="6704217"/>
              <a:chExt cx="2688350" cy="2688350"/>
            </a:xfrm>
          </p:grpSpPr>
          <p:sp>
            <p:nvSpPr>
              <p:cNvPr id="8" name="四角形: 角を丸くする 7">
                <a:extLst>
                  <a:ext uri="{FF2B5EF4-FFF2-40B4-BE49-F238E27FC236}">
                    <a16:creationId xmlns:a16="http://schemas.microsoft.com/office/drawing/2014/main" id="{B8B2DC42-6A75-26FC-0D89-17BB0FFF2CF2}"/>
                  </a:ext>
                </a:extLst>
              </p:cNvPr>
              <p:cNvSpPr/>
              <p:nvPr/>
            </p:nvSpPr>
            <p:spPr bwMode="auto">
              <a:xfrm>
                <a:off x="-449265" y="6704217"/>
                <a:ext cx="2688350" cy="2688350"/>
              </a:xfrm>
              <a:prstGeom prst="roundRect">
                <a:avLst>
                  <a:gd name="adj" fmla="val 3331"/>
                </a:avLst>
              </a:pr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9" name="四角形: 角を丸くする 8">
                <a:extLst>
                  <a:ext uri="{FF2B5EF4-FFF2-40B4-BE49-F238E27FC236}">
                    <a16:creationId xmlns:a16="http://schemas.microsoft.com/office/drawing/2014/main" id="{F2359D0E-13DF-BAC0-9099-07495B09CB8B}"/>
                  </a:ext>
                </a:extLst>
              </p:cNvPr>
              <p:cNvSpPr/>
              <p:nvPr/>
            </p:nvSpPr>
            <p:spPr bwMode="auto">
              <a:xfrm>
                <a:off x="-328871" y="6824611"/>
                <a:ext cx="2447562" cy="2447562"/>
              </a:xfrm>
              <a:prstGeom prst="roundRect">
                <a:avLst>
                  <a:gd name="adj" fmla="val 1515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0E58985A-78CF-F525-9FE9-489A311B7DB0}"/>
                </a:ext>
              </a:extLst>
            </p:cNvPr>
            <p:cNvSpPr/>
            <p:nvPr/>
          </p:nvSpPr>
          <p:spPr bwMode="auto">
            <a:xfrm>
              <a:off x="-2365438" y="6953157"/>
              <a:ext cx="754894" cy="2157265"/>
            </a:xfrm>
            <a:custGeom>
              <a:avLst/>
              <a:gdLst>
                <a:gd name="connsiteX0" fmla="*/ 121310 w 754894"/>
                <a:gd name="connsiteY0" fmla="*/ 848235 h 2157265"/>
                <a:gd name="connsiteX1" fmla="*/ 633584 w 754894"/>
                <a:gd name="connsiteY1" fmla="*/ 848235 h 2157265"/>
                <a:gd name="connsiteX2" fmla="*/ 754894 w 754894"/>
                <a:gd name="connsiteY2" fmla="*/ 969545 h 2157265"/>
                <a:gd name="connsiteX3" fmla="*/ 754894 w 754894"/>
                <a:gd name="connsiteY3" fmla="*/ 1576076 h 2157265"/>
                <a:gd name="connsiteX4" fmla="*/ 645988 w 754894"/>
                <a:gd name="connsiteY4" fmla="*/ 1576076 h 2157265"/>
                <a:gd name="connsiteX5" fmla="*/ 645988 w 754894"/>
                <a:gd name="connsiteY5" fmla="*/ 1095355 h 2157265"/>
                <a:gd name="connsiteX6" fmla="*/ 630265 w 754894"/>
                <a:gd name="connsiteY6" fmla="*/ 1079633 h 2157265"/>
                <a:gd name="connsiteX7" fmla="*/ 614542 w 754894"/>
                <a:gd name="connsiteY7" fmla="*/ 1095355 h 2157265"/>
                <a:gd name="connsiteX8" fmla="*/ 614542 w 754894"/>
                <a:gd name="connsiteY8" fmla="*/ 1576076 h 2157265"/>
                <a:gd name="connsiteX9" fmla="*/ 613901 w 754894"/>
                <a:gd name="connsiteY9" fmla="*/ 1576076 h 2157265"/>
                <a:gd name="connsiteX10" fmla="*/ 550764 w 754894"/>
                <a:gd name="connsiteY10" fmla="*/ 2157265 h 2157265"/>
                <a:gd name="connsiteX11" fmla="*/ 393168 w 754894"/>
                <a:gd name="connsiteY11" fmla="*/ 2157265 h 2157265"/>
                <a:gd name="connsiteX12" fmla="*/ 393169 w 754894"/>
                <a:gd name="connsiteY12" fmla="*/ 1489432 h 2157265"/>
                <a:gd name="connsiteX13" fmla="*/ 377446 w 754894"/>
                <a:gd name="connsiteY13" fmla="*/ 1473709 h 2157265"/>
                <a:gd name="connsiteX14" fmla="*/ 361723 w 754894"/>
                <a:gd name="connsiteY14" fmla="*/ 1489432 h 2157265"/>
                <a:gd name="connsiteX15" fmla="*/ 361723 w 754894"/>
                <a:gd name="connsiteY15" fmla="*/ 2157265 h 2157265"/>
                <a:gd name="connsiteX16" fmla="*/ 204129 w 754894"/>
                <a:gd name="connsiteY16" fmla="*/ 2157265 h 2157265"/>
                <a:gd name="connsiteX17" fmla="*/ 140992 w 754894"/>
                <a:gd name="connsiteY17" fmla="*/ 1576076 h 2157265"/>
                <a:gd name="connsiteX18" fmla="*/ 140349 w 754894"/>
                <a:gd name="connsiteY18" fmla="*/ 1576076 h 2157265"/>
                <a:gd name="connsiteX19" fmla="*/ 140350 w 754894"/>
                <a:gd name="connsiteY19" fmla="*/ 1095355 h 2157265"/>
                <a:gd name="connsiteX20" fmla="*/ 124627 w 754894"/>
                <a:gd name="connsiteY20" fmla="*/ 1079633 h 2157265"/>
                <a:gd name="connsiteX21" fmla="*/ 108904 w 754894"/>
                <a:gd name="connsiteY21" fmla="*/ 1095355 h 2157265"/>
                <a:gd name="connsiteX22" fmla="*/ 108904 w 754894"/>
                <a:gd name="connsiteY22" fmla="*/ 1576076 h 2157265"/>
                <a:gd name="connsiteX23" fmla="*/ 0 w 754894"/>
                <a:gd name="connsiteY23" fmla="*/ 1576076 h 2157265"/>
                <a:gd name="connsiteX24" fmla="*/ 0 w 754894"/>
                <a:gd name="connsiteY24" fmla="*/ 969545 h 2157265"/>
                <a:gd name="connsiteX25" fmla="*/ 121310 w 754894"/>
                <a:gd name="connsiteY25" fmla="*/ 848235 h 2157265"/>
                <a:gd name="connsiteX26" fmla="*/ 377448 w 754894"/>
                <a:gd name="connsiteY26" fmla="*/ 0 h 2157265"/>
                <a:gd name="connsiteX27" fmla="*/ 720509 w 754894"/>
                <a:gd name="connsiteY27" fmla="*/ 289296 h 2157265"/>
                <a:gd name="connsiteX28" fmla="*/ 724983 w 754894"/>
                <a:gd name="connsiteY28" fmla="*/ 335218 h 2157265"/>
                <a:gd name="connsiteX29" fmla="*/ 743050 w 754894"/>
                <a:gd name="connsiteY29" fmla="*/ 360275 h 2157265"/>
                <a:gd name="connsiteX30" fmla="*/ 748368 w 754894"/>
                <a:gd name="connsiteY30" fmla="*/ 382003 h 2157265"/>
                <a:gd name="connsiteX31" fmla="*/ 729553 w 754894"/>
                <a:gd name="connsiteY31" fmla="*/ 381490 h 2157265"/>
                <a:gd name="connsiteX32" fmla="*/ 707005 w 754894"/>
                <a:gd name="connsiteY32" fmla="*/ 381290 h 2157265"/>
                <a:gd name="connsiteX33" fmla="*/ 710206 w 754894"/>
                <a:gd name="connsiteY33" fmla="*/ 391600 h 2157265"/>
                <a:gd name="connsiteX34" fmla="*/ 717107 w 754894"/>
                <a:gd name="connsiteY34" fmla="*/ 460053 h 2157265"/>
                <a:gd name="connsiteX35" fmla="*/ 377447 w 754894"/>
                <a:gd name="connsiteY35" fmla="*/ 799712 h 2157265"/>
                <a:gd name="connsiteX36" fmla="*/ 37788 w 754894"/>
                <a:gd name="connsiteY36" fmla="*/ 460053 h 2157265"/>
                <a:gd name="connsiteX37" fmla="*/ 44688 w 754894"/>
                <a:gd name="connsiteY37" fmla="*/ 391600 h 2157265"/>
                <a:gd name="connsiteX38" fmla="*/ 47889 w 754894"/>
                <a:gd name="connsiteY38" fmla="*/ 381290 h 2157265"/>
                <a:gd name="connsiteX39" fmla="*/ 25342 w 754894"/>
                <a:gd name="connsiteY39" fmla="*/ 381490 h 2157265"/>
                <a:gd name="connsiteX40" fmla="*/ 6527 w 754894"/>
                <a:gd name="connsiteY40" fmla="*/ 382003 h 2157265"/>
                <a:gd name="connsiteX41" fmla="*/ 11845 w 754894"/>
                <a:gd name="connsiteY41" fmla="*/ 360275 h 2157265"/>
                <a:gd name="connsiteX42" fmla="*/ 29913 w 754894"/>
                <a:gd name="connsiteY42" fmla="*/ 335218 h 2157265"/>
                <a:gd name="connsiteX43" fmla="*/ 34387 w 754894"/>
                <a:gd name="connsiteY43" fmla="*/ 289296 h 2157265"/>
                <a:gd name="connsiteX44" fmla="*/ 377448 w 754894"/>
                <a:gd name="connsiteY44" fmla="*/ 0 h 215726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</a:cxnLst>
              <a:rect l="l" t="t" r="r" b="b"/>
              <a:pathLst>
                <a:path w="754894" h="2157265">
                  <a:moveTo>
                    <a:pt x="121310" y="848235"/>
                  </a:moveTo>
                  <a:lnTo>
                    <a:pt x="633584" y="848235"/>
                  </a:lnTo>
                  <a:cubicBezTo>
                    <a:pt x="700582" y="848235"/>
                    <a:pt x="754894" y="902547"/>
                    <a:pt x="754894" y="969545"/>
                  </a:cubicBezTo>
                  <a:lnTo>
                    <a:pt x="754894" y="1576076"/>
                  </a:lnTo>
                  <a:lnTo>
                    <a:pt x="645988" y="1576076"/>
                  </a:lnTo>
                  <a:lnTo>
                    <a:pt x="645988" y="1095355"/>
                  </a:lnTo>
                  <a:cubicBezTo>
                    <a:pt x="645988" y="1086672"/>
                    <a:pt x="638949" y="1079633"/>
                    <a:pt x="630265" y="1079633"/>
                  </a:cubicBezTo>
                  <a:cubicBezTo>
                    <a:pt x="621582" y="1079633"/>
                    <a:pt x="614542" y="1086672"/>
                    <a:pt x="614542" y="1095355"/>
                  </a:cubicBezTo>
                  <a:lnTo>
                    <a:pt x="614542" y="1576076"/>
                  </a:lnTo>
                  <a:lnTo>
                    <a:pt x="613901" y="1576076"/>
                  </a:lnTo>
                  <a:lnTo>
                    <a:pt x="550764" y="2157265"/>
                  </a:lnTo>
                  <a:lnTo>
                    <a:pt x="393168" y="2157265"/>
                  </a:lnTo>
                  <a:lnTo>
                    <a:pt x="393169" y="1489432"/>
                  </a:lnTo>
                  <a:cubicBezTo>
                    <a:pt x="393169" y="1480748"/>
                    <a:pt x="386130" y="1473709"/>
                    <a:pt x="377446" y="1473709"/>
                  </a:cubicBezTo>
                  <a:cubicBezTo>
                    <a:pt x="368762" y="1473709"/>
                    <a:pt x="361723" y="1480748"/>
                    <a:pt x="361723" y="1489432"/>
                  </a:cubicBezTo>
                  <a:lnTo>
                    <a:pt x="361723" y="2157265"/>
                  </a:lnTo>
                  <a:lnTo>
                    <a:pt x="204129" y="2157265"/>
                  </a:lnTo>
                  <a:lnTo>
                    <a:pt x="140992" y="1576076"/>
                  </a:lnTo>
                  <a:lnTo>
                    <a:pt x="140349" y="1576076"/>
                  </a:lnTo>
                  <a:lnTo>
                    <a:pt x="140350" y="1095355"/>
                  </a:lnTo>
                  <a:cubicBezTo>
                    <a:pt x="140350" y="1086672"/>
                    <a:pt x="133310" y="1079633"/>
                    <a:pt x="124627" y="1079633"/>
                  </a:cubicBezTo>
                  <a:cubicBezTo>
                    <a:pt x="115943" y="1079633"/>
                    <a:pt x="108904" y="1086672"/>
                    <a:pt x="108904" y="1095355"/>
                  </a:cubicBezTo>
                  <a:lnTo>
                    <a:pt x="108904" y="1576076"/>
                  </a:lnTo>
                  <a:lnTo>
                    <a:pt x="0" y="1576076"/>
                  </a:lnTo>
                  <a:lnTo>
                    <a:pt x="0" y="969545"/>
                  </a:lnTo>
                  <a:cubicBezTo>
                    <a:pt x="0" y="902547"/>
                    <a:pt x="54312" y="848235"/>
                    <a:pt x="121310" y="848235"/>
                  </a:cubicBezTo>
                  <a:close/>
                  <a:moveTo>
                    <a:pt x="377448" y="0"/>
                  </a:moveTo>
                  <a:cubicBezTo>
                    <a:pt x="546670" y="0"/>
                    <a:pt x="687856" y="124196"/>
                    <a:pt x="720509" y="289296"/>
                  </a:cubicBezTo>
                  <a:lnTo>
                    <a:pt x="724983" y="335218"/>
                  </a:lnTo>
                  <a:lnTo>
                    <a:pt x="743050" y="360275"/>
                  </a:lnTo>
                  <a:lnTo>
                    <a:pt x="748368" y="382003"/>
                  </a:lnTo>
                  <a:lnTo>
                    <a:pt x="729553" y="381490"/>
                  </a:lnTo>
                  <a:lnTo>
                    <a:pt x="707005" y="381290"/>
                  </a:lnTo>
                  <a:lnTo>
                    <a:pt x="710206" y="391600"/>
                  </a:lnTo>
                  <a:cubicBezTo>
                    <a:pt x="714730" y="413711"/>
                    <a:pt x="717107" y="436605"/>
                    <a:pt x="717107" y="460053"/>
                  </a:cubicBezTo>
                  <a:cubicBezTo>
                    <a:pt x="717107" y="647642"/>
                    <a:pt x="565036" y="799712"/>
                    <a:pt x="377447" y="799712"/>
                  </a:cubicBezTo>
                  <a:cubicBezTo>
                    <a:pt x="189858" y="799712"/>
                    <a:pt x="37788" y="647642"/>
                    <a:pt x="37788" y="460053"/>
                  </a:cubicBezTo>
                  <a:cubicBezTo>
                    <a:pt x="37788" y="436605"/>
                    <a:pt x="40164" y="413711"/>
                    <a:pt x="44688" y="391600"/>
                  </a:cubicBezTo>
                  <a:lnTo>
                    <a:pt x="47889" y="381290"/>
                  </a:lnTo>
                  <a:lnTo>
                    <a:pt x="25342" y="381490"/>
                  </a:lnTo>
                  <a:lnTo>
                    <a:pt x="6527" y="382003"/>
                  </a:lnTo>
                  <a:lnTo>
                    <a:pt x="11845" y="360275"/>
                  </a:lnTo>
                  <a:lnTo>
                    <a:pt x="29913" y="335218"/>
                  </a:lnTo>
                  <a:lnTo>
                    <a:pt x="34387" y="289296"/>
                  </a:lnTo>
                  <a:cubicBezTo>
                    <a:pt x="67040" y="124196"/>
                    <a:pt x="208226" y="0"/>
                    <a:pt x="377448" y="0"/>
                  </a:cubicBezTo>
                  <a:close/>
                </a:path>
              </a:pathLst>
            </a:custGeom>
            <a:solidFill>
              <a:schemeClr val="tx1"/>
            </a:solidFill>
            <a:ln w="1016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6B5E6A5C-D40C-CF55-6CAC-388DA7C0CCAD}"/>
                </a:ext>
              </a:extLst>
            </p:cNvPr>
            <p:cNvSpPr/>
            <p:nvPr/>
          </p:nvSpPr>
          <p:spPr bwMode="auto">
            <a:xfrm>
              <a:off x="-2365438" y="7073551"/>
              <a:ext cx="754894" cy="2036871"/>
            </a:xfrm>
            <a:custGeom>
              <a:avLst/>
              <a:gdLst>
                <a:gd name="connsiteX0" fmla="*/ 225030 w 1400332"/>
                <a:gd name="connsiteY0" fmla="*/ 1350150 h 3778410"/>
                <a:gd name="connsiteX1" fmla="*/ 1175302 w 1400332"/>
                <a:gd name="connsiteY1" fmla="*/ 1350150 h 3778410"/>
                <a:gd name="connsiteX2" fmla="*/ 1400332 w 1400332"/>
                <a:gd name="connsiteY2" fmla="*/ 1575180 h 3778410"/>
                <a:gd name="connsiteX3" fmla="*/ 1400332 w 1400332"/>
                <a:gd name="connsiteY3" fmla="*/ 2700300 h 3778410"/>
                <a:gd name="connsiteX4" fmla="*/ 1198311 w 1400332"/>
                <a:gd name="connsiteY4" fmla="*/ 2700300 h 3778410"/>
                <a:gd name="connsiteX5" fmla="*/ 1198311 w 1400332"/>
                <a:gd name="connsiteY5" fmla="*/ 1808560 h 3778410"/>
                <a:gd name="connsiteX6" fmla="*/ 1169145 w 1400332"/>
                <a:gd name="connsiteY6" fmla="*/ 1779394 h 3778410"/>
                <a:gd name="connsiteX7" fmla="*/ 1139979 w 1400332"/>
                <a:gd name="connsiteY7" fmla="*/ 1808560 h 3778410"/>
                <a:gd name="connsiteX8" fmla="*/ 1139979 w 1400332"/>
                <a:gd name="connsiteY8" fmla="*/ 2700300 h 3778410"/>
                <a:gd name="connsiteX9" fmla="*/ 1138790 w 1400332"/>
                <a:gd name="connsiteY9" fmla="*/ 2700300 h 3778410"/>
                <a:gd name="connsiteX10" fmla="*/ 1021670 w 1400332"/>
                <a:gd name="connsiteY10" fmla="*/ 3778410 h 3778410"/>
                <a:gd name="connsiteX11" fmla="*/ 729329 w 1400332"/>
                <a:gd name="connsiteY11" fmla="*/ 3778410 h 3778410"/>
                <a:gd name="connsiteX12" fmla="*/ 729330 w 1400332"/>
                <a:gd name="connsiteY12" fmla="*/ 2539575 h 3778410"/>
                <a:gd name="connsiteX13" fmla="*/ 700164 w 1400332"/>
                <a:gd name="connsiteY13" fmla="*/ 2510409 h 3778410"/>
                <a:gd name="connsiteX14" fmla="*/ 670998 w 1400332"/>
                <a:gd name="connsiteY14" fmla="*/ 2539575 h 3778410"/>
                <a:gd name="connsiteX15" fmla="*/ 670998 w 1400332"/>
                <a:gd name="connsiteY15" fmla="*/ 3778410 h 3778410"/>
                <a:gd name="connsiteX16" fmla="*/ 378660 w 1400332"/>
                <a:gd name="connsiteY16" fmla="*/ 3778410 h 3778410"/>
                <a:gd name="connsiteX17" fmla="*/ 261541 w 1400332"/>
                <a:gd name="connsiteY17" fmla="*/ 2700300 h 3778410"/>
                <a:gd name="connsiteX18" fmla="*/ 260348 w 1400332"/>
                <a:gd name="connsiteY18" fmla="*/ 2700300 h 3778410"/>
                <a:gd name="connsiteX19" fmla="*/ 260349 w 1400332"/>
                <a:gd name="connsiteY19" fmla="*/ 1808560 h 3778410"/>
                <a:gd name="connsiteX20" fmla="*/ 231183 w 1400332"/>
                <a:gd name="connsiteY20" fmla="*/ 1779394 h 3778410"/>
                <a:gd name="connsiteX21" fmla="*/ 202017 w 1400332"/>
                <a:gd name="connsiteY21" fmla="*/ 1808560 h 3778410"/>
                <a:gd name="connsiteX22" fmla="*/ 202017 w 1400332"/>
                <a:gd name="connsiteY22" fmla="*/ 2700300 h 3778410"/>
                <a:gd name="connsiteX23" fmla="*/ 0 w 1400332"/>
                <a:gd name="connsiteY23" fmla="*/ 2700300 h 3778410"/>
                <a:gd name="connsiteX24" fmla="*/ 0 w 1400332"/>
                <a:gd name="connsiteY24" fmla="*/ 1575180 h 3778410"/>
                <a:gd name="connsiteX25" fmla="*/ 225030 w 1400332"/>
                <a:gd name="connsiteY25" fmla="*/ 1350150 h 3778410"/>
                <a:gd name="connsiteX26" fmla="*/ 700166 w 1400332"/>
                <a:gd name="connsiteY26" fmla="*/ 0 h 3778410"/>
                <a:gd name="connsiteX27" fmla="*/ 1330236 w 1400332"/>
                <a:gd name="connsiteY27" fmla="*/ 630070 h 3778410"/>
                <a:gd name="connsiteX28" fmla="*/ 700166 w 1400332"/>
                <a:gd name="connsiteY28" fmla="*/ 1260140 h 3778410"/>
                <a:gd name="connsiteX29" fmla="*/ 70096 w 1400332"/>
                <a:gd name="connsiteY29" fmla="*/ 630070 h 3778410"/>
                <a:gd name="connsiteX30" fmla="*/ 700166 w 1400332"/>
                <a:gd name="connsiteY30" fmla="*/ 0 h 377841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</a:cxnLst>
              <a:rect l="l" t="t" r="r" b="b"/>
              <a:pathLst>
                <a:path w="1400332" h="3778410">
                  <a:moveTo>
                    <a:pt x="225030" y="1350150"/>
                  </a:moveTo>
                  <a:lnTo>
                    <a:pt x="1175302" y="1350150"/>
                  </a:lnTo>
                  <a:cubicBezTo>
                    <a:pt x="1299583" y="1350150"/>
                    <a:pt x="1400332" y="1450899"/>
                    <a:pt x="1400332" y="1575180"/>
                  </a:cubicBezTo>
                  <a:lnTo>
                    <a:pt x="1400332" y="2700300"/>
                  </a:lnTo>
                  <a:lnTo>
                    <a:pt x="1198311" y="2700300"/>
                  </a:lnTo>
                  <a:lnTo>
                    <a:pt x="1198311" y="1808560"/>
                  </a:lnTo>
                  <a:cubicBezTo>
                    <a:pt x="1198311" y="1792452"/>
                    <a:pt x="1185253" y="1779394"/>
                    <a:pt x="1169145" y="1779394"/>
                  </a:cubicBezTo>
                  <a:cubicBezTo>
                    <a:pt x="1153037" y="1779394"/>
                    <a:pt x="1139979" y="1792452"/>
                    <a:pt x="1139979" y="1808560"/>
                  </a:cubicBezTo>
                  <a:lnTo>
                    <a:pt x="1139979" y="2700300"/>
                  </a:lnTo>
                  <a:lnTo>
                    <a:pt x="1138790" y="2700300"/>
                  </a:lnTo>
                  <a:lnTo>
                    <a:pt x="1021670" y="3778410"/>
                  </a:lnTo>
                  <a:lnTo>
                    <a:pt x="729329" y="3778410"/>
                  </a:lnTo>
                  <a:lnTo>
                    <a:pt x="729330" y="2539575"/>
                  </a:lnTo>
                  <a:cubicBezTo>
                    <a:pt x="729330" y="2523467"/>
                    <a:pt x="716272" y="2510409"/>
                    <a:pt x="700164" y="2510409"/>
                  </a:cubicBezTo>
                  <a:cubicBezTo>
                    <a:pt x="684056" y="2510409"/>
                    <a:pt x="670998" y="2523467"/>
                    <a:pt x="670998" y="2539575"/>
                  </a:cubicBezTo>
                  <a:lnTo>
                    <a:pt x="670998" y="3778410"/>
                  </a:lnTo>
                  <a:lnTo>
                    <a:pt x="378660" y="3778410"/>
                  </a:lnTo>
                  <a:lnTo>
                    <a:pt x="261541" y="2700300"/>
                  </a:lnTo>
                  <a:lnTo>
                    <a:pt x="260348" y="2700300"/>
                  </a:lnTo>
                  <a:lnTo>
                    <a:pt x="260349" y="1808560"/>
                  </a:lnTo>
                  <a:cubicBezTo>
                    <a:pt x="260349" y="1792452"/>
                    <a:pt x="247291" y="1779394"/>
                    <a:pt x="231183" y="1779394"/>
                  </a:cubicBezTo>
                  <a:cubicBezTo>
                    <a:pt x="215075" y="1779394"/>
                    <a:pt x="202017" y="1792452"/>
                    <a:pt x="202017" y="1808560"/>
                  </a:cubicBezTo>
                  <a:lnTo>
                    <a:pt x="202017" y="2700300"/>
                  </a:lnTo>
                  <a:lnTo>
                    <a:pt x="0" y="2700300"/>
                  </a:lnTo>
                  <a:lnTo>
                    <a:pt x="0" y="1575180"/>
                  </a:lnTo>
                  <a:cubicBezTo>
                    <a:pt x="0" y="1450899"/>
                    <a:pt x="100749" y="1350150"/>
                    <a:pt x="225030" y="1350150"/>
                  </a:cubicBezTo>
                  <a:close/>
                  <a:moveTo>
                    <a:pt x="700166" y="0"/>
                  </a:moveTo>
                  <a:cubicBezTo>
                    <a:pt x="1048144" y="0"/>
                    <a:pt x="1330236" y="282092"/>
                    <a:pt x="1330236" y="630070"/>
                  </a:cubicBezTo>
                  <a:cubicBezTo>
                    <a:pt x="1330236" y="978048"/>
                    <a:pt x="1048144" y="1260140"/>
                    <a:pt x="700166" y="1260140"/>
                  </a:cubicBezTo>
                  <a:cubicBezTo>
                    <a:pt x="352188" y="1260140"/>
                    <a:pt x="70096" y="978048"/>
                    <a:pt x="70096" y="630070"/>
                  </a:cubicBezTo>
                  <a:cubicBezTo>
                    <a:pt x="70096" y="282092"/>
                    <a:pt x="352188" y="0"/>
                    <a:pt x="700166" y="0"/>
                  </a:cubicBezTo>
                  <a:close/>
                </a:path>
              </a:pathLst>
            </a:custGeom>
            <a:solidFill>
              <a:srgbClr val="006600"/>
            </a:solidFill>
            <a:ln w="635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9B254872-9BAB-784E-CE23-9DCD52DC80DD}"/>
                </a:ext>
              </a:extLst>
            </p:cNvPr>
            <p:cNvSpPr/>
            <p:nvPr/>
          </p:nvSpPr>
          <p:spPr bwMode="auto">
            <a:xfrm>
              <a:off x="-2358911" y="6953157"/>
              <a:ext cx="741841" cy="382003"/>
            </a:xfrm>
            <a:custGeom>
              <a:avLst/>
              <a:gdLst>
                <a:gd name="connsiteX0" fmla="*/ 596042 w 1192084"/>
                <a:gd name="connsiteY0" fmla="*/ 0 h 613850"/>
                <a:gd name="connsiteX1" fmla="*/ 1147316 w 1192084"/>
                <a:gd name="connsiteY1" fmla="*/ 464877 h 613850"/>
                <a:gd name="connsiteX2" fmla="*/ 1154506 w 1192084"/>
                <a:gd name="connsiteY2" fmla="*/ 538670 h 613850"/>
                <a:gd name="connsiteX3" fmla="*/ 1183539 w 1192084"/>
                <a:gd name="connsiteY3" fmla="*/ 578935 h 613850"/>
                <a:gd name="connsiteX4" fmla="*/ 1192084 w 1192084"/>
                <a:gd name="connsiteY4" fmla="*/ 613850 h 613850"/>
                <a:gd name="connsiteX5" fmla="*/ 1161850 w 1192084"/>
                <a:gd name="connsiteY5" fmla="*/ 613025 h 613850"/>
                <a:gd name="connsiteX6" fmla="*/ 596042 w 1192084"/>
                <a:gd name="connsiteY6" fmla="*/ 608006 h 613850"/>
                <a:gd name="connsiteX7" fmla="*/ 30234 w 1192084"/>
                <a:gd name="connsiteY7" fmla="*/ 613025 h 613850"/>
                <a:gd name="connsiteX8" fmla="*/ 0 w 1192084"/>
                <a:gd name="connsiteY8" fmla="*/ 613850 h 613850"/>
                <a:gd name="connsiteX9" fmla="*/ 8545 w 1192084"/>
                <a:gd name="connsiteY9" fmla="*/ 578935 h 613850"/>
                <a:gd name="connsiteX10" fmla="*/ 37579 w 1192084"/>
                <a:gd name="connsiteY10" fmla="*/ 538670 h 613850"/>
                <a:gd name="connsiteX11" fmla="*/ 44768 w 1192084"/>
                <a:gd name="connsiteY11" fmla="*/ 464877 h 613850"/>
                <a:gd name="connsiteX12" fmla="*/ 596042 w 1192084"/>
                <a:gd name="connsiteY12" fmla="*/ 0 h 6138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192084" h="613850">
                  <a:moveTo>
                    <a:pt x="596042" y="0"/>
                  </a:moveTo>
                  <a:cubicBezTo>
                    <a:pt x="867970" y="0"/>
                    <a:pt x="1094846" y="199573"/>
                    <a:pt x="1147316" y="464877"/>
                  </a:cubicBezTo>
                  <a:lnTo>
                    <a:pt x="1154506" y="538670"/>
                  </a:lnTo>
                  <a:lnTo>
                    <a:pt x="1183539" y="578935"/>
                  </a:lnTo>
                  <a:lnTo>
                    <a:pt x="1192084" y="613850"/>
                  </a:lnTo>
                  <a:lnTo>
                    <a:pt x="1161850" y="613025"/>
                  </a:lnTo>
                  <a:cubicBezTo>
                    <a:pt x="979090" y="609734"/>
                    <a:pt x="789859" y="608006"/>
                    <a:pt x="596042" y="608006"/>
                  </a:cubicBezTo>
                  <a:cubicBezTo>
                    <a:pt x="402225" y="608006"/>
                    <a:pt x="212996" y="609734"/>
                    <a:pt x="30234" y="613025"/>
                  </a:cubicBezTo>
                  <a:lnTo>
                    <a:pt x="0" y="613850"/>
                  </a:lnTo>
                  <a:lnTo>
                    <a:pt x="8545" y="578935"/>
                  </a:lnTo>
                  <a:lnTo>
                    <a:pt x="37579" y="538670"/>
                  </a:lnTo>
                  <a:lnTo>
                    <a:pt x="44768" y="464877"/>
                  </a:lnTo>
                  <a:cubicBezTo>
                    <a:pt x="97239" y="199573"/>
                    <a:pt x="324115" y="0"/>
                    <a:pt x="596042" y="0"/>
                  </a:cubicBezTo>
                  <a:close/>
                </a:path>
              </a:pathLst>
            </a:custGeom>
            <a:solidFill>
              <a:srgbClr val="FFFF00"/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456183789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</Words>
  <Application>Microsoft Office PowerPoint</Application>
  <PresentationFormat>A4 210 x 297 mm</PresentationFormat>
  <Paragraphs>17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8" baseType="lpstr"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popg87_このトイレは作業員専用です</dc:title>
  <dc:subject>popg87_このトイレは作業員専用です</dc:subject>
  <dc:creator>でじけろお</dc:creator>
  <cp:lastModifiedBy/>
  <cp:revision>1</cp:revision>
  <dcterms:created xsi:type="dcterms:W3CDTF">2014-12-04T06:28:23Z</dcterms:created>
  <dcterms:modified xsi:type="dcterms:W3CDTF">2024-11-13T15:06:28Z</dcterms:modified>
  <cp:version>1</cp:version>
</cp:coreProperties>
</file>

<file path=docProps/thumbnail.jpeg>
</file>