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6" r:id="rId2"/>
    <p:sldId id="328" r:id="rId3"/>
    <p:sldId id="316" r:id="rId4"/>
    <p:sldId id="329" r:id="rId5"/>
    <p:sldId id="327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00"/>
    <a:srgbClr val="FF0000"/>
    <a:srgbClr val="99CCFF"/>
    <a:srgbClr val="FFCC66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181703" y="7075174"/>
            <a:ext cx="2685010" cy="12309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E9C7195-FC4C-76F4-644F-73A917BE1BD4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19FA2E3D-805B-0A88-6630-4D40414CBFB8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8A4F3018-F145-F139-CA4E-70834E6A44EB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2277F49-7044-007D-CD42-2F879181BA8F}"/>
              </a:ext>
            </a:extLst>
          </p:cNvPr>
          <p:cNvSpPr txBox="1"/>
          <p:nvPr/>
        </p:nvSpPr>
        <p:spPr>
          <a:xfrm rot="5400000">
            <a:off x="1231873" y="4284865"/>
            <a:ext cx="8265629" cy="12309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5F3AB91-F29D-2CAF-797E-5B53D11D45E3}"/>
              </a:ext>
            </a:extLst>
          </p:cNvPr>
          <p:cNvSpPr txBox="1"/>
          <p:nvPr/>
        </p:nvSpPr>
        <p:spPr>
          <a:xfrm rot="5400000">
            <a:off x="-706655" y="3864244"/>
            <a:ext cx="8265629" cy="207222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作業員専用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48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E3B92-0EBC-F7DA-745F-7DE888560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8DC4427-74BB-610D-1AC0-7E3C58959656}"/>
              </a:ext>
            </a:extLst>
          </p:cNvPr>
          <p:cNvSpPr txBox="1"/>
          <p:nvPr/>
        </p:nvSpPr>
        <p:spPr>
          <a:xfrm rot="5400000">
            <a:off x="-1906319" y="3967875"/>
            <a:ext cx="8160328" cy="19702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2C34281-C7D5-6969-F5B3-3F8294ACF742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0783654B-6E1F-CA8E-BD3E-D7ECF0BCA017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B65E486E-4BBA-A87F-245A-626C9EF8A5FC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3221569-5065-3216-EBC4-93D7EB1D2221}"/>
              </a:ext>
            </a:extLst>
          </p:cNvPr>
          <p:cNvSpPr txBox="1"/>
          <p:nvPr/>
        </p:nvSpPr>
        <p:spPr>
          <a:xfrm rot="5400000">
            <a:off x="635713" y="3967875"/>
            <a:ext cx="8160328" cy="19702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作業員専用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870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CBFE448-052C-D58E-FD6C-C1AEF6F6456B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4EC2FA9-222E-2132-9035-EC71F9FB7317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作業員専用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CB6980C3-6B82-474F-075F-F8A36A7992D3}"/>
              </a:ext>
            </a:extLst>
          </p:cNvPr>
          <p:cNvGrpSpPr/>
          <p:nvPr/>
        </p:nvGrpSpPr>
        <p:grpSpPr>
          <a:xfrm>
            <a:off x="2391997" y="6277073"/>
            <a:ext cx="1795089" cy="3151036"/>
            <a:chOff x="4853635" y="3411137"/>
            <a:chExt cx="1521378" cy="2670573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E6DDC832-4342-9D42-1B6B-9726B0C89819}"/>
                </a:ext>
              </a:extLst>
            </p:cNvPr>
            <p:cNvGrpSpPr/>
            <p:nvPr/>
          </p:nvGrpSpPr>
          <p:grpSpPr>
            <a:xfrm>
              <a:off x="4853635" y="3609020"/>
              <a:ext cx="1521378" cy="2472690"/>
              <a:chOff x="-993379" y="1960832"/>
              <a:chExt cx="1521378" cy="2472690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D0520AB0-F2EB-68DF-CAC3-B5169D63C4E2}"/>
                  </a:ext>
                </a:extLst>
              </p:cNvPr>
              <p:cNvSpPr/>
              <p:nvPr/>
            </p:nvSpPr>
            <p:spPr bwMode="auto">
              <a:xfrm>
                <a:off x="-783823" y="1960832"/>
                <a:ext cx="1121184" cy="801097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5059AC86-F5A5-FAF3-7336-650CEE0E4015}"/>
                  </a:ext>
                </a:extLst>
              </p:cNvPr>
              <p:cNvSpPr/>
              <p:nvPr/>
            </p:nvSpPr>
            <p:spPr bwMode="auto">
              <a:xfrm rot="8100000">
                <a:off x="2458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四角形: 上の 2 つの角を丸める 5">
                <a:extLst>
                  <a:ext uri="{FF2B5EF4-FFF2-40B4-BE49-F238E27FC236}">
                    <a16:creationId xmlns:a16="http://schemas.microsoft.com/office/drawing/2014/main" id="{E55A9C29-01B2-1047-1EF1-5B46BE3718DC}"/>
                  </a:ext>
                </a:extLst>
              </p:cNvPr>
              <p:cNvSpPr/>
              <p:nvPr/>
            </p:nvSpPr>
            <p:spPr bwMode="auto">
              <a:xfrm rot="19800000" flipH="1">
                <a:off x="507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901E5E2-7ED3-6B8A-AE4B-1748A012BC22}"/>
                  </a:ext>
                </a:extLst>
              </p:cNvPr>
              <p:cNvSpPr/>
              <p:nvPr/>
            </p:nvSpPr>
            <p:spPr bwMode="auto">
              <a:xfrm>
                <a:off x="-73078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2833FCE7-B04E-37D4-82C6-F4A26C1FBAA1}"/>
                  </a:ext>
                </a:extLst>
              </p:cNvPr>
              <p:cNvSpPr/>
              <p:nvPr/>
            </p:nvSpPr>
            <p:spPr bwMode="auto">
              <a:xfrm flipH="1">
                <a:off x="-163923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E5381178-2CFB-B6BD-3123-2946E19CA0C2}"/>
                  </a:ext>
                </a:extLst>
              </p:cNvPr>
              <p:cNvSpPr/>
              <p:nvPr/>
            </p:nvSpPr>
            <p:spPr bwMode="auto">
              <a:xfrm rot="13500000" flipH="1">
                <a:off x="-98631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四角形: 上の 2 つの角を丸める 5">
                <a:extLst>
                  <a:ext uri="{FF2B5EF4-FFF2-40B4-BE49-F238E27FC236}">
                    <a16:creationId xmlns:a16="http://schemas.microsoft.com/office/drawing/2014/main" id="{DB67D367-CD7B-6477-FAA8-842C92F63BAD}"/>
                  </a:ext>
                </a:extLst>
              </p:cNvPr>
              <p:cNvSpPr/>
              <p:nvPr/>
            </p:nvSpPr>
            <p:spPr bwMode="auto">
              <a:xfrm rot="1800000">
                <a:off x="-777104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A495C9C6-68D2-E3E7-166D-DB80202FCE7B}"/>
                  </a:ext>
                </a:extLst>
              </p:cNvPr>
              <p:cNvSpPr/>
              <p:nvPr/>
            </p:nvSpPr>
            <p:spPr bwMode="auto">
              <a:xfrm rot="10800000">
                <a:off x="-614213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6CA5101A-F601-1417-D3CB-A84FD0CA091C}"/>
                  </a:ext>
                </a:extLst>
              </p:cNvPr>
              <p:cNvSpPr/>
              <p:nvPr/>
            </p:nvSpPr>
            <p:spPr bwMode="auto">
              <a:xfrm>
                <a:off x="-648062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24015809-F743-D860-F6E0-45BB16E27426}"/>
                  </a:ext>
                </a:extLst>
              </p:cNvPr>
              <p:cNvSpPr/>
              <p:nvPr/>
            </p:nvSpPr>
            <p:spPr bwMode="auto">
              <a:xfrm rot="20700000">
                <a:off x="-821922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EBCC750E-23DB-7E27-EC3B-F250B5E7FE7B}"/>
                  </a:ext>
                </a:extLst>
              </p:cNvPr>
              <p:cNvSpPr/>
              <p:nvPr/>
            </p:nvSpPr>
            <p:spPr bwMode="auto">
              <a:xfrm rot="900000" flipH="1">
                <a:off x="8946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4F84C83D-2F11-E7FA-25A9-4C1433A43F0E}"/>
                  </a:ext>
                </a:extLst>
              </p:cNvPr>
              <p:cNvSpPr/>
              <p:nvPr/>
            </p:nvSpPr>
            <p:spPr bwMode="auto">
              <a:xfrm>
                <a:off x="-70642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7574CECD-8626-2F0A-3490-09FF478340D2}"/>
                  </a:ext>
                </a:extLst>
              </p:cNvPr>
              <p:cNvSpPr/>
              <p:nvPr/>
            </p:nvSpPr>
            <p:spPr bwMode="auto">
              <a:xfrm>
                <a:off x="-6537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5DF61DC-A5C1-5D1C-BC7A-4E0AA1A2CB5C}"/>
                  </a:ext>
                </a:extLst>
              </p:cNvPr>
              <p:cNvSpPr/>
              <p:nvPr/>
            </p:nvSpPr>
            <p:spPr bwMode="auto">
              <a:xfrm>
                <a:off x="-154266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8C1EB6C3-006F-6422-360D-AC324B045B72}"/>
                  </a:ext>
                </a:extLst>
              </p:cNvPr>
              <p:cNvSpPr/>
              <p:nvPr/>
            </p:nvSpPr>
            <p:spPr bwMode="auto">
              <a:xfrm>
                <a:off x="-521403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19225529-4C54-D4E0-C6E7-424B154AFA26}"/>
                  </a:ext>
                </a:extLst>
              </p:cNvPr>
              <p:cNvSpPr/>
              <p:nvPr/>
            </p:nvSpPr>
            <p:spPr bwMode="auto">
              <a:xfrm>
                <a:off x="-17606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二等辺三角形 71">
                <a:extLst>
                  <a:ext uri="{FF2B5EF4-FFF2-40B4-BE49-F238E27FC236}">
                    <a16:creationId xmlns:a16="http://schemas.microsoft.com/office/drawing/2014/main" id="{7BAC6343-8103-1DB6-620C-67B6EE5FCCF3}"/>
                  </a:ext>
                </a:extLst>
              </p:cNvPr>
              <p:cNvSpPr/>
              <p:nvPr/>
            </p:nvSpPr>
            <p:spPr bwMode="auto">
              <a:xfrm rot="16200000">
                <a:off x="-405742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133A57B1-3EBF-99F0-CD95-747A1BDE78EC}"/>
                  </a:ext>
                </a:extLst>
              </p:cNvPr>
              <p:cNvSpPr/>
              <p:nvPr/>
            </p:nvSpPr>
            <p:spPr bwMode="auto">
              <a:xfrm>
                <a:off x="-470894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59313809-3404-7296-7FCC-7B42F77AA62A}"/>
                  </a:ext>
                </a:extLst>
              </p:cNvPr>
              <p:cNvSpPr/>
              <p:nvPr/>
            </p:nvSpPr>
            <p:spPr bwMode="auto">
              <a:xfrm rot="10800000">
                <a:off x="-571862" y="3186907"/>
                <a:ext cx="233724" cy="206374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4B17FE16-61C0-E659-FB56-F68EF4B7880F}"/>
                  </a:ext>
                </a:extLst>
              </p:cNvPr>
              <p:cNvSpPr/>
              <p:nvPr/>
            </p:nvSpPr>
            <p:spPr bwMode="auto">
              <a:xfrm rot="10800000">
                <a:off x="-109899" y="3186907"/>
                <a:ext cx="233724" cy="206374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1ADD282F-5D6B-B904-377A-298295B3E5B9}"/>
                </a:ext>
              </a:extLst>
            </p:cNvPr>
            <p:cNvSpPr/>
            <p:nvPr/>
          </p:nvSpPr>
          <p:spPr bwMode="auto">
            <a:xfrm>
              <a:off x="5577053" y="4684282"/>
              <a:ext cx="90010" cy="634556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92DA548-384D-C555-4A98-A93E6A218207}"/>
                </a:ext>
              </a:extLst>
            </p:cNvPr>
            <p:cNvSpPr/>
            <p:nvPr/>
          </p:nvSpPr>
          <p:spPr bwMode="auto">
            <a:xfrm>
              <a:off x="5027741" y="3792847"/>
              <a:ext cx="1192084" cy="232140"/>
            </a:xfrm>
            <a:custGeom>
              <a:avLst/>
              <a:gdLst>
                <a:gd name="connsiteX0" fmla="*/ 559292 w 1118584"/>
                <a:gd name="connsiteY0" fmla="*/ 0 h 547175"/>
                <a:gd name="connsiteX1" fmla="*/ 1110566 w 1118584"/>
                <a:gd name="connsiteY1" fmla="*/ 464877 h 547175"/>
                <a:gd name="connsiteX2" fmla="*/ 1118584 w 1118584"/>
                <a:gd name="connsiteY2" fmla="*/ 547175 h 547175"/>
                <a:gd name="connsiteX3" fmla="*/ 1090214 w 1118584"/>
                <a:gd name="connsiteY3" fmla="*/ 545229 h 547175"/>
                <a:gd name="connsiteX4" fmla="*/ 559292 w 1118584"/>
                <a:gd name="connsiteY4" fmla="*/ 533400 h 547175"/>
                <a:gd name="connsiteX5" fmla="*/ 28370 w 1118584"/>
                <a:gd name="connsiteY5" fmla="*/ 545229 h 547175"/>
                <a:gd name="connsiteX6" fmla="*/ 0 w 1118584"/>
                <a:gd name="connsiteY6" fmla="*/ 547175 h 547175"/>
                <a:gd name="connsiteX7" fmla="*/ 8018 w 1118584"/>
                <a:gd name="connsiteY7" fmla="*/ 464877 h 547175"/>
                <a:gd name="connsiteX8" fmla="*/ 559292 w 1118584"/>
                <a:gd name="connsiteY8" fmla="*/ 0 h 54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8584" h="547175">
                  <a:moveTo>
                    <a:pt x="559292" y="0"/>
                  </a:moveTo>
                  <a:cubicBezTo>
                    <a:pt x="831220" y="0"/>
                    <a:pt x="1058096" y="199573"/>
                    <a:pt x="1110566" y="464877"/>
                  </a:cubicBezTo>
                  <a:lnTo>
                    <a:pt x="1118584" y="547175"/>
                  </a:lnTo>
                  <a:lnTo>
                    <a:pt x="1090214" y="545229"/>
                  </a:lnTo>
                  <a:cubicBezTo>
                    <a:pt x="918722" y="537473"/>
                    <a:pt x="741159" y="533400"/>
                    <a:pt x="559292" y="533400"/>
                  </a:cubicBezTo>
                  <a:cubicBezTo>
                    <a:pt x="377425" y="533400"/>
                    <a:pt x="199863" y="537473"/>
                    <a:pt x="28370" y="545229"/>
                  </a:cubicBezTo>
                  <a:lnTo>
                    <a:pt x="0" y="547175"/>
                  </a:lnTo>
                  <a:lnTo>
                    <a:pt x="8018" y="464877"/>
                  </a:lnTo>
                  <a:cubicBezTo>
                    <a:pt x="60489" y="199573"/>
                    <a:pt x="287365" y="0"/>
                    <a:pt x="55929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200E2B0F-00B1-5FB3-AF0A-67961F58EC5F}"/>
                </a:ext>
              </a:extLst>
            </p:cNvPr>
            <p:cNvSpPr/>
            <p:nvPr/>
          </p:nvSpPr>
          <p:spPr bwMode="auto">
            <a:xfrm>
              <a:off x="5064491" y="3411137"/>
              <a:ext cx="1118584" cy="547175"/>
            </a:xfrm>
            <a:custGeom>
              <a:avLst/>
              <a:gdLst>
                <a:gd name="connsiteX0" fmla="*/ 559292 w 1118584"/>
                <a:gd name="connsiteY0" fmla="*/ 0 h 547175"/>
                <a:gd name="connsiteX1" fmla="*/ 1110566 w 1118584"/>
                <a:gd name="connsiteY1" fmla="*/ 464877 h 547175"/>
                <a:gd name="connsiteX2" fmla="*/ 1118584 w 1118584"/>
                <a:gd name="connsiteY2" fmla="*/ 547175 h 547175"/>
                <a:gd name="connsiteX3" fmla="*/ 1090214 w 1118584"/>
                <a:gd name="connsiteY3" fmla="*/ 545229 h 547175"/>
                <a:gd name="connsiteX4" fmla="*/ 559292 w 1118584"/>
                <a:gd name="connsiteY4" fmla="*/ 533400 h 547175"/>
                <a:gd name="connsiteX5" fmla="*/ 28370 w 1118584"/>
                <a:gd name="connsiteY5" fmla="*/ 545229 h 547175"/>
                <a:gd name="connsiteX6" fmla="*/ 0 w 1118584"/>
                <a:gd name="connsiteY6" fmla="*/ 547175 h 547175"/>
                <a:gd name="connsiteX7" fmla="*/ 8018 w 1118584"/>
                <a:gd name="connsiteY7" fmla="*/ 464877 h 547175"/>
                <a:gd name="connsiteX8" fmla="*/ 559292 w 1118584"/>
                <a:gd name="connsiteY8" fmla="*/ 0 h 54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8584" h="547175">
                  <a:moveTo>
                    <a:pt x="559292" y="0"/>
                  </a:moveTo>
                  <a:cubicBezTo>
                    <a:pt x="831220" y="0"/>
                    <a:pt x="1058096" y="199573"/>
                    <a:pt x="1110566" y="464877"/>
                  </a:cubicBezTo>
                  <a:lnTo>
                    <a:pt x="1118584" y="547175"/>
                  </a:lnTo>
                  <a:lnTo>
                    <a:pt x="1090214" y="545229"/>
                  </a:lnTo>
                  <a:cubicBezTo>
                    <a:pt x="918722" y="537473"/>
                    <a:pt x="741159" y="533400"/>
                    <a:pt x="559292" y="533400"/>
                  </a:cubicBezTo>
                  <a:cubicBezTo>
                    <a:pt x="377425" y="533400"/>
                    <a:pt x="199863" y="537473"/>
                    <a:pt x="28370" y="545229"/>
                  </a:cubicBezTo>
                  <a:lnTo>
                    <a:pt x="0" y="547175"/>
                  </a:lnTo>
                  <a:lnTo>
                    <a:pt x="8018" y="464877"/>
                  </a:lnTo>
                  <a:cubicBezTo>
                    <a:pt x="60489" y="199573"/>
                    <a:pt x="287365" y="0"/>
                    <a:pt x="55929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9E594132-6DF9-C9DD-E522-BDB7FD60A475}"/>
                </a:ext>
              </a:extLst>
            </p:cNvPr>
            <p:cNvSpPr/>
            <p:nvPr/>
          </p:nvSpPr>
          <p:spPr bwMode="auto">
            <a:xfrm>
              <a:off x="5505988" y="3646531"/>
              <a:ext cx="232140" cy="232140"/>
            </a:xfrm>
            <a:custGeom>
              <a:avLst/>
              <a:gdLst>
                <a:gd name="connsiteX0" fmla="*/ 73134 w 232140"/>
                <a:gd name="connsiteY0" fmla="*/ 0 h 232140"/>
                <a:gd name="connsiteX1" fmla="*/ 163144 w 232140"/>
                <a:gd name="connsiteY1" fmla="*/ 0 h 232140"/>
                <a:gd name="connsiteX2" fmla="*/ 163144 w 232140"/>
                <a:gd name="connsiteY2" fmla="*/ 71065 h 232140"/>
                <a:gd name="connsiteX3" fmla="*/ 232140 w 232140"/>
                <a:gd name="connsiteY3" fmla="*/ 71065 h 232140"/>
                <a:gd name="connsiteX4" fmla="*/ 232140 w 232140"/>
                <a:gd name="connsiteY4" fmla="*/ 161075 h 232140"/>
                <a:gd name="connsiteX5" fmla="*/ 163144 w 232140"/>
                <a:gd name="connsiteY5" fmla="*/ 161075 h 232140"/>
                <a:gd name="connsiteX6" fmla="*/ 163144 w 232140"/>
                <a:gd name="connsiteY6" fmla="*/ 232140 h 232140"/>
                <a:gd name="connsiteX7" fmla="*/ 73134 w 232140"/>
                <a:gd name="connsiteY7" fmla="*/ 232140 h 232140"/>
                <a:gd name="connsiteX8" fmla="*/ 73134 w 232140"/>
                <a:gd name="connsiteY8" fmla="*/ 161075 h 232140"/>
                <a:gd name="connsiteX9" fmla="*/ 0 w 232140"/>
                <a:gd name="connsiteY9" fmla="*/ 161075 h 232140"/>
                <a:gd name="connsiteX10" fmla="*/ 0 w 232140"/>
                <a:gd name="connsiteY10" fmla="*/ 71065 h 232140"/>
                <a:gd name="connsiteX11" fmla="*/ 73134 w 232140"/>
                <a:gd name="connsiteY11" fmla="*/ 71065 h 23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2140" h="232140">
                  <a:moveTo>
                    <a:pt x="73134" y="0"/>
                  </a:moveTo>
                  <a:lnTo>
                    <a:pt x="163144" y="0"/>
                  </a:lnTo>
                  <a:lnTo>
                    <a:pt x="163144" y="71065"/>
                  </a:lnTo>
                  <a:lnTo>
                    <a:pt x="232140" y="71065"/>
                  </a:lnTo>
                  <a:lnTo>
                    <a:pt x="232140" y="161075"/>
                  </a:lnTo>
                  <a:lnTo>
                    <a:pt x="163144" y="161075"/>
                  </a:lnTo>
                  <a:lnTo>
                    <a:pt x="163144" y="232140"/>
                  </a:lnTo>
                  <a:lnTo>
                    <a:pt x="73134" y="232140"/>
                  </a:lnTo>
                  <a:lnTo>
                    <a:pt x="73134" y="161075"/>
                  </a:lnTo>
                  <a:lnTo>
                    <a:pt x="0" y="161075"/>
                  </a:lnTo>
                  <a:lnTo>
                    <a:pt x="0" y="71065"/>
                  </a:lnTo>
                  <a:lnTo>
                    <a:pt x="73134" y="71065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54345-7A78-4626-42BF-BC6AFD019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7069D81-2A92-6BB3-8613-486C3CF104EC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48C23D-BBCA-C9FE-9F07-C4E08C9BD46F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作業員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専用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E1EF0C7F-62C2-1755-333C-B36F89C89F58}"/>
              </a:ext>
            </a:extLst>
          </p:cNvPr>
          <p:cNvGrpSpPr/>
          <p:nvPr/>
        </p:nvGrpSpPr>
        <p:grpSpPr>
          <a:xfrm>
            <a:off x="2375445" y="6335417"/>
            <a:ext cx="1795089" cy="3151036"/>
            <a:chOff x="3215335" y="3411137"/>
            <a:chExt cx="1521378" cy="2670573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7865D0C7-F6BA-BB48-B846-B478EC73CEB6}"/>
                </a:ext>
              </a:extLst>
            </p:cNvPr>
            <p:cNvGrpSpPr/>
            <p:nvPr/>
          </p:nvGrpSpPr>
          <p:grpSpPr>
            <a:xfrm>
              <a:off x="3215335" y="3609020"/>
              <a:ext cx="1521378" cy="2472690"/>
              <a:chOff x="-993379" y="1960832"/>
              <a:chExt cx="1521378" cy="2472690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903F0D3E-34AE-6192-56C8-6A3F91014596}"/>
                  </a:ext>
                </a:extLst>
              </p:cNvPr>
              <p:cNvSpPr/>
              <p:nvPr/>
            </p:nvSpPr>
            <p:spPr bwMode="auto">
              <a:xfrm>
                <a:off x="-783823" y="1960832"/>
                <a:ext cx="1121184" cy="801097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61818CD3-FE86-DE27-5B76-DC9A62499FB4}"/>
                  </a:ext>
                </a:extLst>
              </p:cNvPr>
              <p:cNvSpPr/>
              <p:nvPr/>
            </p:nvSpPr>
            <p:spPr bwMode="auto">
              <a:xfrm rot="8100000">
                <a:off x="2458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四角形: 上の 2 つの角を丸める 5">
                <a:extLst>
                  <a:ext uri="{FF2B5EF4-FFF2-40B4-BE49-F238E27FC236}">
                    <a16:creationId xmlns:a16="http://schemas.microsoft.com/office/drawing/2014/main" id="{054E30D6-8402-7C00-2E9D-C58D3484DB2F}"/>
                  </a:ext>
                </a:extLst>
              </p:cNvPr>
              <p:cNvSpPr/>
              <p:nvPr/>
            </p:nvSpPr>
            <p:spPr bwMode="auto">
              <a:xfrm rot="19800000" flipH="1">
                <a:off x="507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9718554-A3FA-35F8-2C8F-6C5D1E67A751}"/>
                  </a:ext>
                </a:extLst>
              </p:cNvPr>
              <p:cNvSpPr/>
              <p:nvPr/>
            </p:nvSpPr>
            <p:spPr bwMode="auto">
              <a:xfrm>
                <a:off x="-73078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0E4032E0-9E81-85C2-B6C4-43078CF00779}"/>
                  </a:ext>
                </a:extLst>
              </p:cNvPr>
              <p:cNvSpPr/>
              <p:nvPr/>
            </p:nvSpPr>
            <p:spPr bwMode="auto">
              <a:xfrm flipH="1">
                <a:off x="-163923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5ACA67B1-3D1A-1D9A-10D4-263393D92D46}"/>
                  </a:ext>
                </a:extLst>
              </p:cNvPr>
              <p:cNvSpPr/>
              <p:nvPr/>
            </p:nvSpPr>
            <p:spPr bwMode="auto">
              <a:xfrm rot="13500000" flipH="1">
                <a:off x="-98631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四角形: 上の 2 つの角を丸める 5">
                <a:extLst>
                  <a:ext uri="{FF2B5EF4-FFF2-40B4-BE49-F238E27FC236}">
                    <a16:creationId xmlns:a16="http://schemas.microsoft.com/office/drawing/2014/main" id="{2EAA5B2C-92AB-7FB0-1F52-CA33ADF10272}"/>
                  </a:ext>
                </a:extLst>
              </p:cNvPr>
              <p:cNvSpPr/>
              <p:nvPr/>
            </p:nvSpPr>
            <p:spPr bwMode="auto">
              <a:xfrm rot="1800000">
                <a:off x="-777104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9BC3148C-2732-DC29-5AFE-3D0D7AF0E369}"/>
                  </a:ext>
                </a:extLst>
              </p:cNvPr>
              <p:cNvSpPr/>
              <p:nvPr/>
            </p:nvSpPr>
            <p:spPr bwMode="auto">
              <a:xfrm rot="10800000">
                <a:off x="-614213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A57D2813-2F1C-C1DE-9097-3937627E5012}"/>
                  </a:ext>
                </a:extLst>
              </p:cNvPr>
              <p:cNvSpPr/>
              <p:nvPr/>
            </p:nvSpPr>
            <p:spPr bwMode="auto">
              <a:xfrm>
                <a:off x="-648062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0136CD54-4888-A8C5-6336-2C7AD2058D49}"/>
                  </a:ext>
                </a:extLst>
              </p:cNvPr>
              <p:cNvSpPr/>
              <p:nvPr/>
            </p:nvSpPr>
            <p:spPr bwMode="auto">
              <a:xfrm rot="20700000">
                <a:off x="-821922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3C60A678-0313-B3FC-BA93-397428891056}"/>
                  </a:ext>
                </a:extLst>
              </p:cNvPr>
              <p:cNvSpPr/>
              <p:nvPr/>
            </p:nvSpPr>
            <p:spPr bwMode="auto">
              <a:xfrm rot="900000" flipH="1">
                <a:off x="8946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E99215BF-6C61-6336-A2A0-0843A2852A49}"/>
                  </a:ext>
                </a:extLst>
              </p:cNvPr>
              <p:cNvSpPr/>
              <p:nvPr/>
            </p:nvSpPr>
            <p:spPr bwMode="auto">
              <a:xfrm>
                <a:off x="-70642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1ABC01B6-7790-CF0D-8DB5-C41FA61FD578}"/>
                  </a:ext>
                </a:extLst>
              </p:cNvPr>
              <p:cNvSpPr/>
              <p:nvPr/>
            </p:nvSpPr>
            <p:spPr bwMode="auto">
              <a:xfrm>
                <a:off x="-6537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39BD4486-873B-CCC3-C476-CDF0511B3C1E}"/>
                  </a:ext>
                </a:extLst>
              </p:cNvPr>
              <p:cNvSpPr/>
              <p:nvPr/>
            </p:nvSpPr>
            <p:spPr bwMode="auto">
              <a:xfrm>
                <a:off x="-154266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345A64C5-1B77-DCCB-804C-D404E102DD2A}"/>
                  </a:ext>
                </a:extLst>
              </p:cNvPr>
              <p:cNvSpPr/>
              <p:nvPr/>
            </p:nvSpPr>
            <p:spPr bwMode="auto">
              <a:xfrm>
                <a:off x="-521403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454A7AB6-0C89-5CF6-A38D-23D7467E7567}"/>
                  </a:ext>
                </a:extLst>
              </p:cNvPr>
              <p:cNvSpPr/>
              <p:nvPr/>
            </p:nvSpPr>
            <p:spPr bwMode="auto">
              <a:xfrm>
                <a:off x="-17606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二等辺三角形 71">
                <a:extLst>
                  <a:ext uri="{FF2B5EF4-FFF2-40B4-BE49-F238E27FC236}">
                    <a16:creationId xmlns:a16="http://schemas.microsoft.com/office/drawing/2014/main" id="{9BC6A2A3-7AFA-E7B5-F4A4-97682E169765}"/>
                  </a:ext>
                </a:extLst>
              </p:cNvPr>
              <p:cNvSpPr/>
              <p:nvPr/>
            </p:nvSpPr>
            <p:spPr bwMode="auto">
              <a:xfrm rot="16200000">
                <a:off x="-405742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3B88357-6D0A-8E25-2C79-465520CBBD1F}"/>
                  </a:ext>
                </a:extLst>
              </p:cNvPr>
              <p:cNvSpPr/>
              <p:nvPr/>
            </p:nvSpPr>
            <p:spPr bwMode="auto">
              <a:xfrm>
                <a:off x="-470894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D2FBD5D0-2757-5ADD-2425-89EE1A439C20}"/>
                  </a:ext>
                </a:extLst>
              </p:cNvPr>
              <p:cNvSpPr/>
              <p:nvPr/>
            </p:nvSpPr>
            <p:spPr bwMode="auto">
              <a:xfrm rot="10800000">
                <a:off x="-571862" y="3186907"/>
                <a:ext cx="233724" cy="206374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FA3A3E4F-32CC-2D4B-CCE7-A1A2831438A0}"/>
                  </a:ext>
                </a:extLst>
              </p:cNvPr>
              <p:cNvSpPr/>
              <p:nvPr/>
            </p:nvSpPr>
            <p:spPr bwMode="auto">
              <a:xfrm rot="10800000">
                <a:off x="-109899" y="3186907"/>
                <a:ext cx="233724" cy="206374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3C6ECEEC-3228-623D-9B8A-BD016D269CB1}"/>
                </a:ext>
              </a:extLst>
            </p:cNvPr>
            <p:cNvSpPr/>
            <p:nvPr/>
          </p:nvSpPr>
          <p:spPr bwMode="auto">
            <a:xfrm>
              <a:off x="3938753" y="4684282"/>
              <a:ext cx="90010" cy="634556"/>
            </a:xfrm>
            <a:prstGeom prst="rect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808C9A1-F9B4-3D4F-77B6-159727F43F04}"/>
                </a:ext>
              </a:extLst>
            </p:cNvPr>
            <p:cNvSpPr/>
            <p:nvPr/>
          </p:nvSpPr>
          <p:spPr bwMode="auto">
            <a:xfrm>
              <a:off x="3389441" y="3792847"/>
              <a:ext cx="1192084" cy="232140"/>
            </a:xfrm>
            <a:custGeom>
              <a:avLst/>
              <a:gdLst>
                <a:gd name="connsiteX0" fmla="*/ 559292 w 1118584"/>
                <a:gd name="connsiteY0" fmla="*/ 0 h 547175"/>
                <a:gd name="connsiteX1" fmla="*/ 1110566 w 1118584"/>
                <a:gd name="connsiteY1" fmla="*/ 464877 h 547175"/>
                <a:gd name="connsiteX2" fmla="*/ 1118584 w 1118584"/>
                <a:gd name="connsiteY2" fmla="*/ 547175 h 547175"/>
                <a:gd name="connsiteX3" fmla="*/ 1090214 w 1118584"/>
                <a:gd name="connsiteY3" fmla="*/ 545229 h 547175"/>
                <a:gd name="connsiteX4" fmla="*/ 559292 w 1118584"/>
                <a:gd name="connsiteY4" fmla="*/ 533400 h 547175"/>
                <a:gd name="connsiteX5" fmla="*/ 28370 w 1118584"/>
                <a:gd name="connsiteY5" fmla="*/ 545229 h 547175"/>
                <a:gd name="connsiteX6" fmla="*/ 0 w 1118584"/>
                <a:gd name="connsiteY6" fmla="*/ 547175 h 547175"/>
                <a:gd name="connsiteX7" fmla="*/ 8018 w 1118584"/>
                <a:gd name="connsiteY7" fmla="*/ 464877 h 547175"/>
                <a:gd name="connsiteX8" fmla="*/ 559292 w 1118584"/>
                <a:gd name="connsiteY8" fmla="*/ 0 h 54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8584" h="547175">
                  <a:moveTo>
                    <a:pt x="559292" y="0"/>
                  </a:moveTo>
                  <a:cubicBezTo>
                    <a:pt x="831220" y="0"/>
                    <a:pt x="1058096" y="199573"/>
                    <a:pt x="1110566" y="464877"/>
                  </a:cubicBezTo>
                  <a:lnTo>
                    <a:pt x="1118584" y="547175"/>
                  </a:lnTo>
                  <a:lnTo>
                    <a:pt x="1090214" y="545229"/>
                  </a:lnTo>
                  <a:cubicBezTo>
                    <a:pt x="918722" y="537473"/>
                    <a:pt x="741159" y="533400"/>
                    <a:pt x="559292" y="533400"/>
                  </a:cubicBezTo>
                  <a:cubicBezTo>
                    <a:pt x="377425" y="533400"/>
                    <a:pt x="199863" y="537473"/>
                    <a:pt x="28370" y="545229"/>
                  </a:cubicBezTo>
                  <a:lnTo>
                    <a:pt x="0" y="547175"/>
                  </a:lnTo>
                  <a:lnTo>
                    <a:pt x="8018" y="464877"/>
                  </a:lnTo>
                  <a:cubicBezTo>
                    <a:pt x="60489" y="199573"/>
                    <a:pt x="287365" y="0"/>
                    <a:pt x="55929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8F798589-463F-2067-263A-271DC1B25A8A}"/>
                </a:ext>
              </a:extLst>
            </p:cNvPr>
            <p:cNvSpPr/>
            <p:nvPr/>
          </p:nvSpPr>
          <p:spPr bwMode="auto">
            <a:xfrm>
              <a:off x="3426191" y="3411137"/>
              <a:ext cx="1118584" cy="547175"/>
            </a:xfrm>
            <a:custGeom>
              <a:avLst/>
              <a:gdLst>
                <a:gd name="connsiteX0" fmla="*/ 559292 w 1118584"/>
                <a:gd name="connsiteY0" fmla="*/ 0 h 547175"/>
                <a:gd name="connsiteX1" fmla="*/ 1110566 w 1118584"/>
                <a:gd name="connsiteY1" fmla="*/ 464877 h 547175"/>
                <a:gd name="connsiteX2" fmla="*/ 1118584 w 1118584"/>
                <a:gd name="connsiteY2" fmla="*/ 547175 h 547175"/>
                <a:gd name="connsiteX3" fmla="*/ 1090214 w 1118584"/>
                <a:gd name="connsiteY3" fmla="*/ 545229 h 547175"/>
                <a:gd name="connsiteX4" fmla="*/ 559292 w 1118584"/>
                <a:gd name="connsiteY4" fmla="*/ 533400 h 547175"/>
                <a:gd name="connsiteX5" fmla="*/ 28370 w 1118584"/>
                <a:gd name="connsiteY5" fmla="*/ 545229 h 547175"/>
                <a:gd name="connsiteX6" fmla="*/ 0 w 1118584"/>
                <a:gd name="connsiteY6" fmla="*/ 547175 h 547175"/>
                <a:gd name="connsiteX7" fmla="*/ 8018 w 1118584"/>
                <a:gd name="connsiteY7" fmla="*/ 464877 h 547175"/>
                <a:gd name="connsiteX8" fmla="*/ 559292 w 1118584"/>
                <a:gd name="connsiteY8" fmla="*/ 0 h 54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8584" h="547175">
                  <a:moveTo>
                    <a:pt x="559292" y="0"/>
                  </a:moveTo>
                  <a:cubicBezTo>
                    <a:pt x="831220" y="0"/>
                    <a:pt x="1058096" y="199573"/>
                    <a:pt x="1110566" y="464877"/>
                  </a:cubicBezTo>
                  <a:lnTo>
                    <a:pt x="1118584" y="547175"/>
                  </a:lnTo>
                  <a:lnTo>
                    <a:pt x="1090214" y="545229"/>
                  </a:lnTo>
                  <a:cubicBezTo>
                    <a:pt x="918722" y="537473"/>
                    <a:pt x="741159" y="533400"/>
                    <a:pt x="559292" y="533400"/>
                  </a:cubicBezTo>
                  <a:cubicBezTo>
                    <a:pt x="377425" y="533400"/>
                    <a:pt x="199863" y="537473"/>
                    <a:pt x="28370" y="545229"/>
                  </a:cubicBezTo>
                  <a:lnTo>
                    <a:pt x="0" y="547175"/>
                  </a:lnTo>
                  <a:lnTo>
                    <a:pt x="8018" y="464877"/>
                  </a:lnTo>
                  <a:cubicBezTo>
                    <a:pt x="60489" y="199573"/>
                    <a:pt x="287365" y="0"/>
                    <a:pt x="55929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25CBD8D5-9D0B-E1EF-D736-D25767CC9588}"/>
                </a:ext>
              </a:extLst>
            </p:cNvPr>
            <p:cNvSpPr/>
            <p:nvPr/>
          </p:nvSpPr>
          <p:spPr bwMode="auto">
            <a:xfrm>
              <a:off x="3867688" y="3646531"/>
              <a:ext cx="232140" cy="232140"/>
            </a:xfrm>
            <a:custGeom>
              <a:avLst/>
              <a:gdLst>
                <a:gd name="connsiteX0" fmla="*/ 73134 w 232140"/>
                <a:gd name="connsiteY0" fmla="*/ 0 h 232140"/>
                <a:gd name="connsiteX1" fmla="*/ 163144 w 232140"/>
                <a:gd name="connsiteY1" fmla="*/ 0 h 232140"/>
                <a:gd name="connsiteX2" fmla="*/ 163144 w 232140"/>
                <a:gd name="connsiteY2" fmla="*/ 71065 h 232140"/>
                <a:gd name="connsiteX3" fmla="*/ 232140 w 232140"/>
                <a:gd name="connsiteY3" fmla="*/ 71065 h 232140"/>
                <a:gd name="connsiteX4" fmla="*/ 232140 w 232140"/>
                <a:gd name="connsiteY4" fmla="*/ 161075 h 232140"/>
                <a:gd name="connsiteX5" fmla="*/ 163144 w 232140"/>
                <a:gd name="connsiteY5" fmla="*/ 161075 h 232140"/>
                <a:gd name="connsiteX6" fmla="*/ 163144 w 232140"/>
                <a:gd name="connsiteY6" fmla="*/ 232140 h 232140"/>
                <a:gd name="connsiteX7" fmla="*/ 73134 w 232140"/>
                <a:gd name="connsiteY7" fmla="*/ 232140 h 232140"/>
                <a:gd name="connsiteX8" fmla="*/ 73134 w 232140"/>
                <a:gd name="connsiteY8" fmla="*/ 161075 h 232140"/>
                <a:gd name="connsiteX9" fmla="*/ 0 w 232140"/>
                <a:gd name="connsiteY9" fmla="*/ 161075 h 232140"/>
                <a:gd name="connsiteX10" fmla="*/ 0 w 232140"/>
                <a:gd name="connsiteY10" fmla="*/ 71065 h 232140"/>
                <a:gd name="connsiteX11" fmla="*/ 73134 w 232140"/>
                <a:gd name="connsiteY11" fmla="*/ 71065 h 23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2140" h="232140">
                  <a:moveTo>
                    <a:pt x="73134" y="0"/>
                  </a:moveTo>
                  <a:lnTo>
                    <a:pt x="163144" y="0"/>
                  </a:lnTo>
                  <a:lnTo>
                    <a:pt x="163144" y="71065"/>
                  </a:lnTo>
                  <a:lnTo>
                    <a:pt x="232140" y="71065"/>
                  </a:lnTo>
                  <a:lnTo>
                    <a:pt x="232140" y="161075"/>
                  </a:lnTo>
                  <a:lnTo>
                    <a:pt x="163144" y="161075"/>
                  </a:lnTo>
                  <a:lnTo>
                    <a:pt x="163144" y="232140"/>
                  </a:lnTo>
                  <a:lnTo>
                    <a:pt x="73134" y="232140"/>
                  </a:lnTo>
                  <a:lnTo>
                    <a:pt x="73134" y="161075"/>
                  </a:lnTo>
                  <a:lnTo>
                    <a:pt x="0" y="161075"/>
                  </a:lnTo>
                  <a:lnTo>
                    <a:pt x="0" y="71065"/>
                  </a:lnTo>
                  <a:lnTo>
                    <a:pt x="73134" y="71065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062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F3512C6-58B1-1FF5-E68D-AD3E50EC329A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2AC4F5-9806-395B-9186-029FB20DB770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作業員専用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727384D-23EC-2A8E-699C-51C757757615}"/>
              </a:ext>
            </a:extLst>
          </p:cNvPr>
          <p:cNvGrpSpPr/>
          <p:nvPr/>
        </p:nvGrpSpPr>
        <p:grpSpPr>
          <a:xfrm>
            <a:off x="2074481" y="377533"/>
            <a:ext cx="2688350" cy="2688350"/>
            <a:chOff x="-3332165" y="6704217"/>
            <a:chExt cx="2688350" cy="2688350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5E09532-919C-FF83-C850-6CEDDBEB72B3}"/>
                </a:ext>
              </a:extLst>
            </p:cNvPr>
            <p:cNvGrpSpPr/>
            <p:nvPr/>
          </p:nvGrpSpPr>
          <p:grpSpPr>
            <a:xfrm>
              <a:off x="-3332165" y="6704217"/>
              <a:ext cx="2688350" cy="2688350"/>
              <a:chOff x="-449265" y="6704217"/>
              <a:chExt cx="2688350" cy="2688350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AFF5ED60-68E7-54A5-90AC-4962BC9C424E}"/>
                  </a:ext>
                </a:extLst>
              </p:cNvPr>
              <p:cNvSpPr/>
              <p:nvPr/>
            </p:nvSpPr>
            <p:spPr bwMode="auto">
              <a:xfrm>
                <a:off x="-449265" y="6704217"/>
                <a:ext cx="2688350" cy="2688350"/>
              </a:xfrm>
              <a:prstGeom prst="roundRect">
                <a:avLst>
                  <a:gd name="adj" fmla="val 3331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B7EBD0F2-C502-4416-E8E8-5899B210A224}"/>
                  </a:ext>
                </a:extLst>
              </p:cNvPr>
              <p:cNvSpPr/>
              <p:nvPr/>
            </p:nvSpPr>
            <p:spPr bwMode="auto">
              <a:xfrm>
                <a:off x="-328871" y="6824611"/>
                <a:ext cx="2447562" cy="2447562"/>
              </a:xfrm>
              <a:prstGeom prst="roundRect">
                <a:avLst>
                  <a:gd name="adj" fmla="val 151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F1F1B85-35B8-79C9-F4F8-ED23256A6920}"/>
                </a:ext>
              </a:extLst>
            </p:cNvPr>
            <p:cNvSpPr/>
            <p:nvPr/>
          </p:nvSpPr>
          <p:spPr bwMode="auto">
            <a:xfrm>
              <a:off x="-2365438" y="6953157"/>
              <a:ext cx="754894" cy="2157265"/>
            </a:xfrm>
            <a:custGeom>
              <a:avLst/>
              <a:gdLst>
                <a:gd name="connsiteX0" fmla="*/ 121310 w 754894"/>
                <a:gd name="connsiteY0" fmla="*/ 848235 h 2157265"/>
                <a:gd name="connsiteX1" fmla="*/ 633584 w 754894"/>
                <a:gd name="connsiteY1" fmla="*/ 848235 h 2157265"/>
                <a:gd name="connsiteX2" fmla="*/ 754894 w 754894"/>
                <a:gd name="connsiteY2" fmla="*/ 969545 h 2157265"/>
                <a:gd name="connsiteX3" fmla="*/ 754894 w 754894"/>
                <a:gd name="connsiteY3" fmla="*/ 1576076 h 2157265"/>
                <a:gd name="connsiteX4" fmla="*/ 645988 w 754894"/>
                <a:gd name="connsiteY4" fmla="*/ 1576076 h 2157265"/>
                <a:gd name="connsiteX5" fmla="*/ 645988 w 754894"/>
                <a:gd name="connsiteY5" fmla="*/ 1095355 h 2157265"/>
                <a:gd name="connsiteX6" fmla="*/ 630265 w 754894"/>
                <a:gd name="connsiteY6" fmla="*/ 1079633 h 2157265"/>
                <a:gd name="connsiteX7" fmla="*/ 614542 w 754894"/>
                <a:gd name="connsiteY7" fmla="*/ 1095355 h 2157265"/>
                <a:gd name="connsiteX8" fmla="*/ 614542 w 754894"/>
                <a:gd name="connsiteY8" fmla="*/ 1576076 h 2157265"/>
                <a:gd name="connsiteX9" fmla="*/ 613901 w 754894"/>
                <a:gd name="connsiteY9" fmla="*/ 1576076 h 2157265"/>
                <a:gd name="connsiteX10" fmla="*/ 550764 w 754894"/>
                <a:gd name="connsiteY10" fmla="*/ 2157265 h 2157265"/>
                <a:gd name="connsiteX11" fmla="*/ 393168 w 754894"/>
                <a:gd name="connsiteY11" fmla="*/ 2157265 h 2157265"/>
                <a:gd name="connsiteX12" fmla="*/ 393169 w 754894"/>
                <a:gd name="connsiteY12" fmla="*/ 1489432 h 2157265"/>
                <a:gd name="connsiteX13" fmla="*/ 377446 w 754894"/>
                <a:gd name="connsiteY13" fmla="*/ 1473709 h 2157265"/>
                <a:gd name="connsiteX14" fmla="*/ 361723 w 754894"/>
                <a:gd name="connsiteY14" fmla="*/ 1489432 h 2157265"/>
                <a:gd name="connsiteX15" fmla="*/ 361723 w 754894"/>
                <a:gd name="connsiteY15" fmla="*/ 2157265 h 2157265"/>
                <a:gd name="connsiteX16" fmla="*/ 204129 w 754894"/>
                <a:gd name="connsiteY16" fmla="*/ 2157265 h 2157265"/>
                <a:gd name="connsiteX17" fmla="*/ 140992 w 754894"/>
                <a:gd name="connsiteY17" fmla="*/ 1576076 h 2157265"/>
                <a:gd name="connsiteX18" fmla="*/ 140349 w 754894"/>
                <a:gd name="connsiteY18" fmla="*/ 1576076 h 2157265"/>
                <a:gd name="connsiteX19" fmla="*/ 140350 w 754894"/>
                <a:gd name="connsiteY19" fmla="*/ 1095355 h 2157265"/>
                <a:gd name="connsiteX20" fmla="*/ 124627 w 754894"/>
                <a:gd name="connsiteY20" fmla="*/ 1079633 h 2157265"/>
                <a:gd name="connsiteX21" fmla="*/ 108904 w 754894"/>
                <a:gd name="connsiteY21" fmla="*/ 1095355 h 2157265"/>
                <a:gd name="connsiteX22" fmla="*/ 108904 w 754894"/>
                <a:gd name="connsiteY22" fmla="*/ 1576076 h 2157265"/>
                <a:gd name="connsiteX23" fmla="*/ 0 w 754894"/>
                <a:gd name="connsiteY23" fmla="*/ 1576076 h 2157265"/>
                <a:gd name="connsiteX24" fmla="*/ 0 w 754894"/>
                <a:gd name="connsiteY24" fmla="*/ 969545 h 2157265"/>
                <a:gd name="connsiteX25" fmla="*/ 121310 w 754894"/>
                <a:gd name="connsiteY25" fmla="*/ 848235 h 2157265"/>
                <a:gd name="connsiteX26" fmla="*/ 377448 w 754894"/>
                <a:gd name="connsiteY26" fmla="*/ 0 h 2157265"/>
                <a:gd name="connsiteX27" fmla="*/ 720509 w 754894"/>
                <a:gd name="connsiteY27" fmla="*/ 289296 h 2157265"/>
                <a:gd name="connsiteX28" fmla="*/ 724983 w 754894"/>
                <a:gd name="connsiteY28" fmla="*/ 335218 h 2157265"/>
                <a:gd name="connsiteX29" fmla="*/ 743050 w 754894"/>
                <a:gd name="connsiteY29" fmla="*/ 360275 h 2157265"/>
                <a:gd name="connsiteX30" fmla="*/ 748368 w 754894"/>
                <a:gd name="connsiteY30" fmla="*/ 382003 h 2157265"/>
                <a:gd name="connsiteX31" fmla="*/ 729553 w 754894"/>
                <a:gd name="connsiteY31" fmla="*/ 381490 h 2157265"/>
                <a:gd name="connsiteX32" fmla="*/ 707005 w 754894"/>
                <a:gd name="connsiteY32" fmla="*/ 381290 h 2157265"/>
                <a:gd name="connsiteX33" fmla="*/ 710206 w 754894"/>
                <a:gd name="connsiteY33" fmla="*/ 391600 h 2157265"/>
                <a:gd name="connsiteX34" fmla="*/ 717107 w 754894"/>
                <a:gd name="connsiteY34" fmla="*/ 460053 h 2157265"/>
                <a:gd name="connsiteX35" fmla="*/ 377447 w 754894"/>
                <a:gd name="connsiteY35" fmla="*/ 799712 h 2157265"/>
                <a:gd name="connsiteX36" fmla="*/ 37788 w 754894"/>
                <a:gd name="connsiteY36" fmla="*/ 460053 h 2157265"/>
                <a:gd name="connsiteX37" fmla="*/ 44688 w 754894"/>
                <a:gd name="connsiteY37" fmla="*/ 391600 h 2157265"/>
                <a:gd name="connsiteX38" fmla="*/ 47889 w 754894"/>
                <a:gd name="connsiteY38" fmla="*/ 381290 h 2157265"/>
                <a:gd name="connsiteX39" fmla="*/ 25342 w 754894"/>
                <a:gd name="connsiteY39" fmla="*/ 381490 h 2157265"/>
                <a:gd name="connsiteX40" fmla="*/ 6527 w 754894"/>
                <a:gd name="connsiteY40" fmla="*/ 382003 h 2157265"/>
                <a:gd name="connsiteX41" fmla="*/ 11845 w 754894"/>
                <a:gd name="connsiteY41" fmla="*/ 360275 h 2157265"/>
                <a:gd name="connsiteX42" fmla="*/ 29913 w 754894"/>
                <a:gd name="connsiteY42" fmla="*/ 335218 h 2157265"/>
                <a:gd name="connsiteX43" fmla="*/ 34387 w 754894"/>
                <a:gd name="connsiteY43" fmla="*/ 289296 h 2157265"/>
                <a:gd name="connsiteX44" fmla="*/ 377448 w 754894"/>
                <a:gd name="connsiteY44" fmla="*/ 0 h 215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54894" h="2157265">
                  <a:moveTo>
                    <a:pt x="121310" y="848235"/>
                  </a:moveTo>
                  <a:lnTo>
                    <a:pt x="633584" y="848235"/>
                  </a:lnTo>
                  <a:cubicBezTo>
                    <a:pt x="700582" y="848235"/>
                    <a:pt x="754894" y="902547"/>
                    <a:pt x="754894" y="969545"/>
                  </a:cubicBezTo>
                  <a:lnTo>
                    <a:pt x="754894" y="1576076"/>
                  </a:lnTo>
                  <a:lnTo>
                    <a:pt x="645988" y="1576076"/>
                  </a:lnTo>
                  <a:lnTo>
                    <a:pt x="645988" y="1095355"/>
                  </a:lnTo>
                  <a:cubicBezTo>
                    <a:pt x="645988" y="1086672"/>
                    <a:pt x="638949" y="1079633"/>
                    <a:pt x="630265" y="1079633"/>
                  </a:cubicBezTo>
                  <a:cubicBezTo>
                    <a:pt x="621582" y="1079633"/>
                    <a:pt x="614542" y="1086672"/>
                    <a:pt x="614542" y="1095355"/>
                  </a:cubicBezTo>
                  <a:lnTo>
                    <a:pt x="614542" y="1576076"/>
                  </a:lnTo>
                  <a:lnTo>
                    <a:pt x="613901" y="1576076"/>
                  </a:lnTo>
                  <a:lnTo>
                    <a:pt x="550764" y="2157265"/>
                  </a:lnTo>
                  <a:lnTo>
                    <a:pt x="393168" y="2157265"/>
                  </a:lnTo>
                  <a:lnTo>
                    <a:pt x="393169" y="1489432"/>
                  </a:lnTo>
                  <a:cubicBezTo>
                    <a:pt x="393169" y="1480748"/>
                    <a:pt x="386130" y="1473709"/>
                    <a:pt x="377446" y="1473709"/>
                  </a:cubicBezTo>
                  <a:cubicBezTo>
                    <a:pt x="368762" y="1473709"/>
                    <a:pt x="361723" y="1480748"/>
                    <a:pt x="361723" y="1489432"/>
                  </a:cubicBezTo>
                  <a:lnTo>
                    <a:pt x="361723" y="2157265"/>
                  </a:lnTo>
                  <a:lnTo>
                    <a:pt x="204129" y="2157265"/>
                  </a:lnTo>
                  <a:lnTo>
                    <a:pt x="140992" y="1576076"/>
                  </a:lnTo>
                  <a:lnTo>
                    <a:pt x="140349" y="1576076"/>
                  </a:lnTo>
                  <a:lnTo>
                    <a:pt x="140350" y="1095355"/>
                  </a:lnTo>
                  <a:cubicBezTo>
                    <a:pt x="140350" y="1086672"/>
                    <a:pt x="133310" y="1079633"/>
                    <a:pt x="124627" y="1079633"/>
                  </a:cubicBezTo>
                  <a:cubicBezTo>
                    <a:pt x="115943" y="1079633"/>
                    <a:pt x="108904" y="1086672"/>
                    <a:pt x="108904" y="1095355"/>
                  </a:cubicBezTo>
                  <a:lnTo>
                    <a:pt x="108904" y="1576076"/>
                  </a:lnTo>
                  <a:lnTo>
                    <a:pt x="0" y="1576076"/>
                  </a:lnTo>
                  <a:lnTo>
                    <a:pt x="0" y="969545"/>
                  </a:lnTo>
                  <a:cubicBezTo>
                    <a:pt x="0" y="902547"/>
                    <a:pt x="54312" y="848235"/>
                    <a:pt x="121310" y="848235"/>
                  </a:cubicBezTo>
                  <a:close/>
                  <a:moveTo>
                    <a:pt x="377448" y="0"/>
                  </a:moveTo>
                  <a:cubicBezTo>
                    <a:pt x="546670" y="0"/>
                    <a:pt x="687856" y="124196"/>
                    <a:pt x="720509" y="289296"/>
                  </a:cubicBezTo>
                  <a:lnTo>
                    <a:pt x="724983" y="335218"/>
                  </a:lnTo>
                  <a:lnTo>
                    <a:pt x="743050" y="360275"/>
                  </a:lnTo>
                  <a:lnTo>
                    <a:pt x="748368" y="382003"/>
                  </a:lnTo>
                  <a:lnTo>
                    <a:pt x="729553" y="381490"/>
                  </a:lnTo>
                  <a:lnTo>
                    <a:pt x="707005" y="381290"/>
                  </a:lnTo>
                  <a:lnTo>
                    <a:pt x="710206" y="391600"/>
                  </a:lnTo>
                  <a:cubicBezTo>
                    <a:pt x="714730" y="413711"/>
                    <a:pt x="717107" y="436605"/>
                    <a:pt x="717107" y="460053"/>
                  </a:cubicBezTo>
                  <a:cubicBezTo>
                    <a:pt x="717107" y="647642"/>
                    <a:pt x="565036" y="799712"/>
                    <a:pt x="377447" y="799712"/>
                  </a:cubicBezTo>
                  <a:cubicBezTo>
                    <a:pt x="189858" y="799712"/>
                    <a:pt x="37788" y="647642"/>
                    <a:pt x="37788" y="460053"/>
                  </a:cubicBezTo>
                  <a:cubicBezTo>
                    <a:pt x="37788" y="436605"/>
                    <a:pt x="40164" y="413711"/>
                    <a:pt x="44688" y="391600"/>
                  </a:cubicBezTo>
                  <a:lnTo>
                    <a:pt x="47889" y="381290"/>
                  </a:lnTo>
                  <a:lnTo>
                    <a:pt x="25342" y="381490"/>
                  </a:lnTo>
                  <a:lnTo>
                    <a:pt x="6527" y="382003"/>
                  </a:lnTo>
                  <a:lnTo>
                    <a:pt x="11845" y="360275"/>
                  </a:lnTo>
                  <a:lnTo>
                    <a:pt x="29913" y="335218"/>
                  </a:lnTo>
                  <a:lnTo>
                    <a:pt x="34387" y="289296"/>
                  </a:lnTo>
                  <a:cubicBezTo>
                    <a:pt x="67040" y="124196"/>
                    <a:pt x="208226" y="0"/>
                    <a:pt x="377448" y="0"/>
                  </a:cubicBezTo>
                  <a:close/>
                </a:path>
              </a:pathLst>
            </a:custGeom>
            <a:solidFill>
              <a:schemeClr val="tx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03B394B-221B-B906-08B1-21EA38640644}"/>
                </a:ext>
              </a:extLst>
            </p:cNvPr>
            <p:cNvSpPr/>
            <p:nvPr/>
          </p:nvSpPr>
          <p:spPr bwMode="auto">
            <a:xfrm>
              <a:off x="-2365438" y="7073551"/>
              <a:ext cx="754894" cy="2036871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rgbClr val="006600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2D2E6D1B-CA51-EC67-3C28-A8256A95324D}"/>
                </a:ext>
              </a:extLst>
            </p:cNvPr>
            <p:cNvSpPr/>
            <p:nvPr/>
          </p:nvSpPr>
          <p:spPr bwMode="auto">
            <a:xfrm>
              <a:off x="-2358911" y="6953157"/>
              <a:ext cx="741841" cy="382003"/>
            </a:xfrm>
            <a:custGeom>
              <a:avLst/>
              <a:gdLst>
                <a:gd name="connsiteX0" fmla="*/ 596042 w 1192084"/>
                <a:gd name="connsiteY0" fmla="*/ 0 h 613850"/>
                <a:gd name="connsiteX1" fmla="*/ 1147316 w 1192084"/>
                <a:gd name="connsiteY1" fmla="*/ 464877 h 613850"/>
                <a:gd name="connsiteX2" fmla="*/ 1154506 w 1192084"/>
                <a:gd name="connsiteY2" fmla="*/ 538670 h 613850"/>
                <a:gd name="connsiteX3" fmla="*/ 1183539 w 1192084"/>
                <a:gd name="connsiteY3" fmla="*/ 578935 h 613850"/>
                <a:gd name="connsiteX4" fmla="*/ 1192084 w 1192084"/>
                <a:gd name="connsiteY4" fmla="*/ 613850 h 613850"/>
                <a:gd name="connsiteX5" fmla="*/ 1161850 w 1192084"/>
                <a:gd name="connsiteY5" fmla="*/ 613025 h 613850"/>
                <a:gd name="connsiteX6" fmla="*/ 596042 w 1192084"/>
                <a:gd name="connsiteY6" fmla="*/ 608006 h 613850"/>
                <a:gd name="connsiteX7" fmla="*/ 30234 w 1192084"/>
                <a:gd name="connsiteY7" fmla="*/ 613025 h 613850"/>
                <a:gd name="connsiteX8" fmla="*/ 0 w 1192084"/>
                <a:gd name="connsiteY8" fmla="*/ 613850 h 613850"/>
                <a:gd name="connsiteX9" fmla="*/ 8545 w 1192084"/>
                <a:gd name="connsiteY9" fmla="*/ 578935 h 613850"/>
                <a:gd name="connsiteX10" fmla="*/ 37579 w 1192084"/>
                <a:gd name="connsiteY10" fmla="*/ 538670 h 613850"/>
                <a:gd name="connsiteX11" fmla="*/ 44768 w 1192084"/>
                <a:gd name="connsiteY11" fmla="*/ 464877 h 613850"/>
                <a:gd name="connsiteX12" fmla="*/ 596042 w 1192084"/>
                <a:gd name="connsiteY12" fmla="*/ 0 h 61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92084" h="613850">
                  <a:moveTo>
                    <a:pt x="596042" y="0"/>
                  </a:moveTo>
                  <a:cubicBezTo>
                    <a:pt x="867970" y="0"/>
                    <a:pt x="1094846" y="199573"/>
                    <a:pt x="1147316" y="464877"/>
                  </a:cubicBezTo>
                  <a:lnTo>
                    <a:pt x="1154506" y="538670"/>
                  </a:lnTo>
                  <a:lnTo>
                    <a:pt x="1183539" y="578935"/>
                  </a:lnTo>
                  <a:lnTo>
                    <a:pt x="1192084" y="613850"/>
                  </a:lnTo>
                  <a:lnTo>
                    <a:pt x="1161850" y="613025"/>
                  </a:lnTo>
                  <a:cubicBezTo>
                    <a:pt x="979090" y="609734"/>
                    <a:pt x="789859" y="608006"/>
                    <a:pt x="596042" y="608006"/>
                  </a:cubicBezTo>
                  <a:cubicBezTo>
                    <a:pt x="402225" y="608006"/>
                    <a:pt x="212996" y="609734"/>
                    <a:pt x="30234" y="613025"/>
                  </a:cubicBezTo>
                  <a:lnTo>
                    <a:pt x="0" y="613850"/>
                  </a:lnTo>
                  <a:lnTo>
                    <a:pt x="8545" y="578935"/>
                  </a:lnTo>
                  <a:lnTo>
                    <a:pt x="37579" y="538670"/>
                  </a:lnTo>
                  <a:lnTo>
                    <a:pt x="44768" y="464877"/>
                  </a:lnTo>
                  <a:cubicBezTo>
                    <a:pt x="97239" y="199573"/>
                    <a:pt x="324115" y="0"/>
                    <a:pt x="59604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152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F8FBC-3449-982D-E632-198D2023F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96CDE7A-9418-16B0-2700-6DCE169FDCAB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EE0CCE0-DC78-C7DE-74A1-397D2C16C81A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作業員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専用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5E18482-2986-5D3D-BCB6-69387EF1D55C}"/>
              </a:ext>
            </a:extLst>
          </p:cNvPr>
          <p:cNvGrpSpPr/>
          <p:nvPr/>
        </p:nvGrpSpPr>
        <p:grpSpPr>
          <a:xfrm>
            <a:off x="2074481" y="377533"/>
            <a:ext cx="2688350" cy="2688350"/>
            <a:chOff x="-3332165" y="6704217"/>
            <a:chExt cx="2688350" cy="268835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9993B8B-A4B1-8BF7-E83E-A0C3E9E6A067}"/>
                </a:ext>
              </a:extLst>
            </p:cNvPr>
            <p:cNvGrpSpPr/>
            <p:nvPr/>
          </p:nvGrpSpPr>
          <p:grpSpPr>
            <a:xfrm>
              <a:off x="-3332165" y="6704217"/>
              <a:ext cx="2688350" cy="2688350"/>
              <a:chOff x="-449265" y="6704217"/>
              <a:chExt cx="2688350" cy="2688350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8797DE37-7FA2-1097-532A-D3787892B41A}"/>
                  </a:ext>
                </a:extLst>
              </p:cNvPr>
              <p:cNvSpPr/>
              <p:nvPr/>
            </p:nvSpPr>
            <p:spPr bwMode="auto">
              <a:xfrm>
                <a:off x="-449265" y="6704217"/>
                <a:ext cx="2688350" cy="2688350"/>
              </a:xfrm>
              <a:prstGeom prst="roundRect">
                <a:avLst>
                  <a:gd name="adj" fmla="val 3331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B0119C4A-7A9F-85CC-DFBF-936A2A82D9B9}"/>
                  </a:ext>
                </a:extLst>
              </p:cNvPr>
              <p:cNvSpPr/>
              <p:nvPr/>
            </p:nvSpPr>
            <p:spPr bwMode="auto">
              <a:xfrm>
                <a:off x="-328871" y="6824611"/>
                <a:ext cx="2447562" cy="2447562"/>
              </a:xfrm>
              <a:prstGeom prst="roundRect">
                <a:avLst>
                  <a:gd name="adj" fmla="val 151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BB089AA-FEAD-1664-C33F-306D0AC8A6FD}"/>
                </a:ext>
              </a:extLst>
            </p:cNvPr>
            <p:cNvSpPr/>
            <p:nvPr/>
          </p:nvSpPr>
          <p:spPr bwMode="auto">
            <a:xfrm>
              <a:off x="-2365438" y="6953157"/>
              <a:ext cx="754894" cy="2157265"/>
            </a:xfrm>
            <a:custGeom>
              <a:avLst/>
              <a:gdLst>
                <a:gd name="connsiteX0" fmla="*/ 121310 w 754894"/>
                <a:gd name="connsiteY0" fmla="*/ 848235 h 2157265"/>
                <a:gd name="connsiteX1" fmla="*/ 633584 w 754894"/>
                <a:gd name="connsiteY1" fmla="*/ 848235 h 2157265"/>
                <a:gd name="connsiteX2" fmla="*/ 754894 w 754894"/>
                <a:gd name="connsiteY2" fmla="*/ 969545 h 2157265"/>
                <a:gd name="connsiteX3" fmla="*/ 754894 w 754894"/>
                <a:gd name="connsiteY3" fmla="*/ 1576076 h 2157265"/>
                <a:gd name="connsiteX4" fmla="*/ 645988 w 754894"/>
                <a:gd name="connsiteY4" fmla="*/ 1576076 h 2157265"/>
                <a:gd name="connsiteX5" fmla="*/ 645988 w 754894"/>
                <a:gd name="connsiteY5" fmla="*/ 1095355 h 2157265"/>
                <a:gd name="connsiteX6" fmla="*/ 630265 w 754894"/>
                <a:gd name="connsiteY6" fmla="*/ 1079633 h 2157265"/>
                <a:gd name="connsiteX7" fmla="*/ 614542 w 754894"/>
                <a:gd name="connsiteY7" fmla="*/ 1095355 h 2157265"/>
                <a:gd name="connsiteX8" fmla="*/ 614542 w 754894"/>
                <a:gd name="connsiteY8" fmla="*/ 1576076 h 2157265"/>
                <a:gd name="connsiteX9" fmla="*/ 613901 w 754894"/>
                <a:gd name="connsiteY9" fmla="*/ 1576076 h 2157265"/>
                <a:gd name="connsiteX10" fmla="*/ 550764 w 754894"/>
                <a:gd name="connsiteY10" fmla="*/ 2157265 h 2157265"/>
                <a:gd name="connsiteX11" fmla="*/ 393168 w 754894"/>
                <a:gd name="connsiteY11" fmla="*/ 2157265 h 2157265"/>
                <a:gd name="connsiteX12" fmla="*/ 393169 w 754894"/>
                <a:gd name="connsiteY12" fmla="*/ 1489432 h 2157265"/>
                <a:gd name="connsiteX13" fmla="*/ 377446 w 754894"/>
                <a:gd name="connsiteY13" fmla="*/ 1473709 h 2157265"/>
                <a:gd name="connsiteX14" fmla="*/ 361723 w 754894"/>
                <a:gd name="connsiteY14" fmla="*/ 1489432 h 2157265"/>
                <a:gd name="connsiteX15" fmla="*/ 361723 w 754894"/>
                <a:gd name="connsiteY15" fmla="*/ 2157265 h 2157265"/>
                <a:gd name="connsiteX16" fmla="*/ 204129 w 754894"/>
                <a:gd name="connsiteY16" fmla="*/ 2157265 h 2157265"/>
                <a:gd name="connsiteX17" fmla="*/ 140992 w 754894"/>
                <a:gd name="connsiteY17" fmla="*/ 1576076 h 2157265"/>
                <a:gd name="connsiteX18" fmla="*/ 140349 w 754894"/>
                <a:gd name="connsiteY18" fmla="*/ 1576076 h 2157265"/>
                <a:gd name="connsiteX19" fmla="*/ 140350 w 754894"/>
                <a:gd name="connsiteY19" fmla="*/ 1095355 h 2157265"/>
                <a:gd name="connsiteX20" fmla="*/ 124627 w 754894"/>
                <a:gd name="connsiteY20" fmla="*/ 1079633 h 2157265"/>
                <a:gd name="connsiteX21" fmla="*/ 108904 w 754894"/>
                <a:gd name="connsiteY21" fmla="*/ 1095355 h 2157265"/>
                <a:gd name="connsiteX22" fmla="*/ 108904 w 754894"/>
                <a:gd name="connsiteY22" fmla="*/ 1576076 h 2157265"/>
                <a:gd name="connsiteX23" fmla="*/ 0 w 754894"/>
                <a:gd name="connsiteY23" fmla="*/ 1576076 h 2157265"/>
                <a:gd name="connsiteX24" fmla="*/ 0 w 754894"/>
                <a:gd name="connsiteY24" fmla="*/ 969545 h 2157265"/>
                <a:gd name="connsiteX25" fmla="*/ 121310 w 754894"/>
                <a:gd name="connsiteY25" fmla="*/ 848235 h 2157265"/>
                <a:gd name="connsiteX26" fmla="*/ 377448 w 754894"/>
                <a:gd name="connsiteY26" fmla="*/ 0 h 2157265"/>
                <a:gd name="connsiteX27" fmla="*/ 720509 w 754894"/>
                <a:gd name="connsiteY27" fmla="*/ 289296 h 2157265"/>
                <a:gd name="connsiteX28" fmla="*/ 724983 w 754894"/>
                <a:gd name="connsiteY28" fmla="*/ 335218 h 2157265"/>
                <a:gd name="connsiteX29" fmla="*/ 743050 w 754894"/>
                <a:gd name="connsiteY29" fmla="*/ 360275 h 2157265"/>
                <a:gd name="connsiteX30" fmla="*/ 748368 w 754894"/>
                <a:gd name="connsiteY30" fmla="*/ 382003 h 2157265"/>
                <a:gd name="connsiteX31" fmla="*/ 729553 w 754894"/>
                <a:gd name="connsiteY31" fmla="*/ 381490 h 2157265"/>
                <a:gd name="connsiteX32" fmla="*/ 707005 w 754894"/>
                <a:gd name="connsiteY32" fmla="*/ 381290 h 2157265"/>
                <a:gd name="connsiteX33" fmla="*/ 710206 w 754894"/>
                <a:gd name="connsiteY33" fmla="*/ 391600 h 2157265"/>
                <a:gd name="connsiteX34" fmla="*/ 717107 w 754894"/>
                <a:gd name="connsiteY34" fmla="*/ 460053 h 2157265"/>
                <a:gd name="connsiteX35" fmla="*/ 377447 w 754894"/>
                <a:gd name="connsiteY35" fmla="*/ 799712 h 2157265"/>
                <a:gd name="connsiteX36" fmla="*/ 37788 w 754894"/>
                <a:gd name="connsiteY36" fmla="*/ 460053 h 2157265"/>
                <a:gd name="connsiteX37" fmla="*/ 44688 w 754894"/>
                <a:gd name="connsiteY37" fmla="*/ 391600 h 2157265"/>
                <a:gd name="connsiteX38" fmla="*/ 47889 w 754894"/>
                <a:gd name="connsiteY38" fmla="*/ 381290 h 2157265"/>
                <a:gd name="connsiteX39" fmla="*/ 25342 w 754894"/>
                <a:gd name="connsiteY39" fmla="*/ 381490 h 2157265"/>
                <a:gd name="connsiteX40" fmla="*/ 6527 w 754894"/>
                <a:gd name="connsiteY40" fmla="*/ 382003 h 2157265"/>
                <a:gd name="connsiteX41" fmla="*/ 11845 w 754894"/>
                <a:gd name="connsiteY41" fmla="*/ 360275 h 2157265"/>
                <a:gd name="connsiteX42" fmla="*/ 29913 w 754894"/>
                <a:gd name="connsiteY42" fmla="*/ 335218 h 2157265"/>
                <a:gd name="connsiteX43" fmla="*/ 34387 w 754894"/>
                <a:gd name="connsiteY43" fmla="*/ 289296 h 2157265"/>
                <a:gd name="connsiteX44" fmla="*/ 377448 w 754894"/>
                <a:gd name="connsiteY44" fmla="*/ 0 h 215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54894" h="2157265">
                  <a:moveTo>
                    <a:pt x="121310" y="848235"/>
                  </a:moveTo>
                  <a:lnTo>
                    <a:pt x="633584" y="848235"/>
                  </a:lnTo>
                  <a:cubicBezTo>
                    <a:pt x="700582" y="848235"/>
                    <a:pt x="754894" y="902547"/>
                    <a:pt x="754894" y="969545"/>
                  </a:cubicBezTo>
                  <a:lnTo>
                    <a:pt x="754894" y="1576076"/>
                  </a:lnTo>
                  <a:lnTo>
                    <a:pt x="645988" y="1576076"/>
                  </a:lnTo>
                  <a:lnTo>
                    <a:pt x="645988" y="1095355"/>
                  </a:lnTo>
                  <a:cubicBezTo>
                    <a:pt x="645988" y="1086672"/>
                    <a:pt x="638949" y="1079633"/>
                    <a:pt x="630265" y="1079633"/>
                  </a:cubicBezTo>
                  <a:cubicBezTo>
                    <a:pt x="621582" y="1079633"/>
                    <a:pt x="614542" y="1086672"/>
                    <a:pt x="614542" y="1095355"/>
                  </a:cubicBezTo>
                  <a:lnTo>
                    <a:pt x="614542" y="1576076"/>
                  </a:lnTo>
                  <a:lnTo>
                    <a:pt x="613901" y="1576076"/>
                  </a:lnTo>
                  <a:lnTo>
                    <a:pt x="550764" y="2157265"/>
                  </a:lnTo>
                  <a:lnTo>
                    <a:pt x="393168" y="2157265"/>
                  </a:lnTo>
                  <a:lnTo>
                    <a:pt x="393169" y="1489432"/>
                  </a:lnTo>
                  <a:cubicBezTo>
                    <a:pt x="393169" y="1480748"/>
                    <a:pt x="386130" y="1473709"/>
                    <a:pt x="377446" y="1473709"/>
                  </a:cubicBezTo>
                  <a:cubicBezTo>
                    <a:pt x="368762" y="1473709"/>
                    <a:pt x="361723" y="1480748"/>
                    <a:pt x="361723" y="1489432"/>
                  </a:cubicBezTo>
                  <a:lnTo>
                    <a:pt x="361723" y="2157265"/>
                  </a:lnTo>
                  <a:lnTo>
                    <a:pt x="204129" y="2157265"/>
                  </a:lnTo>
                  <a:lnTo>
                    <a:pt x="140992" y="1576076"/>
                  </a:lnTo>
                  <a:lnTo>
                    <a:pt x="140349" y="1576076"/>
                  </a:lnTo>
                  <a:lnTo>
                    <a:pt x="140350" y="1095355"/>
                  </a:lnTo>
                  <a:cubicBezTo>
                    <a:pt x="140350" y="1086672"/>
                    <a:pt x="133310" y="1079633"/>
                    <a:pt x="124627" y="1079633"/>
                  </a:cubicBezTo>
                  <a:cubicBezTo>
                    <a:pt x="115943" y="1079633"/>
                    <a:pt x="108904" y="1086672"/>
                    <a:pt x="108904" y="1095355"/>
                  </a:cubicBezTo>
                  <a:lnTo>
                    <a:pt x="108904" y="1576076"/>
                  </a:lnTo>
                  <a:lnTo>
                    <a:pt x="0" y="1576076"/>
                  </a:lnTo>
                  <a:lnTo>
                    <a:pt x="0" y="969545"/>
                  </a:lnTo>
                  <a:cubicBezTo>
                    <a:pt x="0" y="902547"/>
                    <a:pt x="54312" y="848235"/>
                    <a:pt x="121310" y="848235"/>
                  </a:cubicBezTo>
                  <a:close/>
                  <a:moveTo>
                    <a:pt x="377448" y="0"/>
                  </a:moveTo>
                  <a:cubicBezTo>
                    <a:pt x="546670" y="0"/>
                    <a:pt x="687856" y="124196"/>
                    <a:pt x="720509" y="289296"/>
                  </a:cubicBezTo>
                  <a:lnTo>
                    <a:pt x="724983" y="335218"/>
                  </a:lnTo>
                  <a:lnTo>
                    <a:pt x="743050" y="360275"/>
                  </a:lnTo>
                  <a:lnTo>
                    <a:pt x="748368" y="382003"/>
                  </a:lnTo>
                  <a:lnTo>
                    <a:pt x="729553" y="381490"/>
                  </a:lnTo>
                  <a:lnTo>
                    <a:pt x="707005" y="381290"/>
                  </a:lnTo>
                  <a:lnTo>
                    <a:pt x="710206" y="391600"/>
                  </a:lnTo>
                  <a:cubicBezTo>
                    <a:pt x="714730" y="413711"/>
                    <a:pt x="717107" y="436605"/>
                    <a:pt x="717107" y="460053"/>
                  </a:cubicBezTo>
                  <a:cubicBezTo>
                    <a:pt x="717107" y="647642"/>
                    <a:pt x="565036" y="799712"/>
                    <a:pt x="377447" y="799712"/>
                  </a:cubicBezTo>
                  <a:cubicBezTo>
                    <a:pt x="189858" y="799712"/>
                    <a:pt x="37788" y="647642"/>
                    <a:pt x="37788" y="460053"/>
                  </a:cubicBezTo>
                  <a:cubicBezTo>
                    <a:pt x="37788" y="436605"/>
                    <a:pt x="40164" y="413711"/>
                    <a:pt x="44688" y="391600"/>
                  </a:cubicBezTo>
                  <a:lnTo>
                    <a:pt x="47889" y="381290"/>
                  </a:lnTo>
                  <a:lnTo>
                    <a:pt x="25342" y="381490"/>
                  </a:lnTo>
                  <a:lnTo>
                    <a:pt x="6527" y="382003"/>
                  </a:lnTo>
                  <a:lnTo>
                    <a:pt x="11845" y="360275"/>
                  </a:lnTo>
                  <a:lnTo>
                    <a:pt x="29913" y="335218"/>
                  </a:lnTo>
                  <a:lnTo>
                    <a:pt x="34387" y="289296"/>
                  </a:lnTo>
                  <a:cubicBezTo>
                    <a:pt x="67040" y="124196"/>
                    <a:pt x="208226" y="0"/>
                    <a:pt x="377448" y="0"/>
                  </a:cubicBezTo>
                  <a:close/>
                </a:path>
              </a:pathLst>
            </a:custGeom>
            <a:solidFill>
              <a:schemeClr val="tx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9E7B4F4-CADF-7A53-0844-593BF30CC821}"/>
                </a:ext>
              </a:extLst>
            </p:cNvPr>
            <p:cNvSpPr/>
            <p:nvPr/>
          </p:nvSpPr>
          <p:spPr bwMode="auto">
            <a:xfrm>
              <a:off x="-2365438" y="7073551"/>
              <a:ext cx="754894" cy="2036871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rgbClr val="006600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C9D36A4-C3BD-9CF2-2F53-EA7B992DCC83}"/>
                </a:ext>
              </a:extLst>
            </p:cNvPr>
            <p:cNvSpPr/>
            <p:nvPr/>
          </p:nvSpPr>
          <p:spPr bwMode="auto">
            <a:xfrm>
              <a:off x="-2358911" y="6953157"/>
              <a:ext cx="741841" cy="382003"/>
            </a:xfrm>
            <a:custGeom>
              <a:avLst/>
              <a:gdLst>
                <a:gd name="connsiteX0" fmla="*/ 596042 w 1192084"/>
                <a:gd name="connsiteY0" fmla="*/ 0 h 613850"/>
                <a:gd name="connsiteX1" fmla="*/ 1147316 w 1192084"/>
                <a:gd name="connsiteY1" fmla="*/ 464877 h 613850"/>
                <a:gd name="connsiteX2" fmla="*/ 1154506 w 1192084"/>
                <a:gd name="connsiteY2" fmla="*/ 538670 h 613850"/>
                <a:gd name="connsiteX3" fmla="*/ 1183539 w 1192084"/>
                <a:gd name="connsiteY3" fmla="*/ 578935 h 613850"/>
                <a:gd name="connsiteX4" fmla="*/ 1192084 w 1192084"/>
                <a:gd name="connsiteY4" fmla="*/ 613850 h 613850"/>
                <a:gd name="connsiteX5" fmla="*/ 1161850 w 1192084"/>
                <a:gd name="connsiteY5" fmla="*/ 613025 h 613850"/>
                <a:gd name="connsiteX6" fmla="*/ 596042 w 1192084"/>
                <a:gd name="connsiteY6" fmla="*/ 608006 h 613850"/>
                <a:gd name="connsiteX7" fmla="*/ 30234 w 1192084"/>
                <a:gd name="connsiteY7" fmla="*/ 613025 h 613850"/>
                <a:gd name="connsiteX8" fmla="*/ 0 w 1192084"/>
                <a:gd name="connsiteY8" fmla="*/ 613850 h 613850"/>
                <a:gd name="connsiteX9" fmla="*/ 8545 w 1192084"/>
                <a:gd name="connsiteY9" fmla="*/ 578935 h 613850"/>
                <a:gd name="connsiteX10" fmla="*/ 37579 w 1192084"/>
                <a:gd name="connsiteY10" fmla="*/ 538670 h 613850"/>
                <a:gd name="connsiteX11" fmla="*/ 44768 w 1192084"/>
                <a:gd name="connsiteY11" fmla="*/ 464877 h 613850"/>
                <a:gd name="connsiteX12" fmla="*/ 596042 w 1192084"/>
                <a:gd name="connsiteY12" fmla="*/ 0 h 61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92084" h="613850">
                  <a:moveTo>
                    <a:pt x="596042" y="0"/>
                  </a:moveTo>
                  <a:cubicBezTo>
                    <a:pt x="867970" y="0"/>
                    <a:pt x="1094846" y="199573"/>
                    <a:pt x="1147316" y="464877"/>
                  </a:cubicBezTo>
                  <a:lnTo>
                    <a:pt x="1154506" y="538670"/>
                  </a:lnTo>
                  <a:lnTo>
                    <a:pt x="1183539" y="578935"/>
                  </a:lnTo>
                  <a:lnTo>
                    <a:pt x="1192084" y="613850"/>
                  </a:lnTo>
                  <a:lnTo>
                    <a:pt x="1161850" y="613025"/>
                  </a:lnTo>
                  <a:cubicBezTo>
                    <a:pt x="979090" y="609734"/>
                    <a:pt x="789859" y="608006"/>
                    <a:pt x="596042" y="608006"/>
                  </a:cubicBezTo>
                  <a:cubicBezTo>
                    <a:pt x="402225" y="608006"/>
                    <a:pt x="212996" y="609734"/>
                    <a:pt x="30234" y="613025"/>
                  </a:cubicBezTo>
                  <a:lnTo>
                    <a:pt x="0" y="613850"/>
                  </a:lnTo>
                  <a:lnTo>
                    <a:pt x="8545" y="578935"/>
                  </a:lnTo>
                  <a:lnTo>
                    <a:pt x="37579" y="538670"/>
                  </a:lnTo>
                  <a:lnTo>
                    <a:pt x="44768" y="464877"/>
                  </a:lnTo>
                  <a:cubicBezTo>
                    <a:pt x="97239" y="199573"/>
                    <a:pt x="324115" y="0"/>
                    <a:pt x="59604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89397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popg87_このトイレは作業員専用です</dc:title>
  <dc:subject>popg87_このトイレは作業員専用です</dc:subject>
  <dc:creator>でじけろお</dc:creator>
  <cp:lastModifiedBy/>
  <cp:revision>1</cp:revision>
  <dcterms:created xsi:type="dcterms:W3CDTF">2014-12-04T06:28:15Z</dcterms:created>
  <dcterms:modified xsi:type="dcterms:W3CDTF">2024-11-13T15:06:29Z</dcterms:modified>
  <cp:version>1</cp:version>
</cp:coreProperties>
</file>