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326" r:id="rId2"/>
    <p:sldId id="331" r:id="rId3"/>
    <p:sldId id="316" r:id="rId4"/>
    <p:sldId id="329" r:id="rId5"/>
    <p:sldId id="327" r:id="rId6"/>
    <p:sldId id="330" r:id="rId7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  <a:srgbClr val="FF6600"/>
    <a:srgbClr val="FF0000"/>
    <a:srgbClr val="99CCFF"/>
    <a:srgbClr val="FFCC66"/>
    <a:srgbClr val="CC6600"/>
    <a:srgbClr val="CC9900"/>
    <a:srgbClr val="663300"/>
    <a:srgbClr val="003300"/>
    <a:srgbClr val="9966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 varScale="1">
        <p:scale>
          <a:sx n="53" d="100"/>
          <a:sy n="53" d="100"/>
        </p:scale>
        <p:origin x="1236" y="90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A181C1EA-FCE0-9998-D844-D635CEDB04E7}"/>
              </a:ext>
            </a:extLst>
          </p:cNvPr>
          <p:cNvSpPr txBox="1"/>
          <p:nvPr/>
        </p:nvSpPr>
        <p:spPr>
          <a:xfrm rot="5400000">
            <a:off x="-703815" y="2429489"/>
            <a:ext cx="8265629" cy="5029200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店内に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FF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トイレは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ありません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6E9C7195-FC4C-76F4-644F-73A917BE1BD4}"/>
              </a:ext>
            </a:extLst>
          </p:cNvPr>
          <p:cNvGrpSpPr/>
          <p:nvPr/>
        </p:nvGrpSpPr>
        <p:grpSpPr>
          <a:xfrm>
            <a:off x="158261" y="140677"/>
            <a:ext cx="6553435" cy="9606827"/>
            <a:chOff x="158261" y="140677"/>
            <a:chExt cx="9592407" cy="6528683"/>
          </a:xfrm>
        </p:grpSpPr>
        <p:sp>
          <p:nvSpPr>
            <p:cNvPr id="2" name="フレーム 1">
              <a:extLst>
                <a:ext uri="{FF2B5EF4-FFF2-40B4-BE49-F238E27FC236}">
                  <a16:creationId xmlns:a16="http://schemas.microsoft.com/office/drawing/2014/main" id="{19FA2E3D-805B-0A88-6630-4D40414CBFB8}"/>
                </a:ext>
              </a:extLst>
            </p:cNvPr>
            <p:cNvSpPr/>
            <p:nvPr/>
          </p:nvSpPr>
          <p:spPr>
            <a:xfrm>
              <a:off x="246013" y="203453"/>
              <a:ext cx="9407942" cy="6403132"/>
            </a:xfrm>
            <a:prstGeom prst="frame">
              <a:avLst>
                <a:gd name="adj1" fmla="val 2669"/>
              </a:avLst>
            </a:prstGeom>
            <a:solidFill>
              <a:srgbClr val="99CCFF"/>
            </a:solidFill>
            <a:ln w="38100">
              <a:solidFill>
                <a:srgbClr val="99CCFF"/>
              </a:solidFill>
              <a:prstDash val="sysDash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3" name="フレーム 2">
              <a:extLst>
                <a:ext uri="{FF2B5EF4-FFF2-40B4-BE49-F238E27FC236}">
                  <a16:creationId xmlns:a16="http://schemas.microsoft.com/office/drawing/2014/main" id="{8A4F3018-F145-F139-CA4E-70834E6A44EB}"/>
                </a:ext>
              </a:extLst>
            </p:cNvPr>
            <p:cNvSpPr/>
            <p:nvPr/>
          </p:nvSpPr>
          <p:spPr>
            <a:xfrm>
              <a:off x="158261" y="140677"/>
              <a:ext cx="9592407" cy="6528683"/>
            </a:xfrm>
            <a:prstGeom prst="frame">
              <a:avLst>
                <a:gd name="adj1" fmla="val 2669"/>
              </a:avLst>
            </a:prstGeom>
            <a:solidFill>
              <a:srgbClr val="00B0F0"/>
            </a:solidFill>
            <a:ln w="38100">
              <a:solidFill>
                <a:srgbClr val="99CCFF"/>
              </a:solidFill>
              <a:prstDash val="sysDash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424899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B5EA2B5-2B5B-EC80-A962-39C2481D8B1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7FCE9DA7-66D3-50B1-4A7D-A0F4F6D8E16B}"/>
              </a:ext>
            </a:extLst>
          </p:cNvPr>
          <p:cNvSpPr txBox="1"/>
          <p:nvPr/>
        </p:nvSpPr>
        <p:spPr>
          <a:xfrm rot="5400000">
            <a:off x="-703815" y="2429489"/>
            <a:ext cx="8265629" cy="5029200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店内に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FF00"/>
              </a:solidFill>
            </a:endParaRP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お手洗いは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ありません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DD9508A3-C2D7-B045-CD72-CAB44CFF5350}"/>
              </a:ext>
            </a:extLst>
          </p:cNvPr>
          <p:cNvGrpSpPr/>
          <p:nvPr/>
        </p:nvGrpSpPr>
        <p:grpSpPr>
          <a:xfrm>
            <a:off x="158261" y="140677"/>
            <a:ext cx="6553435" cy="9606827"/>
            <a:chOff x="158261" y="140677"/>
            <a:chExt cx="9592407" cy="6528683"/>
          </a:xfrm>
        </p:grpSpPr>
        <p:sp>
          <p:nvSpPr>
            <p:cNvPr id="2" name="フレーム 1">
              <a:extLst>
                <a:ext uri="{FF2B5EF4-FFF2-40B4-BE49-F238E27FC236}">
                  <a16:creationId xmlns:a16="http://schemas.microsoft.com/office/drawing/2014/main" id="{A4B25B43-C144-CB6A-107E-A96C1C8F7AFF}"/>
                </a:ext>
              </a:extLst>
            </p:cNvPr>
            <p:cNvSpPr/>
            <p:nvPr/>
          </p:nvSpPr>
          <p:spPr>
            <a:xfrm>
              <a:off x="246013" y="203453"/>
              <a:ext cx="9407942" cy="6403132"/>
            </a:xfrm>
            <a:prstGeom prst="frame">
              <a:avLst>
                <a:gd name="adj1" fmla="val 2669"/>
              </a:avLst>
            </a:prstGeom>
            <a:solidFill>
              <a:srgbClr val="99CCFF"/>
            </a:solidFill>
            <a:ln w="38100">
              <a:solidFill>
                <a:srgbClr val="99CCFF"/>
              </a:solidFill>
              <a:prstDash val="sysDash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3" name="フレーム 2">
              <a:extLst>
                <a:ext uri="{FF2B5EF4-FFF2-40B4-BE49-F238E27FC236}">
                  <a16:creationId xmlns:a16="http://schemas.microsoft.com/office/drawing/2014/main" id="{FC344357-E151-963F-BEE1-3B3627738493}"/>
                </a:ext>
              </a:extLst>
            </p:cNvPr>
            <p:cNvSpPr/>
            <p:nvPr/>
          </p:nvSpPr>
          <p:spPr>
            <a:xfrm>
              <a:off x="158261" y="140677"/>
              <a:ext cx="9592407" cy="6528683"/>
            </a:xfrm>
            <a:prstGeom prst="frame">
              <a:avLst>
                <a:gd name="adj1" fmla="val 2669"/>
              </a:avLst>
            </a:prstGeom>
            <a:solidFill>
              <a:srgbClr val="00B0F0"/>
            </a:solidFill>
            <a:ln w="38100">
              <a:solidFill>
                <a:srgbClr val="99CCFF"/>
              </a:solidFill>
              <a:prstDash val="sysDash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513701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フリーフォーム: 図形 2">
            <a:extLst>
              <a:ext uri="{FF2B5EF4-FFF2-40B4-BE49-F238E27FC236}">
                <a16:creationId xmlns:a16="http://schemas.microsoft.com/office/drawing/2014/main" id="{6CBFE448-052C-D58E-FD6C-C1AEF6F6456B}"/>
              </a:ext>
            </a:extLst>
          </p:cNvPr>
          <p:cNvSpPr/>
          <p:nvPr/>
        </p:nvSpPr>
        <p:spPr>
          <a:xfrm>
            <a:off x="218364" y="198224"/>
            <a:ext cx="6406724" cy="6780001"/>
          </a:xfrm>
          <a:custGeom>
            <a:avLst/>
            <a:gdLst>
              <a:gd name="connsiteX0" fmla="*/ 488833 w 6406724"/>
              <a:gd name="connsiteY0" fmla="*/ 0 h 7274644"/>
              <a:gd name="connsiteX1" fmla="*/ 5917891 w 6406724"/>
              <a:gd name="connsiteY1" fmla="*/ 0 h 7274644"/>
              <a:gd name="connsiteX2" fmla="*/ 6406724 w 6406724"/>
              <a:gd name="connsiteY2" fmla="*/ 488833 h 7274644"/>
              <a:gd name="connsiteX3" fmla="*/ 6406724 w 6406724"/>
              <a:gd name="connsiteY3" fmla="*/ 6110556 h 7274644"/>
              <a:gd name="connsiteX4" fmla="*/ 5917891 w 6406724"/>
              <a:gd name="connsiteY4" fmla="*/ 6599389 h 7274644"/>
              <a:gd name="connsiteX5" fmla="*/ 5051090 w 6406724"/>
              <a:gd name="connsiteY5" fmla="*/ 6599389 h 7274644"/>
              <a:gd name="connsiteX6" fmla="*/ 5045440 w 6406724"/>
              <a:gd name="connsiteY6" fmla="*/ 6625723 h 7274644"/>
              <a:gd name="connsiteX7" fmla="*/ 3973506 w 6406724"/>
              <a:gd name="connsiteY7" fmla="*/ 7244604 h 7274644"/>
              <a:gd name="connsiteX8" fmla="*/ 4582358 w 6406724"/>
              <a:gd name="connsiteY8" fmla="*/ 6634157 h 7274644"/>
              <a:gd name="connsiteX9" fmla="*/ 4593894 w 6406724"/>
              <a:gd name="connsiteY9" fmla="*/ 6599389 h 7274644"/>
              <a:gd name="connsiteX10" fmla="*/ 488833 w 6406724"/>
              <a:gd name="connsiteY10" fmla="*/ 6599389 h 7274644"/>
              <a:gd name="connsiteX11" fmla="*/ 0 w 6406724"/>
              <a:gd name="connsiteY11" fmla="*/ 6110556 h 7274644"/>
              <a:gd name="connsiteX12" fmla="*/ 0 w 6406724"/>
              <a:gd name="connsiteY12" fmla="*/ 488833 h 7274644"/>
              <a:gd name="connsiteX13" fmla="*/ 488833 w 6406724"/>
              <a:gd name="connsiteY13" fmla="*/ 0 h 72746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6406724" h="7274644">
                <a:moveTo>
                  <a:pt x="488833" y="0"/>
                </a:moveTo>
                <a:lnTo>
                  <a:pt x="5917891" y="0"/>
                </a:lnTo>
                <a:cubicBezTo>
                  <a:pt x="6187866" y="0"/>
                  <a:pt x="6406724" y="218858"/>
                  <a:pt x="6406724" y="488833"/>
                </a:cubicBezTo>
                <a:lnTo>
                  <a:pt x="6406724" y="6110556"/>
                </a:lnTo>
                <a:cubicBezTo>
                  <a:pt x="6406724" y="6380531"/>
                  <a:pt x="6187866" y="6599389"/>
                  <a:pt x="5917891" y="6599389"/>
                </a:cubicBezTo>
                <a:lnTo>
                  <a:pt x="5051090" y="6599389"/>
                </a:lnTo>
                <a:lnTo>
                  <a:pt x="5045440" y="6625723"/>
                </a:lnTo>
                <a:cubicBezTo>
                  <a:pt x="4920333" y="7092629"/>
                  <a:pt x="4440412" y="7369711"/>
                  <a:pt x="3973506" y="7244604"/>
                </a:cubicBezTo>
                <a:cubicBezTo>
                  <a:pt x="4253133" y="7132365"/>
                  <a:pt x="4472243" y="6910661"/>
                  <a:pt x="4582358" y="6634157"/>
                </a:cubicBezTo>
                <a:lnTo>
                  <a:pt x="4593894" y="6599389"/>
                </a:lnTo>
                <a:lnTo>
                  <a:pt x="488833" y="6599389"/>
                </a:lnTo>
                <a:cubicBezTo>
                  <a:pt x="218858" y="6599389"/>
                  <a:pt x="0" y="6380531"/>
                  <a:pt x="0" y="6110556"/>
                </a:cubicBezTo>
                <a:lnTo>
                  <a:pt x="0" y="488833"/>
                </a:lnTo>
                <a:cubicBezTo>
                  <a:pt x="0" y="218858"/>
                  <a:pt x="218858" y="0"/>
                  <a:pt x="488833" y="0"/>
                </a:cubicBezTo>
                <a:close/>
              </a:path>
            </a:pathLst>
          </a:custGeom>
          <a:solidFill>
            <a:srgbClr val="FFFF0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74EC2FA9-222E-2132-9035-EC71F9FB7317}"/>
              </a:ext>
            </a:extLst>
          </p:cNvPr>
          <p:cNvSpPr txBox="1"/>
          <p:nvPr/>
        </p:nvSpPr>
        <p:spPr>
          <a:xfrm>
            <a:off x="631340" y="857545"/>
            <a:ext cx="5595320" cy="4746902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  <a:effectLst/>
              </a:rPr>
              <a:t>店内に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  <a:effectLst/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  <a:effectLst/>
              </a:rPr>
              <a:t>トイレは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  <a:effectLst/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  <a:effectLst/>
              </a:rPr>
              <a:t>ありません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  <a:effectLst/>
            </a:endParaRPr>
          </a:p>
        </p:txBody>
      </p:sp>
      <p:grpSp>
        <p:nvGrpSpPr>
          <p:cNvPr id="50" name="グループ化 49">
            <a:extLst>
              <a:ext uri="{FF2B5EF4-FFF2-40B4-BE49-F238E27FC236}">
                <a16:creationId xmlns:a16="http://schemas.microsoft.com/office/drawing/2014/main" id="{106C5AD2-7B0C-655D-5F97-FE66B3CD7692}"/>
              </a:ext>
            </a:extLst>
          </p:cNvPr>
          <p:cNvGrpSpPr/>
          <p:nvPr/>
        </p:nvGrpSpPr>
        <p:grpSpPr>
          <a:xfrm>
            <a:off x="2309446" y="6231943"/>
            <a:ext cx="1880313" cy="3208165"/>
            <a:chOff x="-993379" y="1837767"/>
            <a:chExt cx="1521378" cy="2595755"/>
          </a:xfrm>
        </p:grpSpPr>
        <p:sp>
          <p:nvSpPr>
            <p:cNvPr id="51" name="フリーフォーム: 図形 50">
              <a:extLst>
                <a:ext uri="{FF2B5EF4-FFF2-40B4-BE49-F238E27FC236}">
                  <a16:creationId xmlns:a16="http://schemas.microsoft.com/office/drawing/2014/main" id="{14156FD9-8B41-D074-7009-C74050922F77}"/>
                </a:ext>
              </a:extLst>
            </p:cNvPr>
            <p:cNvSpPr/>
            <p:nvPr/>
          </p:nvSpPr>
          <p:spPr bwMode="auto">
            <a:xfrm>
              <a:off x="-783823" y="2118588"/>
              <a:ext cx="1121184" cy="643341"/>
            </a:xfrm>
            <a:custGeom>
              <a:avLst/>
              <a:gdLst>
                <a:gd name="connsiteX0" fmla="*/ 560592 w 1121184"/>
                <a:gd name="connsiteY0" fmla="*/ 0 h 643341"/>
                <a:gd name="connsiteX1" fmla="*/ 1121184 w 1121184"/>
                <a:gd name="connsiteY1" fmla="*/ 483193 h 643341"/>
                <a:gd name="connsiteX2" fmla="*/ 1112293 w 1121184"/>
                <a:gd name="connsiteY2" fmla="*/ 559213 h 643341"/>
                <a:gd name="connsiteX3" fmla="*/ 1108346 w 1121184"/>
                <a:gd name="connsiteY3" fmla="*/ 560819 h 643341"/>
                <a:gd name="connsiteX4" fmla="*/ 560592 w 1121184"/>
                <a:gd name="connsiteY4" fmla="*/ 643341 h 643341"/>
                <a:gd name="connsiteX5" fmla="*/ 12838 w 1121184"/>
                <a:gd name="connsiteY5" fmla="*/ 560819 h 643341"/>
                <a:gd name="connsiteX6" fmla="*/ 8891 w 1121184"/>
                <a:gd name="connsiteY6" fmla="*/ 559213 h 643341"/>
                <a:gd name="connsiteX7" fmla="*/ 0 w 1121184"/>
                <a:gd name="connsiteY7" fmla="*/ 483193 h 643341"/>
                <a:gd name="connsiteX8" fmla="*/ 560592 w 1121184"/>
                <a:gd name="connsiteY8" fmla="*/ 0 h 6433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21184" h="643341">
                  <a:moveTo>
                    <a:pt x="560592" y="0"/>
                  </a:moveTo>
                  <a:cubicBezTo>
                    <a:pt x="870198" y="0"/>
                    <a:pt x="1121184" y="216333"/>
                    <a:pt x="1121184" y="483193"/>
                  </a:cubicBezTo>
                  <a:lnTo>
                    <a:pt x="1112293" y="559213"/>
                  </a:lnTo>
                  <a:lnTo>
                    <a:pt x="1108346" y="560819"/>
                  </a:lnTo>
                  <a:cubicBezTo>
                    <a:pt x="951987" y="612919"/>
                    <a:pt x="763493" y="643341"/>
                    <a:pt x="560592" y="643341"/>
                  </a:cubicBezTo>
                  <a:cubicBezTo>
                    <a:pt x="357692" y="643341"/>
                    <a:pt x="169197" y="612919"/>
                    <a:pt x="12838" y="560819"/>
                  </a:cubicBezTo>
                  <a:lnTo>
                    <a:pt x="8891" y="559213"/>
                  </a:lnTo>
                  <a:lnTo>
                    <a:pt x="0" y="483193"/>
                  </a:lnTo>
                  <a:cubicBezTo>
                    <a:pt x="0" y="216333"/>
                    <a:pt x="250986" y="0"/>
                    <a:pt x="560592" y="0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2" name="フリーフォーム: 図形 51">
              <a:extLst>
                <a:ext uri="{FF2B5EF4-FFF2-40B4-BE49-F238E27FC236}">
                  <a16:creationId xmlns:a16="http://schemas.microsoft.com/office/drawing/2014/main" id="{EBC0CC82-297B-E3FA-E21C-8DDC00769B1C}"/>
                </a:ext>
              </a:extLst>
            </p:cNvPr>
            <p:cNvSpPr/>
            <p:nvPr/>
          </p:nvSpPr>
          <p:spPr bwMode="auto">
            <a:xfrm rot="8100000">
              <a:off x="245892" y="3706522"/>
              <a:ext cx="282107" cy="296241"/>
            </a:xfrm>
            <a:custGeom>
              <a:avLst/>
              <a:gdLst>
                <a:gd name="connsiteX0" fmla="*/ 293521 w 412229"/>
                <a:gd name="connsiteY0" fmla="*/ 0 h 427334"/>
                <a:gd name="connsiteX1" fmla="*/ 390798 w 412229"/>
                <a:gd name="connsiteY1" fmla="*/ 53757 h 427334"/>
                <a:gd name="connsiteX2" fmla="*/ 293521 w 412229"/>
                <a:gd name="connsiteY2" fmla="*/ 112278 h 427334"/>
                <a:gd name="connsiteX3" fmla="*/ 284673 w 412229"/>
                <a:gd name="connsiteY3" fmla="*/ 110996 h 427334"/>
                <a:gd name="connsiteX4" fmla="*/ 272276 w 412229"/>
                <a:gd name="connsiteY4" fmla="*/ 115729 h 427334"/>
                <a:gd name="connsiteX5" fmla="*/ 261464 w 412229"/>
                <a:gd name="connsiteY5" fmla="*/ 131958 h 427334"/>
                <a:gd name="connsiteX6" fmla="*/ 273853 w 412229"/>
                <a:gd name="connsiteY6" fmla="*/ 166983 h 427334"/>
                <a:gd name="connsiteX7" fmla="*/ 292464 w 412229"/>
                <a:gd name="connsiteY7" fmla="*/ 172805 h 427334"/>
                <a:gd name="connsiteX8" fmla="*/ 303590 w 412229"/>
                <a:gd name="connsiteY8" fmla="*/ 169176 h 427334"/>
                <a:gd name="connsiteX9" fmla="*/ 310221 w 412229"/>
                <a:gd name="connsiteY9" fmla="*/ 159341 h 427334"/>
                <a:gd name="connsiteX10" fmla="*/ 352474 w 412229"/>
                <a:gd name="connsiteY10" fmla="*/ 141839 h 427334"/>
                <a:gd name="connsiteX11" fmla="*/ 412229 w 412229"/>
                <a:gd name="connsiteY11" fmla="*/ 201594 h 427334"/>
                <a:gd name="connsiteX12" fmla="*/ 375734 w 412229"/>
                <a:gd name="connsiteY12" fmla="*/ 256653 h 427334"/>
                <a:gd name="connsiteX13" fmla="*/ 366925 w 412229"/>
                <a:gd name="connsiteY13" fmla="*/ 258432 h 427334"/>
                <a:gd name="connsiteX14" fmla="*/ 335342 w 412229"/>
                <a:gd name="connsiteY14" fmla="*/ 274409 h 427334"/>
                <a:gd name="connsiteX15" fmla="*/ 289635 w 412229"/>
                <a:gd name="connsiteY15" fmla="*/ 278194 h 427334"/>
                <a:gd name="connsiteX16" fmla="*/ 292337 w 412229"/>
                <a:gd name="connsiteY16" fmla="*/ 321306 h 427334"/>
                <a:gd name="connsiteX17" fmla="*/ 209975 w 412229"/>
                <a:gd name="connsiteY17" fmla="*/ 414524 h 427334"/>
                <a:gd name="connsiteX18" fmla="*/ 180488 w 412229"/>
                <a:gd name="connsiteY18" fmla="*/ 422425 h 427334"/>
                <a:gd name="connsiteX19" fmla="*/ 5285 w 412229"/>
                <a:gd name="connsiteY19" fmla="*/ 321272 h 427334"/>
                <a:gd name="connsiteX20" fmla="*/ 4909 w 412229"/>
                <a:gd name="connsiteY20" fmla="*/ 319868 h 427334"/>
                <a:gd name="connsiteX21" fmla="*/ 106062 w 412229"/>
                <a:gd name="connsiteY21" fmla="*/ 144665 h 427334"/>
                <a:gd name="connsiteX22" fmla="*/ 135549 w 412229"/>
                <a:gd name="connsiteY22" fmla="*/ 136764 h 427334"/>
                <a:gd name="connsiteX23" fmla="*/ 153158 w 412229"/>
                <a:gd name="connsiteY23" fmla="*/ 135661 h 427334"/>
                <a:gd name="connsiteX24" fmla="*/ 157273 w 412229"/>
                <a:gd name="connsiteY24" fmla="*/ 102172 h 427334"/>
                <a:gd name="connsiteX25" fmla="*/ 241729 w 412229"/>
                <a:gd name="connsiteY25" fmla="*/ 9762 h 427334"/>
                <a:gd name="connsiteX26" fmla="*/ 284487 w 412229"/>
                <a:gd name="connsiteY26" fmla="*/ 575 h 427334"/>
                <a:gd name="connsiteX27" fmla="*/ 284527 w 412229"/>
                <a:gd name="connsiteY27" fmla="*/ 1303 h 427334"/>
                <a:gd name="connsiteX0" fmla="*/ 293521 w 412229"/>
                <a:gd name="connsiteY0" fmla="*/ 0 h 427334"/>
                <a:gd name="connsiteX1" fmla="*/ 390798 w 412229"/>
                <a:gd name="connsiteY1" fmla="*/ 53757 h 427334"/>
                <a:gd name="connsiteX2" fmla="*/ 293521 w 412229"/>
                <a:gd name="connsiteY2" fmla="*/ 112278 h 427334"/>
                <a:gd name="connsiteX3" fmla="*/ 284673 w 412229"/>
                <a:gd name="connsiteY3" fmla="*/ 110996 h 427334"/>
                <a:gd name="connsiteX4" fmla="*/ 272276 w 412229"/>
                <a:gd name="connsiteY4" fmla="*/ 115729 h 427334"/>
                <a:gd name="connsiteX5" fmla="*/ 261464 w 412229"/>
                <a:gd name="connsiteY5" fmla="*/ 131958 h 427334"/>
                <a:gd name="connsiteX6" fmla="*/ 273853 w 412229"/>
                <a:gd name="connsiteY6" fmla="*/ 166983 h 427334"/>
                <a:gd name="connsiteX7" fmla="*/ 292464 w 412229"/>
                <a:gd name="connsiteY7" fmla="*/ 172805 h 427334"/>
                <a:gd name="connsiteX8" fmla="*/ 303590 w 412229"/>
                <a:gd name="connsiteY8" fmla="*/ 169176 h 427334"/>
                <a:gd name="connsiteX9" fmla="*/ 310221 w 412229"/>
                <a:gd name="connsiteY9" fmla="*/ 159341 h 427334"/>
                <a:gd name="connsiteX10" fmla="*/ 352474 w 412229"/>
                <a:gd name="connsiteY10" fmla="*/ 141839 h 427334"/>
                <a:gd name="connsiteX11" fmla="*/ 412229 w 412229"/>
                <a:gd name="connsiteY11" fmla="*/ 201594 h 427334"/>
                <a:gd name="connsiteX12" fmla="*/ 375734 w 412229"/>
                <a:gd name="connsiteY12" fmla="*/ 256653 h 427334"/>
                <a:gd name="connsiteX13" fmla="*/ 366925 w 412229"/>
                <a:gd name="connsiteY13" fmla="*/ 258432 h 427334"/>
                <a:gd name="connsiteX14" fmla="*/ 335342 w 412229"/>
                <a:gd name="connsiteY14" fmla="*/ 274409 h 427334"/>
                <a:gd name="connsiteX15" fmla="*/ 289635 w 412229"/>
                <a:gd name="connsiteY15" fmla="*/ 278194 h 427334"/>
                <a:gd name="connsiteX16" fmla="*/ 292337 w 412229"/>
                <a:gd name="connsiteY16" fmla="*/ 321306 h 427334"/>
                <a:gd name="connsiteX17" fmla="*/ 209975 w 412229"/>
                <a:gd name="connsiteY17" fmla="*/ 414524 h 427334"/>
                <a:gd name="connsiteX18" fmla="*/ 180488 w 412229"/>
                <a:gd name="connsiteY18" fmla="*/ 422425 h 427334"/>
                <a:gd name="connsiteX19" fmla="*/ 5285 w 412229"/>
                <a:gd name="connsiteY19" fmla="*/ 321272 h 427334"/>
                <a:gd name="connsiteX20" fmla="*/ 4909 w 412229"/>
                <a:gd name="connsiteY20" fmla="*/ 319868 h 427334"/>
                <a:gd name="connsiteX21" fmla="*/ 106062 w 412229"/>
                <a:gd name="connsiteY21" fmla="*/ 144665 h 427334"/>
                <a:gd name="connsiteX22" fmla="*/ 135549 w 412229"/>
                <a:gd name="connsiteY22" fmla="*/ 136764 h 427334"/>
                <a:gd name="connsiteX23" fmla="*/ 157273 w 412229"/>
                <a:gd name="connsiteY23" fmla="*/ 102172 h 427334"/>
                <a:gd name="connsiteX24" fmla="*/ 241729 w 412229"/>
                <a:gd name="connsiteY24" fmla="*/ 9762 h 427334"/>
                <a:gd name="connsiteX25" fmla="*/ 284487 w 412229"/>
                <a:gd name="connsiteY25" fmla="*/ 575 h 427334"/>
                <a:gd name="connsiteX26" fmla="*/ 284527 w 412229"/>
                <a:gd name="connsiteY26" fmla="*/ 1303 h 427334"/>
                <a:gd name="connsiteX27" fmla="*/ 293521 w 412229"/>
                <a:gd name="connsiteY27" fmla="*/ 0 h 427334"/>
                <a:gd name="connsiteX0" fmla="*/ 293521 w 412229"/>
                <a:gd name="connsiteY0" fmla="*/ 0 h 427334"/>
                <a:gd name="connsiteX1" fmla="*/ 390798 w 412229"/>
                <a:gd name="connsiteY1" fmla="*/ 53757 h 427334"/>
                <a:gd name="connsiteX2" fmla="*/ 293521 w 412229"/>
                <a:gd name="connsiteY2" fmla="*/ 112278 h 427334"/>
                <a:gd name="connsiteX3" fmla="*/ 284673 w 412229"/>
                <a:gd name="connsiteY3" fmla="*/ 110996 h 427334"/>
                <a:gd name="connsiteX4" fmla="*/ 272276 w 412229"/>
                <a:gd name="connsiteY4" fmla="*/ 115729 h 427334"/>
                <a:gd name="connsiteX5" fmla="*/ 261464 w 412229"/>
                <a:gd name="connsiteY5" fmla="*/ 131958 h 427334"/>
                <a:gd name="connsiteX6" fmla="*/ 273853 w 412229"/>
                <a:gd name="connsiteY6" fmla="*/ 166983 h 427334"/>
                <a:gd name="connsiteX7" fmla="*/ 292464 w 412229"/>
                <a:gd name="connsiteY7" fmla="*/ 172805 h 427334"/>
                <a:gd name="connsiteX8" fmla="*/ 303590 w 412229"/>
                <a:gd name="connsiteY8" fmla="*/ 169176 h 427334"/>
                <a:gd name="connsiteX9" fmla="*/ 310221 w 412229"/>
                <a:gd name="connsiteY9" fmla="*/ 159341 h 427334"/>
                <a:gd name="connsiteX10" fmla="*/ 352474 w 412229"/>
                <a:gd name="connsiteY10" fmla="*/ 141839 h 427334"/>
                <a:gd name="connsiteX11" fmla="*/ 412229 w 412229"/>
                <a:gd name="connsiteY11" fmla="*/ 201594 h 427334"/>
                <a:gd name="connsiteX12" fmla="*/ 375734 w 412229"/>
                <a:gd name="connsiteY12" fmla="*/ 256653 h 427334"/>
                <a:gd name="connsiteX13" fmla="*/ 366925 w 412229"/>
                <a:gd name="connsiteY13" fmla="*/ 258432 h 427334"/>
                <a:gd name="connsiteX14" fmla="*/ 335342 w 412229"/>
                <a:gd name="connsiteY14" fmla="*/ 274409 h 427334"/>
                <a:gd name="connsiteX15" fmla="*/ 289635 w 412229"/>
                <a:gd name="connsiteY15" fmla="*/ 278194 h 427334"/>
                <a:gd name="connsiteX16" fmla="*/ 292337 w 412229"/>
                <a:gd name="connsiteY16" fmla="*/ 321306 h 427334"/>
                <a:gd name="connsiteX17" fmla="*/ 209975 w 412229"/>
                <a:gd name="connsiteY17" fmla="*/ 414524 h 427334"/>
                <a:gd name="connsiteX18" fmla="*/ 180488 w 412229"/>
                <a:gd name="connsiteY18" fmla="*/ 422425 h 427334"/>
                <a:gd name="connsiteX19" fmla="*/ 5285 w 412229"/>
                <a:gd name="connsiteY19" fmla="*/ 321272 h 427334"/>
                <a:gd name="connsiteX20" fmla="*/ 4909 w 412229"/>
                <a:gd name="connsiteY20" fmla="*/ 319868 h 427334"/>
                <a:gd name="connsiteX21" fmla="*/ 106062 w 412229"/>
                <a:gd name="connsiteY21" fmla="*/ 144665 h 427334"/>
                <a:gd name="connsiteX22" fmla="*/ 157273 w 412229"/>
                <a:gd name="connsiteY22" fmla="*/ 102172 h 427334"/>
                <a:gd name="connsiteX23" fmla="*/ 241729 w 412229"/>
                <a:gd name="connsiteY23" fmla="*/ 9762 h 427334"/>
                <a:gd name="connsiteX24" fmla="*/ 284487 w 412229"/>
                <a:gd name="connsiteY24" fmla="*/ 575 h 427334"/>
                <a:gd name="connsiteX25" fmla="*/ 284527 w 412229"/>
                <a:gd name="connsiteY25" fmla="*/ 1303 h 427334"/>
                <a:gd name="connsiteX26" fmla="*/ 293521 w 412229"/>
                <a:gd name="connsiteY26" fmla="*/ 0 h 427334"/>
                <a:gd name="connsiteX0" fmla="*/ 295015 w 413723"/>
                <a:gd name="connsiteY0" fmla="*/ 0 h 427334"/>
                <a:gd name="connsiteX1" fmla="*/ 392292 w 413723"/>
                <a:gd name="connsiteY1" fmla="*/ 53757 h 427334"/>
                <a:gd name="connsiteX2" fmla="*/ 295015 w 413723"/>
                <a:gd name="connsiteY2" fmla="*/ 112278 h 427334"/>
                <a:gd name="connsiteX3" fmla="*/ 286167 w 413723"/>
                <a:gd name="connsiteY3" fmla="*/ 110996 h 427334"/>
                <a:gd name="connsiteX4" fmla="*/ 273770 w 413723"/>
                <a:gd name="connsiteY4" fmla="*/ 115729 h 427334"/>
                <a:gd name="connsiteX5" fmla="*/ 262958 w 413723"/>
                <a:gd name="connsiteY5" fmla="*/ 131958 h 427334"/>
                <a:gd name="connsiteX6" fmla="*/ 275347 w 413723"/>
                <a:gd name="connsiteY6" fmla="*/ 166983 h 427334"/>
                <a:gd name="connsiteX7" fmla="*/ 293958 w 413723"/>
                <a:gd name="connsiteY7" fmla="*/ 172805 h 427334"/>
                <a:gd name="connsiteX8" fmla="*/ 305084 w 413723"/>
                <a:gd name="connsiteY8" fmla="*/ 169176 h 427334"/>
                <a:gd name="connsiteX9" fmla="*/ 311715 w 413723"/>
                <a:gd name="connsiteY9" fmla="*/ 159341 h 427334"/>
                <a:gd name="connsiteX10" fmla="*/ 353968 w 413723"/>
                <a:gd name="connsiteY10" fmla="*/ 141839 h 427334"/>
                <a:gd name="connsiteX11" fmla="*/ 413723 w 413723"/>
                <a:gd name="connsiteY11" fmla="*/ 201594 h 427334"/>
                <a:gd name="connsiteX12" fmla="*/ 377228 w 413723"/>
                <a:gd name="connsiteY12" fmla="*/ 256653 h 427334"/>
                <a:gd name="connsiteX13" fmla="*/ 368419 w 413723"/>
                <a:gd name="connsiteY13" fmla="*/ 258432 h 427334"/>
                <a:gd name="connsiteX14" fmla="*/ 336836 w 413723"/>
                <a:gd name="connsiteY14" fmla="*/ 274409 h 427334"/>
                <a:gd name="connsiteX15" fmla="*/ 291129 w 413723"/>
                <a:gd name="connsiteY15" fmla="*/ 278194 h 427334"/>
                <a:gd name="connsiteX16" fmla="*/ 293831 w 413723"/>
                <a:gd name="connsiteY16" fmla="*/ 321306 h 427334"/>
                <a:gd name="connsiteX17" fmla="*/ 211469 w 413723"/>
                <a:gd name="connsiteY17" fmla="*/ 414524 h 427334"/>
                <a:gd name="connsiteX18" fmla="*/ 181982 w 413723"/>
                <a:gd name="connsiteY18" fmla="*/ 422425 h 427334"/>
                <a:gd name="connsiteX19" fmla="*/ 6779 w 413723"/>
                <a:gd name="connsiteY19" fmla="*/ 321272 h 427334"/>
                <a:gd name="connsiteX20" fmla="*/ 6403 w 413723"/>
                <a:gd name="connsiteY20" fmla="*/ 319868 h 427334"/>
                <a:gd name="connsiteX21" fmla="*/ 90887 w 413723"/>
                <a:gd name="connsiteY21" fmla="*/ 142283 h 427334"/>
                <a:gd name="connsiteX22" fmla="*/ 158767 w 413723"/>
                <a:gd name="connsiteY22" fmla="*/ 102172 h 427334"/>
                <a:gd name="connsiteX23" fmla="*/ 243223 w 413723"/>
                <a:gd name="connsiteY23" fmla="*/ 9762 h 427334"/>
                <a:gd name="connsiteX24" fmla="*/ 285981 w 413723"/>
                <a:gd name="connsiteY24" fmla="*/ 575 h 427334"/>
                <a:gd name="connsiteX25" fmla="*/ 286021 w 413723"/>
                <a:gd name="connsiteY25" fmla="*/ 1303 h 427334"/>
                <a:gd name="connsiteX26" fmla="*/ 295015 w 413723"/>
                <a:gd name="connsiteY26" fmla="*/ 0 h 427334"/>
                <a:gd name="connsiteX0" fmla="*/ 294776 w 413484"/>
                <a:gd name="connsiteY0" fmla="*/ 0 h 427334"/>
                <a:gd name="connsiteX1" fmla="*/ 392053 w 413484"/>
                <a:gd name="connsiteY1" fmla="*/ 53757 h 427334"/>
                <a:gd name="connsiteX2" fmla="*/ 294776 w 413484"/>
                <a:gd name="connsiteY2" fmla="*/ 112278 h 427334"/>
                <a:gd name="connsiteX3" fmla="*/ 285928 w 413484"/>
                <a:gd name="connsiteY3" fmla="*/ 110996 h 427334"/>
                <a:gd name="connsiteX4" fmla="*/ 273531 w 413484"/>
                <a:gd name="connsiteY4" fmla="*/ 115729 h 427334"/>
                <a:gd name="connsiteX5" fmla="*/ 262719 w 413484"/>
                <a:gd name="connsiteY5" fmla="*/ 131958 h 427334"/>
                <a:gd name="connsiteX6" fmla="*/ 275108 w 413484"/>
                <a:gd name="connsiteY6" fmla="*/ 166983 h 427334"/>
                <a:gd name="connsiteX7" fmla="*/ 293719 w 413484"/>
                <a:gd name="connsiteY7" fmla="*/ 172805 h 427334"/>
                <a:gd name="connsiteX8" fmla="*/ 304845 w 413484"/>
                <a:gd name="connsiteY8" fmla="*/ 169176 h 427334"/>
                <a:gd name="connsiteX9" fmla="*/ 311476 w 413484"/>
                <a:gd name="connsiteY9" fmla="*/ 159341 h 427334"/>
                <a:gd name="connsiteX10" fmla="*/ 353729 w 413484"/>
                <a:gd name="connsiteY10" fmla="*/ 141839 h 427334"/>
                <a:gd name="connsiteX11" fmla="*/ 413484 w 413484"/>
                <a:gd name="connsiteY11" fmla="*/ 201594 h 427334"/>
                <a:gd name="connsiteX12" fmla="*/ 376989 w 413484"/>
                <a:gd name="connsiteY12" fmla="*/ 256653 h 427334"/>
                <a:gd name="connsiteX13" fmla="*/ 368180 w 413484"/>
                <a:gd name="connsiteY13" fmla="*/ 258432 h 427334"/>
                <a:gd name="connsiteX14" fmla="*/ 336597 w 413484"/>
                <a:gd name="connsiteY14" fmla="*/ 274409 h 427334"/>
                <a:gd name="connsiteX15" fmla="*/ 290890 w 413484"/>
                <a:gd name="connsiteY15" fmla="*/ 278194 h 427334"/>
                <a:gd name="connsiteX16" fmla="*/ 293592 w 413484"/>
                <a:gd name="connsiteY16" fmla="*/ 321306 h 427334"/>
                <a:gd name="connsiteX17" fmla="*/ 211230 w 413484"/>
                <a:gd name="connsiteY17" fmla="*/ 414524 h 427334"/>
                <a:gd name="connsiteX18" fmla="*/ 181743 w 413484"/>
                <a:gd name="connsiteY18" fmla="*/ 422425 h 427334"/>
                <a:gd name="connsiteX19" fmla="*/ 6540 w 413484"/>
                <a:gd name="connsiteY19" fmla="*/ 321272 h 427334"/>
                <a:gd name="connsiteX20" fmla="*/ 6164 w 413484"/>
                <a:gd name="connsiteY20" fmla="*/ 319868 h 427334"/>
                <a:gd name="connsiteX21" fmla="*/ 90648 w 413484"/>
                <a:gd name="connsiteY21" fmla="*/ 142283 h 427334"/>
                <a:gd name="connsiteX22" fmla="*/ 158528 w 413484"/>
                <a:gd name="connsiteY22" fmla="*/ 102172 h 427334"/>
                <a:gd name="connsiteX23" fmla="*/ 242984 w 413484"/>
                <a:gd name="connsiteY23" fmla="*/ 9762 h 427334"/>
                <a:gd name="connsiteX24" fmla="*/ 285742 w 413484"/>
                <a:gd name="connsiteY24" fmla="*/ 575 h 427334"/>
                <a:gd name="connsiteX25" fmla="*/ 285782 w 413484"/>
                <a:gd name="connsiteY25" fmla="*/ 1303 h 427334"/>
                <a:gd name="connsiteX26" fmla="*/ 294776 w 413484"/>
                <a:gd name="connsiteY26" fmla="*/ 0 h 427334"/>
                <a:gd name="connsiteX0" fmla="*/ 294776 w 413484"/>
                <a:gd name="connsiteY0" fmla="*/ 0 h 427334"/>
                <a:gd name="connsiteX1" fmla="*/ 392053 w 413484"/>
                <a:gd name="connsiteY1" fmla="*/ 53757 h 427334"/>
                <a:gd name="connsiteX2" fmla="*/ 294776 w 413484"/>
                <a:gd name="connsiteY2" fmla="*/ 112278 h 427334"/>
                <a:gd name="connsiteX3" fmla="*/ 285928 w 413484"/>
                <a:gd name="connsiteY3" fmla="*/ 110996 h 427334"/>
                <a:gd name="connsiteX4" fmla="*/ 273531 w 413484"/>
                <a:gd name="connsiteY4" fmla="*/ 115729 h 427334"/>
                <a:gd name="connsiteX5" fmla="*/ 262719 w 413484"/>
                <a:gd name="connsiteY5" fmla="*/ 131958 h 427334"/>
                <a:gd name="connsiteX6" fmla="*/ 275108 w 413484"/>
                <a:gd name="connsiteY6" fmla="*/ 166983 h 427334"/>
                <a:gd name="connsiteX7" fmla="*/ 293719 w 413484"/>
                <a:gd name="connsiteY7" fmla="*/ 172805 h 427334"/>
                <a:gd name="connsiteX8" fmla="*/ 304845 w 413484"/>
                <a:gd name="connsiteY8" fmla="*/ 169176 h 427334"/>
                <a:gd name="connsiteX9" fmla="*/ 311476 w 413484"/>
                <a:gd name="connsiteY9" fmla="*/ 159341 h 427334"/>
                <a:gd name="connsiteX10" fmla="*/ 353729 w 413484"/>
                <a:gd name="connsiteY10" fmla="*/ 141839 h 427334"/>
                <a:gd name="connsiteX11" fmla="*/ 413484 w 413484"/>
                <a:gd name="connsiteY11" fmla="*/ 201594 h 427334"/>
                <a:gd name="connsiteX12" fmla="*/ 376989 w 413484"/>
                <a:gd name="connsiteY12" fmla="*/ 256653 h 427334"/>
                <a:gd name="connsiteX13" fmla="*/ 368180 w 413484"/>
                <a:gd name="connsiteY13" fmla="*/ 258432 h 427334"/>
                <a:gd name="connsiteX14" fmla="*/ 336597 w 413484"/>
                <a:gd name="connsiteY14" fmla="*/ 274409 h 427334"/>
                <a:gd name="connsiteX15" fmla="*/ 290890 w 413484"/>
                <a:gd name="connsiteY15" fmla="*/ 278194 h 427334"/>
                <a:gd name="connsiteX16" fmla="*/ 293592 w 413484"/>
                <a:gd name="connsiteY16" fmla="*/ 321306 h 427334"/>
                <a:gd name="connsiteX17" fmla="*/ 211230 w 413484"/>
                <a:gd name="connsiteY17" fmla="*/ 414524 h 427334"/>
                <a:gd name="connsiteX18" fmla="*/ 181743 w 413484"/>
                <a:gd name="connsiteY18" fmla="*/ 422425 h 427334"/>
                <a:gd name="connsiteX19" fmla="*/ 6540 w 413484"/>
                <a:gd name="connsiteY19" fmla="*/ 321272 h 427334"/>
                <a:gd name="connsiteX20" fmla="*/ 6164 w 413484"/>
                <a:gd name="connsiteY20" fmla="*/ 319868 h 427334"/>
                <a:gd name="connsiteX21" fmla="*/ 90648 w 413484"/>
                <a:gd name="connsiteY21" fmla="*/ 142283 h 427334"/>
                <a:gd name="connsiteX22" fmla="*/ 153766 w 413484"/>
                <a:gd name="connsiteY22" fmla="*/ 75978 h 427334"/>
                <a:gd name="connsiteX23" fmla="*/ 242984 w 413484"/>
                <a:gd name="connsiteY23" fmla="*/ 9762 h 427334"/>
                <a:gd name="connsiteX24" fmla="*/ 285742 w 413484"/>
                <a:gd name="connsiteY24" fmla="*/ 575 h 427334"/>
                <a:gd name="connsiteX25" fmla="*/ 285782 w 413484"/>
                <a:gd name="connsiteY25" fmla="*/ 1303 h 427334"/>
                <a:gd name="connsiteX26" fmla="*/ 294776 w 413484"/>
                <a:gd name="connsiteY26" fmla="*/ 0 h 427334"/>
                <a:gd name="connsiteX0" fmla="*/ 294776 w 413484"/>
                <a:gd name="connsiteY0" fmla="*/ 0 h 427334"/>
                <a:gd name="connsiteX1" fmla="*/ 392053 w 413484"/>
                <a:gd name="connsiteY1" fmla="*/ 53757 h 427334"/>
                <a:gd name="connsiteX2" fmla="*/ 294776 w 413484"/>
                <a:gd name="connsiteY2" fmla="*/ 112278 h 427334"/>
                <a:gd name="connsiteX3" fmla="*/ 285928 w 413484"/>
                <a:gd name="connsiteY3" fmla="*/ 110996 h 427334"/>
                <a:gd name="connsiteX4" fmla="*/ 273531 w 413484"/>
                <a:gd name="connsiteY4" fmla="*/ 115729 h 427334"/>
                <a:gd name="connsiteX5" fmla="*/ 262719 w 413484"/>
                <a:gd name="connsiteY5" fmla="*/ 131958 h 427334"/>
                <a:gd name="connsiteX6" fmla="*/ 275108 w 413484"/>
                <a:gd name="connsiteY6" fmla="*/ 166983 h 427334"/>
                <a:gd name="connsiteX7" fmla="*/ 293719 w 413484"/>
                <a:gd name="connsiteY7" fmla="*/ 172805 h 427334"/>
                <a:gd name="connsiteX8" fmla="*/ 304845 w 413484"/>
                <a:gd name="connsiteY8" fmla="*/ 169176 h 427334"/>
                <a:gd name="connsiteX9" fmla="*/ 311476 w 413484"/>
                <a:gd name="connsiteY9" fmla="*/ 159341 h 427334"/>
                <a:gd name="connsiteX10" fmla="*/ 353729 w 413484"/>
                <a:gd name="connsiteY10" fmla="*/ 141839 h 427334"/>
                <a:gd name="connsiteX11" fmla="*/ 413484 w 413484"/>
                <a:gd name="connsiteY11" fmla="*/ 201594 h 427334"/>
                <a:gd name="connsiteX12" fmla="*/ 376989 w 413484"/>
                <a:gd name="connsiteY12" fmla="*/ 256653 h 427334"/>
                <a:gd name="connsiteX13" fmla="*/ 368180 w 413484"/>
                <a:gd name="connsiteY13" fmla="*/ 258432 h 427334"/>
                <a:gd name="connsiteX14" fmla="*/ 336597 w 413484"/>
                <a:gd name="connsiteY14" fmla="*/ 274409 h 427334"/>
                <a:gd name="connsiteX15" fmla="*/ 290890 w 413484"/>
                <a:gd name="connsiteY15" fmla="*/ 278194 h 427334"/>
                <a:gd name="connsiteX16" fmla="*/ 293592 w 413484"/>
                <a:gd name="connsiteY16" fmla="*/ 321306 h 427334"/>
                <a:gd name="connsiteX17" fmla="*/ 211230 w 413484"/>
                <a:gd name="connsiteY17" fmla="*/ 414524 h 427334"/>
                <a:gd name="connsiteX18" fmla="*/ 181743 w 413484"/>
                <a:gd name="connsiteY18" fmla="*/ 422425 h 427334"/>
                <a:gd name="connsiteX19" fmla="*/ 6540 w 413484"/>
                <a:gd name="connsiteY19" fmla="*/ 321272 h 427334"/>
                <a:gd name="connsiteX20" fmla="*/ 6164 w 413484"/>
                <a:gd name="connsiteY20" fmla="*/ 319868 h 427334"/>
                <a:gd name="connsiteX21" fmla="*/ 90648 w 413484"/>
                <a:gd name="connsiteY21" fmla="*/ 142283 h 427334"/>
                <a:gd name="connsiteX22" fmla="*/ 153766 w 413484"/>
                <a:gd name="connsiteY22" fmla="*/ 75978 h 427334"/>
                <a:gd name="connsiteX23" fmla="*/ 242984 w 413484"/>
                <a:gd name="connsiteY23" fmla="*/ 9762 h 427334"/>
                <a:gd name="connsiteX24" fmla="*/ 285742 w 413484"/>
                <a:gd name="connsiteY24" fmla="*/ 575 h 427334"/>
                <a:gd name="connsiteX25" fmla="*/ 285782 w 413484"/>
                <a:gd name="connsiteY25" fmla="*/ 1303 h 427334"/>
                <a:gd name="connsiteX26" fmla="*/ 294776 w 413484"/>
                <a:gd name="connsiteY26" fmla="*/ 0 h 427334"/>
                <a:gd name="connsiteX0" fmla="*/ 294776 w 413484"/>
                <a:gd name="connsiteY0" fmla="*/ 0 h 427334"/>
                <a:gd name="connsiteX1" fmla="*/ 392053 w 413484"/>
                <a:gd name="connsiteY1" fmla="*/ 53757 h 427334"/>
                <a:gd name="connsiteX2" fmla="*/ 294776 w 413484"/>
                <a:gd name="connsiteY2" fmla="*/ 112278 h 427334"/>
                <a:gd name="connsiteX3" fmla="*/ 285928 w 413484"/>
                <a:gd name="connsiteY3" fmla="*/ 110996 h 427334"/>
                <a:gd name="connsiteX4" fmla="*/ 273531 w 413484"/>
                <a:gd name="connsiteY4" fmla="*/ 115729 h 427334"/>
                <a:gd name="connsiteX5" fmla="*/ 262719 w 413484"/>
                <a:gd name="connsiteY5" fmla="*/ 131958 h 427334"/>
                <a:gd name="connsiteX6" fmla="*/ 275108 w 413484"/>
                <a:gd name="connsiteY6" fmla="*/ 166983 h 427334"/>
                <a:gd name="connsiteX7" fmla="*/ 293719 w 413484"/>
                <a:gd name="connsiteY7" fmla="*/ 172805 h 427334"/>
                <a:gd name="connsiteX8" fmla="*/ 304845 w 413484"/>
                <a:gd name="connsiteY8" fmla="*/ 169176 h 427334"/>
                <a:gd name="connsiteX9" fmla="*/ 311476 w 413484"/>
                <a:gd name="connsiteY9" fmla="*/ 159341 h 427334"/>
                <a:gd name="connsiteX10" fmla="*/ 353729 w 413484"/>
                <a:gd name="connsiteY10" fmla="*/ 141839 h 427334"/>
                <a:gd name="connsiteX11" fmla="*/ 413484 w 413484"/>
                <a:gd name="connsiteY11" fmla="*/ 201594 h 427334"/>
                <a:gd name="connsiteX12" fmla="*/ 376989 w 413484"/>
                <a:gd name="connsiteY12" fmla="*/ 256653 h 427334"/>
                <a:gd name="connsiteX13" fmla="*/ 368180 w 413484"/>
                <a:gd name="connsiteY13" fmla="*/ 258432 h 427334"/>
                <a:gd name="connsiteX14" fmla="*/ 336597 w 413484"/>
                <a:gd name="connsiteY14" fmla="*/ 274409 h 427334"/>
                <a:gd name="connsiteX15" fmla="*/ 293592 w 413484"/>
                <a:gd name="connsiteY15" fmla="*/ 321306 h 427334"/>
                <a:gd name="connsiteX16" fmla="*/ 211230 w 413484"/>
                <a:gd name="connsiteY16" fmla="*/ 414524 h 427334"/>
                <a:gd name="connsiteX17" fmla="*/ 181743 w 413484"/>
                <a:gd name="connsiteY17" fmla="*/ 422425 h 427334"/>
                <a:gd name="connsiteX18" fmla="*/ 6540 w 413484"/>
                <a:gd name="connsiteY18" fmla="*/ 321272 h 427334"/>
                <a:gd name="connsiteX19" fmla="*/ 6164 w 413484"/>
                <a:gd name="connsiteY19" fmla="*/ 319868 h 427334"/>
                <a:gd name="connsiteX20" fmla="*/ 90648 w 413484"/>
                <a:gd name="connsiteY20" fmla="*/ 142283 h 427334"/>
                <a:gd name="connsiteX21" fmla="*/ 153766 w 413484"/>
                <a:gd name="connsiteY21" fmla="*/ 75978 h 427334"/>
                <a:gd name="connsiteX22" fmla="*/ 242984 w 413484"/>
                <a:gd name="connsiteY22" fmla="*/ 9762 h 427334"/>
                <a:gd name="connsiteX23" fmla="*/ 285742 w 413484"/>
                <a:gd name="connsiteY23" fmla="*/ 575 h 427334"/>
                <a:gd name="connsiteX24" fmla="*/ 285782 w 413484"/>
                <a:gd name="connsiteY24" fmla="*/ 1303 h 427334"/>
                <a:gd name="connsiteX25" fmla="*/ 294776 w 413484"/>
                <a:gd name="connsiteY25" fmla="*/ 0 h 427334"/>
                <a:gd name="connsiteX0" fmla="*/ 294776 w 413484"/>
                <a:gd name="connsiteY0" fmla="*/ 0 h 427334"/>
                <a:gd name="connsiteX1" fmla="*/ 392053 w 413484"/>
                <a:gd name="connsiteY1" fmla="*/ 53757 h 427334"/>
                <a:gd name="connsiteX2" fmla="*/ 294776 w 413484"/>
                <a:gd name="connsiteY2" fmla="*/ 112278 h 427334"/>
                <a:gd name="connsiteX3" fmla="*/ 285928 w 413484"/>
                <a:gd name="connsiteY3" fmla="*/ 110996 h 427334"/>
                <a:gd name="connsiteX4" fmla="*/ 273531 w 413484"/>
                <a:gd name="connsiteY4" fmla="*/ 115729 h 427334"/>
                <a:gd name="connsiteX5" fmla="*/ 262719 w 413484"/>
                <a:gd name="connsiteY5" fmla="*/ 131958 h 427334"/>
                <a:gd name="connsiteX6" fmla="*/ 234627 w 413484"/>
                <a:gd name="connsiteY6" fmla="*/ 195558 h 427334"/>
                <a:gd name="connsiteX7" fmla="*/ 293719 w 413484"/>
                <a:gd name="connsiteY7" fmla="*/ 172805 h 427334"/>
                <a:gd name="connsiteX8" fmla="*/ 304845 w 413484"/>
                <a:gd name="connsiteY8" fmla="*/ 169176 h 427334"/>
                <a:gd name="connsiteX9" fmla="*/ 311476 w 413484"/>
                <a:gd name="connsiteY9" fmla="*/ 159341 h 427334"/>
                <a:gd name="connsiteX10" fmla="*/ 353729 w 413484"/>
                <a:gd name="connsiteY10" fmla="*/ 141839 h 427334"/>
                <a:gd name="connsiteX11" fmla="*/ 413484 w 413484"/>
                <a:gd name="connsiteY11" fmla="*/ 201594 h 427334"/>
                <a:gd name="connsiteX12" fmla="*/ 376989 w 413484"/>
                <a:gd name="connsiteY12" fmla="*/ 256653 h 427334"/>
                <a:gd name="connsiteX13" fmla="*/ 368180 w 413484"/>
                <a:gd name="connsiteY13" fmla="*/ 258432 h 427334"/>
                <a:gd name="connsiteX14" fmla="*/ 336597 w 413484"/>
                <a:gd name="connsiteY14" fmla="*/ 274409 h 427334"/>
                <a:gd name="connsiteX15" fmla="*/ 293592 w 413484"/>
                <a:gd name="connsiteY15" fmla="*/ 321306 h 427334"/>
                <a:gd name="connsiteX16" fmla="*/ 211230 w 413484"/>
                <a:gd name="connsiteY16" fmla="*/ 414524 h 427334"/>
                <a:gd name="connsiteX17" fmla="*/ 181743 w 413484"/>
                <a:gd name="connsiteY17" fmla="*/ 422425 h 427334"/>
                <a:gd name="connsiteX18" fmla="*/ 6540 w 413484"/>
                <a:gd name="connsiteY18" fmla="*/ 321272 h 427334"/>
                <a:gd name="connsiteX19" fmla="*/ 6164 w 413484"/>
                <a:gd name="connsiteY19" fmla="*/ 319868 h 427334"/>
                <a:gd name="connsiteX20" fmla="*/ 90648 w 413484"/>
                <a:gd name="connsiteY20" fmla="*/ 142283 h 427334"/>
                <a:gd name="connsiteX21" fmla="*/ 153766 w 413484"/>
                <a:gd name="connsiteY21" fmla="*/ 75978 h 427334"/>
                <a:gd name="connsiteX22" fmla="*/ 242984 w 413484"/>
                <a:gd name="connsiteY22" fmla="*/ 9762 h 427334"/>
                <a:gd name="connsiteX23" fmla="*/ 285742 w 413484"/>
                <a:gd name="connsiteY23" fmla="*/ 575 h 427334"/>
                <a:gd name="connsiteX24" fmla="*/ 285782 w 413484"/>
                <a:gd name="connsiteY24" fmla="*/ 1303 h 427334"/>
                <a:gd name="connsiteX25" fmla="*/ 294776 w 413484"/>
                <a:gd name="connsiteY25" fmla="*/ 0 h 427334"/>
                <a:gd name="connsiteX0" fmla="*/ 299067 w 417775"/>
                <a:gd name="connsiteY0" fmla="*/ 0 h 427334"/>
                <a:gd name="connsiteX1" fmla="*/ 396344 w 417775"/>
                <a:gd name="connsiteY1" fmla="*/ 53757 h 427334"/>
                <a:gd name="connsiteX2" fmla="*/ 299067 w 417775"/>
                <a:gd name="connsiteY2" fmla="*/ 112278 h 427334"/>
                <a:gd name="connsiteX3" fmla="*/ 290219 w 417775"/>
                <a:gd name="connsiteY3" fmla="*/ 110996 h 427334"/>
                <a:gd name="connsiteX4" fmla="*/ 277822 w 417775"/>
                <a:gd name="connsiteY4" fmla="*/ 115729 h 427334"/>
                <a:gd name="connsiteX5" fmla="*/ 267010 w 417775"/>
                <a:gd name="connsiteY5" fmla="*/ 131958 h 427334"/>
                <a:gd name="connsiteX6" fmla="*/ 238918 w 417775"/>
                <a:gd name="connsiteY6" fmla="*/ 195558 h 427334"/>
                <a:gd name="connsiteX7" fmla="*/ 298010 w 417775"/>
                <a:gd name="connsiteY7" fmla="*/ 172805 h 427334"/>
                <a:gd name="connsiteX8" fmla="*/ 309136 w 417775"/>
                <a:gd name="connsiteY8" fmla="*/ 169176 h 427334"/>
                <a:gd name="connsiteX9" fmla="*/ 315767 w 417775"/>
                <a:gd name="connsiteY9" fmla="*/ 159341 h 427334"/>
                <a:gd name="connsiteX10" fmla="*/ 358020 w 417775"/>
                <a:gd name="connsiteY10" fmla="*/ 141839 h 427334"/>
                <a:gd name="connsiteX11" fmla="*/ 417775 w 417775"/>
                <a:gd name="connsiteY11" fmla="*/ 201594 h 427334"/>
                <a:gd name="connsiteX12" fmla="*/ 381280 w 417775"/>
                <a:gd name="connsiteY12" fmla="*/ 256653 h 427334"/>
                <a:gd name="connsiteX13" fmla="*/ 372471 w 417775"/>
                <a:gd name="connsiteY13" fmla="*/ 258432 h 427334"/>
                <a:gd name="connsiteX14" fmla="*/ 340888 w 417775"/>
                <a:gd name="connsiteY14" fmla="*/ 274409 h 427334"/>
                <a:gd name="connsiteX15" fmla="*/ 297883 w 417775"/>
                <a:gd name="connsiteY15" fmla="*/ 321306 h 427334"/>
                <a:gd name="connsiteX16" fmla="*/ 215521 w 417775"/>
                <a:gd name="connsiteY16" fmla="*/ 414524 h 427334"/>
                <a:gd name="connsiteX17" fmla="*/ 186034 w 417775"/>
                <a:gd name="connsiteY17" fmla="*/ 422425 h 427334"/>
                <a:gd name="connsiteX18" fmla="*/ 10831 w 417775"/>
                <a:gd name="connsiteY18" fmla="*/ 321272 h 427334"/>
                <a:gd name="connsiteX19" fmla="*/ 5692 w 417775"/>
                <a:gd name="connsiteY19" fmla="*/ 384162 h 427334"/>
                <a:gd name="connsiteX20" fmla="*/ 94939 w 417775"/>
                <a:gd name="connsiteY20" fmla="*/ 142283 h 427334"/>
                <a:gd name="connsiteX21" fmla="*/ 158057 w 417775"/>
                <a:gd name="connsiteY21" fmla="*/ 75978 h 427334"/>
                <a:gd name="connsiteX22" fmla="*/ 247275 w 417775"/>
                <a:gd name="connsiteY22" fmla="*/ 9762 h 427334"/>
                <a:gd name="connsiteX23" fmla="*/ 290033 w 417775"/>
                <a:gd name="connsiteY23" fmla="*/ 575 h 427334"/>
                <a:gd name="connsiteX24" fmla="*/ 290073 w 417775"/>
                <a:gd name="connsiteY24" fmla="*/ 1303 h 427334"/>
                <a:gd name="connsiteX25" fmla="*/ 299067 w 417775"/>
                <a:gd name="connsiteY25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88236 w 406944"/>
                <a:gd name="connsiteY2" fmla="*/ 112278 h 427334"/>
                <a:gd name="connsiteX3" fmla="*/ 279388 w 406944"/>
                <a:gd name="connsiteY3" fmla="*/ 110996 h 427334"/>
                <a:gd name="connsiteX4" fmla="*/ 266991 w 406944"/>
                <a:gd name="connsiteY4" fmla="*/ 115729 h 427334"/>
                <a:gd name="connsiteX5" fmla="*/ 256179 w 406944"/>
                <a:gd name="connsiteY5" fmla="*/ 131958 h 427334"/>
                <a:gd name="connsiteX6" fmla="*/ 228087 w 406944"/>
                <a:gd name="connsiteY6" fmla="*/ 195558 h 427334"/>
                <a:gd name="connsiteX7" fmla="*/ 287179 w 406944"/>
                <a:gd name="connsiteY7" fmla="*/ 172805 h 427334"/>
                <a:gd name="connsiteX8" fmla="*/ 298305 w 406944"/>
                <a:gd name="connsiteY8" fmla="*/ 169176 h 427334"/>
                <a:gd name="connsiteX9" fmla="*/ 304936 w 406944"/>
                <a:gd name="connsiteY9" fmla="*/ 159341 h 427334"/>
                <a:gd name="connsiteX10" fmla="*/ 347189 w 406944"/>
                <a:gd name="connsiteY10" fmla="*/ 141839 h 427334"/>
                <a:gd name="connsiteX11" fmla="*/ 406944 w 406944"/>
                <a:gd name="connsiteY11" fmla="*/ 201594 h 427334"/>
                <a:gd name="connsiteX12" fmla="*/ 370449 w 406944"/>
                <a:gd name="connsiteY12" fmla="*/ 256653 h 427334"/>
                <a:gd name="connsiteX13" fmla="*/ 361640 w 406944"/>
                <a:gd name="connsiteY13" fmla="*/ 258432 h 427334"/>
                <a:gd name="connsiteX14" fmla="*/ 330057 w 406944"/>
                <a:gd name="connsiteY14" fmla="*/ 274409 h 427334"/>
                <a:gd name="connsiteX15" fmla="*/ 287052 w 406944"/>
                <a:gd name="connsiteY15" fmla="*/ 321306 h 427334"/>
                <a:gd name="connsiteX16" fmla="*/ 204690 w 406944"/>
                <a:gd name="connsiteY16" fmla="*/ 414524 h 427334"/>
                <a:gd name="connsiteX17" fmla="*/ 175203 w 406944"/>
                <a:gd name="connsiteY17" fmla="*/ 422425 h 427334"/>
                <a:gd name="connsiteX18" fmla="*/ 0 w 406944"/>
                <a:gd name="connsiteY18" fmla="*/ 321272 h 427334"/>
                <a:gd name="connsiteX19" fmla="*/ 84108 w 406944"/>
                <a:gd name="connsiteY19" fmla="*/ 142283 h 427334"/>
                <a:gd name="connsiteX20" fmla="*/ 147226 w 406944"/>
                <a:gd name="connsiteY20" fmla="*/ 75978 h 427334"/>
                <a:gd name="connsiteX21" fmla="*/ 236444 w 406944"/>
                <a:gd name="connsiteY21" fmla="*/ 9762 h 427334"/>
                <a:gd name="connsiteX22" fmla="*/ 279202 w 406944"/>
                <a:gd name="connsiteY22" fmla="*/ 575 h 427334"/>
                <a:gd name="connsiteX23" fmla="*/ 279242 w 406944"/>
                <a:gd name="connsiteY23" fmla="*/ 1303 h 427334"/>
                <a:gd name="connsiteX24" fmla="*/ 288236 w 406944"/>
                <a:gd name="connsiteY24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88236 w 406944"/>
                <a:gd name="connsiteY2" fmla="*/ 112278 h 427334"/>
                <a:gd name="connsiteX3" fmla="*/ 266991 w 406944"/>
                <a:gd name="connsiteY3" fmla="*/ 115729 h 427334"/>
                <a:gd name="connsiteX4" fmla="*/ 256179 w 406944"/>
                <a:gd name="connsiteY4" fmla="*/ 131958 h 427334"/>
                <a:gd name="connsiteX5" fmla="*/ 228087 w 406944"/>
                <a:gd name="connsiteY5" fmla="*/ 195558 h 427334"/>
                <a:gd name="connsiteX6" fmla="*/ 287179 w 406944"/>
                <a:gd name="connsiteY6" fmla="*/ 172805 h 427334"/>
                <a:gd name="connsiteX7" fmla="*/ 298305 w 406944"/>
                <a:gd name="connsiteY7" fmla="*/ 169176 h 427334"/>
                <a:gd name="connsiteX8" fmla="*/ 304936 w 406944"/>
                <a:gd name="connsiteY8" fmla="*/ 159341 h 427334"/>
                <a:gd name="connsiteX9" fmla="*/ 347189 w 406944"/>
                <a:gd name="connsiteY9" fmla="*/ 141839 h 427334"/>
                <a:gd name="connsiteX10" fmla="*/ 406944 w 406944"/>
                <a:gd name="connsiteY10" fmla="*/ 201594 h 427334"/>
                <a:gd name="connsiteX11" fmla="*/ 370449 w 406944"/>
                <a:gd name="connsiteY11" fmla="*/ 256653 h 427334"/>
                <a:gd name="connsiteX12" fmla="*/ 361640 w 406944"/>
                <a:gd name="connsiteY12" fmla="*/ 258432 h 427334"/>
                <a:gd name="connsiteX13" fmla="*/ 330057 w 406944"/>
                <a:gd name="connsiteY13" fmla="*/ 274409 h 427334"/>
                <a:gd name="connsiteX14" fmla="*/ 287052 w 406944"/>
                <a:gd name="connsiteY14" fmla="*/ 321306 h 427334"/>
                <a:gd name="connsiteX15" fmla="*/ 204690 w 406944"/>
                <a:gd name="connsiteY15" fmla="*/ 414524 h 427334"/>
                <a:gd name="connsiteX16" fmla="*/ 175203 w 406944"/>
                <a:gd name="connsiteY16" fmla="*/ 422425 h 427334"/>
                <a:gd name="connsiteX17" fmla="*/ 0 w 406944"/>
                <a:gd name="connsiteY17" fmla="*/ 321272 h 427334"/>
                <a:gd name="connsiteX18" fmla="*/ 84108 w 406944"/>
                <a:gd name="connsiteY18" fmla="*/ 142283 h 427334"/>
                <a:gd name="connsiteX19" fmla="*/ 147226 w 406944"/>
                <a:gd name="connsiteY19" fmla="*/ 75978 h 427334"/>
                <a:gd name="connsiteX20" fmla="*/ 236444 w 406944"/>
                <a:gd name="connsiteY20" fmla="*/ 9762 h 427334"/>
                <a:gd name="connsiteX21" fmla="*/ 279202 w 406944"/>
                <a:gd name="connsiteY21" fmla="*/ 575 h 427334"/>
                <a:gd name="connsiteX22" fmla="*/ 279242 w 406944"/>
                <a:gd name="connsiteY22" fmla="*/ 1303 h 427334"/>
                <a:gd name="connsiteX23" fmla="*/ 288236 w 406944"/>
                <a:gd name="connsiteY23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56179 w 406944"/>
                <a:gd name="connsiteY4" fmla="*/ 131958 h 427334"/>
                <a:gd name="connsiteX5" fmla="*/ 228087 w 406944"/>
                <a:gd name="connsiteY5" fmla="*/ 195558 h 427334"/>
                <a:gd name="connsiteX6" fmla="*/ 287179 w 406944"/>
                <a:gd name="connsiteY6" fmla="*/ 172805 h 427334"/>
                <a:gd name="connsiteX7" fmla="*/ 298305 w 406944"/>
                <a:gd name="connsiteY7" fmla="*/ 169176 h 427334"/>
                <a:gd name="connsiteX8" fmla="*/ 304936 w 406944"/>
                <a:gd name="connsiteY8" fmla="*/ 159341 h 427334"/>
                <a:gd name="connsiteX9" fmla="*/ 347189 w 406944"/>
                <a:gd name="connsiteY9" fmla="*/ 141839 h 427334"/>
                <a:gd name="connsiteX10" fmla="*/ 406944 w 406944"/>
                <a:gd name="connsiteY10" fmla="*/ 201594 h 427334"/>
                <a:gd name="connsiteX11" fmla="*/ 370449 w 406944"/>
                <a:gd name="connsiteY11" fmla="*/ 256653 h 427334"/>
                <a:gd name="connsiteX12" fmla="*/ 361640 w 406944"/>
                <a:gd name="connsiteY12" fmla="*/ 258432 h 427334"/>
                <a:gd name="connsiteX13" fmla="*/ 330057 w 406944"/>
                <a:gd name="connsiteY13" fmla="*/ 274409 h 427334"/>
                <a:gd name="connsiteX14" fmla="*/ 287052 w 406944"/>
                <a:gd name="connsiteY14" fmla="*/ 321306 h 427334"/>
                <a:gd name="connsiteX15" fmla="*/ 204690 w 406944"/>
                <a:gd name="connsiteY15" fmla="*/ 414524 h 427334"/>
                <a:gd name="connsiteX16" fmla="*/ 175203 w 406944"/>
                <a:gd name="connsiteY16" fmla="*/ 422425 h 427334"/>
                <a:gd name="connsiteX17" fmla="*/ 0 w 406944"/>
                <a:gd name="connsiteY17" fmla="*/ 321272 h 427334"/>
                <a:gd name="connsiteX18" fmla="*/ 84108 w 406944"/>
                <a:gd name="connsiteY18" fmla="*/ 142283 h 427334"/>
                <a:gd name="connsiteX19" fmla="*/ 147226 w 406944"/>
                <a:gd name="connsiteY19" fmla="*/ 75978 h 427334"/>
                <a:gd name="connsiteX20" fmla="*/ 236444 w 406944"/>
                <a:gd name="connsiteY20" fmla="*/ 9762 h 427334"/>
                <a:gd name="connsiteX21" fmla="*/ 279202 w 406944"/>
                <a:gd name="connsiteY21" fmla="*/ 575 h 427334"/>
                <a:gd name="connsiteX22" fmla="*/ 279242 w 406944"/>
                <a:gd name="connsiteY22" fmla="*/ 1303 h 427334"/>
                <a:gd name="connsiteX23" fmla="*/ 288236 w 406944"/>
                <a:gd name="connsiteY23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56179 w 406944"/>
                <a:gd name="connsiteY4" fmla="*/ 131958 h 427334"/>
                <a:gd name="connsiteX5" fmla="*/ 228087 w 406944"/>
                <a:gd name="connsiteY5" fmla="*/ 195558 h 427334"/>
                <a:gd name="connsiteX6" fmla="*/ 287179 w 406944"/>
                <a:gd name="connsiteY6" fmla="*/ 172805 h 427334"/>
                <a:gd name="connsiteX7" fmla="*/ 298305 w 406944"/>
                <a:gd name="connsiteY7" fmla="*/ 169176 h 427334"/>
                <a:gd name="connsiteX8" fmla="*/ 304936 w 406944"/>
                <a:gd name="connsiteY8" fmla="*/ 159341 h 427334"/>
                <a:gd name="connsiteX9" fmla="*/ 347189 w 406944"/>
                <a:gd name="connsiteY9" fmla="*/ 141839 h 427334"/>
                <a:gd name="connsiteX10" fmla="*/ 406944 w 406944"/>
                <a:gd name="connsiteY10" fmla="*/ 201594 h 427334"/>
                <a:gd name="connsiteX11" fmla="*/ 370449 w 406944"/>
                <a:gd name="connsiteY11" fmla="*/ 256653 h 427334"/>
                <a:gd name="connsiteX12" fmla="*/ 361640 w 406944"/>
                <a:gd name="connsiteY12" fmla="*/ 258432 h 427334"/>
                <a:gd name="connsiteX13" fmla="*/ 330057 w 406944"/>
                <a:gd name="connsiteY13" fmla="*/ 274409 h 427334"/>
                <a:gd name="connsiteX14" fmla="*/ 287052 w 406944"/>
                <a:gd name="connsiteY14" fmla="*/ 321306 h 427334"/>
                <a:gd name="connsiteX15" fmla="*/ 204690 w 406944"/>
                <a:gd name="connsiteY15" fmla="*/ 414524 h 427334"/>
                <a:gd name="connsiteX16" fmla="*/ 175203 w 406944"/>
                <a:gd name="connsiteY16" fmla="*/ 422425 h 427334"/>
                <a:gd name="connsiteX17" fmla="*/ 0 w 406944"/>
                <a:gd name="connsiteY17" fmla="*/ 321272 h 427334"/>
                <a:gd name="connsiteX18" fmla="*/ 84108 w 406944"/>
                <a:gd name="connsiteY18" fmla="*/ 142283 h 427334"/>
                <a:gd name="connsiteX19" fmla="*/ 147226 w 406944"/>
                <a:gd name="connsiteY19" fmla="*/ 75978 h 427334"/>
                <a:gd name="connsiteX20" fmla="*/ 236444 w 406944"/>
                <a:gd name="connsiteY20" fmla="*/ 9762 h 427334"/>
                <a:gd name="connsiteX21" fmla="*/ 279202 w 406944"/>
                <a:gd name="connsiteY21" fmla="*/ 575 h 427334"/>
                <a:gd name="connsiteX22" fmla="*/ 279242 w 406944"/>
                <a:gd name="connsiteY22" fmla="*/ 1303 h 427334"/>
                <a:gd name="connsiteX23" fmla="*/ 288236 w 406944"/>
                <a:gd name="connsiteY23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56179 w 406944"/>
                <a:gd name="connsiteY4" fmla="*/ 131958 h 427334"/>
                <a:gd name="connsiteX5" fmla="*/ 216181 w 406944"/>
                <a:gd name="connsiteY5" fmla="*/ 209846 h 427334"/>
                <a:gd name="connsiteX6" fmla="*/ 287179 w 406944"/>
                <a:gd name="connsiteY6" fmla="*/ 172805 h 427334"/>
                <a:gd name="connsiteX7" fmla="*/ 298305 w 406944"/>
                <a:gd name="connsiteY7" fmla="*/ 169176 h 427334"/>
                <a:gd name="connsiteX8" fmla="*/ 304936 w 406944"/>
                <a:gd name="connsiteY8" fmla="*/ 159341 h 427334"/>
                <a:gd name="connsiteX9" fmla="*/ 347189 w 406944"/>
                <a:gd name="connsiteY9" fmla="*/ 141839 h 427334"/>
                <a:gd name="connsiteX10" fmla="*/ 406944 w 406944"/>
                <a:gd name="connsiteY10" fmla="*/ 201594 h 427334"/>
                <a:gd name="connsiteX11" fmla="*/ 370449 w 406944"/>
                <a:gd name="connsiteY11" fmla="*/ 256653 h 427334"/>
                <a:gd name="connsiteX12" fmla="*/ 361640 w 406944"/>
                <a:gd name="connsiteY12" fmla="*/ 258432 h 427334"/>
                <a:gd name="connsiteX13" fmla="*/ 330057 w 406944"/>
                <a:gd name="connsiteY13" fmla="*/ 274409 h 427334"/>
                <a:gd name="connsiteX14" fmla="*/ 287052 w 406944"/>
                <a:gd name="connsiteY14" fmla="*/ 321306 h 427334"/>
                <a:gd name="connsiteX15" fmla="*/ 204690 w 406944"/>
                <a:gd name="connsiteY15" fmla="*/ 414524 h 427334"/>
                <a:gd name="connsiteX16" fmla="*/ 175203 w 406944"/>
                <a:gd name="connsiteY16" fmla="*/ 422425 h 427334"/>
                <a:gd name="connsiteX17" fmla="*/ 0 w 406944"/>
                <a:gd name="connsiteY17" fmla="*/ 321272 h 427334"/>
                <a:gd name="connsiteX18" fmla="*/ 84108 w 406944"/>
                <a:gd name="connsiteY18" fmla="*/ 142283 h 427334"/>
                <a:gd name="connsiteX19" fmla="*/ 147226 w 406944"/>
                <a:gd name="connsiteY19" fmla="*/ 75978 h 427334"/>
                <a:gd name="connsiteX20" fmla="*/ 236444 w 406944"/>
                <a:gd name="connsiteY20" fmla="*/ 9762 h 427334"/>
                <a:gd name="connsiteX21" fmla="*/ 279202 w 406944"/>
                <a:gd name="connsiteY21" fmla="*/ 575 h 427334"/>
                <a:gd name="connsiteX22" fmla="*/ 279242 w 406944"/>
                <a:gd name="connsiteY22" fmla="*/ 1303 h 427334"/>
                <a:gd name="connsiteX23" fmla="*/ 288236 w 406944"/>
                <a:gd name="connsiteY23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56179 w 406944"/>
                <a:gd name="connsiteY4" fmla="*/ 131958 h 427334"/>
                <a:gd name="connsiteX5" fmla="*/ 216181 w 406944"/>
                <a:gd name="connsiteY5" fmla="*/ 209846 h 427334"/>
                <a:gd name="connsiteX6" fmla="*/ 287179 w 406944"/>
                <a:gd name="connsiteY6" fmla="*/ 172805 h 427334"/>
                <a:gd name="connsiteX7" fmla="*/ 298305 w 406944"/>
                <a:gd name="connsiteY7" fmla="*/ 169176 h 427334"/>
                <a:gd name="connsiteX8" fmla="*/ 304936 w 406944"/>
                <a:gd name="connsiteY8" fmla="*/ 159341 h 427334"/>
                <a:gd name="connsiteX9" fmla="*/ 347189 w 406944"/>
                <a:gd name="connsiteY9" fmla="*/ 141839 h 427334"/>
                <a:gd name="connsiteX10" fmla="*/ 406944 w 406944"/>
                <a:gd name="connsiteY10" fmla="*/ 201594 h 427334"/>
                <a:gd name="connsiteX11" fmla="*/ 370449 w 406944"/>
                <a:gd name="connsiteY11" fmla="*/ 256653 h 427334"/>
                <a:gd name="connsiteX12" fmla="*/ 361640 w 406944"/>
                <a:gd name="connsiteY12" fmla="*/ 258432 h 427334"/>
                <a:gd name="connsiteX13" fmla="*/ 330057 w 406944"/>
                <a:gd name="connsiteY13" fmla="*/ 274409 h 427334"/>
                <a:gd name="connsiteX14" fmla="*/ 287052 w 406944"/>
                <a:gd name="connsiteY14" fmla="*/ 321306 h 427334"/>
                <a:gd name="connsiteX15" fmla="*/ 204690 w 406944"/>
                <a:gd name="connsiteY15" fmla="*/ 414524 h 427334"/>
                <a:gd name="connsiteX16" fmla="*/ 175203 w 406944"/>
                <a:gd name="connsiteY16" fmla="*/ 422425 h 427334"/>
                <a:gd name="connsiteX17" fmla="*/ 0 w 406944"/>
                <a:gd name="connsiteY17" fmla="*/ 321272 h 427334"/>
                <a:gd name="connsiteX18" fmla="*/ 84108 w 406944"/>
                <a:gd name="connsiteY18" fmla="*/ 142283 h 427334"/>
                <a:gd name="connsiteX19" fmla="*/ 147226 w 406944"/>
                <a:gd name="connsiteY19" fmla="*/ 75978 h 427334"/>
                <a:gd name="connsiteX20" fmla="*/ 236444 w 406944"/>
                <a:gd name="connsiteY20" fmla="*/ 9762 h 427334"/>
                <a:gd name="connsiteX21" fmla="*/ 279202 w 406944"/>
                <a:gd name="connsiteY21" fmla="*/ 575 h 427334"/>
                <a:gd name="connsiteX22" fmla="*/ 279242 w 406944"/>
                <a:gd name="connsiteY22" fmla="*/ 1303 h 427334"/>
                <a:gd name="connsiteX23" fmla="*/ 288236 w 406944"/>
                <a:gd name="connsiteY23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56179 w 406944"/>
                <a:gd name="connsiteY4" fmla="*/ 131958 h 427334"/>
                <a:gd name="connsiteX5" fmla="*/ 216181 w 406944"/>
                <a:gd name="connsiteY5" fmla="*/ 209846 h 427334"/>
                <a:gd name="connsiteX6" fmla="*/ 298305 w 406944"/>
                <a:gd name="connsiteY6" fmla="*/ 169176 h 427334"/>
                <a:gd name="connsiteX7" fmla="*/ 304936 w 406944"/>
                <a:gd name="connsiteY7" fmla="*/ 159341 h 427334"/>
                <a:gd name="connsiteX8" fmla="*/ 347189 w 406944"/>
                <a:gd name="connsiteY8" fmla="*/ 141839 h 427334"/>
                <a:gd name="connsiteX9" fmla="*/ 406944 w 406944"/>
                <a:gd name="connsiteY9" fmla="*/ 201594 h 427334"/>
                <a:gd name="connsiteX10" fmla="*/ 370449 w 406944"/>
                <a:gd name="connsiteY10" fmla="*/ 256653 h 427334"/>
                <a:gd name="connsiteX11" fmla="*/ 361640 w 406944"/>
                <a:gd name="connsiteY11" fmla="*/ 258432 h 427334"/>
                <a:gd name="connsiteX12" fmla="*/ 330057 w 406944"/>
                <a:gd name="connsiteY12" fmla="*/ 274409 h 427334"/>
                <a:gd name="connsiteX13" fmla="*/ 287052 w 406944"/>
                <a:gd name="connsiteY13" fmla="*/ 321306 h 427334"/>
                <a:gd name="connsiteX14" fmla="*/ 204690 w 406944"/>
                <a:gd name="connsiteY14" fmla="*/ 414524 h 427334"/>
                <a:gd name="connsiteX15" fmla="*/ 175203 w 406944"/>
                <a:gd name="connsiteY15" fmla="*/ 422425 h 427334"/>
                <a:gd name="connsiteX16" fmla="*/ 0 w 406944"/>
                <a:gd name="connsiteY16" fmla="*/ 321272 h 427334"/>
                <a:gd name="connsiteX17" fmla="*/ 84108 w 406944"/>
                <a:gd name="connsiteY17" fmla="*/ 142283 h 427334"/>
                <a:gd name="connsiteX18" fmla="*/ 147226 w 406944"/>
                <a:gd name="connsiteY18" fmla="*/ 75978 h 427334"/>
                <a:gd name="connsiteX19" fmla="*/ 236444 w 406944"/>
                <a:gd name="connsiteY19" fmla="*/ 9762 h 427334"/>
                <a:gd name="connsiteX20" fmla="*/ 279202 w 406944"/>
                <a:gd name="connsiteY20" fmla="*/ 575 h 427334"/>
                <a:gd name="connsiteX21" fmla="*/ 279242 w 406944"/>
                <a:gd name="connsiteY21" fmla="*/ 1303 h 427334"/>
                <a:gd name="connsiteX22" fmla="*/ 288236 w 406944"/>
                <a:gd name="connsiteY22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16181 w 406944"/>
                <a:gd name="connsiteY4" fmla="*/ 209846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330057 w 406944"/>
                <a:gd name="connsiteY11" fmla="*/ 274409 h 427334"/>
                <a:gd name="connsiteX12" fmla="*/ 287052 w 406944"/>
                <a:gd name="connsiteY12" fmla="*/ 321306 h 427334"/>
                <a:gd name="connsiteX13" fmla="*/ 204690 w 406944"/>
                <a:gd name="connsiteY13" fmla="*/ 414524 h 427334"/>
                <a:gd name="connsiteX14" fmla="*/ 175203 w 406944"/>
                <a:gd name="connsiteY14" fmla="*/ 422425 h 427334"/>
                <a:gd name="connsiteX15" fmla="*/ 0 w 406944"/>
                <a:gd name="connsiteY15" fmla="*/ 321272 h 427334"/>
                <a:gd name="connsiteX16" fmla="*/ 84108 w 406944"/>
                <a:gd name="connsiteY16" fmla="*/ 142283 h 427334"/>
                <a:gd name="connsiteX17" fmla="*/ 147226 w 406944"/>
                <a:gd name="connsiteY17" fmla="*/ 75978 h 427334"/>
                <a:gd name="connsiteX18" fmla="*/ 236444 w 406944"/>
                <a:gd name="connsiteY18" fmla="*/ 9762 h 427334"/>
                <a:gd name="connsiteX19" fmla="*/ 279202 w 406944"/>
                <a:gd name="connsiteY19" fmla="*/ 575 h 427334"/>
                <a:gd name="connsiteX20" fmla="*/ 279242 w 406944"/>
                <a:gd name="connsiteY20" fmla="*/ 1303 h 427334"/>
                <a:gd name="connsiteX21" fmla="*/ 288236 w 406944"/>
                <a:gd name="connsiteY21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192368 w 406944"/>
                <a:gd name="connsiteY4" fmla="*/ 202702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330057 w 406944"/>
                <a:gd name="connsiteY11" fmla="*/ 274409 h 427334"/>
                <a:gd name="connsiteX12" fmla="*/ 287052 w 406944"/>
                <a:gd name="connsiteY12" fmla="*/ 321306 h 427334"/>
                <a:gd name="connsiteX13" fmla="*/ 204690 w 406944"/>
                <a:gd name="connsiteY13" fmla="*/ 414524 h 427334"/>
                <a:gd name="connsiteX14" fmla="*/ 175203 w 406944"/>
                <a:gd name="connsiteY14" fmla="*/ 422425 h 427334"/>
                <a:gd name="connsiteX15" fmla="*/ 0 w 406944"/>
                <a:gd name="connsiteY15" fmla="*/ 321272 h 427334"/>
                <a:gd name="connsiteX16" fmla="*/ 84108 w 406944"/>
                <a:gd name="connsiteY16" fmla="*/ 142283 h 427334"/>
                <a:gd name="connsiteX17" fmla="*/ 147226 w 406944"/>
                <a:gd name="connsiteY17" fmla="*/ 75978 h 427334"/>
                <a:gd name="connsiteX18" fmla="*/ 236444 w 406944"/>
                <a:gd name="connsiteY18" fmla="*/ 9762 h 427334"/>
                <a:gd name="connsiteX19" fmla="*/ 279202 w 406944"/>
                <a:gd name="connsiteY19" fmla="*/ 575 h 427334"/>
                <a:gd name="connsiteX20" fmla="*/ 279242 w 406944"/>
                <a:gd name="connsiteY20" fmla="*/ 1303 h 427334"/>
                <a:gd name="connsiteX21" fmla="*/ 288236 w 406944"/>
                <a:gd name="connsiteY21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192368 w 406944"/>
                <a:gd name="connsiteY4" fmla="*/ 202702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330057 w 406944"/>
                <a:gd name="connsiteY11" fmla="*/ 274409 h 427334"/>
                <a:gd name="connsiteX12" fmla="*/ 287052 w 406944"/>
                <a:gd name="connsiteY12" fmla="*/ 321306 h 427334"/>
                <a:gd name="connsiteX13" fmla="*/ 204690 w 406944"/>
                <a:gd name="connsiteY13" fmla="*/ 414524 h 427334"/>
                <a:gd name="connsiteX14" fmla="*/ 175203 w 406944"/>
                <a:gd name="connsiteY14" fmla="*/ 422425 h 427334"/>
                <a:gd name="connsiteX15" fmla="*/ 0 w 406944"/>
                <a:gd name="connsiteY15" fmla="*/ 321272 h 427334"/>
                <a:gd name="connsiteX16" fmla="*/ 84108 w 406944"/>
                <a:gd name="connsiteY16" fmla="*/ 142283 h 427334"/>
                <a:gd name="connsiteX17" fmla="*/ 147226 w 406944"/>
                <a:gd name="connsiteY17" fmla="*/ 75978 h 427334"/>
                <a:gd name="connsiteX18" fmla="*/ 236444 w 406944"/>
                <a:gd name="connsiteY18" fmla="*/ 9762 h 427334"/>
                <a:gd name="connsiteX19" fmla="*/ 279202 w 406944"/>
                <a:gd name="connsiteY19" fmla="*/ 575 h 427334"/>
                <a:gd name="connsiteX20" fmla="*/ 279242 w 406944"/>
                <a:gd name="connsiteY20" fmla="*/ 1303 h 427334"/>
                <a:gd name="connsiteX21" fmla="*/ 288236 w 406944"/>
                <a:gd name="connsiteY21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06655 w 406944"/>
                <a:gd name="connsiteY4" fmla="*/ 221752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330057 w 406944"/>
                <a:gd name="connsiteY11" fmla="*/ 274409 h 427334"/>
                <a:gd name="connsiteX12" fmla="*/ 287052 w 406944"/>
                <a:gd name="connsiteY12" fmla="*/ 321306 h 427334"/>
                <a:gd name="connsiteX13" fmla="*/ 204690 w 406944"/>
                <a:gd name="connsiteY13" fmla="*/ 414524 h 427334"/>
                <a:gd name="connsiteX14" fmla="*/ 175203 w 406944"/>
                <a:gd name="connsiteY14" fmla="*/ 422425 h 427334"/>
                <a:gd name="connsiteX15" fmla="*/ 0 w 406944"/>
                <a:gd name="connsiteY15" fmla="*/ 321272 h 427334"/>
                <a:gd name="connsiteX16" fmla="*/ 84108 w 406944"/>
                <a:gd name="connsiteY16" fmla="*/ 142283 h 427334"/>
                <a:gd name="connsiteX17" fmla="*/ 147226 w 406944"/>
                <a:gd name="connsiteY17" fmla="*/ 75978 h 427334"/>
                <a:gd name="connsiteX18" fmla="*/ 236444 w 406944"/>
                <a:gd name="connsiteY18" fmla="*/ 9762 h 427334"/>
                <a:gd name="connsiteX19" fmla="*/ 279202 w 406944"/>
                <a:gd name="connsiteY19" fmla="*/ 575 h 427334"/>
                <a:gd name="connsiteX20" fmla="*/ 279242 w 406944"/>
                <a:gd name="connsiteY20" fmla="*/ 1303 h 427334"/>
                <a:gd name="connsiteX21" fmla="*/ 288236 w 406944"/>
                <a:gd name="connsiteY21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06655 w 406944"/>
                <a:gd name="connsiteY4" fmla="*/ 221752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330057 w 406944"/>
                <a:gd name="connsiteY11" fmla="*/ 274409 h 427334"/>
                <a:gd name="connsiteX12" fmla="*/ 287052 w 406944"/>
                <a:gd name="connsiteY12" fmla="*/ 321306 h 427334"/>
                <a:gd name="connsiteX13" fmla="*/ 204690 w 406944"/>
                <a:gd name="connsiteY13" fmla="*/ 414524 h 427334"/>
                <a:gd name="connsiteX14" fmla="*/ 175203 w 406944"/>
                <a:gd name="connsiteY14" fmla="*/ 422425 h 427334"/>
                <a:gd name="connsiteX15" fmla="*/ 0 w 406944"/>
                <a:gd name="connsiteY15" fmla="*/ 321272 h 427334"/>
                <a:gd name="connsiteX16" fmla="*/ 84108 w 406944"/>
                <a:gd name="connsiteY16" fmla="*/ 142283 h 427334"/>
                <a:gd name="connsiteX17" fmla="*/ 147226 w 406944"/>
                <a:gd name="connsiteY17" fmla="*/ 75978 h 427334"/>
                <a:gd name="connsiteX18" fmla="*/ 236444 w 406944"/>
                <a:gd name="connsiteY18" fmla="*/ 9762 h 427334"/>
                <a:gd name="connsiteX19" fmla="*/ 279202 w 406944"/>
                <a:gd name="connsiteY19" fmla="*/ 575 h 427334"/>
                <a:gd name="connsiteX20" fmla="*/ 279242 w 406944"/>
                <a:gd name="connsiteY20" fmla="*/ 1303 h 427334"/>
                <a:gd name="connsiteX21" fmla="*/ 288236 w 406944"/>
                <a:gd name="connsiteY21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13798 w 406944"/>
                <a:gd name="connsiteY4" fmla="*/ 205083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330057 w 406944"/>
                <a:gd name="connsiteY11" fmla="*/ 274409 h 427334"/>
                <a:gd name="connsiteX12" fmla="*/ 287052 w 406944"/>
                <a:gd name="connsiteY12" fmla="*/ 321306 h 427334"/>
                <a:gd name="connsiteX13" fmla="*/ 204690 w 406944"/>
                <a:gd name="connsiteY13" fmla="*/ 414524 h 427334"/>
                <a:gd name="connsiteX14" fmla="*/ 175203 w 406944"/>
                <a:gd name="connsiteY14" fmla="*/ 422425 h 427334"/>
                <a:gd name="connsiteX15" fmla="*/ 0 w 406944"/>
                <a:gd name="connsiteY15" fmla="*/ 321272 h 427334"/>
                <a:gd name="connsiteX16" fmla="*/ 84108 w 406944"/>
                <a:gd name="connsiteY16" fmla="*/ 142283 h 427334"/>
                <a:gd name="connsiteX17" fmla="*/ 147226 w 406944"/>
                <a:gd name="connsiteY17" fmla="*/ 75978 h 427334"/>
                <a:gd name="connsiteX18" fmla="*/ 236444 w 406944"/>
                <a:gd name="connsiteY18" fmla="*/ 9762 h 427334"/>
                <a:gd name="connsiteX19" fmla="*/ 279202 w 406944"/>
                <a:gd name="connsiteY19" fmla="*/ 575 h 427334"/>
                <a:gd name="connsiteX20" fmla="*/ 279242 w 406944"/>
                <a:gd name="connsiteY20" fmla="*/ 1303 h 427334"/>
                <a:gd name="connsiteX21" fmla="*/ 288236 w 406944"/>
                <a:gd name="connsiteY21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13798 w 406944"/>
                <a:gd name="connsiteY4" fmla="*/ 205083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287052 w 406944"/>
                <a:gd name="connsiteY11" fmla="*/ 321306 h 427334"/>
                <a:gd name="connsiteX12" fmla="*/ 204690 w 406944"/>
                <a:gd name="connsiteY12" fmla="*/ 414524 h 427334"/>
                <a:gd name="connsiteX13" fmla="*/ 175203 w 406944"/>
                <a:gd name="connsiteY13" fmla="*/ 422425 h 427334"/>
                <a:gd name="connsiteX14" fmla="*/ 0 w 406944"/>
                <a:gd name="connsiteY14" fmla="*/ 321272 h 427334"/>
                <a:gd name="connsiteX15" fmla="*/ 84108 w 406944"/>
                <a:gd name="connsiteY15" fmla="*/ 142283 h 427334"/>
                <a:gd name="connsiteX16" fmla="*/ 147226 w 406944"/>
                <a:gd name="connsiteY16" fmla="*/ 75978 h 427334"/>
                <a:gd name="connsiteX17" fmla="*/ 236444 w 406944"/>
                <a:gd name="connsiteY17" fmla="*/ 9762 h 427334"/>
                <a:gd name="connsiteX18" fmla="*/ 279202 w 406944"/>
                <a:gd name="connsiteY18" fmla="*/ 575 h 427334"/>
                <a:gd name="connsiteX19" fmla="*/ 279242 w 406944"/>
                <a:gd name="connsiteY19" fmla="*/ 1303 h 427334"/>
                <a:gd name="connsiteX20" fmla="*/ 288236 w 406944"/>
                <a:gd name="connsiteY20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13798 w 406944"/>
                <a:gd name="connsiteY4" fmla="*/ 205083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287052 w 406944"/>
                <a:gd name="connsiteY10" fmla="*/ 321306 h 427334"/>
                <a:gd name="connsiteX11" fmla="*/ 204690 w 406944"/>
                <a:gd name="connsiteY11" fmla="*/ 414524 h 427334"/>
                <a:gd name="connsiteX12" fmla="*/ 175203 w 406944"/>
                <a:gd name="connsiteY12" fmla="*/ 422425 h 427334"/>
                <a:gd name="connsiteX13" fmla="*/ 0 w 406944"/>
                <a:gd name="connsiteY13" fmla="*/ 321272 h 427334"/>
                <a:gd name="connsiteX14" fmla="*/ 84108 w 406944"/>
                <a:gd name="connsiteY14" fmla="*/ 142283 h 427334"/>
                <a:gd name="connsiteX15" fmla="*/ 147226 w 406944"/>
                <a:gd name="connsiteY15" fmla="*/ 75978 h 427334"/>
                <a:gd name="connsiteX16" fmla="*/ 236444 w 406944"/>
                <a:gd name="connsiteY16" fmla="*/ 9762 h 427334"/>
                <a:gd name="connsiteX17" fmla="*/ 279202 w 406944"/>
                <a:gd name="connsiteY17" fmla="*/ 575 h 427334"/>
                <a:gd name="connsiteX18" fmla="*/ 279242 w 406944"/>
                <a:gd name="connsiteY18" fmla="*/ 1303 h 427334"/>
                <a:gd name="connsiteX19" fmla="*/ 288236 w 406944"/>
                <a:gd name="connsiteY19" fmla="*/ 0 h 427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406944" h="427334">
                  <a:moveTo>
                    <a:pt x="288236" y="0"/>
                  </a:moveTo>
                  <a:cubicBezTo>
                    <a:pt x="331440" y="0"/>
                    <a:pt x="391863" y="26313"/>
                    <a:pt x="385513" y="53757"/>
                  </a:cubicBezTo>
                  <a:cubicBezTo>
                    <a:pt x="379163" y="81201"/>
                    <a:pt x="336203" y="93228"/>
                    <a:pt x="292999" y="93228"/>
                  </a:cubicBezTo>
                  <a:lnTo>
                    <a:pt x="266991" y="115729"/>
                  </a:lnTo>
                  <a:cubicBezTo>
                    <a:pt x="254188" y="135165"/>
                    <a:pt x="182964" y="160780"/>
                    <a:pt x="213798" y="205083"/>
                  </a:cubicBezTo>
                  <a:cubicBezTo>
                    <a:pt x="244632" y="249386"/>
                    <a:pt x="283513" y="177593"/>
                    <a:pt x="298305" y="169176"/>
                  </a:cubicBezTo>
                  <a:lnTo>
                    <a:pt x="304936" y="159341"/>
                  </a:lnTo>
                  <a:cubicBezTo>
                    <a:pt x="315749" y="148528"/>
                    <a:pt x="330688" y="141839"/>
                    <a:pt x="347189" y="141839"/>
                  </a:cubicBezTo>
                  <a:cubicBezTo>
                    <a:pt x="380191" y="141839"/>
                    <a:pt x="406944" y="168592"/>
                    <a:pt x="406944" y="201594"/>
                  </a:cubicBezTo>
                  <a:cubicBezTo>
                    <a:pt x="406944" y="226346"/>
                    <a:pt x="391896" y="247582"/>
                    <a:pt x="370449" y="256653"/>
                  </a:cubicBezTo>
                  <a:lnTo>
                    <a:pt x="287052" y="321306"/>
                  </a:lnTo>
                  <a:cubicBezTo>
                    <a:pt x="281005" y="364738"/>
                    <a:pt x="249711" y="402461"/>
                    <a:pt x="204690" y="414524"/>
                  </a:cubicBezTo>
                  <a:lnTo>
                    <a:pt x="175203" y="422425"/>
                  </a:lnTo>
                  <a:cubicBezTo>
                    <a:pt x="98890" y="442873"/>
                    <a:pt x="20448" y="397585"/>
                    <a:pt x="0" y="321272"/>
                  </a:cubicBezTo>
                  <a:lnTo>
                    <a:pt x="84108" y="142283"/>
                  </a:lnTo>
                  <a:cubicBezTo>
                    <a:pt x="105147" y="120181"/>
                    <a:pt x="115847" y="104817"/>
                    <a:pt x="147226" y="75978"/>
                  </a:cubicBezTo>
                  <a:cubicBezTo>
                    <a:pt x="178605" y="47139"/>
                    <a:pt x="196121" y="25325"/>
                    <a:pt x="236444" y="9762"/>
                  </a:cubicBezTo>
                  <a:lnTo>
                    <a:pt x="279202" y="575"/>
                  </a:lnTo>
                  <a:cubicBezTo>
                    <a:pt x="279215" y="818"/>
                    <a:pt x="279229" y="1060"/>
                    <a:pt x="279242" y="1303"/>
                  </a:cubicBezTo>
                  <a:lnTo>
                    <a:pt x="288236" y="0"/>
                  </a:lnTo>
                  <a:close/>
                </a:path>
              </a:pathLst>
            </a:cu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3" name="四角形: 上の 2 つの角を丸める 5">
              <a:extLst>
                <a:ext uri="{FF2B5EF4-FFF2-40B4-BE49-F238E27FC236}">
                  <a16:creationId xmlns:a16="http://schemas.microsoft.com/office/drawing/2014/main" id="{739F6578-6AD7-1DC9-9AC6-8305F659CD13}"/>
                </a:ext>
              </a:extLst>
            </p:cNvPr>
            <p:cNvSpPr/>
            <p:nvPr/>
          </p:nvSpPr>
          <p:spPr bwMode="auto">
            <a:xfrm rot="19800000" flipH="1">
              <a:off x="50751" y="2984553"/>
              <a:ext cx="268040" cy="787798"/>
            </a:xfrm>
            <a:custGeom>
              <a:avLst/>
              <a:gdLst>
                <a:gd name="connsiteX0" fmla="*/ 134020 w 268039"/>
                <a:gd name="connsiteY0" fmla="*/ 0 h 787798"/>
                <a:gd name="connsiteX1" fmla="*/ 134020 w 268039"/>
                <a:gd name="connsiteY1" fmla="*/ 0 h 787798"/>
                <a:gd name="connsiteX2" fmla="*/ 268040 w 268039"/>
                <a:gd name="connsiteY2" fmla="*/ 134020 h 787798"/>
                <a:gd name="connsiteX3" fmla="*/ 268039 w 268039"/>
                <a:gd name="connsiteY3" fmla="*/ 787798 h 787798"/>
                <a:gd name="connsiteX4" fmla="*/ 268039 w 268039"/>
                <a:gd name="connsiteY4" fmla="*/ 787798 h 787798"/>
                <a:gd name="connsiteX5" fmla="*/ 0 w 268039"/>
                <a:gd name="connsiteY5" fmla="*/ 787798 h 787798"/>
                <a:gd name="connsiteX6" fmla="*/ 0 w 268039"/>
                <a:gd name="connsiteY6" fmla="*/ 787798 h 787798"/>
                <a:gd name="connsiteX7" fmla="*/ 0 w 268039"/>
                <a:gd name="connsiteY7" fmla="*/ 134020 h 787798"/>
                <a:gd name="connsiteX8" fmla="*/ 134020 w 268039"/>
                <a:gd name="connsiteY8" fmla="*/ 0 h 787798"/>
                <a:gd name="connsiteX0" fmla="*/ 134020 w 268040"/>
                <a:gd name="connsiteY0" fmla="*/ 0 h 787798"/>
                <a:gd name="connsiteX1" fmla="*/ 134020 w 268040"/>
                <a:gd name="connsiteY1" fmla="*/ 0 h 787798"/>
                <a:gd name="connsiteX2" fmla="*/ 268040 w 268040"/>
                <a:gd name="connsiteY2" fmla="*/ 134020 h 787798"/>
                <a:gd name="connsiteX3" fmla="*/ 268039 w 268040"/>
                <a:gd name="connsiteY3" fmla="*/ 787798 h 787798"/>
                <a:gd name="connsiteX4" fmla="*/ 268039 w 268040"/>
                <a:gd name="connsiteY4" fmla="*/ 787798 h 787798"/>
                <a:gd name="connsiteX5" fmla="*/ 0 w 268040"/>
                <a:gd name="connsiteY5" fmla="*/ 787798 h 787798"/>
                <a:gd name="connsiteX6" fmla="*/ 53944 w 268040"/>
                <a:gd name="connsiteY6" fmla="*/ 785982 h 787798"/>
                <a:gd name="connsiteX7" fmla="*/ 0 w 268040"/>
                <a:gd name="connsiteY7" fmla="*/ 134020 h 787798"/>
                <a:gd name="connsiteX8" fmla="*/ 134020 w 268040"/>
                <a:gd name="connsiteY8" fmla="*/ 0 h 787798"/>
                <a:gd name="connsiteX0" fmla="*/ 134020 w 268040"/>
                <a:gd name="connsiteY0" fmla="*/ 0 h 787798"/>
                <a:gd name="connsiteX1" fmla="*/ 134020 w 268040"/>
                <a:gd name="connsiteY1" fmla="*/ 0 h 787798"/>
                <a:gd name="connsiteX2" fmla="*/ 268040 w 268040"/>
                <a:gd name="connsiteY2" fmla="*/ 134020 h 787798"/>
                <a:gd name="connsiteX3" fmla="*/ 268039 w 268040"/>
                <a:gd name="connsiteY3" fmla="*/ 787798 h 787798"/>
                <a:gd name="connsiteX4" fmla="*/ 268039 w 268040"/>
                <a:gd name="connsiteY4" fmla="*/ 787798 h 787798"/>
                <a:gd name="connsiteX5" fmla="*/ 0 w 268040"/>
                <a:gd name="connsiteY5" fmla="*/ 787798 h 787798"/>
                <a:gd name="connsiteX6" fmla="*/ 53944 w 268040"/>
                <a:gd name="connsiteY6" fmla="*/ 785982 h 787798"/>
                <a:gd name="connsiteX7" fmla="*/ 0 w 268040"/>
                <a:gd name="connsiteY7" fmla="*/ 134020 h 787798"/>
                <a:gd name="connsiteX8" fmla="*/ 134020 w 268040"/>
                <a:gd name="connsiteY8" fmla="*/ 0 h 787798"/>
                <a:gd name="connsiteX0" fmla="*/ 134020 w 268040"/>
                <a:gd name="connsiteY0" fmla="*/ 0 h 787798"/>
                <a:gd name="connsiteX1" fmla="*/ 134020 w 268040"/>
                <a:gd name="connsiteY1" fmla="*/ 0 h 787798"/>
                <a:gd name="connsiteX2" fmla="*/ 268040 w 268040"/>
                <a:gd name="connsiteY2" fmla="*/ 134020 h 787798"/>
                <a:gd name="connsiteX3" fmla="*/ 268039 w 268040"/>
                <a:gd name="connsiteY3" fmla="*/ 787798 h 787798"/>
                <a:gd name="connsiteX4" fmla="*/ 268039 w 268040"/>
                <a:gd name="connsiteY4" fmla="*/ 787798 h 787798"/>
                <a:gd name="connsiteX5" fmla="*/ 53944 w 268040"/>
                <a:gd name="connsiteY5" fmla="*/ 785982 h 787798"/>
                <a:gd name="connsiteX6" fmla="*/ 0 w 268040"/>
                <a:gd name="connsiteY6" fmla="*/ 134020 h 787798"/>
                <a:gd name="connsiteX7" fmla="*/ 134020 w 268040"/>
                <a:gd name="connsiteY7" fmla="*/ 0 h 7877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68040" h="787798">
                  <a:moveTo>
                    <a:pt x="134020" y="0"/>
                  </a:moveTo>
                  <a:lnTo>
                    <a:pt x="134020" y="0"/>
                  </a:lnTo>
                  <a:cubicBezTo>
                    <a:pt x="208037" y="0"/>
                    <a:pt x="268040" y="60003"/>
                    <a:pt x="268040" y="134020"/>
                  </a:cubicBezTo>
                  <a:cubicBezTo>
                    <a:pt x="268040" y="351946"/>
                    <a:pt x="268039" y="569872"/>
                    <a:pt x="268039" y="787798"/>
                  </a:cubicBezTo>
                  <a:lnTo>
                    <a:pt x="268039" y="787798"/>
                  </a:lnTo>
                  <a:lnTo>
                    <a:pt x="53944" y="785982"/>
                  </a:lnTo>
                  <a:lnTo>
                    <a:pt x="0" y="134020"/>
                  </a:lnTo>
                  <a:cubicBezTo>
                    <a:pt x="0" y="60003"/>
                    <a:pt x="60003" y="0"/>
                    <a:pt x="134020" y="0"/>
                  </a:cubicBezTo>
                  <a:close/>
                </a:path>
              </a:pathLst>
            </a:custGeom>
            <a:solidFill>
              <a:srgbClr val="0070C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4" name="フリーフォーム: 図形 53">
              <a:extLst>
                <a:ext uri="{FF2B5EF4-FFF2-40B4-BE49-F238E27FC236}">
                  <a16:creationId xmlns:a16="http://schemas.microsoft.com/office/drawing/2014/main" id="{6F0D8CE3-A50D-191D-7B47-270E56DA0FBA}"/>
                </a:ext>
              </a:extLst>
            </p:cNvPr>
            <p:cNvSpPr/>
            <p:nvPr/>
          </p:nvSpPr>
          <p:spPr bwMode="auto">
            <a:xfrm>
              <a:off x="-730785" y="4134794"/>
              <a:ext cx="456834" cy="298728"/>
            </a:xfrm>
            <a:custGeom>
              <a:avLst/>
              <a:gdLst>
                <a:gd name="connsiteX0" fmla="*/ 495918 w 944316"/>
                <a:gd name="connsiteY0" fmla="*/ 0 h 542925"/>
                <a:gd name="connsiteX1" fmla="*/ 944315 w 944316"/>
                <a:gd name="connsiteY1" fmla="*/ 0 h 542925"/>
                <a:gd name="connsiteX2" fmla="*/ 944315 w 944316"/>
                <a:gd name="connsiteY2" fmla="*/ 385477 h 542925"/>
                <a:gd name="connsiteX3" fmla="*/ 944316 w 944316"/>
                <a:gd name="connsiteY3" fmla="*/ 385482 h 542925"/>
                <a:gd name="connsiteX4" fmla="*/ 944315 w 944316"/>
                <a:gd name="connsiteY4" fmla="*/ 516267 h 542925"/>
                <a:gd name="connsiteX5" fmla="*/ 917657 w 944316"/>
                <a:gd name="connsiteY5" fmla="*/ 542925 h 542925"/>
                <a:gd name="connsiteX6" fmla="*/ 26658 w 944316"/>
                <a:gd name="connsiteY6" fmla="*/ 542925 h 542925"/>
                <a:gd name="connsiteX7" fmla="*/ 0 w 944316"/>
                <a:gd name="connsiteY7" fmla="*/ 516267 h 542925"/>
                <a:gd name="connsiteX8" fmla="*/ 0 w 944316"/>
                <a:gd name="connsiteY8" fmla="*/ 385482 h 542925"/>
                <a:gd name="connsiteX9" fmla="*/ 157444 w 944316"/>
                <a:gd name="connsiteY9" fmla="*/ 228038 h 542925"/>
                <a:gd name="connsiteX10" fmla="*/ 372406 w 944316"/>
                <a:gd name="connsiteY10" fmla="*/ 221967 h 542925"/>
                <a:gd name="connsiteX11" fmla="*/ 496231 w 944316"/>
                <a:gd name="connsiteY11" fmla="*/ 88617 h 542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944316" h="542925">
                  <a:moveTo>
                    <a:pt x="495918" y="0"/>
                  </a:moveTo>
                  <a:lnTo>
                    <a:pt x="944315" y="0"/>
                  </a:lnTo>
                  <a:lnTo>
                    <a:pt x="944315" y="385477"/>
                  </a:lnTo>
                  <a:cubicBezTo>
                    <a:pt x="944315" y="385479"/>
                    <a:pt x="944316" y="385480"/>
                    <a:pt x="944316" y="385482"/>
                  </a:cubicBezTo>
                  <a:cubicBezTo>
                    <a:pt x="944316" y="429077"/>
                    <a:pt x="944315" y="472672"/>
                    <a:pt x="944315" y="516267"/>
                  </a:cubicBezTo>
                  <a:cubicBezTo>
                    <a:pt x="944315" y="530990"/>
                    <a:pt x="932380" y="542925"/>
                    <a:pt x="917657" y="542925"/>
                  </a:cubicBezTo>
                  <a:lnTo>
                    <a:pt x="26658" y="542925"/>
                  </a:lnTo>
                  <a:cubicBezTo>
                    <a:pt x="11935" y="542925"/>
                    <a:pt x="0" y="530990"/>
                    <a:pt x="0" y="516267"/>
                  </a:cubicBezTo>
                  <a:lnTo>
                    <a:pt x="0" y="385482"/>
                  </a:lnTo>
                  <a:cubicBezTo>
                    <a:pt x="0" y="298528"/>
                    <a:pt x="70490" y="228038"/>
                    <a:pt x="157444" y="228038"/>
                  </a:cubicBezTo>
                  <a:lnTo>
                    <a:pt x="372406" y="221967"/>
                  </a:lnTo>
                  <a:lnTo>
                    <a:pt x="496231" y="88617"/>
                  </a:ln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55" name="フリーフォーム: 図形 54">
              <a:extLst>
                <a:ext uri="{FF2B5EF4-FFF2-40B4-BE49-F238E27FC236}">
                  <a16:creationId xmlns:a16="http://schemas.microsoft.com/office/drawing/2014/main" id="{A22D5E79-D5FE-6F20-7EB0-CD984E8E4512}"/>
                </a:ext>
              </a:extLst>
            </p:cNvPr>
            <p:cNvSpPr/>
            <p:nvPr/>
          </p:nvSpPr>
          <p:spPr bwMode="auto">
            <a:xfrm flipH="1">
              <a:off x="-163923" y="4134794"/>
              <a:ext cx="456832" cy="298728"/>
            </a:xfrm>
            <a:custGeom>
              <a:avLst/>
              <a:gdLst>
                <a:gd name="connsiteX0" fmla="*/ 495918 w 944316"/>
                <a:gd name="connsiteY0" fmla="*/ 0 h 542925"/>
                <a:gd name="connsiteX1" fmla="*/ 944315 w 944316"/>
                <a:gd name="connsiteY1" fmla="*/ 0 h 542925"/>
                <a:gd name="connsiteX2" fmla="*/ 944315 w 944316"/>
                <a:gd name="connsiteY2" fmla="*/ 385477 h 542925"/>
                <a:gd name="connsiteX3" fmla="*/ 944316 w 944316"/>
                <a:gd name="connsiteY3" fmla="*/ 385482 h 542925"/>
                <a:gd name="connsiteX4" fmla="*/ 944315 w 944316"/>
                <a:gd name="connsiteY4" fmla="*/ 516267 h 542925"/>
                <a:gd name="connsiteX5" fmla="*/ 917657 w 944316"/>
                <a:gd name="connsiteY5" fmla="*/ 542925 h 542925"/>
                <a:gd name="connsiteX6" fmla="*/ 26658 w 944316"/>
                <a:gd name="connsiteY6" fmla="*/ 542925 h 542925"/>
                <a:gd name="connsiteX7" fmla="*/ 0 w 944316"/>
                <a:gd name="connsiteY7" fmla="*/ 516267 h 542925"/>
                <a:gd name="connsiteX8" fmla="*/ 0 w 944316"/>
                <a:gd name="connsiteY8" fmla="*/ 385482 h 542925"/>
                <a:gd name="connsiteX9" fmla="*/ 157444 w 944316"/>
                <a:gd name="connsiteY9" fmla="*/ 228038 h 542925"/>
                <a:gd name="connsiteX10" fmla="*/ 372406 w 944316"/>
                <a:gd name="connsiteY10" fmla="*/ 221967 h 542925"/>
                <a:gd name="connsiteX11" fmla="*/ 496231 w 944316"/>
                <a:gd name="connsiteY11" fmla="*/ 88617 h 542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944316" h="542925">
                  <a:moveTo>
                    <a:pt x="495918" y="0"/>
                  </a:moveTo>
                  <a:lnTo>
                    <a:pt x="944315" y="0"/>
                  </a:lnTo>
                  <a:lnTo>
                    <a:pt x="944315" y="385477"/>
                  </a:lnTo>
                  <a:cubicBezTo>
                    <a:pt x="944315" y="385479"/>
                    <a:pt x="944316" y="385480"/>
                    <a:pt x="944316" y="385482"/>
                  </a:cubicBezTo>
                  <a:cubicBezTo>
                    <a:pt x="944316" y="429077"/>
                    <a:pt x="944315" y="472672"/>
                    <a:pt x="944315" y="516267"/>
                  </a:cubicBezTo>
                  <a:cubicBezTo>
                    <a:pt x="944315" y="530990"/>
                    <a:pt x="932380" y="542925"/>
                    <a:pt x="917657" y="542925"/>
                  </a:cubicBezTo>
                  <a:lnTo>
                    <a:pt x="26658" y="542925"/>
                  </a:lnTo>
                  <a:cubicBezTo>
                    <a:pt x="11935" y="542925"/>
                    <a:pt x="0" y="530990"/>
                    <a:pt x="0" y="516267"/>
                  </a:cubicBezTo>
                  <a:lnTo>
                    <a:pt x="0" y="385482"/>
                  </a:lnTo>
                  <a:cubicBezTo>
                    <a:pt x="0" y="298528"/>
                    <a:pt x="70490" y="228038"/>
                    <a:pt x="157444" y="228038"/>
                  </a:cubicBezTo>
                  <a:lnTo>
                    <a:pt x="372406" y="221967"/>
                  </a:lnTo>
                  <a:lnTo>
                    <a:pt x="496231" y="88617"/>
                  </a:ln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56" name="フリーフォーム: 図形 55">
              <a:extLst>
                <a:ext uri="{FF2B5EF4-FFF2-40B4-BE49-F238E27FC236}">
                  <a16:creationId xmlns:a16="http://schemas.microsoft.com/office/drawing/2014/main" id="{22A0EBFA-764C-AC30-B162-803EFC503E21}"/>
                </a:ext>
              </a:extLst>
            </p:cNvPr>
            <p:cNvSpPr/>
            <p:nvPr/>
          </p:nvSpPr>
          <p:spPr bwMode="auto">
            <a:xfrm rot="13500000" flipH="1">
              <a:off x="-986312" y="3706522"/>
              <a:ext cx="282107" cy="296241"/>
            </a:xfrm>
            <a:custGeom>
              <a:avLst/>
              <a:gdLst>
                <a:gd name="connsiteX0" fmla="*/ 293521 w 412229"/>
                <a:gd name="connsiteY0" fmla="*/ 0 h 427334"/>
                <a:gd name="connsiteX1" fmla="*/ 390798 w 412229"/>
                <a:gd name="connsiteY1" fmla="*/ 53757 h 427334"/>
                <a:gd name="connsiteX2" fmla="*/ 293521 w 412229"/>
                <a:gd name="connsiteY2" fmla="*/ 112278 h 427334"/>
                <a:gd name="connsiteX3" fmla="*/ 284673 w 412229"/>
                <a:gd name="connsiteY3" fmla="*/ 110996 h 427334"/>
                <a:gd name="connsiteX4" fmla="*/ 272276 w 412229"/>
                <a:gd name="connsiteY4" fmla="*/ 115729 h 427334"/>
                <a:gd name="connsiteX5" fmla="*/ 261464 w 412229"/>
                <a:gd name="connsiteY5" fmla="*/ 131958 h 427334"/>
                <a:gd name="connsiteX6" fmla="*/ 273853 w 412229"/>
                <a:gd name="connsiteY6" fmla="*/ 166983 h 427334"/>
                <a:gd name="connsiteX7" fmla="*/ 292464 w 412229"/>
                <a:gd name="connsiteY7" fmla="*/ 172805 h 427334"/>
                <a:gd name="connsiteX8" fmla="*/ 303590 w 412229"/>
                <a:gd name="connsiteY8" fmla="*/ 169176 h 427334"/>
                <a:gd name="connsiteX9" fmla="*/ 310221 w 412229"/>
                <a:gd name="connsiteY9" fmla="*/ 159341 h 427334"/>
                <a:gd name="connsiteX10" fmla="*/ 352474 w 412229"/>
                <a:gd name="connsiteY10" fmla="*/ 141839 h 427334"/>
                <a:gd name="connsiteX11" fmla="*/ 412229 w 412229"/>
                <a:gd name="connsiteY11" fmla="*/ 201594 h 427334"/>
                <a:gd name="connsiteX12" fmla="*/ 375734 w 412229"/>
                <a:gd name="connsiteY12" fmla="*/ 256653 h 427334"/>
                <a:gd name="connsiteX13" fmla="*/ 366925 w 412229"/>
                <a:gd name="connsiteY13" fmla="*/ 258432 h 427334"/>
                <a:gd name="connsiteX14" fmla="*/ 335342 w 412229"/>
                <a:gd name="connsiteY14" fmla="*/ 274409 h 427334"/>
                <a:gd name="connsiteX15" fmla="*/ 289635 w 412229"/>
                <a:gd name="connsiteY15" fmla="*/ 278194 h 427334"/>
                <a:gd name="connsiteX16" fmla="*/ 292337 w 412229"/>
                <a:gd name="connsiteY16" fmla="*/ 321306 h 427334"/>
                <a:gd name="connsiteX17" fmla="*/ 209975 w 412229"/>
                <a:gd name="connsiteY17" fmla="*/ 414524 h 427334"/>
                <a:gd name="connsiteX18" fmla="*/ 180488 w 412229"/>
                <a:gd name="connsiteY18" fmla="*/ 422425 h 427334"/>
                <a:gd name="connsiteX19" fmla="*/ 5285 w 412229"/>
                <a:gd name="connsiteY19" fmla="*/ 321272 h 427334"/>
                <a:gd name="connsiteX20" fmla="*/ 4909 w 412229"/>
                <a:gd name="connsiteY20" fmla="*/ 319868 h 427334"/>
                <a:gd name="connsiteX21" fmla="*/ 106062 w 412229"/>
                <a:gd name="connsiteY21" fmla="*/ 144665 h 427334"/>
                <a:gd name="connsiteX22" fmla="*/ 135549 w 412229"/>
                <a:gd name="connsiteY22" fmla="*/ 136764 h 427334"/>
                <a:gd name="connsiteX23" fmla="*/ 153158 w 412229"/>
                <a:gd name="connsiteY23" fmla="*/ 135661 h 427334"/>
                <a:gd name="connsiteX24" fmla="*/ 157273 w 412229"/>
                <a:gd name="connsiteY24" fmla="*/ 102172 h 427334"/>
                <a:gd name="connsiteX25" fmla="*/ 241729 w 412229"/>
                <a:gd name="connsiteY25" fmla="*/ 9762 h 427334"/>
                <a:gd name="connsiteX26" fmla="*/ 284487 w 412229"/>
                <a:gd name="connsiteY26" fmla="*/ 575 h 427334"/>
                <a:gd name="connsiteX27" fmla="*/ 284527 w 412229"/>
                <a:gd name="connsiteY27" fmla="*/ 1303 h 427334"/>
                <a:gd name="connsiteX0" fmla="*/ 293521 w 412229"/>
                <a:gd name="connsiteY0" fmla="*/ 0 h 427334"/>
                <a:gd name="connsiteX1" fmla="*/ 390798 w 412229"/>
                <a:gd name="connsiteY1" fmla="*/ 53757 h 427334"/>
                <a:gd name="connsiteX2" fmla="*/ 293521 w 412229"/>
                <a:gd name="connsiteY2" fmla="*/ 112278 h 427334"/>
                <a:gd name="connsiteX3" fmla="*/ 284673 w 412229"/>
                <a:gd name="connsiteY3" fmla="*/ 110996 h 427334"/>
                <a:gd name="connsiteX4" fmla="*/ 272276 w 412229"/>
                <a:gd name="connsiteY4" fmla="*/ 115729 h 427334"/>
                <a:gd name="connsiteX5" fmla="*/ 261464 w 412229"/>
                <a:gd name="connsiteY5" fmla="*/ 131958 h 427334"/>
                <a:gd name="connsiteX6" fmla="*/ 273853 w 412229"/>
                <a:gd name="connsiteY6" fmla="*/ 166983 h 427334"/>
                <a:gd name="connsiteX7" fmla="*/ 292464 w 412229"/>
                <a:gd name="connsiteY7" fmla="*/ 172805 h 427334"/>
                <a:gd name="connsiteX8" fmla="*/ 303590 w 412229"/>
                <a:gd name="connsiteY8" fmla="*/ 169176 h 427334"/>
                <a:gd name="connsiteX9" fmla="*/ 310221 w 412229"/>
                <a:gd name="connsiteY9" fmla="*/ 159341 h 427334"/>
                <a:gd name="connsiteX10" fmla="*/ 352474 w 412229"/>
                <a:gd name="connsiteY10" fmla="*/ 141839 h 427334"/>
                <a:gd name="connsiteX11" fmla="*/ 412229 w 412229"/>
                <a:gd name="connsiteY11" fmla="*/ 201594 h 427334"/>
                <a:gd name="connsiteX12" fmla="*/ 375734 w 412229"/>
                <a:gd name="connsiteY12" fmla="*/ 256653 h 427334"/>
                <a:gd name="connsiteX13" fmla="*/ 366925 w 412229"/>
                <a:gd name="connsiteY13" fmla="*/ 258432 h 427334"/>
                <a:gd name="connsiteX14" fmla="*/ 335342 w 412229"/>
                <a:gd name="connsiteY14" fmla="*/ 274409 h 427334"/>
                <a:gd name="connsiteX15" fmla="*/ 289635 w 412229"/>
                <a:gd name="connsiteY15" fmla="*/ 278194 h 427334"/>
                <a:gd name="connsiteX16" fmla="*/ 292337 w 412229"/>
                <a:gd name="connsiteY16" fmla="*/ 321306 h 427334"/>
                <a:gd name="connsiteX17" fmla="*/ 209975 w 412229"/>
                <a:gd name="connsiteY17" fmla="*/ 414524 h 427334"/>
                <a:gd name="connsiteX18" fmla="*/ 180488 w 412229"/>
                <a:gd name="connsiteY18" fmla="*/ 422425 h 427334"/>
                <a:gd name="connsiteX19" fmla="*/ 5285 w 412229"/>
                <a:gd name="connsiteY19" fmla="*/ 321272 h 427334"/>
                <a:gd name="connsiteX20" fmla="*/ 4909 w 412229"/>
                <a:gd name="connsiteY20" fmla="*/ 319868 h 427334"/>
                <a:gd name="connsiteX21" fmla="*/ 106062 w 412229"/>
                <a:gd name="connsiteY21" fmla="*/ 144665 h 427334"/>
                <a:gd name="connsiteX22" fmla="*/ 135549 w 412229"/>
                <a:gd name="connsiteY22" fmla="*/ 136764 h 427334"/>
                <a:gd name="connsiteX23" fmla="*/ 157273 w 412229"/>
                <a:gd name="connsiteY23" fmla="*/ 102172 h 427334"/>
                <a:gd name="connsiteX24" fmla="*/ 241729 w 412229"/>
                <a:gd name="connsiteY24" fmla="*/ 9762 h 427334"/>
                <a:gd name="connsiteX25" fmla="*/ 284487 w 412229"/>
                <a:gd name="connsiteY25" fmla="*/ 575 h 427334"/>
                <a:gd name="connsiteX26" fmla="*/ 284527 w 412229"/>
                <a:gd name="connsiteY26" fmla="*/ 1303 h 427334"/>
                <a:gd name="connsiteX27" fmla="*/ 293521 w 412229"/>
                <a:gd name="connsiteY27" fmla="*/ 0 h 427334"/>
                <a:gd name="connsiteX0" fmla="*/ 293521 w 412229"/>
                <a:gd name="connsiteY0" fmla="*/ 0 h 427334"/>
                <a:gd name="connsiteX1" fmla="*/ 390798 w 412229"/>
                <a:gd name="connsiteY1" fmla="*/ 53757 h 427334"/>
                <a:gd name="connsiteX2" fmla="*/ 293521 w 412229"/>
                <a:gd name="connsiteY2" fmla="*/ 112278 h 427334"/>
                <a:gd name="connsiteX3" fmla="*/ 284673 w 412229"/>
                <a:gd name="connsiteY3" fmla="*/ 110996 h 427334"/>
                <a:gd name="connsiteX4" fmla="*/ 272276 w 412229"/>
                <a:gd name="connsiteY4" fmla="*/ 115729 h 427334"/>
                <a:gd name="connsiteX5" fmla="*/ 261464 w 412229"/>
                <a:gd name="connsiteY5" fmla="*/ 131958 h 427334"/>
                <a:gd name="connsiteX6" fmla="*/ 273853 w 412229"/>
                <a:gd name="connsiteY6" fmla="*/ 166983 h 427334"/>
                <a:gd name="connsiteX7" fmla="*/ 292464 w 412229"/>
                <a:gd name="connsiteY7" fmla="*/ 172805 h 427334"/>
                <a:gd name="connsiteX8" fmla="*/ 303590 w 412229"/>
                <a:gd name="connsiteY8" fmla="*/ 169176 h 427334"/>
                <a:gd name="connsiteX9" fmla="*/ 310221 w 412229"/>
                <a:gd name="connsiteY9" fmla="*/ 159341 h 427334"/>
                <a:gd name="connsiteX10" fmla="*/ 352474 w 412229"/>
                <a:gd name="connsiteY10" fmla="*/ 141839 h 427334"/>
                <a:gd name="connsiteX11" fmla="*/ 412229 w 412229"/>
                <a:gd name="connsiteY11" fmla="*/ 201594 h 427334"/>
                <a:gd name="connsiteX12" fmla="*/ 375734 w 412229"/>
                <a:gd name="connsiteY12" fmla="*/ 256653 h 427334"/>
                <a:gd name="connsiteX13" fmla="*/ 366925 w 412229"/>
                <a:gd name="connsiteY13" fmla="*/ 258432 h 427334"/>
                <a:gd name="connsiteX14" fmla="*/ 335342 w 412229"/>
                <a:gd name="connsiteY14" fmla="*/ 274409 h 427334"/>
                <a:gd name="connsiteX15" fmla="*/ 289635 w 412229"/>
                <a:gd name="connsiteY15" fmla="*/ 278194 h 427334"/>
                <a:gd name="connsiteX16" fmla="*/ 292337 w 412229"/>
                <a:gd name="connsiteY16" fmla="*/ 321306 h 427334"/>
                <a:gd name="connsiteX17" fmla="*/ 209975 w 412229"/>
                <a:gd name="connsiteY17" fmla="*/ 414524 h 427334"/>
                <a:gd name="connsiteX18" fmla="*/ 180488 w 412229"/>
                <a:gd name="connsiteY18" fmla="*/ 422425 h 427334"/>
                <a:gd name="connsiteX19" fmla="*/ 5285 w 412229"/>
                <a:gd name="connsiteY19" fmla="*/ 321272 h 427334"/>
                <a:gd name="connsiteX20" fmla="*/ 4909 w 412229"/>
                <a:gd name="connsiteY20" fmla="*/ 319868 h 427334"/>
                <a:gd name="connsiteX21" fmla="*/ 106062 w 412229"/>
                <a:gd name="connsiteY21" fmla="*/ 144665 h 427334"/>
                <a:gd name="connsiteX22" fmla="*/ 157273 w 412229"/>
                <a:gd name="connsiteY22" fmla="*/ 102172 h 427334"/>
                <a:gd name="connsiteX23" fmla="*/ 241729 w 412229"/>
                <a:gd name="connsiteY23" fmla="*/ 9762 h 427334"/>
                <a:gd name="connsiteX24" fmla="*/ 284487 w 412229"/>
                <a:gd name="connsiteY24" fmla="*/ 575 h 427334"/>
                <a:gd name="connsiteX25" fmla="*/ 284527 w 412229"/>
                <a:gd name="connsiteY25" fmla="*/ 1303 h 427334"/>
                <a:gd name="connsiteX26" fmla="*/ 293521 w 412229"/>
                <a:gd name="connsiteY26" fmla="*/ 0 h 427334"/>
                <a:gd name="connsiteX0" fmla="*/ 295015 w 413723"/>
                <a:gd name="connsiteY0" fmla="*/ 0 h 427334"/>
                <a:gd name="connsiteX1" fmla="*/ 392292 w 413723"/>
                <a:gd name="connsiteY1" fmla="*/ 53757 h 427334"/>
                <a:gd name="connsiteX2" fmla="*/ 295015 w 413723"/>
                <a:gd name="connsiteY2" fmla="*/ 112278 h 427334"/>
                <a:gd name="connsiteX3" fmla="*/ 286167 w 413723"/>
                <a:gd name="connsiteY3" fmla="*/ 110996 h 427334"/>
                <a:gd name="connsiteX4" fmla="*/ 273770 w 413723"/>
                <a:gd name="connsiteY4" fmla="*/ 115729 h 427334"/>
                <a:gd name="connsiteX5" fmla="*/ 262958 w 413723"/>
                <a:gd name="connsiteY5" fmla="*/ 131958 h 427334"/>
                <a:gd name="connsiteX6" fmla="*/ 275347 w 413723"/>
                <a:gd name="connsiteY6" fmla="*/ 166983 h 427334"/>
                <a:gd name="connsiteX7" fmla="*/ 293958 w 413723"/>
                <a:gd name="connsiteY7" fmla="*/ 172805 h 427334"/>
                <a:gd name="connsiteX8" fmla="*/ 305084 w 413723"/>
                <a:gd name="connsiteY8" fmla="*/ 169176 h 427334"/>
                <a:gd name="connsiteX9" fmla="*/ 311715 w 413723"/>
                <a:gd name="connsiteY9" fmla="*/ 159341 h 427334"/>
                <a:gd name="connsiteX10" fmla="*/ 353968 w 413723"/>
                <a:gd name="connsiteY10" fmla="*/ 141839 h 427334"/>
                <a:gd name="connsiteX11" fmla="*/ 413723 w 413723"/>
                <a:gd name="connsiteY11" fmla="*/ 201594 h 427334"/>
                <a:gd name="connsiteX12" fmla="*/ 377228 w 413723"/>
                <a:gd name="connsiteY12" fmla="*/ 256653 h 427334"/>
                <a:gd name="connsiteX13" fmla="*/ 368419 w 413723"/>
                <a:gd name="connsiteY13" fmla="*/ 258432 h 427334"/>
                <a:gd name="connsiteX14" fmla="*/ 336836 w 413723"/>
                <a:gd name="connsiteY14" fmla="*/ 274409 h 427334"/>
                <a:gd name="connsiteX15" fmla="*/ 291129 w 413723"/>
                <a:gd name="connsiteY15" fmla="*/ 278194 h 427334"/>
                <a:gd name="connsiteX16" fmla="*/ 293831 w 413723"/>
                <a:gd name="connsiteY16" fmla="*/ 321306 h 427334"/>
                <a:gd name="connsiteX17" fmla="*/ 211469 w 413723"/>
                <a:gd name="connsiteY17" fmla="*/ 414524 h 427334"/>
                <a:gd name="connsiteX18" fmla="*/ 181982 w 413723"/>
                <a:gd name="connsiteY18" fmla="*/ 422425 h 427334"/>
                <a:gd name="connsiteX19" fmla="*/ 6779 w 413723"/>
                <a:gd name="connsiteY19" fmla="*/ 321272 h 427334"/>
                <a:gd name="connsiteX20" fmla="*/ 6403 w 413723"/>
                <a:gd name="connsiteY20" fmla="*/ 319868 h 427334"/>
                <a:gd name="connsiteX21" fmla="*/ 90887 w 413723"/>
                <a:gd name="connsiteY21" fmla="*/ 142283 h 427334"/>
                <a:gd name="connsiteX22" fmla="*/ 158767 w 413723"/>
                <a:gd name="connsiteY22" fmla="*/ 102172 h 427334"/>
                <a:gd name="connsiteX23" fmla="*/ 243223 w 413723"/>
                <a:gd name="connsiteY23" fmla="*/ 9762 h 427334"/>
                <a:gd name="connsiteX24" fmla="*/ 285981 w 413723"/>
                <a:gd name="connsiteY24" fmla="*/ 575 h 427334"/>
                <a:gd name="connsiteX25" fmla="*/ 286021 w 413723"/>
                <a:gd name="connsiteY25" fmla="*/ 1303 h 427334"/>
                <a:gd name="connsiteX26" fmla="*/ 295015 w 413723"/>
                <a:gd name="connsiteY26" fmla="*/ 0 h 427334"/>
                <a:gd name="connsiteX0" fmla="*/ 294776 w 413484"/>
                <a:gd name="connsiteY0" fmla="*/ 0 h 427334"/>
                <a:gd name="connsiteX1" fmla="*/ 392053 w 413484"/>
                <a:gd name="connsiteY1" fmla="*/ 53757 h 427334"/>
                <a:gd name="connsiteX2" fmla="*/ 294776 w 413484"/>
                <a:gd name="connsiteY2" fmla="*/ 112278 h 427334"/>
                <a:gd name="connsiteX3" fmla="*/ 285928 w 413484"/>
                <a:gd name="connsiteY3" fmla="*/ 110996 h 427334"/>
                <a:gd name="connsiteX4" fmla="*/ 273531 w 413484"/>
                <a:gd name="connsiteY4" fmla="*/ 115729 h 427334"/>
                <a:gd name="connsiteX5" fmla="*/ 262719 w 413484"/>
                <a:gd name="connsiteY5" fmla="*/ 131958 h 427334"/>
                <a:gd name="connsiteX6" fmla="*/ 275108 w 413484"/>
                <a:gd name="connsiteY6" fmla="*/ 166983 h 427334"/>
                <a:gd name="connsiteX7" fmla="*/ 293719 w 413484"/>
                <a:gd name="connsiteY7" fmla="*/ 172805 h 427334"/>
                <a:gd name="connsiteX8" fmla="*/ 304845 w 413484"/>
                <a:gd name="connsiteY8" fmla="*/ 169176 h 427334"/>
                <a:gd name="connsiteX9" fmla="*/ 311476 w 413484"/>
                <a:gd name="connsiteY9" fmla="*/ 159341 h 427334"/>
                <a:gd name="connsiteX10" fmla="*/ 353729 w 413484"/>
                <a:gd name="connsiteY10" fmla="*/ 141839 h 427334"/>
                <a:gd name="connsiteX11" fmla="*/ 413484 w 413484"/>
                <a:gd name="connsiteY11" fmla="*/ 201594 h 427334"/>
                <a:gd name="connsiteX12" fmla="*/ 376989 w 413484"/>
                <a:gd name="connsiteY12" fmla="*/ 256653 h 427334"/>
                <a:gd name="connsiteX13" fmla="*/ 368180 w 413484"/>
                <a:gd name="connsiteY13" fmla="*/ 258432 h 427334"/>
                <a:gd name="connsiteX14" fmla="*/ 336597 w 413484"/>
                <a:gd name="connsiteY14" fmla="*/ 274409 h 427334"/>
                <a:gd name="connsiteX15" fmla="*/ 290890 w 413484"/>
                <a:gd name="connsiteY15" fmla="*/ 278194 h 427334"/>
                <a:gd name="connsiteX16" fmla="*/ 293592 w 413484"/>
                <a:gd name="connsiteY16" fmla="*/ 321306 h 427334"/>
                <a:gd name="connsiteX17" fmla="*/ 211230 w 413484"/>
                <a:gd name="connsiteY17" fmla="*/ 414524 h 427334"/>
                <a:gd name="connsiteX18" fmla="*/ 181743 w 413484"/>
                <a:gd name="connsiteY18" fmla="*/ 422425 h 427334"/>
                <a:gd name="connsiteX19" fmla="*/ 6540 w 413484"/>
                <a:gd name="connsiteY19" fmla="*/ 321272 h 427334"/>
                <a:gd name="connsiteX20" fmla="*/ 6164 w 413484"/>
                <a:gd name="connsiteY20" fmla="*/ 319868 h 427334"/>
                <a:gd name="connsiteX21" fmla="*/ 90648 w 413484"/>
                <a:gd name="connsiteY21" fmla="*/ 142283 h 427334"/>
                <a:gd name="connsiteX22" fmla="*/ 158528 w 413484"/>
                <a:gd name="connsiteY22" fmla="*/ 102172 h 427334"/>
                <a:gd name="connsiteX23" fmla="*/ 242984 w 413484"/>
                <a:gd name="connsiteY23" fmla="*/ 9762 h 427334"/>
                <a:gd name="connsiteX24" fmla="*/ 285742 w 413484"/>
                <a:gd name="connsiteY24" fmla="*/ 575 h 427334"/>
                <a:gd name="connsiteX25" fmla="*/ 285782 w 413484"/>
                <a:gd name="connsiteY25" fmla="*/ 1303 h 427334"/>
                <a:gd name="connsiteX26" fmla="*/ 294776 w 413484"/>
                <a:gd name="connsiteY26" fmla="*/ 0 h 427334"/>
                <a:gd name="connsiteX0" fmla="*/ 294776 w 413484"/>
                <a:gd name="connsiteY0" fmla="*/ 0 h 427334"/>
                <a:gd name="connsiteX1" fmla="*/ 392053 w 413484"/>
                <a:gd name="connsiteY1" fmla="*/ 53757 h 427334"/>
                <a:gd name="connsiteX2" fmla="*/ 294776 w 413484"/>
                <a:gd name="connsiteY2" fmla="*/ 112278 h 427334"/>
                <a:gd name="connsiteX3" fmla="*/ 285928 w 413484"/>
                <a:gd name="connsiteY3" fmla="*/ 110996 h 427334"/>
                <a:gd name="connsiteX4" fmla="*/ 273531 w 413484"/>
                <a:gd name="connsiteY4" fmla="*/ 115729 h 427334"/>
                <a:gd name="connsiteX5" fmla="*/ 262719 w 413484"/>
                <a:gd name="connsiteY5" fmla="*/ 131958 h 427334"/>
                <a:gd name="connsiteX6" fmla="*/ 275108 w 413484"/>
                <a:gd name="connsiteY6" fmla="*/ 166983 h 427334"/>
                <a:gd name="connsiteX7" fmla="*/ 293719 w 413484"/>
                <a:gd name="connsiteY7" fmla="*/ 172805 h 427334"/>
                <a:gd name="connsiteX8" fmla="*/ 304845 w 413484"/>
                <a:gd name="connsiteY8" fmla="*/ 169176 h 427334"/>
                <a:gd name="connsiteX9" fmla="*/ 311476 w 413484"/>
                <a:gd name="connsiteY9" fmla="*/ 159341 h 427334"/>
                <a:gd name="connsiteX10" fmla="*/ 353729 w 413484"/>
                <a:gd name="connsiteY10" fmla="*/ 141839 h 427334"/>
                <a:gd name="connsiteX11" fmla="*/ 413484 w 413484"/>
                <a:gd name="connsiteY11" fmla="*/ 201594 h 427334"/>
                <a:gd name="connsiteX12" fmla="*/ 376989 w 413484"/>
                <a:gd name="connsiteY12" fmla="*/ 256653 h 427334"/>
                <a:gd name="connsiteX13" fmla="*/ 368180 w 413484"/>
                <a:gd name="connsiteY13" fmla="*/ 258432 h 427334"/>
                <a:gd name="connsiteX14" fmla="*/ 336597 w 413484"/>
                <a:gd name="connsiteY14" fmla="*/ 274409 h 427334"/>
                <a:gd name="connsiteX15" fmla="*/ 290890 w 413484"/>
                <a:gd name="connsiteY15" fmla="*/ 278194 h 427334"/>
                <a:gd name="connsiteX16" fmla="*/ 293592 w 413484"/>
                <a:gd name="connsiteY16" fmla="*/ 321306 h 427334"/>
                <a:gd name="connsiteX17" fmla="*/ 211230 w 413484"/>
                <a:gd name="connsiteY17" fmla="*/ 414524 h 427334"/>
                <a:gd name="connsiteX18" fmla="*/ 181743 w 413484"/>
                <a:gd name="connsiteY18" fmla="*/ 422425 h 427334"/>
                <a:gd name="connsiteX19" fmla="*/ 6540 w 413484"/>
                <a:gd name="connsiteY19" fmla="*/ 321272 h 427334"/>
                <a:gd name="connsiteX20" fmla="*/ 6164 w 413484"/>
                <a:gd name="connsiteY20" fmla="*/ 319868 h 427334"/>
                <a:gd name="connsiteX21" fmla="*/ 90648 w 413484"/>
                <a:gd name="connsiteY21" fmla="*/ 142283 h 427334"/>
                <a:gd name="connsiteX22" fmla="*/ 153766 w 413484"/>
                <a:gd name="connsiteY22" fmla="*/ 75978 h 427334"/>
                <a:gd name="connsiteX23" fmla="*/ 242984 w 413484"/>
                <a:gd name="connsiteY23" fmla="*/ 9762 h 427334"/>
                <a:gd name="connsiteX24" fmla="*/ 285742 w 413484"/>
                <a:gd name="connsiteY24" fmla="*/ 575 h 427334"/>
                <a:gd name="connsiteX25" fmla="*/ 285782 w 413484"/>
                <a:gd name="connsiteY25" fmla="*/ 1303 h 427334"/>
                <a:gd name="connsiteX26" fmla="*/ 294776 w 413484"/>
                <a:gd name="connsiteY26" fmla="*/ 0 h 427334"/>
                <a:gd name="connsiteX0" fmla="*/ 294776 w 413484"/>
                <a:gd name="connsiteY0" fmla="*/ 0 h 427334"/>
                <a:gd name="connsiteX1" fmla="*/ 392053 w 413484"/>
                <a:gd name="connsiteY1" fmla="*/ 53757 h 427334"/>
                <a:gd name="connsiteX2" fmla="*/ 294776 w 413484"/>
                <a:gd name="connsiteY2" fmla="*/ 112278 h 427334"/>
                <a:gd name="connsiteX3" fmla="*/ 285928 w 413484"/>
                <a:gd name="connsiteY3" fmla="*/ 110996 h 427334"/>
                <a:gd name="connsiteX4" fmla="*/ 273531 w 413484"/>
                <a:gd name="connsiteY4" fmla="*/ 115729 h 427334"/>
                <a:gd name="connsiteX5" fmla="*/ 262719 w 413484"/>
                <a:gd name="connsiteY5" fmla="*/ 131958 h 427334"/>
                <a:gd name="connsiteX6" fmla="*/ 275108 w 413484"/>
                <a:gd name="connsiteY6" fmla="*/ 166983 h 427334"/>
                <a:gd name="connsiteX7" fmla="*/ 293719 w 413484"/>
                <a:gd name="connsiteY7" fmla="*/ 172805 h 427334"/>
                <a:gd name="connsiteX8" fmla="*/ 304845 w 413484"/>
                <a:gd name="connsiteY8" fmla="*/ 169176 h 427334"/>
                <a:gd name="connsiteX9" fmla="*/ 311476 w 413484"/>
                <a:gd name="connsiteY9" fmla="*/ 159341 h 427334"/>
                <a:gd name="connsiteX10" fmla="*/ 353729 w 413484"/>
                <a:gd name="connsiteY10" fmla="*/ 141839 h 427334"/>
                <a:gd name="connsiteX11" fmla="*/ 413484 w 413484"/>
                <a:gd name="connsiteY11" fmla="*/ 201594 h 427334"/>
                <a:gd name="connsiteX12" fmla="*/ 376989 w 413484"/>
                <a:gd name="connsiteY12" fmla="*/ 256653 h 427334"/>
                <a:gd name="connsiteX13" fmla="*/ 368180 w 413484"/>
                <a:gd name="connsiteY13" fmla="*/ 258432 h 427334"/>
                <a:gd name="connsiteX14" fmla="*/ 336597 w 413484"/>
                <a:gd name="connsiteY14" fmla="*/ 274409 h 427334"/>
                <a:gd name="connsiteX15" fmla="*/ 290890 w 413484"/>
                <a:gd name="connsiteY15" fmla="*/ 278194 h 427334"/>
                <a:gd name="connsiteX16" fmla="*/ 293592 w 413484"/>
                <a:gd name="connsiteY16" fmla="*/ 321306 h 427334"/>
                <a:gd name="connsiteX17" fmla="*/ 211230 w 413484"/>
                <a:gd name="connsiteY17" fmla="*/ 414524 h 427334"/>
                <a:gd name="connsiteX18" fmla="*/ 181743 w 413484"/>
                <a:gd name="connsiteY18" fmla="*/ 422425 h 427334"/>
                <a:gd name="connsiteX19" fmla="*/ 6540 w 413484"/>
                <a:gd name="connsiteY19" fmla="*/ 321272 h 427334"/>
                <a:gd name="connsiteX20" fmla="*/ 6164 w 413484"/>
                <a:gd name="connsiteY20" fmla="*/ 319868 h 427334"/>
                <a:gd name="connsiteX21" fmla="*/ 90648 w 413484"/>
                <a:gd name="connsiteY21" fmla="*/ 142283 h 427334"/>
                <a:gd name="connsiteX22" fmla="*/ 153766 w 413484"/>
                <a:gd name="connsiteY22" fmla="*/ 75978 h 427334"/>
                <a:gd name="connsiteX23" fmla="*/ 242984 w 413484"/>
                <a:gd name="connsiteY23" fmla="*/ 9762 h 427334"/>
                <a:gd name="connsiteX24" fmla="*/ 285742 w 413484"/>
                <a:gd name="connsiteY24" fmla="*/ 575 h 427334"/>
                <a:gd name="connsiteX25" fmla="*/ 285782 w 413484"/>
                <a:gd name="connsiteY25" fmla="*/ 1303 h 427334"/>
                <a:gd name="connsiteX26" fmla="*/ 294776 w 413484"/>
                <a:gd name="connsiteY26" fmla="*/ 0 h 427334"/>
                <a:gd name="connsiteX0" fmla="*/ 294776 w 413484"/>
                <a:gd name="connsiteY0" fmla="*/ 0 h 427334"/>
                <a:gd name="connsiteX1" fmla="*/ 392053 w 413484"/>
                <a:gd name="connsiteY1" fmla="*/ 53757 h 427334"/>
                <a:gd name="connsiteX2" fmla="*/ 294776 w 413484"/>
                <a:gd name="connsiteY2" fmla="*/ 112278 h 427334"/>
                <a:gd name="connsiteX3" fmla="*/ 285928 w 413484"/>
                <a:gd name="connsiteY3" fmla="*/ 110996 h 427334"/>
                <a:gd name="connsiteX4" fmla="*/ 273531 w 413484"/>
                <a:gd name="connsiteY4" fmla="*/ 115729 h 427334"/>
                <a:gd name="connsiteX5" fmla="*/ 262719 w 413484"/>
                <a:gd name="connsiteY5" fmla="*/ 131958 h 427334"/>
                <a:gd name="connsiteX6" fmla="*/ 275108 w 413484"/>
                <a:gd name="connsiteY6" fmla="*/ 166983 h 427334"/>
                <a:gd name="connsiteX7" fmla="*/ 293719 w 413484"/>
                <a:gd name="connsiteY7" fmla="*/ 172805 h 427334"/>
                <a:gd name="connsiteX8" fmla="*/ 304845 w 413484"/>
                <a:gd name="connsiteY8" fmla="*/ 169176 h 427334"/>
                <a:gd name="connsiteX9" fmla="*/ 311476 w 413484"/>
                <a:gd name="connsiteY9" fmla="*/ 159341 h 427334"/>
                <a:gd name="connsiteX10" fmla="*/ 353729 w 413484"/>
                <a:gd name="connsiteY10" fmla="*/ 141839 h 427334"/>
                <a:gd name="connsiteX11" fmla="*/ 413484 w 413484"/>
                <a:gd name="connsiteY11" fmla="*/ 201594 h 427334"/>
                <a:gd name="connsiteX12" fmla="*/ 376989 w 413484"/>
                <a:gd name="connsiteY12" fmla="*/ 256653 h 427334"/>
                <a:gd name="connsiteX13" fmla="*/ 368180 w 413484"/>
                <a:gd name="connsiteY13" fmla="*/ 258432 h 427334"/>
                <a:gd name="connsiteX14" fmla="*/ 336597 w 413484"/>
                <a:gd name="connsiteY14" fmla="*/ 274409 h 427334"/>
                <a:gd name="connsiteX15" fmla="*/ 293592 w 413484"/>
                <a:gd name="connsiteY15" fmla="*/ 321306 h 427334"/>
                <a:gd name="connsiteX16" fmla="*/ 211230 w 413484"/>
                <a:gd name="connsiteY16" fmla="*/ 414524 h 427334"/>
                <a:gd name="connsiteX17" fmla="*/ 181743 w 413484"/>
                <a:gd name="connsiteY17" fmla="*/ 422425 h 427334"/>
                <a:gd name="connsiteX18" fmla="*/ 6540 w 413484"/>
                <a:gd name="connsiteY18" fmla="*/ 321272 h 427334"/>
                <a:gd name="connsiteX19" fmla="*/ 6164 w 413484"/>
                <a:gd name="connsiteY19" fmla="*/ 319868 h 427334"/>
                <a:gd name="connsiteX20" fmla="*/ 90648 w 413484"/>
                <a:gd name="connsiteY20" fmla="*/ 142283 h 427334"/>
                <a:gd name="connsiteX21" fmla="*/ 153766 w 413484"/>
                <a:gd name="connsiteY21" fmla="*/ 75978 h 427334"/>
                <a:gd name="connsiteX22" fmla="*/ 242984 w 413484"/>
                <a:gd name="connsiteY22" fmla="*/ 9762 h 427334"/>
                <a:gd name="connsiteX23" fmla="*/ 285742 w 413484"/>
                <a:gd name="connsiteY23" fmla="*/ 575 h 427334"/>
                <a:gd name="connsiteX24" fmla="*/ 285782 w 413484"/>
                <a:gd name="connsiteY24" fmla="*/ 1303 h 427334"/>
                <a:gd name="connsiteX25" fmla="*/ 294776 w 413484"/>
                <a:gd name="connsiteY25" fmla="*/ 0 h 427334"/>
                <a:gd name="connsiteX0" fmla="*/ 294776 w 413484"/>
                <a:gd name="connsiteY0" fmla="*/ 0 h 427334"/>
                <a:gd name="connsiteX1" fmla="*/ 392053 w 413484"/>
                <a:gd name="connsiteY1" fmla="*/ 53757 h 427334"/>
                <a:gd name="connsiteX2" fmla="*/ 294776 w 413484"/>
                <a:gd name="connsiteY2" fmla="*/ 112278 h 427334"/>
                <a:gd name="connsiteX3" fmla="*/ 285928 w 413484"/>
                <a:gd name="connsiteY3" fmla="*/ 110996 h 427334"/>
                <a:gd name="connsiteX4" fmla="*/ 273531 w 413484"/>
                <a:gd name="connsiteY4" fmla="*/ 115729 h 427334"/>
                <a:gd name="connsiteX5" fmla="*/ 262719 w 413484"/>
                <a:gd name="connsiteY5" fmla="*/ 131958 h 427334"/>
                <a:gd name="connsiteX6" fmla="*/ 234627 w 413484"/>
                <a:gd name="connsiteY6" fmla="*/ 195558 h 427334"/>
                <a:gd name="connsiteX7" fmla="*/ 293719 w 413484"/>
                <a:gd name="connsiteY7" fmla="*/ 172805 h 427334"/>
                <a:gd name="connsiteX8" fmla="*/ 304845 w 413484"/>
                <a:gd name="connsiteY8" fmla="*/ 169176 h 427334"/>
                <a:gd name="connsiteX9" fmla="*/ 311476 w 413484"/>
                <a:gd name="connsiteY9" fmla="*/ 159341 h 427334"/>
                <a:gd name="connsiteX10" fmla="*/ 353729 w 413484"/>
                <a:gd name="connsiteY10" fmla="*/ 141839 h 427334"/>
                <a:gd name="connsiteX11" fmla="*/ 413484 w 413484"/>
                <a:gd name="connsiteY11" fmla="*/ 201594 h 427334"/>
                <a:gd name="connsiteX12" fmla="*/ 376989 w 413484"/>
                <a:gd name="connsiteY12" fmla="*/ 256653 h 427334"/>
                <a:gd name="connsiteX13" fmla="*/ 368180 w 413484"/>
                <a:gd name="connsiteY13" fmla="*/ 258432 h 427334"/>
                <a:gd name="connsiteX14" fmla="*/ 336597 w 413484"/>
                <a:gd name="connsiteY14" fmla="*/ 274409 h 427334"/>
                <a:gd name="connsiteX15" fmla="*/ 293592 w 413484"/>
                <a:gd name="connsiteY15" fmla="*/ 321306 h 427334"/>
                <a:gd name="connsiteX16" fmla="*/ 211230 w 413484"/>
                <a:gd name="connsiteY16" fmla="*/ 414524 h 427334"/>
                <a:gd name="connsiteX17" fmla="*/ 181743 w 413484"/>
                <a:gd name="connsiteY17" fmla="*/ 422425 h 427334"/>
                <a:gd name="connsiteX18" fmla="*/ 6540 w 413484"/>
                <a:gd name="connsiteY18" fmla="*/ 321272 h 427334"/>
                <a:gd name="connsiteX19" fmla="*/ 6164 w 413484"/>
                <a:gd name="connsiteY19" fmla="*/ 319868 h 427334"/>
                <a:gd name="connsiteX20" fmla="*/ 90648 w 413484"/>
                <a:gd name="connsiteY20" fmla="*/ 142283 h 427334"/>
                <a:gd name="connsiteX21" fmla="*/ 153766 w 413484"/>
                <a:gd name="connsiteY21" fmla="*/ 75978 h 427334"/>
                <a:gd name="connsiteX22" fmla="*/ 242984 w 413484"/>
                <a:gd name="connsiteY22" fmla="*/ 9762 h 427334"/>
                <a:gd name="connsiteX23" fmla="*/ 285742 w 413484"/>
                <a:gd name="connsiteY23" fmla="*/ 575 h 427334"/>
                <a:gd name="connsiteX24" fmla="*/ 285782 w 413484"/>
                <a:gd name="connsiteY24" fmla="*/ 1303 h 427334"/>
                <a:gd name="connsiteX25" fmla="*/ 294776 w 413484"/>
                <a:gd name="connsiteY25" fmla="*/ 0 h 427334"/>
                <a:gd name="connsiteX0" fmla="*/ 299067 w 417775"/>
                <a:gd name="connsiteY0" fmla="*/ 0 h 427334"/>
                <a:gd name="connsiteX1" fmla="*/ 396344 w 417775"/>
                <a:gd name="connsiteY1" fmla="*/ 53757 h 427334"/>
                <a:gd name="connsiteX2" fmla="*/ 299067 w 417775"/>
                <a:gd name="connsiteY2" fmla="*/ 112278 h 427334"/>
                <a:gd name="connsiteX3" fmla="*/ 290219 w 417775"/>
                <a:gd name="connsiteY3" fmla="*/ 110996 h 427334"/>
                <a:gd name="connsiteX4" fmla="*/ 277822 w 417775"/>
                <a:gd name="connsiteY4" fmla="*/ 115729 h 427334"/>
                <a:gd name="connsiteX5" fmla="*/ 267010 w 417775"/>
                <a:gd name="connsiteY5" fmla="*/ 131958 h 427334"/>
                <a:gd name="connsiteX6" fmla="*/ 238918 w 417775"/>
                <a:gd name="connsiteY6" fmla="*/ 195558 h 427334"/>
                <a:gd name="connsiteX7" fmla="*/ 298010 w 417775"/>
                <a:gd name="connsiteY7" fmla="*/ 172805 h 427334"/>
                <a:gd name="connsiteX8" fmla="*/ 309136 w 417775"/>
                <a:gd name="connsiteY8" fmla="*/ 169176 h 427334"/>
                <a:gd name="connsiteX9" fmla="*/ 315767 w 417775"/>
                <a:gd name="connsiteY9" fmla="*/ 159341 h 427334"/>
                <a:gd name="connsiteX10" fmla="*/ 358020 w 417775"/>
                <a:gd name="connsiteY10" fmla="*/ 141839 h 427334"/>
                <a:gd name="connsiteX11" fmla="*/ 417775 w 417775"/>
                <a:gd name="connsiteY11" fmla="*/ 201594 h 427334"/>
                <a:gd name="connsiteX12" fmla="*/ 381280 w 417775"/>
                <a:gd name="connsiteY12" fmla="*/ 256653 h 427334"/>
                <a:gd name="connsiteX13" fmla="*/ 372471 w 417775"/>
                <a:gd name="connsiteY13" fmla="*/ 258432 h 427334"/>
                <a:gd name="connsiteX14" fmla="*/ 340888 w 417775"/>
                <a:gd name="connsiteY14" fmla="*/ 274409 h 427334"/>
                <a:gd name="connsiteX15" fmla="*/ 297883 w 417775"/>
                <a:gd name="connsiteY15" fmla="*/ 321306 h 427334"/>
                <a:gd name="connsiteX16" fmla="*/ 215521 w 417775"/>
                <a:gd name="connsiteY16" fmla="*/ 414524 h 427334"/>
                <a:gd name="connsiteX17" fmla="*/ 186034 w 417775"/>
                <a:gd name="connsiteY17" fmla="*/ 422425 h 427334"/>
                <a:gd name="connsiteX18" fmla="*/ 10831 w 417775"/>
                <a:gd name="connsiteY18" fmla="*/ 321272 h 427334"/>
                <a:gd name="connsiteX19" fmla="*/ 5692 w 417775"/>
                <a:gd name="connsiteY19" fmla="*/ 384162 h 427334"/>
                <a:gd name="connsiteX20" fmla="*/ 94939 w 417775"/>
                <a:gd name="connsiteY20" fmla="*/ 142283 h 427334"/>
                <a:gd name="connsiteX21" fmla="*/ 158057 w 417775"/>
                <a:gd name="connsiteY21" fmla="*/ 75978 h 427334"/>
                <a:gd name="connsiteX22" fmla="*/ 247275 w 417775"/>
                <a:gd name="connsiteY22" fmla="*/ 9762 h 427334"/>
                <a:gd name="connsiteX23" fmla="*/ 290033 w 417775"/>
                <a:gd name="connsiteY23" fmla="*/ 575 h 427334"/>
                <a:gd name="connsiteX24" fmla="*/ 290073 w 417775"/>
                <a:gd name="connsiteY24" fmla="*/ 1303 h 427334"/>
                <a:gd name="connsiteX25" fmla="*/ 299067 w 417775"/>
                <a:gd name="connsiteY25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88236 w 406944"/>
                <a:gd name="connsiteY2" fmla="*/ 112278 h 427334"/>
                <a:gd name="connsiteX3" fmla="*/ 279388 w 406944"/>
                <a:gd name="connsiteY3" fmla="*/ 110996 h 427334"/>
                <a:gd name="connsiteX4" fmla="*/ 266991 w 406944"/>
                <a:gd name="connsiteY4" fmla="*/ 115729 h 427334"/>
                <a:gd name="connsiteX5" fmla="*/ 256179 w 406944"/>
                <a:gd name="connsiteY5" fmla="*/ 131958 h 427334"/>
                <a:gd name="connsiteX6" fmla="*/ 228087 w 406944"/>
                <a:gd name="connsiteY6" fmla="*/ 195558 h 427334"/>
                <a:gd name="connsiteX7" fmla="*/ 287179 w 406944"/>
                <a:gd name="connsiteY7" fmla="*/ 172805 h 427334"/>
                <a:gd name="connsiteX8" fmla="*/ 298305 w 406944"/>
                <a:gd name="connsiteY8" fmla="*/ 169176 h 427334"/>
                <a:gd name="connsiteX9" fmla="*/ 304936 w 406944"/>
                <a:gd name="connsiteY9" fmla="*/ 159341 h 427334"/>
                <a:gd name="connsiteX10" fmla="*/ 347189 w 406944"/>
                <a:gd name="connsiteY10" fmla="*/ 141839 h 427334"/>
                <a:gd name="connsiteX11" fmla="*/ 406944 w 406944"/>
                <a:gd name="connsiteY11" fmla="*/ 201594 h 427334"/>
                <a:gd name="connsiteX12" fmla="*/ 370449 w 406944"/>
                <a:gd name="connsiteY12" fmla="*/ 256653 h 427334"/>
                <a:gd name="connsiteX13" fmla="*/ 361640 w 406944"/>
                <a:gd name="connsiteY13" fmla="*/ 258432 h 427334"/>
                <a:gd name="connsiteX14" fmla="*/ 330057 w 406944"/>
                <a:gd name="connsiteY14" fmla="*/ 274409 h 427334"/>
                <a:gd name="connsiteX15" fmla="*/ 287052 w 406944"/>
                <a:gd name="connsiteY15" fmla="*/ 321306 h 427334"/>
                <a:gd name="connsiteX16" fmla="*/ 204690 w 406944"/>
                <a:gd name="connsiteY16" fmla="*/ 414524 h 427334"/>
                <a:gd name="connsiteX17" fmla="*/ 175203 w 406944"/>
                <a:gd name="connsiteY17" fmla="*/ 422425 h 427334"/>
                <a:gd name="connsiteX18" fmla="*/ 0 w 406944"/>
                <a:gd name="connsiteY18" fmla="*/ 321272 h 427334"/>
                <a:gd name="connsiteX19" fmla="*/ 84108 w 406944"/>
                <a:gd name="connsiteY19" fmla="*/ 142283 h 427334"/>
                <a:gd name="connsiteX20" fmla="*/ 147226 w 406944"/>
                <a:gd name="connsiteY20" fmla="*/ 75978 h 427334"/>
                <a:gd name="connsiteX21" fmla="*/ 236444 w 406944"/>
                <a:gd name="connsiteY21" fmla="*/ 9762 h 427334"/>
                <a:gd name="connsiteX22" fmla="*/ 279202 w 406944"/>
                <a:gd name="connsiteY22" fmla="*/ 575 h 427334"/>
                <a:gd name="connsiteX23" fmla="*/ 279242 w 406944"/>
                <a:gd name="connsiteY23" fmla="*/ 1303 h 427334"/>
                <a:gd name="connsiteX24" fmla="*/ 288236 w 406944"/>
                <a:gd name="connsiteY24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88236 w 406944"/>
                <a:gd name="connsiteY2" fmla="*/ 112278 h 427334"/>
                <a:gd name="connsiteX3" fmla="*/ 266991 w 406944"/>
                <a:gd name="connsiteY3" fmla="*/ 115729 h 427334"/>
                <a:gd name="connsiteX4" fmla="*/ 256179 w 406944"/>
                <a:gd name="connsiteY4" fmla="*/ 131958 h 427334"/>
                <a:gd name="connsiteX5" fmla="*/ 228087 w 406944"/>
                <a:gd name="connsiteY5" fmla="*/ 195558 h 427334"/>
                <a:gd name="connsiteX6" fmla="*/ 287179 w 406944"/>
                <a:gd name="connsiteY6" fmla="*/ 172805 h 427334"/>
                <a:gd name="connsiteX7" fmla="*/ 298305 w 406944"/>
                <a:gd name="connsiteY7" fmla="*/ 169176 h 427334"/>
                <a:gd name="connsiteX8" fmla="*/ 304936 w 406944"/>
                <a:gd name="connsiteY8" fmla="*/ 159341 h 427334"/>
                <a:gd name="connsiteX9" fmla="*/ 347189 w 406944"/>
                <a:gd name="connsiteY9" fmla="*/ 141839 h 427334"/>
                <a:gd name="connsiteX10" fmla="*/ 406944 w 406944"/>
                <a:gd name="connsiteY10" fmla="*/ 201594 h 427334"/>
                <a:gd name="connsiteX11" fmla="*/ 370449 w 406944"/>
                <a:gd name="connsiteY11" fmla="*/ 256653 h 427334"/>
                <a:gd name="connsiteX12" fmla="*/ 361640 w 406944"/>
                <a:gd name="connsiteY12" fmla="*/ 258432 h 427334"/>
                <a:gd name="connsiteX13" fmla="*/ 330057 w 406944"/>
                <a:gd name="connsiteY13" fmla="*/ 274409 h 427334"/>
                <a:gd name="connsiteX14" fmla="*/ 287052 w 406944"/>
                <a:gd name="connsiteY14" fmla="*/ 321306 h 427334"/>
                <a:gd name="connsiteX15" fmla="*/ 204690 w 406944"/>
                <a:gd name="connsiteY15" fmla="*/ 414524 h 427334"/>
                <a:gd name="connsiteX16" fmla="*/ 175203 w 406944"/>
                <a:gd name="connsiteY16" fmla="*/ 422425 h 427334"/>
                <a:gd name="connsiteX17" fmla="*/ 0 w 406944"/>
                <a:gd name="connsiteY17" fmla="*/ 321272 h 427334"/>
                <a:gd name="connsiteX18" fmla="*/ 84108 w 406944"/>
                <a:gd name="connsiteY18" fmla="*/ 142283 h 427334"/>
                <a:gd name="connsiteX19" fmla="*/ 147226 w 406944"/>
                <a:gd name="connsiteY19" fmla="*/ 75978 h 427334"/>
                <a:gd name="connsiteX20" fmla="*/ 236444 w 406944"/>
                <a:gd name="connsiteY20" fmla="*/ 9762 h 427334"/>
                <a:gd name="connsiteX21" fmla="*/ 279202 w 406944"/>
                <a:gd name="connsiteY21" fmla="*/ 575 h 427334"/>
                <a:gd name="connsiteX22" fmla="*/ 279242 w 406944"/>
                <a:gd name="connsiteY22" fmla="*/ 1303 h 427334"/>
                <a:gd name="connsiteX23" fmla="*/ 288236 w 406944"/>
                <a:gd name="connsiteY23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56179 w 406944"/>
                <a:gd name="connsiteY4" fmla="*/ 131958 h 427334"/>
                <a:gd name="connsiteX5" fmla="*/ 228087 w 406944"/>
                <a:gd name="connsiteY5" fmla="*/ 195558 h 427334"/>
                <a:gd name="connsiteX6" fmla="*/ 287179 w 406944"/>
                <a:gd name="connsiteY6" fmla="*/ 172805 h 427334"/>
                <a:gd name="connsiteX7" fmla="*/ 298305 w 406944"/>
                <a:gd name="connsiteY7" fmla="*/ 169176 h 427334"/>
                <a:gd name="connsiteX8" fmla="*/ 304936 w 406944"/>
                <a:gd name="connsiteY8" fmla="*/ 159341 h 427334"/>
                <a:gd name="connsiteX9" fmla="*/ 347189 w 406944"/>
                <a:gd name="connsiteY9" fmla="*/ 141839 h 427334"/>
                <a:gd name="connsiteX10" fmla="*/ 406944 w 406944"/>
                <a:gd name="connsiteY10" fmla="*/ 201594 h 427334"/>
                <a:gd name="connsiteX11" fmla="*/ 370449 w 406944"/>
                <a:gd name="connsiteY11" fmla="*/ 256653 h 427334"/>
                <a:gd name="connsiteX12" fmla="*/ 361640 w 406944"/>
                <a:gd name="connsiteY12" fmla="*/ 258432 h 427334"/>
                <a:gd name="connsiteX13" fmla="*/ 330057 w 406944"/>
                <a:gd name="connsiteY13" fmla="*/ 274409 h 427334"/>
                <a:gd name="connsiteX14" fmla="*/ 287052 w 406944"/>
                <a:gd name="connsiteY14" fmla="*/ 321306 h 427334"/>
                <a:gd name="connsiteX15" fmla="*/ 204690 w 406944"/>
                <a:gd name="connsiteY15" fmla="*/ 414524 h 427334"/>
                <a:gd name="connsiteX16" fmla="*/ 175203 w 406944"/>
                <a:gd name="connsiteY16" fmla="*/ 422425 h 427334"/>
                <a:gd name="connsiteX17" fmla="*/ 0 w 406944"/>
                <a:gd name="connsiteY17" fmla="*/ 321272 h 427334"/>
                <a:gd name="connsiteX18" fmla="*/ 84108 w 406944"/>
                <a:gd name="connsiteY18" fmla="*/ 142283 h 427334"/>
                <a:gd name="connsiteX19" fmla="*/ 147226 w 406944"/>
                <a:gd name="connsiteY19" fmla="*/ 75978 h 427334"/>
                <a:gd name="connsiteX20" fmla="*/ 236444 w 406944"/>
                <a:gd name="connsiteY20" fmla="*/ 9762 h 427334"/>
                <a:gd name="connsiteX21" fmla="*/ 279202 w 406944"/>
                <a:gd name="connsiteY21" fmla="*/ 575 h 427334"/>
                <a:gd name="connsiteX22" fmla="*/ 279242 w 406944"/>
                <a:gd name="connsiteY22" fmla="*/ 1303 h 427334"/>
                <a:gd name="connsiteX23" fmla="*/ 288236 w 406944"/>
                <a:gd name="connsiteY23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56179 w 406944"/>
                <a:gd name="connsiteY4" fmla="*/ 131958 h 427334"/>
                <a:gd name="connsiteX5" fmla="*/ 228087 w 406944"/>
                <a:gd name="connsiteY5" fmla="*/ 195558 h 427334"/>
                <a:gd name="connsiteX6" fmla="*/ 287179 w 406944"/>
                <a:gd name="connsiteY6" fmla="*/ 172805 h 427334"/>
                <a:gd name="connsiteX7" fmla="*/ 298305 w 406944"/>
                <a:gd name="connsiteY7" fmla="*/ 169176 h 427334"/>
                <a:gd name="connsiteX8" fmla="*/ 304936 w 406944"/>
                <a:gd name="connsiteY8" fmla="*/ 159341 h 427334"/>
                <a:gd name="connsiteX9" fmla="*/ 347189 w 406944"/>
                <a:gd name="connsiteY9" fmla="*/ 141839 h 427334"/>
                <a:gd name="connsiteX10" fmla="*/ 406944 w 406944"/>
                <a:gd name="connsiteY10" fmla="*/ 201594 h 427334"/>
                <a:gd name="connsiteX11" fmla="*/ 370449 w 406944"/>
                <a:gd name="connsiteY11" fmla="*/ 256653 h 427334"/>
                <a:gd name="connsiteX12" fmla="*/ 361640 w 406944"/>
                <a:gd name="connsiteY12" fmla="*/ 258432 h 427334"/>
                <a:gd name="connsiteX13" fmla="*/ 330057 w 406944"/>
                <a:gd name="connsiteY13" fmla="*/ 274409 h 427334"/>
                <a:gd name="connsiteX14" fmla="*/ 287052 w 406944"/>
                <a:gd name="connsiteY14" fmla="*/ 321306 h 427334"/>
                <a:gd name="connsiteX15" fmla="*/ 204690 w 406944"/>
                <a:gd name="connsiteY15" fmla="*/ 414524 h 427334"/>
                <a:gd name="connsiteX16" fmla="*/ 175203 w 406944"/>
                <a:gd name="connsiteY16" fmla="*/ 422425 h 427334"/>
                <a:gd name="connsiteX17" fmla="*/ 0 w 406944"/>
                <a:gd name="connsiteY17" fmla="*/ 321272 h 427334"/>
                <a:gd name="connsiteX18" fmla="*/ 84108 w 406944"/>
                <a:gd name="connsiteY18" fmla="*/ 142283 h 427334"/>
                <a:gd name="connsiteX19" fmla="*/ 147226 w 406944"/>
                <a:gd name="connsiteY19" fmla="*/ 75978 h 427334"/>
                <a:gd name="connsiteX20" fmla="*/ 236444 w 406944"/>
                <a:gd name="connsiteY20" fmla="*/ 9762 h 427334"/>
                <a:gd name="connsiteX21" fmla="*/ 279202 w 406944"/>
                <a:gd name="connsiteY21" fmla="*/ 575 h 427334"/>
                <a:gd name="connsiteX22" fmla="*/ 279242 w 406944"/>
                <a:gd name="connsiteY22" fmla="*/ 1303 h 427334"/>
                <a:gd name="connsiteX23" fmla="*/ 288236 w 406944"/>
                <a:gd name="connsiteY23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56179 w 406944"/>
                <a:gd name="connsiteY4" fmla="*/ 131958 h 427334"/>
                <a:gd name="connsiteX5" fmla="*/ 216181 w 406944"/>
                <a:gd name="connsiteY5" fmla="*/ 209846 h 427334"/>
                <a:gd name="connsiteX6" fmla="*/ 287179 w 406944"/>
                <a:gd name="connsiteY6" fmla="*/ 172805 h 427334"/>
                <a:gd name="connsiteX7" fmla="*/ 298305 w 406944"/>
                <a:gd name="connsiteY7" fmla="*/ 169176 h 427334"/>
                <a:gd name="connsiteX8" fmla="*/ 304936 w 406944"/>
                <a:gd name="connsiteY8" fmla="*/ 159341 h 427334"/>
                <a:gd name="connsiteX9" fmla="*/ 347189 w 406944"/>
                <a:gd name="connsiteY9" fmla="*/ 141839 h 427334"/>
                <a:gd name="connsiteX10" fmla="*/ 406944 w 406944"/>
                <a:gd name="connsiteY10" fmla="*/ 201594 h 427334"/>
                <a:gd name="connsiteX11" fmla="*/ 370449 w 406944"/>
                <a:gd name="connsiteY11" fmla="*/ 256653 h 427334"/>
                <a:gd name="connsiteX12" fmla="*/ 361640 w 406944"/>
                <a:gd name="connsiteY12" fmla="*/ 258432 h 427334"/>
                <a:gd name="connsiteX13" fmla="*/ 330057 w 406944"/>
                <a:gd name="connsiteY13" fmla="*/ 274409 h 427334"/>
                <a:gd name="connsiteX14" fmla="*/ 287052 w 406944"/>
                <a:gd name="connsiteY14" fmla="*/ 321306 h 427334"/>
                <a:gd name="connsiteX15" fmla="*/ 204690 w 406944"/>
                <a:gd name="connsiteY15" fmla="*/ 414524 h 427334"/>
                <a:gd name="connsiteX16" fmla="*/ 175203 w 406944"/>
                <a:gd name="connsiteY16" fmla="*/ 422425 h 427334"/>
                <a:gd name="connsiteX17" fmla="*/ 0 w 406944"/>
                <a:gd name="connsiteY17" fmla="*/ 321272 h 427334"/>
                <a:gd name="connsiteX18" fmla="*/ 84108 w 406944"/>
                <a:gd name="connsiteY18" fmla="*/ 142283 h 427334"/>
                <a:gd name="connsiteX19" fmla="*/ 147226 w 406944"/>
                <a:gd name="connsiteY19" fmla="*/ 75978 h 427334"/>
                <a:gd name="connsiteX20" fmla="*/ 236444 w 406944"/>
                <a:gd name="connsiteY20" fmla="*/ 9762 h 427334"/>
                <a:gd name="connsiteX21" fmla="*/ 279202 w 406944"/>
                <a:gd name="connsiteY21" fmla="*/ 575 h 427334"/>
                <a:gd name="connsiteX22" fmla="*/ 279242 w 406944"/>
                <a:gd name="connsiteY22" fmla="*/ 1303 h 427334"/>
                <a:gd name="connsiteX23" fmla="*/ 288236 w 406944"/>
                <a:gd name="connsiteY23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56179 w 406944"/>
                <a:gd name="connsiteY4" fmla="*/ 131958 h 427334"/>
                <a:gd name="connsiteX5" fmla="*/ 216181 w 406944"/>
                <a:gd name="connsiteY5" fmla="*/ 209846 h 427334"/>
                <a:gd name="connsiteX6" fmla="*/ 287179 w 406944"/>
                <a:gd name="connsiteY6" fmla="*/ 172805 h 427334"/>
                <a:gd name="connsiteX7" fmla="*/ 298305 w 406944"/>
                <a:gd name="connsiteY7" fmla="*/ 169176 h 427334"/>
                <a:gd name="connsiteX8" fmla="*/ 304936 w 406944"/>
                <a:gd name="connsiteY8" fmla="*/ 159341 h 427334"/>
                <a:gd name="connsiteX9" fmla="*/ 347189 w 406944"/>
                <a:gd name="connsiteY9" fmla="*/ 141839 h 427334"/>
                <a:gd name="connsiteX10" fmla="*/ 406944 w 406944"/>
                <a:gd name="connsiteY10" fmla="*/ 201594 h 427334"/>
                <a:gd name="connsiteX11" fmla="*/ 370449 w 406944"/>
                <a:gd name="connsiteY11" fmla="*/ 256653 h 427334"/>
                <a:gd name="connsiteX12" fmla="*/ 361640 w 406944"/>
                <a:gd name="connsiteY12" fmla="*/ 258432 h 427334"/>
                <a:gd name="connsiteX13" fmla="*/ 330057 w 406944"/>
                <a:gd name="connsiteY13" fmla="*/ 274409 h 427334"/>
                <a:gd name="connsiteX14" fmla="*/ 287052 w 406944"/>
                <a:gd name="connsiteY14" fmla="*/ 321306 h 427334"/>
                <a:gd name="connsiteX15" fmla="*/ 204690 w 406944"/>
                <a:gd name="connsiteY15" fmla="*/ 414524 h 427334"/>
                <a:gd name="connsiteX16" fmla="*/ 175203 w 406944"/>
                <a:gd name="connsiteY16" fmla="*/ 422425 h 427334"/>
                <a:gd name="connsiteX17" fmla="*/ 0 w 406944"/>
                <a:gd name="connsiteY17" fmla="*/ 321272 h 427334"/>
                <a:gd name="connsiteX18" fmla="*/ 84108 w 406944"/>
                <a:gd name="connsiteY18" fmla="*/ 142283 h 427334"/>
                <a:gd name="connsiteX19" fmla="*/ 147226 w 406944"/>
                <a:gd name="connsiteY19" fmla="*/ 75978 h 427334"/>
                <a:gd name="connsiteX20" fmla="*/ 236444 w 406944"/>
                <a:gd name="connsiteY20" fmla="*/ 9762 h 427334"/>
                <a:gd name="connsiteX21" fmla="*/ 279202 w 406944"/>
                <a:gd name="connsiteY21" fmla="*/ 575 h 427334"/>
                <a:gd name="connsiteX22" fmla="*/ 279242 w 406944"/>
                <a:gd name="connsiteY22" fmla="*/ 1303 h 427334"/>
                <a:gd name="connsiteX23" fmla="*/ 288236 w 406944"/>
                <a:gd name="connsiteY23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56179 w 406944"/>
                <a:gd name="connsiteY4" fmla="*/ 131958 h 427334"/>
                <a:gd name="connsiteX5" fmla="*/ 216181 w 406944"/>
                <a:gd name="connsiteY5" fmla="*/ 209846 h 427334"/>
                <a:gd name="connsiteX6" fmla="*/ 298305 w 406944"/>
                <a:gd name="connsiteY6" fmla="*/ 169176 h 427334"/>
                <a:gd name="connsiteX7" fmla="*/ 304936 w 406944"/>
                <a:gd name="connsiteY7" fmla="*/ 159341 h 427334"/>
                <a:gd name="connsiteX8" fmla="*/ 347189 w 406944"/>
                <a:gd name="connsiteY8" fmla="*/ 141839 h 427334"/>
                <a:gd name="connsiteX9" fmla="*/ 406944 w 406944"/>
                <a:gd name="connsiteY9" fmla="*/ 201594 h 427334"/>
                <a:gd name="connsiteX10" fmla="*/ 370449 w 406944"/>
                <a:gd name="connsiteY10" fmla="*/ 256653 h 427334"/>
                <a:gd name="connsiteX11" fmla="*/ 361640 w 406944"/>
                <a:gd name="connsiteY11" fmla="*/ 258432 h 427334"/>
                <a:gd name="connsiteX12" fmla="*/ 330057 w 406944"/>
                <a:gd name="connsiteY12" fmla="*/ 274409 h 427334"/>
                <a:gd name="connsiteX13" fmla="*/ 287052 w 406944"/>
                <a:gd name="connsiteY13" fmla="*/ 321306 h 427334"/>
                <a:gd name="connsiteX14" fmla="*/ 204690 w 406944"/>
                <a:gd name="connsiteY14" fmla="*/ 414524 h 427334"/>
                <a:gd name="connsiteX15" fmla="*/ 175203 w 406944"/>
                <a:gd name="connsiteY15" fmla="*/ 422425 h 427334"/>
                <a:gd name="connsiteX16" fmla="*/ 0 w 406944"/>
                <a:gd name="connsiteY16" fmla="*/ 321272 h 427334"/>
                <a:gd name="connsiteX17" fmla="*/ 84108 w 406944"/>
                <a:gd name="connsiteY17" fmla="*/ 142283 h 427334"/>
                <a:gd name="connsiteX18" fmla="*/ 147226 w 406944"/>
                <a:gd name="connsiteY18" fmla="*/ 75978 h 427334"/>
                <a:gd name="connsiteX19" fmla="*/ 236444 w 406944"/>
                <a:gd name="connsiteY19" fmla="*/ 9762 h 427334"/>
                <a:gd name="connsiteX20" fmla="*/ 279202 w 406944"/>
                <a:gd name="connsiteY20" fmla="*/ 575 h 427334"/>
                <a:gd name="connsiteX21" fmla="*/ 279242 w 406944"/>
                <a:gd name="connsiteY21" fmla="*/ 1303 h 427334"/>
                <a:gd name="connsiteX22" fmla="*/ 288236 w 406944"/>
                <a:gd name="connsiteY22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16181 w 406944"/>
                <a:gd name="connsiteY4" fmla="*/ 209846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330057 w 406944"/>
                <a:gd name="connsiteY11" fmla="*/ 274409 h 427334"/>
                <a:gd name="connsiteX12" fmla="*/ 287052 w 406944"/>
                <a:gd name="connsiteY12" fmla="*/ 321306 h 427334"/>
                <a:gd name="connsiteX13" fmla="*/ 204690 w 406944"/>
                <a:gd name="connsiteY13" fmla="*/ 414524 h 427334"/>
                <a:gd name="connsiteX14" fmla="*/ 175203 w 406944"/>
                <a:gd name="connsiteY14" fmla="*/ 422425 h 427334"/>
                <a:gd name="connsiteX15" fmla="*/ 0 w 406944"/>
                <a:gd name="connsiteY15" fmla="*/ 321272 h 427334"/>
                <a:gd name="connsiteX16" fmla="*/ 84108 w 406944"/>
                <a:gd name="connsiteY16" fmla="*/ 142283 h 427334"/>
                <a:gd name="connsiteX17" fmla="*/ 147226 w 406944"/>
                <a:gd name="connsiteY17" fmla="*/ 75978 h 427334"/>
                <a:gd name="connsiteX18" fmla="*/ 236444 w 406944"/>
                <a:gd name="connsiteY18" fmla="*/ 9762 h 427334"/>
                <a:gd name="connsiteX19" fmla="*/ 279202 w 406944"/>
                <a:gd name="connsiteY19" fmla="*/ 575 h 427334"/>
                <a:gd name="connsiteX20" fmla="*/ 279242 w 406944"/>
                <a:gd name="connsiteY20" fmla="*/ 1303 h 427334"/>
                <a:gd name="connsiteX21" fmla="*/ 288236 w 406944"/>
                <a:gd name="connsiteY21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192368 w 406944"/>
                <a:gd name="connsiteY4" fmla="*/ 202702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330057 w 406944"/>
                <a:gd name="connsiteY11" fmla="*/ 274409 h 427334"/>
                <a:gd name="connsiteX12" fmla="*/ 287052 w 406944"/>
                <a:gd name="connsiteY12" fmla="*/ 321306 h 427334"/>
                <a:gd name="connsiteX13" fmla="*/ 204690 w 406944"/>
                <a:gd name="connsiteY13" fmla="*/ 414524 h 427334"/>
                <a:gd name="connsiteX14" fmla="*/ 175203 w 406944"/>
                <a:gd name="connsiteY14" fmla="*/ 422425 h 427334"/>
                <a:gd name="connsiteX15" fmla="*/ 0 w 406944"/>
                <a:gd name="connsiteY15" fmla="*/ 321272 h 427334"/>
                <a:gd name="connsiteX16" fmla="*/ 84108 w 406944"/>
                <a:gd name="connsiteY16" fmla="*/ 142283 h 427334"/>
                <a:gd name="connsiteX17" fmla="*/ 147226 w 406944"/>
                <a:gd name="connsiteY17" fmla="*/ 75978 h 427334"/>
                <a:gd name="connsiteX18" fmla="*/ 236444 w 406944"/>
                <a:gd name="connsiteY18" fmla="*/ 9762 h 427334"/>
                <a:gd name="connsiteX19" fmla="*/ 279202 w 406944"/>
                <a:gd name="connsiteY19" fmla="*/ 575 h 427334"/>
                <a:gd name="connsiteX20" fmla="*/ 279242 w 406944"/>
                <a:gd name="connsiteY20" fmla="*/ 1303 h 427334"/>
                <a:gd name="connsiteX21" fmla="*/ 288236 w 406944"/>
                <a:gd name="connsiteY21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192368 w 406944"/>
                <a:gd name="connsiteY4" fmla="*/ 202702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330057 w 406944"/>
                <a:gd name="connsiteY11" fmla="*/ 274409 h 427334"/>
                <a:gd name="connsiteX12" fmla="*/ 287052 w 406944"/>
                <a:gd name="connsiteY12" fmla="*/ 321306 h 427334"/>
                <a:gd name="connsiteX13" fmla="*/ 204690 w 406944"/>
                <a:gd name="connsiteY13" fmla="*/ 414524 h 427334"/>
                <a:gd name="connsiteX14" fmla="*/ 175203 w 406944"/>
                <a:gd name="connsiteY14" fmla="*/ 422425 h 427334"/>
                <a:gd name="connsiteX15" fmla="*/ 0 w 406944"/>
                <a:gd name="connsiteY15" fmla="*/ 321272 h 427334"/>
                <a:gd name="connsiteX16" fmla="*/ 84108 w 406944"/>
                <a:gd name="connsiteY16" fmla="*/ 142283 h 427334"/>
                <a:gd name="connsiteX17" fmla="*/ 147226 w 406944"/>
                <a:gd name="connsiteY17" fmla="*/ 75978 h 427334"/>
                <a:gd name="connsiteX18" fmla="*/ 236444 w 406944"/>
                <a:gd name="connsiteY18" fmla="*/ 9762 h 427334"/>
                <a:gd name="connsiteX19" fmla="*/ 279202 w 406944"/>
                <a:gd name="connsiteY19" fmla="*/ 575 h 427334"/>
                <a:gd name="connsiteX20" fmla="*/ 279242 w 406944"/>
                <a:gd name="connsiteY20" fmla="*/ 1303 h 427334"/>
                <a:gd name="connsiteX21" fmla="*/ 288236 w 406944"/>
                <a:gd name="connsiteY21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06655 w 406944"/>
                <a:gd name="connsiteY4" fmla="*/ 221752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330057 w 406944"/>
                <a:gd name="connsiteY11" fmla="*/ 274409 h 427334"/>
                <a:gd name="connsiteX12" fmla="*/ 287052 w 406944"/>
                <a:gd name="connsiteY12" fmla="*/ 321306 h 427334"/>
                <a:gd name="connsiteX13" fmla="*/ 204690 w 406944"/>
                <a:gd name="connsiteY13" fmla="*/ 414524 h 427334"/>
                <a:gd name="connsiteX14" fmla="*/ 175203 w 406944"/>
                <a:gd name="connsiteY14" fmla="*/ 422425 h 427334"/>
                <a:gd name="connsiteX15" fmla="*/ 0 w 406944"/>
                <a:gd name="connsiteY15" fmla="*/ 321272 h 427334"/>
                <a:gd name="connsiteX16" fmla="*/ 84108 w 406944"/>
                <a:gd name="connsiteY16" fmla="*/ 142283 h 427334"/>
                <a:gd name="connsiteX17" fmla="*/ 147226 w 406944"/>
                <a:gd name="connsiteY17" fmla="*/ 75978 h 427334"/>
                <a:gd name="connsiteX18" fmla="*/ 236444 w 406944"/>
                <a:gd name="connsiteY18" fmla="*/ 9762 h 427334"/>
                <a:gd name="connsiteX19" fmla="*/ 279202 w 406944"/>
                <a:gd name="connsiteY19" fmla="*/ 575 h 427334"/>
                <a:gd name="connsiteX20" fmla="*/ 279242 w 406944"/>
                <a:gd name="connsiteY20" fmla="*/ 1303 h 427334"/>
                <a:gd name="connsiteX21" fmla="*/ 288236 w 406944"/>
                <a:gd name="connsiteY21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06655 w 406944"/>
                <a:gd name="connsiteY4" fmla="*/ 221752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330057 w 406944"/>
                <a:gd name="connsiteY11" fmla="*/ 274409 h 427334"/>
                <a:gd name="connsiteX12" fmla="*/ 287052 w 406944"/>
                <a:gd name="connsiteY12" fmla="*/ 321306 h 427334"/>
                <a:gd name="connsiteX13" fmla="*/ 204690 w 406944"/>
                <a:gd name="connsiteY13" fmla="*/ 414524 h 427334"/>
                <a:gd name="connsiteX14" fmla="*/ 175203 w 406944"/>
                <a:gd name="connsiteY14" fmla="*/ 422425 h 427334"/>
                <a:gd name="connsiteX15" fmla="*/ 0 w 406944"/>
                <a:gd name="connsiteY15" fmla="*/ 321272 h 427334"/>
                <a:gd name="connsiteX16" fmla="*/ 84108 w 406944"/>
                <a:gd name="connsiteY16" fmla="*/ 142283 h 427334"/>
                <a:gd name="connsiteX17" fmla="*/ 147226 w 406944"/>
                <a:gd name="connsiteY17" fmla="*/ 75978 h 427334"/>
                <a:gd name="connsiteX18" fmla="*/ 236444 w 406944"/>
                <a:gd name="connsiteY18" fmla="*/ 9762 h 427334"/>
                <a:gd name="connsiteX19" fmla="*/ 279202 w 406944"/>
                <a:gd name="connsiteY19" fmla="*/ 575 h 427334"/>
                <a:gd name="connsiteX20" fmla="*/ 279242 w 406944"/>
                <a:gd name="connsiteY20" fmla="*/ 1303 h 427334"/>
                <a:gd name="connsiteX21" fmla="*/ 288236 w 406944"/>
                <a:gd name="connsiteY21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13798 w 406944"/>
                <a:gd name="connsiteY4" fmla="*/ 205083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330057 w 406944"/>
                <a:gd name="connsiteY11" fmla="*/ 274409 h 427334"/>
                <a:gd name="connsiteX12" fmla="*/ 287052 w 406944"/>
                <a:gd name="connsiteY12" fmla="*/ 321306 h 427334"/>
                <a:gd name="connsiteX13" fmla="*/ 204690 w 406944"/>
                <a:gd name="connsiteY13" fmla="*/ 414524 h 427334"/>
                <a:gd name="connsiteX14" fmla="*/ 175203 w 406944"/>
                <a:gd name="connsiteY14" fmla="*/ 422425 h 427334"/>
                <a:gd name="connsiteX15" fmla="*/ 0 w 406944"/>
                <a:gd name="connsiteY15" fmla="*/ 321272 h 427334"/>
                <a:gd name="connsiteX16" fmla="*/ 84108 w 406944"/>
                <a:gd name="connsiteY16" fmla="*/ 142283 h 427334"/>
                <a:gd name="connsiteX17" fmla="*/ 147226 w 406944"/>
                <a:gd name="connsiteY17" fmla="*/ 75978 h 427334"/>
                <a:gd name="connsiteX18" fmla="*/ 236444 w 406944"/>
                <a:gd name="connsiteY18" fmla="*/ 9762 h 427334"/>
                <a:gd name="connsiteX19" fmla="*/ 279202 w 406944"/>
                <a:gd name="connsiteY19" fmla="*/ 575 h 427334"/>
                <a:gd name="connsiteX20" fmla="*/ 279242 w 406944"/>
                <a:gd name="connsiteY20" fmla="*/ 1303 h 427334"/>
                <a:gd name="connsiteX21" fmla="*/ 288236 w 406944"/>
                <a:gd name="connsiteY21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13798 w 406944"/>
                <a:gd name="connsiteY4" fmla="*/ 205083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287052 w 406944"/>
                <a:gd name="connsiteY11" fmla="*/ 321306 h 427334"/>
                <a:gd name="connsiteX12" fmla="*/ 204690 w 406944"/>
                <a:gd name="connsiteY12" fmla="*/ 414524 h 427334"/>
                <a:gd name="connsiteX13" fmla="*/ 175203 w 406944"/>
                <a:gd name="connsiteY13" fmla="*/ 422425 h 427334"/>
                <a:gd name="connsiteX14" fmla="*/ 0 w 406944"/>
                <a:gd name="connsiteY14" fmla="*/ 321272 h 427334"/>
                <a:gd name="connsiteX15" fmla="*/ 84108 w 406944"/>
                <a:gd name="connsiteY15" fmla="*/ 142283 h 427334"/>
                <a:gd name="connsiteX16" fmla="*/ 147226 w 406944"/>
                <a:gd name="connsiteY16" fmla="*/ 75978 h 427334"/>
                <a:gd name="connsiteX17" fmla="*/ 236444 w 406944"/>
                <a:gd name="connsiteY17" fmla="*/ 9762 h 427334"/>
                <a:gd name="connsiteX18" fmla="*/ 279202 w 406944"/>
                <a:gd name="connsiteY18" fmla="*/ 575 h 427334"/>
                <a:gd name="connsiteX19" fmla="*/ 279242 w 406944"/>
                <a:gd name="connsiteY19" fmla="*/ 1303 h 427334"/>
                <a:gd name="connsiteX20" fmla="*/ 288236 w 406944"/>
                <a:gd name="connsiteY20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13798 w 406944"/>
                <a:gd name="connsiteY4" fmla="*/ 205083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287052 w 406944"/>
                <a:gd name="connsiteY10" fmla="*/ 321306 h 427334"/>
                <a:gd name="connsiteX11" fmla="*/ 204690 w 406944"/>
                <a:gd name="connsiteY11" fmla="*/ 414524 h 427334"/>
                <a:gd name="connsiteX12" fmla="*/ 175203 w 406944"/>
                <a:gd name="connsiteY12" fmla="*/ 422425 h 427334"/>
                <a:gd name="connsiteX13" fmla="*/ 0 w 406944"/>
                <a:gd name="connsiteY13" fmla="*/ 321272 h 427334"/>
                <a:gd name="connsiteX14" fmla="*/ 84108 w 406944"/>
                <a:gd name="connsiteY14" fmla="*/ 142283 h 427334"/>
                <a:gd name="connsiteX15" fmla="*/ 147226 w 406944"/>
                <a:gd name="connsiteY15" fmla="*/ 75978 h 427334"/>
                <a:gd name="connsiteX16" fmla="*/ 236444 w 406944"/>
                <a:gd name="connsiteY16" fmla="*/ 9762 h 427334"/>
                <a:gd name="connsiteX17" fmla="*/ 279202 w 406944"/>
                <a:gd name="connsiteY17" fmla="*/ 575 h 427334"/>
                <a:gd name="connsiteX18" fmla="*/ 279242 w 406944"/>
                <a:gd name="connsiteY18" fmla="*/ 1303 h 427334"/>
                <a:gd name="connsiteX19" fmla="*/ 288236 w 406944"/>
                <a:gd name="connsiteY19" fmla="*/ 0 h 427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406944" h="427334">
                  <a:moveTo>
                    <a:pt x="288236" y="0"/>
                  </a:moveTo>
                  <a:cubicBezTo>
                    <a:pt x="331440" y="0"/>
                    <a:pt x="391863" y="26313"/>
                    <a:pt x="385513" y="53757"/>
                  </a:cubicBezTo>
                  <a:cubicBezTo>
                    <a:pt x="379163" y="81201"/>
                    <a:pt x="336203" y="93228"/>
                    <a:pt x="292999" y="93228"/>
                  </a:cubicBezTo>
                  <a:lnTo>
                    <a:pt x="266991" y="115729"/>
                  </a:lnTo>
                  <a:cubicBezTo>
                    <a:pt x="254188" y="135165"/>
                    <a:pt x="182964" y="160780"/>
                    <a:pt x="213798" y="205083"/>
                  </a:cubicBezTo>
                  <a:cubicBezTo>
                    <a:pt x="244632" y="249386"/>
                    <a:pt x="283513" y="177593"/>
                    <a:pt x="298305" y="169176"/>
                  </a:cubicBezTo>
                  <a:lnTo>
                    <a:pt x="304936" y="159341"/>
                  </a:lnTo>
                  <a:cubicBezTo>
                    <a:pt x="315749" y="148528"/>
                    <a:pt x="330688" y="141839"/>
                    <a:pt x="347189" y="141839"/>
                  </a:cubicBezTo>
                  <a:cubicBezTo>
                    <a:pt x="380191" y="141839"/>
                    <a:pt x="406944" y="168592"/>
                    <a:pt x="406944" y="201594"/>
                  </a:cubicBezTo>
                  <a:cubicBezTo>
                    <a:pt x="406944" y="226346"/>
                    <a:pt x="391896" y="247582"/>
                    <a:pt x="370449" y="256653"/>
                  </a:cubicBezTo>
                  <a:lnTo>
                    <a:pt x="287052" y="321306"/>
                  </a:lnTo>
                  <a:cubicBezTo>
                    <a:pt x="281005" y="364738"/>
                    <a:pt x="249711" y="402461"/>
                    <a:pt x="204690" y="414524"/>
                  </a:cubicBezTo>
                  <a:lnTo>
                    <a:pt x="175203" y="422425"/>
                  </a:lnTo>
                  <a:cubicBezTo>
                    <a:pt x="98890" y="442873"/>
                    <a:pt x="20448" y="397585"/>
                    <a:pt x="0" y="321272"/>
                  </a:cubicBezTo>
                  <a:lnTo>
                    <a:pt x="84108" y="142283"/>
                  </a:lnTo>
                  <a:cubicBezTo>
                    <a:pt x="105147" y="120181"/>
                    <a:pt x="115847" y="104817"/>
                    <a:pt x="147226" y="75978"/>
                  </a:cubicBezTo>
                  <a:cubicBezTo>
                    <a:pt x="178605" y="47139"/>
                    <a:pt x="196121" y="25325"/>
                    <a:pt x="236444" y="9762"/>
                  </a:cubicBezTo>
                  <a:lnTo>
                    <a:pt x="279202" y="575"/>
                  </a:lnTo>
                  <a:cubicBezTo>
                    <a:pt x="279215" y="818"/>
                    <a:pt x="279229" y="1060"/>
                    <a:pt x="279242" y="1303"/>
                  </a:cubicBezTo>
                  <a:lnTo>
                    <a:pt x="288236" y="0"/>
                  </a:lnTo>
                  <a:close/>
                </a:path>
              </a:pathLst>
            </a:cu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7" name="四角形: 上の 2 つの角を丸める 5">
              <a:extLst>
                <a:ext uri="{FF2B5EF4-FFF2-40B4-BE49-F238E27FC236}">
                  <a16:creationId xmlns:a16="http://schemas.microsoft.com/office/drawing/2014/main" id="{75D8377F-F2B1-DF21-7368-D40D89A358F8}"/>
                </a:ext>
              </a:extLst>
            </p:cNvPr>
            <p:cNvSpPr/>
            <p:nvPr/>
          </p:nvSpPr>
          <p:spPr bwMode="auto">
            <a:xfrm rot="1800000">
              <a:off x="-777104" y="2984553"/>
              <a:ext cx="268040" cy="787798"/>
            </a:xfrm>
            <a:custGeom>
              <a:avLst/>
              <a:gdLst>
                <a:gd name="connsiteX0" fmla="*/ 134020 w 268039"/>
                <a:gd name="connsiteY0" fmla="*/ 0 h 787798"/>
                <a:gd name="connsiteX1" fmla="*/ 134020 w 268039"/>
                <a:gd name="connsiteY1" fmla="*/ 0 h 787798"/>
                <a:gd name="connsiteX2" fmla="*/ 268040 w 268039"/>
                <a:gd name="connsiteY2" fmla="*/ 134020 h 787798"/>
                <a:gd name="connsiteX3" fmla="*/ 268039 w 268039"/>
                <a:gd name="connsiteY3" fmla="*/ 787798 h 787798"/>
                <a:gd name="connsiteX4" fmla="*/ 268039 w 268039"/>
                <a:gd name="connsiteY4" fmla="*/ 787798 h 787798"/>
                <a:gd name="connsiteX5" fmla="*/ 0 w 268039"/>
                <a:gd name="connsiteY5" fmla="*/ 787798 h 787798"/>
                <a:gd name="connsiteX6" fmla="*/ 0 w 268039"/>
                <a:gd name="connsiteY6" fmla="*/ 787798 h 787798"/>
                <a:gd name="connsiteX7" fmla="*/ 0 w 268039"/>
                <a:gd name="connsiteY7" fmla="*/ 134020 h 787798"/>
                <a:gd name="connsiteX8" fmla="*/ 134020 w 268039"/>
                <a:gd name="connsiteY8" fmla="*/ 0 h 787798"/>
                <a:gd name="connsiteX0" fmla="*/ 134020 w 268040"/>
                <a:gd name="connsiteY0" fmla="*/ 0 h 787798"/>
                <a:gd name="connsiteX1" fmla="*/ 134020 w 268040"/>
                <a:gd name="connsiteY1" fmla="*/ 0 h 787798"/>
                <a:gd name="connsiteX2" fmla="*/ 268040 w 268040"/>
                <a:gd name="connsiteY2" fmla="*/ 134020 h 787798"/>
                <a:gd name="connsiteX3" fmla="*/ 268039 w 268040"/>
                <a:gd name="connsiteY3" fmla="*/ 787798 h 787798"/>
                <a:gd name="connsiteX4" fmla="*/ 268039 w 268040"/>
                <a:gd name="connsiteY4" fmla="*/ 787798 h 787798"/>
                <a:gd name="connsiteX5" fmla="*/ 0 w 268040"/>
                <a:gd name="connsiteY5" fmla="*/ 787798 h 787798"/>
                <a:gd name="connsiteX6" fmla="*/ 53944 w 268040"/>
                <a:gd name="connsiteY6" fmla="*/ 785982 h 787798"/>
                <a:gd name="connsiteX7" fmla="*/ 0 w 268040"/>
                <a:gd name="connsiteY7" fmla="*/ 134020 h 787798"/>
                <a:gd name="connsiteX8" fmla="*/ 134020 w 268040"/>
                <a:gd name="connsiteY8" fmla="*/ 0 h 787798"/>
                <a:gd name="connsiteX0" fmla="*/ 134020 w 268040"/>
                <a:gd name="connsiteY0" fmla="*/ 0 h 787798"/>
                <a:gd name="connsiteX1" fmla="*/ 134020 w 268040"/>
                <a:gd name="connsiteY1" fmla="*/ 0 h 787798"/>
                <a:gd name="connsiteX2" fmla="*/ 268040 w 268040"/>
                <a:gd name="connsiteY2" fmla="*/ 134020 h 787798"/>
                <a:gd name="connsiteX3" fmla="*/ 268039 w 268040"/>
                <a:gd name="connsiteY3" fmla="*/ 787798 h 787798"/>
                <a:gd name="connsiteX4" fmla="*/ 268039 w 268040"/>
                <a:gd name="connsiteY4" fmla="*/ 787798 h 787798"/>
                <a:gd name="connsiteX5" fmla="*/ 0 w 268040"/>
                <a:gd name="connsiteY5" fmla="*/ 787798 h 787798"/>
                <a:gd name="connsiteX6" fmla="*/ 53944 w 268040"/>
                <a:gd name="connsiteY6" fmla="*/ 785982 h 787798"/>
                <a:gd name="connsiteX7" fmla="*/ 0 w 268040"/>
                <a:gd name="connsiteY7" fmla="*/ 134020 h 787798"/>
                <a:gd name="connsiteX8" fmla="*/ 134020 w 268040"/>
                <a:gd name="connsiteY8" fmla="*/ 0 h 787798"/>
                <a:gd name="connsiteX0" fmla="*/ 134020 w 268040"/>
                <a:gd name="connsiteY0" fmla="*/ 0 h 787798"/>
                <a:gd name="connsiteX1" fmla="*/ 134020 w 268040"/>
                <a:gd name="connsiteY1" fmla="*/ 0 h 787798"/>
                <a:gd name="connsiteX2" fmla="*/ 268040 w 268040"/>
                <a:gd name="connsiteY2" fmla="*/ 134020 h 787798"/>
                <a:gd name="connsiteX3" fmla="*/ 268039 w 268040"/>
                <a:gd name="connsiteY3" fmla="*/ 787798 h 787798"/>
                <a:gd name="connsiteX4" fmla="*/ 268039 w 268040"/>
                <a:gd name="connsiteY4" fmla="*/ 787798 h 787798"/>
                <a:gd name="connsiteX5" fmla="*/ 53944 w 268040"/>
                <a:gd name="connsiteY5" fmla="*/ 785982 h 787798"/>
                <a:gd name="connsiteX6" fmla="*/ 0 w 268040"/>
                <a:gd name="connsiteY6" fmla="*/ 134020 h 787798"/>
                <a:gd name="connsiteX7" fmla="*/ 134020 w 268040"/>
                <a:gd name="connsiteY7" fmla="*/ 0 h 7877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68040" h="787798">
                  <a:moveTo>
                    <a:pt x="134020" y="0"/>
                  </a:moveTo>
                  <a:lnTo>
                    <a:pt x="134020" y="0"/>
                  </a:lnTo>
                  <a:cubicBezTo>
                    <a:pt x="208037" y="0"/>
                    <a:pt x="268040" y="60003"/>
                    <a:pt x="268040" y="134020"/>
                  </a:cubicBezTo>
                  <a:cubicBezTo>
                    <a:pt x="268040" y="351946"/>
                    <a:pt x="268039" y="569872"/>
                    <a:pt x="268039" y="787798"/>
                  </a:cubicBezTo>
                  <a:lnTo>
                    <a:pt x="268039" y="787798"/>
                  </a:lnTo>
                  <a:lnTo>
                    <a:pt x="53944" y="785982"/>
                  </a:lnTo>
                  <a:lnTo>
                    <a:pt x="0" y="134020"/>
                  </a:lnTo>
                  <a:cubicBezTo>
                    <a:pt x="0" y="60003"/>
                    <a:pt x="60003" y="0"/>
                    <a:pt x="134020" y="0"/>
                  </a:cubicBezTo>
                  <a:close/>
                </a:path>
              </a:pathLst>
            </a:custGeom>
            <a:solidFill>
              <a:srgbClr val="0070C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8" name="フリーフォーム: 図形 57">
              <a:extLst>
                <a:ext uri="{FF2B5EF4-FFF2-40B4-BE49-F238E27FC236}">
                  <a16:creationId xmlns:a16="http://schemas.microsoft.com/office/drawing/2014/main" id="{0F563BBA-675E-8D2D-89B7-C3DA43423EF3}"/>
                </a:ext>
              </a:extLst>
            </p:cNvPr>
            <p:cNvSpPr/>
            <p:nvPr/>
          </p:nvSpPr>
          <p:spPr bwMode="auto">
            <a:xfrm rot="10800000">
              <a:off x="-614213" y="3668492"/>
              <a:ext cx="780726" cy="517964"/>
            </a:xfrm>
            <a:custGeom>
              <a:avLst/>
              <a:gdLst>
                <a:gd name="connsiteX0" fmla="*/ 809300 w 809300"/>
                <a:gd name="connsiteY0" fmla="*/ 435225 h 435225"/>
                <a:gd name="connsiteX1" fmla="*/ 0 w 809300"/>
                <a:gd name="connsiteY1" fmla="*/ 435225 h 435225"/>
                <a:gd name="connsiteX2" fmla="*/ 76156 w 809300"/>
                <a:gd name="connsiteY2" fmla="*/ 0 h 435225"/>
                <a:gd name="connsiteX3" fmla="*/ 368300 w 809300"/>
                <a:gd name="connsiteY3" fmla="*/ 0 h 435225"/>
                <a:gd name="connsiteX4" fmla="*/ 368300 w 809300"/>
                <a:gd name="connsiteY4" fmla="*/ 290875 h 435225"/>
                <a:gd name="connsiteX5" fmla="*/ 389163 w 809300"/>
                <a:gd name="connsiteY5" fmla="*/ 311738 h 435225"/>
                <a:gd name="connsiteX6" fmla="*/ 418459 w 809300"/>
                <a:gd name="connsiteY6" fmla="*/ 311738 h 435225"/>
                <a:gd name="connsiteX7" fmla="*/ 439322 w 809300"/>
                <a:gd name="connsiteY7" fmla="*/ 290875 h 435225"/>
                <a:gd name="connsiteX8" fmla="*/ 439322 w 809300"/>
                <a:gd name="connsiteY8" fmla="*/ 0 h 435225"/>
                <a:gd name="connsiteX9" fmla="*/ 733144 w 809300"/>
                <a:gd name="connsiteY9" fmla="*/ 0 h 435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09300" h="435225">
                  <a:moveTo>
                    <a:pt x="809300" y="435225"/>
                  </a:moveTo>
                  <a:lnTo>
                    <a:pt x="0" y="435225"/>
                  </a:lnTo>
                  <a:lnTo>
                    <a:pt x="76156" y="0"/>
                  </a:lnTo>
                  <a:lnTo>
                    <a:pt x="368300" y="0"/>
                  </a:lnTo>
                  <a:lnTo>
                    <a:pt x="368300" y="290875"/>
                  </a:lnTo>
                  <a:cubicBezTo>
                    <a:pt x="368300" y="302397"/>
                    <a:pt x="377641" y="311738"/>
                    <a:pt x="389163" y="311738"/>
                  </a:cubicBezTo>
                  <a:lnTo>
                    <a:pt x="418459" y="311738"/>
                  </a:lnTo>
                  <a:cubicBezTo>
                    <a:pt x="429981" y="311738"/>
                    <a:pt x="439322" y="302397"/>
                    <a:pt x="439322" y="290875"/>
                  </a:cubicBezTo>
                  <a:lnTo>
                    <a:pt x="439322" y="0"/>
                  </a:lnTo>
                  <a:lnTo>
                    <a:pt x="733144" y="0"/>
                  </a:lnTo>
                  <a:close/>
                </a:path>
              </a:pathLst>
            </a:custGeom>
            <a:solidFill>
              <a:srgbClr val="00206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59" name="四角形: 上の 2 つの角を丸める 58">
              <a:extLst>
                <a:ext uri="{FF2B5EF4-FFF2-40B4-BE49-F238E27FC236}">
                  <a16:creationId xmlns:a16="http://schemas.microsoft.com/office/drawing/2014/main" id="{2CD28AA0-F3AD-3679-59FB-40A579660645}"/>
                </a:ext>
              </a:extLst>
            </p:cNvPr>
            <p:cNvSpPr/>
            <p:nvPr/>
          </p:nvSpPr>
          <p:spPr bwMode="auto">
            <a:xfrm>
              <a:off x="-648062" y="2984501"/>
              <a:ext cx="845722" cy="677438"/>
            </a:xfrm>
            <a:prstGeom prst="round2SameRect">
              <a:avLst>
                <a:gd name="adj1" fmla="val 29376"/>
                <a:gd name="adj2" fmla="val 0"/>
              </a:avLst>
            </a:prstGeom>
            <a:solidFill>
              <a:srgbClr val="0070C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0" name="フリーフォーム: 図形 59">
              <a:extLst>
                <a:ext uri="{FF2B5EF4-FFF2-40B4-BE49-F238E27FC236}">
                  <a16:creationId xmlns:a16="http://schemas.microsoft.com/office/drawing/2014/main" id="{8C6DB396-FD25-4C70-687A-8ECA4CD59ECB}"/>
                </a:ext>
              </a:extLst>
            </p:cNvPr>
            <p:cNvSpPr/>
            <p:nvPr/>
          </p:nvSpPr>
          <p:spPr bwMode="auto">
            <a:xfrm>
              <a:off x="-630690" y="2985717"/>
              <a:ext cx="809300" cy="971532"/>
            </a:xfrm>
            <a:custGeom>
              <a:avLst/>
              <a:gdLst>
                <a:gd name="connsiteX0" fmla="*/ 73054 w 475228"/>
                <a:gd name="connsiteY0" fmla="*/ 0 h 863097"/>
                <a:gd name="connsiteX1" fmla="*/ 103533 w 475228"/>
                <a:gd name="connsiteY1" fmla="*/ 0 h 863097"/>
                <a:gd name="connsiteX2" fmla="*/ 111153 w 475228"/>
                <a:gd name="connsiteY2" fmla="*/ 7620 h 863097"/>
                <a:gd name="connsiteX3" fmla="*/ 111153 w 475228"/>
                <a:gd name="connsiteY3" fmla="*/ 149799 h 863097"/>
                <a:gd name="connsiteX4" fmla="*/ 370234 w 475228"/>
                <a:gd name="connsiteY4" fmla="*/ 149799 h 863097"/>
                <a:gd name="connsiteX5" fmla="*/ 370234 w 475228"/>
                <a:gd name="connsiteY5" fmla="*/ 7620 h 863097"/>
                <a:gd name="connsiteX6" fmla="*/ 377854 w 475228"/>
                <a:gd name="connsiteY6" fmla="*/ 0 h 863097"/>
                <a:gd name="connsiteX7" fmla="*/ 408333 w 475228"/>
                <a:gd name="connsiteY7" fmla="*/ 0 h 863097"/>
                <a:gd name="connsiteX8" fmla="*/ 415953 w 475228"/>
                <a:gd name="connsiteY8" fmla="*/ 7620 h 863097"/>
                <a:gd name="connsiteX9" fmla="*/ 415953 w 475228"/>
                <a:gd name="connsiteY9" fmla="*/ 149799 h 863097"/>
                <a:gd name="connsiteX10" fmla="*/ 436844 w 475228"/>
                <a:gd name="connsiteY10" fmla="*/ 149799 h 863097"/>
                <a:gd name="connsiteX11" fmla="*/ 475228 w 475228"/>
                <a:gd name="connsiteY11" fmla="*/ 863097 h 863097"/>
                <a:gd name="connsiteX12" fmla="*/ 0 w 475228"/>
                <a:gd name="connsiteY12" fmla="*/ 863097 h 863097"/>
                <a:gd name="connsiteX13" fmla="*/ 38384 w 475228"/>
                <a:gd name="connsiteY13" fmla="*/ 149799 h 863097"/>
                <a:gd name="connsiteX14" fmla="*/ 65434 w 475228"/>
                <a:gd name="connsiteY14" fmla="*/ 149799 h 863097"/>
                <a:gd name="connsiteX15" fmla="*/ 65434 w 475228"/>
                <a:gd name="connsiteY15" fmla="*/ 7620 h 863097"/>
                <a:gd name="connsiteX16" fmla="*/ 73054 w 475228"/>
                <a:gd name="connsiteY16" fmla="*/ 0 h 863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475228" h="863097">
                  <a:moveTo>
                    <a:pt x="73054" y="0"/>
                  </a:moveTo>
                  <a:lnTo>
                    <a:pt x="103533" y="0"/>
                  </a:lnTo>
                  <a:cubicBezTo>
                    <a:pt x="107741" y="0"/>
                    <a:pt x="111153" y="3412"/>
                    <a:pt x="111153" y="7620"/>
                  </a:cubicBezTo>
                  <a:lnTo>
                    <a:pt x="111153" y="149799"/>
                  </a:lnTo>
                  <a:lnTo>
                    <a:pt x="370234" y="149799"/>
                  </a:lnTo>
                  <a:lnTo>
                    <a:pt x="370234" y="7620"/>
                  </a:lnTo>
                  <a:cubicBezTo>
                    <a:pt x="370234" y="3412"/>
                    <a:pt x="373646" y="0"/>
                    <a:pt x="377854" y="0"/>
                  </a:cubicBezTo>
                  <a:lnTo>
                    <a:pt x="408333" y="0"/>
                  </a:lnTo>
                  <a:cubicBezTo>
                    <a:pt x="412541" y="0"/>
                    <a:pt x="415953" y="3412"/>
                    <a:pt x="415953" y="7620"/>
                  </a:cubicBezTo>
                  <a:lnTo>
                    <a:pt x="415953" y="149799"/>
                  </a:lnTo>
                  <a:lnTo>
                    <a:pt x="436844" y="149799"/>
                  </a:lnTo>
                  <a:lnTo>
                    <a:pt x="475228" y="863097"/>
                  </a:lnTo>
                  <a:lnTo>
                    <a:pt x="0" y="863097"/>
                  </a:lnTo>
                  <a:lnTo>
                    <a:pt x="38384" y="149799"/>
                  </a:lnTo>
                  <a:lnTo>
                    <a:pt x="65434" y="149799"/>
                  </a:lnTo>
                  <a:lnTo>
                    <a:pt x="65434" y="7620"/>
                  </a:lnTo>
                  <a:cubicBezTo>
                    <a:pt x="65434" y="3412"/>
                    <a:pt x="68846" y="0"/>
                    <a:pt x="73054" y="0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1" name="楕円 60">
              <a:extLst>
                <a:ext uri="{FF2B5EF4-FFF2-40B4-BE49-F238E27FC236}">
                  <a16:creationId xmlns:a16="http://schemas.microsoft.com/office/drawing/2014/main" id="{46480776-EF80-2BF1-D90B-B7B29C0621DD}"/>
                </a:ext>
              </a:extLst>
            </p:cNvPr>
            <p:cNvSpPr/>
            <p:nvPr/>
          </p:nvSpPr>
          <p:spPr bwMode="auto">
            <a:xfrm rot="20700000">
              <a:off x="-821922" y="2398389"/>
              <a:ext cx="285997" cy="340057"/>
            </a:xfrm>
            <a:prstGeom prst="ellipse">
              <a:avLst/>
            </a:pr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2" name="楕円 61">
              <a:extLst>
                <a:ext uri="{FF2B5EF4-FFF2-40B4-BE49-F238E27FC236}">
                  <a16:creationId xmlns:a16="http://schemas.microsoft.com/office/drawing/2014/main" id="{89FD94B8-8282-0A3E-E730-5EBFAC5283CB}"/>
                </a:ext>
              </a:extLst>
            </p:cNvPr>
            <p:cNvSpPr/>
            <p:nvPr/>
          </p:nvSpPr>
          <p:spPr bwMode="auto">
            <a:xfrm rot="900000" flipH="1">
              <a:off x="89463" y="2398388"/>
              <a:ext cx="285997" cy="340057"/>
            </a:xfrm>
            <a:prstGeom prst="ellipse">
              <a:avLst/>
            </a:pr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3" name="楕円 62">
              <a:extLst>
                <a:ext uri="{FF2B5EF4-FFF2-40B4-BE49-F238E27FC236}">
                  <a16:creationId xmlns:a16="http://schemas.microsoft.com/office/drawing/2014/main" id="{336A8323-24A4-E982-CC04-DD89015D15FB}"/>
                </a:ext>
              </a:extLst>
            </p:cNvPr>
            <p:cNvSpPr/>
            <p:nvPr/>
          </p:nvSpPr>
          <p:spPr bwMode="auto">
            <a:xfrm>
              <a:off x="-706425" y="2055685"/>
              <a:ext cx="966387" cy="966386"/>
            </a:xfrm>
            <a:prstGeom prst="ellipse">
              <a:avLst/>
            </a:pr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4" name="フリーフォーム: 図形 63">
              <a:extLst>
                <a:ext uri="{FF2B5EF4-FFF2-40B4-BE49-F238E27FC236}">
                  <a16:creationId xmlns:a16="http://schemas.microsoft.com/office/drawing/2014/main" id="{4D9C20E6-C6B4-D762-58C5-6479B34ECD48}"/>
                </a:ext>
              </a:extLst>
            </p:cNvPr>
            <p:cNvSpPr/>
            <p:nvPr/>
          </p:nvSpPr>
          <p:spPr bwMode="auto">
            <a:xfrm>
              <a:off x="-653720" y="2420299"/>
              <a:ext cx="344351" cy="183252"/>
            </a:xfrm>
            <a:custGeom>
              <a:avLst/>
              <a:gdLst>
                <a:gd name="connsiteX0" fmla="*/ 316987 w 633974"/>
                <a:gd name="connsiteY0" fmla="*/ 0 h 350894"/>
                <a:gd name="connsiteX1" fmla="*/ 625004 w 633974"/>
                <a:gd name="connsiteY1" fmla="*/ 153695 h 350894"/>
                <a:gd name="connsiteX2" fmla="*/ 633974 w 633974"/>
                <a:gd name="connsiteY2" fmla="*/ 175447 h 350894"/>
                <a:gd name="connsiteX3" fmla="*/ 625004 w 633974"/>
                <a:gd name="connsiteY3" fmla="*/ 197200 h 350894"/>
                <a:gd name="connsiteX4" fmla="*/ 316987 w 633974"/>
                <a:gd name="connsiteY4" fmla="*/ 350894 h 350894"/>
                <a:gd name="connsiteX5" fmla="*/ 8970 w 633974"/>
                <a:gd name="connsiteY5" fmla="*/ 197200 h 350894"/>
                <a:gd name="connsiteX6" fmla="*/ 0 w 633974"/>
                <a:gd name="connsiteY6" fmla="*/ 175447 h 350894"/>
                <a:gd name="connsiteX7" fmla="*/ 8970 w 633974"/>
                <a:gd name="connsiteY7" fmla="*/ 153695 h 350894"/>
                <a:gd name="connsiteX8" fmla="*/ 316987 w 633974"/>
                <a:gd name="connsiteY8" fmla="*/ 0 h 3508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33974" h="350894">
                  <a:moveTo>
                    <a:pt x="316987" y="0"/>
                  </a:moveTo>
                  <a:cubicBezTo>
                    <a:pt x="455454" y="0"/>
                    <a:pt x="574257" y="63375"/>
                    <a:pt x="625004" y="153695"/>
                  </a:cubicBezTo>
                  <a:lnTo>
                    <a:pt x="633974" y="175447"/>
                  </a:lnTo>
                  <a:lnTo>
                    <a:pt x="625004" y="197200"/>
                  </a:lnTo>
                  <a:cubicBezTo>
                    <a:pt x="574257" y="287520"/>
                    <a:pt x="455454" y="350894"/>
                    <a:pt x="316987" y="350894"/>
                  </a:cubicBezTo>
                  <a:cubicBezTo>
                    <a:pt x="178521" y="350894"/>
                    <a:pt x="59717" y="287520"/>
                    <a:pt x="8970" y="197200"/>
                  </a:cubicBezTo>
                  <a:lnTo>
                    <a:pt x="0" y="175447"/>
                  </a:lnTo>
                  <a:lnTo>
                    <a:pt x="8970" y="153695"/>
                  </a:lnTo>
                  <a:cubicBezTo>
                    <a:pt x="59717" y="63375"/>
                    <a:pt x="178521" y="0"/>
                    <a:pt x="316987" y="0"/>
                  </a:cubicBez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65" name="フリーフォーム: 図形 64">
              <a:extLst>
                <a:ext uri="{FF2B5EF4-FFF2-40B4-BE49-F238E27FC236}">
                  <a16:creationId xmlns:a16="http://schemas.microsoft.com/office/drawing/2014/main" id="{AFFB52F1-883A-6F60-6ADC-CDDD2CC562E1}"/>
                </a:ext>
              </a:extLst>
            </p:cNvPr>
            <p:cNvSpPr/>
            <p:nvPr/>
          </p:nvSpPr>
          <p:spPr bwMode="auto">
            <a:xfrm>
              <a:off x="-154266" y="2420299"/>
              <a:ext cx="344351" cy="183252"/>
            </a:xfrm>
            <a:custGeom>
              <a:avLst/>
              <a:gdLst>
                <a:gd name="connsiteX0" fmla="*/ 316987 w 633974"/>
                <a:gd name="connsiteY0" fmla="*/ 0 h 350894"/>
                <a:gd name="connsiteX1" fmla="*/ 625004 w 633974"/>
                <a:gd name="connsiteY1" fmla="*/ 153695 h 350894"/>
                <a:gd name="connsiteX2" fmla="*/ 633974 w 633974"/>
                <a:gd name="connsiteY2" fmla="*/ 175447 h 350894"/>
                <a:gd name="connsiteX3" fmla="*/ 625004 w 633974"/>
                <a:gd name="connsiteY3" fmla="*/ 197200 h 350894"/>
                <a:gd name="connsiteX4" fmla="*/ 316987 w 633974"/>
                <a:gd name="connsiteY4" fmla="*/ 350894 h 350894"/>
                <a:gd name="connsiteX5" fmla="*/ 8970 w 633974"/>
                <a:gd name="connsiteY5" fmla="*/ 197200 h 350894"/>
                <a:gd name="connsiteX6" fmla="*/ 0 w 633974"/>
                <a:gd name="connsiteY6" fmla="*/ 175447 h 350894"/>
                <a:gd name="connsiteX7" fmla="*/ 8970 w 633974"/>
                <a:gd name="connsiteY7" fmla="*/ 153695 h 350894"/>
                <a:gd name="connsiteX8" fmla="*/ 316987 w 633974"/>
                <a:gd name="connsiteY8" fmla="*/ 0 h 3508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33974" h="350894">
                  <a:moveTo>
                    <a:pt x="316987" y="0"/>
                  </a:moveTo>
                  <a:cubicBezTo>
                    <a:pt x="455454" y="0"/>
                    <a:pt x="574257" y="63375"/>
                    <a:pt x="625004" y="153695"/>
                  </a:cubicBezTo>
                  <a:lnTo>
                    <a:pt x="633974" y="175447"/>
                  </a:lnTo>
                  <a:lnTo>
                    <a:pt x="625004" y="197200"/>
                  </a:lnTo>
                  <a:cubicBezTo>
                    <a:pt x="574257" y="287520"/>
                    <a:pt x="455454" y="350894"/>
                    <a:pt x="316987" y="350894"/>
                  </a:cubicBezTo>
                  <a:cubicBezTo>
                    <a:pt x="178521" y="350894"/>
                    <a:pt x="59717" y="287520"/>
                    <a:pt x="8970" y="197200"/>
                  </a:cubicBezTo>
                  <a:lnTo>
                    <a:pt x="0" y="175447"/>
                  </a:lnTo>
                  <a:lnTo>
                    <a:pt x="8970" y="153695"/>
                  </a:lnTo>
                  <a:cubicBezTo>
                    <a:pt x="59717" y="63375"/>
                    <a:pt x="178521" y="0"/>
                    <a:pt x="316987" y="0"/>
                  </a:cubicBez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66" name="楕円 65">
              <a:extLst>
                <a:ext uri="{FF2B5EF4-FFF2-40B4-BE49-F238E27FC236}">
                  <a16:creationId xmlns:a16="http://schemas.microsoft.com/office/drawing/2014/main" id="{9641A6E2-124D-05EB-22ED-4ED2E0C33ED4}"/>
                </a:ext>
              </a:extLst>
            </p:cNvPr>
            <p:cNvSpPr/>
            <p:nvPr/>
          </p:nvSpPr>
          <p:spPr bwMode="auto">
            <a:xfrm>
              <a:off x="-521403" y="2473448"/>
              <a:ext cx="86862" cy="86862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7" name="楕円 66">
              <a:extLst>
                <a:ext uri="{FF2B5EF4-FFF2-40B4-BE49-F238E27FC236}">
                  <a16:creationId xmlns:a16="http://schemas.microsoft.com/office/drawing/2014/main" id="{A102E3FC-D37A-378A-4AFB-D958928C5686}"/>
                </a:ext>
              </a:extLst>
            </p:cNvPr>
            <p:cNvSpPr/>
            <p:nvPr/>
          </p:nvSpPr>
          <p:spPr bwMode="auto">
            <a:xfrm>
              <a:off x="-17606" y="2473448"/>
              <a:ext cx="86862" cy="86862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8" name="フリーフォーム: 図形 67">
              <a:extLst>
                <a:ext uri="{FF2B5EF4-FFF2-40B4-BE49-F238E27FC236}">
                  <a16:creationId xmlns:a16="http://schemas.microsoft.com/office/drawing/2014/main" id="{9EC3351D-7245-EF52-C2E2-2187FE08A0F9}"/>
                </a:ext>
              </a:extLst>
            </p:cNvPr>
            <p:cNvSpPr/>
            <p:nvPr/>
          </p:nvSpPr>
          <p:spPr bwMode="auto">
            <a:xfrm flipH="1">
              <a:off x="-760746" y="1993938"/>
              <a:ext cx="1059911" cy="422919"/>
            </a:xfrm>
            <a:custGeom>
              <a:avLst/>
              <a:gdLst>
                <a:gd name="connsiteX0" fmla="*/ 564435 w 1059911"/>
                <a:gd name="connsiteY0" fmla="*/ 0 h 368454"/>
                <a:gd name="connsiteX1" fmla="*/ 529942 w 1059911"/>
                <a:gd name="connsiteY1" fmla="*/ 1508 h 368454"/>
                <a:gd name="connsiteX2" fmla="*/ 495476 w 1059911"/>
                <a:gd name="connsiteY2" fmla="*/ 1 h 368454"/>
                <a:gd name="connsiteX3" fmla="*/ 482259 w 1059911"/>
                <a:gd name="connsiteY3" fmla="*/ 3592 h 368454"/>
                <a:gd name="connsiteX4" fmla="*/ 448693 w 1059911"/>
                <a:gd name="connsiteY4" fmla="*/ 5059 h 368454"/>
                <a:gd name="connsiteX5" fmla="*/ 312760 w 1059911"/>
                <a:gd name="connsiteY5" fmla="*/ 38937 h 368454"/>
                <a:gd name="connsiteX6" fmla="*/ 1471 w 1059911"/>
                <a:gd name="connsiteY6" fmla="*/ 306922 h 368454"/>
                <a:gd name="connsiteX7" fmla="*/ 40698 w 1059911"/>
                <a:gd name="connsiteY7" fmla="*/ 356297 h 368454"/>
                <a:gd name="connsiteX8" fmla="*/ 85436 w 1059911"/>
                <a:gd name="connsiteY8" fmla="*/ 368452 h 368454"/>
                <a:gd name="connsiteX9" fmla="*/ 181788 w 1059911"/>
                <a:gd name="connsiteY9" fmla="*/ 302852 h 368454"/>
                <a:gd name="connsiteX10" fmla="*/ 312760 w 1059911"/>
                <a:gd name="connsiteY10" fmla="*/ 245312 h 368454"/>
                <a:gd name="connsiteX11" fmla="*/ 448693 w 1059911"/>
                <a:gd name="connsiteY11" fmla="*/ 211434 h 368454"/>
                <a:gd name="connsiteX12" fmla="*/ 482259 w 1059911"/>
                <a:gd name="connsiteY12" fmla="*/ 209967 h 368454"/>
                <a:gd name="connsiteX13" fmla="*/ 495476 w 1059911"/>
                <a:gd name="connsiteY13" fmla="*/ 206376 h 368454"/>
                <a:gd name="connsiteX14" fmla="*/ 529942 w 1059911"/>
                <a:gd name="connsiteY14" fmla="*/ 207883 h 368454"/>
                <a:gd name="connsiteX15" fmla="*/ 564435 w 1059911"/>
                <a:gd name="connsiteY15" fmla="*/ 206375 h 368454"/>
                <a:gd name="connsiteX16" fmla="*/ 577663 w 1059911"/>
                <a:gd name="connsiteY16" fmla="*/ 209970 h 368454"/>
                <a:gd name="connsiteX17" fmla="*/ 611218 w 1059911"/>
                <a:gd name="connsiteY17" fmla="*/ 211436 h 368454"/>
                <a:gd name="connsiteX18" fmla="*/ 747151 w 1059911"/>
                <a:gd name="connsiteY18" fmla="*/ 245313 h 368454"/>
                <a:gd name="connsiteX19" fmla="*/ 878123 w 1059911"/>
                <a:gd name="connsiteY19" fmla="*/ 302853 h 368454"/>
                <a:gd name="connsiteX20" fmla="*/ 974476 w 1059911"/>
                <a:gd name="connsiteY20" fmla="*/ 368454 h 368454"/>
                <a:gd name="connsiteX21" fmla="*/ 1019213 w 1059911"/>
                <a:gd name="connsiteY21" fmla="*/ 356298 h 368454"/>
                <a:gd name="connsiteX22" fmla="*/ 1058440 w 1059911"/>
                <a:gd name="connsiteY22" fmla="*/ 306923 h 368454"/>
                <a:gd name="connsiteX23" fmla="*/ 747151 w 1059911"/>
                <a:gd name="connsiteY23" fmla="*/ 38938 h 368454"/>
                <a:gd name="connsiteX24" fmla="*/ 611218 w 1059911"/>
                <a:gd name="connsiteY24" fmla="*/ 5061 h 368454"/>
                <a:gd name="connsiteX25" fmla="*/ 577663 w 1059911"/>
                <a:gd name="connsiteY25" fmla="*/ 3595 h 3684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1059911" h="368454">
                  <a:moveTo>
                    <a:pt x="564435" y="0"/>
                  </a:moveTo>
                  <a:lnTo>
                    <a:pt x="529942" y="1508"/>
                  </a:lnTo>
                  <a:lnTo>
                    <a:pt x="495476" y="1"/>
                  </a:lnTo>
                  <a:lnTo>
                    <a:pt x="482259" y="3592"/>
                  </a:lnTo>
                  <a:lnTo>
                    <a:pt x="448693" y="5059"/>
                  </a:lnTo>
                  <a:cubicBezTo>
                    <a:pt x="406078" y="11490"/>
                    <a:pt x="360098" y="22724"/>
                    <a:pt x="312760" y="38937"/>
                  </a:cubicBezTo>
                  <a:cubicBezTo>
                    <a:pt x="123410" y="103791"/>
                    <a:pt x="-15958" y="223773"/>
                    <a:pt x="1471" y="306922"/>
                  </a:cubicBezTo>
                  <a:cubicBezTo>
                    <a:pt x="5829" y="327709"/>
                    <a:pt x="19574" y="344226"/>
                    <a:pt x="40698" y="356297"/>
                  </a:cubicBezTo>
                  <a:lnTo>
                    <a:pt x="85436" y="368452"/>
                  </a:lnTo>
                  <a:lnTo>
                    <a:pt x="181788" y="302852"/>
                  </a:lnTo>
                  <a:cubicBezTo>
                    <a:pt x="221209" y="281184"/>
                    <a:pt x="265423" y="261526"/>
                    <a:pt x="312760" y="245312"/>
                  </a:cubicBezTo>
                  <a:cubicBezTo>
                    <a:pt x="360098" y="229099"/>
                    <a:pt x="406078" y="217865"/>
                    <a:pt x="448693" y="211434"/>
                  </a:cubicBezTo>
                  <a:lnTo>
                    <a:pt x="482259" y="209967"/>
                  </a:lnTo>
                  <a:lnTo>
                    <a:pt x="495476" y="206376"/>
                  </a:lnTo>
                  <a:lnTo>
                    <a:pt x="529942" y="207883"/>
                  </a:lnTo>
                  <a:lnTo>
                    <a:pt x="564435" y="206375"/>
                  </a:lnTo>
                  <a:lnTo>
                    <a:pt x="577663" y="209970"/>
                  </a:lnTo>
                  <a:lnTo>
                    <a:pt x="611218" y="211436"/>
                  </a:lnTo>
                  <a:cubicBezTo>
                    <a:pt x="653833" y="217867"/>
                    <a:pt x="699813" y="229100"/>
                    <a:pt x="747151" y="245313"/>
                  </a:cubicBezTo>
                  <a:cubicBezTo>
                    <a:pt x="794489" y="261527"/>
                    <a:pt x="838702" y="281186"/>
                    <a:pt x="878123" y="302853"/>
                  </a:cubicBezTo>
                  <a:lnTo>
                    <a:pt x="974476" y="368454"/>
                  </a:lnTo>
                  <a:lnTo>
                    <a:pt x="1019213" y="356298"/>
                  </a:lnTo>
                  <a:cubicBezTo>
                    <a:pt x="1040338" y="344228"/>
                    <a:pt x="1054083" y="327710"/>
                    <a:pt x="1058440" y="306923"/>
                  </a:cubicBezTo>
                  <a:cubicBezTo>
                    <a:pt x="1075869" y="223774"/>
                    <a:pt x="936501" y="103792"/>
                    <a:pt x="747151" y="38938"/>
                  </a:cubicBezTo>
                  <a:cubicBezTo>
                    <a:pt x="699813" y="22725"/>
                    <a:pt x="653833" y="11492"/>
                    <a:pt x="611218" y="5061"/>
                  </a:cubicBezTo>
                  <a:lnTo>
                    <a:pt x="577663" y="3595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9" name="台形 68">
              <a:extLst>
                <a:ext uri="{FF2B5EF4-FFF2-40B4-BE49-F238E27FC236}">
                  <a16:creationId xmlns:a16="http://schemas.microsoft.com/office/drawing/2014/main" id="{93751458-047A-9688-AD4C-910F773378FB}"/>
                </a:ext>
              </a:extLst>
            </p:cNvPr>
            <p:cNvSpPr/>
            <p:nvPr/>
          </p:nvSpPr>
          <p:spPr bwMode="auto">
            <a:xfrm>
              <a:off x="-652824" y="1837767"/>
              <a:ext cx="834546" cy="339088"/>
            </a:xfrm>
            <a:prstGeom prst="trapezoid">
              <a:avLst/>
            </a:prstGeom>
            <a:solidFill>
              <a:schemeClr val="bg1">
                <a:lumMod val="9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0" name="二等辺三角形 71">
              <a:extLst>
                <a:ext uri="{FF2B5EF4-FFF2-40B4-BE49-F238E27FC236}">
                  <a16:creationId xmlns:a16="http://schemas.microsoft.com/office/drawing/2014/main" id="{42503B98-2F3C-0CB8-5DAC-B5B18CB0AE61}"/>
                </a:ext>
              </a:extLst>
            </p:cNvPr>
            <p:cNvSpPr/>
            <p:nvPr/>
          </p:nvSpPr>
          <p:spPr bwMode="auto">
            <a:xfrm rot="16200000">
              <a:off x="-405742" y="2587089"/>
              <a:ext cx="225025" cy="92227"/>
            </a:xfrm>
            <a:custGeom>
              <a:avLst/>
              <a:gdLst>
                <a:gd name="connsiteX0" fmla="*/ 0 w 225025"/>
                <a:gd name="connsiteY0" fmla="*/ 92227 h 92227"/>
                <a:gd name="connsiteX1" fmla="*/ 52188 w 225025"/>
                <a:gd name="connsiteY1" fmla="*/ 0 h 92227"/>
                <a:gd name="connsiteX2" fmla="*/ 225025 w 225025"/>
                <a:gd name="connsiteY2" fmla="*/ 92227 h 92227"/>
                <a:gd name="connsiteX3" fmla="*/ 0 w 225025"/>
                <a:gd name="connsiteY3" fmla="*/ 92227 h 92227"/>
                <a:gd name="connsiteX0" fmla="*/ 0 w 225025"/>
                <a:gd name="connsiteY0" fmla="*/ 92227 h 292106"/>
                <a:gd name="connsiteX1" fmla="*/ 52188 w 225025"/>
                <a:gd name="connsiteY1" fmla="*/ 0 h 292106"/>
                <a:gd name="connsiteX2" fmla="*/ 225025 w 225025"/>
                <a:gd name="connsiteY2" fmla="*/ 92227 h 292106"/>
                <a:gd name="connsiteX3" fmla="*/ 62575 w 225025"/>
                <a:gd name="connsiteY3" fmla="*/ 292106 h 292106"/>
                <a:gd name="connsiteX4" fmla="*/ 0 w 225025"/>
                <a:gd name="connsiteY4" fmla="*/ 92227 h 292106"/>
                <a:gd name="connsiteX0" fmla="*/ 62575 w 225025"/>
                <a:gd name="connsiteY0" fmla="*/ 292106 h 383546"/>
                <a:gd name="connsiteX1" fmla="*/ 0 w 225025"/>
                <a:gd name="connsiteY1" fmla="*/ 92227 h 383546"/>
                <a:gd name="connsiteX2" fmla="*/ 52188 w 225025"/>
                <a:gd name="connsiteY2" fmla="*/ 0 h 383546"/>
                <a:gd name="connsiteX3" fmla="*/ 225025 w 225025"/>
                <a:gd name="connsiteY3" fmla="*/ 92227 h 383546"/>
                <a:gd name="connsiteX4" fmla="*/ 154015 w 225025"/>
                <a:gd name="connsiteY4" fmla="*/ 383546 h 383546"/>
                <a:gd name="connsiteX0" fmla="*/ 62575 w 225025"/>
                <a:gd name="connsiteY0" fmla="*/ 292106 h 292106"/>
                <a:gd name="connsiteX1" fmla="*/ 0 w 225025"/>
                <a:gd name="connsiteY1" fmla="*/ 92227 h 292106"/>
                <a:gd name="connsiteX2" fmla="*/ 52188 w 225025"/>
                <a:gd name="connsiteY2" fmla="*/ 0 h 292106"/>
                <a:gd name="connsiteX3" fmla="*/ 225025 w 225025"/>
                <a:gd name="connsiteY3" fmla="*/ 92227 h 292106"/>
                <a:gd name="connsiteX0" fmla="*/ 0 w 225025"/>
                <a:gd name="connsiteY0" fmla="*/ 92227 h 92227"/>
                <a:gd name="connsiteX1" fmla="*/ 52188 w 225025"/>
                <a:gd name="connsiteY1" fmla="*/ 0 h 92227"/>
                <a:gd name="connsiteX2" fmla="*/ 225025 w 225025"/>
                <a:gd name="connsiteY2" fmla="*/ 92227 h 922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5" h="92227">
                  <a:moveTo>
                    <a:pt x="0" y="92227"/>
                  </a:moveTo>
                  <a:lnTo>
                    <a:pt x="52188" y="0"/>
                  </a:lnTo>
                  <a:lnTo>
                    <a:pt x="225025" y="92227"/>
                  </a:lnTo>
                </a:path>
              </a:pathLst>
            </a:cu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1" name="フリーフォーム: 図形 70">
              <a:extLst>
                <a:ext uri="{FF2B5EF4-FFF2-40B4-BE49-F238E27FC236}">
                  <a16:creationId xmlns:a16="http://schemas.microsoft.com/office/drawing/2014/main" id="{C5BC1010-05E7-9686-B973-4FEDFF22DBAE}"/>
                </a:ext>
              </a:extLst>
            </p:cNvPr>
            <p:cNvSpPr/>
            <p:nvPr/>
          </p:nvSpPr>
          <p:spPr bwMode="auto">
            <a:xfrm>
              <a:off x="-470894" y="2828748"/>
              <a:ext cx="488213" cy="79767"/>
            </a:xfrm>
            <a:custGeom>
              <a:avLst/>
              <a:gdLst>
                <a:gd name="connsiteX0" fmla="*/ 0 w 666252"/>
                <a:gd name="connsiteY0" fmla="*/ 0 h 134474"/>
                <a:gd name="connsiteX1" fmla="*/ 22230 w 666252"/>
                <a:gd name="connsiteY1" fmla="*/ 7473 h 134474"/>
                <a:gd name="connsiteX2" fmla="*/ 333126 w 666252"/>
                <a:gd name="connsiteY2" fmla="*/ 46348 h 134474"/>
                <a:gd name="connsiteX3" fmla="*/ 644023 w 666252"/>
                <a:gd name="connsiteY3" fmla="*/ 7473 h 134474"/>
                <a:gd name="connsiteX4" fmla="*/ 666252 w 666252"/>
                <a:gd name="connsiteY4" fmla="*/ 0 h 134474"/>
                <a:gd name="connsiteX5" fmla="*/ 603285 w 666252"/>
                <a:gd name="connsiteY5" fmla="*/ 51952 h 134474"/>
                <a:gd name="connsiteX6" fmla="*/ 333126 w 666252"/>
                <a:gd name="connsiteY6" fmla="*/ 134474 h 134474"/>
                <a:gd name="connsiteX7" fmla="*/ 62968 w 666252"/>
                <a:gd name="connsiteY7" fmla="*/ 51952 h 1344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66252" h="134474">
                  <a:moveTo>
                    <a:pt x="0" y="0"/>
                  </a:moveTo>
                  <a:lnTo>
                    <a:pt x="22230" y="7473"/>
                  </a:lnTo>
                  <a:cubicBezTo>
                    <a:pt x="117787" y="32506"/>
                    <a:pt x="222846" y="46348"/>
                    <a:pt x="333126" y="46348"/>
                  </a:cubicBezTo>
                  <a:cubicBezTo>
                    <a:pt x="443406" y="46348"/>
                    <a:pt x="548466" y="32506"/>
                    <a:pt x="644023" y="7473"/>
                  </a:cubicBezTo>
                  <a:lnTo>
                    <a:pt x="666252" y="0"/>
                  </a:lnTo>
                  <a:lnTo>
                    <a:pt x="603285" y="51952"/>
                  </a:lnTo>
                  <a:cubicBezTo>
                    <a:pt x="526166" y="104052"/>
                    <a:pt x="433199" y="134474"/>
                    <a:pt x="333126" y="134474"/>
                  </a:cubicBezTo>
                  <a:cubicBezTo>
                    <a:pt x="233053" y="134474"/>
                    <a:pt x="140086" y="104052"/>
                    <a:pt x="62968" y="51952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403568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A354345-7A78-4626-42BF-BC6AFD01911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フリーフォーム: 図形 2">
            <a:extLst>
              <a:ext uri="{FF2B5EF4-FFF2-40B4-BE49-F238E27FC236}">
                <a16:creationId xmlns:a16="http://schemas.microsoft.com/office/drawing/2014/main" id="{97069D81-2A92-6BB3-8613-486C3CF104EC}"/>
              </a:ext>
            </a:extLst>
          </p:cNvPr>
          <p:cNvSpPr/>
          <p:nvPr/>
        </p:nvSpPr>
        <p:spPr>
          <a:xfrm>
            <a:off x="218364" y="198224"/>
            <a:ext cx="6406724" cy="6780001"/>
          </a:xfrm>
          <a:custGeom>
            <a:avLst/>
            <a:gdLst>
              <a:gd name="connsiteX0" fmla="*/ 488833 w 6406724"/>
              <a:gd name="connsiteY0" fmla="*/ 0 h 7274644"/>
              <a:gd name="connsiteX1" fmla="*/ 5917891 w 6406724"/>
              <a:gd name="connsiteY1" fmla="*/ 0 h 7274644"/>
              <a:gd name="connsiteX2" fmla="*/ 6406724 w 6406724"/>
              <a:gd name="connsiteY2" fmla="*/ 488833 h 7274644"/>
              <a:gd name="connsiteX3" fmla="*/ 6406724 w 6406724"/>
              <a:gd name="connsiteY3" fmla="*/ 6110556 h 7274644"/>
              <a:gd name="connsiteX4" fmla="*/ 5917891 w 6406724"/>
              <a:gd name="connsiteY4" fmla="*/ 6599389 h 7274644"/>
              <a:gd name="connsiteX5" fmla="*/ 5051090 w 6406724"/>
              <a:gd name="connsiteY5" fmla="*/ 6599389 h 7274644"/>
              <a:gd name="connsiteX6" fmla="*/ 5045440 w 6406724"/>
              <a:gd name="connsiteY6" fmla="*/ 6625723 h 7274644"/>
              <a:gd name="connsiteX7" fmla="*/ 3973506 w 6406724"/>
              <a:gd name="connsiteY7" fmla="*/ 7244604 h 7274644"/>
              <a:gd name="connsiteX8" fmla="*/ 4582358 w 6406724"/>
              <a:gd name="connsiteY8" fmla="*/ 6634157 h 7274644"/>
              <a:gd name="connsiteX9" fmla="*/ 4593894 w 6406724"/>
              <a:gd name="connsiteY9" fmla="*/ 6599389 h 7274644"/>
              <a:gd name="connsiteX10" fmla="*/ 488833 w 6406724"/>
              <a:gd name="connsiteY10" fmla="*/ 6599389 h 7274644"/>
              <a:gd name="connsiteX11" fmla="*/ 0 w 6406724"/>
              <a:gd name="connsiteY11" fmla="*/ 6110556 h 7274644"/>
              <a:gd name="connsiteX12" fmla="*/ 0 w 6406724"/>
              <a:gd name="connsiteY12" fmla="*/ 488833 h 7274644"/>
              <a:gd name="connsiteX13" fmla="*/ 488833 w 6406724"/>
              <a:gd name="connsiteY13" fmla="*/ 0 h 72746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6406724" h="7274644">
                <a:moveTo>
                  <a:pt x="488833" y="0"/>
                </a:moveTo>
                <a:lnTo>
                  <a:pt x="5917891" y="0"/>
                </a:lnTo>
                <a:cubicBezTo>
                  <a:pt x="6187866" y="0"/>
                  <a:pt x="6406724" y="218858"/>
                  <a:pt x="6406724" y="488833"/>
                </a:cubicBezTo>
                <a:lnTo>
                  <a:pt x="6406724" y="6110556"/>
                </a:lnTo>
                <a:cubicBezTo>
                  <a:pt x="6406724" y="6380531"/>
                  <a:pt x="6187866" y="6599389"/>
                  <a:pt x="5917891" y="6599389"/>
                </a:cubicBezTo>
                <a:lnTo>
                  <a:pt x="5051090" y="6599389"/>
                </a:lnTo>
                <a:lnTo>
                  <a:pt x="5045440" y="6625723"/>
                </a:lnTo>
                <a:cubicBezTo>
                  <a:pt x="4920333" y="7092629"/>
                  <a:pt x="4440412" y="7369711"/>
                  <a:pt x="3973506" y="7244604"/>
                </a:cubicBezTo>
                <a:cubicBezTo>
                  <a:pt x="4253133" y="7132365"/>
                  <a:pt x="4472243" y="6910661"/>
                  <a:pt x="4582358" y="6634157"/>
                </a:cubicBezTo>
                <a:lnTo>
                  <a:pt x="4593894" y="6599389"/>
                </a:lnTo>
                <a:lnTo>
                  <a:pt x="488833" y="6599389"/>
                </a:lnTo>
                <a:cubicBezTo>
                  <a:pt x="218858" y="6599389"/>
                  <a:pt x="0" y="6380531"/>
                  <a:pt x="0" y="6110556"/>
                </a:cubicBezTo>
                <a:lnTo>
                  <a:pt x="0" y="488833"/>
                </a:lnTo>
                <a:cubicBezTo>
                  <a:pt x="0" y="218858"/>
                  <a:pt x="218858" y="0"/>
                  <a:pt x="488833" y="0"/>
                </a:cubicBezTo>
                <a:close/>
              </a:path>
            </a:pathLst>
          </a:cu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C548C23D-BBCA-C9FE-9F07-C4E08C9BD46F}"/>
              </a:ext>
            </a:extLst>
          </p:cNvPr>
          <p:cNvSpPr txBox="1"/>
          <p:nvPr/>
        </p:nvSpPr>
        <p:spPr>
          <a:xfrm>
            <a:off x="631340" y="857545"/>
            <a:ext cx="5595320" cy="4746902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  <a:effectLst/>
              </a:rPr>
              <a:t>店内に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  <a:effectLst/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  <a:effectLst/>
              </a:rPr>
              <a:t>お手洗いは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  <a:effectLst/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  <a:effectLst/>
              </a:rPr>
              <a:t>ありません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  <a:effectLst/>
            </a:endParaRPr>
          </a:p>
        </p:txBody>
      </p:sp>
      <p:grpSp>
        <p:nvGrpSpPr>
          <p:cNvPr id="34" name="グループ化 33">
            <a:extLst>
              <a:ext uri="{FF2B5EF4-FFF2-40B4-BE49-F238E27FC236}">
                <a16:creationId xmlns:a16="http://schemas.microsoft.com/office/drawing/2014/main" id="{2CE7148A-483D-903D-664C-8D4C907571B7}"/>
              </a:ext>
            </a:extLst>
          </p:cNvPr>
          <p:cNvGrpSpPr/>
          <p:nvPr/>
        </p:nvGrpSpPr>
        <p:grpSpPr>
          <a:xfrm>
            <a:off x="2300398" y="6263768"/>
            <a:ext cx="1880313" cy="3199542"/>
            <a:chOff x="644921" y="1844744"/>
            <a:chExt cx="1521378" cy="2588778"/>
          </a:xfrm>
        </p:grpSpPr>
        <p:sp>
          <p:nvSpPr>
            <p:cNvPr id="35" name="フリーフォーム: 図形 34">
              <a:extLst>
                <a:ext uri="{FF2B5EF4-FFF2-40B4-BE49-F238E27FC236}">
                  <a16:creationId xmlns:a16="http://schemas.microsoft.com/office/drawing/2014/main" id="{45C5D7B6-C89C-7A58-2E6D-23F2B7C856EC}"/>
                </a:ext>
              </a:extLst>
            </p:cNvPr>
            <p:cNvSpPr/>
            <p:nvPr/>
          </p:nvSpPr>
          <p:spPr bwMode="auto">
            <a:xfrm rot="13500000" flipH="1">
              <a:off x="651988" y="3706522"/>
              <a:ext cx="282107" cy="296241"/>
            </a:xfrm>
            <a:custGeom>
              <a:avLst/>
              <a:gdLst>
                <a:gd name="connsiteX0" fmla="*/ 293521 w 412229"/>
                <a:gd name="connsiteY0" fmla="*/ 0 h 427334"/>
                <a:gd name="connsiteX1" fmla="*/ 390798 w 412229"/>
                <a:gd name="connsiteY1" fmla="*/ 53757 h 427334"/>
                <a:gd name="connsiteX2" fmla="*/ 293521 w 412229"/>
                <a:gd name="connsiteY2" fmla="*/ 112278 h 427334"/>
                <a:gd name="connsiteX3" fmla="*/ 284673 w 412229"/>
                <a:gd name="connsiteY3" fmla="*/ 110996 h 427334"/>
                <a:gd name="connsiteX4" fmla="*/ 272276 w 412229"/>
                <a:gd name="connsiteY4" fmla="*/ 115729 h 427334"/>
                <a:gd name="connsiteX5" fmla="*/ 261464 w 412229"/>
                <a:gd name="connsiteY5" fmla="*/ 131958 h 427334"/>
                <a:gd name="connsiteX6" fmla="*/ 273853 w 412229"/>
                <a:gd name="connsiteY6" fmla="*/ 166983 h 427334"/>
                <a:gd name="connsiteX7" fmla="*/ 292464 w 412229"/>
                <a:gd name="connsiteY7" fmla="*/ 172805 h 427334"/>
                <a:gd name="connsiteX8" fmla="*/ 303590 w 412229"/>
                <a:gd name="connsiteY8" fmla="*/ 169176 h 427334"/>
                <a:gd name="connsiteX9" fmla="*/ 310221 w 412229"/>
                <a:gd name="connsiteY9" fmla="*/ 159341 h 427334"/>
                <a:gd name="connsiteX10" fmla="*/ 352474 w 412229"/>
                <a:gd name="connsiteY10" fmla="*/ 141839 h 427334"/>
                <a:gd name="connsiteX11" fmla="*/ 412229 w 412229"/>
                <a:gd name="connsiteY11" fmla="*/ 201594 h 427334"/>
                <a:gd name="connsiteX12" fmla="*/ 375734 w 412229"/>
                <a:gd name="connsiteY12" fmla="*/ 256653 h 427334"/>
                <a:gd name="connsiteX13" fmla="*/ 366925 w 412229"/>
                <a:gd name="connsiteY13" fmla="*/ 258432 h 427334"/>
                <a:gd name="connsiteX14" fmla="*/ 335342 w 412229"/>
                <a:gd name="connsiteY14" fmla="*/ 274409 h 427334"/>
                <a:gd name="connsiteX15" fmla="*/ 289635 w 412229"/>
                <a:gd name="connsiteY15" fmla="*/ 278194 h 427334"/>
                <a:gd name="connsiteX16" fmla="*/ 292337 w 412229"/>
                <a:gd name="connsiteY16" fmla="*/ 321306 h 427334"/>
                <a:gd name="connsiteX17" fmla="*/ 209975 w 412229"/>
                <a:gd name="connsiteY17" fmla="*/ 414524 h 427334"/>
                <a:gd name="connsiteX18" fmla="*/ 180488 w 412229"/>
                <a:gd name="connsiteY18" fmla="*/ 422425 h 427334"/>
                <a:gd name="connsiteX19" fmla="*/ 5285 w 412229"/>
                <a:gd name="connsiteY19" fmla="*/ 321272 h 427334"/>
                <a:gd name="connsiteX20" fmla="*/ 4909 w 412229"/>
                <a:gd name="connsiteY20" fmla="*/ 319868 h 427334"/>
                <a:gd name="connsiteX21" fmla="*/ 106062 w 412229"/>
                <a:gd name="connsiteY21" fmla="*/ 144665 h 427334"/>
                <a:gd name="connsiteX22" fmla="*/ 135549 w 412229"/>
                <a:gd name="connsiteY22" fmla="*/ 136764 h 427334"/>
                <a:gd name="connsiteX23" fmla="*/ 153158 w 412229"/>
                <a:gd name="connsiteY23" fmla="*/ 135661 h 427334"/>
                <a:gd name="connsiteX24" fmla="*/ 157273 w 412229"/>
                <a:gd name="connsiteY24" fmla="*/ 102172 h 427334"/>
                <a:gd name="connsiteX25" fmla="*/ 241729 w 412229"/>
                <a:gd name="connsiteY25" fmla="*/ 9762 h 427334"/>
                <a:gd name="connsiteX26" fmla="*/ 284487 w 412229"/>
                <a:gd name="connsiteY26" fmla="*/ 575 h 427334"/>
                <a:gd name="connsiteX27" fmla="*/ 284527 w 412229"/>
                <a:gd name="connsiteY27" fmla="*/ 1303 h 427334"/>
                <a:gd name="connsiteX0" fmla="*/ 293521 w 412229"/>
                <a:gd name="connsiteY0" fmla="*/ 0 h 427334"/>
                <a:gd name="connsiteX1" fmla="*/ 390798 w 412229"/>
                <a:gd name="connsiteY1" fmla="*/ 53757 h 427334"/>
                <a:gd name="connsiteX2" fmla="*/ 293521 w 412229"/>
                <a:gd name="connsiteY2" fmla="*/ 112278 h 427334"/>
                <a:gd name="connsiteX3" fmla="*/ 284673 w 412229"/>
                <a:gd name="connsiteY3" fmla="*/ 110996 h 427334"/>
                <a:gd name="connsiteX4" fmla="*/ 272276 w 412229"/>
                <a:gd name="connsiteY4" fmla="*/ 115729 h 427334"/>
                <a:gd name="connsiteX5" fmla="*/ 261464 w 412229"/>
                <a:gd name="connsiteY5" fmla="*/ 131958 h 427334"/>
                <a:gd name="connsiteX6" fmla="*/ 273853 w 412229"/>
                <a:gd name="connsiteY6" fmla="*/ 166983 h 427334"/>
                <a:gd name="connsiteX7" fmla="*/ 292464 w 412229"/>
                <a:gd name="connsiteY7" fmla="*/ 172805 h 427334"/>
                <a:gd name="connsiteX8" fmla="*/ 303590 w 412229"/>
                <a:gd name="connsiteY8" fmla="*/ 169176 h 427334"/>
                <a:gd name="connsiteX9" fmla="*/ 310221 w 412229"/>
                <a:gd name="connsiteY9" fmla="*/ 159341 h 427334"/>
                <a:gd name="connsiteX10" fmla="*/ 352474 w 412229"/>
                <a:gd name="connsiteY10" fmla="*/ 141839 h 427334"/>
                <a:gd name="connsiteX11" fmla="*/ 412229 w 412229"/>
                <a:gd name="connsiteY11" fmla="*/ 201594 h 427334"/>
                <a:gd name="connsiteX12" fmla="*/ 375734 w 412229"/>
                <a:gd name="connsiteY12" fmla="*/ 256653 h 427334"/>
                <a:gd name="connsiteX13" fmla="*/ 366925 w 412229"/>
                <a:gd name="connsiteY13" fmla="*/ 258432 h 427334"/>
                <a:gd name="connsiteX14" fmla="*/ 335342 w 412229"/>
                <a:gd name="connsiteY14" fmla="*/ 274409 h 427334"/>
                <a:gd name="connsiteX15" fmla="*/ 289635 w 412229"/>
                <a:gd name="connsiteY15" fmla="*/ 278194 h 427334"/>
                <a:gd name="connsiteX16" fmla="*/ 292337 w 412229"/>
                <a:gd name="connsiteY16" fmla="*/ 321306 h 427334"/>
                <a:gd name="connsiteX17" fmla="*/ 209975 w 412229"/>
                <a:gd name="connsiteY17" fmla="*/ 414524 h 427334"/>
                <a:gd name="connsiteX18" fmla="*/ 180488 w 412229"/>
                <a:gd name="connsiteY18" fmla="*/ 422425 h 427334"/>
                <a:gd name="connsiteX19" fmla="*/ 5285 w 412229"/>
                <a:gd name="connsiteY19" fmla="*/ 321272 h 427334"/>
                <a:gd name="connsiteX20" fmla="*/ 4909 w 412229"/>
                <a:gd name="connsiteY20" fmla="*/ 319868 h 427334"/>
                <a:gd name="connsiteX21" fmla="*/ 106062 w 412229"/>
                <a:gd name="connsiteY21" fmla="*/ 144665 h 427334"/>
                <a:gd name="connsiteX22" fmla="*/ 135549 w 412229"/>
                <a:gd name="connsiteY22" fmla="*/ 136764 h 427334"/>
                <a:gd name="connsiteX23" fmla="*/ 157273 w 412229"/>
                <a:gd name="connsiteY23" fmla="*/ 102172 h 427334"/>
                <a:gd name="connsiteX24" fmla="*/ 241729 w 412229"/>
                <a:gd name="connsiteY24" fmla="*/ 9762 h 427334"/>
                <a:gd name="connsiteX25" fmla="*/ 284487 w 412229"/>
                <a:gd name="connsiteY25" fmla="*/ 575 h 427334"/>
                <a:gd name="connsiteX26" fmla="*/ 284527 w 412229"/>
                <a:gd name="connsiteY26" fmla="*/ 1303 h 427334"/>
                <a:gd name="connsiteX27" fmla="*/ 293521 w 412229"/>
                <a:gd name="connsiteY27" fmla="*/ 0 h 427334"/>
                <a:gd name="connsiteX0" fmla="*/ 293521 w 412229"/>
                <a:gd name="connsiteY0" fmla="*/ 0 h 427334"/>
                <a:gd name="connsiteX1" fmla="*/ 390798 w 412229"/>
                <a:gd name="connsiteY1" fmla="*/ 53757 h 427334"/>
                <a:gd name="connsiteX2" fmla="*/ 293521 w 412229"/>
                <a:gd name="connsiteY2" fmla="*/ 112278 h 427334"/>
                <a:gd name="connsiteX3" fmla="*/ 284673 w 412229"/>
                <a:gd name="connsiteY3" fmla="*/ 110996 h 427334"/>
                <a:gd name="connsiteX4" fmla="*/ 272276 w 412229"/>
                <a:gd name="connsiteY4" fmla="*/ 115729 h 427334"/>
                <a:gd name="connsiteX5" fmla="*/ 261464 w 412229"/>
                <a:gd name="connsiteY5" fmla="*/ 131958 h 427334"/>
                <a:gd name="connsiteX6" fmla="*/ 273853 w 412229"/>
                <a:gd name="connsiteY6" fmla="*/ 166983 h 427334"/>
                <a:gd name="connsiteX7" fmla="*/ 292464 w 412229"/>
                <a:gd name="connsiteY7" fmla="*/ 172805 h 427334"/>
                <a:gd name="connsiteX8" fmla="*/ 303590 w 412229"/>
                <a:gd name="connsiteY8" fmla="*/ 169176 h 427334"/>
                <a:gd name="connsiteX9" fmla="*/ 310221 w 412229"/>
                <a:gd name="connsiteY9" fmla="*/ 159341 h 427334"/>
                <a:gd name="connsiteX10" fmla="*/ 352474 w 412229"/>
                <a:gd name="connsiteY10" fmla="*/ 141839 h 427334"/>
                <a:gd name="connsiteX11" fmla="*/ 412229 w 412229"/>
                <a:gd name="connsiteY11" fmla="*/ 201594 h 427334"/>
                <a:gd name="connsiteX12" fmla="*/ 375734 w 412229"/>
                <a:gd name="connsiteY12" fmla="*/ 256653 h 427334"/>
                <a:gd name="connsiteX13" fmla="*/ 366925 w 412229"/>
                <a:gd name="connsiteY13" fmla="*/ 258432 h 427334"/>
                <a:gd name="connsiteX14" fmla="*/ 335342 w 412229"/>
                <a:gd name="connsiteY14" fmla="*/ 274409 h 427334"/>
                <a:gd name="connsiteX15" fmla="*/ 289635 w 412229"/>
                <a:gd name="connsiteY15" fmla="*/ 278194 h 427334"/>
                <a:gd name="connsiteX16" fmla="*/ 292337 w 412229"/>
                <a:gd name="connsiteY16" fmla="*/ 321306 h 427334"/>
                <a:gd name="connsiteX17" fmla="*/ 209975 w 412229"/>
                <a:gd name="connsiteY17" fmla="*/ 414524 h 427334"/>
                <a:gd name="connsiteX18" fmla="*/ 180488 w 412229"/>
                <a:gd name="connsiteY18" fmla="*/ 422425 h 427334"/>
                <a:gd name="connsiteX19" fmla="*/ 5285 w 412229"/>
                <a:gd name="connsiteY19" fmla="*/ 321272 h 427334"/>
                <a:gd name="connsiteX20" fmla="*/ 4909 w 412229"/>
                <a:gd name="connsiteY20" fmla="*/ 319868 h 427334"/>
                <a:gd name="connsiteX21" fmla="*/ 106062 w 412229"/>
                <a:gd name="connsiteY21" fmla="*/ 144665 h 427334"/>
                <a:gd name="connsiteX22" fmla="*/ 157273 w 412229"/>
                <a:gd name="connsiteY22" fmla="*/ 102172 h 427334"/>
                <a:gd name="connsiteX23" fmla="*/ 241729 w 412229"/>
                <a:gd name="connsiteY23" fmla="*/ 9762 h 427334"/>
                <a:gd name="connsiteX24" fmla="*/ 284487 w 412229"/>
                <a:gd name="connsiteY24" fmla="*/ 575 h 427334"/>
                <a:gd name="connsiteX25" fmla="*/ 284527 w 412229"/>
                <a:gd name="connsiteY25" fmla="*/ 1303 h 427334"/>
                <a:gd name="connsiteX26" fmla="*/ 293521 w 412229"/>
                <a:gd name="connsiteY26" fmla="*/ 0 h 427334"/>
                <a:gd name="connsiteX0" fmla="*/ 295015 w 413723"/>
                <a:gd name="connsiteY0" fmla="*/ 0 h 427334"/>
                <a:gd name="connsiteX1" fmla="*/ 392292 w 413723"/>
                <a:gd name="connsiteY1" fmla="*/ 53757 h 427334"/>
                <a:gd name="connsiteX2" fmla="*/ 295015 w 413723"/>
                <a:gd name="connsiteY2" fmla="*/ 112278 h 427334"/>
                <a:gd name="connsiteX3" fmla="*/ 286167 w 413723"/>
                <a:gd name="connsiteY3" fmla="*/ 110996 h 427334"/>
                <a:gd name="connsiteX4" fmla="*/ 273770 w 413723"/>
                <a:gd name="connsiteY4" fmla="*/ 115729 h 427334"/>
                <a:gd name="connsiteX5" fmla="*/ 262958 w 413723"/>
                <a:gd name="connsiteY5" fmla="*/ 131958 h 427334"/>
                <a:gd name="connsiteX6" fmla="*/ 275347 w 413723"/>
                <a:gd name="connsiteY6" fmla="*/ 166983 h 427334"/>
                <a:gd name="connsiteX7" fmla="*/ 293958 w 413723"/>
                <a:gd name="connsiteY7" fmla="*/ 172805 h 427334"/>
                <a:gd name="connsiteX8" fmla="*/ 305084 w 413723"/>
                <a:gd name="connsiteY8" fmla="*/ 169176 h 427334"/>
                <a:gd name="connsiteX9" fmla="*/ 311715 w 413723"/>
                <a:gd name="connsiteY9" fmla="*/ 159341 h 427334"/>
                <a:gd name="connsiteX10" fmla="*/ 353968 w 413723"/>
                <a:gd name="connsiteY10" fmla="*/ 141839 h 427334"/>
                <a:gd name="connsiteX11" fmla="*/ 413723 w 413723"/>
                <a:gd name="connsiteY11" fmla="*/ 201594 h 427334"/>
                <a:gd name="connsiteX12" fmla="*/ 377228 w 413723"/>
                <a:gd name="connsiteY12" fmla="*/ 256653 h 427334"/>
                <a:gd name="connsiteX13" fmla="*/ 368419 w 413723"/>
                <a:gd name="connsiteY13" fmla="*/ 258432 h 427334"/>
                <a:gd name="connsiteX14" fmla="*/ 336836 w 413723"/>
                <a:gd name="connsiteY14" fmla="*/ 274409 h 427334"/>
                <a:gd name="connsiteX15" fmla="*/ 291129 w 413723"/>
                <a:gd name="connsiteY15" fmla="*/ 278194 h 427334"/>
                <a:gd name="connsiteX16" fmla="*/ 293831 w 413723"/>
                <a:gd name="connsiteY16" fmla="*/ 321306 h 427334"/>
                <a:gd name="connsiteX17" fmla="*/ 211469 w 413723"/>
                <a:gd name="connsiteY17" fmla="*/ 414524 h 427334"/>
                <a:gd name="connsiteX18" fmla="*/ 181982 w 413723"/>
                <a:gd name="connsiteY18" fmla="*/ 422425 h 427334"/>
                <a:gd name="connsiteX19" fmla="*/ 6779 w 413723"/>
                <a:gd name="connsiteY19" fmla="*/ 321272 h 427334"/>
                <a:gd name="connsiteX20" fmla="*/ 6403 w 413723"/>
                <a:gd name="connsiteY20" fmla="*/ 319868 h 427334"/>
                <a:gd name="connsiteX21" fmla="*/ 90887 w 413723"/>
                <a:gd name="connsiteY21" fmla="*/ 142283 h 427334"/>
                <a:gd name="connsiteX22" fmla="*/ 158767 w 413723"/>
                <a:gd name="connsiteY22" fmla="*/ 102172 h 427334"/>
                <a:gd name="connsiteX23" fmla="*/ 243223 w 413723"/>
                <a:gd name="connsiteY23" fmla="*/ 9762 h 427334"/>
                <a:gd name="connsiteX24" fmla="*/ 285981 w 413723"/>
                <a:gd name="connsiteY24" fmla="*/ 575 h 427334"/>
                <a:gd name="connsiteX25" fmla="*/ 286021 w 413723"/>
                <a:gd name="connsiteY25" fmla="*/ 1303 h 427334"/>
                <a:gd name="connsiteX26" fmla="*/ 295015 w 413723"/>
                <a:gd name="connsiteY26" fmla="*/ 0 h 427334"/>
                <a:gd name="connsiteX0" fmla="*/ 294776 w 413484"/>
                <a:gd name="connsiteY0" fmla="*/ 0 h 427334"/>
                <a:gd name="connsiteX1" fmla="*/ 392053 w 413484"/>
                <a:gd name="connsiteY1" fmla="*/ 53757 h 427334"/>
                <a:gd name="connsiteX2" fmla="*/ 294776 w 413484"/>
                <a:gd name="connsiteY2" fmla="*/ 112278 h 427334"/>
                <a:gd name="connsiteX3" fmla="*/ 285928 w 413484"/>
                <a:gd name="connsiteY3" fmla="*/ 110996 h 427334"/>
                <a:gd name="connsiteX4" fmla="*/ 273531 w 413484"/>
                <a:gd name="connsiteY4" fmla="*/ 115729 h 427334"/>
                <a:gd name="connsiteX5" fmla="*/ 262719 w 413484"/>
                <a:gd name="connsiteY5" fmla="*/ 131958 h 427334"/>
                <a:gd name="connsiteX6" fmla="*/ 275108 w 413484"/>
                <a:gd name="connsiteY6" fmla="*/ 166983 h 427334"/>
                <a:gd name="connsiteX7" fmla="*/ 293719 w 413484"/>
                <a:gd name="connsiteY7" fmla="*/ 172805 h 427334"/>
                <a:gd name="connsiteX8" fmla="*/ 304845 w 413484"/>
                <a:gd name="connsiteY8" fmla="*/ 169176 h 427334"/>
                <a:gd name="connsiteX9" fmla="*/ 311476 w 413484"/>
                <a:gd name="connsiteY9" fmla="*/ 159341 h 427334"/>
                <a:gd name="connsiteX10" fmla="*/ 353729 w 413484"/>
                <a:gd name="connsiteY10" fmla="*/ 141839 h 427334"/>
                <a:gd name="connsiteX11" fmla="*/ 413484 w 413484"/>
                <a:gd name="connsiteY11" fmla="*/ 201594 h 427334"/>
                <a:gd name="connsiteX12" fmla="*/ 376989 w 413484"/>
                <a:gd name="connsiteY12" fmla="*/ 256653 h 427334"/>
                <a:gd name="connsiteX13" fmla="*/ 368180 w 413484"/>
                <a:gd name="connsiteY13" fmla="*/ 258432 h 427334"/>
                <a:gd name="connsiteX14" fmla="*/ 336597 w 413484"/>
                <a:gd name="connsiteY14" fmla="*/ 274409 h 427334"/>
                <a:gd name="connsiteX15" fmla="*/ 290890 w 413484"/>
                <a:gd name="connsiteY15" fmla="*/ 278194 h 427334"/>
                <a:gd name="connsiteX16" fmla="*/ 293592 w 413484"/>
                <a:gd name="connsiteY16" fmla="*/ 321306 h 427334"/>
                <a:gd name="connsiteX17" fmla="*/ 211230 w 413484"/>
                <a:gd name="connsiteY17" fmla="*/ 414524 h 427334"/>
                <a:gd name="connsiteX18" fmla="*/ 181743 w 413484"/>
                <a:gd name="connsiteY18" fmla="*/ 422425 h 427334"/>
                <a:gd name="connsiteX19" fmla="*/ 6540 w 413484"/>
                <a:gd name="connsiteY19" fmla="*/ 321272 h 427334"/>
                <a:gd name="connsiteX20" fmla="*/ 6164 w 413484"/>
                <a:gd name="connsiteY20" fmla="*/ 319868 h 427334"/>
                <a:gd name="connsiteX21" fmla="*/ 90648 w 413484"/>
                <a:gd name="connsiteY21" fmla="*/ 142283 h 427334"/>
                <a:gd name="connsiteX22" fmla="*/ 158528 w 413484"/>
                <a:gd name="connsiteY22" fmla="*/ 102172 h 427334"/>
                <a:gd name="connsiteX23" fmla="*/ 242984 w 413484"/>
                <a:gd name="connsiteY23" fmla="*/ 9762 h 427334"/>
                <a:gd name="connsiteX24" fmla="*/ 285742 w 413484"/>
                <a:gd name="connsiteY24" fmla="*/ 575 h 427334"/>
                <a:gd name="connsiteX25" fmla="*/ 285782 w 413484"/>
                <a:gd name="connsiteY25" fmla="*/ 1303 h 427334"/>
                <a:gd name="connsiteX26" fmla="*/ 294776 w 413484"/>
                <a:gd name="connsiteY26" fmla="*/ 0 h 427334"/>
                <a:gd name="connsiteX0" fmla="*/ 294776 w 413484"/>
                <a:gd name="connsiteY0" fmla="*/ 0 h 427334"/>
                <a:gd name="connsiteX1" fmla="*/ 392053 w 413484"/>
                <a:gd name="connsiteY1" fmla="*/ 53757 h 427334"/>
                <a:gd name="connsiteX2" fmla="*/ 294776 w 413484"/>
                <a:gd name="connsiteY2" fmla="*/ 112278 h 427334"/>
                <a:gd name="connsiteX3" fmla="*/ 285928 w 413484"/>
                <a:gd name="connsiteY3" fmla="*/ 110996 h 427334"/>
                <a:gd name="connsiteX4" fmla="*/ 273531 w 413484"/>
                <a:gd name="connsiteY4" fmla="*/ 115729 h 427334"/>
                <a:gd name="connsiteX5" fmla="*/ 262719 w 413484"/>
                <a:gd name="connsiteY5" fmla="*/ 131958 h 427334"/>
                <a:gd name="connsiteX6" fmla="*/ 275108 w 413484"/>
                <a:gd name="connsiteY6" fmla="*/ 166983 h 427334"/>
                <a:gd name="connsiteX7" fmla="*/ 293719 w 413484"/>
                <a:gd name="connsiteY7" fmla="*/ 172805 h 427334"/>
                <a:gd name="connsiteX8" fmla="*/ 304845 w 413484"/>
                <a:gd name="connsiteY8" fmla="*/ 169176 h 427334"/>
                <a:gd name="connsiteX9" fmla="*/ 311476 w 413484"/>
                <a:gd name="connsiteY9" fmla="*/ 159341 h 427334"/>
                <a:gd name="connsiteX10" fmla="*/ 353729 w 413484"/>
                <a:gd name="connsiteY10" fmla="*/ 141839 h 427334"/>
                <a:gd name="connsiteX11" fmla="*/ 413484 w 413484"/>
                <a:gd name="connsiteY11" fmla="*/ 201594 h 427334"/>
                <a:gd name="connsiteX12" fmla="*/ 376989 w 413484"/>
                <a:gd name="connsiteY12" fmla="*/ 256653 h 427334"/>
                <a:gd name="connsiteX13" fmla="*/ 368180 w 413484"/>
                <a:gd name="connsiteY13" fmla="*/ 258432 h 427334"/>
                <a:gd name="connsiteX14" fmla="*/ 336597 w 413484"/>
                <a:gd name="connsiteY14" fmla="*/ 274409 h 427334"/>
                <a:gd name="connsiteX15" fmla="*/ 290890 w 413484"/>
                <a:gd name="connsiteY15" fmla="*/ 278194 h 427334"/>
                <a:gd name="connsiteX16" fmla="*/ 293592 w 413484"/>
                <a:gd name="connsiteY16" fmla="*/ 321306 h 427334"/>
                <a:gd name="connsiteX17" fmla="*/ 211230 w 413484"/>
                <a:gd name="connsiteY17" fmla="*/ 414524 h 427334"/>
                <a:gd name="connsiteX18" fmla="*/ 181743 w 413484"/>
                <a:gd name="connsiteY18" fmla="*/ 422425 h 427334"/>
                <a:gd name="connsiteX19" fmla="*/ 6540 w 413484"/>
                <a:gd name="connsiteY19" fmla="*/ 321272 h 427334"/>
                <a:gd name="connsiteX20" fmla="*/ 6164 w 413484"/>
                <a:gd name="connsiteY20" fmla="*/ 319868 h 427334"/>
                <a:gd name="connsiteX21" fmla="*/ 90648 w 413484"/>
                <a:gd name="connsiteY21" fmla="*/ 142283 h 427334"/>
                <a:gd name="connsiteX22" fmla="*/ 153766 w 413484"/>
                <a:gd name="connsiteY22" fmla="*/ 75978 h 427334"/>
                <a:gd name="connsiteX23" fmla="*/ 242984 w 413484"/>
                <a:gd name="connsiteY23" fmla="*/ 9762 h 427334"/>
                <a:gd name="connsiteX24" fmla="*/ 285742 w 413484"/>
                <a:gd name="connsiteY24" fmla="*/ 575 h 427334"/>
                <a:gd name="connsiteX25" fmla="*/ 285782 w 413484"/>
                <a:gd name="connsiteY25" fmla="*/ 1303 h 427334"/>
                <a:gd name="connsiteX26" fmla="*/ 294776 w 413484"/>
                <a:gd name="connsiteY26" fmla="*/ 0 h 427334"/>
                <a:gd name="connsiteX0" fmla="*/ 294776 w 413484"/>
                <a:gd name="connsiteY0" fmla="*/ 0 h 427334"/>
                <a:gd name="connsiteX1" fmla="*/ 392053 w 413484"/>
                <a:gd name="connsiteY1" fmla="*/ 53757 h 427334"/>
                <a:gd name="connsiteX2" fmla="*/ 294776 w 413484"/>
                <a:gd name="connsiteY2" fmla="*/ 112278 h 427334"/>
                <a:gd name="connsiteX3" fmla="*/ 285928 w 413484"/>
                <a:gd name="connsiteY3" fmla="*/ 110996 h 427334"/>
                <a:gd name="connsiteX4" fmla="*/ 273531 w 413484"/>
                <a:gd name="connsiteY4" fmla="*/ 115729 h 427334"/>
                <a:gd name="connsiteX5" fmla="*/ 262719 w 413484"/>
                <a:gd name="connsiteY5" fmla="*/ 131958 h 427334"/>
                <a:gd name="connsiteX6" fmla="*/ 275108 w 413484"/>
                <a:gd name="connsiteY6" fmla="*/ 166983 h 427334"/>
                <a:gd name="connsiteX7" fmla="*/ 293719 w 413484"/>
                <a:gd name="connsiteY7" fmla="*/ 172805 h 427334"/>
                <a:gd name="connsiteX8" fmla="*/ 304845 w 413484"/>
                <a:gd name="connsiteY8" fmla="*/ 169176 h 427334"/>
                <a:gd name="connsiteX9" fmla="*/ 311476 w 413484"/>
                <a:gd name="connsiteY9" fmla="*/ 159341 h 427334"/>
                <a:gd name="connsiteX10" fmla="*/ 353729 w 413484"/>
                <a:gd name="connsiteY10" fmla="*/ 141839 h 427334"/>
                <a:gd name="connsiteX11" fmla="*/ 413484 w 413484"/>
                <a:gd name="connsiteY11" fmla="*/ 201594 h 427334"/>
                <a:gd name="connsiteX12" fmla="*/ 376989 w 413484"/>
                <a:gd name="connsiteY12" fmla="*/ 256653 h 427334"/>
                <a:gd name="connsiteX13" fmla="*/ 368180 w 413484"/>
                <a:gd name="connsiteY13" fmla="*/ 258432 h 427334"/>
                <a:gd name="connsiteX14" fmla="*/ 336597 w 413484"/>
                <a:gd name="connsiteY14" fmla="*/ 274409 h 427334"/>
                <a:gd name="connsiteX15" fmla="*/ 290890 w 413484"/>
                <a:gd name="connsiteY15" fmla="*/ 278194 h 427334"/>
                <a:gd name="connsiteX16" fmla="*/ 293592 w 413484"/>
                <a:gd name="connsiteY16" fmla="*/ 321306 h 427334"/>
                <a:gd name="connsiteX17" fmla="*/ 211230 w 413484"/>
                <a:gd name="connsiteY17" fmla="*/ 414524 h 427334"/>
                <a:gd name="connsiteX18" fmla="*/ 181743 w 413484"/>
                <a:gd name="connsiteY18" fmla="*/ 422425 h 427334"/>
                <a:gd name="connsiteX19" fmla="*/ 6540 w 413484"/>
                <a:gd name="connsiteY19" fmla="*/ 321272 h 427334"/>
                <a:gd name="connsiteX20" fmla="*/ 6164 w 413484"/>
                <a:gd name="connsiteY20" fmla="*/ 319868 h 427334"/>
                <a:gd name="connsiteX21" fmla="*/ 90648 w 413484"/>
                <a:gd name="connsiteY21" fmla="*/ 142283 h 427334"/>
                <a:gd name="connsiteX22" fmla="*/ 153766 w 413484"/>
                <a:gd name="connsiteY22" fmla="*/ 75978 h 427334"/>
                <a:gd name="connsiteX23" fmla="*/ 242984 w 413484"/>
                <a:gd name="connsiteY23" fmla="*/ 9762 h 427334"/>
                <a:gd name="connsiteX24" fmla="*/ 285742 w 413484"/>
                <a:gd name="connsiteY24" fmla="*/ 575 h 427334"/>
                <a:gd name="connsiteX25" fmla="*/ 285782 w 413484"/>
                <a:gd name="connsiteY25" fmla="*/ 1303 h 427334"/>
                <a:gd name="connsiteX26" fmla="*/ 294776 w 413484"/>
                <a:gd name="connsiteY26" fmla="*/ 0 h 427334"/>
                <a:gd name="connsiteX0" fmla="*/ 294776 w 413484"/>
                <a:gd name="connsiteY0" fmla="*/ 0 h 427334"/>
                <a:gd name="connsiteX1" fmla="*/ 392053 w 413484"/>
                <a:gd name="connsiteY1" fmla="*/ 53757 h 427334"/>
                <a:gd name="connsiteX2" fmla="*/ 294776 w 413484"/>
                <a:gd name="connsiteY2" fmla="*/ 112278 h 427334"/>
                <a:gd name="connsiteX3" fmla="*/ 285928 w 413484"/>
                <a:gd name="connsiteY3" fmla="*/ 110996 h 427334"/>
                <a:gd name="connsiteX4" fmla="*/ 273531 w 413484"/>
                <a:gd name="connsiteY4" fmla="*/ 115729 h 427334"/>
                <a:gd name="connsiteX5" fmla="*/ 262719 w 413484"/>
                <a:gd name="connsiteY5" fmla="*/ 131958 h 427334"/>
                <a:gd name="connsiteX6" fmla="*/ 275108 w 413484"/>
                <a:gd name="connsiteY6" fmla="*/ 166983 h 427334"/>
                <a:gd name="connsiteX7" fmla="*/ 293719 w 413484"/>
                <a:gd name="connsiteY7" fmla="*/ 172805 h 427334"/>
                <a:gd name="connsiteX8" fmla="*/ 304845 w 413484"/>
                <a:gd name="connsiteY8" fmla="*/ 169176 h 427334"/>
                <a:gd name="connsiteX9" fmla="*/ 311476 w 413484"/>
                <a:gd name="connsiteY9" fmla="*/ 159341 h 427334"/>
                <a:gd name="connsiteX10" fmla="*/ 353729 w 413484"/>
                <a:gd name="connsiteY10" fmla="*/ 141839 h 427334"/>
                <a:gd name="connsiteX11" fmla="*/ 413484 w 413484"/>
                <a:gd name="connsiteY11" fmla="*/ 201594 h 427334"/>
                <a:gd name="connsiteX12" fmla="*/ 376989 w 413484"/>
                <a:gd name="connsiteY12" fmla="*/ 256653 h 427334"/>
                <a:gd name="connsiteX13" fmla="*/ 368180 w 413484"/>
                <a:gd name="connsiteY13" fmla="*/ 258432 h 427334"/>
                <a:gd name="connsiteX14" fmla="*/ 336597 w 413484"/>
                <a:gd name="connsiteY14" fmla="*/ 274409 h 427334"/>
                <a:gd name="connsiteX15" fmla="*/ 293592 w 413484"/>
                <a:gd name="connsiteY15" fmla="*/ 321306 h 427334"/>
                <a:gd name="connsiteX16" fmla="*/ 211230 w 413484"/>
                <a:gd name="connsiteY16" fmla="*/ 414524 h 427334"/>
                <a:gd name="connsiteX17" fmla="*/ 181743 w 413484"/>
                <a:gd name="connsiteY17" fmla="*/ 422425 h 427334"/>
                <a:gd name="connsiteX18" fmla="*/ 6540 w 413484"/>
                <a:gd name="connsiteY18" fmla="*/ 321272 h 427334"/>
                <a:gd name="connsiteX19" fmla="*/ 6164 w 413484"/>
                <a:gd name="connsiteY19" fmla="*/ 319868 h 427334"/>
                <a:gd name="connsiteX20" fmla="*/ 90648 w 413484"/>
                <a:gd name="connsiteY20" fmla="*/ 142283 h 427334"/>
                <a:gd name="connsiteX21" fmla="*/ 153766 w 413484"/>
                <a:gd name="connsiteY21" fmla="*/ 75978 h 427334"/>
                <a:gd name="connsiteX22" fmla="*/ 242984 w 413484"/>
                <a:gd name="connsiteY22" fmla="*/ 9762 h 427334"/>
                <a:gd name="connsiteX23" fmla="*/ 285742 w 413484"/>
                <a:gd name="connsiteY23" fmla="*/ 575 h 427334"/>
                <a:gd name="connsiteX24" fmla="*/ 285782 w 413484"/>
                <a:gd name="connsiteY24" fmla="*/ 1303 h 427334"/>
                <a:gd name="connsiteX25" fmla="*/ 294776 w 413484"/>
                <a:gd name="connsiteY25" fmla="*/ 0 h 427334"/>
                <a:gd name="connsiteX0" fmla="*/ 294776 w 413484"/>
                <a:gd name="connsiteY0" fmla="*/ 0 h 427334"/>
                <a:gd name="connsiteX1" fmla="*/ 392053 w 413484"/>
                <a:gd name="connsiteY1" fmla="*/ 53757 h 427334"/>
                <a:gd name="connsiteX2" fmla="*/ 294776 w 413484"/>
                <a:gd name="connsiteY2" fmla="*/ 112278 h 427334"/>
                <a:gd name="connsiteX3" fmla="*/ 285928 w 413484"/>
                <a:gd name="connsiteY3" fmla="*/ 110996 h 427334"/>
                <a:gd name="connsiteX4" fmla="*/ 273531 w 413484"/>
                <a:gd name="connsiteY4" fmla="*/ 115729 h 427334"/>
                <a:gd name="connsiteX5" fmla="*/ 262719 w 413484"/>
                <a:gd name="connsiteY5" fmla="*/ 131958 h 427334"/>
                <a:gd name="connsiteX6" fmla="*/ 234627 w 413484"/>
                <a:gd name="connsiteY6" fmla="*/ 195558 h 427334"/>
                <a:gd name="connsiteX7" fmla="*/ 293719 w 413484"/>
                <a:gd name="connsiteY7" fmla="*/ 172805 h 427334"/>
                <a:gd name="connsiteX8" fmla="*/ 304845 w 413484"/>
                <a:gd name="connsiteY8" fmla="*/ 169176 h 427334"/>
                <a:gd name="connsiteX9" fmla="*/ 311476 w 413484"/>
                <a:gd name="connsiteY9" fmla="*/ 159341 h 427334"/>
                <a:gd name="connsiteX10" fmla="*/ 353729 w 413484"/>
                <a:gd name="connsiteY10" fmla="*/ 141839 h 427334"/>
                <a:gd name="connsiteX11" fmla="*/ 413484 w 413484"/>
                <a:gd name="connsiteY11" fmla="*/ 201594 h 427334"/>
                <a:gd name="connsiteX12" fmla="*/ 376989 w 413484"/>
                <a:gd name="connsiteY12" fmla="*/ 256653 h 427334"/>
                <a:gd name="connsiteX13" fmla="*/ 368180 w 413484"/>
                <a:gd name="connsiteY13" fmla="*/ 258432 h 427334"/>
                <a:gd name="connsiteX14" fmla="*/ 336597 w 413484"/>
                <a:gd name="connsiteY14" fmla="*/ 274409 h 427334"/>
                <a:gd name="connsiteX15" fmla="*/ 293592 w 413484"/>
                <a:gd name="connsiteY15" fmla="*/ 321306 h 427334"/>
                <a:gd name="connsiteX16" fmla="*/ 211230 w 413484"/>
                <a:gd name="connsiteY16" fmla="*/ 414524 h 427334"/>
                <a:gd name="connsiteX17" fmla="*/ 181743 w 413484"/>
                <a:gd name="connsiteY17" fmla="*/ 422425 h 427334"/>
                <a:gd name="connsiteX18" fmla="*/ 6540 w 413484"/>
                <a:gd name="connsiteY18" fmla="*/ 321272 h 427334"/>
                <a:gd name="connsiteX19" fmla="*/ 6164 w 413484"/>
                <a:gd name="connsiteY19" fmla="*/ 319868 h 427334"/>
                <a:gd name="connsiteX20" fmla="*/ 90648 w 413484"/>
                <a:gd name="connsiteY20" fmla="*/ 142283 h 427334"/>
                <a:gd name="connsiteX21" fmla="*/ 153766 w 413484"/>
                <a:gd name="connsiteY21" fmla="*/ 75978 h 427334"/>
                <a:gd name="connsiteX22" fmla="*/ 242984 w 413484"/>
                <a:gd name="connsiteY22" fmla="*/ 9762 h 427334"/>
                <a:gd name="connsiteX23" fmla="*/ 285742 w 413484"/>
                <a:gd name="connsiteY23" fmla="*/ 575 h 427334"/>
                <a:gd name="connsiteX24" fmla="*/ 285782 w 413484"/>
                <a:gd name="connsiteY24" fmla="*/ 1303 h 427334"/>
                <a:gd name="connsiteX25" fmla="*/ 294776 w 413484"/>
                <a:gd name="connsiteY25" fmla="*/ 0 h 427334"/>
                <a:gd name="connsiteX0" fmla="*/ 299067 w 417775"/>
                <a:gd name="connsiteY0" fmla="*/ 0 h 427334"/>
                <a:gd name="connsiteX1" fmla="*/ 396344 w 417775"/>
                <a:gd name="connsiteY1" fmla="*/ 53757 h 427334"/>
                <a:gd name="connsiteX2" fmla="*/ 299067 w 417775"/>
                <a:gd name="connsiteY2" fmla="*/ 112278 h 427334"/>
                <a:gd name="connsiteX3" fmla="*/ 290219 w 417775"/>
                <a:gd name="connsiteY3" fmla="*/ 110996 h 427334"/>
                <a:gd name="connsiteX4" fmla="*/ 277822 w 417775"/>
                <a:gd name="connsiteY4" fmla="*/ 115729 h 427334"/>
                <a:gd name="connsiteX5" fmla="*/ 267010 w 417775"/>
                <a:gd name="connsiteY5" fmla="*/ 131958 h 427334"/>
                <a:gd name="connsiteX6" fmla="*/ 238918 w 417775"/>
                <a:gd name="connsiteY6" fmla="*/ 195558 h 427334"/>
                <a:gd name="connsiteX7" fmla="*/ 298010 w 417775"/>
                <a:gd name="connsiteY7" fmla="*/ 172805 h 427334"/>
                <a:gd name="connsiteX8" fmla="*/ 309136 w 417775"/>
                <a:gd name="connsiteY8" fmla="*/ 169176 h 427334"/>
                <a:gd name="connsiteX9" fmla="*/ 315767 w 417775"/>
                <a:gd name="connsiteY9" fmla="*/ 159341 h 427334"/>
                <a:gd name="connsiteX10" fmla="*/ 358020 w 417775"/>
                <a:gd name="connsiteY10" fmla="*/ 141839 h 427334"/>
                <a:gd name="connsiteX11" fmla="*/ 417775 w 417775"/>
                <a:gd name="connsiteY11" fmla="*/ 201594 h 427334"/>
                <a:gd name="connsiteX12" fmla="*/ 381280 w 417775"/>
                <a:gd name="connsiteY12" fmla="*/ 256653 h 427334"/>
                <a:gd name="connsiteX13" fmla="*/ 372471 w 417775"/>
                <a:gd name="connsiteY13" fmla="*/ 258432 h 427334"/>
                <a:gd name="connsiteX14" fmla="*/ 340888 w 417775"/>
                <a:gd name="connsiteY14" fmla="*/ 274409 h 427334"/>
                <a:gd name="connsiteX15" fmla="*/ 297883 w 417775"/>
                <a:gd name="connsiteY15" fmla="*/ 321306 h 427334"/>
                <a:gd name="connsiteX16" fmla="*/ 215521 w 417775"/>
                <a:gd name="connsiteY16" fmla="*/ 414524 h 427334"/>
                <a:gd name="connsiteX17" fmla="*/ 186034 w 417775"/>
                <a:gd name="connsiteY17" fmla="*/ 422425 h 427334"/>
                <a:gd name="connsiteX18" fmla="*/ 10831 w 417775"/>
                <a:gd name="connsiteY18" fmla="*/ 321272 h 427334"/>
                <a:gd name="connsiteX19" fmla="*/ 5692 w 417775"/>
                <a:gd name="connsiteY19" fmla="*/ 384162 h 427334"/>
                <a:gd name="connsiteX20" fmla="*/ 94939 w 417775"/>
                <a:gd name="connsiteY20" fmla="*/ 142283 h 427334"/>
                <a:gd name="connsiteX21" fmla="*/ 158057 w 417775"/>
                <a:gd name="connsiteY21" fmla="*/ 75978 h 427334"/>
                <a:gd name="connsiteX22" fmla="*/ 247275 w 417775"/>
                <a:gd name="connsiteY22" fmla="*/ 9762 h 427334"/>
                <a:gd name="connsiteX23" fmla="*/ 290033 w 417775"/>
                <a:gd name="connsiteY23" fmla="*/ 575 h 427334"/>
                <a:gd name="connsiteX24" fmla="*/ 290073 w 417775"/>
                <a:gd name="connsiteY24" fmla="*/ 1303 h 427334"/>
                <a:gd name="connsiteX25" fmla="*/ 299067 w 417775"/>
                <a:gd name="connsiteY25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88236 w 406944"/>
                <a:gd name="connsiteY2" fmla="*/ 112278 h 427334"/>
                <a:gd name="connsiteX3" fmla="*/ 279388 w 406944"/>
                <a:gd name="connsiteY3" fmla="*/ 110996 h 427334"/>
                <a:gd name="connsiteX4" fmla="*/ 266991 w 406944"/>
                <a:gd name="connsiteY4" fmla="*/ 115729 h 427334"/>
                <a:gd name="connsiteX5" fmla="*/ 256179 w 406944"/>
                <a:gd name="connsiteY5" fmla="*/ 131958 h 427334"/>
                <a:gd name="connsiteX6" fmla="*/ 228087 w 406944"/>
                <a:gd name="connsiteY6" fmla="*/ 195558 h 427334"/>
                <a:gd name="connsiteX7" fmla="*/ 287179 w 406944"/>
                <a:gd name="connsiteY7" fmla="*/ 172805 h 427334"/>
                <a:gd name="connsiteX8" fmla="*/ 298305 w 406944"/>
                <a:gd name="connsiteY8" fmla="*/ 169176 h 427334"/>
                <a:gd name="connsiteX9" fmla="*/ 304936 w 406944"/>
                <a:gd name="connsiteY9" fmla="*/ 159341 h 427334"/>
                <a:gd name="connsiteX10" fmla="*/ 347189 w 406944"/>
                <a:gd name="connsiteY10" fmla="*/ 141839 h 427334"/>
                <a:gd name="connsiteX11" fmla="*/ 406944 w 406944"/>
                <a:gd name="connsiteY11" fmla="*/ 201594 h 427334"/>
                <a:gd name="connsiteX12" fmla="*/ 370449 w 406944"/>
                <a:gd name="connsiteY12" fmla="*/ 256653 h 427334"/>
                <a:gd name="connsiteX13" fmla="*/ 361640 w 406944"/>
                <a:gd name="connsiteY13" fmla="*/ 258432 h 427334"/>
                <a:gd name="connsiteX14" fmla="*/ 330057 w 406944"/>
                <a:gd name="connsiteY14" fmla="*/ 274409 h 427334"/>
                <a:gd name="connsiteX15" fmla="*/ 287052 w 406944"/>
                <a:gd name="connsiteY15" fmla="*/ 321306 h 427334"/>
                <a:gd name="connsiteX16" fmla="*/ 204690 w 406944"/>
                <a:gd name="connsiteY16" fmla="*/ 414524 h 427334"/>
                <a:gd name="connsiteX17" fmla="*/ 175203 w 406944"/>
                <a:gd name="connsiteY17" fmla="*/ 422425 h 427334"/>
                <a:gd name="connsiteX18" fmla="*/ 0 w 406944"/>
                <a:gd name="connsiteY18" fmla="*/ 321272 h 427334"/>
                <a:gd name="connsiteX19" fmla="*/ 84108 w 406944"/>
                <a:gd name="connsiteY19" fmla="*/ 142283 h 427334"/>
                <a:gd name="connsiteX20" fmla="*/ 147226 w 406944"/>
                <a:gd name="connsiteY20" fmla="*/ 75978 h 427334"/>
                <a:gd name="connsiteX21" fmla="*/ 236444 w 406944"/>
                <a:gd name="connsiteY21" fmla="*/ 9762 h 427334"/>
                <a:gd name="connsiteX22" fmla="*/ 279202 w 406944"/>
                <a:gd name="connsiteY22" fmla="*/ 575 h 427334"/>
                <a:gd name="connsiteX23" fmla="*/ 279242 w 406944"/>
                <a:gd name="connsiteY23" fmla="*/ 1303 h 427334"/>
                <a:gd name="connsiteX24" fmla="*/ 288236 w 406944"/>
                <a:gd name="connsiteY24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88236 w 406944"/>
                <a:gd name="connsiteY2" fmla="*/ 112278 h 427334"/>
                <a:gd name="connsiteX3" fmla="*/ 266991 w 406944"/>
                <a:gd name="connsiteY3" fmla="*/ 115729 h 427334"/>
                <a:gd name="connsiteX4" fmla="*/ 256179 w 406944"/>
                <a:gd name="connsiteY4" fmla="*/ 131958 h 427334"/>
                <a:gd name="connsiteX5" fmla="*/ 228087 w 406944"/>
                <a:gd name="connsiteY5" fmla="*/ 195558 h 427334"/>
                <a:gd name="connsiteX6" fmla="*/ 287179 w 406944"/>
                <a:gd name="connsiteY6" fmla="*/ 172805 h 427334"/>
                <a:gd name="connsiteX7" fmla="*/ 298305 w 406944"/>
                <a:gd name="connsiteY7" fmla="*/ 169176 h 427334"/>
                <a:gd name="connsiteX8" fmla="*/ 304936 w 406944"/>
                <a:gd name="connsiteY8" fmla="*/ 159341 h 427334"/>
                <a:gd name="connsiteX9" fmla="*/ 347189 w 406944"/>
                <a:gd name="connsiteY9" fmla="*/ 141839 h 427334"/>
                <a:gd name="connsiteX10" fmla="*/ 406944 w 406944"/>
                <a:gd name="connsiteY10" fmla="*/ 201594 h 427334"/>
                <a:gd name="connsiteX11" fmla="*/ 370449 w 406944"/>
                <a:gd name="connsiteY11" fmla="*/ 256653 h 427334"/>
                <a:gd name="connsiteX12" fmla="*/ 361640 w 406944"/>
                <a:gd name="connsiteY12" fmla="*/ 258432 h 427334"/>
                <a:gd name="connsiteX13" fmla="*/ 330057 w 406944"/>
                <a:gd name="connsiteY13" fmla="*/ 274409 h 427334"/>
                <a:gd name="connsiteX14" fmla="*/ 287052 w 406944"/>
                <a:gd name="connsiteY14" fmla="*/ 321306 h 427334"/>
                <a:gd name="connsiteX15" fmla="*/ 204690 w 406944"/>
                <a:gd name="connsiteY15" fmla="*/ 414524 h 427334"/>
                <a:gd name="connsiteX16" fmla="*/ 175203 w 406944"/>
                <a:gd name="connsiteY16" fmla="*/ 422425 h 427334"/>
                <a:gd name="connsiteX17" fmla="*/ 0 w 406944"/>
                <a:gd name="connsiteY17" fmla="*/ 321272 h 427334"/>
                <a:gd name="connsiteX18" fmla="*/ 84108 w 406944"/>
                <a:gd name="connsiteY18" fmla="*/ 142283 h 427334"/>
                <a:gd name="connsiteX19" fmla="*/ 147226 w 406944"/>
                <a:gd name="connsiteY19" fmla="*/ 75978 h 427334"/>
                <a:gd name="connsiteX20" fmla="*/ 236444 w 406944"/>
                <a:gd name="connsiteY20" fmla="*/ 9762 h 427334"/>
                <a:gd name="connsiteX21" fmla="*/ 279202 w 406944"/>
                <a:gd name="connsiteY21" fmla="*/ 575 h 427334"/>
                <a:gd name="connsiteX22" fmla="*/ 279242 w 406944"/>
                <a:gd name="connsiteY22" fmla="*/ 1303 h 427334"/>
                <a:gd name="connsiteX23" fmla="*/ 288236 w 406944"/>
                <a:gd name="connsiteY23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56179 w 406944"/>
                <a:gd name="connsiteY4" fmla="*/ 131958 h 427334"/>
                <a:gd name="connsiteX5" fmla="*/ 228087 w 406944"/>
                <a:gd name="connsiteY5" fmla="*/ 195558 h 427334"/>
                <a:gd name="connsiteX6" fmla="*/ 287179 w 406944"/>
                <a:gd name="connsiteY6" fmla="*/ 172805 h 427334"/>
                <a:gd name="connsiteX7" fmla="*/ 298305 w 406944"/>
                <a:gd name="connsiteY7" fmla="*/ 169176 h 427334"/>
                <a:gd name="connsiteX8" fmla="*/ 304936 w 406944"/>
                <a:gd name="connsiteY8" fmla="*/ 159341 h 427334"/>
                <a:gd name="connsiteX9" fmla="*/ 347189 w 406944"/>
                <a:gd name="connsiteY9" fmla="*/ 141839 h 427334"/>
                <a:gd name="connsiteX10" fmla="*/ 406944 w 406944"/>
                <a:gd name="connsiteY10" fmla="*/ 201594 h 427334"/>
                <a:gd name="connsiteX11" fmla="*/ 370449 w 406944"/>
                <a:gd name="connsiteY11" fmla="*/ 256653 h 427334"/>
                <a:gd name="connsiteX12" fmla="*/ 361640 w 406944"/>
                <a:gd name="connsiteY12" fmla="*/ 258432 h 427334"/>
                <a:gd name="connsiteX13" fmla="*/ 330057 w 406944"/>
                <a:gd name="connsiteY13" fmla="*/ 274409 h 427334"/>
                <a:gd name="connsiteX14" fmla="*/ 287052 w 406944"/>
                <a:gd name="connsiteY14" fmla="*/ 321306 h 427334"/>
                <a:gd name="connsiteX15" fmla="*/ 204690 w 406944"/>
                <a:gd name="connsiteY15" fmla="*/ 414524 h 427334"/>
                <a:gd name="connsiteX16" fmla="*/ 175203 w 406944"/>
                <a:gd name="connsiteY16" fmla="*/ 422425 h 427334"/>
                <a:gd name="connsiteX17" fmla="*/ 0 w 406944"/>
                <a:gd name="connsiteY17" fmla="*/ 321272 h 427334"/>
                <a:gd name="connsiteX18" fmla="*/ 84108 w 406944"/>
                <a:gd name="connsiteY18" fmla="*/ 142283 h 427334"/>
                <a:gd name="connsiteX19" fmla="*/ 147226 w 406944"/>
                <a:gd name="connsiteY19" fmla="*/ 75978 h 427334"/>
                <a:gd name="connsiteX20" fmla="*/ 236444 w 406944"/>
                <a:gd name="connsiteY20" fmla="*/ 9762 h 427334"/>
                <a:gd name="connsiteX21" fmla="*/ 279202 w 406944"/>
                <a:gd name="connsiteY21" fmla="*/ 575 h 427334"/>
                <a:gd name="connsiteX22" fmla="*/ 279242 w 406944"/>
                <a:gd name="connsiteY22" fmla="*/ 1303 h 427334"/>
                <a:gd name="connsiteX23" fmla="*/ 288236 w 406944"/>
                <a:gd name="connsiteY23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56179 w 406944"/>
                <a:gd name="connsiteY4" fmla="*/ 131958 h 427334"/>
                <a:gd name="connsiteX5" fmla="*/ 228087 w 406944"/>
                <a:gd name="connsiteY5" fmla="*/ 195558 h 427334"/>
                <a:gd name="connsiteX6" fmla="*/ 287179 w 406944"/>
                <a:gd name="connsiteY6" fmla="*/ 172805 h 427334"/>
                <a:gd name="connsiteX7" fmla="*/ 298305 w 406944"/>
                <a:gd name="connsiteY7" fmla="*/ 169176 h 427334"/>
                <a:gd name="connsiteX8" fmla="*/ 304936 w 406944"/>
                <a:gd name="connsiteY8" fmla="*/ 159341 h 427334"/>
                <a:gd name="connsiteX9" fmla="*/ 347189 w 406944"/>
                <a:gd name="connsiteY9" fmla="*/ 141839 h 427334"/>
                <a:gd name="connsiteX10" fmla="*/ 406944 w 406944"/>
                <a:gd name="connsiteY10" fmla="*/ 201594 h 427334"/>
                <a:gd name="connsiteX11" fmla="*/ 370449 w 406944"/>
                <a:gd name="connsiteY11" fmla="*/ 256653 h 427334"/>
                <a:gd name="connsiteX12" fmla="*/ 361640 w 406944"/>
                <a:gd name="connsiteY12" fmla="*/ 258432 h 427334"/>
                <a:gd name="connsiteX13" fmla="*/ 330057 w 406944"/>
                <a:gd name="connsiteY13" fmla="*/ 274409 h 427334"/>
                <a:gd name="connsiteX14" fmla="*/ 287052 w 406944"/>
                <a:gd name="connsiteY14" fmla="*/ 321306 h 427334"/>
                <a:gd name="connsiteX15" fmla="*/ 204690 w 406944"/>
                <a:gd name="connsiteY15" fmla="*/ 414524 h 427334"/>
                <a:gd name="connsiteX16" fmla="*/ 175203 w 406944"/>
                <a:gd name="connsiteY16" fmla="*/ 422425 h 427334"/>
                <a:gd name="connsiteX17" fmla="*/ 0 w 406944"/>
                <a:gd name="connsiteY17" fmla="*/ 321272 h 427334"/>
                <a:gd name="connsiteX18" fmla="*/ 84108 w 406944"/>
                <a:gd name="connsiteY18" fmla="*/ 142283 h 427334"/>
                <a:gd name="connsiteX19" fmla="*/ 147226 w 406944"/>
                <a:gd name="connsiteY19" fmla="*/ 75978 h 427334"/>
                <a:gd name="connsiteX20" fmla="*/ 236444 w 406944"/>
                <a:gd name="connsiteY20" fmla="*/ 9762 h 427334"/>
                <a:gd name="connsiteX21" fmla="*/ 279202 w 406944"/>
                <a:gd name="connsiteY21" fmla="*/ 575 h 427334"/>
                <a:gd name="connsiteX22" fmla="*/ 279242 w 406944"/>
                <a:gd name="connsiteY22" fmla="*/ 1303 h 427334"/>
                <a:gd name="connsiteX23" fmla="*/ 288236 w 406944"/>
                <a:gd name="connsiteY23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56179 w 406944"/>
                <a:gd name="connsiteY4" fmla="*/ 131958 h 427334"/>
                <a:gd name="connsiteX5" fmla="*/ 216181 w 406944"/>
                <a:gd name="connsiteY5" fmla="*/ 209846 h 427334"/>
                <a:gd name="connsiteX6" fmla="*/ 287179 w 406944"/>
                <a:gd name="connsiteY6" fmla="*/ 172805 h 427334"/>
                <a:gd name="connsiteX7" fmla="*/ 298305 w 406944"/>
                <a:gd name="connsiteY7" fmla="*/ 169176 h 427334"/>
                <a:gd name="connsiteX8" fmla="*/ 304936 w 406944"/>
                <a:gd name="connsiteY8" fmla="*/ 159341 h 427334"/>
                <a:gd name="connsiteX9" fmla="*/ 347189 w 406944"/>
                <a:gd name="connsiteY9" fmla="*/ 141839 h 427334"/>
                <a:gd name="connsiteX10" fmla="*/ 406944 w 406944"/>
                <a:gd name="connsiteY10" fmla="*/ 201594 h 427334"/>
                <a:gd name="connsiteX11" fmla="*/ 370449 w 406944"/>
                <a:gd name="connsiteY11" fmla="*/ 256653 h 427334"/>
                <a:gd name="connsiteX12" fmla="*/ 361640 w 406944"/>
                <a:gd name="connsiteY12" fmla="*/ 258432 h 427334"/>
                <a:gd name="connsiteX13" fmla="*/ 330057 w 406944"/>
                <a:gd name="connsiteY13" fmla="*/ 274409 h 427334"/>
                <a:gd name="connsiteX14" fmla="*/ 287052 w 406944"/>
                <a:gd name="connsiteY14" fmla="*/ 321306 h 427334"/>
                <a:gd name="connsiteX15" fmla="*/ 204690 w 406944"/>
                <a:gd name="connsiteY15" fmla="*/ 414524 h 427334"/>
                <a:gd name="connsiteX16" fmla="*/ 175203 w 406944"/>
                <a:gd name="connsiteY16" fmla="*/ 422425 h 427334"/>
                <a:gd name="connsiteX17" fmla="*/ 0 w 406944"/>
                <a:gd name="connsiteY17" fmla="*/ 321272 h 427334"/>
                <a:gd name="connsiteX18" fmla="*/ 84108 w 406944"/>
                <a:gd name="connsiteY18" fmla="*/ 142283 h 427334"/>
                <a:gd name="connsiteX19" fmla="*/ 147226 w 406944"/>
                <a:gd name="connsiteY19" fmla="*/ 75978 h 427334"/>
                <a:gd name="connsiteX20" fmla="*/ 236444 w 406944"/>
                <a:gd name="connsiteY20" fmla="*/ 9762 h 427334"/>
                <a:gd name="connsiteX21" fmla="*/ 279202 w 406944"/>
                <a:gd name="connsiteY21" fmla="*/ 575 h 427334"/>
                <a:gd name="connsiteX22" fmla="*/ 279242 w 406944"/>
                <a:gd name="connsiteY22" fmla="*/ 1303 h 427334"/>
                <a:gd name="connsiteX23" fmla="*/ 288236 w 406944"/>
                <a:gd name="connsiteY23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56179 w 406944"/>
                <a:gd name="connsiteY4" fmla="*/ 131958 h 427334"/>
                <a:gd name="connsiteX5" fmla="*/ 216181 w 406944"/>
                <a:gd name="connsiteY5" fmla="*/ 209846 h 427334"/>
                <a:gd name="connsiteX6" fmla="*/ 287179 w 406944"/>
                <a:gd name="connsiteY6" fmla="*/ 172805 h 427334"/>
                <a:gd name="connsiteX7" fmla="*/ 298305 w 406944"/>
                <a:gd name="connsiteY7" fmla="*/ 169176 h 427334"/>
                <a:gd name="connsiteX8" fmla="*/ 304936 w 406944"/>
                <a:gd name="connsiteY8" fmla="*/ 159341 h 427334"/>
                <a:gd name="connsiteX9" fmla="*/ 347189 w 406944"/>
                <a:gd name="connsiteY9" fmla="*/ 141839 h 427334"/>
                <a:gd name="connsiteX10" fmla="*/ 406944 w 406944"/>
                <a:gd name="connsiteY10" fmla="*/ 201594 h 427334"/>
                <a:gd name="connsiteX11" fmla="*/ 370449 w 406944"/>
                <a:gd name="connsiteY11" fmla="*/ 256653 h 427334"/>
                <a:gd name="connsiteX12" fmla="*/ 361640 w 406944"/>
                <a:gd name="connsiteY12" fmla="*/ 258432 h 427334"/>
                <a:gd name="connsiteX13" fmla="*/ 330057 w 406944"/>
                <a:gd name="connsiteY13" fmla="*/ 274409 h 427334"/>
                <a:gd name="connsiteX14" fmla="*/ 287052 w 406944"/>
                <a:gd name="connsiteY14" fmla="*/ 321306 h 427334"/>
                <a:gd name="connsiteX15" fmla="*/ 204690 w 406944"/>
                <a:gd name="connsiteY15" fmla="*/ 414524 h 427334"/>
                <a:gd name="connsiteX16" fmla="*/ 175203 w 406944"/>
                <a:gd name="connsiteY16" fmla="*/ 422425 h 427334"/>
                <a:gd name="connsiteX17" fmla="*/ 0 w 406944"/>
                <a:gd name="connsiteY17" fmla="*/ 321272 h 427334"/>
                <a:gd name="connsiteX18" fmla="*/ 84108 w 406944"/>
                <a:gd name="connsiteY18" fmla="*/ 142283 h 427334"/>
                <a:gd name="connsiteX19" fmla="*/ 147226 w 406944"/>
                <a:gd name="connsiteY19" fmla="*/ 75978 h 427334"/>
                <a:gd name="connsiteX20" fmla="*/ 236444 w 406944"/>
                <a:gd name="connsiteY20" fmla="*/ 9762 h 427334"/>
                <a:gd name="connsiteX21" fmla="*/ 279202 w 406944"/>
                <a:gd name="connsiteY21" fmla="*/ 575 h 427334"/>
                <a:gd name="connsiteX22" fmla="*/ 279242 w 406944"/>
                <a:gd name="connsiteY22" fmla="*/ 1303 h 427334"/>
                <a:gd name="connsiteX23" fmla="*/ 288236 w 406944"/>
                <a:gd name="connsiteY23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56179 w 406944"/>
                <a:gd name="connsiteY4" fmla="*/ 131958 h 427334"/>
                <a:gd name="connsiteX5" fmla="*/ 216181 w 406944"/>
                <a:gd name="connsiteY5" fmla="*/ 209846 h 427334"/>
                <a:gd name="connsiteX6" fmla="*/ 298305 w 406944"/>
                <a:gd name="connsiteY6" fmla="*/ 169176 h 427334"/>
                <a:gd name="connsiteX7" fmla="*/ 304936 w 406944"/>
                <a:gd name="connsiteY7" fmla="*/ 159341 h 427334"/>
                <a:gd name="connsiteX8" fmla="*/ 347189 w 406944"/>
                <a:gd name="connsiteY8" fmla="*/ 141839 h 427334"/>
                <a:gd name="connsiteX9" fmla="*/ 406944 w 406944"/>
                <a:gd name="connsiteY9" fmla="*/ 201594 h 427334"/>
                <a:gd name="connsiteX10" fmla="*/ 370449 w 406944"/>
                <a:gd name="connsiteY10" fmla="*/ 256653 h 427334"/>
                <a:gd name="connsiteX11" fmla="*/ 361640 w 406944"/>
                <a:gd name="connsiteY11" fmla="*/ 258432 h 427334"/>
                <a:gd name="connsiteX12" fmla="*/ 330057 w 406944"/>
                <a:gd name="connsiteY12" fmla="*/ 274409 h 427334"/>
                <a:gd name="connsiteX13" fmla="*/ 287052 w 406944"/>
                <a:gd name="connsiteY13" fmla="*/ 321306 h 427334"/>
                <a:gd name="connsiteX14" fmla="*/ 204690 w 406944"/>
                <a:gd name="connsiteY14" fmla="*/ 414524 h 427334"/>
                <a:gd name="connsiteX15" fmla="*/ 175203 w 406944"/>
                <a:gd name="connsiteY15" fmla="*/ 422425 h 427334"/>
                <a:gd name="connsiteX16" fmla="*/ 0 w 406944"/>
                <a:gd name="connsiteY16" fmla="*/ 321272 h 427334"/>
                <a:gd name="connsiteX17" fmla="*/ 84108 w 406944"/>
                <a:gd name="connsiteY17" fmla="*/ 142283 h 427334"/>
                <a:gd name="connsiteX18" fmla="*/ 147226 w 406944"/>
                <a:gd name="connsiteY18" fmla="*/ 75978 h 427334"/>
                <a:gd name="connsiteX19" fmla="*/ 236444 w 406944"/>
                <a:gd name="connsiteY19" fmla="*/ 9762 h 427334"/>
                <a:gd name="connsiteX20" fmla="*/ 279202 w 406944"/>
                <a:gd name="connsiteY20" fmla="*/ 575 h 427334"/>
                <a:gd name="connsiteX21" fmla="*/ 279242 w 406944"/>
                <a:gd name="connsiteY21" fmla="*/ 1303 h 427334"/>
                <a:gd name="connsiteX22" fmla="*/ 288236 w 406944"/>
                <a:gd name="connsiteY22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16181 w 406944"/>
                <a:gd name="connsiteY4" fmla="*/ 209846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330057 w 406944"/>
                <a:gd name="connsiteY11" fmla="*/ 274409 h 427334"/>
                <a:gd name="connsiteX12" fmla="*/ 287052 w 406944"/>
                <a:gd name="connsiteY12" fmla="*/ 321306 h 427334"/>
                <a:gd name="connsiteX13" fmla="*/ 204690 w 406944"/>
                <a:gd name="connsiteY13" fmla="*/ 414524 h 427334"/>
                <a:gd name="connsiteX14" fmla="*/ 175203 w 406944"/>
                <a:gd name="connsiteY14" fmla="*/ 422425 h 427334"/>
                <a:gd name="connsiteX15" fmla="*/ 0 w 406944"/>
                <a:gd name="connsiteY15" fmla="*/ 321272 h 427334"/>
                <a:gd name="connsiteX16" fmla="*/ 84108 w 406944"/>
                <a:gd name="connsiteY16" fmla="*/ 142283 h 427334"/>
                <a:gd name="connsiteX17" fmla="*/ 147226 w 406944"/>
                <a:gd name="connsiteY17" fmla="*/ 75978 h 427334"/>
                <a:gd name="connsiteX18" fmla="*/ 236444 w 406944"/>
                <a:gd name="connsiteY18" fmla="*/ 9762 h 427334"/>
                <a:gd name="connsiteX19" fmla="*/ 279202 w 406944"/>
                <a:gd name="connsiteY19" fmla="*/ 575 h 427334"/>
                <a:gd name="connsiteX20" fmla="*/ 279242 w 406944"/>
                <a:gd name="connsiteY20" fmla="*/ 1303 h 427334"/>
                <a:gd name="connsiteX21" fmla="*/ 288236 w 406944"/>
                <a:gd name="connsiteY21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192368 w 406944"/>
                <a:gd name="connsiteY4" fmla="*/ 202702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330057 w 406944"/>
                <a:gd name="connsiteY11" fmla="*/ 274409 h 427334"/>
                <a:gd name="connsiteX12" fmla="*/ 287052 w 406944"/>
                <a:gd name="connsiteY12" fmla="*/ 321306 h 427334"/>
                <a:gd name="connsiteX13" fmla="*/ 204690 w 406944"/>
                <a:gd name="connsiteY13" fmla="*/ 414524 h 427334"/>
                <a:gd name="connsiteX14" fmla="*/ 175203 w 406944"/>
                <a:gd name="connsiteY14" fmla="*/ 422425 h 427334"/>
                <a:gd name="connsiteX15" fmla="*/ 0 w 406944"/>
                <a:gd name="connsiteY15" fmla="*/ 321272 h 427334"/>
                <a:gd name="connsiteX16" fmla="*/ 84108 w 406944"/>
                <a:gd name="connsiteY16" fmla="*/ 142283 h 427334"/>
                <a:gd name="connsiteX17" fmla="*/ 147226 w 406944"/>
                <a:gd name="connsiteY17" fmla="*/ 75978 h 427334"/>
                <a:gd name="connsiteX18" fmla="*/ 236444 w 406944"/>
                <a:gd name="connsiteY18" fmla="*/ 9762 h 427334"/>
                <a:gd name="connsiteX19" fmla="*/ 279202 w 406944"/>
                <a:gd name="connsiteY19" fmla="*/ 575 h 427334"/>
                <a:gd name="connsiteX20" fmla="*/ 279242 w 406944"/>
                <a:gd name="connsiteY20" fmla="*/ 1303 h 427334"/>
                <a:gd name="connsiteX21" fmla="*/ 288236 w 406944"/>
                <a:gd name="connsiteY21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192368 w 406944"/>
                <a:gd name="connsiteY4" fmla="*/ 202702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330057 w 406944"/>
                <a:gd name="connsiteY11" fmla="*/ 274409 h 427334"/>
                <a:gd name="connsiteX12" fmla="*/ 287052 w 406944"/>
                <a:gd name="connsiteY12" fmla="*/ 321306 h 427334"/>
                <a:gd name="connsiteX13" fmla="*/ 204690 w 406944"/>
                <a:gd name="connsiteY13" fmla="*/ 414524 h 427334"/>
                <a:gd name="connsiteX14" fmla="*/ 175203 w 406944"/>
                <a:gd name="connsiteY14" fmla="*/ 422425 h 427334"/>
                <a:gd name="connsiteX15" fmla="*/ 0 w 406944"/>
                <a:gd name="connsiteY15" fmla="*/ 321272 h 427334"/>
                <a:gd name="connsiteX16" fmla="*/ 84108 w 406944"/>
                <a:gd name="connsiteY16" fmla="*/ 142283 h 427334"/>
                <a:gd name="connsiteX17" fmla="*/ 147226 w 406944"/>
                <a:gd name="connsiteY17" fmla="*/ 75978 h 427334"/>
                <a:gd name="connsiteX18" fmla="*/ 236444 w 406944"/>
                <a:gd name="connsiteY18" fmla="*/ 9762 h 427334"/>
                <a:gd name="connsiteX19" fmla="*/ 279202 w 406944"/>
                <a:gd name="connsiteY19" fmla="*/ 575 h 427334"/>
                <a:gd name="connsiteX20" fmla="*/ 279242 w 406944"/>
                <a:gd name="connsiteY20" fmla="*/ 1303 h 427334"/>
                <a:gd name="connsiteX21" fmla="*/ 288236 w 406944"/>
                <a:gd name="connsiteY21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06655 w 406944"/>
                <a:gd name="connsiteY4" fmla="*/ 221752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330057 w 406944"/>
                <a:gd name="connsiteY11" fmla="*/ 274409 h 427334"/>
                <a:gd name="connsiteX12" fmla="*/ 287052 w 406944"/>
                <a:gd name="connsiteY12" fmla="*/ 321306 h 427334"/>
                <a:gd name="connsiteX13" fmla="*/ 204690 w 406944"/>
                <a:gd name="connsiteY13" fmla="*/ 414524 h 427334"/>
                <a:gd name="connsiteX14" fmla="*/ 175203 w 406944"/>
                <a:gd name="connsiteY14" fmla="*/ 422425 h 427334"/>
                <a:gd name="connsiteX15" fmla="*/ 0 w 406944"/>
                <a:gd name="connsiteY15" fmla="*/ 321272 h 427334"/>
                <a:gd name="connsiteX16" fmla="*/ 84108 w 406944"/>
                <a:gd name="connsiteY16" fmla="*/ 142283 h 427334"/>
                <a:gd name="connsiteX17" fmla="*/ 147226 w 406944"/>
                <a:gd name="connsiteY17" fmla="*/ 75978 h 427334"/>
                <a:gd name="connsiteX18" fmla="*/ 236444 w 406944"/>
                <a:gd name="connsiteY18" fmla="*/ 9762 h 427334"/>
                <a:gd name="connsiteX19" fmla="*/ 279202 w 406944"/>
                <a:gd name="connsiteY19" fmla="*/ 575 h 427334"/>
                <a:gd name="connsiteX20" fmla="*/ 279242 w 406944"/>
                <a:gd name="connsiteY20" fmla="*/ 1303 h 427334"/>
                <a:gd name="connsiteX21" fmla="*/ 288236 w 406944"/>
                <a:gd name="connsiteY21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06655 w 406944"/>
                <a:gd name="connsiteY4" fmla="*/ 221752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330057 w 406944"/>
                <a:gd name="connsiteY11" fmla="*/ 274409 h 427334"/>
                <a:gd name="connsiteX12" fmla="*/ 287052 w 406944"/>
                <a:gd name="connsiteY12" fmla="*/ 321306 h 427334"/>
                <a:gd name="connsiteX13" fmla="*/ 204690 w 406944"/>
                <a:gd name="connsiteY13" fmla="*/ 414524 h 427334"/>
                <a:gd name="connsiteX14" fmla="*/ 175203 w 406944"/>
                <a:gd name="connsiteY14" fmla="*/ 422425 h 427334"/>
                <a:gd name="connsiteX15" fmla="*/ 0 w 406944"/>
                <a:gd name="connsiteY15" fmla="*/ 321272 h 427334"/>
                <a:gd name="connsiteX16" fmla="*/ 84108 w 406944"/>
                <a:gd name="connsiteY16" fmla="*/ 142283 h 427334"/>
                <a:gd name="connsiteX17" fmla="*/ 147226 w 406944"/>
                <a:gd name="connsiteY17" fmla="*/ 75978 h 427334"/>
                <a:gd name="connsiteX18" fmla="*/ 236444 w 406944"/>
                <a:gd name="connsiteY18" fmla="*/ 9762 h 427334"/>
                <a:gd name="connsiteX19" fmla="*/ 279202 w 406944"/>
                <a:gd name="connsiteY19" fmla="*/ 575 h 427334"/>
                <a:gd name="connsiteX20" fmla="*/ 279242 w 406944"/>
                <a:gd name="connsiteY20" fmla="*/ 1303 h 427334"/>
                <a:gd name="connsiteX21" fmla="*/ 288236 w 406944"/>
                <a:gd name="connsiteY21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13798 w 406944"/>
                <a:gd name="connsiteY4" fmla="*/ 205083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330057 w 406944"/>
                <a:gd name="connsiteY11" fmla="*/ 274409 h 427334"/>
                <a:gd name="connsiteX12" fmla="*/ 287052 w 406944"/>
                <a:gd name="connsiteY12" fmla="*/ 321306 h 427334"/>
                <a:gd name="connsiteX13" fmla="*/ 204690 w 406944"/>
                <a:gd name="connsiteY13" fmla="*/ 414524 h 427334"/>
                <a:gd name="connsiteX14" fmla="*/ 175203 w 406944"/>
                <a:gd name="connsiteY14" fmla="*/ 422425 h 427334"/>
                <a:gd name="connsiteX15" fmla="*/ 0 w 406944"/>
                <a:gd name="connsiteY15" fmla="*/ 321272 h 427334"/>
                <a:gd name="connsiteX16" fmla="*/ 84108 w 406944"/>
                <a:gd name="connsiteY16" fmla="*/ 142283 h 427334"/>
                <a:gd name="connsiteX17" fmla="*/ 147226 w 406944"/>
                <a:gd name="connsiteY17" fmla="*/ 75978 h 427334"/>
                <a:gd name="connsiteX18" fmla="*/ 236444 w 406944"/>
                <a:gd name="connsiteY18" fmla="*/ 9762 h 427334"/>
                <a:gd name="connsiteX19" fmla="*/ 279202 w 406944"/>
                <a:gd name="connsiteY19" fmla="*/ 575 h 427334"/>
                <a:gd name="connsiteX20" fmla="*/ 279242 w 406944"/>
                <a:gd name="connsiteY20" fmla="*/ 1303 h 427334"/>
                <a:gd name="connsiteX21" fmla="*/ 288236 w 406944"/>
                <a:gd name="connsiteY21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13798 w 406944"/>
                <a:gd name="connsiteY4" fmla="*/ 205083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287052 w 406944"/>
                <a:gd name="connsiteY11" fmla="*/ 321306 h 427334"/>
                <a:gd name="connsiteX12" fmla="*/ 204690 w 406944"/>
                <a:gd name="connsiteY12" fmla="*/ 414524 h 427334"/>
                <a:gd name="connsiteX13" fmla="*/ 175203 w 406944"/>
                <a:gd name="connsiteY13" fmla="*/ 422425 h 427334"/>
                <a:gd name="connsiteX14" fmla="*/ 0 w 406944"/>
                <a:gd name="connsiteY14" fmla="*/ 321272 h 427334"/>
                <a:gd name="connsiteX15" fmla="*/ 84108 w 406944"/>
                <a:gd name="connsiteY15" fmla="*/ 142283 h 427334"/>
                <a:gd name="connsiteX16" fmla="*/ 147226 w 406944"/>
                <a:gd name="connsiteY16" fmla="*/ 75978 h 427334"/>
                <a:gd name="connsiteX17" fmla="*/ 236444 w 406944"/>
                <a:gd name="connsiteY17" fmla="*/ 9762 h 427334"/>
                <a:gd name="connsiteX18" fmla="*/ 279202 w 406944"/>
                <a:gd name="connsiteY18" fmla="*/ 575 h 427334"/>
                <a:gd name="connsiteX19" fmla="*/ 279242 w 406944"/>
                <a:gd name="connsiteY19" fmla="*/ 1303 h 427334"/>
                <a:gd name="connsiteX20" fmla="*/ 288236 w 406944"/>
                <a:gd name="connsiteY20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13798 w 406944"/>
                <a:gd name="connsiteY4" fmla="*/ 205083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287052 w 406944"/>
                <a:gd name="connsiteY10" fmla="*/ 321306 h 427334"/>
                <a:gd name="connsiteX11" fmla="*/ 204690 w 406944"/>
                <a:gd name="connsiteY11" fmla="*/ 414524 h 427334"/>
                <a:gd name="connsiteX12" fmla="*/ 175203 w 406944"/>
                <a:gd name="connsiteY12" fmla="*/ 422425 h 427334"/>
                <a:gd name="connsiteX13" fmla="*/ 0 w 406944"/>
                <a:gd name="connsiteY13" fmla="*/ 321272 h 427334"/>
                <a:gd name="connsiteX14" fmla="*/ 84108 w 406944"/>
                <a:gd name="connsiteY14" fmla="*/ 142283 h 427334"/>
                <a:gd name="connsiteX15" fmla="*/ 147226 w 406944"/>
                <a:gd name="connsiteY15" fmla="*/ 75978 h 427334"/>
                <a:gd name="connsiteX16" fmla="*/ 236444 w 406944"/>
                <a:gd name="connsiteY16" fmla="*/ 9762 h 427334"/>
                <a:gd name="connsiteX17" fmla="*/ 279202 w 406944"/>
                <a:gd name="connsiteY17" fmla="*/ 575 h 427334"/>
                <a:gd name="connsiteX18" fmla="*/ 279242 w 406944"/>
                <a:gd name="connsiteY18" fmla="*/ 1303 h 427334"/>
                <a:gd name="connsiteX19" fmla="*/ 288236 w 406944"/>
                <a:gd name="connsiteY19" fmla="*/ 0 h 427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406944" h="427334">
                  <a:moveTo>
                    <a:pt x="288236" y="0"/>
                  </a:moveTo>
                  <a:cubicBezTo>
                    <a:pt x="331440" y="0"/>
                    <a:pt x="391863" y="26313"/>
                    <a:pt x="385513" y="53757"/>
                  </a:cubicBezTo>
                  <a:cubicBezTo>
                    <a:pt x="379163" y="81201"/>
                    <a:pt x="336203" y="93228"/>
                    <a:pt x="292999" y="93228"/>
                  </a:cubicBezTo>
                  <a:lnTo>
                    <a:pt x="266991" y="115729"/>
                  </a:lnTo>
                  <a:cubicBezTo>
                    <a:pt x="254188" y="135165"/>
                    <a:pt x="182964" y="160780"/>
                    <a:pt x="213798" y="205083"/>
                  </a:cubicBezTo>
                  <a:cubicBezTo>
                    <a:pt x="244632" y="249386"/>
                    <a:pt x="283513" y="177593"/>
                    <a:pt x="298305" y="169176"/>
                  </a:cubicBezTo>
                  <a:lnTo>
                    <a:pt x="304936" y="159341"/>
                  </a:lnTo>
                  <a:cubicBezTo>
                    <a:pt x="315749" y="148528"/>
                    <a:pt x="330688" y="141839"/>
                    <a:pt x="347189" y="141839"/>
                  </a:cubicBezTo>
                  <a:cubicBezTo>
                    <a:pt x="380191" y="141839"/>
                    <a:pt x="406944" y="168592"/>
                    <a:pt x="406944" y="201594"/>
                  </a:cubicBezTo>
                  <a:cubicBezTo>
                    <a:pt x="406944" y="226346"/>
                    <a:pt x="391896" y="247582"/>
                    <a:pt x="370449" y="256653"/>
                  </a:cubicBezTo>
                  <a:lnTo>
                    <a:pt x="287052" y="321306"/>
                  </a:lnTo>
                  <a:cubicBezTo>
                    <a:pt x="281005" y="364738"/>
                    <a:pt x="249711" y="402461"/>
                    <a:pt x="204690" y="414524"/>
                  </a:cubicBezTo>
                  <a:lnTo>
                    <a:pt x="175203" y="422425"/>
                  </a:lnTo>
                  <a:cubicBezTo>
                    <a:pt x="98890" y="442873"/>
                    <a:pt x="20448" y="397585"/>
                    <a:pt x="0" y="321272"/>
                  </a:cubicBezTo>
                  <a:lnTo>
                    <a:pt x="84108" y="142283"/>
                  </a:lnTo>
                  <a:cubicBezTo>
                    <a:pt x="105147" y="120181"/>
                    <a:pt x="115847" y="104817"/>
                    <a:pt x="147226" y="75978"/>
                  </a:cubicBezTo>
                  <a:cubicBezTo>
                    <a:pt x="178605" y="47139"/>
                    <a:pt x="196121" y="25325"/>
                    <a:pt x="236444" y="9762"/>
                  </a:cubicBezTo>
                  <a:lnTo>
                    <a:pt x="279202" y="575"/>
                  </a:lnTo>
                  <a:cubicBezTo>
                    <a:pt x="279215" y="818"/>
                    <a:pt x="279229" y="1060"/>
                    <a:pt x="279242" y="1303"/>
                  </a:cubicBezTo>
                  <a:lnTo>
                    <a:pt x="288236" y="0"/>
                  </a:lnTo>
                  <a:close/>
                </a:path>
              </a:pathLst>
            </a:cu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36" name="グループ化 35">
              <a:extLst>
                <a:ext uri="{FF2B5EF4-FFF2-40B4-BE49-F238E27FC236}">
                  <a16:creationId xmlns:a16="http://schemas.microsoft.com/office/drawing/2014/main" id="{4207FA6D-3AA0-444D-F86C-BA053763DD6F}"/>
                </a:ext>
              </a:extLst>
            </p:cNvPr>
            <p:cNvGrpSpPr/>
            <p:nvPr/>
          </p:nvGrpSpPr>
          <p:grpSpPr>
            <a:xfrm>
              <a:off x="831949" y="1844744"/>
              <a:ext cx="1334350" cy="2588778"/>
              <a:chOff x="831949" y="1844744"/>
              <a:chExt cx="1334350" cy="2588778"/>
            </a:xfrm>
          </p:grpSpPr>
          <p:sp>
            <p:nvSpPr>
              <p:cNvPr id="37" name="楕円 36">
                <a:extLst>
                  <a:ext uri="{FF2B5EF4-FFF2-40B4-BE49-F238E27FC236}">
                    <a16:creationId xmlns:a16="http://schemas.microsoft.com/office/drawing/2014/main" id="{077025F5-AB6F-5259-E071-C21C0154D4A6}"/>
                  </a:ext>
                </a:extLst>
              </p:cNvPr>
              <p:cNvSpPr/>
              <p:nvPr/>
            </p:nvSpPr>
            <p:spPr bwMode="auto">
              <a:xfrm>
                <a:off x="920848" y="2046635"/>
                <a:ext cx="1019584" cy="1183900"/>
              </a:xfrm>
              <a:prstGeom prst="ellipse">
                <a:avLst/>
              </a:pr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8" name="フリーフォーム: 図形 37">
                <a:extLst>
                  <a:ext uri="{FF2B5EF4-FFF2-40B4-BE49-F238E27FC236}">
                    <a16:creationId xmlns:a16="http://schemas.microsoft.com/office/drawing/2014/main" id="{CA0D5876-B617-7EF6-E697-AE86796CF550}"/>
                  </a:ext>
                </a:extLst>
              </p:cNvPr>
              <p:cNvSpPr/>
              <p:nvPr/>
            </p:nvSpPr>
            <p:spPr bwMode="auto">
              <a:xfrm rot="8100000">
                <a:off x="1884192" y="3706522"/>
                <a:ext cx="282107" cy="296241"/>
              </a:xfrm>
              <a:custGeom>
                <a:avLst/>
                <a:gdLst>
                  <a:gd name="connsiteX0" fmla="*/ 293521 w 412229"/>
                  <a:gd name="connsiteY0" fmla="*/ 0 h 427334"/>
                  <a:gd name="connsiteX1" fmla="*/ 390798 w 412229"/>
                  <a:gd name="connsiteY1" fmla="*/ 53757 h 427334"/>
                  <a:gd name="connsiteX2" fmla="*/ 293521 w 412229"/>
                  <a:gd name="connsiteY2" fmla="*/ 112278 h 427334"/>
                  <a:gd name="connsiteX3" fmla="*/ 284673 w 412229"/>
                  <a:gd name="connsiteY3" fmla="*/ 110996 h 427334"/>
                  <a:gd name="connsiteX4" fmla="*/ 272276 w 412229"/>
                  <a:gd name="connsiteY4" fmla="*/ 115729 h 427334"/>
                  <a:gd name="connsiteX5" fmla="*/ 261464 w 412229"/>
                  <a:gd name="connsiteY5" fmla="*/ 131958 h 427334"/>
                  <a:gd name="connsiteX6" fmla="*/ 273853 w 412229"/>
                  <a:gd name="connsiteY6" fmla="*/ 166983 h 427334"/>
                  <a:gd name="connsiteX7" fmla="*/ 292464 w 412229"/>
                  <a:gd name="connsiteY7" fmla="*/ 172805 h 427334"/>
                  <a:gd name="connsiteX8" fmla="*/ 303590 w 412229"/>
                  <a:gd name="connsiteY8" fmla="*/ 169176 h 427334"/>
                  <a:gd name="connsiteX9" fmla="*/ 310221 w 412229"/>
                  <a:gd name="connsiteY9" fmla="*/ 159341 h 427334"/>
                  <a:gd name="connsiteX10" fmla="*/ 352474 w 412229"/>
                  <a:gd name="connsiteY10" fmla="*/ 141839 h 427334"/>
                  <a:gd name="connsiteX11" fmla="*/ 412229 w 412229"/>
                  <a:gd name="connsiteY11" fmla="*/ 201594 h 427334"/>
                  <a:gd name="connsiteX12" fmla="*/ 375734 w 412229"/>
                  <a:gd name="connsiteY12" fmla="*/ 256653 h 427334"/>
                  <a:gd name="connsiteX13" fmla="*/ 366925 w 412229"/>
                  <a:gd name="connsiteY13" fmla="*/ 258432 h 427334"/>
                  <a:gd name="connsiteX14" fmla="*/ 335342 w 412229"/>
                  <a:gd name="connsiteY14" fmla="*/ 274409 h 427334"/>
                  <a:gd name="connsiteX15" fmla="*/ 289635 w 412229"/>
                  <a:gd name="connsiteY15" fmla="*/ 278194 h 427334"/>
                  <a:gd name="connsiteX16" fmla="*/ 292337 w 412229"/>
                  <a:gd name="connsiteY16" fmla="*/ 321306 h 427334"/>
                  <a:gd name="connsiteX17" fmla="*/ 209975 w 412229"/>
                  <a:gd name="connsiteY17" fmla="*/ 414524 h 427334"/>
                  <a:gd name="connsiteX18" fmla="*/ 180488 w 412229"/>
                  <a:gd name="connsiteY18" fmla="*/ 422425 h 427334"/>
                  <a:gd name="connsiteX19" fmla="*/ 5285 w 412229"/>
                  <a:gd name="connsiteY19" fmla="*/ 321272 h 427334"/>
                  <a:gd name="connsiteX20" fmla="*/ 4909 w 412229"/>
                  <a:gd name="connsiteY20" fmla="*/ 319868 h 427334"/>
                  <a:gd name="connsiteX21" fmla="*/ 106062 w 412229"/>
                  <a:gd name="connsiteY21" fmla="*/ 144665 h 427334"/>
                  <a:gd name="connsiteX22" fmla="*/ 135549 w 412229"/>
                  <a:gd name="connsiteY22" fmla="*/ 136764 h 427334"/>
                  <a:gd name="connsiteX23" fmla="*/ 153158 w 412229"/>
                  <a:gd name="connsiteY23" fmla="*/ 135661 h 427334"/>
                  <a:gd name="connsiteX24" fmla="*/ 157273 w 412229"/>
                  <a:gd name="connsiteY24" fmla="*/ 102172 h 427334"/>
                  <a:gd name="connsiteX25" fmla="*/ 241729 w 412229"/>
                  <a:gd name="connsiteY25" fmla="*/ 9762 h 427334"/>
                  <a:gd name="connsiteX26" fmla="*/ 284487 w 412229"/>
                  <a:gd name="connsiteY26" fmla="*/ 575 h 427334"/>
                  <a:gd name="connsiteX27" fmla="*/ 284527 w 412229"/>
                  <a:gd name="connsiteY27" fmla="*/ 1303 h 427334"/>
                  <a:gd name="connsiteX0" fmla="*/ 293521 w 412229"/>
                  <a:gd name="connsiteY0" fmla="*/ 0 h 427334"/>
                  <a:gd name="connsiteX1" fmla="*/ 390798 w 412229"/>
                  <a:gd name="connsiteY1" fmla="*/ 53757 h 427334"/>
                  <a:gd name="connsiteX2" fmla="*/ 293521 w 412229"/>
                  <a:gd name="connsiteY2" fmla="*/ 112278 h 427334"/>
                  <a:gd name="connsiteX3" fmla="*/ 284673 w 412229"/>
                  <a:gd name="connsiteY3" fmla="*/ 110996 h 427334"/>
                  <a:gd name="connsiteX4" fmla="*/ 272276 w 412229"/>
                  <a:gd name="connsiteY4" fmla="*/ 115729 h 427334"/>
                  <a:gd name="connsiteX5" fmla="*/ 261464 w 412229"/>
                  <a:gd name="connsiteY5" fmla="*/ 131958 h 427334"/>
                  <a:gd name="connsiteX6" fmla="*/ 273853 w 412229"/>
                  <a:gd name="connsiteY6" fmla="*/ 166983 h 427334"/>
                  <a:gd name="connsiteX7" fmla="*/ 292464 w 412229"/>
                  <a:gd name="connsiteY7" fmla="*/ 172805 h 427334"/>
                  <a:gd name="connsiteX8" fmla="*/ 303590 w 412229"/>
                  <a:gd name="connsiteY8" fmla="*/ 169176 h 427334"/>
                  <a:gd name="connsiteX9" fmla="*/ 310221 w 412229"/>
                  <a:gd name="connsiteY9" fmla="*/ 159341 h 427334"/>
                  <a:gd name="connsiteX10" fmla="*/ 352474 w 412229"/>
                  <a:gd name="connsiteY10" fmla="*/ 141839 h 427334"/>
                  <a:gd name="connsiteX11" fmla="*/ 412229 w 412229"/>
                  <a:gd name="connsiteY11" fmla="*/ 201594 h 427334"/>
                  <a:gd name="connsiteX12" fmla="*/ 375734 w 412229"/>
                  <a:gd name="connsiteY12" fmla="*/ 256653 h 427334"/>
                  <a:gd name="connsiteX13" fmla="*/ 366925 w 412229"/>
                  <a:gd name="connsiteY13" fmla="*/ 258432 h 427334"/>
                  <a:gd name="connsiteX14" fmla="*/ 335342 w 412229"/>
                  <a:gd name="connsiteY14" fmla="*/ 274409 h 427334"/>
                  <a:gd name="connsiteX15" fmla="*/ 289635 w 412229"/>
                  <a:gd name="connsiteY15" fmla="*/ 278194 h 427334"/>
                  <a:gd name="connsiteX16" fmla="*/ 292337 w 412229"/>
                  <a:gd name="connsiteY16" fmla="*/ 321306 h 427334"/>
                  <a:gd name="connsiteX17" fmla="*/ 209975 w 412229"/>
                  <a:gd name="connsiteY17" fmla="*/ 414524 h 427334"/>
                  <a:gd name="connsiteX18" fmla="*/ 180488 w 412229"/>
                  <a:gd name="connsiteY18" fmla="*/ 422425 h 427334"/>
                  <a:gd name="connsiteX19" fmla="*/ 5285 w 412229"/>
                  <a:gd name="connsiteY19" fmla="*/ 321272 h 427334"/>
                  <a:gd name="connsiteX20" fmla="*/ 4909 w 412229"/>
                  <a:gd name="connsiteY20" fmla="*/ 319868 h 427334"/>
                  <a:gd name="connsiteX21" fmla="*/ 106062 w 412229"/>
                  <a:gd name="connsiteY21" fmla="*/ 144665 h 427334"/>
                  <a:gd name="connsiteX22" fmla="*/ 135549 w 412229"/>
                  <a:gd name="connsiteY22" fmla="*/ 136764 h 427334"/>
                  <a:gd name="connsiteX23" fmla="*/ 157273 w 412229"/>
                  <a:gd name="connsiteY23" fmla="*/ 102172 h 427334"/>
                  <a:gd name="connsiteX24" fmla="*/ 241729 w 412229"/>
                  <a:gd name="connsiteY24" fmla="*/ 9762 h 427334"/>
                  <a:gd name="connsiteX25" fmla="*/ 284487 w 412229"/>
                  <a:gd name="connsiteY25" fmla="*/ 575 h 427334"/>
                  <a:gd name="connsiteX26" fmla="*/ 284527 w 412229"/>
                  <a:gd name="connsiteY26" fmla="*/ 1303 h 427334"/>
                  <a:gd name="connsiteX27" fmla="*/ 293521 w 412229"/>
                  <a:gd name="connsiteY27" fmla="*/ 0 h 427334"/>
                  <a:gd name="connsiteX0" fmla="*/ 293521 w 412229"/>
                  <a:gd name="connsiteY0" fmla="*/ 0 h 427334"/>
                  <a:gd name="connsiteX1" fmla="*/ 390798 w 412229"/>
                  <a:gd name="connsiteY1" fmla="*/ 53757 h 427334"/>
                  <a:gd name="connsiteX2" fmla="*/ 293521 w 412229"/>
                  <a:gd name="connsiteY2" fmla="*/ 112278 h 427334"/>
                  <a:gd name="connsiteX3" fmla="*/ 284673 w 412229"/>
                  <a:gd name="connsiteY3" fmla="*/ 110996 h 427334"/>
                  <a:gd name="connsiteX4" fmla="*/ 272276 w 412229"/>
                  <a:gd name="connsiteY4" fmla="*/ 115729 h 427334"/>
                  <a:gd name="connsiteX5" fmla="*/ 261464 w 412229"/>
                  <a:gd name="connsiteY5" fmla="*/ 131958 h 427334"/>
                  <a:gd name="connsiteX6" fmla="*/ 273853 w 412229"/>
                  <a:gd name="connsiteY6" fmla="*/ 166983 h 427334"/>
                  <a:gd name="connsiteX7" fmla="*/ 292464 w 412229"/>
                  <a:gd name="connsiteY7" fmla="*/ 172805 h 427334"/>
                  <a:gd name="connsiteX8" fmla="*/ 303590 w 412229"/>
                  <a:gd name="connsiteY8" fmla="*/ 169176 h 427334"/>
                  <a:gd name="connsiteX9" fmla="*/ 310221 w 412229"/>
                  <a:gd name="connsiteY9" fmla="*/ 159341 h 427334"/>
                  <a:gd name="connsiteX10" fmla="*/ 352474 w 412229"/>
                  <a:gd name="connsiteY10" fmla="*/ 141839 h 427334"/>
                  <a:gd name="connsiteX11" fmla="*/ 412229 w 412229"/>
                  <a:gd name="connsiteY11" fmla="*/ 201594 h 427334"/>
                  <a:gd name="connsiteX12" fmla="*/ 375734 w 412229"/>
                  <a:gd name="connsiteY12" fmla="*/ 256653 h 427334"/>
                  <a:gd name="connsiteX13" fmla="*/ 366925 w 412229"/>
                  <a:gd name="connsiteY13" fmla="*/ 258432 h 427334"/>
                  <a:gd name="connsiteX14" fmla="*/ 335342 w 412229"/>
                  <a:gd name="connsiteY14" fmla="*/ 274409 h 427334"/>
                  <a:gd name="connsiteX15" fmla="*/ 289635 w 412229"/>
                  <a:gd name="connsiteY15" fmla="*/ 278194 h 427334"/>
                  <a:gd name="connsiteX16" fmla="*/ 292337 w 412229"/>
                  <a:gd name="connsiteY16" fmla="*/ 321306 h 427334"/>
                  <a:gd name="connsiteX17" fmla="*/ 209975 w 412229"/>
                  <a:gd name="connsiteY17" fmla="*/ 414524 h 427334"/>
                  <a:gd name="connsiteX18" fmla="*/ 180488 w 412229"/>
                  <a:gd name="connsiteY18" fmla="*/ 422425 h 427334"/>
                  <a:gd name="connsiteX19" fmla="*/ 5285 w 412229"/>
                  <a:gd name="connsiteY19" fmla="*/ 321272 h 427334"/>
                  <a:gd name="connsiteX20" fmla="*/ 4909 w 412229"/>
                  <a:gd name="connsiteY20" fmla="*/ 319868 h 427334"/>
                  <a:gd name="connsiteX21" fmla="*/ 106062 w 412229"/>
                  <a:gd name="connsiteY21" fmla="*/ 144665 h 427334"/>
                  <a:gd name="connsiteX22" fmla="*/ 157273 w 412229"/>
                  <a:gd name="connsiteY22" fmla="*/ 102172 h 427334"/>
                  <a:gd name="connsiteX23" fmla="*/ 241729 w 412229"/>
                  <a:gd name="connsiteY23" fmla="*/ 9762 h 427334"/>
                  <a:gd name="connsiteX24" fmla="*/ 284487 w 412229"/>
                  <a:gd name="connsiteY24" fmla="*/ 575 h 427334"/>
                  <a:gd name="connsiteX25" fmla="*/ 284527 w 412229"/>
                  <a:gd name="connsiteY25" fmla="*/ 1303 h 427334"/>
                  <a:gd name="connsiteX26" fmla="*/ 293521 w 412229"/>
                  <a:gd name="connsiteY26" fmla="*/ 0 h 427334"/>
                  <a:gd name="connsiteX0" fmla="*/ 295015 w 413723"/>
                  <a:gd name="connsiteY0" fmla="*/ 0 h 427334"/>
                  <a:gd name="connsiteX1" fmla="*/ 392292 w 413723"/>
                  <a:gd name="connsiteY1" fmla="*/ 53757 h 427334"/>
                  <a:gd name="connsiteX2" fmla="*/ 295015 w 413723"/>
                  <a:gd name="connsiteY2" fmla="*/ 112278 h 427334"/>
                  <a:gd name="connsiteX3" fmla="*/ 286167 w 413723"/>
                  <a:gd name="connsiteY3" fmla="*/ 110996 h 427334"/>
                  <a:gd name="connsiteX4" fmla="*/ 273770 w 413723"/>
                  <a:gd name="connsiteY4" fmla="*/ 115729 h 427334"/>
                  <a:gd name="connsiteX5" fmla="*/ 262958 w 413723"/>
                  <a:gd name="connsiteY5" fmla="*/ 131958 h 427334"/>
                  <a:gd name="connsiteX6" fmla="*/ 275347 w 413723"/>
                  <a:gd name="connsiteY6" fmla="*/ 166983 h 427334"/>
                  <a:gd name="connsiteX7" fmla="*/ 293958 w 413723"/>
                  <a:gd name="connsiteY7" fmla="*/ 172805 h 427334"/>
                  <a:gd name="connsiteX8" fmla="*/ 305084 w 413723"/>
                  <a:gd name="connsiteY8" fmla="*/ 169176 h 427334"/>
                  <a:gd name="connsiteX9" fmla="*/ 311715 w 413723"/>
                  <a:gd name="connsiteY9" fmla="*/ 159341 h 427334"/>
                  <a:gd name="connsiteX10" fmla="*/ 353968 w 413723"/>
                  <a:gd name="connsiteY10" fmla="*/ 141839 h 427334"/>
                  <a:gd name="connsiteX11" fmla="*/ 413723 w 413723"/>
                  <a:gd name="connsiteY11" fmla="*/ 201594 h 427334"/>
                  <a:gd name="connsiteX12" fmla="*/ 377228 w 413723"/>
                  <a:gd name="connsiteY12" fmla="*/ 256653 h 427334"/>
                  <a:gd name="connsiteX13" fmla="*/ 368419 w 413723"/>
                  <a:gd name="connsiteY13" fmla="*/ 258432 h 427334"/>
                  <a:gd name="connsiteX14" fmla="*/ 336836 w 413723"/>
                  <a:gd name="connsiteY14" fmla="*/ 274409 h 427334"/>
                  <a:gd name="connsiteX15" fmla="*/ 291129 w 413723"/>
                  <a:gd name="connsiteY15" fmla="*/ 278194 h 427334"/>
                  <a:gd name="connsiteX16" fmla="*/ 293831 w 413723"/>
                  <a:gd name="connsiteY16" fmla="*/ 321306 h 427334"/>
                  <a:gd name="connsiteX17" fmla="*/ 211469 w 413723"/>
                  <a:gd name="connsiteY17" fmla="*/ 414524 h 427334"/>
                  <a:gd name="connsiteX18" fmla="*/ 181982 w 413723"/>
                  <a:gd name="connsiteY18" fmla="*/ 422425 h 427334"/>
                  <a:gd name="connsiteX19" fmla="*/ 6779 w 413723"/>
                  <a:gd name="connsiteY19" fmla="*/ 321272 h 427334"/>
                  <a:gd name="connsiteX20" fmla="*/ 6403 w 413723"/>
                  <a:gd name="connsiteY20" fmla="*/ 319868 h 427334"/>
                  <a:gd name="connsiteX21" fmla="*/ 90887 w 413723"/>
                  <a:gd name="connsiteY21" fmla="*/ 142283 h 427334"/>
                  <a:gd name="connsiteX22" fmla="*/ 158767 w 413723"/>
                  <a:gd name="connsiteY22" fmla="*/ 102172 h 427334"/>
                  <a:gd name="connsiteX23" fmla="*/ 243223 w 413723"/>
                  <a:gd name="connsiteY23" fmla="*/ 9762 h 427334"/>
                  <a:gd name="connsiteX24" fmla="*/ 285981 w 413723"/>
                  <a:gd name="connsiteY24" fmla="*/ 575 h 427334"/>
                  <a:gd name="connsiteX25" fmla="*/ 286021 w 413723"/>
                  <a:gd name="connsiteY25" fmla="*/ 1303 h 427334"/>
                  <a:gd name="connsiteX26" fmla="*/ 295015 w 413723"/>
                  <a:gd name="connsiteY26" fmla="*/ 0 h 427334"/>
                  <a:gd name="connsiteX0" fmla="*/ 294776 w 413484"/>
                  <a:gd name="connsiteY0" fmla="*/ 0 h 427334"/>
                  <a:gd name="connsiteX1" fmla="*/ 392053 w 413484"/>
                  <a:gd name="connsiteY1" fmla="*/ 53757 h 427334"/>
                  <a:gd name="connsiteX2" fmla="*/ 294776 w 413484"/>
                  <a:gd name="connsiteY2" fmla="*/ 112278 h 427334"/>
                  <a:gd name="connsiteX3" fmla="*/ 285928 w 413484"/>
                  <a:gd name="connsiteY3" fmla="*/ 110996 h 427334"/>
                  <a:gd name="connsiteX4" fmla="*/ 273531 w 413484"/>
                  <a:gd name="connsiteY4" fmla="*/ 115729 h 427334"/>
                  <a:gd name="connsiteX5" fmla="*/ 262719 w 413484"/>
                  <a:gd name="connsiteY5" fmla="*/ 131958 h 427334"/>
                  <a:gd name="connsiteX6" fmla="*/ 275108 w 413484"/>
                  <a:gd name="connsiteY6" fmla="*/ 166983 h 427334"/>
                  <a:gd name="connsiteX7" fmla="*/ 293719 w 413484"/>
                  <a:gd name="connsiteY7" fmla="*/ 172805 h 427334"/>
                  <a:gd name="connsiteX8" fmla="*/ 304845 w 413484"/>
                  <a:gd name="connsiteY8" fmla="*/ 169176 h 427334"/>
                  <a:gd name="connsiteX9" fmla="*/ 311476 w 413484"/>
                  <a:gd name="connsiteY9" fmla="*/ 159341 h 427334"/>
                  <a:gd name="connsiteX10" fmla="*/ 353729 w 413484"/>
                  <a:gd name="connsiteY10" fmla="*/ 141839 h 427334"/>
                  <a:gd name="connsiteX11" fmla="*/ 413484 w 413484"/>
                  <a:gd name="connsiteY11" fmla="*/ 201594 h 427334"/>
                  <a:gd name="connsiteX12" fmla="*/ 376989 w 413484"/>
                  <a:gd name="connsiteY12" fmla="*/ 256653 h 427334"/>
                  <a:gd name="connsiteX13" fmla="*/ 368180 w 413484"/>
                  <a:gd name="connsiteY13" fmla="*/ 258432 h 427334"/>
                  <a:gd name="connsiteX14" fmla="*/ 336597 w 413484"/>
                  <a:gd name="connsiteY14" fmla="*/ 274409 h 427334"/>
                  <a:gd name="connsiteX15" fmla="*/ 290890 w 413484"/>
                  <a:gd name="connsiteY15" fmla="*/ 278194 h 427334"/>
                  <a:gd name="connsiteX16" fmla="*/ 293592 w 413484"/>
                  <a:gd name="connsiteY16" fmla="*/ 321306 h 427334"/>
                  <a:gd name="connsiteX17" fmla="*/ 211230 w 413484"/>
                  <a:gd name="connsiteY17" fmla="*/ 414524 h 427334"/>
                  <a:gd name="connsiteX18" fmla="*/ 181743 w 413484"/>
                  <a:gd name="connsiteY18" fmla="*/ 422425 h 427334"/>
                  <a:gd name="connsiteX19" fmla="*/ 6540 w 413484"/>
                  <a:gd name="connsiteY19" fmla="*/ 321272 h 427334"/>
                  <a:gd name="connsiteX20" fmla="*/ 6164 w 413484"/>
                  <a:gd name="connsiteY20" fmla="*/ 319868 h 427334"/>
                  <a:gd name="connsiteX21" fmla="*/ 90648 w 413484"/>
                  <a:gd name="connsiteY21" fmla="*/ 142283 h 427334"/>
                  <a:gd name="connsiteX22" fmla="*/ 158528 w 413484"/>
                  <a:gd name="connsiteY22" fmla="*/ 102172 h 427334"/>
                  <a:gd name="connsiteX23" fmla="*/ 242984 w 413484"/>
                  <a:gd name="connsiteY23" fmla="*/ 9762 h 427334"/>
                  <a:gd name="connsiteX24" fmla="*/ 285742 w 413484"/>
                  <a:gd name="connsiteY24" fmla="*/ 575 h 427334"/>
                  <a:gd name="connsiteX25" fmla="*/ 285782 w 413484"/>
                  <a:gd name="connsiteY25" fmla="*/ 1303 h 427334"/>
                  <a:gd name="connsiteX26" fmla="*/ 294776 w 413484"/>
                  <a:gd name="connsiteY26" fmla="*/ 0 h 427334"/>
                  <a:gd name="connsiteX0" fmla="*/ 294776 w 413484"/>
                  <a:gd name="connsiteY0" fmla="*/ 0 h 427334"/>
                  <a:gd name="connsiteX1" fmla="*/ 392053 w 413484"/>
                  <a:gd name="connsiteY1" fmla="*/ 53757 h 427334"/>
                  <a:gd name="connsiteX2" fmla="*/ 294776 w 413484"/>
                  <a:gd name="connsiteY2" fmla="*/ 112278 h 427334"/>
                  <a:gd name="connsiteX3" fmla="*/ 285928 w 413484"/>
                  <a:gd name="connsiteY3" fmla="*/ 110996 h 427334"/>
                  <a:gd name="connsiteX4" fmla="*/ 273531 w 413484"/>
                  <a:gd name="connsiteY4" fmla="*/ 115729 h 427334"/>
                  <a:gd name="connsiteX5" fmla="*/ 262719 w 413484"/>
                  <a:gd name="connsiteY5" fmla="*/ 131958 h 427334"/>
                  <a:gd name="connsiteX6" fmla="*/ 275108 w 413484"/>
                  <a:gd name="connsiteY6" fmla="*/ 166983 h 427334"/>
                  <a:gd name="connsiteX7" fmla="*/ 293719 w 413484"/>
                  <a:gd name="connsiteY7" fmla="*/ 172805 h 427334"/>
                  <a:gd name="connsiteX8" fmla="*/ 304845 w 413484"/>
                  <a:gd name="connsiteY8" fmla="*/ 169176 h 427334"/>
                  <a:gd name="connsiteX9" fmla="*/ 311476 w 413484"/>
                  <a:gd name="connsiteY9" fmla="*/ 159341 h 427334"/>
                  <a:gd name="connsiteX10" fmla="*/ 353729 w 413484"/>
                  <a:gd name="connsiteY10" fmla="*/ 141839 h 427334"/>
                  <a:gd name="connsiteX11" fmla="*/ 413484 w 413484"/>
                  <a:gd name="connsiteY11" fmla="*/ 201594 h 427334"/>
                  <a:gd name="connsiteX12" fmla="*/ 376989 w 413484"/>
                  <a:gd name="connsiteY12" fmla="*/ 256653 h 427334"/>
                  <a:gd name="connsiteX13" fmla="*/ 368180 w 413484"/>
                  <a:gd name="connsiteY13" fmla="*/ 258432 h 427334"/>
                  <a:gd name="connsiteX14" fmla="*/ 336597 w 413484"/>
                  <a:gd name="connsiteY14" fmla="*/ 274409 h 427334"/>
                  <a:gd name="connsiteX15" fmla="*/ 290890 w 413484"/>
                  <a:gd name="connsiteY15" fmla="*/ 278194 h 427334"/>
                  <a:gd name="connsiteX16" fmla="*/ 293592 w 413484"/>
                  <a:gd name="connsiteY16" fmla="*/ 321306 h 427334"/>
                  <a:gd name="connsiteX17" fmla="*/ 211230 w 413484"/>
                  <a:gd name="connsiteY17" fmla="*/ 414524 h 427334"/>
                  <a:gd name="connsiteX18" fmla="*/ 181743 w 413484"/>
                  <a:gd name="connsiteY18" fmla="*/ 422425 h 427334"/>
                  <a:gd name="connsiteX19" fmla="*/ 6540 w 413484"/>
                  <a:gd name="connsiteY19" fmla="*/ 321272 h 427334"/>
                  <a:gd name="connsiteX20" fmla="*/ 6164 w 413484"/>
                  <a:gd name="connsiteY20" fmla="*/ 319868 h 427334"/>
                  <a:gd name="connsiteX21" fmla="*/ 90648 w 413484"/>
                  <a:gd name="connsiteY21" fmla="*/ 142283 h 427334"/>
                  <a:gd name="connsiteX22" fmla="*/ 153766 w 413484"/>
                  <a:gd name="connsiteY22" fmla="*/ 75978 h 427334"/>
                  <a:gd name="connsiteX23" fmla="*/ 242984 w 413484"/>
                  <a:gd name="connsiteY23" fmla="*/ 9762 h 427334"/>
                  <a:gd name="connsiteX24" fmla="*/ 285742 w 413484"/>
                  <a:gd name="connsiteY24" fmla="*/ 575 h 427334"/>
                  <a:gd name="connsiteX25" fmla="*/ 285782 w 413484"/>
                  <a:gd name="connsiteY25" fmla="*/ 1303 h 427334"/>
                  <a:gd name="connsiteX26" fmla="*/ 294776 w 413484"/>
                  <a:gd name="connsiteY26" fmla="*/ 0 h 427334"/>
                  <a:gd name="connsiteX0" fmla="*/ 294776 w 413484"/>
                  <a:gd name="connsiteY0" fmla="*/ 0 h 427334"/>
                  <a:gd name="connsiteX1" fmla="*/ 392053 w 413484"/>
                  <a:gd name="connsiteY1" fmla="*/ 53757 h 427334"/>
                  <a:gd name="connsiteX2" fmla="*/ 294776 w 413484"/>
                  <a:gd name="connsiteY2" fmla="*/ 112278 h 427334"/>
                  <a:gd name="connsiteX3" fmla="*/ 285928 w 413484"/>
                  <a:gd name="connsiteY3" fmla="*/ 110996 h 427334"/>
                  <a:gd name="connsiteX4" fmla="*/ 273531 w 413484"/>
                  <a:gd name="connsiteY4" fmla="*/ 115729 h 427334"/>
                  <a:gd name="connsiteX5" fmla="*/ 262719 w 413484"/>
                  <a:gd name="connsiteY5" fmla="*/ 131958 h 427334"/>
                  <a:gd name="connsiteX6" fmla="*/ 275108 w 413484"/>
                  <a:gd name="connsiteY6" fmla="*/ 166983 h 427334"/>
                  <a:gd name="connsiteX7" fmla="*/ 293719 w 413484"/>
                  <a:gd name="connsiteY7" fmla="*/ 172805 h 427334"/>
                  <a:gd name="connsiteX8" fmla="*/ 304845 w 413484"/>
                  <a:gd name="connsiteY8" fmla="*/ 169176 h 427334"/>
                  <a:gd name="connsiteX9" fmla="*/ 311476 w 413484"/>
                  <a:gd name="connsiteY9" fmla="*/ 159341 h 427334"/>
                  <a:gd name="connsiteX10" fmla="*/ 353729 w 413484"/>
                  <a:gd name="connsiteY10" fmla="*/ 141839 h 427334"/>
                  <a:gd name="connsiteX11" fmla="*/ 413484 w 413484"/>
                  <a:gd name="connsiteY11" fmla="*/ 201594 h 427334"/>
                  <a:gd name="connsiteX12" fmla="*/ 376989 w 413484"/>
                  <a:gd name="connsiteY12" fmla="*/ 256653 h 427334"/>
                  <a:gd name="connsiteX13" fmla="*/ 368180 w 413484"/>
                  <a:gd name="connsiteY13" fmla="*/ 258432 h 427334"/>
                  <a:gd name="connsiteX14" fmla="*/ 336597 w 413484"/>
                  <a:gd name="connsiteY14" fmla="*/ 274409 h 427334"/>
                  <a:gd name="connsiteX15" fmla="*/ 290890 w 413484"/>
                  <a:gd name="connsiteY15" fmla="*/ 278194 h 427334"/>
                  <a:gd name="connsiteX16" fmla="*/ 293592 w 413484"/>
                  <a:gd name="connsiteY16" fmla="*/ 321306 h 427334"/>
                  <a:gd name="connsiteX17" fmla="*/ 211230 w 413484"/>
                  <a:gd name="connsiteY17" fmla="*/ 414524 h 427334"/>
                  <a:gd name="connsiteX18" fmla="*/ 181743 w 413484"/>
                  <a:gd name="connsiteY18" fmla="*/ 422425 h 427334"/>
                  <a:gd name="connsiteX19" fmla="*/ 6540 w 413484"/>
                  <a:gd name="connsiteY19" fmla="*/ 321272 h 427334"/>
                  <a:gd name="connsiteX20" fmla="*/ 6164 w 413484"/>
                  <a:gd name="connsiteY20" fmla="*/ 319868 h 427334"/>
                  <a:gd name="connsiteX21" fmla="*/ 90648 w 413484"/>
                  <a:gd name="connsiteY21" fmla="*/ 142283 h 427334"/>
                  <a:gd name="connsiteX22" fmla="*/ 153766 w 413484"/>
                  <a:gd name="connsiteY22" fmla="*/ 75978 h 427334"/>
                  <a:gd name="connsiteX23" fmla="*/ 242984 w 413484"/>
                  <a:gd name="connsiteY23" fmla="*/ 9762 h 427334"/>
                  <a:gd name="connsiteX24" fmla="*/ 285742 w 413484"/>
                  <a:gd name="connsiteY24" fmla="*/ 575 h 427334"/>
                  <a:gd name="connsiteX25" fmla="*/ 285782 w 413484"/>
                  <a:gd name="connsiteY25" fmla="*/ 1303 h 427334"/>
                  <a:gd name="connsiteX26" fmla="*/ 294776 w 413484"/>
                  <a:gd name="connsiteY26" fmla="*/ 0 h 427334"/>
                  <a:gd name="connsiteX0" fmla="*/ 294776 w 413484"/>
                  <a:gd name="connsiteY0" fmla="*/ 0 h 427334"/>
                  <a:gd name="connsiteX1" fmla="*/ 392053 w 413484"/>
                  <a:gd name="connsiteY1" fmla="*/ 53757 h 427334"/>
                  <a:gd name="connsiteX2" fmla="*/ 294776 w 413484"/>
                  <a:gd name="connsiteY2" fmla="*/ 112278 h 427334"/>
                  <a:gd name="connsiteX3" fmla="*/ 285928 w 413484"/>
                  <a:gd name="connsiteY3" fmla="*/ 110996 h 427334"/>
                  <a:gd name="connsiteX4" fmla="*/ 273531 w 413484"/>
                  <a:gd name="connsiteY4" fmla="*/ 115729 h 427334"/>
                  <a:gd name="connsiteX5" fmla="*/ 262719 w 413484"/>
                  <a:gd name="connsiteY5" fmla="*/ 131958 h 427334"/>
                  <a:gd name="connsiteX6" fmla="*/ 275108 w 413484"/>
                  <a:gd name="connsiteY6" fmla="*/ 166983 h 427334"/>
                  <a:gd name="connsiteX7" fmla="*/ 293719 w 413484"/>
                  <a:gd name="connsiteY7" fmla="*/ 172805 h 427334"/>
                  <a:gd name="connsiteX8" fmla="*/ 304845 w 413484"/>
                  <a:gd name="connsiteY8" fmla="*/ 169176 h 427334"/>
                  <a:gd name="connsiteX9" fmla="*/ 311476 w 413484"/>
                  <a:gd name="connsiteY9" fmla="*/ 159341 h 427334"/>
                  <a:gd name="connsiteX10" fmla="*/ 353729 w 413484"/>
                  <a:gd name="connsiteY10" fmla="*/ 141839 h 427334"/>
                  <a:gd name="connsiteX11" fmla="*/ 413484 w 413484"/>
                  <a:gd name="connsiteY11" fmla="*/ 201594 h 427334"/>
                  <a:gd name="connsiteX12" fmla="*/ 376989 w 413484"/>
                  <a:gd name="connsiteY12" fmla="*/ 256653 h 427334"/>
                  <a:gd name="connsiteX13" fmla="*/ 368180 w 413484"/>
                  <a:gd name="connsiteY13" fmla="*/ 258432 h 427334"/>
                  <a:gd name="connsiteX14" fmla="*/ 336597 w 413484"/>
                  <a:gd name="connsiteY14" fmla="*/ 274409 h 427334"/>
                  <a:gd name="connsiteX15" fmla="*/ 293592 w 413484"/>
                  <a:gd name="connsiteY15" fmla="*/ 321306 h 427334"/>
                  <a:gd name="connsiteX16" fmla="*/ 211230 w 413484"/>
                  <a:gd name="connsiteY16" fmla="*/ 414524 h 427334"/>
                  <a:gd name="connsiteX17" fmla="*/ 181743 w 413484"/>
                  <a:gd name="connsiteY17" fmla="*/ 422425 h 427334"/>
                  <a:gd name="connsiteX18" fmla="*/ 6540 w 413484"/>
                  <a:gd name="connsiteY18" fmla="*/ 321272 h 427334"/>
                  <a:gd name="connsiteX19" fmla="*/ 6164 w 413484"/>
                  <a:gd name="connsiteY19" fmla="*/ 319868 h 427334"/>
                  <a:gd name="connsiteX20" fmla="*/ 90648 w 413484"/>
                  <a:gd name="connsiteY20" fmla="*/ 142283 h 427334"/>
                  <a:gd name="connsiteX21" fmla="*/ 153766 w 413484"/>
                  <a:gd name="connsiteY21" fmla="*/ 75978 h 427334"/>
                  <a:gd name="connsiteX22" fmla="*/ 242984 w 413484"/>
                  <a:gd name="connsiteY22" fmla="*/ 9762 h 427334"/>
                  <a:gd name="connsiteX23" fmla="*/ 285742 w 413484"/>
                  <a:gd name="connsiteY23" fmla="*/ 575 h 427334"/>
                  <a:gd name="connsiteX24" fmla="*/ 285782 w 413484"/>
                  <a:gd name="connsiteY24" fmla="*/ 1303 h 427334"/>
                  <a:gd name="connsiteX25" fmla="*/ 294776 w 413484"/>
                  <a:gd name="connsiteY25" fmla="*/ 0 h 427334"/>
                  <a:gd name="connsiteX0" fmla="*/ 294776 w 413484"/>
                  <a:gd name="connsiteY0" fmla="*/ 0 h 427334"/>
                  <a:gd name="connsiteX1" fmla="*/ 392053 w 413484"/>
                  <a:gd name="connsiteY1" fmla="*/ 53757 h 427334"/>
                  <a:gd name="connsiteX2" fmla="*/ 294776 w 413484"/>
                  <a:gd name="connsiteY2" fmla="*/ 112278 h 427334"/>
                  <a:gd name="connsiteX3" fmla="*/ 285928 w 413484"/>
                  <a:gd name="connsiteY3" fmla="*/ 110996 h 427334"/>
                  <a:gd name="connsiteX4" fmla="*/ 273531 w 413484"/>
                  <a:gd name="connsiteY4" fmla="*/ 115729 h 427334"/>
                  <a:gd name="connsiteX5" fmla="*/ 262719 w 413484"/>
                  <a:gd name="connsiteY5" fmla="*/ 131958 h 427334"/>
                  <a:gd name="connsiteX6" fmla="*/ 234627 w 413484"/>
                  <a:gd name="connsiteY6" fmla="*/ 195558 h 427334"/>
                  <a:gd name="connsiteX7" fmla="*/ 293719 w 413484"/>
                  <a:gd name="connsiteY7" fmla="*/ 172805 h 427334"/>
                  <a:gd name="connsiteX8" fmla="*/ 304845 w 413484"/>
                  <a:gd name="connsiteY8" fmla="*/ 169176 h 427334"/>
                  <a:gd name="connsiteX9" fmla="*/ 311476 w 413484"/>
                  <a:gd name="connsiteY9" fmla="*/ 159341 h 427334"/>
                  <a:gd name="connsiteX10" fmla="*/ 353729 w 413484"/>
                  <a:gd name="connsiteY10" fmla="*/ 141839 h 427334"/>
                  <a:gd name="connsiteX11" fmla="*/ 413484 w 413484"/>
                  <a:gd name="connsiteY11" fmla="*/ 201594 h 427334"/>
                  <a:gd name="connsiteX12" fmla="*/ 376989 w 413484"/>
                  <a:gd name="connsiteY12" fmla="*/ 256653 h 427334"/>
                  <a:gd name="connsiteX13" fmla="*/ 368180 w 413484"/>
                  <a:gd name="connsiteY13" fmla="*/ 258432 h 427334"/>
                  <a:gd name="connsiteX14" fmla="*/ 336597 w 413484"/>
                  <a:gd name="connsiteY14" fmla="*/ 274409 h 427334"/>
                  <a:gd name="connsiteX15" fmla="*/ 293592 w 413484"/>
                  <a:gd name="connsiteY15" fmla="*/ 321306 h 427334"/>
                  <a:gd name="connsiteX16" fmla="*/ 211230 w 413484"/>
                  <a:gd name="connsiteY16" fmla="*/ 414524 h 427334"/>
                  <a:gd name="connsiteX17" fmla="*/ 181743 w 413484"/>
                  <a:gd name="connsiteY17" fmla="*/ 422425 h 427334"/>
                  <a:gd name="connsiteX18" fmla="*/ 6540 w 413484"/>
                  <a:gd name="connsiteY18" fmla="*/ 321272 h 427334"/>
                  <a:gd name="connsiteX19" fmla="*/ 6164 w 413484"/>
                  <a:gd name="connsiteY19" fmla="*/ 319868 h 427334"/>
                  <a:gd name="connsiteX20" fmla="*/ 90648 w 413484"/>
                  <a:gd name="connsiteY20" fmla="*/ 142283 h 427334"/>
                  <a:gd name="connsiteX21" fmla="*/ 153766 w 413484"/>
                  <a:gd name="connsiteY21" fmla="*/ 75978 h 427334"/>
                  <a:gd name="connsiteX22" fmla="*/ 242984 w 413484"/>
                  <a:gd name="connsiteY22" fmla="*/ 9762 h 427334"/>
                  <a:gd name="connsiteX23" fmla="*/ 285742 w 413484"/>
                  <a:gd name="connsiteY23" fmla="*/ 575 h 427334"/>
                  <a:gd name="connsiteX24" fmla="*/ 285782 w 413484"/>
                  <a:gd name="connsiteY24" fmla="*/ 1303 h 427334"/>
                  <a:gd name="connsiteX25" fmla="*/ 294776 w 413484"/>
                  <a:gd name="connsiteY25" fmla="*/ 0 h 427334"/>
                  <a:gd name="connsiteX0" fmla="*/ 299067 w 417775"/>
                  <a:gd name="connsiteY0" fmla="*/ 0 h 427334"/>
                  <a:gd name="connsiteX1" fmla="*/ 396344 w 417775"/>
                  <a:gd name="connsiteY1" fmla="*/ 53757 h 427334"/>
                  <a:gd name="connsiteX2" fmla="*/ 299067 w 417775"/>
                  <a:gd name="connsiteY2" fmla="*/ 112278 h 427334"/>
                  <a:gd name="connsiteX3" fmla="*/ 290219 w 417775"/>
                  <a:gd name="connsiteY3" fmla="*/ 110996 h 427334"/>
                  <a:gd name="connsiteX4" fmla="*/ 277822 w 417775"/>
                  <a:gd name="connsiteY4" fmla="*/ 115729 h 427334"/>
                  <a:gd name="connsiteX5" fmla="*/ 267010 w 417775"/>
                  <a:gd name="connsiteY5" fmla="*/ 131958 h 427334"/>
                  <a:gd name="connsiteX6" fmla="*/ 238918 w 417775"/>
                  <a:gd name="connsiteY6" fmla="*/ 195558 h 427334"/>
                  <a:gd name="connsiteX7" fmla="*/ 298010 w 417775"/>
                  <a:gd name="connsiteY7" fmla="*/ 172805 h 427334"/>
                  <a:gd name="connsiteX8" fmla="*/ 309136 w 417775"/>
                  <a:gd name="connsiteY8" fmla="*/ 169176 h 427334"/>
                  <a:gd name="connsiteX9" fmla="*/ 315767 w 417775"/>
                  <a:gd name="connsiteY9" fmla="*/ 159341 h 427334"/>
                  <a:gd name="connsiteX10" fmla="*/ 358020 w 417775"/>
                  <a:gd name="connsiteY10" fmla="*/ 141839 h 427334"/>
                  <a:gd name="connsiteX11" fmla="*/ 417775 w 417775"/>
                  <a:gd name="connsiteY11" fmla="*/ 201594 h 427334"/>
                  <a:gd name="connsiteX12" fmla="*/ 381280 w 417775"/>
                  <a:gd name="connsiteY12" fmla="*/ 256653 h 427334"/>
                  <a:gd name="connsiteX13" fmla="*/ 372471 w 417775"/>
                  <a:gd name="connsiteY13" fmla="*/ 258432 h 427334"/>
                  <a:gd name="connsiteX14" fmla="*/ 340888 w 417775"/>
                  <a:gd name="connsiteY14" fmla="*/ 274409 h 427334"/>
                  <a:gd name="connsiteX15" fmla="*/ 297883 w 417775"/>
                  <a:gd name="connsiteY15" fmla="*/ 321306 h 427334"/>
                  <a:gd name="connsiteX16" fmla="*/ 215521 w 417775"/>
                  <a:gd name="connsiteY16" fmla="*/ 414524 h 427334"/>
                  <a:gd name="connsiteX17" fmla="*/ 186034 w 417775"/>
                  <a:gd name="connsiteY17" fmla="*/ 422425 h 427334"/>
                  <a:gd name="connsiteX18" fmla="*/ 10831 w 417775"/>
                  <a:gd name="connsiteY18" fmla="*/ 321272 h 427334"/>
                  <a:gd name="connsiteX19" fmla="*/ 5692 w 417775"/>
                  <a:gd name="connsiteY19" fmla="*/ 384162 h 427334"/>
                  <a:gd name="connsiteX20" fmla="*/ 94939 w 417775"/>
                  <a:gd name="connsiteY20" fmla="*/ 142283 h 427334"/>
                  <a:gd name="connsiteX21" fmla="*/ 158057 w 417775"/>
                  <a:gd name="connsiteY21" fmla="*/ 75978 h 427334"/>
                  <a:gd name="connsiteX22" fmla="*/ 247275 w 417775"/>
                  <a:gd name="connsiteY22" fmla="*/ 9762 h 427334"/>
                  <a:gd name="connsiteX23" fmla="*/ 290033 w 417775"/>
                  <a:gd name="connsiteY23" fmla="*/ 575 h 427334"/>
                  <a:gd name="connsiteX24" fmla="*/ 290073 w 417775"/>
                  <a:gd name="connsiteY24" fmla="*/ 1303 h 427334"/>
                  <a:gd name="connsiteX25" fmla="*/ 299067 w 417775"/>
                  <a:gd name="connsiteY25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88236 w 406944"/>
                  <a:gd name="connsiteY2" fmla="*/ 112278 h 427334"/>
                  <a:gd name="connsiteX3" fmla="*/ 279388 w 406944"/>
                  <a:gd name="connsiteY3" fmla="*/ 110996 h 427334"/>
                  <a:gd name="connsiteX4" fmla="*/ 266991 w 406944"/>
                  <a:gd name="connsiteY4" fmla="*/ 115729 h 427334"/>
                  <a:gd name="connsiteX5" fmla="*/ 256179 w 406944"/>
                  <a:gd name="connsiteY5" fmla="*/ 131958 h 427334"/>
                  <a:gd name="connsiteX6" fmla="*/ 228087 w 406944"/>
                  <a:gd name="connsiteY6" fmla="*/ 195558 h 427334"/>
                  <a:gd name="connsiteX7" fmla="*/ 287179 w 406944"/>
                  <a:gd name="connsiteY7" fmla="*/ 172805 h 427334"/>
                  <a:gd name="connsiteX8" fmla="*/ 298305 w 406944"/>
                  <a:gd name="connsiteY8" fmla="*/ 169176 h 427334"/>
                  <a:gd name="connsiteX9" fmla="*/ 304936 w 406944"/>
                  <a:gd name="connsiteY9" fmla="*/ 159341 h 427334"/>
                  <a:gd name="connsiteX10" fmla="*/ 347189 w 406944"/>
                  <a:gd name="connsiteY10" fmla="*/ 141839 h 427334"/>
                  <a:gd name="connsiteX11" fmla="*/ 406944 w 406944"/>
                  <a:gd name="connsiteY11" fmla="*/ 201594 h 427334"/>
                  <a:gd name="connsiteX12" fmla="*/ 370449 w 406944"/>
                  <a:gd name="connsiteY12" fmla="*/ 256653 h 427334"/>
                  <a:gd name="connsiteX13" fmla="*/ 361640 w 406944"/>
                  <a:gd name="connsiteY13" fmla="*/ 258432 h 427334"/>
                  <a:gd name="connsiteX14" fmla="*/ 330057 w 406944"/>
                  <a:gd name="connsiteY14" fmla="*/ 274409 h 427334"/>
                  <a:gd name="connsiteX15" fmla="*/ 287052 w 406944"/>
                  <a:gd name="connsiteY15" fmla="*/ 321306 h 427334"/>
                  <a:gd name="connsiteX16" fmla="*/ 204690 w 406944"/>
                  <a:gd name="connsiteY16" fmla="*/ 414524 h 427334"/>
                  <a:gd name="connsiteX17" fmla="*/ 175203 w 406944"/>
                  <a:gd name="connsiteY17" fmla="*/ 422425 h 427334"/>
                  <a:gd name="connsiteX18" fmla="*/ 0 w 406944"/>
                  <a:gd name="connsiteY18" fmla="*/ 321272 h 427334"/>
                  <a:gd name="connsiteX19" fmla="*/ 84108 w 406944"/>
                  <a:gd name="connsiteY19" fmla="*/ 142283 h 427334"/>
                  <a:gd name="connsiteX20" fmla="*/ 147226 w 406944"/>
                  <a:gd name="connsiteY20" fmla="*/ 75978 h 427334"/>
                  <a:gd name="connsiteX21" fmla="*/ 236444 w 406944"/>
                  <a:gd name="connsiteY21" fmla="*/ 9762 h 427334"/>
                  <a:gd name="connsiteX22" fmla="*/ 279202 w 406944"/>
                  <a:gd name="connsiteY22" fmla="*/ 575 h 427334"/>
                  <a:gd name="connsiteX23" fmla="*/ 279242 w 406944"/>
                  <a:gd name="connsiteY23" fmla="*/ 1303 h 427334"/>
                  <a:gd name="connsiteX24" fmla="*/ 288236 w 406944"/>
                  <a:gd name="connsiteY24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88236 w 406944"/>
                  <a:gd name="connsiteY2" fmla="*/ 11227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28087 w 406944"/>
                  <a:gd name="connsiteY5" fmla="*/ 195558 h 427334"/>
                  <a:gd name="connsiteX6" fmla="*/ 287179 w 406944"/>
                  <a:gd name="connsiteY6" fmla="*/ 172805 h 427334"/>
                  <a:gd name="connsiteX7" fmla="*/ 298305 w 406944"/>
                  <a:gd name="connsiteY7" fmla="*/ 169176 h 427334"/>
                  <a:gd name="connsiteX8" fmla="*/ 304936 w 406944"/>
                  <a:gd name="connsiteY8" fmla="*/ 159341 h 427334"/>
                  <a:gd name="connsiteX9" fmla="*/ 347189 w 406944"/>
                  <a:gd name="connsiteY9" fmla="*/ 141839 h 427334"/>
                  <a:gd name="connsiteX10" fmla="*/ 406944 w 406944"/>
                  <a:gd name="connsiteY10" fmla="*/ 201594 h 427334"/>
                  <a:gd name="connsiteX11" fmla="*/ 370449 w 406944"/>
                  <a:gd name="connsiteY11" fmla="*/ 256653 h 427334"/>
                  <a:gd name="connsiteX12" fmla="*/ 361640 w 406944"/>
                  <a:gd name="connsiteY12" fmla="*/ 258432 h 427334"/>
                  <a:gd name="connsiteX13" fmla="*/ 330057 w 406944"/>
                  <a:gd name="connsiteY13" fmla="*/ 274409 h 427334"/>
                  <a:gd name="connsiteX14" fmla="*/ 287052 w 406944"/>
                  <a:gd name="connsiteY14" fmla="*/ 321306 h 427334"/>
                  <a:gd name="connsiteX15" fmla="*/ 204690 w 406944"/>
                  <a:gd name="connsiteY15" fmla="*/ 414524 h 427334"/>
                  <a:gd name="connsiteX16" fmla="*/ 175203 w 406944"/>
                  <a:gd name="connsiteY16" fmla="*/ 422425 h 427334"/>
                  <a:gd name="connsiteX17" fmla="*/ 0 w 406944"/>
                  <a:gd name="connsiteY17" fmla="*/ 321272 h 427334"/>
                  <a:gd name="connsiteX18" fmla="*/ 84108 w 406944"/>
                  <a:gd name="connsiteY18" fmla="*/ 142283 h 427334"/>
                  <a:gd name="connsiteX19" fmla="*/ 147226 w 406944"/>
                  <a:gd name="connsiteY19" fmla="*/ 75978 h 427334"/>
                  <a:gd name="connsiteX20" fmla="*/ 236444 w 406944"/>
                  <a:gd name="connsiteY20" fmla="*/ 9762 h 427334"/>
                  <a:gd name="connsiteX21" fmla="*/ 279202 w 406944"/>
                  <a:gd name="connsiteY21" fmla="*/ 575 h 427334"/>
                  <a:gd name="connsiteX22" fmla="*/ 279242 w 406944"/>
                  <a:gd name="connsiteY22" fmla="*/ 1303 h 427334"/>
                  <a:gd name="connsiteX23" fmla="*/ 288236 w 406944"/>
                  <a:gd name="connsiteY23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28087 w 406944"/>
                  <a:gd name="connsiteY5" fmla="*/ 195558 h 427334"/>
                  <a:gd name="connsiteX6" fmla="*/ 287179 w 406944"/>
                  <a:gd name="connsiteY6" fmla="*/ 172805 h 427334"/>
                  <a:gd name="connsiteX7" fmla="*/ 298305 w 406944"/>
                  <a:gd name="connsiteY7" fmla="*/ 169176 h 427334"/>
                  <a:gd name="connsiteX8" fmla="*/ 304936 w 406944"/>
                  <a:gd name="connsiteY8" fmla="*/ 159341 h 427334"/>
                  <a:gd name="connsiteX9" fmla="*/ 347189 w 406944"/>
                  <a:gd name="connsiteY9" fmla="*/ 141839 h 427334"/>
                  <a:gd name="connsiteX10" fmla="*/ 406944 w 406944"/>
                  <a:gd name="connsiteY10" fmla="*/ 201594 h 427334"/>
                  <a:gd name="connsiteX11" fmla="*/ 370449 w 406944"/>
                  <a:gd name="connsiteY11" fmla="*/ 256653 h 427334"/>
                  <a:gd name="connsiteX12" fmla="*/ 361640 w 406944"/>
                  <a:gd name="connsiteY12" fmla="*/ 258432 h 427334"/>
                  <a:gd name="connsiteX13" fmla="*/ 330057 w 406944"/>
                  <a:gd name="connsiteY13" fmla="*/ 274409 h 427334"/>
                  <a:gd name="connsiteX14" fmla="*/ 287052 w 406944"/>
                  <a:gd name="connsiteY14" fmla="*/ 321306 h 427334"/>
                  <a:gd name="connsiteX15" fmla="*/ 204690 w 406944"/>
                  <a:gd name="connsiteY15" fmla="*/ 414524 h 427334"/>
                  <a:gd name="connsiteX16" fmla="*/ 175203 w 406944"/>
                  <a:gd name="connsiteY16" fmla="*/ 422425 h 427334"/>
                  <a:gd name="connsiteX17" fmla="*/ 0 w 406944"/>
                  <a:gd name="connsiteY17" fmla="*/ 321272 h 427334"/>
                  <a:gd name="connsiteX18" fmla="*/ 84108 w 406944"/>
                  <a:gd name="connsiteY18" fmla="*/ 142283 h 427334"/>
                  <a:gd name="connsiteX19" fmla="*/ 147226 w 406944"/>
                  <a:gd name="connsiteY19" fmla="*/ 75978 h 427334"/>
                  <a:gd name="connsiteX20" fmla="*/ 236444 w 406944"/>
                  <a:gd name="connsiteY20" fmla="*/ 9762 h 427334"/>
                  <a:gd name="connsiteX21" fmla="*/ 279202 w 406944"/>
                  <a:gd name="connsiteY21" fmla="*/ 575 h 427334"/>
                  <a:gd name="connsiteX22" fmla="*/ 279242 w 406944"/>
                  <a:gd name="connsiteY22" fmla="*/ 1303 h 427334"/>
                  <a:gd name="connsiteX23" fmla="*/ 288236 w 406944"/>
                  <a:gd name="connsiteY23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28087 w 406944"/>
                  <a:gd name="connsiteY5" fmla="*/ 195558 h 427334"/>
                  <a:gd name="connsiteX6" fmla="*/ 287179 w 406944"/>
                  <a:gd name="connsiteY6" fmla="*/ 172805 h 427334"/>
                  <a:gd name="connsiteX7" fmla="*/ 298305 w 406944"/>
                  <a:gd name="connsiteY7" fmla="*/ 169176 h 427334"/>
                  <a:gd name="connsiteX8" fmla="*/ 304936 w 406944"/>
                  <a:gd name="connsiteY8" fmla="*/ 159341 h 427334"/>
                  <a:gd name="connsiteX9" fmla="*/ 347189 w 406944"/>
                  <a:gd name="connsiteY9" fmla="*/ 141839 h 427334"/>
                  <a:gd name="connsiteX10" fmla="*/ 406944 w 406944"/>
                  <a:gd name="connsiteY10" fmla="*/ 201594 h 427334"/>
                  <a:gd name="connsiteX11" fmla="*/ 370449 w 406944"/>
                  <a:gd name="connsiteY11" fmla="*/ 256653 h 427334"/>
                  <a:gd name="connsiteX12" fmla="*/ 361640 w 406944"/>
                  <a:gd name="connsiteY12" fmla="*/ 258432 h 427334"/>
                  <a:gd name="connsiteX13" fmla="*/ 330057 w 406944"/>
                  <a:gd name="connsiteY13" fmla="*/ 274409 h 427334"/>
                  <a:gd name="connsiteX14" fmla="*/ 287052 w 406944"/>
                  <a:gd name="connsiteY14" fmla="*/ 321306 h 427334"/>
                  <a:gd name="connsiteX15" fmla="*/ 204690 w 406944"/>
                  <a:gd name="connsiteY15" fmla="*/ 414524 h 427334"/>
                  <a:gd name="connsiteX16" fmla="*/ 175203 w 406944"/>
                  <a:gd name="connsiteY16" fmla="*/ 422425 h 427334"/>
                  <a:gd name="connsiteX17" fmla="*/ 0 w 406944"/>
                  <a:gd name="connsiteY17" fmla="*/ 321272 h 427334"/>
                  <a:gd name="connsiteX18" fmla="*/ 84108 w 406944"/>
                  <a:gd name="connsiteY18" fmla="*/ 142283 h 427334"/>
                  <a:gd name="connsiteX19" fmla="*/ 147226 w 406944"/>
                  <a:gd name="connsiteY19" fmla="*/ 75978 h 427334"/>
                  <a:gd name="connsiteX20" fmla="*/ 236444 w 406944"/>
                  <a:gd name="connsiteY20" fmla="*/ 9762 h 427334"/>
                  <a:gd name="connsiteX21" fmla="*/ 279202 w 406944"/>
                  <a:gd name="connsiteY21" fmla="*/ 575 h 427334"/>
                  <a:gd name="connsiteX22" fmla="*/ 279242 w 406944"/>
                  <a:gd name="connsiteY22" fmla="*/ 1303 h 427334"/>
                  <a:gd name="connsiteX23" fmla="*/ 288236 w 406944"/>
                  <a:gd name="connsiteY23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16181 w 406944"/>
                  <a:gd name="connsiteY5" fmla="*/ 209846 h 427334"/>
                  <a:gd name="connsiteX6" fmla="*/ 287179 w 406944"/>
                  <a:gd name="connsiteY6" fmla="*/ 172805 h 427334"/>
                  <a:gd name="connsiteX7" fmla="*/ 298305 w 406944"/>
                  <a:gd name="connsiteY7" fmla="*/ 169176 h 427334"/>
                  <a:gd name="connsiteX8" fmla="*/ 304936 w 406944"/>
                  <a:gd name="connsiteY8" fmla="*/ 159341 h 427334"/>
                  <a:gd name="connsiteX9" fmla="*/ 347189 w 406944"/>
                  <a:gd name="connsiteY9" fmla="*/ 141839 h 427334"/>
                  <a:gd name="connsiteX10" fmla="*/ 406944 w 406944"/>
                  <a:gd name="connsiteY10" fmla="*/ 201594 h 427334"/>
                  <a:gd name="connsiteX11" fmla="*/ 370449 w 406944"/>
                  <a:gd name="connsiteY11" fmla="*/ 256653 h 427334"/>
                  <a:gd name="connsiteX12" fmla="*/ 361640 w 406944"/>
                  <a:gd name="connsiteY12" fmla="*/ 258432 h 427334"/>
                  <a:gd name="connsiteX13" fmla="*/ 330057 w 406944"/>
                  <a:gd name="connsiteY13" fmla="*/ 274409 h 427334"/>
                  <a:gd name="connsiteX14" fmla="*/ 287052 w 406944"/>
                  <a:gd name="connsiteY14" fmla="*/ 321306 h 427334"/>
                  <a:gd name="connsiteX15" fmla="*/ 204690 w 406944"/>
                  <a:gd name="connsiteY15" fmla="*/ 414524 h 427334"/>
                  <a:gd name="connsiteX16" fmla="*/ 175203 w 406944"/>
                  <a:gd name="connsiteY16" fmla="*/ 422425 h 427334"/>
                  <a:gd name="connsiteX17" fmla="*/ 0 w 406944"/>
                  <a:gd name="connsiteY17" fmla="*/ 321272 h 427334"/>
                  <a:gd name="connsiteX18" fmla="*/ 84108 w 406944"/>
                  <a:gd name="connsiteY18" fmla="*/ 142283 h 427334"/>
                  <a:gd name="connsiteX19" fmla="*/ 147226 w 406944"/>
                  <a:gd name="connsiteY19" fmla="*/ 75978 h 427334"/>
                  <a:gd name="connsiteX20" fmla="*/ 236444 w 406944"/>
                  <a:gd name="connsiteY20" fmla="*/ 9762 h 427334"/>
                  <a:gd name="connsiteX21" fmla="*/ 279202 w 406944"/>
                  <a:gd name="connsiteY21" fmla="*/ 575 h 427334"/>
                  <a:gd name="connsiteX22" fmla="*/ 279242 w 406944"/>
                  <a:gd name="connsiteY22" fmla="*/ 1303 h 427334"/>
                  <a:gd name="connsiteX23" fmla="*/ 288236 w 406944"/>
                  <a:gd name="connsiteY23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16181 w 406944"/>
                  <a:gd name="connsiteY5" fmla="*/ 209846 h 427334"/>
                  <a:gd name="connsiteX6" fmla="*/ 287179 w 406944"/>
                  <a:gd name="connsiteY6" fmla="*/ 172805 h 427334"/>
                  <a:gd name="connsiteX7" fmla="*/ 298305 w 406944"/>
                  <a:gd name="connsiteY7" fmla="*/ 169176 h 427334"/>
                  <a:gd name="connsiteX8" fmla="*/ 304936 w 406944"/>
                  <a:gd name="connsiteY8" fmla="*/ 159341 h 427334"/>
                  <a:gd name="connsiteX9" fmla="*/ 347189 w 406944"/>
                  <a:gd name="connsiteY9" fmla="*/ 141839 h 427334"/>
                  <a:gd name="connsiteX10" fmla="*/ 406944 w 406944"/>
                  <a:gd name="connsiteY10" fmla="*/ 201594 h 427334"/>
                  <a:gd name="connsiteX11" fmla="*/ 370449 w 406944"/>
                  <a:gd name="connsiteY11" fmla="*/ 256653 h 427334"/>
                  <a:gd name="connsiteX12" fmla="*/ 361640 w 406944"/>
                  <a:gd name="connsiteY12" fmla="*/ 258432 h 427334"/>
                  <a:gd name="connsiteX13" fmla="*/ 330057 w 406944"/>
                  <a:gd name="connsiteY13" fmla="*/ 274409 h 427334"/>
                  <a:gd name="connsiteX14" fmla="*/ 287052 w 406944"/>
                  <a:gd name="connsiteY14" fmla="*/ 321306 h 427334"/>
                  <a:gd name="connsiteX15" fmla="*/ 204690 w 406944"/>
                  <a:gd name="connsiteY15" fmla="*/ 414524 h 427334"/>
                  <a:gd name="connsiteX16" fmla="*/ 175203 w 406944"/>
                  <a:gd name="connsiteY16" fmla="*/ 422425 h 427334"/>
                  <a:gd name="connsiteX17" fmla="*/ 0 w 406944"/>
                  <a:gd name="connsiteY17" fmla="*/ 321272 h 427334"/>
                  <a:gd name="connsiteX18" fmla="*/ 84108 w 406944"/>
                  <a:gd name="connsiteY18" fmla="*/ 142283 h 427334"/>
                  <a:gd name="connsiteX19" fmla="*/ 147226 w 406944"/>
                  <a:gd name="connsiteY19" fmla="*/ 75978 h 427334"/>
                  <a:gd name="connsiteX20" fmla="*/ 236444 w 406944"/>
                  <a:gd name="connsiteY20" fmla="*/ 9762 h 427334"/>
                  <a:gd name="connsiteX21" fmla="*/ 279202 w 406944"/>
                  <a:gd name="connsiteY21" fmla="*/ 575 h 427334"/>
                  <a:gd name="connsiteX22" fmla="*/ 279242 w 406944"/>
                  <a:gd name="connsiteY22" fmla="*/ 1303 h 427334"/>
                  <a:gd name="connsiteX23" fmla="*/ 288236 w 406944"/>
                  <a:gd name="connsiteY23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16181 w 406944"/>
                  <a:gd name="connsiteY5" fmla="*/ 209846 h 427334"/>
                  <a:gd name="connsiteX6" fmla="*/ 298305 w 406944"/>
                  <a:gd name="connsiteY6" fmla="*/ 169176 h 427334"/>
                  <a:gd name="connsiteX7" fmla="*/ 304936 w 406944"/>
                  <a:gd name="connsiteY7" fmla="*/ 159341 h 427334"/>
                  <a:gd name="connsiteX8" fmla="*/ 347189 w 406944"/>
                  <a:gd name="connsiteY8" fmla="*/ 141839 h 427334"/>
                  <a:gd name="connsiteX9" fmla="*/ 406944 w 406944"/>
                  <a:gd name="connsiteY9" fmla="*/ 201594 h 427334"/>
                  <a:gd name="connsiteX10" fmla="*/ 370449 w 406944"/>
                  <a:gd name="connsiteY10" fmla="*/ 256653 h 427334"/>
                  <a:gd name="connsiteX11" fmla="*/ 361640 w 406944"/>
                  <a:gd name="connsiteY11" fmla="*/ 258432 h 427334"/>
                  <a:gd name="connsiteX12" fmla="*/ 330057 w 406944"/>
                  <a:gd name="connsiteY12" fmla="*/ 274409 h 427334"/>
                  <a:gd name="connsiteX13" fmla="*/ 287052 w 406944"/>
                  <a:gd name="connsiteY13" fmla="*/ 321306 h 427334"/>
                  <a:gd name="connsiteX14" fmla="*/ 204690 w 406944"/>
                  <a:gd name="connsiteY14" fmla="*/ 414524 h 427334"/>
                  <a:gd name="connsiteX15" fmla="*/ 175203 w 406944"/>
                  <a:gd name="connsiteY15" fmla="*/ 422425 h 427334"/>
                  <a:gd name="connsiteX16" fmla="*/ 0 w 406944"/>
                  <a:gd name="connsiteY16" fmla="*/ 321272 h 427334"/>
                  <a:gd name="connsiteX17" fmla="*/ 84108 w 406944"/>
                  <a:gd name="connsiteY17" fmla="*/ 142283 h 427334"/>
                  <a:gd name="connsiteX18" fmla="*/ 147226 w 406944"/>
                  <a:gd name="connsiteY18" fmla="*/ 75978 h 427334"/>
                  <a:gd name="connsiteX19" fmla="*/ 236444 w 406944"/>
                  <a:gd name="connsiteY19" fmla="*/ 9762 h 427334"/>
                  <a:gd name="connsiteX20" fmla="*/ 279202 w 406944"/>
                  <a:gd name="connsiteY20" fmla="*/ 575 h 427334"/>
                  <a:gd name="connsiteX21" fmla="*/ 279242 w 406944"/>
                  <a:gd name="connsiteY21" fmla="*/ 1303 h 427334"/>
                  <a:gd name="connsiteX22" fmla="*/ 288236 w 406944"/>
                  <a:gd name="connsiteY22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16181 w 406944"/>
                  <a:gd name="connsiteY4" fmla="*/ 209846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192368 w 406944"/>
                  <a:gd name="connsiteY4" fmla="*/ 202702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192368 w 406944"/>
                  <a:gd name="connsiteY4" fmla="*/ 202702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06655 w 406944"/>
                  <a:gd name="connsiteY4" fmla="*/ 221752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06655 w 406944"/>
                  <a:gd name="connsiteY4" fmla="*/ 221752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13798 w 406944"/>
                  <a:gd name="connsiteY4" fmla="*/ 205083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13798 w 406944"/>
                  <a:gd name="connsiteY4" fmla="*/ 205083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287052 w 406944"/>
                  <a:gd name="connsiteY11" fmla="*/ 321306 h 427334"/>
                  <a:gd name="connsiteX12" fmla="*/ 204690 w 406944"/>
                  <a:gd name="connsiteY12" fmla="*/ 414524 h 427334"/>
                  <a:gd name="connsiteX13" fmla="*/ 175203 w 406944"/>
                  <a:gd name="connsiteY13" fmla="*/ 422425 h 427334"/>
                  <a:gd name="connsiteX14" fmla="*/ 0 w 406944"/>
                  <a:gd name="connsiteY14" fmla="*/ 321272 h 427334"/>
                  <a:gd name="connsiteX15" fmla="*/ 84108 w 406944"/>
                  <a:gd name="connsiteY15" fmla="*/ 142283 h 427334"/>
                  <a:gd name="connsiteX16" fmla="*/ 147226 w 406944"/>
                  <a:gd name="connsiteY16" fmla="*/ 75978 h 427334"/>
                  <a:gd name="connsiteX17" fmla="*/ 236444 w 406944"/>
                  <a:gd name="connsiteY17" fmla="*/ 9762 h 427334"/>
                  <a:gd name="connsiteX18" fmla="*/ 279202 w 406944"/>
                  <a:gd name="connsiteY18" fmla="*/ 575 h 427334"/>
                  <a:gd name="connsiteX19" fmla="*/ 279242 w 406944"/>
                  <a:gd name="connsiteY19" fmla="*/ 1303 h 427334"/>
                  <a:gd name="connsiteX20" fmla="*/ 288236 w 406944"/>
                  <a:gd name="connsiteY20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13798 w 406944"/>
                  <a:gd name="connsiteY4" fmla="*/ 205083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287052 w 406944"/>
                  <a:gd name="connsiteY10" fmla="*/ 321306 h 427334"/>
                  <a:gd name="connsiteX11" fmla="*/ 204690 w 406944"/>
                  <a:gd name="connsiteY11" fmla="*/ 414524 h 427334"/>
                  <a:gd name="connsiteX12" fmla="*/ 175203 w 406944"/>
                  <a:gd name="connsiteY12" fmla="*/ 422425 h 427334"/>
                  <a:gd name="connsiteX13" fmla="*/ 0 w 406944"/>
                  <a:gd name="connsiteY13" fmla="*/ 321272 h 427334"/>
                  <a:gd name="connsiteX14" fmla="*/ 84108 w 406944"/>
                  <a:gd name="connsiteY14" fmla="*/ 142283 h 427334"/>
                  <a:gd name="connsiteX15" fmla="*/ 147226 w 406944"/>
                  <a:gd name="connsiteY15" fmla="*/ 75978 h 427334"/>
                  <a:gd name="connsiteX16" fmla="*/ 236444 w 406944"/>
                  <a:gd name="connsiteY16" fmla="*/ 9762 h 427334"/>
                  <a:gd name="connsiteX17" fmla="*/ 279202 w 406944"/>
                  <a:gd name="connsiteY17" fmla="*/ 575 h 427334"/>
                  <a:gd name="connsiteX18" fmla="*/ 279242 w 406944"/>
                  <a:gd name="connsiteY18" fmla="*/ 1303 h 427334"/>
                  <a:gd name="connsiteX19" fmla="*/ 288236 w 406944"/>
                  <a:gd name="connsiteY19" fmla="*/ 0 h 4273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406944" h="427334">
                    <a:moveTo>
                      <a:pt x="288236" y="0"/>
                    </a:moveTo>
                    <a:cubicBezTo>
                      <a:pt x="331440" y="0"/>
                      <a:pt x="391863" y="26313"/>
                      <a:pt x="385513" y="53757"/>
                    </a:cubicBezTo>
                    <a:cubicBezTo>
                      <a:pt x="379163" y="81201"/>
                      <a:pt x="336203" y="93228"/>
                      <a:pt x="292999" y="93228"/>
                    </a:cubicBezTo>
                    <a:lnTo>
                      <a:pt x="266991" y="115729"/>
                    </a:lnTo>
                    <a:cubicBezTo>
                      <a:pt x="254188" y="135165"/>
                      <a:pt x="182964" y="160780"/>
                      <a:pt x="213798" y="205083"/>
                    </a:cubicBezTo>
                    <a:cubicBezTo>
                      <a:pt x="244632" y="249386"/>
                      <a:pt x="283513" y="177593"/>
                      <a:pt x="298305" y="169176"/>
                    </a:cubicBezTo>
                    <a:lnTo>
                      <a:pt x="304936" y="159341"/>
                    </a:lnTo>
                    <a:cubicBezTo>
                      <a:pt x="315749" y="148528"/>
                      <a:pt x="330688" y="141839"/>
                      <a:pt x="347189" y="141839"/>
                    </a:cubicBezTo>
                    <a:cubicBezTo>
                      <a:pt x="380191" y="141839"/>
                      <a:pt x="406944" y="168592"/>
                      <a:pt x="406944" y="201594"/>
                    </a:cubicBezTo>
                    <a:cubicBezTo>
                      <a:pt x="406944" y="226346"/>
                      <a:pt x="391896" y="247582"/>
                      <a:pt x="370449" y="256653"/>
                    </a:cubicBezTo>
                    <a:lnTo>
                      <a:pt x="287052" y="321306"/>
                    </a:lnTo>
                    <a:cubicBezTo>
                      <a:pt x="281005" y="364738"/>
                      <a:pt x="249711" y="402461"/>
                      <a:pt x="204690" y="414524"/>
                    </a:cubicBezTo>
                    <a:lnTo>
                      <a:pt x="175203" y="422425"/>
                    </a:lnTo>
                    <a:cubicBezTo>
                      <a:pt x="98890" y="442873"/>
                      <a:pt x="20448" y="397585"/>
                      <a:pt x="0" y="321272"/>
                    </a:cubicBezTo>
                    <a:lnTo>
                      <a:pt x="84108" y="142283"/>
                    </a:lnTo>
                    <a:cubicBezTo>
                      <a:pt x="105147" y="120181"/>
                      <a:pt x="115847" y="104817"/>
                      <a:pt x="147226" y="75978"/>
                    </a:cubicBezTo>
                    <a:cubicBezTo>
                      <a:pt x="178605" y="47139"/>
                      <a:pt x="196121" y="25325"/>
                      <a:pt x="236444" y="9762"/>
                    </a:cubicBezTo>
                    <a:lnTo>
                      <a:pt x="279202" y="575"/>
                    </a:lnTo>
                    <a:cubicBezTo>
                      <a:pt x="279215" y="818"/>
                      <a:pt x="279229" y="1060"/>
                      <a:pt x="279242" y="1303"/>
                    </a:cubicBezTo>
                    <a:lnTo>
                      <a:pt x="288236" y="0"/>
                    </a:ln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9" name="四角形: 上の 2 つの角を丸める 5">
                <a:extLst>
                  <a:ext uri="{FF2B5EF4-FFF2-40B4-BE49-F238E27FC236}">
                    <a16:creationId xmlns:a16="http://schemas.microsoft.com/office/drawing/2014/main" id="{E044C6B9-C8F1-1DCE-CBF8-971227FB200A}"/>
                  </a:ext>
                </a:extLst>
              </p:cNvPr>
              <p:cNvSpPr/>
              <p:nvPr/>
            </p:nvSpPr>
            <p:spPr bwMode="auto">
              <a:xfrm rot="19800000" flipH="1">
                <a:off x="1689051" y="2984553"/>
                <a:ext cx="268040" cy="787798"/>
              </a:xfrm>
              <a:custGeom>
                <a:avLst/>
                <a:gdLst>
                  <a:gd name="connsiteX0" fmla="*/ 134020 w 268039"/>
                  <a:gd name="connsiteY0" fmla="*/ 0 h 787798"/>
                  <a:gd name="connsiteX1" fmla="*/ 134020 w 268039"/>
                  <a:gd name="connsiteY1" fmla="*/ 0 h 787798"/>
                  <a:gd name="connsiteX2" fmla="*/ 268040 w 268039"/>
                  <a:gd name="connsiteY2" fmla="*/ 134020 h 787798"/>
                  <a:gd name="connsiteX3" fmla="*/ 268039 w 268039"/>
                  <a:gd name="connsiteY3" fmla="*/ 787798 h 787798"/>
                  <a:gd name="connsiteX4" fmla="*/ 268039 w 268039"/>
                  <a:gd name="connsiteY4" fmla="*/ 787798 h 787798"/>
                  <a:gd name="connsiteX5" fmla="*/ 0 w 268039"/>
                  <a:gd name="connsiteY5" fmla="*/ 787798 h 787798"/>
                  <a:gd name="connsiteX6" fmla="*/ 0 w 268039"/>
                  <a:gd name="connsiteY6" fmla="*/ 787798 h 787798"/>
                  <a:gd name="connsiteX7" fmla="*/ 0 w 268039"/>
                  <a:gd name="connsiteY7" fmla="*/ 134020 h 787798"/>
                  <a:gd name="connsiteX8" fmla="*/ 134020 w 268039"/>
                  <a:gd name="connsiteY8" fmla="*/ 0 h 787798"/>
                  <a:gd name="connsiteX0" fmla="*/ 134020 w 268040"/>
                  <a:gd name="connsiteY0" fmla="*/ 0 h 787798"/>
                  <a:gd name="connsiteX1" fmla="*/ 134020 w 268040"/>
                  <a:gd name="connsiteY1" fmla="*/ 0 h 787798"/>
                  <a:gd name="connsiteX2" fmla="*/ 268040 w 268040"/>
                  <a:gd name="connsiteY2" fmla="*/ 134020 h 787798"/>
                  <a:gd name="connsiteX3" fmla="*/ 268039 w 268040"/>
                  <a:gd name="connsiteY3" fmla="*/ 787798 h 787798"/>
                  <a:gd name="connsiteX4" fmla="*/ 268039 w 268040"/>
                  <a:gd name="connsiteY4" fmla="*/ 787798 h 787798"/>
                  <a:gd name="connsiteX5" fmla="*/ 0 w 268040"/>
                  <a:gd name="connsiteY5" fmla="*/ 787798 h 787798"/>
                  <a:gd name="connsiteX6" fmla="*/ 53944 w 268040"/>
                  <a:gd name="connsiteY6" fmla="*/ 785982 h 787798"/>
                  <a:gd name="connsiteX7" fmla="*/ 0 w 268040"/>
                  <a:gd name="connsiteY7" fmla="*/ 134020 h 787798"/>
                  <a:gd name="connsiteX8" fmla="*/ 134020 w 268040"/>
                  <a:gd name="connsiteY8" fmla="*/ 0 h 787798"/>
                  <a:gd name="connsiteX0" fmla="*/ 134020 w 268040"/>
                  <a:gd name="connsiteY0" fmla="*/ 0 h 787798"/>
                  <a:gd name="connsiteX1" fmla="*/ 134020 w 268040"/>
                  <a:gd name="connsiteY1" fmla="*/ 0 h 787798"/>
                  <a:gd name="connsiteX2" fmla="*/ 268040 w 268040"/>
                  <a:gd name="connsiteY2" fmla="*/ 134020 h 787798"/>
                  <a:gd name="connsiteX3" fmla="*/ 268039 w 268040"/>
                  <a:gd name="connsiteY3" fmla="*/ 787798 h 787798"/>
                  <a:gd name="connsiteX4" fmla="*/ 268039 w 268040"/>
                  <a:gd name="connsiteY4" fmla="*/ 787798 h 787798"/>
                  <a:gd name="connsiteX5" fmla="*/ 0 w 268040"/>
                  <a:gd name="connsiteY5" fmla="*/ 787798 h 787798"/>
                  <a:gd name="connsiteX6" fmla="*/ 53944 w 268040"/>
                  <a:gd name="connsiteY6" fmla="*/ 785982 h 787798"/>
                  <a:gd name="connsiteX7" fmla="*/ 0 w 268040"/>
                  <a:gd name="connsiteY7" fmla="*/ 134020 h 787798"/>
                  <a:gd name="connsiteX8" fmla="*/ 134020 w 268040"/>
                  <a:gd name="connsiteY8" fmla="*/ 0 h 787798"/>
                  <a:gd name="connsiteX0" fmla="*/ 134020 w 268040"/>
                  <a:gd name="connsiteY0" fmla="*/ 0 h 787798"/>
                  <a:gd name="connsiteX1" fmla="*/ 134020 w 268040"/>
                  <a:gd name="connsiteY1" fmla="*/ 0 h 787798"/>
                  <a:gd name="connsiteX2" fmla="*/ 268040 w 268040"/>
                  <a:gd name="connsiteY2" fmla="*/ 134020 h 787798"/>
                  <a:gd name="connsiteX3" fmla="*/ 268039 w 268040"/>
                  <a:gd name="connsiteY3" fmla="*/ 787798 h 787798"/>
                  <a:gd name="connsiteX4" fmla="*/ 268039 w 268040"/>
                  <a:gd name="connsiteY4" fmla="*/ 787798 h 787798"/>
                  <a:gd name="connsiteX5" fmla="*/ 53944 w 268040"/>
                  <a:gd name="connsiteY5" fmla="*/ 785982 h 787798"/>
                  <a:gd name="connsiteX6" fmla="*/ 0 w 268040"/>
                  <a:gd name="connsiteY6" fmla="*/ 134020 h 787798"/>
                  <a:gd name="connsiteX7" fmla="*/ 134020 w 268040"/>
                  <a:gd name="connsiteY7" fmla="*/ 0 h 7877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68040" h="787798">
                    <a:moveTo>
                      <a:pt x="134020" y="0"/>
                    </a:moveTo>
                    <a:lnTo>
                      <a:pt x="134020" y="0"/>
                    </a:lnTo>
                    <a:cubicBezTo>
                      <a:pt x="208037" y="0"/>
                      <a:pt x="268040" y="60003"/>
                      <a:pt x="268040" y="134020"/>
                    </a:cubicBezTo>
                    <a:cubicBezTo>
                      <a:pt x="268040" y="351946"/>
                      <a:pt x="268039" y="569872"/>
                      <a:pt x="268039" y="787798"/>
                    </a:cubicBezTo>
                    <a:lnTo>
                      <a:pt x="268039" y="787798"/>
                    </a:lnTo>
                    <a:lnTo>
                      <a:pt x="53944" y="785982"/>
                    </a:lnTo>
                    <a:lnTo>
                      <a:pt x="0" y="134020"/>
                    </a:lnTo>
                    <a:cubicBezTo>
                      <a:pt x="0" y="60003"/>
                      <a:pt x="60003" y="0"/>
                      <a:pt x="134020" y="0"/>
                    </a:cubicBezTo>
                    <a:close/>
                  </a:path>
                </a:pathLst>
              </a:custGeom>
              <a:solidFill>
                <a:srgbClr val="FF33CC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40" name="フリーフォーム: 図形 39">
                <a:extLst>
                  <a:ext uri="{FF2B5EF4-FFF2-40B4-BE49-F238E27FC236}">
                    <a16:creationId xmlns:a16="http://schemas.microsoft.com/office/drawing/2014/main" id="{4136BA45-ACE6-597A-B7B2-303DE6EAA58B}"/>
                  </a:ext>
                </a:extLst>
              </p:cNvPr>
              <p:cNvSpPr/>
              <p:nvPr/>
            </p:nvSpPr>
            <p:spPr bwMode="auto">
              <a:xfrm>
                <a:off x="907515" y="4134794"/>
                <a:ext cx="456834" cy="298728"/>
              </a:xfrm>
              <a:custGeom>
                <a:avLst/>
                <a:gdLst>
                  <a:gd name="connsiteX0" fmla="*/ 495918 w 944316"/>
                  <a:gd name="connsiteY0" fmla="*/ 0 h 542925"/>
                  <a:gd name="connsiteX1" fmla="*/ 944315 w 944316"/>
                  <a:gd name="connsiteY1" fmla="*/ 0 h 542925"/>
                  <a:gd name="connsiteX2" fmla="*/ 944315 w 944316"/>
                  <a:gd name="connsiteY2" fmla="*/ 385477 h 542925"/>
                  <a:gd name="connsiteX3" fmla="*/ 944316 w 944316"/>
                  <a:gd name="connsiteY3" fmla="*/ 385482 h 542925"/>
                  <a:gd name="connsiteX4" fmla="*/ 944315 w 944316"/>
                  <a:gd name="connsiteY4" fmla="*/ 516267 h 542925"/>
                  <a:gd name="connsiteX5" fmla="*/ 917657 w 944316"/>
                  <a:gd name="connsiteY5" fmla="*/ 542925 h 542925"/>
                  <a:gd name="connsiteX6" fmla="*/ 26658 w 944316"/>
                  <a:gd name="connsiteY6" fmla="*/ 542925 h 542925"/>
                  <a:gd name="connsiteX7" fmla="*/ 0 w 944316"/>
                  <a:gd name="connsiteY7" fmla="*/ 516267 h 542925"/>
                  <a:gd name="connsiteX8" fmla="*/ 0 w 944316"/>
                  <a:gd name="connsiteY8" fmla="*/ 385482 h 542925"/>
                  <a:gd name="connsiteX9" fmla="*/ 157444 w 944316"/>
                  <a:gd name="connsiteY9" fmla="*/ 228038 h 542925"/>
                  <a:gd name="connsiteX10" fmla="*/ 372406 w 944316"/>
                  <a:gd name="connsiteY10" fmla="*/ 221967 h 542925"/>
                  <a:gd name="connsiteX11" fmla="*/ 496231 w 944316"/>
                  <a:gd name="connsiteY11" fmla="*/ 88617 h 542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944316" h="542925">
                    <a:moveTo>
                      <a:pt x="495918" y="0"/>
                    </a:moveTo>
                    <a:lnTo>
                      <a:pt x="944315" y="0"/>
                    </a:lnTo>
                    <a:lnTo>
                      <a:pt x="944315" y="385477"/>
                    </a:lnTo>
                    <a:cubicBezTo>
                      <a:pt x="944315" y="385479"/>
                      <a:pt x="944316" y="385480"/>
                      <a:pt x="944316" y="385482"/>
                    </a:cubicBezTo>
                    <a:cubicBezTo>
                      <a:pt x="944316" y="429077"/>
                      <a:pt x="944315" y="472672"/>
                      <a:pt x="944315" y="516267"/>
                    </a:cubicBezTo>
                    <a:cubicBezTo>
                      <a:pt x="944315" y="530990"/>
                      <a:pt x="932380" y="542925"/>
                      <a:pt x="917657" y="542925"/>
                    </a:cubicBezTo>
                    <a:lnTo>
                      <a:pt x="26658" y="542925"/>
                    </a:lnTo>
                    <a:cubicBezTo>
                      <a:pt x="11935" y="542925"/>
                      <a:pt x="0" y="530990"/>
                      <a:pt x="0" y="516267"/>
                    </a:cubicBezTo>
                    <a:lnTo>
                      <a:pt x="0" y="385482"/>
                    </a:lnTo>
                    <a:cubicBezTo>
                      <a:pt x="0" y="298528"/>
                      <a:pt x="70490" y="228038"/>
                      <a:pt x="157444" y="228038"/>
                    </a:cubicBezTo>
                    <a:lnTo>
                      <a:pt x="372406" y="221967"/>
                    </a:lnTo>
                    <a:lnTo>
                      <a:pt x="496231" y="88617"/>
                    </a:ln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41" name="フリーフォーム: 図形 40">
                <a:extLst>
                  <a:ext uri="{FF2B5EF4-FFF2-40B4-BE49-F238E27FC236}">
                    <a16:creationId xmlns:a16="http://schemas.microsoft.com/office/drawing/2014/main" id="{CCDE222B-304E-1E09-82CF-B2F54E517439}"/>
                  </a:ext>
                </a:extLst>
              </p:cNvPr>
              <p:cNvSpPr/>
              <p:nvPr/>
            </p:nvSpPr>
            <p:spPr bwMode="auto">
              <a:xfrm flipH="1">
                <a:off x="1474377" y="4134794"/>
                <a:ext cx="456832" cy="298728"/>
              </a:xfrm>
              <a:custGeom>
                <a:avLst/>
                <a:gdLst>
                  <a:gd name="connsiteX0" fmla="*/ 495918 w 944316"/>
                  <a:gd name="connsiteY0" fmla="*/ 0 h 542925"/>
                  <a:gd name="connsiteX1" fmla="*/ 944315 w 944316"/>
                  <a:gd name="connsiteY1" fmla="*/ 0 h 542925"/>
                  <a:gd name="connsiteX2" fmla="*/ 944315 w 944316"/>
                  <a:gd name="connsiteY2" fmla="*/ 385477 h 542925"/>
                  <a:gd name="connsiteX3" fmla="*/ 944316 w 944316"/>
                  <a:gd name="connsiteY3" fmla="*/ 385482 h 542925"/>
                  <a:gd name="connsiteX4" fmla="*/ 944315 w 944316"/>
                  <a:gd name="connsiteY4" fmla="*/ 516267 h 542925"/>
                  <a:gd name="connsiteX5" fmla="*/ 917657 w 944316"/>
                  <a:gd name="connsiteY5" fmla="*/ 542925 h 542925"/>
                  <a:gd name="connsiteX6" fmla="*/ 26658 w 944316"/>
                  <a:gd name="connsiteY6" fmla="*/ 542925 h 542925"/>
                  <a:gd name="connsiteX7" fmla="*/ 0 w 944316"/>
                  <a:gd name="connsiteY7" fmla="*/ 516267 h 542925"/>
                  <a:gd name="connsiteX8" fmla="*/ 0 w 944316"/>
                  <a:gd name="connsiteY8" fmla="*/ 385482 h 542925"/>
                  <a:gd name="connsiteX9" fmla="*/ 157444 w 944316"/>
                  <a:gd name="connsiteY9" fmla="*/ 228038 h 542925"/>
                  <a:gd name="connsiteX10" fmla="*/ 372406 w 944316"/>
                  <a:gd name="connsiteY10" fmla="*/ 221967 h 542925"/>
                  <a:gd name="connsiteX11" fmla="*/ 496231 w 944316"/>
                  <a:gd name="connsiteY11" fmla="*/ 88617 h 542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944316" h="542925">
                    <a:moveTo>
                      <a:pt x="495918" y="0"/>
                    </a:moveTo>
                    <a:lnTo>
                      <a:pt x="944315" y="0"/>
                    </a:lnTo>
                    <a:lnTo>
                      <a:pt x="944315" y="385477"/>
                    </a:lnTo>
                    <a:cubicBezTo>
                      <a:pt x="944315" y="385479"/>
                      <a:pt x="944316" y="385480"/>
                      <a:pt x="944316" y="385482"/>
                    </a:cubicBezTo>
                    <a:cubicBezTo>
                      <a:pt x="944316" y="429077"/>
                      <a:pt x="944315" y="472672"/>
                      <a:pt x="944315" y="516267"/>
                    </a:cubicBezTo>
                    <a:cubicBezTo>
                      <a:pt x="944315" y="530990"/>
                      <a:pt x="932380" y="542925"/>
                      <a:pt x="917657" y="542925"/>
                    </a:cubicBezTo>
                    <a:lnTo>
                      <a:pt x="26658" y="542925"/>
                    </a:lnTo>
                    <a:cubicBezTo>
                      <a:pt x="11935" y="542925"/>
                      <a:pt x="0" y="530990"/>
                      <a:pt x="0" y="516267"/>
                    </a:cubicBezTo>
                    <a:lnTo>
                      <a:pt x="0" y="385482"/>
                    </a:lnTo>
                    <a:cubicBezTo>
                      <a:pt x="0" y="298528"/>
                      <a:pt x="70490" y="228038"/>
                      <a:pt x="157444" y="228038"/>
                    </a:cubicBezTo>
                    <a:lnTo>
                      <a:pt x="372406" y="221967"/>
                    </a:lnTo>
                    <a:lnTo>
                      <a:pt x="496231" y="88617"/>
                    </a:ln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42" name="四角形: 上の 2 つの角を丸める 5">
                <a:extLst>
                  <a:ext uri="{FF2B5EF4-FFF2-40B4-BE49-F238E27FC236}">
                    <a16:creationId xmlns:a16="http://schemas.microsoft.com/office/drawing/2014/main" id="{90F7A7D1-F542-D1D3-F9BF-5033621A1ADF}"/>
                  </a:ext>
                </a:extLst>
              </p:cNvPr>
              <p:cNvSpPr/>
              <p:nvPr/>
            </p:nvSpPr>
            <p:spPr bwMode="auto">
              <a:xfrm rot="1800000">
                <a:off x="861196" y="2984553"/>
                <a:ext cx="268040" cy="787798"/>
              </a:xfrm>
              <a:custGeom>
                <a:avLst/>
                <a:gdLst>
                  <a:gd name="connsiteX0" fmla="*/ 134020 w 268039"/>
                  <a:gd name="connsiteY0" fmla="*/ 0 h 787798"/>
                  <a:gd name="connsiteX1" fmla="*/ 134020 w 268039"/>
                  <a:gd name="connsiteY1" fmla="*/ 0 h 787798"/>
                  <a:gd name="connsiteX2" fmla="*/ 268040 w 268039"/>
                  <a:gd name="connsiteY2" fmla="*/ 134020 h 787798"/>
                  <a:gd name="connsiteX3" fmla="*/ 268039 w 268039"/>
                  <a:gd name="connsiteY3" fmla="*/ 787798 h 787798"/>
                  <a:gd name="connsiteX4" fmla="*/ 268039 w 268039"/>
                  <a:gd name="connsiteY4" fmla="*/ 787798 h 787798"/>
                  <a:gd name="connsiteX5" fmla="*/ 0 w 268039"/>
                  <a:gd name="connsiteY5" fmla="*/ 787798 h 787798"/>
                  <a:gd name="connsiteX6" fmla="*/ 0 w 268039"/>
                  <a:gd name="connsiteY6" fmla="*/ 787798 h 787798"/>
                  <a:gd name="connsiteX7" fmla="*/ 0 w 268039"/>
                  <a:gd name="connsiteY7" fmla="*/ 134020 h 787798"/>
                  <a:gd name="connsiteX8" fmla="*/ 134020 w 268039"/>
                  <a:gd name="connsiteY8" fmla="*/ 0 h 787798"/>
                  <a:gd name="connsiteX0" fmla="*/ 134020 w 268040"/>
                  <a:gd name="connsiteY0" fmla="*/ 0 h 787798"/>
                  <a:gd name="connsiteX1" fmla="*/ 134020 w 268040"/>
                  <a:gd name="connsiteY1" fmla="*/ 0 h 787798"/>
                  <a:gd name="connsiteX2" fmla="*/ 268040 w 268040"/>
                  <a:gd name="connsiteY2" fmla="*/ 134020 h 787798"/>
                  <a:gd name="connsiteX3" fmla="*/ 268039 w 268040"/>
                  <a:gd name="connsiteY3" fmla="*/ 787798 h 787798"/>
                  <a:gd name="connsiteX4" fmla="*/ 268039 w 268040"/>
                  <a:gd name="connsiteY4" fmla="*/ 787798 h 787798"/>
                  <a:gd name="connsiteX5" fmla="*/ 0 w 268040"/>
                  <a:gd name="connsiteY5" fmla="*/ 787798 h 787798"/>
                  <a:gd name="connsiteX6" fmla="*/ 53944 w 268040"/>
                  <a:gd name="connsiteY6" fmla="*/ 785982 h 787798"/>
                  <a:gd name="connsiteX7" fmla="*/ 0 w 268040"/>
                  <a:gd name="connsiteY7" fmla="*/ 134020 h 787798"/>
                  <a:gd name="connsiteX8" fmla="*/ 134020 w 268040"/>
                  <a:gd name="connsiteY8" fmla="*/ 0 h 787798"/>
                  <a:gd name="connsiteX0" fmla="*/ 134020 w 268040"/>
                  <a:gd name="connsiteY0" fmla="*/ 0 h 787798"/>
                  <a:gd name="connsiteX1" fmla="*/ 134020 w 268040"/>
                  <a:gd name="connsiteY1" fmla="*/ 0 h 787798"/>
                  <a:gd name="connsiteX2" fmla="*/ 268040 w 268040"/>
                  <a:gd name="connsiteY2" fmla="*/ 134020 h 787798"/>
                  <a:gd name="connsiteX3" fmla="*/ 268039 w 268040"/>
                  <a:gd name="connsiteY3" fmla="*/ 787798 h 787798"/>
                  <a:gd name="connsiteX4" fmla="*/ 268039 w 268040"/>
                  <a:gd name="connsiteY4" fmla="*/ 787798 h 787798"/>
                  <a:gd name="connsiteX5" fmla="*/ 0 w 268040"/>
                  <a:gd name="connsiteY5" fmla="*/ 787798 h 787798"/>
                  <a:gd name="connsiteX6" fmla="*/ 53944 w 268040"/>
                  <a:gd name="connsiteY6" fmla="*/ 785982 h 787798"/>
                  <a:gd name="connsiteX7" fmla="*/ 0 w 268040"/>
                  <a:gd name="connsiteY7" fmla="*/ 134020 h 787798"/>
                  <a:gd name="connsiteX8" fmla="*/ 134020 w 268040"/>
                  <a:gd name="connsiteY8" fmla="*/ 0 h 787798"/>
                  <a:gd name="connsiteX0" fmla="*/ 134020 w 268040"/>
                  <a:gd name="connsiteY0" fmla="*/ 0 h 787798"/>
                  <a:gd name="connsiteX1" fmla="*/ 134020 w 268040"/>
                  <a:gd name="connsiteY1" fmla="*/ 0 h 787798"/>
                  <a:gd name="connsiteX2" fmla="*/ 268040 w 268040"/>
                  <a:gd name="connsiteY2" fmla="*/ 134020 h 787798"/>
                  <a:gd name="connsiteX3" fmla="*/ 268039 w 268040"/>
                  <a:gd name="connsiteY3" fmla="*/ 787798 h 787798"/>
                  <a:gd name="connsiteX4" fmla="*/ 268039 w 268040"/>
                  <a:gd name="connsiteY4" fmla="*/ 787798 h 787798"/>
                  <a:gd name="connsiteX5" fmla="*/ 53944 w 268040"/>
                  <a:gd name="connsiteY5" fmla="*/ 785982 h 787798"/>
                  <a:gd name="connsiteX6" fmla="*/ 0 w 268040"/>
                  <a:gd name="connsiteY6" fmla="*/ 134020 h 787798"/>
                  <a:gd name="connsiteX7" fmla="*/ 134020 w 268040"/>
                  <a:gd name="connsiteY7" fmla="*/ 0 h 7877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68040" h="787798">
                    <a:moveTo>
                      <a:pt x="134020" y="0"/>
                    </a:moveTo>
                    <a:lnTo>
                      <a:pt x="134020" y="0"/>
                    </a:lnTo>
                    <a:cubicBezTo>
                      <a:pt x="208037" y="0"/>
                      <a:pt x="268040" y="60003"/>
                      <a:pt x="268040" y="134020"/>
                    </a:cubicBezTo>
                    <a:cubicBezTo>
                      <a:pt x="268040" y="351946"/>
                      <a:pt x="268039" y="569872"/>
                      <a:pt x="268039" y="787798"/>
                    </a:cubicBezTo>
                    <a:lnTo>
                      <a:pt x="268039" y="787798"/>
                    </a:lnTo>
                    <a:lnTo>
                      <a:pt x="53944" y="785982"/>
                    </a:lnTo>
                    <a:lnTo>
                      <a:pt x="0" y="134020"/>
                    </a:lnTo>
                    <a:cubicBezTo>
                      <a:pt x="0" y="60003"/>
                      <a:pt x="60003" y="0"/>
                      <a:pt x="134020" y="0"/>
                    </a:cubicBezTo>
                    <a:close/>
                  </a:path>
                </a:pathLst>
              </a:custGeom>
              <a:solidFill>
                <a:srgbClr val="FF33CC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43" name="フリーフォーム: 図形 42">
                <a:extLst>
                  <a:ext uri="{FF2B5EF4-FFF2-40B4-BE49-F238E27FC236}">
                    <a16:creationId xmlns:a16="http://schemas.microsoft.com/office/drawing/2014/main" id="{58EDAF80-178F-5CB5-5067-BEA423480F3B}"/>
                  </a:ext>
                </a:extLst>
              </p:cNvPr>
              <p:cNvSpPr/>
              <p:nvPr/>
            </p:nvSpPr>
            <p:spPr bwMode="auto">
              <a:xfrm rot="10800000">
                <a:off x="1024087" y="3668492"/>
                <a:ext cx="780726" cy="517964"/>
              </a:xfrm>
              <a:custGeom>
                <a:avLst/>
                <a:gdLst>
                  <a:gd name="connsiteX0" fmla="*/ 809300 w 809300"/>
                  <a:gd name="connsiteY0" fmla="*/ 435225 h 435225"/>
                  <a:gd name="connsiteX1" fmla="*/ 0 w 809300"/>
                  <a:gd name="connsiteY1" fmla="*/ 435225 h 435225"/>
                  <a:gd name="connsiteX2" fmla="*/ 76156 w 809300"/>
                  <a:gd name="connsiteY2" fmla="*/ 0 h 435225"/>
                  <a:gd name="connsiteX3" fmla="*/ 368300 w 809300"/>
                  <a:gd name="connsiteY3" fmla="*/ 0 h 435225"/>
                  <a:gd name="connsiteX4" fmla="*/ 368300 w 809300"/>
                  <a:gd name="connsiteY4" fmla="*/ 290875 h 435225"/>
                  <a:gd name="connsiteX5" fmla="*/ 389163 w 809300"/>
                  <a:gd name="connsiteY5" fmla="*/ 311738 h 435225"/>
                  <a:gd name="connsiteX6" fmla="*/ 418459 w 809300"/>
                  <a:gd name="connsiteY6" fmla="*/ 311738 h 435225"/>
                  <a:gd name="connsiteX7" fmla="*/ 439322 w 809300"/>
                  <a:gd name="connsiteY7" fmla="*/ 290875 h 435225"/>
                  <a:gd name="connsiteX8" fmla="*/ 439322 w 809300"/>
                  <a:gd name="connsiteY8" fmla="*/ 0 h 435225"/>
                  <a:gd name="connsiteX9" fmla="*/ 733144 w 809300"/>
                  <a:gd name="connsiteY9" fmla="*/ 0 h 4352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09300" h="435225">
                    <a:moveTo>
                      <a:pt x="809300" y="435225"/>
                    </a:moveTo>
                    <a:lnTo>
                      <a:pt x="0" y="435225"/>
                    </a:lnTo>
                    <a:lnTo>
                      <a:pt x="76156" y="0"/>
                    </a:lnTo>
                    <a:lnTo>
                      <a:pt x="368300" y="0"/>
                    </a:lnTo>
                    <a:lnTo>
                      <a:pt x="368300" y="290875"/>
                    </a:lnTo>
                    <a:cubicBezTo>
                      <a:pt x="368300" y="302397"/>
                      <a:pt x="377641" y="311738"/>
                      <a:pt x="389163" y="311738"/>
                    </a:cubicBezTo>
                    <a:lnTo>
                      <a:pt x="418459" y="311738"/>
                    </a:lnTo>
                    <a:cubicBezTo>
                      <a:pt x="429981" y="311738"/>
                      <a:pt x="439322" y="302397"/>
                      <a:pt x="439322" y="290875"/>
                    </a:cubicBezTo>
                    <a:lnTo>
                      <a:pt x="439322" y="0"/>
                    </a:lnTo>
                    <a:lnTo>
                      <a:pt x="733144" y="0"/>
                    </a:lnTo>
                    <a:close/>
                  </a:path>
                </a:pathLst>
              </a:custGeom>
              <a:solidFill>
                <a:srgbClr val="C0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44" name="四角形: 上の 2 つの角を丸める 43">
                <a:extLst>
                  <a:ext uri="{FF2B5EF4-FFF2-40B4-BE49-F238E27FC236}">
                    <a16:creationId xmlns:a16="http://schemas.microsoft.com/office/drawing/2014/main" id="{F31EF1F8-8EB9-E37E-BDD9-4B9B36C25179}"/>
                  </a:ext>
                </a:extLst>
              </p:cNvPr>
              <p:cNvSpPr/>
              <p:nvPr/>
            </p:nvSpPr>
            <p:spPr bwMode="auto">
              <a:xfrm>
                <a:off x="990238" y="2984501"/>
                <a:ext cx="845722" cy="677438"/>
              </a:xfrm>
              <a:prstGeom prst="round2SameRect">
                <a:avLst>
                  <a:gd name="adj1" fmla="val 29376"/>
                  <a:gd name="adj2" fmla="val 0"/>
                </a:avLst>
              </a:prstGeom>
              <a:solidFill>
                <a:srgbClr val="FF33CC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45" name="フリーフォーム: 図形 44">
                <a:extLst>
                  <a:ext uri="{FF2B5EF4-FFF2-40B4-BE49-F238E27FC236}">
                    <a16:creationId xmlns:a16="http://schemas.microsoft.com/office/drawing/2014/main" id="{8116031F-DF48-645A-AE44-78E1038D9562}"/>
                  </a:ext>
                </a:extLst>
              </p:cNvPr>
              <p:cNvSpPr/>
              <p:nvPr/>
            </p:nvSpPr>
            <p:spPr bwMode="auto">
              <a:xfrm>
                <a:off x="1007610" y="2985717"/>
                <a:ext cx="809300" cy="971532"/>
              </a:xfrm>
              <a:custGeom>
                <a:avLst/>
                <a:gdLst>
                  <a:gd name="connsiteX0" fmla="*/ 73054 w 475228"/>
                  <a:gd name="connsiteY0" fmla="*/ 0 h 863097"/>
                  <a:gd name="connsiteX1" fmla="*/ 103533 w 475228"/>
                  <a:gd name="connsiteY1" fmla="*/ 0 h 863097"/>
                  <a:gd name="connsiteX2" fmla="*/ 111153 w 475228"/>
                  <a:gd name="connsiteY2" fmla="*/ 7620 h 863097"/>
                  <a:gd name="connsiteX3" fmla="*/ 111153 w 475228"/>
                  <a:gd name="connsiteY3" fmla="*/ 149799 h 863097"/>
                  <a:gd name="connsiteX4" fmla="*/ 370234 w 475228"/>
                  <a:gd name="connsiteY4" fmla="*/ 149799 h 863097"/>
                  <a:gd name="connsiteX5" fmla="*/ 370234 w 475228"/>
                  <a:gd name="connsiteY5" fmla="*/ 7620 h 863097"/>
                  <a:gd name="connsiteX6" fmla="*/ 377854 w 475228"/>
                  <a:gd name="connsiteY6" fmla="*/ 0 h 863097"/>
                  <a:gd name="connsiteX7" fmla="*/ 408333 w 475228"/>
                  <a:gd name="connsiteY7" fmla="*/ 0 h 863097"/>
                  <a:gd name="connsiteX8" fmla="*/ 415953 w 475228"/>
                  <a:gd name="connsiteY8" fmla="*/ 7620 h 863097"/>
                  <a:gd name="connsiteX9" fmla="*/ 415953 w 475228"/>
                  <a:gd name="connsiteY9" fmla="*/ 149799 h 863097"/>
                  <a:gd name="connsiteX10" fmla="*/ 436844 w 475228"/>
                  <a:gd name="connsiteY10" fmla="*/ 149799 h 863097"/>
                  <a:gd name="connsiteX11" fmla="*/ 475228 w 475228"/>
                  <a:gd name="connsiteY11" fmla="*/ 863097 h 863097"/>
                  <a:gd name="connsiteX12" fmla="*/ 0 w 475228"/>
                  <a:gd name="connsiteY12" fmla="*/ 863097 h 863097"/>
                  <a:gd name="connsiteX13" fmla="*/ 38384 w 475228"/>
                  <a:gd name="connsiteY13" fmla="*/ 149799 h 863097"/>
                  <a:gd name="connsiteX14" fmla="*/ 65434 w 475228"/>
                  <a:gd name="connsiteY14" fmla="*/ 149799 h 863097"/>
                  <a:gd name="connsiteX15" fmla="*/ 65434 w 475228"/>
                  <a:gd name="connsiteY15" fmla="*/ 7620 h 863097"/>
                  <a:gd name="connsiteX16" fmla="*/ 73054 w 475228"/>
                  <a:gd name="connsiteY16" fmla="*/ 0 h 8630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475228" h="863097">
                    <a:moveTo>
                      <a:pt x="73054" y="0"/>
                    </a:moveTo>
                    <a:lnTo>
                      <a:pt x="103533" y="0"/>
                    </a:lnTo>
                    <a:cubicBezTo>
                      <a:pt x="107741" y="0"/>
                      <a:pt x="111153" y="3412"/>
                      <a:pt x="111153" y="7620"/>
                    </a:cubicBezTo>
                    <a:lnTo>
                      <a:pt x="111153" y="149799"/>
                    </a:lnTo>
                    <a:lnTo>
                      <a:pt x="370234" y="149799"/>
                    </a:lnTo>
                    <a:lnTo>
                      <a:pt x="370234" y="7620"/>
                    </a:lnTo>
                    <a:cubicBezTo>
                      <a:pt x="370234" y="3412"/>
                      <a:pt x="373646" y="0"/>
                      <a:pt x="377854" y="0"/>
                    </a:cubicBezTo>
                    <a:lnTo>
                      <a:pt x="408333" y="0"/>
                    </a:lnTo>
                    <a:cubicBezTo>
                      <a:pt x="412541" y="0"/>
                      <a:pt x="415953" y="3412"/>
                      <a:pt x="415953" y="7620"/>
                    </a:cubicBezTo>
                    <a:lnTo>
                      <a:pt x="415953" y="149799"/>
                    </a:lnTo>
                    <a:lnTo>
                      <a:pt x="436844" y="149799"/>
                    </a:lnTo>
                    <a:lnTo>
                      <a:pt x="475228" y="863097"/>
                    </a:lnTo>
                    <a:lnTo>
                      <a:pt x="0" y="863097"/>
                    </a:lnTo>
                    <a:lnTo>
                      <a:pt x="38384" y="149799"/>
                    </a:lnTo>
                    <a:lnTo>
                      <a:pt x="65434" y="149799"/>
                    </a:lnTo>
                    <a:lnTo>
                      <a:pt x="65434" y="7620"/>
                    </a:lnTo>
                    <a:cubicBezTo>
                      <a:pt x="65434" y="3412"/>
                      <a:pt x="68846" y="0"/>
                      <a:pt x="73054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46" name="フリーフォーム: 図形 45">
                <a:extLst>
                  <a:ext uri="{FF2B5EF4-FFF2-40B4-BE49-F238E27FC236}">
                    <a16:creationId xmlns:a16="http://schemas.microsoft.com/office/drawing/2014/main" id="{AB43F864-C1B5-3458-DBD0-86FBC8475D46}"/>
                  </a:ext>
                </a:extLst>
              </p:cNvPr>
              <p:cNvSpPr/>
              <p:nvPr/>
            </p:nvSpPr>
            <p:spPr bwMode="auto">
              <a:xfrm>
                <a:off x="870048" y="1945656"/>
                <a:ext cx="1121184" cy="816273"/>
              </a:xfrm>
              <a:custGeom>
                <a:avLst/>
                <a:gdLst>
                  <a:gd name="connsiteX0" fmla="*/ 560592 w 1121184"/>
                  <a:gd name="connsiteY0" fmla="*/ 0 h 643341"/>
                  <a:gd name="connsiteX1" fmla="*/ 1121184 w 1121184"/>
                  <a:gd name="connsiteY1" fmla="*/ 483193 h 643341"/>
                  <a:gd name="connsiteX2" fmla="*/ 1112293 w 1121184"/>
                  <a:gd name="connsiteY2" fmla="*/ 559213 h 643341"/>
                  <a:gd name="connsiteX3" fmla="*/ 1108346 w 1121184"/>
                  <a:gd name="connsiteY3" fmla="*/ 560819 h 643341"/>
                  <a:gd name="connsiteX4" fmla="*/ 560592 w 1121184"/>
                  <a:gd name="connsiteY4" fmla="*/ 643341 h 643341"/>
                  <a:gd name="connsiteX5" fmla="*/ 12838 w 1121184"/>
                  <a:gd name="connsiteY5" fmla="*/ 560819 h 643341"/>
                  <a:gd name="connsiteX6" fmla="*/ 8891 w 1121184"/>
                  <a:gd name="connsiteY6" fmla="*/ 559213 h 643341"/>
                  <a:gd name="connsiteX7" fmla="*/ 0 w 1121184"/>
                  <a:gd name="connsiteY7" fmla="*/ 483193 h 643341"/>
                  <a:gd name="connsiteX8" fmla="*/ 560592 w 1121184"/>
                  <a:gd name="connsiteY8" fmla="*/ 0 h 6433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21184" h="643341">
                    <a:moveTo>
                      <a:pt x="560592" y="0"/>
                    </a:moveTo>
                    <a:cubicBezTo>
                      <a:pt x="870198" y="0"/>
                      <a:pt x="1121184" y="216333"/>
                      <a:pt x="1121184" y="483193"/>
                    </a:cubicBezTo>
                    <a:lnTo>
                      <a:pt x="1112293" y="559213"/>
                    </a:lnTo>
                    <a:lnTo>
                      <a:pt x="1108346" y="560819"/>
                    </a:lnTo>
                    <a:cubicBezTo>
                      <a:pt x="951987" y="612919"/>
                      <a:pt x="763493" y="643341"/>
                      <a:pt x="560592" y="643341"/>
                    </a:cubicBezTo>
                    <a:cubicBezTo>
                      <a:pt x="357692" y="643341"/>
                      <a:pt x="169197" y="612919"/>
                      <a:pt x="12838" y="560819"/>
                    </a:cubicBezTo>
                    <a:lnTo>
                      <a:pt x="8891" y="559213"/>
                    </a:lnTo>
                    <a:lnTo>
                      <a:pt x="0" y="483193"/>
                    </a:lnTo>
                    <a:cubicBezTo>
                      <a:pt x="0" y="216333"/>
                      <a:pt x="250986" y="0"/>
                      <a:pt x="560592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7" name="楕円 46">
                <a:extLst>
                  <a:ext uri="{FF2B5EF4-FFF2-40B4-BE49-F238E27FC236}">
                    <a16:creationId xmlns:a16="http://schemas.microsoft.com/office/drawing/2014/main" id="{3B27BA4C-84C3-C2EB-FA4A-BE43D9834C88}"/>
                  </a:ext>
                </a:extLst>
              </p:cNvPr>
              <p:cNvSpPr/>
              <p:nvPr/>
            </p:nvSpPr>
            <p:spPr bwMode="auto">
              <a:xfrm rot="20700000">
                <a:off x="831949" y="2398389"/>
                <a:ext cx="285997" cy="340057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8" name="楕円 47">
                <a:extLst>
                  <a:ext uri="{FF2B5EF4-FFF2-40B4-BE49-F238E27FC236}">
                    <a16:creationId xmlns:a16="http://schemas.microsoft.com/office/drawing/2014/main" id="{F64D46FC-FD27-3936-CBF2-AD0D1770E5F3}"/>
                  </a:ext>
                </a:extLst>
              </p:cNvPr>
              <p:cNvSpPr/>
              <p:nvPr/>
            </p:nvSpPr>
            <p:spPr bwMode="auto">
              <a:xfrm rot="900000" flipH="1">
                <a:off x="1743334" y="2398388"/>
                <a:ext cx="285997" cy="340057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9" name="楕円 48">
                <a:extLst>
                  <a:ext uri="{FF2B5EF4-FFF2-40B4-BE49-F238E27FC236}">
                    <a16:creationId xmlns:a16="http://schemas.microsoft.com/office/drawing/2014/main" id="{0026D841-75CC-8E94-2A3A-451590440A21}"/>
                  </a:ext>
                </a:extLst>
              </p:cNvPr>
              <p:cNvSpPr/>
              <p:nvPr/>
            </p:nvSpPr>
            <p:spPr bwMode="auto">
              <a:xfrm>
                <a:off x="947446" y="2055685"/>
                <a:ext cx="966387" cy="966386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0" name="フリーフォーム: 図形 49">
                <a:extLst>
                  <a:ext uri="{FF2B5EF4-FFF2-40B4-BE49-F238E27FC236}">
                    <a16:creationId xmlns:a16="http://schemas.microsoft.com/office/drawing/2014/main" id="{7DB3F7B6-189A-69A7-416C-874CE194B3B2}"/>
                  </a:ext>
                </a:extLst>
              </p:cNvPr>
              <p:cNvSpPr/>
              <p:nvPr/>
            </p:nvSpPr>
            <p:spPr bwMode="auto">
              <a:xfrm>
                <a:off x="1000151" y="2420299"/>
                <a:ext cx="344351" cy="183252"/>
              </a:xfrm>
              <a:custGeom>
                <a:avLst/>
                <a:gdLst>
                  <a:gd name="connsiteX0" fmla="*/ 316987 w 633974"/>
                  <a:gd name="connsiteY0" fmla="*/ 0 h 350894"/>
                  <a:gd name="connsiteX1" fmla="*/ 625004 w 633974"/>
                  <a:gd name="connsiteY1" fmla="*/ 153695 h 350894"/>
                  <a:gd name="connsiteX2" fmla="*/ 633974 w 633974"/>
                  <a:gd name="connsiteY2" fmla="*/ 175447 h 350894"/>
                  <a:gd name="connsiteX3" fmla="*/ 625004 w 633974"/>
                  <a:gd name="connsiteY3" fmla="*/ 197200 h 350894"/>
                  <a:gd name="connsiteX4" fmla="*/ 316987 w 633974"/>
                  <a:gd name="connsiteY4" fmla="*/ 350894 h 350894"/>
                  <a:gd name="connsiteX5" fmla="*/ 8970 w 633974"/>
                  <a:gd name="connsiteY5" fmla="*/ 197200 h 350894"/>
                  <a:gd name="connsiteX6" fmla="*/ 0 w 633974"/>
                  <a:gd name="connsiteY6" fmla="*/ 175447 h 350894"/>
                  <a:gd name="connsiteX7" fmla="*/ 8970 w 633974"/>
                  <a:gd name="connsiteY7" fmla="*/ 153695 h 350894"/>
                  <a:gd name="connsiteX8" fmla="*/ 316987 w 633974"/>
                  <a:gd name="connsiteY8" fmla="*/ 0 h 3508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33974" h="350894">
                    <a:moveTo>
                      <a:pt x="316987" y="0"/>
                    </a:moveTo>
                    <a:cubicBezTo>
                      <a:pt x="455454" y="0"/>
                      <a:pt x="574257" y="63375"/>
                      <a:pt x="625004" y="153695"/>
                    </a:cubicBezTo>
                    <a:lnTo>
                      <a:pt x="633974" y="175447"/>
                    </a:lnTo>
                    <a:lnTo>
                      <a:pt x="625004" y="197200"/>
                    </a:lnTo>
                    <a:cubicBezTo>
                      <a:pt x="574257" y="287520"/>
                      <a:pt x="455454" y="350894"/>
                      <a:pt x="316987" y="350894"/>
                    </a:cubicBezTo>
                    <a:cubicBezTo>
                      <a:pt x="178521" y="350894"/>
                      <a:pt x="59717" y="287520"/>
                      <a:pt x="8970" y="197200"/>
                    </a:cubicBezTo>
                    <a:lnTo>
                      <a:pt x="0" y="175447"/>
                    </a:lnTo>
                    <a:lnTo>
                      <a:pt x="8970" y="153695"/>
                    </a:lnTo>
                    <a:cubicBezTo>
                      <a:pt x="59717" y="63375"/>
                      <a:pt x="178521" y="0"/>
                      <a:pt x="316987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51" name="フリーフォーム: 図形 50">
                <a:extLst>
                  <a:ext uri="{FF2B5EF4-FFF2-40B4-BE49-F238E27FC236}">
                    <a16:creationId xmlns:a16="http://schemas.microsoft.com/office/drawing/2014/main" id="{24B62D8E-D35A-C887-A40C-A1CFEF330174}"/>
                  </a:ext>
                </a:extLst>
              </p:cNvPr>
              <p:cNvSpPr/>
              <p:nvPr/>
            </p:nvSpPr>
            <p:spPr bwMode="auto">
              <a:xfrm>
                <a:off x="1499605" y="2420299"/>
                <a:ext cx="344351" cy="183252"/>
              </a:xfrm>
              <a:custGeom>
                <a:avLst/>
                <a:gdLst>
                  <a:gd name="connsiteX0" fmla="*/ 316987 w 633974"/>
                  <a:gd name="connsiteY0" fmla="*/ 0 h 350894"/>
                  <a:gd name="connsiteX1" fmla="*/ 625004 w 633974"/>
                  <a:gd name="connsiteY1" fmla="*/ 153695 h 350894"/>
                  <a:gd name="connsiteX2" fmla="*/ 633974 w 633974"/>
                  <a:gd name="connsiteY2" fmla="*/ 175447 h 350894"/>
                  <a:gd name="connsiteX3" fmla="*/ 625004 w 633974"/>
                  <a:gd name="connsiteY3" fmla="*/ 197200 h 350894"/>
                  <a:gd name="connsiteX4" fmla="*/ 316987 w 633974"/>
                  <a:gd name="connsiteY4" fmla="*/ 350894 h 350894"/>
                  <a:gd name="connsiteX5" fmla="*/ 8970 w 633974"/>
                  <a:gd name="connsiteY5" fmla="*/ 197200 h 350894"/>
                  <a:gd name="connsiteX6" fmla="*/ 0 w 633974"/>
                  <a:gd name="connsiteY6" fmla="*/ 175447 h 350894"/>
                  <a:gd name="connsiteX7" fmla="*/ 8970 w 633974"/>
                  <a:gd name="connsiteY7" fmla="*/ 153695 h 350894"/>
                  <a:gd name="connsiteX8" fmla="*/ 316987 w 633974"/>
                  <a:gd name="connsiteY8" fmla="*/ 0 h 3508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33974" h="350894">
                    <a:moveTo>
                      <a:pt x="316987" y="0"/>
                    </a:moveTo>
                    <a:cubicBezTo>
                      <a:pt x="455454" y="0"/>
                      <a:pt x="574257" y="63375"/>
                      <a:pt x="625004" y="153695"/>
                    </a:cubicBezTo>
                    <a:lnTo>
                      <a:pt x="633974" y="175447"/>
                    </a:lnTo>
                    <a:lnTo>
                      <a:pt x="625004" y="197200"/>
                    </a:lnTo>
                    <a:cubicBezTo>
                      <a:pt x="574257" y="287520"/>
                      <a:pt x="455454" y="350894"/>
                      <a:pt x="316987" y="350894"/>
                    </a:cubicBezTo>
                    <a:cubicBezTo>
                      <a:pt x="178521" y="350894"/>
                      <a:pt x="59717" y="287520"/>
                      <a:pt x="8970" y="197200"/>
                    </a:cubicBezTo>
                    <a:lnTo>
                      <a:pt x="0" y="175447"/>
                    </a:lnTo>
                    <a:lnTo>
                      <a:pt x="8970" y="153695"/>
                    </a:lnTo>
                    <a:cubicBezTo>
                      <a:pt x="59717" y="63375"/>
                      <a:pt x="178521" y="0"/>
                      <a:pt x="316987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52" name="楕円 51">
                <a:extLst>
                  <a:ext uri="{FF2B5EF4-FFF2-40B4-BE49-F238E27FC236}">
                    <a16:creationId xmlns:a16="http://schemas.microsoft.com/office/drawing/2014/main" id="{9BE4E94C-B7A3-A855-0B9A-680A292C977B}"/>
                  </a:ext>
                </a:extLst>
              </p:cNvPr>
              <p:cNvSpPr/>
              <p:nvPr/>
            </p:nvSpPr>
            <p:spPr bwMode="auto">
              <a:xfrm>
                <a:off x="1132468" y="2473448"/>
                <a:ext cx="86862" cy="86862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3" name="楕円 52">
                <a:extLst>
                  <a:ext uri="{FF2B5EF4-FFF2-40B4-BE49-F238E27FC236}">
                    <a16:creationId xmlns:a16="http://schemas.microsoft.com/office/drawing/2014/main" id="{D20BB447-BEEF-C4F1-5723-61B0D125E702}"/>
                  </a:ext>
                </a:extLst>
              </p:cNvPr>
              <p:cNvSpPr/>
              <p:nvPr/>
            </p:nvSpPr>
            <p:spPr bwMode="auto">
              <a:xfrm>
                <a:off x="1636265" y="2473448"/>
                <a:ext cx="86862" cy="86862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4" name="二等辺三角形 71">
                <a:extLst>
                  <a:ext uri="{FF2B5EF4-FFF2-40B4-BE49-F238E27FC236}">
                    <a16:creationId xmlns:a16="http://schemas.microsoft.com/office/drawing/2014/main" id="{BFC87788-2C1F-22A2-54BE-1399E91F417A}"/>
                  </a:ext>
                </a:extLst>
              </p:cNvPr>
              <p:cNvSpPr/>
              <p:nvPr/>
            </p:nvSpPr>
            <p:spPr bwMode="auto">
              <a:xfrm rot="16200000">
                <a:off x="1248129" y="2587089"/>
                <a:ext cx="225025" cy="92227"/>
              </a:xfrm>
              <a:custGeom>
                <a:avLst/>
                <a:gdLst>
                  <a:gd name="connsiteX0" fmla="*/ 0 w 225025"/>
                  <a:gd name="connsiteY0" fmla="*/ 92227 h 92227"/>
                  <a:gd name="connsiteX1" fmla="*/ 52188 w 225025"/>
                  <a:gd name="connsiteY1" fmla="*/ 0 h 92227"/>
                  <a:gd name="connsiteX2" fmla="*/ 225025 w 225025"/>
                  <a:gd name="connsiteY2" fmla="*/ 92227 h 92227"/>
                  <a:gd name="connsiteX3" fmla="*/ 0 w 225025"/>
                  <a:gd name="connsiteY3" fmla="*/ 92227 h 92227"/>
                  <a:gd name="connsiteX0" fmla="*/ 0 w 225025"/>
                  <a:gd name="connsiteY0" fmla="*/ 92227 h 292106"/>
                  <a:gd name="connsiteX1" fmla="*/ 52188 w 225025"/>
                  <a:gd name="connsiteY1" fmla="*/ 0 h 292106"/>
                  <a:gd name="connsiteX2" fmla="*/ 225025 w 225025"/>
                  <a:gd name="connsiteY2" fmla="*/ 92227 h 292106"/>
                  <a:gd name="connsiteX3" fmla="*/ 62575 w 225025"/>
                  <a:gd name="connsiteY3" fmla="*/ 292106 h 292106"/>
                  <a:gd name="connsiteX4" fmla="*/ 0 w 225025"/>
                  <a:gd name="connsiteY4" fmla="*/ 92227 h 292106"/>
                  <a:gd name="connsiteX0" fmla="*/ 62575 w 225025"/>
                  <a:gd name="connsiteY0" fmla="*/ 292106 h 383546"/>
                  <a:gd name="connsiteX1" fmla="*/ 0 w 225025"/>
                  <a:gd name="connsiteY1" fmla="*/ 92227 h 383546"/>
                  <a:gd name="connsiteX2" fmla="*/ 52188 w 225025"/>
                  <a:gd name="connsiteY2" fmla="*/ 0 h 383546"/>
                  <a:gd name="connsiteX3" fmla="*/ 225025 w 225025"/>
                  <a:gd name="connsiteY3" fmla="*/ 92227 h 383546"/>
                  <a:gd name="connsiteX4" fmla="*/ 154015 w 225025"/>
                  <a:gd name="connsiteY4" fmla="*/ 383546 h 383546"/>
                  <a:gd name="connsiteX0" fmla="*/ 62575 w 225025"/>
                  <a:gd name="connsiteY0" fmla="*/ 292106 h 292106"/>
                  <a:gd name="connsiteX1" fmla="*/ 0 w 225025"/>
                  <a:gd name="connsiteY1" fmla="*/ 92227 h 292106"/>
                  <a:gd name="connsiteX2" fmla="*/ 52188 w 225025"/>
                  <a:gd name="connsiteY2" fmla="*/ 0 h 292106"/>
                  <a:gd name="connsiteX3" fmla="*/ 225025 w 225025"/>
                  <a:gd name="connsiteY3" fmla="*/ 92227 h 292106"/>
                  <a:gd name="connsiteX0" fmla="*/ 0 w 225025"/>
                  <a:gd name="connsiteY0" fmla="*/ 92227 h 92227"/>
                  <a:gd name="connsiteX1" fmla="*/ 52188 w 225025"/>
                  <a:gd name="connsiteY1" fmla="*/ 0 h 92227"/>
                  <a:gd name="connsiteX2" fmla="*/ 225025 w 225025"/>
                  <a:gd name="connsiteY2" fmla="*/ 92227 h 922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25025" h="92227">
                    <a:moveTo>
                      <a:pt x="0" y="92227"/>
                    </a:moveTo>
                    <a:lnTo>
                      <a:pt x="52188" y="0"/>
                    </a:lnTo>
                    <a:lnTo>
                      <a:pt x="225025" y="92227"/>
                    </a:lnTo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5" name="楕円 54">
                <a:extLst>
                  <a:ext uri="{FF2B5EF4-FFF2-40B4-BE49-F238E27FC236}">
                    <a16:creationId xmlns:a16="http://schemas.microsoft.com/office/drawing/2014/main" id="{419C9676-4E6D-BD2B-2D7F-180BB5CFAB27}"/>
                  </a:ext>
                </a:extLst>
              </p:cNvPr>
              <p:cNvSpPr/>
              <p:nvPr/>
            </p:nvSpPr>
            <p:spPr bwMode="auto">
              <a:xfrm rot="20700000">
                <a:off x="945094" y="2088452"/>
                <a:ext cx="726726" cy="236539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6" name="楕円 55">
                <a:extLst>
                  <a:ext uri="{FF2B5EF4-FFF2-40B4-BE49-F238E27FC236}">
                    <a16:creationId xmlns:a16="http://schemas.microsoft.com/office/drawing/2014/main" id="{DFDD2FC3-18F8-8F67-4BAD-C9B299149B04}"/>
                  </a:ext>
                </a:extLst>
              </p:cNvPr>
              <p:cNvSpPr/>
              <p:nvPr/>
            </p:nvSpPr>
            <p:spPr bwMode="auto">
              <a:xfrm rot="2700000">
                <a:off x="1494843" y="2146437"/>
                <a:ext cx="453214" cy="236539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cxnSp>
            <p:nvCxnSpPr>
              <p:cNvPr id="57" name="直線コネクタ 56">
                <a:extLst>
                  <a:ext uri="{FF2B5EF4-FFF2-40B4-BE49-F238E27FC236}">
                    <a16:creationId xmlns:a16="http://schemas.microsoft.com/office/drawing/2014/main" id="{BACF6124-290E-F0E0-FE92-01D0140F43AC}"/>
                  </a:ext>
                </a:extLst>
              </p:cNvPr>
              <p:cNvCxnSpPr>
                <a:stCxn id="50" idx="0"/>
              </p:cNvCxnSpPr>
              <p:nvPr/>
            </p:nvCxnSpPr>
            <p:spPr bwMode="auto">
              <a:xfrm flipH="1" flipV="1">
                <a:off x="1171230" y="2353792"/>
                <a:ext cx="1097" cy="66507"/>
              </a:xfrm>
              <a:prstGeom prst="lin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</p:cxnSp>
          <p:cxnSp>
            <p:nvCxnSpPr>
              <p:cNvPr id="88" name="直線コネクタ 87">
                <a:extLst>
                  <a:ext uri="{FF2B5EF4-FFF2-40B4-BE49-F238E27FC236}">
                    <a16:creationId xmlns:a16="http://schemas.microsoft.com/office/drawing/2014/main" id="{75CFBF9A-B0AB-F2B1-FAC9-0B9466D0AB03}"/>
                  </a:ext>
                </a:extLst>
              </p:cNvPr>
              <p:cNvCxnSpPr>
                <a:cxnSpLocks/>
                <a:stCxn id="51" idx="0"/>
              </p:cNvCxnSpPr>
              <p:nvPr/>
            </p:nvCxnSpPr>
            <p:spPr bwMode="auto">
              <a:xfrm flipH="1" flipV="1">
                <a:off x="1668467" y="2353792"/>
                <a:ext cx="3314" cy="66507"/>
              </a:xfrm>
              <a:prstGeom prst="lin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</p:cxnSp>
          <p:cxnSp>
            <p:nvCxnSpPr>
              <p:cNvPr id="89" name="直線コネクタ 88">
                <a:extLst>
                  <a:ext uri="{FF2B5EF4-FFF2-40B4-BE49-F238E27FC236}">
                    <a16:creationId xmlns:a16="http://schemas.microsoft.com/office/drawing/2014/main" id="{5C7C4006-04AE-12DD-BE7D-FFF1911207E8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H="1" flipV="1">
                <a:off x="1579065" y="2368088"/>
                <a:ext cx="3314" cy="66507"/>
              </a:xfrm>
              <a:prstGeom prst="lin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</p:cxnSp>
          <p:cxnSp>
            <p:nvCxnSpPr>
              <p:cNvPr id="90" name="直線コネクタ 89">
                <a:extLst>
                  <a:ext uri="{FF2B5EF4-FFF2-40B4-BE49-F238E27FC236}">
                    <a16:creationId xmlns:a16="http://schemas.microsoft.com/office/drawing/2014/main" id="{1580F2BA-A9B5-EC8C-471F-842697E8B62C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H="1" flipV="1">
                <a:off x="1266397" y="2383631"/>
                <a:ext cx="1657" cy="50964"/>
              </a:xfrm>
              <a:prstGeom prst="lin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</p:cxnSp>
          <p:cxnSp>
            <p:nvCxnSpPr>
              <p:cNvPr id="91" name="直線コネクタ 90">
                <a:extLst>
                  <a:ext uri="{FF2B5EF4-FFF2-40B4-BE49-F238E27FC236}">
                    <a16:creationId xmlns:a16="http://schemas.microsoft.com/office/drawing/2014/main" id="{21B4902D-E8C6-8DA4-FBE8-64DB7D86D8F0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H="1" flipV="1">
                <a:off x="1063991" y="2383631"/>
                <a:ext cx="1657" cy="50964"/>
              </a:xfrm>
              <a:prstGeom prst="lin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</p:cxnSp>
          <p:sp>
            <p:nvSpPr>
              <p:cNvPr id="92" name="フリーフォーム: 図形 91">
                <a:extLst>
                  <a:ext uri="{FF2B5EF4-FFF2-40B4-BE49-F238E27FC236}">
                    <a16:creationId xmlns:a16="http://schemas.microsoft.com/office/drawing/2014/main" id="{3C8060A3-3EAC-1264-6AA2-BD9461C13081}"/>
                  </a:ext>
                </a:extLst>
              </p:cNvPr>
              <p:cNvSpPr/>
              <p:nvPr/>
            </p:nvSpPr>
            <p:spPr bwMode="auto">
              <a:xfrm>
                <a:off x="1176627" y="2828748"/>
                <a:ext cx="488213" cy="79767"/>
              </a:xfrm>
              <a:custGeom>
                <a:avLst/>
                <a:gdLst>
                  <a:gd name="connsiteX0" fmla="*/ 0 w 666252"/>
                  <a:gd name="connsiteY0" fmla="*/ 0 h 134474"/>
                  <a:gd name="connsiteX1" fmla="*/ 22230 w 666252"/>
                  <a:gd name="connsiteY1" fmla="*/ 7473 h 134474"/>
                  <a:gd name="connsiteX2" fmla="*/ 333126 w 666252"/>
                  <a:gd name="connsiteY2" fmla="*/ 46348 h 134474"/>
                  <a:gd name="connsiteX3" fmla="*/ 644023 w 666252"/>
                  <a:gd name="connsiteY3" fmla="*/ 7473 h 134474"/>
                  <a:gd name="connsiteX4" fmla="*/ 666252 w 666252"/>
                  <a:gd name="connsiteY4" fmla="*/ 0 h 134474"/>
                  <a:gd name="connsiteX5" fmla="*/ 603285 w 666252"/>
                  <a:gd name="connsiteY5" fmla="*/ 51952 h 134474"/>
                  <a:gd name="connsiteX6" fmla="*/ 333126 w 666252"/>
                  <a:gd name="connsiteY6" fmla="*/ 134474 h 134474"/>
                  <a:gd name="connsiteX7" fmla="*/ 62968 w 666252"/>
                  <a:gd name="connsiteY7" fmla="*/ 51952 h 1344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66252" h="134474">
                    <a:moveTo>
                      <a:pt x="0" y="0"/>
                    </a:moveTo>
                    <a:lnTo>
                      <a:pt x="22230" y="7473"/>
                    </a:lnTo>
                    <a:cubicBezTo>
                      <a:pt x="117787" y="32506"/>
                      <a:pt x="222846" y="46348"/>
                      <a:pt x="333126" y="46348"/>
                    </a:cubicBezTo>
                    <a:cubicBezTo>
                      <a:pt x="443406" y="46348"/>
                      <a:pt x="548466" y="32506"/>
                      <a:pt x="644023" y="7473"/>
                    </a:cubicBezTo>
                    <a:lnTo>
                      <a:pt x="666252" y="0"/>
                    </a:lnTo>
                    <a:lnTo>
                      <a:pt x="603285" y="51952"/>
                    </a:lnTo>
                    <a:cubicBezTo>
                      <a:pt x="526166" y="104052"/>
                      <a:pt x="433199" y="134474"/>
                      <a:pt x="333126" y="134474"/>
                    </a:cubicBezTo>
                    <a:cubicBezTo>
                      <a:pt x="233053" y="134474"/>
                      <a:pt x="140086" y="104052"/>
                      <a:pt x="62968" y="51952"/>
                    </a:cubicBezTo>
                    <a:close/>
                  </a:path>
                </a:pathLst>
              </a:custGeom>
              <a:solidFill>
                <a:srgbClr val="FF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3" name="台形 92">
                <a:extLst>
                  <a:ext uri="{FF2B5EF4-FFF2-40B4-BE49-F238E27FC236}">
                    <a16:creationId xmlns:a16="http://schemas.microsoft.com/office/drawing/2014/main" id="{8D6FA712-4686-006C-4D09-1C157CDD0C98}"/>
                  </a:ext>
                </a:extLst>
              </p:cNvPr>
              <p:cNvSpPr/>
              <p:nvPr/>
            </p:nvSpPr>
            <p:spPr bwMode="auto">
              <a:xfrm>
                <a:off x="1013366" y="1844744"/>
                <a:ext cx="834546" cy="339088"/>
              </a:xfrm>
              <a:prstGeom prst="trapezoid">
                <a:avLst/>
              </a:pr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3106221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CF3512C6-58B1-1FF5-E68D-AD3E50EC329A}"/>
              </a:ext>
            </a:extLst>
          </p:cNvPr>
          <p:cNvSpPr/>
          <p:nvPr/>
        </p:nvSpPr>
        <p:spPr>
          <a:xfrm>
            <a:off x="96714" y="96715"/>
            <a:ext cx="6669846" cy="3249989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CB2AC4F5-9806-395B-9186-029FB20DB770}"/>
              </a:ext>
            </a:extLst>
          </p:cNvPr>
          <p:cNvSpPr txBox="1"/>
          <p:nvPr/>
        </p:nvSpPr>
        <p:spPr>
          <a:xfrm>
            <a:off x="460227" y="3806151"/>
            <a:ext cx="5937546" cy="5653450"/>
          </a:xfrm>
          <a:prstGeom prst="rect">
            <a:avLst/>
          </a:prstGeom>
          <a:noFill/>
          <a:ln>
            <a:noFill/>
          </a:ln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8800" dirty="0">
                <a:ln w="28575">
                  <a:noFill/>
                </a:ln>
                <a:solidFill>
                  <a:sysClr val="windowText" lastClr="000000"/>
                </a:solidFill>
                <a:effectLst/>
              </a:rPr>
              <a:t>店内に</a:t>
            </a:r>
            <a:endParaRPr lang="en-US" altLang="ja-JP" sz="8800" dirty="0">
              <a:ln w="28575">
                <a:noFill/>
              </a:ln>
              <a:solidFill>
                <a:sysClr val="windowText" lastClr="000000"/>
              </a:solidFill>
              <a:effectLst/>
            </a:endParaRPr>
          </a:p>
          <a:p>
            <a:pPr>
              <a:spcAft>
                <a:spcPts val="0"/>
              </a:spcAft>
            </a:pPr>
            <a:r>
              <a:rPr lang="ja-JP" altLang="en-US" sz="8800" dirty="0">
                <a:ln w="28575">
                  <a:noFill/>
                </a:ln>
                <a:solidFill>
                  <a:srgbClr val="FF0000"/>
                </a:solidFill>
                <a:effectLst/>
              </a:rPr>
              <a:t>トイレは</a:t>
            </a:r>
            <a:endParaRPr lang="en-US" altLang="ja-JP" sz="8800" dirty="0">
              <a:ln w="28575">
                <a:noFill/>
              </a:ln>
              <a:solidFill>
                <a:srgbClr val="FF0000"/>
              </a:solidFill>
              <a:effectLst/>
            </a:endParaRPr>
          </a:p>
          <a:p>
            <a:pPr>
              <a:spcAft>
                <a:spcPts val="0"/>
              </a:spcAft>
            </a:pPr>
            <a:r>
              <a:rPr lang="ja-JP" altLang="en-US" sz="8800" dirty="0">
                <a:ln w="28575">
                  <a:noFill/>
                </a:ln>
                <a:solidFill>
                  <a:srgbClr val="FF0000"/>
                </a:solidFill>
                <a:effectLst/>
              </a:rPr>
              <a:t>ありません</a:t>
            </a:r>
            <a:endParaRPr lang="en-US" altLang="ja-JP" sz="8800" dirty="0">
              <a:ln w="28575">
                <a:noFill/>
              </a:ln>
              <a:solidFill>
                <a:srgbClr val="FF0000"/>
              </a:solidFill>
              <a:effectLst/>
            </a:endParaRPr>
          </a:p>
        </p:txBody>
      </p:sp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784C7D30-B2D2-7907-6992-3B0B1F39BF63}"/>
              </a:ext>
            </a:extLst>
          </p:cNvPr>
          <p:cNvGrpSpPr/>
          <p:nvPr/>
        </p:nvGrpSpPr>
        <p:grpSpPr>
          <a:xfrm>
            <a:off x="2099645" y="417956"/>
            <a:ext cx="2663984" cy="2607507"/>
            <a:chOff x="4026471" y="-3631840"/>
            <a:chExt cx="3367251" cy="3295864"/>
          </a:xfrm>
        </p:grpSpPr>
        <p:sp>
          <p:nvSpPr>
            <p:cNvPr id="13" name="四角形: 角を丸くする 12">
              <a:extLst>
                <a:ext uri="{FF2B5EF4-FFF2-40B4-BE49-F238E27FC236}">
                  <a16:creationId xmlns:a16="http://schemas.microsoft.com/office/drawing/2014/main" id="{9F5DF7EE-A8A8-A871-E0C3-F02373C18E75}"/>
                </a:ext>
              </a:extLst>
            </p:cNvPr>
            <p:cNvSpPr/>
            <p:nvPr/>
          </p:nvSpPr>
          <p:spPr bwMode="auto">
            <a:xfrm>
              <a:off x="4121563" y="-3532592"/>
              <a:ext cx="3177066" cy="3097369"/>
            </a:xfrm>
            <a:prstGeom prst="roundRect">
              <a:avLst>
                <a:gd name="adj" fmla="val 6291"/>
              </a:avLst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" name="フリーフォーム: 図形 13">
              <a:extLst>
                <a:ext uri="{FF2B5EF4-FFF2-40B4-BE49-F238E27FC236}">
                  <a16:creationId xmlns:a16="http://schemas.microsoft.com/office/drawing/2014/main" id="{50873DFD-4D51-6795-E28A-B8BECDFED0D4}"/>
                </a:ext>
              </a:extLst>
            </p:cNvPr>
            <p:cNvSpPr/>
            <p:nvPr/>
          </p:nvSpPr>
          <p:spPr bwMode="auto">
            <a:xfrm>
              <a:off x="4026471" y="-3631840"/>
              <a:ext cx="3367251" cy="3295864"/>
            </a:xfrm>
            <a:custGeom>
              <a:avLst/>
              <a:gdLst>
                <a:gd name="connsiteX0" fmla="*/ 224994 w 3461300"/>
                <a:gd name="connsiteY0" fmla="*/ 392485 h 3387921"/>
                <a:gd name="connsiteX1" fmla="*/ 224994 w 3461300"/>
                <a:gd name="connsiteY1" fmla="*/ 3068279 h 3387921"/>
                <a:gd name="connsiteX2" fmla="*/ 324412 w 3461300"/>
                <a:gd name="connsiteY2" fmla="*/ 3167697 h 3387921"/>
                <a:gd name="connsiteX3" fmla="*/ 3000206 w 3461300"/>
                <a:gd name="connsiteY3" fmla="*/ 3167697 h 3387921"/>
                <a:gd name="connsiteX4" fmla="*/ 403550 w 3461300"/>
                <a:gd name="connsiteY4" fmla="*/ 220225 h 3387921"/>
                <a:gd name="connsiteX5" fmla="*/ 3236306 w 3461300"/>
                <a:gd name="connsiteY5" fmla="*/ 3052981 h 3387921"/>
                <a:gd name="connsiteX6" fmla="*/ 3236306 w 3461300"/>
                <a:gd name="connsiteY6" fmla="*/ 319643 h 3387921"/>
                <a:gd name="connsiteX7" fmla="*/ 3136888 w 3461300"/>
                <a:gd name="connsiteY7" fmla="*/ 220225 h 3387921"/>
                <a:gd name="connsiteX8" fmla="*/ 267544 w 3461300"/>
                <a:gd name="connsiteY8" fmla="*/ 0 h 3387921"/>
                <a:gd name="connsiteX9" fmla="*/ 3193756 w 3461300"/>
                <a:gd name="connsiteY9" fmla="*/ 0 h 3387921"/>
                <a:gd name="connsiteX10" fmla="*/ 3461300 w 3461300"/>
                <a:gd name="connsiteY10" fmla="*/ 267544 h 3387921"/>
                <a:gd name="connsiteX11" fmla="*/ 3461300 w 3461300"/>
                <a:gd name="connsiteY11" fmla="*/ 3120377 h 3387921"/>
                <a:gd name="connsiteX12" fmla="*/ 3193756 w 3461300"/>
                <a:gd name="connsiteY12" fmla="*/ 3387921 h 3387921"/>
                <a:gd name="connsiteX13" fmla="*/ 267544 w 3461300"/>
                <a:gd name="connsiteY13" fmla="*/ 3387921 h 3387921"/>
                <a:gd name="connsiteX14" fmla="*/ 0 w 3461300"/>
                <a:gd name="connsiteY14" fmla="*/ 3120377 h 3387921"/>
                <a:gd name="connsiteX15" fmla="*/ 0 w 3461300"/>
                <a:gd name="connsiteY15" fmla="*/ 267544 h 3387921"/>
                <a:gd name="connsiteX16" fmla="*/ 267544 w 3461300"/>
                <a:gd name="connsiteY16" fmla="*/ 0 h 3387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461300" h="3387921">
                  <a:moveTo>
                    <a:pt x="224994" y="392485"/>
                  </a:moveTo>
                  <a:lnTo>
                    <a:pt x="224994" y="3068279"/>
                  </a:lnTo>
                  <a:cubicBezTo>
                    <a:pt x="224994" y="3123186"/>
                    <a:pt x="269505" y="3167697"/>
                    <a:pt x="324412" y="3167697"/>
                  </a:cubicBezTo>
                  <a:lnTo>
                    <a:pt x="3000206" y="3167697"/>
                  </a:lnTo>
                  <a:close/>
                  <a:moveTo>
                    <a:pt x="403550" y="220225"/>
                  </a:moveTo>
                  <a:lnTo>
                    <a:pt x="3236306" y="3052981"/>
                  </a:lnTo>
                  <a:lnTo>
                    <a:pt x="3236306" y="319643"/>
                  </a:lnTo>
                  <a:cubicBezTo>
                    <a:pt x="3236306" y="264736"/>
                    <a:pt x="3191795" y="220225"/>
                    <a:pt x="3136888" y="220225"/>
                  </a:cubicBezTo>
                  <a:close/>
                  <a:moveTo>
                    <a:pt x="267544" y="0"/>
                  </a:moveTo>
                  <a:lnTo>
                    <a:pt x="3193756" y="0"/>
                  </a:lnTo>
                  <a:cubicBezTo>
                    <a:pt x="3341516" y="0"/>
                    <a:pt x="3461300" y="119784"/>
                    <a:pt x="3461300" y="267544"/>
                  </a:cubicBezTo>
                  <a:lnTo>
                    <a:pt x="3461300" y="3120377"/>
                  </a:lnTo>
                  <a:cubicBezTo>
                    <a:pt x="3461300" y="3268137"/>
                    <a:pt x="3341516" y="3387921"/>
                    <a:pt x="3193756" y="3387921"/>
                  </a:cubicBezTo>
                  <a:lnTo>
                    <a:pt x="267544" y="3387921"/>
                  </a:lnTo>
                  <a:cubicBezTo>
                    <a:pt x="119784" y="3387921"/>
                    <a:pt x="0" y="3268137"/>
                    <a:pt x="0" y="3120377"/>
                  </a:cubicBezTo>
                  <a:lnTo>
                    <a:pt x="0" y="267544"/>
                  </a:lnTo>
                  <a:cubicBezTo>
                    <a:pt x="0" y="119784"/>
                    <a:pt x="119784" y="0"/>
                    <a:pt x="267544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5" name="フリーフォーム: 図形 14">
              <a:extLst>
                <a:ext uri="{FF2B5EF4-FFF2-40B4-BE49-F238E27FC236}">
                  <a16:creationId xmlns:a16="http://schemas.microsoft.com/office/drawing/2014/main" id="{C046D9FC-C3EB-90F5-BB50-EC11FFEB1D0B}"/>
                </a:ext>
              </a:extLst>
            </p:cNvPr>
            <p:cNvSpPr/>
            <p:nvPr/>
          </p:nvSpPr>
          <p:spPr bwMode="auto">
            <a:xfrm>
              <a:off x="4395535" y="-3216191"/>
              <a:ext cx="2538666" cy="2431218"/>
            </a:xfrm>
            <a:custGeom>
              <a:avLst/>
              <a:gdLst>
                <a:gd name="connsiteX0" fmla="*/ 18789 w 1898281"/>
                <a:gd name="connsiteY0" fmla="*/ 1035363 h 1817937"/>
                <a:gd name="connsiteX1" fmla="*/ 530760 w 1898281"/>
                <a:gd name="connsiteY1" fmla="*/ 1035363 h 1817937"/>
                <a:gd name="connsiteX2" fmla="*/ 990751 w 1898281"/>
                <a:gd name="connsiteY2" fmla="*/ 1035363 h 1817937"/>
                <a:gd name="connsiteX3" fmla="*/ 1226243 w 1898281"/>
                <a:gd name="connsiteY3" fmla="*/ 1035363 h 1817937"/>
                <a:gd name="connsiteX4" fmla="*/ 1226243 w 1898281"/>
                <a:gd name="connsiteY4" fmla="*/ 1816779 h 1817937"/>
                <a:gd name="connsiteX5" fmla="*/ 1227836 w 1898281"/>
                <a:gd name="connsiteY5" fmla="*/ 1817937 h 1817937"/>
                <a:gd name="connsiteX6" fmla="*/ 183582 w 1898281"/>
                <a:gd name="connsiteY6" fmla="*/ 1817937 h 1817937"/>
                <a:gd name="connsiteX7" fmla="*/ 530760 w 1898281"/>
                <a:gd name="connsiteY7" fmla="*/ 1565465 h 1817937"/>
                <a:gd name="connsiteX8" fmla="*/ 530760 w 1898281"/>
                <a:gd name="connsiteY8" fmla="*/ 1482737 h 1817937"/>
                <a:gd name="connsiteX9" fmla="*/ 242476 w 1898281"/>
                <a:gd name="connsiteY9" fmla="*/ 1482737 h 1817937"/>
                <a:gd name="connsiteX10" fmla="*/ 18789 w 1898281"/>
                <a:gd name="connsiteY10" fmla="*/ 1259050 h 1817937"/>
                <a:gd name="connsiteX11" fmla="*/ 1282117 w 1898281"/>
                <a:gd name="connsiteY11" fmla="*/ 1033804 h 1817937"/>
                <a:gd name="connsiteX12" fmla="*/ 1643750 w 1898281"/>
                <a:gd name="connsiteY12" fmla="*/ 1033804 h 1817937"/>
                <a:gd name="connsiteX13" fmla="*/ 1643750 w 1898281"/>
                <a:gd name="connsiteY13" fmla="*/ 1403173 h 1817937"/>
                <a:gd name="connsiteX14" fmla="*/ 1282117 w 1898281"/>
                <a:gd name="connsiteY14" fmla="*/ 1536085 h 1817937"/>
                <a:gd name="connsiteX15" fmla="*/ 42655 w 1898281"/>
                <a:gd name="connsiteY15" fmla="*/ 925553 h 1817937"/>
                <a:gd name="connsiteX16" fmla="*/ 1072387 w 1898281"/>
                <a:gd name="connsiteY16" fmla="*/ 925553 h 1817937"/>
                <a:gd name="connsiteX17" fmla="*/ 1115042 w 1898281"/>
                <a:gd name="connsiteY17" fmla="*/ 968208 h 1817937"/>
                <a:gd name="connsiteX18" fmla="*/ 1072387 w 1898281"/>
                <a:gd name="connsiteY18" fmla="*/ 1010863 h 1817937"/>
                <a:gd name="connsiteX19" fmla="*/ 42655 w 1898281"/>
                <a:gd name="connsiteY19" fmla="*/ 1010863 h 1817937"/>
                <a:gd name="connsiteX20" fmla="*/ 0 w 1898281"/>
                <a:gd name="connsiteY20" fmla="*/ 968208 h 1817937"/>
                <a:gd name="connsiteX21" fmla="*/ 42655 w 1898281"/>
                <a:gd name="connsiteY21" fmla="*/ 925553 h 1817937"/>
                <a:gd name="connsiteX22" fmla="*/ 1174315 w 1898281"/>
                <a:gd name="connsiteY22" fmla="*/ 858205 h 1817937"/>
                <a:gd name="connsiteX23" fmla="*/ 1216458 w 1898281"/>
                <a:gd name="connsiteY23" fmla="*/ 900348 h 1817937"/>
                <a:gd name="connsiteX24" fmla="*/ 1174315 w 1898281"/>
                <a:gd name="connsiteY24" fmla="*/ 942491 h 1817937"/>
                <a:gd name="connsiteX25" fmla="*/ 1132172 w 1898281"/>
                <a:gd name="connsiteY25" fmla="*/ 900348 h 1817937"/>
                <a:gd name="connsiteX26" fmla="*/ 1174315 w 1898281"/>
                <a:gd name="connsiteY26" fmla="*/ 858205 h 1817937"/>
                <a:gd name="connsiteX27" fmla="*/ 42655 w 1898281"/>
                <a:gd name="connsiteY27" fmla="*/ 806491 h 1817937"/>
                <a:gd name="connsiteX28" fmla="*/ 1072387 w 1898281"/>
                <a:gd name="connsiteY28" fmla="*/ 806491 h 1817937"/>
                <a:gd name="connsiteX29" fmla="*/ 1115042 w 1898281"/>
                <a:gd name="connsiteY29" fmla="*/ 849146 h 1817937"/>
                <a:gd name="connsiteX30" fmla="*/ 1072387 w 1898281"/>
                <a:gd name="connsiteY30" fmla="*/ 891801 h 1817937"/>
                <a:gd name="connsiteX31" fmla="*/ 42655 w 1898281"/>
                <a:gd name="connsiteY31" fmla="*/ 891801 h 1817937"/>
                <a:gd name="connsiteX32" fmla="*/ 0 w 1898281"/>
                <a:gd name="connsiteY32" fmla="*/ 849146 h 1817937"/>
                <a:gd name="connsiteX33" fmla="*/ 42655 w 1898281"/>
                <a:gd name="connsiteY33" fmla="*/ 806491 h 1817937"/>
                <a:gd name="connsiteX34" fmla="*/ 1300381 w 1898281"/>
                <a:gd name="connsiteY34" fmla="*/ 0 h 1817937"/>
                <a:gd name="connsiteX35" fmla="*/ 1857799 w 1898281"/>
                <a:gd name="connsiteY35" fmla="*/ 0 h 1817937"/>
                <a:gd name="connsiteX36" fmla="*/ 1898281 w 1898281"/>
                <a:gd name="connsiteY36" fmla="*/ 40482 h 1817937"/>
                <a:gd name="connsiteX37" fmla="*/ 1898281 w 1898281"/>
                <a:gd name="connsiteY37" fmla="*/ 109538 h 1817937"/>
                <a:gd name="connsiteX38" fmla="*/ 1875263 w 1898281"/>
                <a:gd name="connsiteY38" fmla="*/ 109538 h 1817937"/>
                <a:gd name="connsiteX39" fmla="*/ 1875263 w 1898281"/>
                <a:gd name="connsiteY39" fmla="*/ 936714 h 1817937"/>
                <a:gd name="connsiteX40" fmla="*/ 1819008 w 1898281"/>
                <a:gd name="connsiteY40" fmla="*/ 992969 h 1817937"/>
                <a:gd name="connsiteX41" fmla="*/ 1339172 w 1898281"/>
                <a:gd name="connsiteY41" fmla="*/ 992969 h 1817937"/>
                <a:gd name="connsiteX42" fmla="*/ 1282917 w 1898281"/>
                <a:gd name="connsiteY42" fmla="*/ 936714 h 1817937"/>
                <a:gd name="connsiteX43" fmla="*/ 1282917 w 1898281"/>
                <a:gd name="connsiteY43" fmla="*/ 109538 h 1817937"/>
                <a:gd name="connsiteX44" fmla="*/ 1259899 w 1898281"/>
                <a:gd name="connsiteY44" fmla="*/ 109538 h 1817937"/>
                <a:gd name="connsiteX45" fmla="*/ 1259899 w 1898281"/>
                <a:gd name="connsiteY45" fmla="*/ 40482 h 1817937"/>
                <a:gd name="connsiteX46" fmla="*/ 1300381 w 1898281"/>
                <a:gd name="connsiteY46" fmla="*/ 0 h 18179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</a:cxnLst>
              <a:rect l="l" t="t" r="r" b="b"/>
              <a:pathLst>
                <a:path w="1898281" h="1817937">
                  <a:moveTo>
                    <a:pt x="18789" y="1035363"/>
                  </a:moveTo>
                  <a:lnTo>
                    <a:pt x="530760" y="1035363"/>
                  </a:lnTo>
                  <a:lnTo>
                    <a:pt x="990751" y="1035363"/>
                  </a:lnTo>
                  <a:lnTo>
                    <a:pt x="1226243" y="1035363"/>
                  </a:lnTo>
                  <a:lnTo>
                    <a:pt x="1226243" y="1816779"/>
                  </a:lnTo>
                  <a:lnTo>
                    <a:pt x="1227836" y="1817937"/>
                  </a:lnTo>
                  <a:lnTo>
                    <a:pt x="183582" y="1817937"/>
                  </a:lnTo>
                  <a:lnTo>
                    <a:pt x="530760" y="1565465"/>
                  </a:lnTo>
                  <a:lnTo>
                    <a:pt x="530760" y="1482737"/>
                  </a:lnTo>
                  <a:lnTo>
                    <a:pt x="242476" y="1482737"/>
                  </a:lnTo>
                  <a:cubicBezTo>
                    <a:pt x="118937" y="1482737"/>
                    <a:pt x="18789" y="1382589"/>
                    <a:pt x="18789" y="1259050"/>
                  </a:cubicBezTo>
                  <a:close/>
                  <a:moveTo>
                    <a:pt x="1282117" y="1033804"/>
                  </a:moveTo>
                  <a:lnTo>
                    <a:pt x="1643750" y="1033804"/>
                  </a:lnTo>
                  <a:lnTo>
                    <a:pt x="1643750" y="1403173"/>
                  </a:lnTo>
                  <a:lnTo>
                    <a:pt x="1282117" y="1536085"/>
                  </a:lnTo>
                  <a:close/>
                  <a:moveTo>
                    <a:pt x="42655" y="925553"/>
                  </a:moveTo>
                  <a:lnTo>
                    <a:pt x="1072387" y="925553"/>
                  </a:lnTo>
                  <a:cubicBezTo>
                    <a:pt x="1095945" y="925553"/>
                    <a:pt x="1115042" y="944650"/>
                    <a:pt x="1115042" y="968208"/>
                  </a:cubicBezTo>
                  <a:cubicBezTo>
                    <a:pt x="1115042" y="991766"/>
                    <a:pt x="1095945" y="1010863"/>
                    <a:pt x="1072387" y="1010863"/>
                  </a:cubicBezTo>
                  <a:lnTo>
                    <a:pt x="42655" y="1010863"/>
                  </a:lnTo>
                  <a:cubicBezTo>
                    <a:pt x="19097" y="1010863"/>
                    <a:pt x="0" y="991766"/>
                    <a:pt x="0" y="968208"/>
                  </a:cubicBezTo>
                  <a:cubicBezTo>
                    <a:pt x="0" y="944650"/>
                    <a:pt x="19097" y="925553"/>
                    <a:pt x="42655" y="925553"/>
                  </a:cubicBezTo>
                  <a:close/>
                  <a:moveTo>
                    <a:pt x="1174315" y="858205"/>
                  </a:moveTo>
                  <a:cubicBezTo>
                    <a:pt x="1197590" y="858205"/>
                    <a:pt x="1216458" y="877073"/>
                    <a:pt x="1216458" y="900348"/>
                  </a:cubicBezTo>
                  <a:cubicBezTo>
                    <a:pt x="1216458" y="923623"/>
                    <a:pt x="1197590" y="942491"/>
                    <a:pt x="1174315" y="942491"/>
                  </a:cubicBezTo>
                  <a:cubicBezTo>
                    <a:pt x="1151040" y="942491"/>
                    <a:pt x="1132172" y="923623"/>
                    <a:pt x="1132172" y="900348"/>
                  </a:cubicBezTo>
                  <a:cubicBezTo>
                    <a:pt x="1132172" y="877073"/>
                    <a:pt x="1151040" y="858205"/>
                    <a:pt x="1174315" y="858205"/>
                  </a:cubicBezTo>
                  <a:close/>
                  <a:moveTo>
                    <a:pt x="42655" y="806491"/>
                  </a:moveTo>
                  <a:lnTo>
                    <a:pt x="1072387" y="806491"/>
                  </a:lnTo>
                  <a:cubicBezTo>
                    <a:pt x="1095945" y="806491"/>
                    <a:pt x="1115042" y="825588"/>
                    <a:pt x="1115042" y="849146"/>
                  </a:cubicBezTo>
                  <a:cubicBezTo>
                    <a:pt x="1115042" y="872704"/>
                    <a:pt x="1095945" y="891801"/>
                    <a:pt x="1072387" y="891801"/>
                  </a:cubicBezTo>
                  <a:lnTo>
                    <a:pt x="42655" y="891801"/>
                  </a:lnTo>
                  <a:cubicBezTo>
                    <a:pt x="19097" y="891801"/>
                    <a:pt x="0" y="872704"/>
                    <a:pt x="0" y="849146"/>
                  </a:cubicBezTo>
                  <a:cubicBezTo>
                    <a:pt x="0" y="825588"/>
                    <a:pt x="19097" y="806491"/>
                    <a:pt x="42655" y="806491"/>
                  </a:cubicBezTo>
                  <a:close/>
                  <a:moveTo>
                    <a:pt x="1300381" y="0"/>
                  </a:moveTo>
                  <a:lnTo>
                    <a:pt x="1857799" y="0"/>
                  </a:lnTo>
                  <a:cubicBezTo>
                    <a:pt x="1880157" y="0"/>
                    <a:pt x="1898281" y="18124"/>
                    <a:pt x="1898281" y="40482"/>
                  </a:cubicBezTo>
                  <a:lnTo>
                    <a:pt x="1898281" y="109538"/>
                  </a:lnTo>
                  <a:lnTo>
                    <a:pt x="1875263" y="109538"/>
                  </a:lnTo>
                  <a:lnTo>
                    <a:pt x="1875263" y="936714"/>
                  </a:lnTo>
                  <a:cubicBezTo>
                    <a:pt x="1875263" y="967783"/>
                    <a:pt x="1850077" y="992969"/>
                    <a:pt x="1819008" y="992969"/>
                  </a:cubicBezTo>
                  <a:lnTo>
                    <a:pt x="1339172" y="992969"/>
                  </a:lnTo>
                  <a:cubicBezTo>
                    <a:pt x="1308103" y="992969"/>
                    <a:pt x="1282917" y="967783"/>
                    <a:pt x="1282917" y="936714"/>
                  </a:cubicBezTo>
                  <a:lnTo>
                    <a:pt x="1282917" y="109538"/>
                  </a:lnTo>
                  <a:lnTo>
                    <a:pt x="1259899" y="109538"/>
                  </a:lnTo>
                  <a:lnTo>
                    <a:pt x="1259899" y="40482"/>
                  </a:lnTo>
                  <a:cubicBezTo>
                    <a:pt x="1259899" y="18124"/>
                    <a:pt x="1278023" y="0"/>
                    <a:pt x="1300381" y="0"/>
                  </a:cubicBezTo>
                  <a:close/>
                </a:path>
              </a:pathLst>
            </a:custGeom>
            <a:solidFill>
              <a:schemeClr val="bg1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  <p:sp>
          <p:nvSpPr>
            <p:cNvPr id="16" name="フリーフォーム: 図形 15">
              <a:extLst>
                <a:ext uri="{FF2B5EF4-FFF2-40B4-BE49-F238E27FC236}">
                  <a16:creationId xmlns:a16="http://schemas.microsoft.com/office/drawing/2014/main" id="{CC7C68FF-100C-E4F7-C1B9-61E0DC95672F}"/>
                </a:ext>
              </a:extLst>
            </p:cNvPr>
            <p:cNvSpPr/>
            <p:nvPr/>
          </p:nvSpPr>
          <p:spPr bwMode="auto">
            <a:xfrm>
              <a:off x="4429954" y="-3288752"/>
              <a:ext cx="2560285" cy="2609688"/>
            </a:xfrm>
            <a:custGeom>
              <a:avLst/>
              <a:gdLst>
                <a:gd name="connsiteX0" fmla="*/ 122560 w 2560285"/>
                <a:gd name="connsiteY0" fmla="*/ 0 h 2609688"/>
                <a:gd name="connsiteX1" fmla="*/ 2560285 w 2560285"/>
                <a:gd name="connsiteY1" fmla="*/ 2437724 h 2609688"/>
                <a:gd name="connsiteX2" fmla="*/ 2560285 w 2560285"/>
                <a:gd name="connsiteY2" fmla="*/ 2441452 h 2609688"/>
                <a:gd name="connsiteX3" fmla="*/ 2392049 w 2560285"/>
                <a:gd name="connsiteY3" fmla="*/ 2609688 h 2609688"/>
                <a:gd name="connsiteX4" fmla="*/ 2390966 w 2560285"/>
                <a:gd name="connsiteY4" fmla="*/ 2609688 h 2609688"/>
                <a:gd name="connsiteX5" fmla="*/ 0 w 2560285"/>
                <a:gd name="connsiteY5" fmla="*/ 218724 h 2609688"/>
                <a:gd name="connsiteX6" fmla="*/ 0 w 2560285"/>
                <a:gd name="connsiteY6" fmla="*/ 159014 h 2609688"/>
                <a:gd name="connsiteX7" fmla="*/ 102751 w 2560285"/>
                <a:gd name="connsiteY7" fmla="*/ 3999 h 2609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560285" h="2609688">
                  <a:moveTo>
                    <a:pt x="122560" y="0"/>
                  </a:moveTo>
                  <a:lnTo>
                    <a:pt x="2560285" y="2437724"/>
                  </a:lnTo>
                  <a:lnTo>
                    <a:pt x="2560285" y="2441452"/>
                  </a:lnTo>
                  <a:cubicBezTo>
                    <a:pt x="2560285" y="2534366"/>
                    <a:pt x="2484963" y="2609688"/>
                    <a:pt x="2392049" y="2609688"/>
                  </a:cubicBezTo>
                  <a:lnTo>
                    <a:pt x="2390966" y="2609688"/>
                  </a:lnTo>
                  <a:lnTo>
                    <a:pt x="0" y="218724"/>
                  </a:lnTo>
                  <a:lnTo>
                    <a:pt x="0" y="159014"/>
                  </a:lnTo>
                  <a:cubicBezTo>
                    <a:pt x="0" y="89329"/>
                    <a:pt x="42369" y="29539"/>
                    <a:pt x="102751" y="3999"/>
                  </a:cubicBez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9115232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56F8FBC-3449-982D-E632-198D2023F5A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096CDE7A-9418-16B0-2700-6DCE169FDCAB}"/>
              </a:ext>
            </a:extLst>
          </p:cNvPr>
          <p:cNvSpPr/>
          <p:nvPr/>
        </p:nvSpPr>
        <p:spPr>
          <a:xfrm>
            <a:off x="96714" y="96715"/>
            <a:ext cx="6669846" cy="3249989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FEE0CCE0-DC78-C7DE-74A1-397D2C16C81A}"/>
              </a:ext>
            </a:extLst>
          </p:cNvPr>
          <p:cNvSpPr txBox="1"/>
          <p:nvPr/>
        </p:nvSpPr>
        <p:spPr>
          <a:xfrm>
            <a:off x="460227" y="3806151"/>
            <a:ext cx="5937546" cy="5653450"/>
          </a:xfrm>
          <a:prstGeom prst="rect">
            <a:avLst/>
          </a:prstGeom>
          <a:noFill/>
          <a:ln>
            <a:noFill/>
          </a:ln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8800" dirty="0">
                <a:ln w="28575">
                  <a:noFill/>
                </a:ln>
                <a:solidFill>
                  <a:sysClr val="windowText" lastClr="000000"/>
                </a:solidFill>
                <a:effectLst/>
              </a:rPr>
              <a:t>店内に</a:t>
            </a:r>
            <a:endParaRPr lang="en-US" altLang="ja-JP" sz="8800" dirty="0">
              <a:ln w="28575">
                <a:noFill/>
              </a:ln>
              <a:solidFill>
                <a:sysClr val="windowText" lastClr="000000"/>
              </a:solidFill>
              <a:effectLst/>
            </a:endParaRPr>
          </a:p>
          <a:p>
            <a:pPr>
              <a:spcAft>
                <a:spcPts val="0"/>
              </a:spcAft>
            </a:pPr>
            <a:r>
              <a:rPr lang="ja-JP" altLang="en-US" sz="8800" dirty="0">
                <a:ln w="28575">
                  <a:noFill/>
                </a:ln>
                <a:solidFill>
                  <a:srgbClr val="FF0000"/>
                </a:solidFill>
                <a:effectLst/>
              </a:rPr>
              <a:t>お手洗いは</a:t>
            </a:r>
            <a:endParaRPr lang="en-US" altLang="ja-JP" sz="8800" dirty="0">
              <a:ln w="28575">
                <a:noFill/>
              </a:ln>
              <a:solidFill>
                <a:srgbClr val="FF0000"/>
              </a:solidFill>
              <a:effectLst/>
            </a:endParaRPr>
          </a:p>
          <a:p>
            <a:pPr>
              <a:spcAft>
                <a:spcPts val="0"/>
              </a:spcAft>
            </a:pPr>
            <a:r>
              <a:rPr lang="ja-JP" altLang="en-US" sz="8800" dirty="0">
                <a:ln w="28575">
                  <a:noFill/>
                </a:ln>
                <a:solidFill>
                  <a:srgbClr val="FF0000"/>
                </a:solidFill>
                <a:effectLst/>
              </a:rPr>
              <a:t>ありません</a:t>
            </a:r>
            <a:endParaRPr lang="en-US" altLang="ja-JP" sz="8800" dirty="0">
              <a:ln w="28575">
                <a:noFill/>
              </a:ln>
              <a:solidFill>
                <a:srgbClr val="FF0000"/>
              </a:solidFill>
              <a:effectLst/>
            </a:endParaRPr>
          </a:p>
        </p:txBody>
      </p:sp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3CF05D58-F67A-D977-2550-6B67A7D83593}"/>
              </a:ext>
            </a:extLst>
          </p:cNvPr>
          <p:cNvGrpSpPr/>
          <p:nvPr/>
        </p:nvGrpSpPr>
        <p:grpSpPr>
          <a:xfrm>
            <a:off x="2099645" y="417956"/>
            <a:ext cx="2663984" cy="2607507"/>
            <a:chOff x="4026471" y="-3631840"/>
            <a:chExt cx="3367251" cy="3295864"/>
          </a:xfrm>
        </p:grpSpPr>
        <p:sp>
          <p:nvSpPr>
            <p:cNvPr id="13" name="四角形: 角を丸くする 12">
              <a:extLst>
                <a:ext uri="{FF2B5EF4-FFF2-40B4-BE49-F238E27FC236}">
                  <a16:creationId xmlns:a16="http://schemas.microsoft.com/office/drawing/2014/main" id="{897D2761-8D38-E180-1A8C-88832A2A146C}"/>
                </a:ext>
              </a:extLst>
            </p:cNvPr>
            <p:cNvSpPr/>
            <p:nvPr/>
          </p:nvSpPr>
          <p:spPr bwMode="auto">
            <a:xfrm>
              <a:off x="4121563" y="-3532592"/>
              <a:ext cx="3177066" cy="3097369"/>
            </a:xfrm>
            <a:prstGeom prst="roundRect">
              <a:avLst>
                <a:gd name="adj" fmla="val 6291"/>
              </a:avLst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" name="フリーフォーム: 図形 13">
              <a:extLst>
                <a:ext uri="{FF2B5EF4-FFF2-40B4-BE49-F238E27FC236}">
                  <a16:creationId xmlns:a16="http://schemas.microsoft.com/office/drawing/2014/main" id="{1BD35157-ECE6-D3CD-4464-B5F8EDDFB77E}"/>
                </a:ext>
              </a:extLst>
            </p:cNvPr>
            <p:cNvSpPr/>
            <p:nvPr/>
          </p:nvSpPr>
          <p:spPr bwMode="auto">
            <a:xfrm>
              <a:off x="4026471" y="-3631840"/>
              <a:ext cx="3367251" cy="3295864"/>
            </a:xfrm>
            <a:custGeom>
              <a:avLst/>
              <a:gdLst>
                <a:gd name="connsiteX0" fmla="*/ 224994 w 3461300"/>
                <a:gd name="connsiteY0" fmla="*/ 392485 h 3387921"/>
                <a:gd name="connsiteX1" fmla="*/ 224994 w 3461300"/>
                <a:gd name="connsiteY1" fmla="*/ 3068279 h 3387921"/>
                <a:gd name="connsiteX2" fmla="*/ 324412 w 3461300"/>
                <a:gd name="connsiteY2" fmla="*/ 3167697 h 3387921"/>
                <a:gd name="connsiteX3" fmla="*/ 3000206 w 3461300"/>
                <a:gd name="connsiteY3" fmla="*/ 3167697 h 3387921"/>
                <a:gd name="connsiteX4" fmla="*/ 403550 w 3461300"/>
                <a:gd name="connsiteY4" fmla="*/ 220225 h 3387921"/>
                <a:gd name="connsiteX5" fmla="*/ 3236306 w 3461300"/>
                <a:gd name="connsiteY5" fmla="*/ 3052981 h 3387921"/>
                <a:gd name="connsiteX6" fmla="*/ 3236306 w 3461300"/>
                <a:gd name="connsiteY6" fmla="*/ 319643 h 3387921"/>
                <a:gd name="connsiteX7" fmla="*/ 3136888 w 3461300"/>
                <a:gd name="connsiteY7" fmla="*/ 220225 h 3387921"/>
                <a:gd name="connsiteX8" fmla="*/ 267544 w 3461300"/>
                <a:gd name="connsiteY8" fmla="*/ 0 h 3387921"/>
                <a:gd name="connsiteX9" fmla="*/ 3193756 w 3461300"/>
                <a:gd name="connsiteY9" fmla="*/ 0 h 3387921"/>
                <a:gd name="connsiteX10" fmla="*/ 3461300 w 3461300"/>
                <a:gd name="connsiteY10" fmla="*/ 267544 h 3387921"/>
                <a:gd name="connsiteX11" fmla="*/ 3461300 w 3461300"/>
                <a:gd name="connsiteY11" fmla="*/ 3120377 h 3387921"/>
                <a:gd name="connsiteX12" fmla="*/ 3193756 w 3461300"/>
                <a:gd name="connsiteY12" fmla="*/ 3387921 h 3387921"/>
                <a:gd name="connsiteX13" fmla="*/ 267544 w 3461300"/>
                <a:gd name="connsiteY13" fmla="*/ 3387921 h 3387921"/>
                <a:gd name="connsiteX14" fmla="*/ 0 w 3461300"/>
                <a:gd name="connsiteY14" fmla="*/ 3120377 h 3387921"/>
                <a:gd name="connsiteX15" fmla="*/ 0 w 3461300"/>
                <a:gd name="connsiteY15" fmla="*/ 267544 h 3387921"/>
                <a:gd name="connsiteX16" fmla="*/ 267544 w 3461300"/>
                <a:gd name="connsiteY16" fmla="*/ 0 h 3387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461300" h="3387921">
                  <a:moveTo>
                    <a:pt x="224994" y="392485"/>
                  </a:moveTo>
                  <a:lnTo>
                    <a:pt x="224994" y="3068279"/>
                  </a:lnTo>
                  <a:cubicBezTo>
                    <a:pt x="224994" y="3123186"/>
                    <a:pt x="269505" y="3167697"/>
                    <a:pt x="324412" y="3167697"/>
                  </a:cubicBezTo>
                  <a:lnTo>
                    <a:pt x="3000206" y="3167697"/>
                  </a:lnTo>
                  <a:close/>
                  <a:moveTo>
                    <a:pt x="403550" y="220225"/>
                  </a:moveTo>
                  <a:lnTo>
                    <a:pt x="3236306" y="3052981"/>
                  </a:lnTo>
                  <a:lnTo>
                    <a:pt x="3236306" y="319643"/>
                  </a:lnTo>
                  <a:cubicBezTo>
                    <a:pt x="3236306" y="264736"/>
                    <a:pt x="3191795" y="220225"/>
                    <a:pt x="3136888" y="220225"/>
                  </a:cubicBezTo>
                  <a:close/>
                  <a:moveTo>
                    <a:pt x="267544" y="0"/>
                  </a:moveTo>
                  <a:lnTo>
                    <a:pt x="3193756" y="0"/>
                  </a:lnTo>
                  <a:cubicBezTo>
                    <a:pt x="3341516" y="0"/>
                    <a:pt x="3461300" y="119784"/>
                    <a:pt x="3461300" y="267544"/>
                  </a:cubicBezTo>
                  <a:lnTo>
                    <a:pt x="3461300" y="3120377"/>
                  </a:lnTo>
                  <a:cubicBezTo>
                    <a:pt x="3461300" y="3268137"/>
                    <a:pt x="3341516" y="3387921"/>
                    <a:pt x="3193756" y="3387921"/>
                  </a:cubicBezTo>
                  <a:lnTo>
                    <a:pt x="267544" y="3387921"/>
                  </a:lnTo>
                  <a:cubicBezTo>
                    <a:pt x="119784" y="3387921"/>
                    <a:pt x="0" y="3268137"/>
                    <a:pt x="0" y="3120377"/>
                  </a:cubicBezTo>
                  <a:lnTo>
                    <a:pt x="0" y="267544"/>
                  </a:lnTo>
                  <a:cubicBezTo>
                    <a:pt x="0" y="119784"/>
                    <a:pt x="119784" y="0"/>
                    <a:pt x="267544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5" name="フリーフォーム: 図形 14">
              <a:extLst>
                <a:ext uri="{FF2B5EF4-FFF2-40B4-BE49-F238E27FC236}">
                  <a16:creationId xmlns:a16="http://schemas.microsoft.com/office/drawing/2014/main" id="{E21B7716-F4CA-42BF-6B6F-AD776B0860A0}"/>
                </a:ext>
              </a:extLst>
            </p:cNvPr>
            <p:cNvSpPr/>
            <p:nvPr/>
          </p:nvSpPr>
          <p:spPr bwMode="auto">
            <a:xfrm>
              <a:off x="4395535" y="-3216191"/>
              <a:ext cx="2538666" cy="2431218"/>
            </a:xfrm>
            <a:custGeom>
              <a:avLst/>
              <a:gdLst>
                <a:gd name="connsiteX0" fmla="*/ 18789 w 1898281"/>
                <a:gd name="connsiteY0" fmla="*/ 1035363 h 1817937"/>
                <a:gd name="connsiteX1" fmla="*/ 530760 w 1898281"/>
                <a:gd name="connsiteY1" fmla="*/ 1035363 h 1817937"/>
                <a:gd name="connsiteX2" fmla="*/ 990751 w 1898281"/>
                <a:gd name="connsiteY2" fmla="*/ 1035363 h 1817937"/>
                <a:gd name="connsiteX3" fmla="*/ 1226243 w 1898281"/>
                <a:gd name="connsiteY3" fmla="*/ 1035363 h 1817937"/>
                <a:gd name="connsiteX4" fmla="*/ 1226243 w 1898281"/>
                <a:gd name="connsiteY4" fmla="*/ 1816779 h 1817937"/>
                <a:gd name="connsiteX5" fmla="*/ 1227836 w 1898281"/>
                <a:gd name="connsiteY5" fmla="*/ 1817937 h 1817937"/>
                <a:gd name="connsiteX6" fmla="*/ 183582 w 1898281"/>
                <a:gd name="connsiteY6" fmla="*/ 1817937 h 1817937"/>
                <a:gd name="connsiteX7" fmla="*/ 530760 w 1898281"/>
                <a:gd name="connsiteY7" fmla="*/ 1565465 h 1817937"/>
                <a:gd name="connsiteX8" fmla="*/ 530760 w 1898281"/>
                <a:gd name="connsiteY8" fmla="*/ 1482737 h 1817937"/>
                <a:gd name="connsiteX9" fmla="*/ 242476 w 1898281"/>
                <a:gd name="connsiteY9" fmla="*/ 1482737 h 1817937"/>
                <a:gd name="connsiteX10" fmla="*/ 18789 w 1898281"/>
                <a:gd name="connsiteY10" fmla="*/ 1259050 h 1817937"/>
                <a:gd name="connsiteX11" fmla="*/ 1282117 w 1898281"/>
                <a:gd name="connsiteY11" fmla="*/ 1033804 h 1817937"/>
                <a:gd name="connsiteX12" fmla="*/ 1643750 w 1898281"/>
                <a:gd name="connsiteY12" fmla="*/ 1033804 h 1817937"/>
                <a:gd name="connsiteX13" fmla="*/ 1643750 w 1898281"/>
                <a:gd name="connsiteY13" fmla="*/ 1403173 h 1817937"/>
                <a:gd name="connsiteX14" fmla="*/ 1282117 w 1898281"/>
                <a:gd name="connsiteY14" fmla="*/ 1536085 h 1817937"/>
                <a:gd name="connsiteX15" fmla="*/ 42655 w 1898281"/>
                <a:gd name="connsiteY15" fmla="*/ 925553 h 1817937"/>
                <a:gd name="connsiteX16" fmla="*/ 1072387 w 1898281"/>
                <a:gd name="connsiteY16" fmla="*/ 925553 h 1817937"/>
                <a:gd name="connsiteX17" fmla="*/ 1115042 w 1898281"/>
                <a:gd name="connsiteY17" fmla="*/ 968208 h 1817937"/>
                <a:gd name="connsiteX18" fmla="*/ 1072387 w 1898281"/>
                <a:gd name="connsiteY18" fmla="*/ 1010863 h 1817937"/>
                <a:gd name="connsiteX19" fmla="*/ 42655 w 1898281"/>
                <a:gd name="connsiteY19" fmla="*/ 1010863 h 1817937"/>
                <a:gd name="connsiteX20" fmla="*/ 0 w 1898281"/>
                <a:gd name="connsiteY20" fmla="*/ 968208 h 1817937"/>
                <a:gd name="connsiteX21" fmla="*/ 42655 w 1898281"/>
                <a:gd name="connsiteY21" fmla="*/ 925553 h 1817937"/>
                <a:gd name="connsiteX22" fmla="*/ 1174315 w 1898281"/>
                <a:gd name="connsiteY22" fmla="*/ 858205 h 1817937"/>
                <a:gd name="connsiteX23" fmla="*/ 1216458 w 1898281"/>
                <a:gd name="connsiteY23" fmla="*/ 900348 h 1817937"/>
                <a:gd name="connsiteX24" fmla="*/ 1174315 w 1898281"/>
                <a:gd name="connsiteY24" fmla="*/ 942491 h 1817937"/>
                <a:gd name="connsiteX25" fmla="*/ 1132172 w 1898281"/>
                <a:gd name="connsiteY25" fmla="*/ 900348 h 1817937"/>
                <a:gd name="connsiteX26" fmla="*/ 1174315 w 1898281"/>
                <a:gd name="connsiteY26" fmla="*/ 858205 h 1817937"/>
                <a:gd name="connsiteX27" fmla="*/ 42655 w 1898281"/>
                <a:gd name="connsiteY27" fmla="*/ 806491 h 1817937"/>
                <a:gd name="connsiteX28" fmla="*/ 1072387 w 1898281"/>
                <a:gd name="connsiteY28" fmla="*/ 806491 h 1817937"/>
                <a:gd name="connsiteX29" fmla="*/ 1115042 w 1898281"/>
                <a:gd name="connsiteY29" fmla="*/ 849146 h 1817937"/>
                <a:gd name="connsiteX30" fmla="*/ 1072387 w 1898281"/>
                <a:gd name="connsiteY30" fmla="*/ 891801 h 1817937"/>
                <a:gd name="connsiteX31" fmla="*/ 42655 w 1898281"/>
                <a:gd name="connsiteY31" fmla="*/ 891801 h 1817937"/>
                <a:gd name="connsiteX32" fmla="*/ 0 w 1898281"/>
                <a:gd name="connsiteY32" fmla="*/ 849146 h 1817937"/>
                <a:gd name="connsiteX33" fmla="*/ 42655 w 1898281"/>
                <a:gd name="connsiteY33" fmla="*/ 806491 h 1817937"/>
                <a:gd name="connsiteX34" fmla="*/ 1300381 w 1898281"/>
                <a:gd name="connsiteY34" fmla="*/ 0 h 1817937"/>
                <a:gd name="connsiteX35" fmla="*/ 1857799 w 1898281"/>
                <a:gd name="connsiteY35" fmla="*/ 0 h 1817937"/>
                <a:gd name="connsiteX36" fmla="*/ 1898281 w 1898281"/>
                <a:gd name="connsiteY36" fmla="*/ 40482 h 1817937"/>
                <a:gd name="connsiteX37" fmla="*/ 1898281 w 1898281"/>
                <a:gd name="connsiteY37" fmla="*/ 109538 h 1817937"/>
                <a:gd name="connsiteX38" fmla="*/ 1875263 w 1898281"/>
                <a:gd name="connsiteY38" fmla="*/ 109538 h 1817937"/>
                <a:gd name="connsiteX39" fmla="*/ 1875263 w 1898281"/>
                <a:gd name="connsiteY39" fmla="*/ 936714 h 1817937"/>
                <a:gd name="connsiteX40" fmla="*/ 1819008 w 1898281"/>
                <a:gd name="connsiteY40" fmla="*/ 992969 h 1817937"/>
                <a:gd name="connsiteX41" fmla="*/ 1339172 w 1898281"/>
                <a:gd name="connsiteY41" fmla="*/ 992969 h 1817937"/>
                <a:gd name="connsiteX42" fmla="*/ 1282917 w 1898281"/>
                <a:gd name="connsiteY42" fmla="*/ 936714 h 1817937"/>
                <a:gd name="connsiteX43" fmla="*/ 1282917 w 1898281"/>
                <a:gd name="connsiteY43" fmla="*/ 109538 h 1817937"/>
                <a:gd name="connsiteX44" fmla="*/ 1259899 w 1898281"/>
                <a:gd name="connsiteY44" fmla="*/ 109538 h 1817937"/>
                <a:gd name="connsiteX45" fmla="*/ 1259899 w 1898281"/>
                <a:gd name="connsiteY45" fmla="*/ 40482 h 1817937"/>
                <a:gd name="connsiteX46" fmla="*/ 1300381 w 1898281"/>
                <a:gd name="connsiteY46" fmla="*/ 0 h 18179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</a:cxnLst>
              <a:rect l="l" t="t" r="r" b="b"/>
              <a:pathLst>
                <a:path w="1898281" h="1817937">
                  <a:moveTo>
                    <a:pt x="18789" y="1035363"/>
                  </a:moveTo>
                  <a:lnTo>
                    <a:pt x="530760" y="1035363"/>
                  </a:lnTo>
                  <a:lnTo>
                    <a:pt x="990751" y="1035363"/>
                  </a:lnTo>
                  <a:lnTo>
                    <a:pt x="1226243" y="1035363"/>
                  </a:lnTo>
                  <a:lnTo>
                    <a:pt x="1226243" y="1816779"/>
                  </a:lnTo>
                  <a:lnTo>
                    <a:pt x="1227836" y="1817937"/>
                  </a:lnTo>
                  <a:lnTo>
                    <a:pt x="183582" y="1817937"/>
                  </a:lnTo>
                  <a:lnTo>
                    <a:pt x="530760" y="1565465"/>
                  </a:lnTo>
                  <a:lnTo>
                    <a:pt x="530760" y="1482737"/>
                  </a:lnTo>
                  <a:lnTo>
                    <a:pt x="242476" y="1482737"/>
                  </a:lnTo>
                  <a:cubicBezTo>
                    <a:pt x="118937" y="1482737"/>
                    <a:pt x="18789" y="1382589"/>
                    <a:pt x="18789" y="1259050"/>
                  </a:cubicBezTo>
                  <a:close/>
                  <a:moveTo>
                    <a:pt x="1282117" y="1033804"/>
                  </a:moveTo>
                  <a:lnTo>
                    <a:pt x="1643750" y="1033804"/>
                  </a:lnTo>
                  <a:lnTo>
                    <a:pt x="1643750" y="1403173"/>
                  </a:lnTo>
                  <a:lnTo>
                    <a:pt x="1282117" y="1536085"/>
                  </a:lnTo>
                  <a:close/>
                  <a:moveTo>
                    <a:pt x="42655" y="925553"/>
                  </a:moveTo>
                  <a:lnTo>
                    <a:pt x="1072387" y="925553"/>
                  </a:lnTo>
                  <a:cubicBezTo>
                    <a:pt x="1095945" y="925553"/>
                    <a:pt x="1115042" y="944650"/>
                    <a:pt x="1115042" y="968208"/>
                  </a:cubicBezTo>
                  <a:cubicBezTo>
                    <a:pt x="1115042" y="991766"/>
                    <a:pt x="1095945" y="1010863"/>
                    <a:pt x="1072387" y="1010863"/>
                  </a:cubicBezTo>
                  <a:lnTo>
                    <a:pt x="42655" y="1010863"/>
                  </a:lnTo>
                  <a:cubicBezTo>
                    <a:pt x="19097" y="1010863"/>
                    <a:pt x="0" y="991766"/>
                    <a:pt x="0" y="968208"/>
                  </a:cubicBezTo>
                  <a:cubicBezTo>
                    <a:pt x="0" y="944650"/>
                    <a:pt x="19097" y="925553"/>
                    <a:pt x="42655" y="925553"/>
                  </a:cubicBezTo>
                  <a:close/>
                  <a:moveTo>
                    <a:pt x="1174315" y="858205"/>
                  </a:moveTo>
                  <a:cubicBezTo>
                    <a:pt x="1197590" y="858205"/>
                    <a:pt x="1216458" y="877073"/>
                    <a:pt x="1216458" y="900348"/>
                  </a:cubicBezTo>
                  <a:cubicBezTo>
                    <a:pt x="1216458" y="923623"/>
                    <a:pt x="1197590" y="942491"/>
                    <a:pt x="1174315" y="942491"/>
                  </a:cubicBezTo>
                  <a:cubicBezTo>
                    <a:pt x="1151040" y="942491"/>
                    <a:pt x="1132172" y="923623"/>
                    <a:pt x="1132172" y="900348"/>
                  </a:cubicBezTo>
                  <a:cubicBezTo>
                    <a:pt x="1132172" y="877073"/>
                    <a:pt x="1151040" y="858205"/>
                    <a:pt x="1174315" y="858205"/>
                  </a:cubicBezTo>
                  <a:close/>
                  <a:moveTo>
                    <a:pt x="42655" y="806491"/>
                  </a:moveTo>
                  <a:lnTo>
                    <a:pt x="1072387" y="806491"/>
                  </a:lnTo>
                  <a:cubicBezTo>
                    <a:pt x="1095945" y="806491"/>
                    <a:pt x="1115042" y="825588"/>
                    <a:pt x="1115042" y="849146"/>
                  </a:cubicBezTo>
                  <a:cubicBezTo>
                    <a:pt x="1115042" y="872704"/>
                    <a:pt x="1095945" y="891801"/>
                    <a:pt x="1072387" y="891801"/>
                  </a:cubicBezTo>
                  <a:lnTo>
                    <a:pt x="42655" y="891801"/>
                  </a:lnTo>
                  <a:cubicBezTo>
                    <a:pt x="19097" y="891801"/>
                    <a:pt x="0" y="872704"/>
                    <a:pt x="0" y="849146"/>
                  </a:cubicBezTo>
                  <a:cubicBezTo>
                    <a:pt x="0" y="825588"/>
                    <a:pt x="19097" y="806491"/>
                    <a:pt x="42655" y="806491"/>
                  </a:cubicBezTo>
                  <a:close/>
                  <a:moveTo>
                    <a:pt x="1300381" y="0"/>
                  </a:moveTo>
                  <a:lnTo>
                    <a:pt x="1857799" y="0"/>
                  </a:lnTo>
                  <a:cubicBezTo>
                    <a:pt x="1880157" y="0"/>
                    <a:pt x="1898281" y="18124"/>
                    <a:pt x="1898281" y="40482"/>
                  </a:cubicBezTo>
                  <a:lnTo>
                    <a:pt x="1898281" y="109538"/>
                  </a:lnTo>
                  <a:lnTo>
                    <a:pt x="1875263" y="109538"/>
                  </a:lnTo>
                  <a:lnTo>
                    <a:pt x="1875263" y="936714"/>
                  </a:lnTo>
                  <a:cubicBezTo>
                    <a:pt x="1875263" y="967783"/>
                    <a:pt x="1850077" y="992969"/>
                    <a:pt x="1819008" y="992969"/>
                  </a:cubicBezTo>
                  <a:lnTo>
                    <a:pt x="1339172" y="992969"/>
                  </a:lnTo>
                  <a:cubicBezTo>
                    <a:pt x="1308103" y="992969"/>
                    <a:pt x="1282917" y="967783"/>
                    <a:pt x="1282917" y="936714"/>
                  </a:cubicBezTo>
                  <a:lnTo>
                    <a:pt x="1282917" y="109538"/>
                  </a:lnTo>
                  <a:lnTo>
                    <a:pt x="1259899" y="109538"/>
                  </a:lnTo>
                  <a:lnTo>
                    <a:pt x="1259899" y="40482"/>
                  </a:lnTo>
                  <a:cubicBezTo>
                    <a:pt x="1259899" y="18124"/>
                    <a:pt x="1278023" y="0"/>
                    <a:pt x="1300381" y="0"/>
                  </a:cubicBezTo>
                  <a:close/>
                </a:path>
              </a:pathLst>
            </a:custGeom>
            <a:solidFill>
              <a:schemeClr val="bg1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  <p:sp>
          <p:nvSpPr>
            <p:cNvPr id="16" name="フリーフォーム: 図形 15">
              <a:extLst>
                <a:ext uri="{FF2B5EF4-FFF2-40B4-BE49-F238E27FC236}">
                  <a16:creationId xmlns:a16="http://schemas.microsoft.com/office/drawing/2014/main" id="{BFF4F8EA-26B4-7602-9BEF-6E0CCB842CDB}"/>
                </a:ext>
              </a:extLst>
            </p:cNvPr>
            <p:cNvSpPr/>
            <p:nvPr/>
          </p:nvSpPr>
          <p:spPr bwMode="auto">
            <a:xfrm>
              <a:off x="4429954" y="-3288752"/>
              <a:ext cx="2560285" cy="2609688"/>
            </a:xfrm>
            <a:custGeom>
              <a:avLst/>
              <a:gdLst>
                <a:gd name="connsiteX0" fmla="*/ 122560 w 2560285"/>
                <a:gd name="connsiteY0" fmla="*/ 0 h 2609688"/>
                <a:gd name="connsiteX1" fmla="*/ 2560285 w 2560285"/>
                <a:gd name="connsiteY1" fmla="*/ 2437724 h 2609688"/>
                <a:gd name="connsiteX2" fmla="*/ 2560285 w 2560285"/>
                <a:gd name="connsiteY2" fmla="*/ 2441452 h 2609688"/>
                <a:gd name="connsiteX3" fmla="*/ 2392049 w 2560285"/>
                <a:gd name="connsiteY3" fmla="*/ 2609688 h 2609688"/>
                <a:gd name="connsiteX4" fmla="*/ 2390966 w 2560285"/>
                <a:gd name="connsiteY4" fmla="*/ 2609688 h 2609688"/>
                <a:gd name="connsiteX5" fmla="*/ 0 w 2560285"/>
                <a:gd name="connsiteY5" fmla="*/ 218724 h 2609688"/>
                <a:gd name="connsiteX6" fmla="*/ 0 w 2560285"/>
                <a:gd name="connsiteY6" fmla="*/ 159014 h 2609688"/>
                <a:gd name="connsiteX7" fmla="*/ 102751 w 2560285"/>
                <a:gd name="connsiteY7" fmla="*/ 3999 h 2609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560285" h="2609688">
                  <a:moveTo>
                    <a:pt x="122560" y="0"/>
                  </a:moveTo>
                  <a:lnTo>
                    <a:pt x="2560285" y="2437724"/>
                  </a:lnTo>
                  <a:lnTo>
                    <a:pt x="2560285" y="2441452"/>
                  </a:lnTo>
                  <a:cubicBezTo>
                    <a:pt x="2560285" y="2534366"/>
                    <a:pt x="2484963" y="2609688"/>
                    <a:pt x="2392049" y="2609688"/>
                  </a:cubicBezTo>
                  <a:lnTo>
                    <a:pt x="2390966" y="2609688"/>
                  </a:lnTo>
                  <a:lnTo>
                    <a:pt x="0" y="218724"/>
                  </a:lnTo>
                  <a:lnTo>
                    <a:pt x="0" y="159014"/>
                  </a:lnTo>
                  <a:cubicBezTo>
                    <a:pt x="0" y="89329"/>
                    <a:pt x="42369" y="29539"/>
                    <a:pt x="102751" y="3999"/>
                  </a:cubicBez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688939717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33</Words>
  <Application>Microsoft Office PowerPoint</Application>
  <PresentationFormat>A4 210 x 297 mm</PresentationFormat>
  <Paragraphs>18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8" baseType="lpstr"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popg89_店内にトイレはありません</dc:title>
  <dc:subject>popg89_店内にトイレはありません</dc:subject>
  <dc:creator>でじけろお</dc:creator>
  <cp:lastModifiedBy/>
  <cp:revision>1</cp:revision>
  <dcterms:created xsi:type="dcterms:W3CDTF">2014-12-04T06:28:15Z</dcterms:created>
  <dcterms:modified xsi:type="dcterms:W3CDTF">2024-11-14T02:31:26Z</dcterms:modified>
  <cp:version>1</cp:version>
</cp:coreProperties>
</file>