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8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62446" y="718457"/>
            <a:ext cx="7781108" cy="54210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店内に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1890D-DBE8-8C07-EFA2-7FE95B8F2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6D58FDE1-C2D3-97F7-F2DE-7AC857D92EEB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9B0E8C-4C6D-BD7B-32CD-EAED3B7266BA}"/>
              </a:ext>
            </a:extLst>
          </p:cNvPr>
          <p:cNvSpPr txBox="1"/>
          <p:nvPr/>
        </p:nvSpPr>
        <p:spPr>
          <a:xfrm>
            <a:off x="1062446" y="718457"/>
            <a:ext cx="7781108" cy="54210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店内に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お手洗いは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60291C19-C4DE-A452-67DD-D5E57A5BC121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4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4B01ED0-1DA2-7F91-7D6D-AC681622A175}"/>
              </a:ext>
            </a:extLst>
          </p:cNvPr>
          <p:cNvGrpSpPr/>
          <p:nvPr/>
        </p:nvGrpSpPr>
        <p:grpSpPr>
          <a:xfrm>
            <a:off x="7761130" y="3305317"/>
            <a:ext cx="1880313" cy="3208165"/>
            <a:chOff x="-993379" y="1837767"/>
            <a:chExt cx="1521378" cy="2595755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4DD1804-DABE-A8CF-95B4-A78277AFAA7E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8F5CA49-0D14-8E9C-4E9D-6B7727425440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四角形: 上の 2 つの角を丸める 5">
              <a:extLst>
                <a:ext uri="{FF2B5EF4-FFF2-40B4-BE49-F238E27FC236}">
                  <a16:creationId xmlns:a16="http://schemas.microsoft.com/office/drawing/2014/main" id="{4F8DC12C-527C-365C-8D2E-DE49518DBFE9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39A7FBF-8E94-E3DE-D5EE-BA1CB225DF9E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416EC08-BFC9-2AFE-00BF-7D862C4E0F79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6EB88C5-3A8B-DDA5-4046-9DCE32EB4A57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四角形: 上の 2 つの角を丸める 5">
              <a:extLst>
                <a:ext uri="{FF2B5EF4-FFF2-40B4-BE49-F238E27FC236}">
                  <a16:creationId xmlns:a16="http://schemas.microsoft.com/office/drawing/2014/main" id="{2528C24F-3096-4ABA-9620-FEE73B282CAC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385573C-E783-DAC8-F517-1E035D63BF4B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18A74E75-6963-EBE3-D457-E6231AEDC7C0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DD3310E-188E-A968-7708-123E3256A7F2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BDF2BA40-A5E1-6F87-1397-E50CA297DBA1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CE453E89-C48F-0FBE-D3C7-BAE109AA9AAA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4B6191C4-3424-0871-9BD1-4A26CA19F010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1493E67-66E0-B38F-0F9B-DCE5AC9079D6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30B5D35-FB68-31B9-D058-17E297F29EFB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03D54E5B-D811-390E-E72E-4E2EDC6E0B80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281F5F75-B242-4E1D-BD2E-D09F79716CAD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0E8840B-98D3-069B-CC81-15BF650A973F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46CEFBF6-1160-D2A7-57A9-C5A9999C2A13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二等辺三角形 71">
              <a:extLst>
                <a:ext uri="{FF2B5EF4-FFF2-40B4-BE49-F238E27FC236}">
                  <a16:creationId xmlns:a16="http://schemas.microsoft.com/office/drawing/2014/main" id="{1C63590B-2A90-7D36-E02F-8E77AF190C4C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0D66C4E-7567-546B-1289-F1C492B186D4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C9ACEC5-442B-CCDD-A535-FC849A67B219}"/>
              </a:ext>
            </a:extLst>
          </p:cNvPr>
          <p:cNvGrpSpPr/>
          <p:nvPr/>
        </p:nvGrpSpPr>
        <p:grpSpPr>
          <a:xfrm>
            <a:off x="7743434" y="3328834"/>
            <a:ext cx="1880313" cy="3199542"/>
            <a:chOff x="644921" y="1844744"/>
            <a:chExt cx="1521378" cy="2588778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2B9F374-CDF2-2E1A-D42F-2884B6AB712D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DDD1F8F-BC92-B239-12C0-CC59C9F9975B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07D6182-3B3B-FB38-986F-D015ADCD9F34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C64B876-4DA3-08D8-0725-10D77A922B3D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四角形: 上の 2 つの角を丸める 5">
                <a:extLst>
                  <a:ext uri="{FF2B5EF4-FFF2-40B4-BE49-F238E27FC236}">
                    <a16:creationId xmlns:a16="http://schemas.microsoft.com/office/drawing/2014/main" id="{6CA01908-6E88-15C6-13AB-AE23C82E5EC3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DAC6F69-CCAB-6DDF-9B7C-E77A6A058B7C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AC37CAF-B589-7346-EE5D-F5A0A8F21027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四角形: 上の 2 つの角を丸める 5">
                <a:extLst>
                  <a:ext uri="{FF2B5EF4-FFF2-40B4-BE49-F238E27FC236}">
                    <a16:creationId xmlns:a16="http://schemas.microsoft.com/office/drawing/2014/main" id="{5B00A04A-2858-C0D9-128A-80074A1BD750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7D8A774-E780-BB8C-7283-9ED89F45B3A9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12D48C4D-3A2B-4D10-8797-BE75630C5746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E5C5E0B-DF68-DB9E-4BBA-6325EEADBD8A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AAD8E61-9951-FAA3-05A5-08A3E0CBCC2F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3145B31F-C4F9-081A-D7E3-F2BF6CBB1D0B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9DB84A7C-9D22-8E7A-C0ED-7500CE3B5294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3BF55D0A-B459-C947-00E3-4EE159843E1A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987AF2F-6E90-FEB6-C0B2-AAE1C9665A1F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433D16F-E9F0-07C0-66C0-35BF0C185938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AEC785FA-C3E9-C2B7-2AE9-D9C797BF905E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163184F-72E8-987B-700E-8D8620ED0418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二等辺三角形 71">
                <a:extLst>
                  <a:ext uri="{FF2B5EF4-FFF2-40B4-BE49-F238E27FC236}">
                    <a16:creationId xmlns:a16="http://schemas.microsoft.com/office/drawing/2014/main" id="{63CFCD10-08C6-435D-3251-3D14121DF21F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8AB26CAE-C2FA-3307-3863-C9E763CBEB8B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05982199-FA35-8250-7557-0DF8E10864F1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92BF515E-F063-3501-ADBD-D7351467A2B8}"/>
                  </a:ext>
                </a:extLst>
              </p:cNvPr>
              <p:cNvCxnSpPr>
                <a:stCxn id="49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856BC81D-9765-E4F0-B88B-B1EBF83CA271}"/>
                  </a:ext>
                </a:extLst>
              </p:cNvPr>
              <p:cNvCxnSpPr>
                <a:cxnSpLocks/>
                <a:stCxn id="50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97769259-F1C5-433A-CC84-FD8002222F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83F46249-7644-536C-3C9D-9FB8447B82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03702532-8688-6D2E-914B-AC9C7BD81B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F68041BC-1687-0BCD-3BF4-347143AA0B75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4AAAA688-424A-5CE4-850E-9E2A93D1D780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06B5675-BA22-EC4A-61D1-DDA0B7EBD834}"/>
              </a:ext>
            </a:extLst>
          </p:cNvPr>
          <p:cNvGrpSpPr/>
          <p:nvPr/>
        </p:nvGrpSpPr>
        <p:grpSpPr>
          <a:xfrm>
            <a:off x="276999" y="2120850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2B259751-514E-BCD5-C598-0E112AE26B52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C6B37C7-E59F-EF64-0060-41CCFD580718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32E1279-F57B-E5A1-680B-F33E97D11061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CDD05BA-6050-459B-1700-358C08A284A7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店内に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FB55C4-1A14-E7C8-1150-18073E9B5C45}"/>
              </a:ext>
            </a:extLst>
          </p:cNvPr>
          <p:cNvGrpSpPr/>
          <p:nvPr/>
        </p:nvGrpSpPr>
        <p:grpSpPr>
          <a:xfrm>
            <a:off x="276999" y="2120850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0F2564C-7D2E-DB8C-4252-80B93C104CDE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97723DF-E195-8CE6-9DDE-05E58FE24746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743B711-72B0-E900-9FCC-C8D955AEF85C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19E71E-AABB-2859-350A-172A4335FE95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popg89_店内にトイレはありません</dc:title>
  <dc:subject>popg89_店内にトイレはありません</dc:subject>
  <dc:creator>でじけろお</dc:creator>
  <cp:lastModifiedBy/>
  <cp:revision>1</cp:revision>
  <dcterms:created xsi:type="dcterms:W3CDTF">2014-12-04T06:28:23Z</dcterms:created>
  <dcterms:modified xsi:type="dcterms:W3CDTF">2024-11-14T02:31:25Z</dcterms:modified>
  <cp:version>1</cp:version>
</cp:coreProperties>
</file>