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2" r:id="rId2"/>
    <p:sldId id="338" r:id="rId3"/>
    <p:sldId id="334" r:id="rId4"/>
    <p:sldId id="335" r:id="rId5"/>
    <p:sldId id="336" r:id="rId6"/>
    <p:sldId id="337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3300"/>
    <a:srgbClr val="FF0000"/>
    <a:srgbClr val="99CCFF"/>
    <a:srgbClr val="339933"/>
    <a:srgbClr val="FFFF99"/>
    <a:srgbClr val="006600"/>
    <a:srgbClr val="FFCC66"/>
    <a:srgbClr val="CC66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66" d="100"/>
          <a:sy n="66" d="100"/>
        </p:scale>
        <p:origin x="300" y="29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34465B34-28FA-AE55-DC09-345BE033C7A7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D6C8EBA-77A7-128D-751F-5C9D7C88133C}"/>
              </a:ext>
            </a:extLst>
          </p:cNvPr>
          <p:cNvSpPr txBox="1"/>
          <p:nvPr/>
        </p:nvSpPr>
        <p:spPr>
          <a:xfrm>
            <a:off x="1062446" y="718457"/>
            <a:ext cx="7781108" cy="542108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店内に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トイレは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ありません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28063D57-D690-1AE3-F6B9-F5F9FC6275EB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49219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521890D-DBE8-8C07-EFA2-7FE95B8F2E1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6D58FDE1-C2D3-97F7-F2DE-7AC857D92EEB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789B0E8C-4C6D-BD7B-32CD-EAED3B7266BA}"/>
              </a:ext>
            </a:extLst>
          </p:cNvPr>
          <p:cNvSpPr txBox="1"/>
          <p:nvPr/>
        </p:nvSpPr>
        <p:spPr>
          <a:xfrm>
            <a:off x="1062446" y="718457"/>
            <a:ext cx="7781108" cy="542108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店内に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お手洗いは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ありません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60291C19-C4DE-A452-67DD-D5E57A5BC121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42484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3D396557-F734-8855-6961-C6F89ED11FC8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店内に</a:t>
            </a:r>
            <a:endParaRPr lang="en-US" altLang="ja-JP" sz="88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トイレは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ありません</a:t>
            </a:r>
            <a:endParaRPr lang="en-US" altLang="ja-JP" sz="8800" dirty="0">
              <a:ln w="28575">
                <a:noFill/>
              </a:ln>
              <a:effectLst/>
            </a:endParaRPr>
          </a:p>
        </p:txBody>
      </p:sp>
      <p:grpSp>
        <p:nvGrpSpPr>
          <p:cNvPr id="80" name="グループ化 79">
            <a:extLst>
              <a:ext uri="{FF2B5EF4-FFF2-40B4-BE49-F238E27FC236}">
                <a16:creationId xmlns:a16="http://schemas.microsoft.com/office/drawing/2014/main" id="{D4B01ED0-1DA2-7F91-7D6D-AC681622A175}"/>
              </a:ext>
            </a:extLst>
          </p:cNvPr>
          <p:cNvGrpSpPr/>
          <p:nvPr/>
        </p:nvGrpSpPr>
        <p:grpSpPr>
          <a:xfrm>
            <a:off x="7761130" y="3305317"/>
            <a:ext cx="1880313" cy="3208165"/>
            <a:chOff x="-993379" y="1837767"/>
            <a:chExt cx="1521378" cy="2595755"/>
          </a:xfrm>
        </p:grpSpPr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24DD1804-DABE-A8CF-95B4-A78277AFAA7E}"/>
                </a:ext>
              </a:extLst>
            </p:cNvPr>
            <p:cNvSpPr/>
            <p:nvPr/>
          </p:nvSpPr>
          <p:spPr bwMode="auto">
            <a:xfrm>
              <a:off x="-783823" y="2118588"/>
              <a:ext cx="1121184" cy="643341"/>
            </a:xfrm>
            <a:custGeom>
              <a:avLst/>
              <a:gdLst>
                <a:gd name="connsiteX0" fmla="*/ 560592 w 1121184"/>
                <a:gd name="connsiteY0" fmla="*/ 0 h 643341"/>
                <a:gd name="connsiteX1" fmla="*/ 1121184 w 1121184"/>
                <a:gd name="connsiteY1" fmla="*/ 483193 h 643341"/>
                <a:gd name="connsiteX2" fmla="*/ 1112293 w 1121184"/>
                <a:gd name="connsiteY2" fmla="*/ 559213 h 643341"/>
                <a:gd name="connsiteX3" fmla="*/ 1108346 w 1121184"/>
                <a:gd name="connsiteY3" fmla="*/ 560819 h 643341"/>
                <a:gd name="connsiteX4" fmla="*/ 560592 w 1121184"/>
                <a:gd name="connsiteY4" fmla="*/ 643341 h 643341"/>
                <a:gd name="connsiteX5" fmla="*/ 12838 w 1121184"/>
                <a:gd name="connsiteY5" fmla="*/ 560819 h 643341"/>
                <a:gd name="connsiteX6" fmla="*/ 8891 w 1121184"/>
                <a:gd name="connsiteY6" fmla="*/ 559213 h 643341"/>
                <a:gd name="connsiteX7" fmla="*/ 0 w 1121184"/>
                <a:gd name="connsiteY7" fmla="*/ 483193 h 643341"/>
                <a:gd name="connsiteX8" fmla="*/ 560592 w 1121184"/>
                <a:gd name="connsiteY8" fmla="*/ 0 h 643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21184" h="643341">
                  <a:moveTo>
                    <a:pt x="560592" y="0"/>
                  </a:moveTo>
                  <a:cubicBezTo>
                    <a:pt x="870198" y="0"/>
                    <a:pt x="1121184" y="216333"/>
                    <a:pt x="1121184" y="483193"/>
                  </a:cubicBezTo>
                  <a:lnTo>
                    <a:pt x="1112293" y="559213"/>
                  </a:lnTo>
                  <a:lnTo>
                    <a:pt x="1108346" y="560819"/>
                  </a:lnTo>
                  <a:cubicBezTo>
                    <a:pt x="951987" y="612919"/>
                    <a:pt x="763493" y="643341"/>
                    <a:pt x="560592" y="643341"/>
                  </a:cubicBezTo>
                  <a:cubicBezTo>
                    <a:pt x="357692" y="643341"/>
                    <a:pt x="169197" y="612919"/>
                    <a:pt x="12838" y="560819"/>
                  </a:cubicBezTo>
                  <a:lnTo>
                    <a:pt x="8891" y="559213"/>
                  </a:lnTo>
                  <a:lnTo>
                    <a:pt x="0" y="483193"/>
                  </a:lnTo>
                  <a:cubicBezTo>
                    <a:pt x="0" y="216333"/>
                    <a:pt x="250986" y="0"/>
                    <a:pt x="56059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98F5CA49-0D14-8E9C-4E9D-6B7727425440}"/>
                </a:ext>
              </a:extLst>
            </p:cNvPr>
            <p:cNvSpPr/>
            <p:nvPr/>
          </p:nvSpPr>
          <p:spPr bwMode="auto">
            <a:xfrm rot="8100000">
              <a:off x="245892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3" name="四角形: 上の 2 つの角を丸める 5">
              <a:extLst>
                <a:ext uri="{FF2B5EF4-FFF2-40B4-BE49-F238E27FC236}">
                  <a16:creationId xmlns:a16="http://schemas.microsoft.com/office/drawing/2014/main" id="{4F8DC12C-527C-365C-8D2E-DE49518DBFE9}"/>
                </a:ext>
              </a:extLst>
            </p:cNvPr>
            <p:cNvSpPr/>
            <p:nvPr/>
          </p:nvSpPr>
          <p:spPr bwMode="auto">
            <a:xfrm rot="19800000" flipH="1">
              <a:off x="50751" y="2984553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F39A7FBF-8E94-E3DE-D5EE-BA1CB225DF9E}"/>
                </a:ext>
              </a:extLst>
            </p:cNvPr>
            <p:cNvSpPr/>
            <p:nvPr/>
          </p:nvSpPr>
          <p:spPr bwMode="auto">
            <a:xfrm>
              <a:off x="-730785" y="4134794"/>
              <a:ext cx="456834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8416EC08-BFC9-2AFE-00BF-7D862C4E0F79}"/>
                </a:ext>
              </a:extLst>
            </p:cNvPr>
            <p:cNvSpPr/>
            <p:nvPr/>
          </p:nvSpPr>
          <p:spPr bwMode="auto">
            <a:xfrm flipH="1">
              <a:off x="-163923" y="4134794"/>
              <a:ext cx="456832" cy="298728"/>
            </a:xfrm>
            <a:custGeom>
              <a:avLst/>
              <a:gdLst>
                <a:gd name="connsiteX0" fmla="*/ 495918 w 944316"/>
                <a:gd name="connsiteY0" fmla="*/ 0 h 542925"/>
                <a:gd name="connsiteX1" fmla="*/ 944315 w 944316"/>
                <a:gd name="connsiteY1" fmla="*/ 0 h 542925"/>
                <a:gd name="connsiteX2" fmla="*/ 944315 w 944316"/>
                <a:gd name="connsiteY2" fmla="*/ 385477 h 542925"/>
                <a:gd name="connsiteX3" fmla="*/ 944316 w 944316"/>
                <a:gd name="connsiteY3" fmla="*/ 385482 h 542925"/>
                <a:gd name="connsiteX4" fmla="*/ 944315 w 944316"/>
                <a:gd name="connsiteY4" fmla="*/ 516267 h 542925"/>
                <a:gd name="connsiteX5" fmla="*/ 917657 w 944316"/>
                <a:gd name="connsiteY5" fmla="*/ 542925 h 542925"/>
                <a:gd name="connsiteX6" fmla="*/ 26658 w 944316"/>
                <a:gd name="connsiteY6" fmla="*/ 542925 h 542925"/>
                <a:gd name="connsiteX7" fmla="*/ 0 w 944316"/>
                <a:gd name="connsiteY7" fmla="*/ 516267 h 542925"/>
                <a:gd name="connsiteX8" fmla="*/ 0 w 944316"/>
                <a:gd name="connsiteY8" fmla="*/ 385482 h 542925"/>
                <a:gd name="connsiteX9" fmla="*/ 157444 w 944316"/>
                <a:gd name="connsiteY9" fmla="*/ 228038 h 542925"/>
                <a:gd name="connsiteX10" fmla="*/ 372406 w 944316"/>
                <a:gd name="connsiteY10" fmla="*/ 221967 h 542925"/>
                <a:gd name="connsiteX11" fmla="*/ 496231 w 944316"/>
                <a:gd name="connsiteY11" fmla="*/ 88617 h 5429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44316" h="542925">
                  <a:moveTo>
                    <a:pt x="495918" y="0"/>
                  </a:moveTo>
                  <a:lnTo>
                    <a:pt x="944315" y="0"/>
                  </a:lnTo>
                  <a:lnTo>
                    <a:pt x="944315" y="385477"/>
                  </a:lnTo>
                  <a:cubicBezTo>
                    <a:pt x="944315" y="385479"/>
                    <a:pt x="944316" y="385480"/>
                    <a:pt x="944316" y="385482"/>
                  </a:cubicBezTo>
                  <a:cubicBezTo>
                    <a:pt x="944316" y="429077"/>
                    <a:pt x="944315" y="472672"/>
                    <a:pt x="944315" y="516267"/>
                  </a:cubicBezTo>
                  <a:cubicBezTo>
                    <a:pt x="944315" y="530990"/>
                    <a:pt x="932380" y="542925"/>
                    <a:pt x="917657" y="542925"/>
                  </a:cubicBezTo>
                  <a:lnTo>
                    <a:pt x="26658" y="542925"/>
                  </a:lnTo>
                  <a:cubicBezTo>
                    <a:pt x="11935" y="542925"/>
                    <a:pt x="0" y="530990"/>
                    <a:pt x="0" y="516267"/>
                  </a:cubicBezTo>
                  <a:lnTo>
                    <a:pt x="0" y="385482"/>
                  </a:lnTo>
                  <a:cubicBezTo>
                    <a:pt x="0" y="298528"/>
                    <a:pt x="70490" y="228038"/>
                    <a:pt x="157444" y="228038"/>
                  </a:cubicBezTo>
                  <a:lnTo>
                    <a:pt x="372406" y="221967"/>
                  </a:lnTo>
                  <a:lnTo>
                    <a:pt x="496231" y="88617"/>
                  </a:ln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B6EB88C5-3A8B-DDA5-4046-9DCE32EB4A57}"/>
                </a:ext>
              </a:extLst>
            </p:cNvPr>
            <p:cNvSpPr/>
            <p:nvPr/>
          </p:nvSpPr>
          <p:spPr bwMode="auto">
            <a:xfrm rot="13500000" flipH="1">
              <a:off x="-986312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7" name="四角形: 上の 2 つの角を丸める 5">
              <a:extLst>
                <a:ext uri="{FF2B5EF4-FFF2-40B4-BE49-F238E27FC236}">
                  <a16:creationId xmlns:a16="http://schemas.microsoft.com/office/drawing/2014/main" id="{2528C24F-3096-4ABA-9620-FEE73B282CAC}"/>
                </a:ext>
              </a:extLst>
            </p:cNvPr>
            <p:cNvSpPr/>
            <p:nvPr/>
          </p:nvSpPr>
          <p:spPr bwMode="auto">
            <a:xfrm rot="1800000">
              <a:off x="-777104" y="2984553"/>
              <a:ext cx="268040" cy="787798"/>
            </a:xfrm>
            <a:custGeom>
              <a:avLst/>
              <a:gdLst>
                <a:gd name="connsiteX0" fmla="*/ 134020 w 268039"/>
                <a:gd name="connsiteY0" fmla="*/ 0 h 787798"/>
                <a:gd name="connsiteX1" fmla="*/ 134020 w 268039"/>
                <a:gd name="connsiteY1" fmla="*/ 0 h 787798"/>
                <a:gd name="connsiteX2" fmla="*/ 268040 w 268039"/>
                <a:gd name="connsiteY2" fmla="*/ 134020 h 787798"/>
                <a:gd name="connsiteX3" fmla="*/ 268039 w 268039"/>
                <a:gd name="connsiteY3" fmla="*/ 787798 h 787798"/>
                <a:gd name="connsiteX4" fmla="*/ 268039 w 268039"/>
                <a:gd name="connsiteY4" fmla="*/ 787798 h 787798"/>
                <a:gd name="connsiteX5" fmla="*/ 0 w 268039"/>
                <a:gd name="connsiteY5" fmla="*/ 787798 h 787798"/>
                <a:gd name="connsiteX6" fmla="*/ 0 w 268039"/>
                <a:gd name="connsiteY6" fmla="*/ 787798 h 787798"/>
                <a:gd name="connsiteX7" fmla="*/ 0 w 268039"/>
                <a:gd name="connsiteY7" fmla="*/ 134020 h 787798"/>
                <a:gd name="connsiteX8" fmla="*/ 134020 w 268039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0 w 268040"/>
                <a:gd name="connsiteY5" fmla="*/ 787798 h 787798"/>
                <a:gd name="connsiteX6" fmla="*/ 53944 w 268040"/>
                <a:gd name="connsiteY6" fmla="*/ 785982 h 787798"/>
                <a:gd name="connsiteX7" fmla="*/ 0 w 268040"/>
                <a:gd name="connsiteY7" fmla="*/ 134020 h 787798"/>
                <a:gd name="connsiteX8" fmla="*/ 134020 w 268040"/>
                <a:gd name="connsiteY8" fmla="*/ 0 h 787798"/>
                <a:gd name="connsiteX0" fmla="*/ 134020 w 268040"/>
                <a:gd name="connsiteY0" fmla="*/ 0 h 787798"/>
                <a:gd name="connsiteX1" fmla="*/ 134020 w 268040"/>
                <a:gd name="connsiteY1" fmla="*/ 0 h 787798"/>
                <a:gd name="connsiteX2" fmla="*/ 268040 w 268040"/>
                <a:gd name="connsiteY2" fmla="*/ 134020 h 787798"/>
                <a:gd name="connsiteX3" fmla="*/ 268039 w 268040"/>
                <a:gd name="connsiteY3" fmla="*/ 787798 h 787798"/>
                <a:gd name="connsiteX4" fmla="*/ 268039 w 268040"/>
                <a:gd name="connsiteY4" fmla="*/ 787798 h 787798"/>
                <a:gd name="connsiteX5" fmla="*/ 53944 w 268040"/>
                <a:gd name="connsiteY5" fmla="*/ 785982 h 787798"/>
                <a:gd name="connsiteX6" fmla="*/ 0 w 268040"/>
                <a:gd name="connsiteY6" fmla="*/ 134020 h 787798"/>
                <a:gd name="connsiteX7" fmla="*/ 134020 w 268040"/>
                <a:gd name="connsiteY7" fmla="*/ 0 h 7877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68040" h="787798">
                  <a:moveTo>
                    <a:pt x="134020" y="0"/>
                  </a:moveTo>
                  <a:lnTo>
                    <a:pt x="134020" y="0"/>
                  </a:lnTo>
                  <a:cubicBezTo>
                    <a:pt x="208037" y="0"/>
                    <a:pt x="268040" y="60003"/>
                    <a:pt x="268040" y="134020"/>
                  </a:cubicBezTo>
                  <a:cubicBezTo>
                    <a:pt x="268040" y="351946"/>
                    <a:pt x="268039" y="569872"/>
                    <a:pt x="268039" y="787798"/>
                  </a:cubicBezTo>
                  <a:lnTo>
                    <a:pt x="268039" y="787798"/>
                  </a:lnTo>
                  <a:lnTo>
                    <a:pt x="53944" y="785982"/>
                  </a:lnTo>
                  <a:lnTo>
                    <a:pt x="0" y="134020"/>
                  </a:lnTo>
                  <a:cubicBezTo>
                    <a:pt x="0" y="60003"/>
                    <a:pt x="60003" y="0"/>
                    <a:pt x="134020" y="0"/>
                  </a:cubicBezTo>
                  <a:close/>
                </a:path>
              </a:pathLst>
            </a:cu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0385573C-E783-DAC8-F517-1E035D63BF4B}"/>
                </a:ext>
              </a:extLst>
            </p:cNvPr>
            <p:cNvSpPr/>
            <p:nvPr/>
          </p:nvSpPr>
          <p:spPr bwMode="auto">
            <a:xfrm rot="10800000">
              <a:off x="-614213" y="3668492"/>
              <a:ext cx="780726" cy="517964"/>
            </a:xfrm>
            <a:custGeom>
              <a:avLst/>
              <a:gdLst>
                <a:gd name="connsiteX0" fmla="*/ 809300 w 809300"/>
                <a:gd name="connsiteY0" fmla="*/ 435225 h 435225"/>
                <a:gd name="connsiteX1" fmla="*/ 0 w 809300"/>
                <a:gd name="connsiteY1" fmla="*/ 435225 h 435225"/>
                <a:gd name="connsiteX2" fmla="*/ 76156 w 809300"/>
                <a:gd name="connsiteY2" fmla="*/ 0 h 435225"/>
                <a:gd name="connsiteX3" fmla="*/ 368300 w 809300"/>
                <a:gd name="connsiteY3" fmla="*/ 0 h 435225"/>
                <a:gd name="connsiteX4" fmla="*/ 368300 w 809300"/>
                <a:gd name="connsiteY4" fmla="*/ 290875 h 435225"/>
                <a:gd name="connsiteX5" fmla="*/ 389163 w 809300"/>
                <a:gd name="connsiteY5" fmla="*/ 311738 h 435225"/>
                <a:gd name="connsiteX6" fmla="*/ 418459 w 809300"/>
                <a:gd name="connsiteY6" fmla="*/ 311738 h 435225"/>
                <a:gd name="connsiteX7" fmla="*/ 439322 w 809300"/>
                <a:gd name="connsiteY7" fmla="*/ 290875 h 435225"/>
                <a:gd name="connsiteX8" fmla="*/ 439322 w 809300"/>
                <a:gd name="connsiteY8" fmla="*/ 0 h 435225"/>
                <a:gd name="connsiteX9" fmla="*/ 733144 w 809300"/>
                <a:gd name="connsiteY9" fmla="*/ 0 h 43522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809300" h="435225">
                  <a:moveTo>
                    <a:pt x="809300" y="435225"/>
                  </a:moveTo>
                  <a:lnTo>
                    <a:pt x="0" y="435225"/>
                  </a:lnTo>
                  <a:lnTo>
                    <a:pt x="76156" y="0"/>
                  </a:lnTo>
                  <a:lnTo>
                    <a:pt x="368300" y="0"/>
                  </a:lnTo>
                  <a:lnTo>
                    <a:pt x="368300" y="290875"/>
                  </a:lnTo>
                  <a:cubicBezTo>
                    <a:pt x="368300" y="302397"/>
                    <a:pt x="377641" y="311738"/>
                    <a:pt x="389163" y="311738"/>
                  </a:cubicBezTo>
                  <a:lnTo>
                    <a:pt x="418459" y="311738"/>
                  </a:lnTo>
                  <a:cubicBezTo>
                    <a:pt x="429981" y="311738"/>
                    <a:pt x="439322" y="302397"/>
                    <a:pt x="439322" y="290875"/>
                  </a:cubicBezTo>
                  <a:lnTo>
                    <a:pt x="439322" y="0"/>
                  </a:lnTo>
                  <a:lnTo>
                    <a:pt x="733144" y="0"/>
                  </a:lnTo>
                  <a:close/>
                </a:path>
              </a:pathLst>
            </a:custGeom>
            <a:solidFill>
              <a:srgbClr val="00206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89" name="四角形: 上の 2 つの角を丸める 88">
              <a:extLst>
                <a:ext uri="{FF2B5EF4-FFF2-40B4-BE49-F238E27FC236}">
                  <a16:creationId xmlns:a16="http://schemas.microsoft.com/office/drawing/2014/main" id="{18A74E75-6963-EBE3-D457-E6231AEDC7C0}"/>
                </a:ext>
              </a:extLst>
            </p:cNvPr>
            <p:cNvSpPr/>
            <p:nvPr/>
          </p:nvSpPr>
          <p:spPr bwMode="auto">
            <a:xfrm>
              <a:off x="-648062" y="2984501"/>
              <a:ext cx="845722" cy="677438"/>
            </a:xfrm>
            <a:prstGeom prst="round2SameRect">
              <a:avLst>
                <a:gd name="adj1" fmla="val 29376"/>
                <a:gd name="adj2" fmla="val 0"/>
              </a:avLst>
            </a:prstGeom>
            <a:solidFill>
              <a:srgbClr val="0070C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0" name="フリーフォーム: 図形 89">
              <a:extLst>
                <a:ext uri="{FF2B5EF4-FFF2-40B4-BE49-F238E27FC236}">
                  <a16:creationId xmlns:a16="http://schemas.microsoft.com/office/drawing/2014/main" id="{3DD3310E-188E-A968-7708-123E3256A7F2}"/>
                </a:ext>
              </a:extLst>
            </p:cNvPr>
            <p:cNvSpPr/>
            <p:nvPr/>
          </p:nvSpPr>
          <p:spPr bwMode="auto">
            <a:xfrm>
              <a:off x="-630690" y="2985717"/>
              <a:ext cx="809300" cy="971532"/>
            </a:xfrm>
            <a:custGeom>
              <a:avLst/>
              <a:gdLst>
                <a:gd name="connsiteX0" fmla="*/ 73054 w 475228"/>
                <a:gd name="connsiteY0" fmla="*/ 0 h 863097"/>
                <a:gd name="connsiteX1" fmla="*/ 103533 w 475228"/>
                <a:gd name="connsiteY1" fmla="*/ 0 h 863097"/>
                <a:gd name="connsiteX2" fmla="*/ 111153 w 475228"/>
                <a:gd name="connsiteY2" fmla="*/ 7620 h 863097"/>
                <a:gd name="connsiteX3" fmla="*/ 111153 w 475228"/>
                <a:gd name="connsiteY3" fmla="*/ 149799 h 863097"/>
                <a:gd name="connsiteX4" fmla="*/ 370234 w 475228"/>
                <a:gd name="connsiteY4" fmla="*/ 149799 h 863097"/>
                <a:gd name="connsiteX5" fmla="*/ 370234 w 475228"/>
                <a:gd name="connsiteY5" fmla="*/ 7620 h 863097"/>
                <a:gd name="connsiteX6" fmla="*/ 377854 w 475228"/>
                <a:gd name="connsiteY6" fmla="*/ 0 h 863097"/>
                <a:gd name="connsiteX7" fmla="*/ 408333 w 475228"/>
                <a:gd name="connsiteY7" fmla="*/ 0 h 863097"/>
                <a:gd name="connsiteX8" fmla="*/ 415953 w 475228"/>
                <a:gd name="connsiteY8" fmla="*/ 7620 h 863097"/>
                <a:gd name="connsiteX9" fmla="*/ 415953 w 475228"/>
                <a:gd name="connsiteY9" fmla="*/ 149799 h 863097"/>
                <a:gd name="connsiteX10" fmla="*/ 436844 w 475228"/>
                <a:gd name="connsiteY10" fmla="*/ 149799 h 863097"/>
                <a:gd name="connsiteX11" fmla="*/ 475228 w 475228"/>
                <a:gd name="connsiteY11" fmla="*/ 863097 h 863097"/>
                <a:gd name="connsiteX12" fmla="*/ 0 w 475228"/>
                <a:gd name="connsiteY12" fmla="*/ 863097 h 863097"/>
                <a:gd name="connsiteX13" fmla="*/ 38384 w 475228"/>
                <a:gd name="connsiteY13" fmla="*/ 149799 h 863097"/>
                <a:gd name="connsiteX14" fmla="*/ 65434 w 475228"/>
                <a:gd name="connsiteY14" fmla="*/ 149799 h 863097"/>
                <a:gd name="connsiteX15" fmla="*/ 65434 w 475228"/>
                <a:gd name="connsiteY15" fmla="*/ 7620 h 863097"/>
                <a:gd name="connsiteX16" fmla="*/ 73054 w 475228"/>
                <a:gd name="connsiteY16" fmla="*/ 0 h 86309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475228" h="863097">
                  <a:moveTo>
                    <a:pt x="73054" y="0"/>
                  </a:moveTo>
                  <a:lnTo>
                    <a:pt x="103533" y="0"/>
                  </a:lnTo>
                  <a:cubicBezTo>
                    <a:pt x="107741" y="0"/>
                    <a:pt x="111153" y="3412"/>
                    <a:pt x="111153" y="7620"/>
                  </a:cubicBezTo>
                  <a:lnTo>
                    <a:pt x="111153" y="149799"/>
                  </a:lnTo>
                  <a:lnTo>
                    <a:pt x="370234" y="149799"/>
                  </a:lnTo>
                  <a:lnTo>
                    <a:pt x="370234" y="7620"/>
                  </a:lnTo>
                  <a:cubicBezTo>
                    <a:pt x="370234" y="3412"/>
                    <a:pt x="373646" y="0"/>
                    <a:pt x="377854" y="0"/>
                  </a:cubicBezTo>
                  <a:lnTo>
                    <a:pt x="408333" y="0"/>
                  </a:lnTo>
                  <a:cubicBezTo>
                    <a:pt x="412541" y="0"/>
                    <a:pt x="415953" y="3412"/>
                    <a:pt x="415953" y="7620"/>
                  </a:cubicBezTo>
                  <a:lnTo>
                    <a:pt x="415953" y="149799"/>
                  </a:lnTo>
                  <a:lnTo>
                    <a:pt x="436844" y="149799"/>
                  </a:lnTo>
                  <a:lnTo>
                    <a:pt x="475228" y="863097"/>
                  </a:lnTo>
                  <a:lnTo>
                    <a:pt x="0" y="863097"/>
                  </a:lnTo>
                  <a:lnTo>
                    <a:pt x="38384" y="149799"/>
                  </a:lnTo>
                  <a:lnTo>
                    <a:pt x="65434" y="149799"/>
                  </a:lnTo>
                  <a:lnTo>
                    <a:pt x="65434" y="7620"/>
                  </a:lnTo>
                  <a:cubicBezTo>
                    <a:pt x="65434" y="3412"/>
                    <a:pt x="68846" y="0"/>
                    <a:pt x="73054" y="0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91" name="楕円 90">
              <a:extLst>
                <a:ext uri="{FF2B5EF4-FFF2-40B4-BE49-F238E27FC236}">
                  <a16:creationId xmlns:a16="http://schemas.microsoft.com/office/drawing/2014/main" id="{BDF2BA40-A5E1-6F87-1397-E50CA297DBA1}"/>
                </a:ext>
              </a:extLst>
            </p:cNvPr>
            <p:cNvSpPr/>
            <p:nvPr/>
          </p:nvSpPr>
          <p:spPr bwMode="auto">
            <a:xfrm rot="20700000">
              <a:off x="-821922" y="2398389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2" name="楕円 91">
              <a:extLst>
                <a:ext uri="{FF2B5EF4-FFF2-40B4-BE49-F238E27FC236}">
                  <a16:creationId xmlns:a16="http://schemas.microsoft.com/office/drawing/2014/main" id="{CE453E89-C48F-0FBE-D3C7-BAE109AA9AAA}"/>
                </a:ext>
              </a:extLst>
            </p:cNvPr>
            <p:cNvSpPr/>
            <p:nvPr/>
          </p:nvSpPr>
          <p:spPr bwMode="auto">
            <a:xfrm rot="900000" flipH="1">
              <a:off x="89463" y="2398388"/>
              <a:ext cx="285997" cy="340057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3" name="楕円 92">
              <a:extLst>
                <a:ext uri="{FF2B5EF4-FFF2-40B4-BE49-F238E27FC236}">
                  <a16:creationId xmlns:a16="http://schemas.microsoft.com/office/drawing/2014/main" id="{4B6191C4-3424-0871-9BD1-4A26CA19F010}"/>
                </a:ext>
              </a:extLst>
            </p:cNvPr>
            <p:cNvSpPr/>
            <p:nvPr/>
          </p:nvSpPr>
          <p:spPr bwMode="auto">
            <a:xfrm>
              <a:off x="-706425" y="2055685"/>
              <a:ext cx="966387" cy="966386"/>
            </a:xfrm>
            <a:prstGeom prst="ellipse">
              <a:avLst/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4" name="フリーフォーム: 図形 93">
              <a:extLst>
                <a:ext uri="{FF2B5EF4-FFF2-40B4-BE49-F238E27FC236}">
                  <a16:creationId xmlns:a16="http://schemas.microsoft.com/office/drawing/2014/main" id="{21493E67-66E0-B38F-0F9B-DCE5AC9079D6}"/>
                </a:ext>
              </a:extLst>
            </p:cNvPr>
            <p:cNvSpPr/>
            <p:nvPr/>
          </p:nvSpPr>
          <p:spPr bwMode="auto">
            <a:xfrm>
              <a:off x="-653720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5" name="フリーフォーム: 図形 94">
              <a:extLst>
                <a:ext uri="{FF2B5EF4-FFF2-40B4-BE49-F238E27FC236}">
                  <a16:creationId xmlns:a16="http://schemas.microsoft.com/office/drawing/2014/main" id="{330B5D35-FB68-31B9-D058-17E297F29EFB}"/>
                </a:ext>
              </a:extLst>
            </p:cNvPr>
            <p:cNvSpPr/>
            <p:nvPr/>
          </p:nvSpPr>
          <p:spPr bwMode="auto">
            <a:xfrm>
              <a:off x="-154266" y="2420299"/>
              <a:ext cx="344351" cy="183252"/>
            </a:xfrm>
            <a:custGeom>
              <a:avLst/>
              <a:gdLst>
                <a:gd name="connsiteX0" fmla="*/ 316987 w 633974"/>
                <a:gd name="connsiteY0" fmla="*/ 0 h 350894"/>
                <a:gd name="connsiteX1" fmla="*/ 625004 w 633974"/>
                <a:gd name="connsiteY1" fmla="*/ 153695 h 350894"/>
                <a:gd name="connsiteX2" fmla="*/ 633974 w 633974"/>
                <a:gd name="connsiteY2" fmla="*/ 175447 h 350894"/>
                <a:gd name="connsiteX3" fmla="*/ 625004 w 633974"/>
                <a:gd name="connsiteY3" fmla="*/ 197200 h 350894"/>
                <a:gd name="connsiteX4" fmla="*/ 316987 w 633974"/>
                <a:gd name="connsiteY4" fmla="*/ 350894 h 350894"/>
                <a:gd name="connsiteX5" fmla="*/ 8970 w 633974"/>
                <a:gd name="connsiteY5" fmla="*/ 197200 h 350894"/>
                <a:gd name="connsiteX6" fmla="*/ 0 w 633974"/>
                <a:gd name="connsiteY6" fmla="*/ 175447 h 350894"/>
                <a:gd name="connsiteX7" fmla="*/ 8970 w 633974"/>
                <a:gd name="connsiteY7" fmla="*/ 153695 h 350894"/>
                <a:gd name="connsiteX8" fmla="*/ 316987 w 633974"/>
                <a:gd name="connsiteY8" fmla="*/ 0 h 3508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633974" h="350894">
                  <a:moveTo>
                    <a:pt x="316987" y="0"/>
                  </a:moveTo>
                  <a:cubicBezTo>
                    <a:pt x="455454" y="0"/>
                    <a:pt x="574257" y="63375"/>
                    <a:pt x="625004" y="153695"/>
                  </a:cubicBezTo>
                  <a:lnTo>
                    <a:pt x="633974" y="175447"/>
                  </a:lnTo>
                  <a:lnTo>
                    <a:pt x="625004" y="197200"/>
                  </a:lnTo>
                  <a:cubicBezTo>
                    <a:pt x="574257" y="287520"/>
                    <a:pt x="455454" y="350894"/>
                    <a:pt x="316987" y="350894"/>
                  </a:cubicBezTo>
                  <a:cubicBezTo>
                    <a:pt x="178521" y="350894"/>
                    <a:pt x="59717" y="287520"/>
                    <a:pt x="8970" y="197200"/>
                  </a:cubicBezTo>
                  <a:lnTo>
                    <a:pt x="0" y="175447"/>
                  </a:lnTo>
                  <a:lnTo>
                    <a:pt x="8970" y="153695"/>
                  </a:lnTo>
                  <a:cubicBezTo>
                    <a:pt x="59717" y="63375"/>
                    <a:pt x="178521" y="0"/>
                    <a:pt x="316987" y="0"/>
                  </a:cubicBezTo>
                  <a:close/>
                </a:path>
              </a:pathLst>
            </a:cu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96" name="楕円 95">
              <a:extLst>
                <a:ext uri="{FF2B5EF4-FFF2-40B4-BE49-F238E27FC236}">
                  <a16:creationId xmlns:a16="http://schemas.microsoft.com/office/drawing/2014/main" id="{03D54E5B-D811-390E-E72E-4E2EDC6E0B80}"/>
                </a:ext>
              </a:extLst>
            </p:cNvPr>
            <p:cNvSpPr/>
            <p:nvPr/>
          </p:nvSpPr>
          <p:spPr bwMode="auto">
            <a:xfrm>
              <a:off x="-521403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7" name="楕円 96">
              <a:extLst>
                <a:ext uri="{FF2B5EF4-FFF2-40B4-BE49-F238E27FC236}">
                  <a16:creationId xmlns:a16="http://schemas.microsoft.com/office/drawing/2014/main" id="{281F5F75-B242-4E1D-BD2E-D09F79716CAD}"/>
                </a:ext>
              </a:extLst>
            </p:cNvPr>
            <p:cNvSpPr/>
            <p:nvPr/>
          </p:nvSpPr>
          <p:spPr bwMode="auto">
            <a:xfrm>
              <a:off x="-17606" y="2473448"/>
              <a:ext cx="86862" cy="86862"/>
            </a:xfrm>
            <a:prstGeom prst="ellipse">
              <a:avLst/>
            </a:pr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C0E8840B-98D3-069B-CC81-15BF650A973F}"/>
                </a:ext>
              </a:extLst>
            </p:cNvPr>
            <p:cNvSpPr/>
            <p:nvPr/>
          </p:nvSpPr>
          <p:spPr bwMode="auto">
            <a:xfrm flipH="1">
              <a:off x="-760746" y="1993938"/>
              <a:ext cx="1059911" cy="422919"/>
            </a:xfrm>
            <a:custGeom>
              <a:avLst/>
              <a:gdLst>
                <a:gd name="connsiteX0" fmla="*/ 564435 w 1059911"/>
                <a:gd name="connsiteY0" fmla="*/ 0 h 368454"/>
                <a:gd name="connsiteX1" fmla="*/ 529942 w 1059911"/>
                <a:gd name="connsiteY1" fmla="*/ 1508 h 368454"/>
                <a:gd name="connsiteX2" fmla="*/ 495476 w 1059911"/>
                <a:gd name="connsiteY2" fmla="*/ 1 h 368454"/>
                <a:gd name="connsiteX3" fmla="*/ 482259 w 1059911"/>
                <a:gd name="connsiteY3" fmla="*/ 3592 h 368454"/>
                <a:gd name="connsiteX4" fmla="*/ 448693 w 1059911"/>
                <a:gd name="connsiteY4" fmla="*/ 5059 h 368454"/>
                <a:gd name="connsiteX5" fmla="*/ 312760 w 1059911"/>
                <a:gd name="connsiteY5" fmla="*/ 38937 h 368454"/>
                <a:gd name="connsiteX6" fmla="*/ 1471 w 1059911"/>
                <a:gd name="connsiteY6" fmla="*/ 306922 h 368454"/>
                <a:gd name="connsiteX7" fmla="*/ 40698 w 1059911"/>
                <a:gd name="connsiteY7" fmla="*/ 356297 h 368454"/>
                <a:gd name="connsiteX8" fmla="*/ 85436 w 1059911"/>
                <a:gd name="connsiteY8" fmla="*/ 368452 h 368454"/>
                <a:gd name="connsiteX9" fmla="*/ 181788 w 1059911"/>
                <a:gd name="connsiteY9" fmla="*/ 302852 h 368454"/>
                <a:gd name="connsiteX10" fmla="*/ 312760 w 1059911"/>
                <a:gd name="connsiteY10" fmla="*/ 245312 h 368454"/>
                <a:gd name="connsiteX11" fmla="*/ 448693 w 1059911"/>
                <a:gd name="connsiteY11" fmla="*/ 211434 h 368454"/>
                <a:gd name="connsiteX12" fmla="*/ 482259 w 1059911"/>
                <a:gd name="connsiteY12" fmla="*/ 209967 h 368454"/>
                <a:gd name="connsiteX13" fmla="*/ 495476 w 1059911"/>
                <a:gd name="connsiteY13" fmla="*/ 206376 h 368454"/>
                <a:gd name="connsiteX14" fmla="*/ 529942 w 1059911"/>
                <a:gd name="connsiteY14" fmla="*/ 207883 h 368454"/>
                <a:gd name="connsiteX15" fmla="*/ 564435 w 1059911"/>
                <a:gd name="connsiteY15" fmla="*/ 206375 h 368454"/>
                <a:gd name="connsiteX16" fmla="*/ 577663 w 1059911"/>
                <a:gd name="connsiteY16" fmla="*/ 209970 h 368454"/>
                <a:gd name="connsiteX17" fmla="*/ 611218 w 1059911"/>
                <a:gd name="connsiteY17" fmla="*/ 211436 h 368454"/>
                <a:gd name="connsiteX18" fmla="*/ 747151 w 1059911"/>
                <a:gd name="connsiteY18" fmla="*/ 245313 h 368454"/>
                <a:gd name="connsiteX19" fmla="*/ 878123 w 1059911"/>
                <a:gd name="connsiteY19" fmla="*/ 302853 h 368454"/>
                <a:gd name="connsiteX20" fmla="*/ 974476 w 1059911"/>
                <a:gd name="connsiteY20" fmla="*/ 368454 h 368454"/>
                <a:gd name="connsiteX21" fmla="*/ 1019213 w 1059911"/>
                <a:gd name="connsiteY21" fmla="*/ 356298 h 368454"/>
                <a:gd name="connsiteX22" fmla="*/ 1058440 w 1059911"/>
                <a:gd name="connsiteY22" fmla="*/ 306923 h 368454"/>
                <a:gd name="connsiteX23" fmla="*/ 747151 w 1059911"/>
                <a:gd name="connsiteY23" fmla="*/ 38938 h 368454"/>
                <a:gd name="connsiteX24" fmla="*/ 611218 w 1059911"/>
                <a:gd name="connsiteY24" fmla="*/ 5061 h 368454"/>
                <a:gd name="connsiteX25" fmla="*/ 577663 w 1059911"/>
                <a:gd name="connsiteY25" fmla="*/ 3595 h 3684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1059911" h="368454">
                  <a:moveTo>
                    <a:pt x="564435" y="0"/>
                  </a:moveTo>
                  <a:lnTo>
                    <a:pt x="529942" y="1508"/>
                  </a:lnTo>
                  <a:lnTo>
                    <a:pt x="495476" y="1"/>
                  </a:lnTo>
                  <a:lnTo>
                    <a:pt x="482259" y="3592"/>
                  </a:lnTo>
                  <a:lnTo>
                    <a:pt x="448693" y="5059"/>
                  </a:lnTo>
                  <a:cubicBezTo>
                    <a:pt x="406078" y="11490"/>
                    <a:pt x="360098" y="22724"/>
                    <a:pt x="312760" y="38937"/>
                  </a:cubicBezTo>
                  <a:cubicBezTo>
                    <a:pt x="123410" y="103791"/>
                    <a:pt x="-15958" y="223773"/>
                    <a:pt x="1471" y="306922"/>
                  </a:cubicBezTo>
                  <a:cubicBezTo>
                    <a:pt x="5829" y="327709"/>
                    <a:pt x="19574" y="344226"/>
                    <a:pt x="40698" y="356297"/>
                  </a:cubicBezTo>
                  <a:lnTo>
                    <a:pt x="85436" y="368452"/>
                  </a:lnTo>
                  <a:lnTo>
                    <a:pt x="181788" y="302852"/>
                  </a:lnTo>
                  <a:cubicBezTo>
                    <a:pt x="221209" y="281184"/>
                    <a:pt x="265423" y="261526"/>
                    <a:pt x="312760" y="245312"/>
                  </a:cubicBezTo>
                  <a:cubicBezTo>
                    <a:pt x="360098" y="229099"/>
                    <a:pt x="406078" y="217865"/>
                    <a:pt x="448693" y="211434"/>
                  </a:cubicBezTo>
                  <a:lnTo>
                    <a:pt x="482259" y="209967"/>
                  </a:lnTo>
                  <a:lnTo>
                    <a:pt x="495476" y="206376"/>
                  </a:lnTo>
                  <a:lnTo>
                    <a:pt x="529942" y="207883"/>
                  </a:lnTo>
                  <a:lnTo>
                    <a:pt x="564435" y="206375"/>
                  </a:lnTo>
                  <a:lnTo>
                    <a:pt x="577663" y="209970"/>
                  </a:lnTo>
                  <a:lnTo>
                    <a:pt x="611218" y="211436"/>
                  </a:lnTo>
                  <a:cubicBezTo>
                    <a:pt x="653833" y="217867"/>
                    <a:pt x="699813" y="229100"/>
                    <a:pt x="747151" y="245313"/>
                  </a:cubicBezTo>
                  <a:cubicBezTo>
                    <a:pt x="794489" y="261527"/>
                    <a:pt x="838702" y="281186"/>
                    <a:pt x="878123" y="302853"/>
                  </a:cubicBezTo>
                  <a:lnTo>
                    <a:pt x="974476" y="368454"/>
                  </a:lnTo>
                  <a:lnTo>
                    <a:pt x="1019213" y="356298"/>
                  </a:lnTo>
                  <a:cubicBezTo>
                    <a:pt x="1040338" y="344228"/>
                    <a:pt x="1054083" y="327710"/>
                    <a:pt x="1058440" y="306923"/>
                  </a:cubicBezTo>
                  <a:cubicBezTo>
                    <a:pt x="1075869" y="223774"/>
                    <a:pt x="936501" y="103792"/>
                    <a:pt x="747151" y="38938"/>
                  </a:cubicBezTo>
                  <a:cubicBezTo>
                    <a:pt x="699813" y="22725"/>
                    <a:pt x="653833" y="11492"/>
                    <a:pt x="611218" y="5061"/>
                  </a:cubicBezTo>
                  <a:lnTo>
                    <a:pt x="577663" y="3595"/>
                  </a:lnTo>
                  <a:close/>
                </a:path>
              </a:pathLst>
            </a:cu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99" name="台形 98">
              <a:extLst>
                <a:ext uri="{FF2B5EF4-FFF2-40B4-BE49-F238E27FC236}">
                  <a16:creationId xmlns:a16="http://schemas.microsoft.com/office/drawing/2014/main" id="{46CEFBF6-1160-D2A7-57A9-C5A9999C2A13}"/>
                </a:ext>
              </a:extLst>
            </p:cNvPr>
            <p:cNvSpPr/>
            <p:nvPr/>
          </p:nvSpPr>
          <p:spPr bwMode="auto">
            <a:xfrm>
              <a:off x="-652824" y="1837767"/>
              <a:ext cx="834546" cy="339088"/>
            </a:xfrm>
            <a:prstGeom prst="trapezoid">
              <a:avLst/>
            </a:pr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0" name="二等辺三角形 71">
              <a:extLst>
                <a:ext uri="{FF2B5EF4-FFF2-40B4-BE49-F238E27FC236}">
                  <a16:creationId xmlns:a16="http://schemas.microsoft.com/office/drawing/2014/main" id="{1C63590B-2A90-7D36-E02F-8E77AF190C4C}"/>
                </a:ext>
              </a:extLst>
            </p:cNvPr>
            <p:cNvSpPr/>
            <p:nvPr/>
          </p:nvSpPr>
          <p:spPr bwMode="auto">
            <a:xfrm rot="16200000">
              <a:off x="-405742" y="2587089"/>
              <a:ext cx="225025" cy="92227"/>
            </a:xfrm>
            <a:custGeom>
              <a:avLst/>
              <a:gdLst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  <a:gd name="connsiteX3" fmla="*/ 0 w 225025"/>
                <a:gd name="connsiteY3" fmla="*/ 92227 h 92227"/>
                <a:gd name="connsiteX0" fmla="*/ 0 w 225025"/>
                <a:gd name="connsiteY0" fmla="*/ 92227 h 292106"/>
                <a:gd name="connsiteX1" fmla="*/ 52188 w 225025"/>
                <a:gd name="connsiteY1" fmla="*/ 0 h 292106"/>
                <a:gd name="connsiteX2" fmla="*/ 225025 w 225025"/>
                <a:gd name="connsiteY2" fmla="*/ 92227 h 292106"/>
                <a:gd name="connsiteX3" fmla="*/ 62575 w 225025"/>
                <a:gd name="connsiteY3" fmla="*/ 292106 h 292106"/>
                <a:gd name="connsiteX4" fmla="*/ 0 w 225025"/>
                <a:gd name="connsiteY4" fmla="*/ 92227 h 292106"/>
                <a:gd name="connsiteX0" fmla="*/ 62575 w 225025"/>
                <a:gd name="connsiteY0" fmla="*/ 292106 h 383546"/>
                <a:gd name="connsiteX1" fmla="*/ 0 w 225025"/>
                <a:gd name="connsiteY1" fmla="*/ 92227 h 383546"/>
                <a:gd name="connsiteX2" fmla="*/ 52188 w 225025"/>
                <a:gd name="connsiteY2" fmla="*/ 0 h 383546"/>
                <a:gd name="connsiteX3" fmla="*/ 225025 w 225025"/>
                <a:gd name="connsiteY3" fmla="*/ 92227 h 383546"/>
                <a:gd name="connsiteX4" fmla="*/ 154015 w 225025"/>
                <a:gd name="connsiteY4" fmla="*/ 383546 h 383546"/>
                <a:gd name="connsiteX0" fmla="*/ 62575 w 225025"/>
                <a:gd name="connsiteY0" fmla="*/ 292106 h 292106"/>
                <a:gd name="connsiteX1" fmla="*/ 0 w 225025"/>
                <a:gd name="connsiteY1" fmla="*/ 92227 h 292106"/>
                <a:gd name="connsiteX2" fmla="*/ 52188 w 225025"/>
                <a:gd name="connsiteY2" fmla="*/ 0 h 292106"/>
                <a:gd name="connsiteX3" fmla="*/ 225025 w 225025"/>
                <a:gd name="connsiteY3" fmla="*/ 92227 h 292106"/>
                <a:gd name="connsiteX0" fmla="*/ 0 w 225025"/>
                <a:gd name="connsiteY0" fmla="*/ 92227 h 92227"/>
                <a:gd name="connsiteX1" fmla="*/ 52188 w 225025"/>
                <a:gd name="connsiteY1" fmla="*/ 0 h 92227"/>
                <a:gd name="connsiteX2" fmla="*/ 225025 w 225025"/>
                <a:gd name="connsiteY2" fmla="*/ 92227 h 922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225025" h="92227">
                  <a:moveTo>
                    <a:pt x="0" y="92227"/>
                  </a:moveTo>
                  <a:lnTo>
                    <a:pt x="52188" y="0"/>
                  </a:lnTo>
                  <a:lnTo>
                    <a:pt x="225025" y="92227"/>
                  </a:lnTo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30D66C4E-7567-546B-1289-F1C492B186D4}"/>
                </a:ext>
              </a:extLst>
            </p:cNvPr>
            <p:cNvSpPr/>
            <p:nvPr/>
          </p:nvSpPr>
          <p:spPr bwMode="auto">
            <a:xfrm>
              <a:off x="-470894" y="2828748"/>
              <a:ext cx="488213" cy="79767"/>
            </a:xfrm>
            <a:custGeom>
              <a:avLst/>
              <a:gdLst>
                <a:gd name="connsiteX0" fmla="*/ 0 w 666252"/>
                <a:gd name="connsiteY0" fmla="*/ 0 h 134474"/>
                <a:gd name="connsiteX1" fmla="*/ 22230 w 666252"/>
                <a:gd name="connsiteY1" fmla="*/ 7473 h 134474"/>
                <a:gd name="connsiteX2" fmla="*/ 333126 w 666252"/>
                <a:gd name="connsiteY2" fmla="*/ 46348 h 134474"/>
                <a:gd name="connsiteX3" fmla="*/ 644023 w 666252"/>
                <a:gd name="connsiteY3" fmla="*/ 7473 h 134474"/>
                <a:gd name="connsiteX4" fmla="*/ 666252 w 666252"/>
                <a:gd name="connsiteY4" fmla="*/ 0 h 134474"/>
                <a:gd name="connsiteX5" fmla="*/ 603285 w 666252"/>
                <a:gd name="connsiteY5" fmla="*/ 51952 h 134474"/>
                <a:gd name="connsiteX6" fmla="*/ 333126 w 666252"/>
                <a:gd name="connsiteY6" fmla="*/ 134474 h 134474"/>
                <a:gd name="connsiteX7" fmla="*/ 62968 w 666252"/>
                <a:gd name="connsiteY7" fmla="*/ 51952 h 1344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666252" h="134474">
                  <a:moveTo>
                    <a:pt x="0" y="0"/>
                  </a:moveTo>
                  <a:lnTo>
                    <a:pt x="22230" y="7473"/>
                  </a:lnTo>
                  <a:cubicBezTo>
                    <a:pt x="117787" y="32506"/>
                    <a:pt x="222846" y="46348"/>
                    <a:pt x="333126" y="46348"/>
                  </a:cubicBezTo>
                  <a:cubicBezTo>
                    <a:pt x="443406" y="46348"/>
                    <a:pt x="548466" y="32506"/>
                    <a:pt x="644023" y="7473"/>
                  </a:cubicBezTo>
                  <a:lnTo>
                    <a:pt x="666252" y="0"/>
                  </a:lnTo>
                  <a:lnTo>
                    <a:pt x="603285" y="51952"/>
                  </a:lnTo>
                  <a:cubicBezTo>
                    <a:pt x="526166" y="104052"/>
                    <a:pt x="433199" y="134474"/>
                    <a:pt x="333126" y="134474"/>
                  </a:cubicBezTo>
                  <a:cubicBezTo>
                    <a:pt x="233053" y="134474"/>
                    <a:pt x="140086" y="104052"/>
                    <a:pt x="62968" y="51952"/>
                  </a:cubicBezTo>
                  <a:close/>
                </a:path>
              </a:pathLst>
            </a:custGeom>
            <a:solidFill>
              <a:srgbClr val="FF00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584304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999947-D93F-C5CE-98BE-92BC8CB669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2C8F4245-A1DD-8A9D-473B-0BE8281BA9EB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05068279-9482-C888-C577-B31C1BECB914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店内に</a:t>
            </a:r>
            <a:endParaRPr lang="en-US" altLang="ja-JP" sz="88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お手洗いは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ありません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7C9ACEC5-442B-CCDD-A535-FC849A67B219}"/>
              </a:ext>
            </a:extLst>
          </p:cNvPr>
          <p:cNvGrpSpPr/>
          <p:nvPr/>
        </p:nvGrpSpPr>
        <p:grpSpPr>
          <a:xfrm>
            <a:off x="7743434" y="3328834"/>
            <a:ext cx="1880313" cy="3199542"/>
            <a:chOff x="644921" y="1844744"/>
            <a:chExt cx="1521378" cy="2588778"/>
          </a:xfrm>
        </p:grpSpPr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32B9F374-CDF2-2E1A-D42F-2884B6AB712D}"/>
                </a:ext>
              </a:extLst>
            </p:cNvPr>
            <p:cNvSpPr/>
            <p:nvPr/>
          </p:nvSpPr>
          <p:spPr bwMode="auto">
            <a:xfrm rot="13500000" flipH="1">
              <a:off x="651988" y="3706522"/>
              <a:ext cx="282107" cy="296241"/>
            </a:xfrm>
            <a:custGeom>
              <a:avLst/>
              <a:gdLst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3158 w 412229"/>
                <a:gd name="connsiteY23" fmla="*/ 135661 h 427334"/>
                <a:gd name="connsiteX24" fmla="*/ 157273 w 412229"/>
                <a:gd name="connsiteY24" fmla="*/ 102172 h 427334"/>
                <a:gd name="connsiteX25" fmla="*/ 241729 w 412229"/>
                <a:gd name="connsiteY25" fmla="*/ 9762 h 427334"/>
                <a:gd name="connsiteX26" fmla="*/ 284487 w 412229"/>
                <a:gd name="connsiteY26" fmla="*/ 575 h 427334"/>
                <a:gd name="connsiteX27" fmla="*/ 284527 w 412229"/>
                <a:gd name="connsiteY27" fmla="*/ 1303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35549 w 412229"/>
                <a:gd name="connsiteY22" fmla="*/ 136764 h 427334"/>
                <a:gd name="connsiteX23" fmla="*/ 157273 w 412229"/>
                <a:gd name="connsiteY23" fmla="*/ 102172 h 427334"/>
                <a:gd name="connsiteX24" fmla="*/ 241729 w 412229"/>
                <a:gd name="connsiteY24" fmla="*/ 9762 h 427334"/>
                <a:gd name="connsiteX25" fmla="*/ 284487 w 412229"/>
                <a:gd name="connsiteY25" fmla="*/ 575 h 427334"/>
                <a:gd name="connsiteX26" fmla="*/ 284527 w 412229"/>
                <a:gd name="connsiteY26" fmla="*/ 1303 h 427334"/>
                <a:gd name="connsiteX27" fmla="*/ 293521 w 412229"/>
                <a:gd name="connsiteY27" fmla="*/ 0 h 427334"/>
                <a:gd name="connsiteX0" fmla="*/ 293521 w 412229"/>
                <a:gd name="connsiteY0" fmla="*/ 0 h 427334"/>
                <a:gd name="connsiteX1" fmla="*/ 390798 w 412229"/>
                <a:gd name="connsiteY1" fmla="*/ 53757 h 427334"/>
                <a:gd name="connsiteX2" fmla="*/ 293521 w 412229"/>
                <a:gd name="connsiteY2" fmla="*/ 112278 h 427334"/>
                <a:gd name="connsiteX3" fmla="*/ 284673 w 412229"/>
                <a:gd name="connsiteY3" fmla="*/ 110996 h 427334"/>
                <a:gd name="connsiteX4" fmla="*/ 272276 w 412229"/>
                <a:gd name="connsiteY4" fmla="*/ 115729 h 427334"/>
                <a:gd name="connsiteX5" fmla="*/ 261464 w 412229"/>
                <a:gd name="connsiteY5" fmla="*/ 131958 h 427334"/>
                <a:gd name="connsiteX6" fmla="*/ 273853 w 412229"/>
                <a:gd name="connsiteY6" fmla="*/ 166983 h 427334"/>
                <a:gd name="connsiteX7" fmla="*/ 292464 w 412229"/>
                <a:gd name="connsiteY7" fmla="*/ 172805 h 427334"/>
                <a:gd name="connsiteX8" fmla="*/ 303590 w 412229"/>
                <a:gd name="connsiteY8" fmla="*/ 169176 h 427334"/>
                <a:gd name="connsiteX9" fmla="*/ 310221 w 412229"/>
                <a:gd name="connsiteY9" fmla="*/ 159341 h 427334"/>
                <a:gd name="connsiteX10" fmla="*/ 352474 w 412229"/>
                <a:gd name="connsiteY10" fmla="*/ 141839 h 427334"/>
                <a:gd name="connsiteX11" fmla="*/ 412229 w 412229"/>
                <a:gd name="connsiteY11" fmla="*/ 201594 h 427334"/>
                <a:gd name="connsiteX12" fmla="*/ 375734 w 412229"/>
                <a:gd name="connsiteY12" fmla="*/ 256653 h 427334"/>
                <a:gd name="connsiteX13" fmla="*/ 366925 w 412229"/>
                <a:gd name="connsiteY13" fmla="*/ 258432 h 427334"/>
                <a:gd name="connsiteX14" fmla="*/ 335342 w 412229"/>
                <a:gd name="connsiteY14" fmla="*/ 274409 h 427334"/>
                <a:gd name="connsiteX15" fmla="*/ 289635 w 412229"/>
                <a:gd name="connsiteY15" fmla="*/ 278194 h 427334"/>
                <a:gd name="connsiteX16" fmla="*/ 292337 w 412229"/>
                <a:gd name="connsiteY16" fmla="*/ 321306 h 427334"/>
                <a:gd name="connsiteX17" fmla="*/ 209975 w 412229"/>
                <a:gd name="connsiteY17" fmla="*/ 414524 h 427334"/>
                <a:gd name="connsiteX18" fmla="*/ 180488 w 412229"/>
                <a:gd name="connsiteY18" fmla="*/ 422425 h 427334"/>
                <a:gd name="connsiteX19" fmla="*/ 5285 w 412229"/>
                <a:gd name="connsiteY19" fmla="*/ 321272 h 427334"/>
                <a:gd name="connsiteX20" fmla="*/ 4909 w 412229"/>
                <a:gd name="connsiteY20" fmla="*/ 319868 h 427334"/>
                <a:gd name="connsiteX21" fmla="*/ 106062 w 412229"/>
                <a:gd name="connsiteY21" fmla="*/ 144665 h 427334"/>
                <a:gd name="connsiteX22" fmla="*/ 157273 w 412229"/>
                <a:gd name="connsiteY22" fmla="*/ 102172 h 427334"/>
                <a:gd name="connsiteX23" fmla="*/ 241729 w 412229"/>
                <a:gd name="connsiteY23" fmla="*/ 9762 h 427334"/>
                <a:gd name="connsiteX24" fmla="*/ 284487 w 412229"/>
                <a:gd name="connsiteY24" fmla="*/ 575 h 427334"/>
                <a:gd name="connsiteX25" fmla="*/ 284527 w 412229"/>
                <a:gd name="connsiteY25" fmla="*/ 1303 h 427334"/>
                <a:gd name="connsiteX26" fmla="*/ 293521 w 412229"/>
                <a:gd name="connsiteY26" fmla="*/ 0 h 427334"/>
                <a:gd name="connsiteX0" fmla="*/ 295015 w 413723"/>
                <a:gd name="connsiteY0" fmla="*/ 0 h 427334"/>
                <a:gd name="connsiteX1" fmla="*/ 392292 w 413723"/>
                <a:gd name="connsiteY1" fmla="*/ 53757 h 427334"/>
                <a:gd name="connsiteX2" fmla="*/ 295015 w 413723"/>
                <a:gd name="connsiteY2" fmla="*/ 112278 h 427334"/>
                <a:gd name="connsiteX3" fmla="*/ 286167 w 413723"/>
                <a:gd name="connsiteY3" fmla="*/ 110996 h 427334"/>
                <a:gd name="connsiteX4" fmla="*/ 273770 w 413723"/>
                <a:gd name="connsiteY4" fmla="*/ 115729 h 427334"/>
                <a:gd name="connsiteX5" fmla="*/ 262958 w 413723"/>
                <a:gd name="connsiteY5" fmla="*/ 131958 h 427334"/>
                <a:gd name="connsiteX6" fmla="*/ 275347 w 413723"/>
                <a:gd name="connsiteY6" fmla="*/ 166983 h 427334"/>
                <a:gd name="connsiteX7" fmla="*/ 293958 w 413723"/>
                <a:gd name="connsiteY7" fmla="*/ 172805 h 427334"/>
                <a:gd name="connsiteX8" fmla="*/ 305084 w 413723"/>
                <a:gd name="connsiteY8" fmla="*/ 169176 h 427334"/>
                <a:gd name="connsiteX9" fmla="*/ 311715 w 413723"/>
                <a:gd name="connsiteY9" fmla="*/ 159341 h 427334"/>
                <a:gd name="connsiteX10" fmla="*/ 353968 w 413723"/>
                <a:gd name="connsiteY10" fmla="*/ 141839 h 427334"/>
                <a:gd name="connsiteX11" fmla="*/ 413723 w 413723"/>
                <a:gd name="connsiteY11" fmla="*/ 201594 h 427334"/>
                <a:gd name="connsiteX12" fmla="*/ 377228 w 413723"/>
                <a:gd name="connsiteY12" fmla="*/ 256653 h 427334"/>
                <a:gd name="connsiteX13" fmla="*/ 368419 w 413723"/>
                <a:gd name="connsiteY13" fmla="*/ 258432 h 427334"/>
                <a:gd name="connsiteX14" fmla="*/ 336836 w 413723"/>
                <a:gd name="connsiteY14" fmla="*/ 274409 h 427334"/>
                <a:gd name="connsiteX15" fmla="*/ 291129 w 413723"/>
                <a:gd name="connsiteY15" fmla="*/ 278194 h 427334"/>
                <a:gd name="connsiteX16" fmla="*/ 293831 w 413723"/>
                <a:gd name="connsiteY16" fmla="*/ 321306 h 427334"/>
                <a:gd name="connsiteX17" fmla="*/ 211469 w 413723"/>
                <a:gd name="connsiteY17" fmla="*/ 414524 h 427334"/>
                <a:gd name="connsiteX18" fmla="*/ 181982 w 413723"/>
                <a:gd name="connsiteY18" fmla="*/ 422425 h 427334"/>
                <a:gd name="connsiteX19" fmla="*/ 6779 w 413723"/>
                <a:gd name="connsiteY19" fmla="*/ 321272 h 427334"/>
                <a:gd name="connsiteX20" fmla="*/ 6403 w 413723"/>
                <a:gd name="connsiteY20" fmla="*/ 319868 h 427334"/>
                <a:gd name="connsiteX21" fmla="*/ 90887 w 413723"/>
                <a:gd name="connsiteY21" fmla="*/ 142283 h 427334"/>
                <a:gd name="connsiteX22" fmla="*/ 158767 w 413723"/>
                <a:gd name="connsiteY22" fmla="*/ 102172 h 427334"/>
                <a:gd name="connsiteX23" fmla="*/ 243223 w 413723"/>
                <a:gd name="connsiteY23" fmla="*/ 9762 h 427334"/>
                <a:gd name="connsiteX24" fmla="*/ 285981 w 413723"/>
                <a:gd name="connsiteY24" fmla="*/ 575 h 427334"/>
                <a:gd name="connsiteX25" fmla="*/ 286021 w 413723"/>
                <a:gd name="connsiteY25" fmla="*/ 1303 h 427334"/>
                <a:gd name="connsiteX26" fmla="*/ 295015 w 413723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8528 w 413484"/>
                <a:gd name="connsiteY22" fmla="*/ 102172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0890 w 413484"/>
                <a:gd name="connsiteY15" fmla="*/ 278194 h 427334"/>
                <a:gd name="connsiteX16" fmla="*/ 293592 w 413484"/>
                <a:gd name="connsiteY16" fmla="*/ 321306 h 427334"/>
                <a:gd name="connsiteX17" fmla="*/ 211230 w 413484"/>
                <a:gd name="connsiteY17" fmla="*/ 414524 h 427334"/>
                <a:gd name="connsiteX18" fmla="*/ 181743 w 413484"/>
                <a:gd name="connsiteY18" fmla="*/ 422425 h 427334"/>
                <a:gd name="connsiteX19" fmla="*/ 6540 w 413484"/>
                <a:gd name="connsiteY19" fmla="*/ 321272 h 427334"/>
                <a:gd name="connsiteX20" fmla="*/ 6164 w 413484"/>
                <a:gd name="connsiteY20" fmla="*/ 319868 h 427334"/>
                <a:gd name="connsiteX21" fmla="*/ 90648 w 413484"/>
                <a:gd name="connsiteY21" fmla="*/ 142283 h 427334"/>
                <a:gd name="connsiteX22" fmla="*/ 153766 w 413484"/>
                <a:gd name="connsiteY22" fmla="*/ 75978 h 427334"/>
                <a:gd name="connsiteX23" fmla="*/ 242984 w 413484"/>
                <a:gd name="connsiteY23" fmla="*/ 9762 h 427334"/>
                <a:gd name="connsiteX24" fmla="*/ 285742 w 413484"/>
                <a:gd name="connsiteY24" fmla="*/ 575 h 427334"/>
                <a:gd name="connsiteX25" fmla="*/ 285782 w 413484"/>
                <a:gd name="connsiteY25" fmla="*/ 1303 h 427334"/>
                <a:gd name="connsiteX26" fmla="*/ 294776 w 413484"/>
                <a:gd name="connsiteY26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75108 w 413484"/>
                <a:gd name="connsiteY6" fmla="*/ 166983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4776 w 413484"/>
                <a:gd name="connsiteY0" fmla="*/ 0 h 427334"/>
                <a:gd name="connsiteX1" fmla="*/ 392053 w 413484"/>
                <a:gd name="connsiteY1" fmla="*/ 53757 h 427334"/>
                <a:gd name="connsiteX2" fmla="*/ 294776 w 413484"/>
                <a:gd name="connsiteY2" fmla="*/ 112278 h 427334"/>
                <a:gd name="connsiteX3" fmla="*/ 285928 w 413484"/>
                <a:gd name="connsiteY3" fmla="*/ 110996 h 427334"/>
                <a:gd name="connsiteX4" fmla="*/ 273531 w 413484"/>
                <a:gd name="connsiteY4" fmla="*/ 115729 h 427334"/>
                <a:gd name="connsiteX5" fmla="*/ 262719 w 413484"/>
                <a:gd name="connsiteY5" fmla="*/ 131958 h 427334"/>
                <a:gd name="connsiteX6" fmla="*/ 234627 w 413484"/>
                <a:gd name="connsiteY6" fmla="*/ 195558 h 427334"/>
                <a:gd name="connsiteX7" fmla="*/ 293719 w 413484"/>
                <a:gd name="connsiteY7" fmla="*/ 172805 h 427334"/>
                <a:gd name="connsiteX8" fmla="*/ 304845 w 413484"/>
                <a:gd name="connsiteY8" fmla="*/ 169176 h 427334"/>
                <a:gd name="connsiteX9" fmla="*/ 311476 w 413484"/>
                <a:gd name="connsiteY9" fmla="*/ 159341 h 427334"/>
                <a:gd name="connsiteX10" fmla="*/ 353729 w 413484"/>
                <a:gd name="connsiteY10" fmla="*/ 141839 h 427334"/>
                <a:gd name="connsiteX11" fmla="*/ 413484 w 413484"/>
                <a:gd name="connsiteY11" fmla="*/ 201594 h 427334"/>
                <a:gd name="connsiteX12" fmla="*/ 376989 w 413484"/>
                <a:gd name="connsiteY12" fmla="*/ 256653 h 427334"/>
                <a:gd name="connsiteX13" fmla="*/ 368180 w 413484"/>
                <a:gd name="connsiteY13" fmla="*/ 258432 h 427334"/>
                <a:gd name="connsiteX14" fmla="*/ 336597 w 413484"/>
                <a:gd name="connsiteY14" fmla="*/ 274409 h 427334"/>
                <a:gd name="connsiteX15" fmla="*/ 293592 w 413484"/>
                <a:gd name="connsiteY15" fmla="*/ 321306 h 427334"/>
                <a:gd name="connsiteX16" fmla="*/ 211230 w 413484"/>
                <a:gd name="connsiteY16" fmla="*/ 414524 h 427334"/>
                <a:gd name="connsiteX17" fmla="*/ 181743 w 413484"/>
                <a:gd name="connsiteY17" fmla="*/ 422425 h 427334"/>
                <a:gd name="connsiteX18" fmla="*/ 6540 w 413484"/>
                <a:gd name="connsiteY18" fmla="*/ 321272 h 427334"/>
                <a:gd name="connsiteX19" fmla="*/ 6164 w 413484"/>
                <a:gd name="connsiteY19" fmla="*/ 319868 h 427334"/>
                <a:gd name="connsiteX20" fmla="*/ 90648 w 413484"/>
                <a:gd name="connsiteY20" fmla="*/ 142283 h 427334"/>
                <a:gd name="connsiteX21" fmla="*/ 153766 w 413484"/>
                <a:gd name="connsiteY21" fmla="*/ 75978 h 427334"/>
                <a:gd name="connsiteX22" fmla="*/ 242984 w 413484"/>
                <a:gd name="connsiteY22" fmla="*/ 9762 h 427334"/>
                <a:gd name="connsiteX23" fmla="*/ 285742 w 413484"/>
                <a:gd name="connsiteY23" fmla="*/ 575 h 427334"/>
                <a:gd name="connsiteX24" fmla="*/ 285782 w 413484"/>
                <a:gd name="connsiteY24" fmla="*/ 1303 h 427334"/>
                <a:gd name="connsiteX25" fmla="*/ 294776 w 413484"/>
                <a:gd name="connsiteY25" fmla="*/ 0 h 427334"/>
                <a:gd name="connsiteX0" fmla="*/ 299067 w 417775"/>
                <a:gd name="connsiteY0" fmla="*/ 0 h 427334"/>
                <a:gd name="connsiteX1" fmla="*/ 396344 w 417775"/>
                <a:gd name="connsiteY1" fmla="*/ 53757 h 427334"/>
                <a:gd name="connsiteX2" fmla="*/ 299067 w 417775"/>
                <a:gd name="connsiteY2" fmla="*/ 112278 h 427334"/>
                <a:gd name="connsiteX3" fmla="*/ 290219 w 417775"/>
                <a:gd name="connsiteY3" fmla="*/ 110996 h 427334"/>
                <a:gd name="connsiteX4" fmla="*/ 277822 w 417775"/>
                <a:gd name="connsiteY4" fmla="*/ 115729 h 427334"/>
                <a:gd name="connsiteX5" fmla="*/ 267010 w 417775"/>
                <a:gd name="connsiteY5" fmla="*/ 131958 h 427334"/>
                <a:gd name="connsiteX6" fmla="*/ 238918 w 417775"/>
                <a:gd name="connsiteY6" fmla="*/ 195558 h 427334"/>
                <a:gd name="connsiteX7" fmla="*/ 298010 w 417775"/>
                <a:gd name="connsiteY7" fmla="*/ 172805 h 427334"/>
                <a:gd name="connsiteX8" fmla="*/ 309136 w 417775"/>
                <a:gd name="connsiteY8" fmla="*/ 169176 h 427334"/>
                <a:gd name="connsiteX9" fmla="*/ 315767 w 417775"/>
                <a:gd name="connsiteY9" fmla="*/ 159341 h 427334"/>
                <a:gd name="connsiteX10" fmla="*/ 358020 w 417775"/>
                <a:gd name="connsiteY10" fmla="*/ 141839 h 427334"/>
                <a:gd name="connsiteX11" fmla="*/ 417775 w 417775"/>
                <a:gd name="connsiteY11" fmla="*/ 201594 h 427334"/>
                <a:gd name="connsiteX12" fmla="*/ 381280 w 417775"/>
                <a:gd name="connsiteY12" fmla="*/ 256653 h 427334"/>
                <a:gd name="connsiteX13" fmla="*/ 372471 w 417775"/>
                <a:gd name="connsiteY13" fmla="*/ 258432 h 427334"/>
                <a:gd name="connsiteX14" fmla="*/ 340888 w 417775"/>
                <a:gd name="connsiteY14" fmla="*/ 274409 h 427334"/>
                <a:gd name="connsiteX15" fmla="*/ 297883 w 417775"/>
                <a:gd name="connsiteY15" fmla="*/ 321306 h 427334"/>
                <a:gd name="connsiteX16" fmla="*/ 215521 w 417775"/>
                <a:gd name="connsiteY16" fmla="*/ 414524 h 427334"/>
                <a:gd name="connsiteX17" fmla="*/ 186034 w 417775"/>
                <a:gd name="connsiteY17" fmla="*/ 422425 h 427334"/>
                <a:gd name="connsiteX18" fmla="*/ 10831 w 417775"/>
                <a:gd name="connsiteY18" fmla="*/ 321272 h 427334"/>
                <a:gd name="connsiteX19" fmla="*/ 5692 w 417775"/>
                <a:gd name="connsiteY19" fmla="*/ 384162 h 427334"/>
                <a:gd name="connsiteX20" fmla="*/ 94939 w 417775"/>
                <a:gd name="connsiteY20" fmla="*/ 142283 h 427334"/>
                <a:gd name="connsiteX21" fmla="*/ 158057 w 417775"/>
                <a:gd name="connsiteY21" fmla="*/ 75978 h 427334"/>
                <a:gd name="connsiteX22" fmla="*/ 247275 w 417775"/>
                <a:gd name="connsiteY22" fmla="*/ 9762 h 427334"/>
                <a:gd name="connsiteX23" fmla="*/ 290033 w 417775"/>
                <a:gd name="connsiteY23" fmla="*/ 575 h 427334"/>
                <a:gd name="connsiteX24" fmla="*/ 290073 w 417775"/>
                <a:gd name="connsiteY24" fmla="*/ 1303 h 427334"/>
                <a:gd name="connsiteX25" fmla="*/ 299067 w 417775"/>
                <a:gd name="connsiteY25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79388 w 406944"/>
                <a:gd name="connsiteY3" fmla="*/ 110996 h 427334"/>
                <a:gd name="connsiteX4" fmla="*/ 266991 w 406944"/>
                <a:gd name="connsiteY4" fmla="*/ 115729 h 427334"/>
                <a:gd name="connsiteX5" fmla="*/ 256179 w 406944"/>
                <a:gd name="connsiteY5" fmla="*/ 131958 h 427334"/>
                <a:gd name="connsiteX6" fmla="*/ 228087 w 406944"/>
                <a:gd name="connsiteY6" fmla="*/ 195558 h 427334"/>
                <a:gd name="connsiteX7" fmla="*/ 287179 w 406944"/>
                <a:gd name="connsiteY7" fmla="*/ 172805 h 427334"/>
                <a:gd name="connsiteX8" fmla="*/ 298305 w 406944"/>
                <a:gd name="connsiteY8" fmla="*/ 169176 h 427334"/>
                <a:gd name="connsiteX9" fmla="*/ 304936 w 406944"/>
                <a:gd name="connsiteY9" fmla="*/ 159341 h 427334"/>
                <a:gd name="connsiteX10" fmla="*/ 347189 w 406944"/>
                <a:gd name="connsiteY10" fmla="*/ 141839 h 427334"/>
                <a:gd name="connsiteX11" fmla="*/ 406944 w 406944"/>
                <a:gd name="connsiteY11" fmla="*/ 201594 h 427334"/>
                <a:gd name="connsiteX12" fmla="*/ 370449 w 406944"/>
                <a:gd name="connsiteY12" fmla="*/ 256653 h 427334"/>
                <a:gd name="connsiteX13" fmla="*/ 361640 w 406944"/>
                <a:gd name="connsiteY13" fmla="*/ 258432 h 427334"/>
                <a:gd name="connsiteX14" fmla="*/ 330057 w 406944"/>
                <a:gd name="connsiteY14" fmla="*/ 274409 h 427334"/>
                <a:gd name="connsiteX15" fmla="*/ 287052 w 406944"/>
                <a:gd name="connsiteY15" fmla="*/ 321306 h 427334"/>
                <a:gd name="connsiteX16" fmla="*/ 204690 w 406944"/>
                <a:gd name="connsiteY16" fmla="*/ 414524 h 427334"/>
                <a:gd name="connsiteX17" fmla="*/ 175203 w 406944"/>
                <a:gd name="connsiteY17" fmla="*/ 422425 h 427334"/>
                <a:gd name="connsiteX18" fmla="*/ 0 w 406944"/>
                <a:gd name="connsiteY18" fmla="*/ 321272 h 427334"/>
                <a:gd name="connsiteX19" fmla="*/ 84108 w 406944"/>
                <a:gd name="connsiteY19" fmla="*/ 142283 h 427334"/>
                <a:gd name="connsiteX20" fmla="*/ 147226 w 406944"/>
                <a:gd name="connsiteY20" fmla="*/ 75978 h 427334"/>
                <a:gd name="connsiteX21" fmla="*/ 236444 w 406944"/>
                <a:gd name="connsiteY21" fmla="*/ 9762 h 427334"/>
                <a:gd name="connsiteX22" fmla="*/ 279202 w 406944"/>
                <a:gd name="connsiteY22" fmla="*/ 575 h 427334"/>
                <a:gd name="connsiteX23" fmla="*/ 279242 w 406944"/>
                <a:gd name="connsiteY23" fmla="*/ 1303 h 427334"/>
                <a:gd name="connsiteX24" fmla="*/ 288236 w 406944"/>
                <a:gd name="connsiteY24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88236 w 406944"/>
                <a:gd name="connsiteY2" fmla="*/ 11227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28087 w 406944"/>
                <a:gd name="connsiteY5" fmla="*/ 195558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87179 w 406944"/>
                <a:gd name="connsiteY6" fmla="*/ 172805 h 427334"/>
                <a:gd name="connsiteX7" fmla="*/ 298305 w 406944"/>
                <a:gd name="connsiteY7" fmla="*/ 169176 h 427334"/>
                <a:gd name="connsiteX8" fmla="*/ 304936 w 406944"/>
                <a:gd name="connsiteY8" fmla="*/ 159341 h 427334"/>
                <a:gd name="connsiteX9" fmla="*/ 347189 w 406944"/>
                <a:gd name="connsiteY9" fmla="*/ 141839 h 427334"/>
                <a:gd name="connsiteX10" fmla="*/ 406944 w 406944"/>
                <a:gd name="connsiteY10" fmla="*/ 201594 h 427334"/>
                <a:gd name="connsiteX11" fmla="*/ 370449 w 406944"/>
                <a:gd name="connsiteY11" fmla="*/ 256653 h 427334"/>
                <a:gd name="connsiteX12" fmla="*/ 361640 w 406944"/>
                <a:gd name="connsiteY12" fmla="*/ 258432 h 427334"/>
                <a:gd name="connsiteX13" fmla="*/ 330057 w 406944"/>
                <a:gd name="connsiteY13" fmla="*/ 274409 h 427334"/>
                <a:gd name="connsiteX14" fmla="*/ 287052 w 406944"/>
                <a:gd name="connsiteY14" fmla="*/ 321306 h 427334"/>
                <a:gd name="connsiteX15" fmla="*/ 204690 w 406944"/>
                <a:gd name="connsiteY15" fmla="*/ 414524 h 427334"/>
                <a:gd name="connsiteX16" fmla="*/ 175203 w 406944"/>
                <a:gd name="connsiteY16" fmla="*/ 422425 h 427334"/>
                <a:gd name="connsiteX17" fmla="*/ 0 w 406944"/>
                <a:gd name="connsiteY17" fmla="*/ 321272 h 427334"/>
                <a:gd name="connsiteX18" fmla="*/ 84108 w 406944"/>
                <a:gd name="connsiteY18" fmla="*/ 142283 h 427334"/>
                <a:gd name="connsiteX19" fmla="*/ 147226 w 406944"/>
                <a:gd name="connsiteY19" fmla="*/ 75978 h 427334"/>
                <a:gd name="connsiteX20" fmla="*/ 236444 w 406944"/>
                <a:gd name="connsiteY20" fmla="*/ 9762 h 427334"/>
                <a:gd name="connsiteX21" fmla="*/ 279202 w 406944"/>
                <a:gd name="connsiteY21" fmla="*/ 575 h 427334"/>
                <a:gd name="connsiteX22" fmla="*/ 279242 w 406944"/>
                <a:gd name="connsiteY22" fmla="*/ 1303 h 427334"/>
                <a:gd name="connsiteX23" fmla="*/ 288236 w 406944"/>
                <a:gd name="connsiteY23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56179 w 406944"/>
                <a:gd name="connsiteY4" fmla="*/ 131958 h 427334"/>
                <a:gd name="connsiteX5" fmla="*/ 216181 w 406944"/>
                <a:gd name="connsiteY5" fmla="*/ 209846 h 427334"/>
                <a:gd name="connsiteX6" fmla="*/ 298305 w 406944"/>
                <a:gd name="connsiteY6" fmla="*/ 169176 h 427334"/>
                <a:gd name="connsiteX7" fmla="*/ 304936 w 406944"/>
                <a:gd name="connsiteY7" fmla="*/ 159341 h 427334"/>
                <a:gd name="connsiteX8" fmla="*/ 347189 w 406944"/>
                <a:gd name="connsiteY8" fmla="*/ 141839 h 427334"/>
                <a:gd name="connsiteX9" fmla="*/ 406944 w 406944"/>
                <a:gd name="connsiteY9" fmla="*/ 201594 h 427334"/>
                <a:gd name="connsiteX10" fmla="*/ 370449 w 406944"/>
                <a:gd name="connsiteY10" fmla="*/ 256653 h 427334"/>
                <a:gd name="connsiteX11" fmla="*/ 361640 w 406944"/>
                <a:gd name="connsiteY11" fmla="*/ 258432 h 427334"/>
                <a:gd name="connsiteX12" fmla="*/ 330057 w 406944"/>
                <a:gd name="connsiteY12" fmla="*/ 274409 h 427334"/>
                <a:gd name="connsiteX13" fmla="*/ 287052 w 406944"/>
                <a:gd name="connsiteY13" fmla="*/ 321306 h 427334"/>
                <a:gd name="connsiteX14" fmla="*/ 204690 w 406944"/>
                <a:gd name="connsiteY14" fmla="*/ 414524 h 427334"/>
                <a:gd name="connsiteX15" fmla="*/ 175203 w 406944"/>
                <a:gd name="connsiteY15" fmla="*/ 422425 h 427334"/>
                <a:gd name="connsiteX16" fmla="*/ 0 w 406944"/>
                <a:gd name="connsiteY16" fmla="*/ 321272 h 427334"/>
                <a:gd name="connsiteX17" fmla="*/ 84108 w 406944"/>
                <a:gd name="connsiteY17" fmla="*/ 142283 h 427334"/>
                <a:gd name="connsiteX18" fmla="*/ 147226 w 406944"/>
                <a:gd name="connsiteY18" fmla="*/ 75978 h 427334"/>
                <a:gd name="connsiteX19" fmla="*/ 236444 w 406944"/>
                <a:gd name="connsiteY19" fmla="*/ 9762 h 427334"/>
                <a:gd name="connsiteX20" fmla="*/ 279202 w 406944"/>
                <a:gd name="connsiteY20" fmla="*/ 575 h 427334"/>
                <a:gd name="connsiteX21" fmla="*/ 279242 w 406944"/>
                <a:gd name="connsiteY21" fmla="*/ 1303 h 427334"/>
                <a:gd name="connsiteX22" fmla="*/ 288236 w 406944"/>
                <a:gd name="connsiteY22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6181 w 406944"/>
                <a:gd name="connsiteY4" fmla="*/ 209846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192368 w 406944"/>
                <a:gd name="connsiteY4" fmla="*/ 20270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06655 w 406944"/>
                <a:gd name="connsiteY4" fmla="*/ 221752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330057 w 406944"/>
                <a:gd name="connsiteY11" fmla="*/ 274409 h 427334"/>
                <a:gd name="connsiteX12" fmla="*/ 287052 w 406944"/>
                <a:gd name="connsiteY12" fmla="*/ 321306 h 427334"/>
                <a:gd name="connsiteX13" fmla="*/ 204690 w 406944"/>
                <a:gd name="connsiteY13" fmla="*/ 414524 h 427334"/>
                <a:gd name="connsiteX14" fmla="*/ 175203 w 406944"/>
                <a:gd name="connsiteY14" fmla="*/ 422425 h 427334"/>
                <a:gd name="connsiteX15" fmla="*/ 0 w 406944"/>
                <a:gd name="connsiteY15" fmla="*/ 321272 h 427334"/>
                <a:gd name="connsiteX16" fmla="*/ 84108 w 406944"/>
                <a:gd name="connsiteY16" fmla="*/ 142283 h 427334"/>
                <a:gd name="connsiteX17" fmla="*/ 147226 w 406944"/>
                <a:gd name="connsiteY17" fmla="*/ 75978 h 427334"/>
                <a:gd name="connsiteX18" fmla="*/ 236444 w 406944"/>
                <a:gd name="connsiteY18" fmla="*/ 9762 h 427334"/>
                <a:gd name="connsiteX19" fmla="*/ 279202 w 406944"/>
                <a:gd name="connsiteY19" fmla="*/ 575 h 427334"/>
                <a:gd name="connsiteX20" fmla="*/ 279242 w 406944"/>
                <a:gd name="connsiteY20" fmla="*/ 1303 h 427334"/>
                <a:gd name="connsiteX21" fmla="*/ 288236 w 406944"/>
                <a:gd name="connsiteY21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361640 w 406944"/>
                <a:gd name="connsiteY10" fmla="*/ 258432 h 427334"/>
                <a:gd name="connsiteX11" fmla="*/ 287052 w 406944"/>
                <a:gd name="connsiteY11" fmla="*/ 321306 h 427334"/>
                <a:gd name="connsiteX12" fmla="*/ 204690 w 406944"/>
                <a:gd name="connsiteY12" fmla="*/ 414524 h 427334"/>
                <a:gd name="connsiteX13" fmla="*/ 175203 w 406944"/>
                <a:gd name="connsiteY13" fmla="*/ 422425 h 427334"/>
                <a:gd name="connsiteX14" fmla="*/ 0 w 406944"/>
                <a:gd name="connsiteY14" fmla="*/ 321272 h 427334"/>
                <a:gd name="connsiteX15" fmla="*/ 84108 w 406944"/>
                <a:gd name="connsiteY15" fmla="*/ 142283 h 427334"/>
                <a:gd name="connsiteX16" fmla="*/ 147226 w 406944"/>
                <a:gd name="connsiteY16" fmla="*/ 75978 h 427334"/>
                <a:gd name="connsiteX17" fmla="*/ 236444 w 406944"/>
                <a:gd name="connsiteY17" fmla="*/ 9762 h 427334"/>
                <a:gd name="connsiteX18" fmla="*/ 279202 w 406944"/>
                <a:gd name="connsiteY18" fmla="*/ 575 h 427334"/>
                <a:gd name="connsiteX19" fmla="*/ 279242 w 406944"/>
                <a:gd name="connsiteY19" fmla="*/ 1303 h 427334"/>
                <a:gd name="connsiteX20" fmla="*/ 288236 w 406944"/>
                <a:gd name="connsiteY20" fmla="*/ 0 h 427334"/>
                <a:gd name="connsiteX0" fmla="*/ 288236 w 406944"/>
                <a:gd name="connsiteY0" fmla="*/ 0 h 427334"/>
                <a:gd name="connsiteX1" fmla="*/ 385513 w 406944"/>
                <a:gd name="connsiteY1" fmla="*/ 53757 h 427334"/>
                <a:gd name="connsiteX2" fmla="*/ 292999 w 406944"/>
                <a:gd name="connsiteY2" fmla="*/ 93228 h 427334"/>
                <a:gd name="connsiteX3" fmla="*/ 266991 w 406944"/>
                <a:gd name="connsiteY3" fmla="*/ 115729 h 427334"/>
                <a:gd name="connsiteX4" fmla="*/ 213798 w 406944"/>
                <a:gd name="connsiteY4" fmla="*/ 205083 h 427334"/>
                <a:gd name="connsiteX5" fmla="*/ 298305 w 406944"/>
                <a:gd name="connsiteY5" fmla="*/ 169176 h 427334"/>
                <a:gd name="connsiteX6" fmla="*/ 304936 w 406944"/>
                <a:gd name="connsiteY6" fmla="*/ 159341 h 427334"/>
                <a:gd name="connsiteX7" fmla="*/ 347189 w 406944"/>
                <a:gd name="connsiteY7" fmla="*/ 141839 h 427334"/>
                <a:gd name="connsiteX8" fmla="*/ 406944 w 406944"/>
                <a:gd name="connsiteY8" fmla="*/ 201594 h 427334"/>
                <a:gd name="connsiteX9" fmla="*/ 370449 w 406944"/>
                <a:gd name="connsiteY9" fmla="*/ 256653 h 427334"/>
                <a:gd name="connsiteX10" fmla="*/ 287052 w 406944"/>
                <a:gd name="connsiteY10" fmla="*/ 321306 h 427334"/>
                <a:gd name="connsiteX11" fmla="*/ 204690 w 406944"/>
                <a:gd name="connsiteY11" fmla="*/ 414524 h 427334"/>
                <a:gd name="connsiteX12" fmla="*/ 175203 w 406944"/>
                <a:gd name="connsiteY12" fmla="*/ 422425 h 427334"/>
                <a:gd name="connsiteX13" fmla="*/ 0 w 406944"/>
                <a:gd name="connsiteY13" fmla="*/ 321272 h 427334"/>
                <a:gd name="connsiteX14" fmla="*/ 84108 w 406944"/>
                <a:gd name="connsiteY14" fmla="*/ 142283 h 427334"/>
                <a:gd name="connsiteX15" fmla="*/ 147226 w 406944"/>
                <a:gd name="connsiteY15" fmla="*/ 75978 h 427334"/>
                <a:gd name="connsiteX16" fmla="*/ 236444 w 406944"/>
                <a:gd name="connsiteY16" fmla="*/ 9762 h 427334"/>
                <a:gd name="connsiteX17" fmla="*/ 279202 w 406944"/>
                <a:gd name="connsiteY17" fmla="*/ 575 h 427334"/>
                <a:gd name="connsiteX18" fmla="*/ 279242 w 406944"/>
                <a:gd name="connsiteY18" fmla="*/ 1303 h 427334"/>
                <a:gd name="connsiteX19" fmla="*/ 288236 w 406944"/>
                <a:gd name="connsiteY19" fmla="*/ 0 h 4273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406944" h="427334">
                  <a:moveTo>
                    <a:pt x="288236" y="0"/>
                  </a:moveTo>
                  <a:cubicBezTo>
                    <a:pt x="331440" y="0"/>
                    <a:pt x="391863" y="26313"/>
                    <a:pt x="385513" y="53757"/>
                  </a:cubicBezTo>
                  <a:cubicBezTo>
                    <a:pt x="379163" y="81201"/>
                    <a:pt x="336203" y="93228"/>
                    <a:pt x="292999" y="93228"/>
                  </a:cubicBezTo>
                  <a:lnTo>
                    <a:pt x="266991" y="115729"/>
                  </a:lnTo>
                  <a:cubicBezTo>
                    <a:pt x="254188" y="135165"/>
                    <a:pt x="182964" y="160780"/>
                    <a:pt x="213798" y="205083"/>
                  </a:cubicBezTo>
                  <a:cubicBezTo>
                    <a:pt x="244632" y="249386"/>
                    <a:pt x="283513" y="177593"/>
                    <a:pt x="298305" y="169176"/>
                  </a:cubicBezTo>
                  <a:lnTo>
                    <a:pt x="304936" y="159341"/>
                  </a:lnTo>
                  <a:cubicBezTo>
                    <a:pt x="315749" y="148528"/>
                    <a:pt x="330688" y="141839"/>
                    <a:pt x="347189" y="141839"/>
                  </a:cubicBezTo>
                  <a:cubicBezTo>
                    <a:pt x="380191" y="141839"/>
                    <a:pt x="406944" y="168592"/>
                    <a:pt x="406944" y="201594"/>
                  </a:cubicBezTo>
                  <a:cubicBezTo>
                    <a:pt x="406944" y="226346"/>
                    <a:pt x="391896" y="247582"/>
                    <a:pt x="370449" y="256653"/>
                  </a:cubicBezTo>
                  <a:lnTo>
                    <a:pt x="287052" y="321306"/>
                  </a:lnTo>
                  <a:cubicBezTo>
                    <a:pt x="281005" y="364738"/>
                    <a:pt x="249711" y="402461"/>
                    <a:pt x="204690" y="414524"/>
                  </a:cubicBezTo>
                  <a:lnTo>
                    <a:pt x="175203" y="422425"/>
                  </a:lnTo>
                  <a:cubicBezTo>
                    <a:pt x="98890" y="442873"/>
                    <a:pt x="20448" y="397585"/>
                    <a:pt x="0" y="321272"/>
                  </a:cubicBezTo>
                  <a:lnTo>
                    <a:pt x="84108" y="142283"/>
                  </a:lnTo>
                  <a:cubicBezTo>
                    <a:pt x="105147" y="120181"/>
                    <a:pt x="115847" y="104817"/>
                    <a:pt x="147226" y="75978"/>
                  </a:cubicBezTo>
                  <a:cubicBezTo>
                    <a:pt x="178605" y="47139"/>
                    <a:pt x="196121" y="25325"/>
                    <a:pt x="236444" y="9762"/>
                  </a:cubicBezTo>
                  <a:lnTo>
                    <a:pt x="279202" y="575"/>
                  </a:lnTo>
                  <a:cubicBezTo>
                    <a:pt x="279215" y="818"/>
                    <a:pt x="279229" y="1060"/>
                    <a:pt x="279242" y="1303"/>
                  </a:cubicBezTo>
                  <a:lnTo>
                    <a:pt x="288236" y="0"/>
                  </a:lnTo>
                  <a:close/>
                </a:path>
              </a:pathLst>
            </a:cu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6DDD1F8F-BC92-B239-12C0-CC59C9F9975B}"/>
                </a:ext>
              </a:extLst>
            </p:cNvPr>
            <p:cNvGrpSpPr/>
            <p:nvPr/>
          </p:nvGrpSpPr>
          <p:grpSpPr>
            <a:xfrm>
              <a:off x="831949" y="1844744"/>
              <a:ext cx="1334350" cy="2588778"/>
              <a:chOff x="831949" y="1844744"/>
              <a:chExt cx="1334350" cy="2588778"/>
            </a:xfrm>
          </p:grpSpPr>
          <p:sp>
            <p:nvSpPr>
              <p:cNvPr id="35" name="楕円 34">
                <a:extLst>
                  <a:ext uri="{FF2B5EF4-FFF2-40B4-BE49-F238E27FC236}">
                    <a16:creationId xmlns:a16="http://schemas.microsoft.com/office/drawing/2014/main" id="{107D6182-3B3B-FB38-986F-D015ADCD9F34}"/>
                  </a:ext>
                </a:extLst>
              </p:cNvPr>
              <p:cNvSpPr/>
              <p:nvPr/>
            </p:nvSpPr>
            <p:spPr bwMode="auto">
              <a:xfrm>
                <a:off x="920848" y="2046635"/>
                <a:ext cx="1019584" cy="1183900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7C64B876-4DA3-08D8-0725-10D77A922B3D}"/>
                  </a:ext>
                </a:extLst>
              </p:cNvPr>
              <p:cNvSpPr/>
              <p:nvPr/>
            </p:nvSpPr>
            <p:spPr bwMode="auto">
              <a:xfrm rot="8100000">
                <a:off x="1884192" y="3706522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" name="四角形: 上の 2 つの角を丸める 5">
                <a:extLst>
                  <a:ext uri="{FF2B5EF4-FFF2-40B4-BE49-F238E27FC236}">
                    <a16:creationId xmlns:a16="http://schemas.microsoft.com/office/drawing/2014/main" id="{6CA01908-6E88-15C6-13AB-AE23C82E5EC3}"/>
                  </a:ext>
                </a:extLst>
              </p:cNvPr>
              <p:cNvSpPr/>
              <p:nvPr/>
            </p:nvSpPr>
            <p:spPr bwMode="auto">
              <a:xfrm rot="19800000" flipH="1">
                <a:off x="1689051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FF33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8" name="フリーフォーム: 図形 37">
                <a:extLst>
                  <a:ext uri="{FF2B5EF4-FFF2-40B4-BE49-F238E27FC236}">
                    <a16:creationId xmlns:a16="http://schemas.microsoft.com/office/drawing/2014/main" id="{8DAC6F69-CCAB-6DDF-9B7C-E77A6A058B7C}"/>
                  </a:ext>
                </a:extLst>
              </p:cNvPr>
              <p:cNvSpPr/>
              <p:nvPr/>
            </p:nvSpPr>
            <p:spPr bwMode="auto">
              <a:xfrm>
                <a:off x="907515" y="4134794"/>
                <a:ext cx="456834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6AC37CAF-B589-7346-EE5D-F5A0A8F21027}"/>
                  </a:ext>
                </a:extLst>
              </p:cNvPr>
              <p:cNvSpPr/>
              <p:nvPr/>
            </p:nvSpPr>
            <p:spPr bwMode="auto">
              <a:xfrm flipH="1">
                <a:off x="1474377" y="4134794"/>
                <a:ext cx="456832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0" name="四角形: 上の 2 つの角を丸める 5">
                <a:extLst>
                  <a:ext uri="{FF2B5EF4-FFF2-40B4-BE49-F238E27FC236}">
                    <a16:creationId xmlns:a16="http://schemas.microsoft.com/office/drawing/2014/main" id="{5B00A04A-2858-C0D9-128A-80074A1BD750}"/>
                  </a:ext>
                </a:extLst>
              </p:cNvPr>
              <p:cNvSpPr/>
              <p:nvPr/>
            </p:nvSpPr>
            <p:spPr bwMode="auto">
              <a:xfrm rot="1800000">
                <a:off x="861196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FF33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47D8A774-E780-BB8C-7283-9ED89F45B3A9}"/>
                  </a:ext>
                </a:extLst>
              </p:cNvPr>
              <p:cNvSpPr/>
              <p:nvPr/>
            </p:nvSpPr>
            <p:spPr bwMode="auto">
              <a:xfrm rot="10800000">
                <a:off x="1024087" y="3668492"/>
                <a:ext cx="780726" cy="517964"/>
              </a:xfrm>
              <a:custGeom>
                <a:avLst/>
                <a:gdLst>
                  <a:gd name="connsiteX0" fmla="*/ 809300 w 809300"/>
                  <a:gd name="connsiteY0" fmla="*/ 435225 h 435225"/>
                  <a:gd name="connsiteX1" fmla="*/ 0 w 809300"/>
                  <a:gd name="connsiteY1" fmla="*/ 435225 h 435225"/>
                  <a:gd name="connsiteX2" fmla="*/ 76156 w 809300"/>
                  <a:gd name="connsiteY2" fmla="*/ 0 h 435225"/>
                  <a:gd name="connsiteX3" fmla="*/ 368300 w 809300"/>
                  <a:gd name="connsiteY3" fmla="*/ 0 h 435225"/>
                  <a:gd name="connsiteX4" fmla="*/ 368300 w 809300"/>
                  <a:gd name="connsiteY4" fmla="*/ 290875 h 435225"/>
                  <a:gd name="connsiteX5" fmla="*/ 389163 w 809300"/>
                  <a:gd name="connsiteY5" fmla="*/ 311738 h 435225"/>
                  <a:gd name="connsiteX6" fmla="*/ 418459 w 809300"/>
                  <a:gd name="connsiteY6" fmla="*/ 311738 h 435225"/>
                  <a:gd name="connsiteX7" fmla="*/ 439322 w 809300"/>
                  <a:gd name="connsiteY7" fmla="*/ 290875 h 435225"/>
                  <a:gd name="connsiteX8" fmla="*/ 439322 w 809300"/>
                  <a:gd name="connsiteY8" fmla="*/ 0 h 435225"/>
                  <a:gd name="connsiteX9" fmla="*/ 733144 w 809300"/>
                  <a:gd name="connsiteY9" fmla="*/ 0 h 4352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09300" h="435225">
                    <a:moveTo>
                      <a:pt x="809300" y="435225"/>
                    </a:moveTo>
                    <a:lnTo>
                      <a:pt x="0" y="435225"/>
                    </a:lnTo>
                    <a:lnTo>
                      <a:pt x="76156" y="0"/>
                    </a:lnTo>
                    <a:lnTo>
                      <a:pt x="368300" y="0"/>
                    </a:lnTo>
                    <a:lnTo>
                      <a:pt x="368300" y="290875"/>
                    </a:lnTo>
                    <a:cubicBezTo>
                      <a:pt x="368300" y="302397"/>
                      <a:pt x="377641" y="311738"/>
                      <a:pt x="389163" y="311738"/>
                    </a:cubicBezTo>
                    <a:lnTo>
                      <a:pt x="418459" y="311738"/>
                    </a:lnTo>
                    <a:cubicBezTo>
                      <a:pt x="429981" y="311738"/>
                      <a:pt x="439322" y="302397"/>
                      <a:pt x="439322" y="290875"/>
                    </a:cubicBezTo>
                    <a:lnTo>
                      <a:pt x="439322" y="0"/>
                    </a:lnTo>
                    <a:lnTo>
                      <a:pt x="733144" y="0"/>
                    </a:lnTo>
                    <a:close/>
                  </a:path>
                </a:pathLst>
              </a:custGeom>
              <a:solidFill>
                <a:srgbClr val="C0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2" name="四角形: 上の 2 つの角を丸める 41">
                <a:extLst>
                  <a:ext uri="{FF2B5EF4-FFF2-40B4-BE49-F238E27FC236}">
                    <a16:creationId xmlns:a16="http://schemas.microsoft.com/office/drawing/2014/main" id="{12D48C4D-3A2B-4D10-8797-BE75630C5746}"/>
                  </a:ext>
                </a:extLst>
              </p:cNvPr>
              <p:cNvSpPr/>
              <p:nvPr/>
            </p:nvSpPr>
            <p:spPr bwMode="auto">
              <a:xfrm>
                <a:off x="990238" y="2984501"/>
                <a:ext cx="845722" cy="677438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FF33CC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EE5C5E0B-DF68-DB9E-4BBA-6325EEADBD8A}"/>
                  </a:ext>
                </a:extLst>
              </p:cNvPr>
              <p:cNvSpPr/>
              <p:nvPr/>
            </p:nvSpPr>
            <p:spPr bwMode="auto">
              <a:xfrm>
                <a:off x="1007610" y="2985717"/>
                <a:ext cx="809300" cy="971532"/>
              </a:xfrm>
              <a:custGeom>
                <a:avLst/>
                <a:gdLst>
                  <a:gd name="connsiteX0" fmla="*/ 73054 w 475228"/>
                  <a:gd name="connsiteY0" fmla="*/ 0 h 863097"/>
                  <a:gd name="connsiteX1" fmla="*/ 103533 w 475228"/>
                  <a:gd name="connsiteY1" fmla="*/ 0 h 863097"/>
                  <a:gd name="connsiteX2" fmla="*/ 111153 w 475228"/>
                  <a:gd name="connsiteY2" fmla="*/ 7620 h 863097"/>
                  <a:gd name="connsiteX3" fmla="*/ 111153 w 475228"/>
                  <a:gd name="connsiteY3" fmla="*/ 149799 h 863097"/>
                  <a:gd name="connsiteX4" fmla="*/ 370234 w 475228"/>
                  <a:gd name="connsiteY4" fmla="*/ 149799 h 863097"/>
                  <a:gd name="connsiteX5" fmla="*/ 370234 w 475228"/>
                  <a:gd name="connsiteY5" fmla="*/ 7620 h 863097"/>
                  <a:gd name="connsiteX6" fmla="*/ 377854 w 475228"/>
                  <a:gd name="connsiteY6" fmla="*/ 0 h 863097"/>
                  <a:gd name="connsiteX7" fmla="*/ 408333 w 475228"/>
                  <a:gd name="connsiteY7" fmla="*/ 0 h 863097"/>
                  <a:gd name="connsiteX8" fmla="*/ 415953 w 475228"/>
                  <a:gd name="connsiteY8" fmla="*/ 7620 h 863097"/>
                  <a:gd name="connsiteX9" fmla="*/ 415953 w 475228"/>
                  <a:gd name="connsiteY9" fmla="*/ 149799 h 863097"/>
                  <a:gd name="connsiteX10" fmla="*/ 436844 w 475228"/>
                  <a:gd name="connsiteY10" fmla="*/ 149799 h 863097"/>
                  <a:gd name="connsiteX11" fmla="*/ 475228 w 475228"/>
                  <a:gd name="connsiteY11" fmla="*/ 863097 h 863097"/>
                  <a:gd name="connsiteX12" fmla="*/ 0 w 475228"/>
                  <a:gd name="connsiteY12" fmla="*/ 863097 h 863097"/>
                  <a:gd name="connsiteX13" fmla="*/ 38384 w 475228"/>
                  <a:gd name="connsiteY13" fmla="*/ 149799 h 863097"/>
                  <a:gd name="connsiteX14" fmla="*/ 65434 w 475228"/>
                  <a:gd name="connsiteY14" fmla="*/ 149799 h 863097"/>
                  <a:gd name="connsiteX15" fmla="*/ 65434 w 475228"/>
                  <a:gd name="connsiteY15" fmla="*/ 7620 h 863097"/>
                  <a:gd name="connsiteX16" fmla="*/ 73054 w 475228"/>
                  <a:gd name="connsiteY16" fmla="*/ 0 h 863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475228" h="863097">
                    <a:moveTo>
                      <a:pt x="73054" y="0"/>
                    </a:moveTo>
                    <a:lnTo>
                      <a:pt x="103533" y="0"/>
                    </a:lnTo>
                    <a:cubicBezTo>
                      <a:pt x="107741" y="0"/>
                      <a:pt x="111153" y="3412"/>
                      <a:pt x="111153" y="7620"/>
                    </a:cubicBezTo>
                    <a:lnTo>
                      <a:pt x="111153" y="149799"/>
                    </a:lnTo>
                    <a:lnTo>
                      <a:pt x="370234" y="149799"/>
                    </a:lnTo>
                    <a:lnTo>
                      <a:pt x="370234" y="7620"/>
                    </a:lnTo>
                    <a:cubicBezTo>
                      <a:pt x="370234" y="3412"/>
                      <a:pt x="373646" y="0"/>
                      <a:pt x="377854" y="0"/>
                    </a:cubicBezTo>
                    <a:lnTo>
                      <a:pt x="408333" y="0"/>
                    </a:lnTo>
                    <a:cubicBezTo>
                      <a:pt x="412541" y="0"/>
                      <a:pt x="415953" y="3412"/>
                      <a:pt x="415953" y="7620"/>
                    </a:cubicBezTo>
                    <a:lnTo>
                      <a:pt x="415953" y="149799"/>
                    </a:lnTo>
                    <a:lnTo>
                      <a:pt x="436844" y="149799"/>
                    </a:lnTo>
                    <a:lnTo>
                      <a:pt x="475228" y="863097"/>
                    </a:lnTo>
                    <a:lnTo>
                      <a:pt x="0" y="863097"/>
                    </a:lnTo>
                    <a:lnTo>
                      <a:pt x="38384" y="149799"/>
                    </a:lnTo>
                    <a:lnTo>
                      <a:pt x="65434" y="149799"/>
                    </a:lnTo>
                    <a:lnTo>
                      <a:pt x="65434" y="7620"/>
                    </a:lnTo>
                    <a:cubicBezTo>
                      <a:pt x="65434" y="3412"/>
                      <a:pt x="68846" y="0"/>
                      <a:pt x="73054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4" name="フリーフォーム: 図形 43">
                <a:extLst>
                  <a:ext uri="{FF2B5EF4-FFF2-40B4-BE49-F238E27FC236}">
                    <a16:creationId xmlns:a16="http://schemas.microsoft.com/office/drawing/2014/main" id="{FAAD8E61-9951-FAA3-05A5-08A3E0CBCC2F}"/>
                  </a:ext>
                </a:extLst>
              </p:cNvPr>
              <p:cNvSpPr/>
              <p:nvPr/>
            </p:nvSpPr>
            <p:spPr bwMode="auto">
              <a:xfrm>
                <a:off x="870048" y="1945656"/>
                <a:ext cx="1121184" cy="816273"/>
              </a:xfrm>
              <a:custGeom>
                <a:avLst/>
                <a:gdLst>
                  <a:gd name="connsiteX0" fmla="*/ 560592 w 1121184"/>
                  <a:gd name="connsiteY0" fmla="*/ 0 h 643341"/>
                  <a:gd name="connsiteX1" fmla="*/ 1121184 w 1121184"/>
                  <a:gd name="connsiteY1" fmla="*/ 483193 h 643341"/>
                  <a:gd name="connsiteX2" fmla="*/ 1112293 w 1121184"/>
                  <a:gd name="connsiteY2" fmla="*/ 559213 h 643341"/>
                  <a:gd name="connsiteX3" fmla="*/ 1108346 w 1121184"/>
                  <a:gd name="connsiteY3" fmla="*/ 560819 h 643341"/>
                  <a:gd name="connsiteX4" fmla="*/ 560592 w 1121184"/>
                  <a:gd name="connsiteY4" fmla="*/ 643341 h 643341"/>
                  <a:gd name="connsiteX5" fmla="*/ 12838 w 1121184"/>
                  <a:gd name="connsiteY5" fmla="*/ 560819 h 643341"/>
                  <a:gd name="connsiteX6" fmla="*/ 8891 w 1121184"/>
                  <a:gd name="connsiteY6" fmla="*/ 559213 h 643341"/>
                  <a:gd name="connsiteX7" fmla="*/ 0 w 1121184"/>
                  <a:gd name="connsiteY7" fmla="*/ 483193 h 643341"/>
                  <a:gd name="connsiteX8" fmla="*/ 560592 w 1121184"/>
                  <a:gd name="connsiteY8" fmla="*/ 0 h 643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21184" h="643341">
                    <a:moveTo>
                      <a:pt x="560592" y="0"/>
                    </a:moveTo>
                    <a:cubicBezTo>
                      <a:pt x="870198" y="0"/>
                      <a:pt x="1121184" y="216333"/>
                      <a:pt x="1121184" y="483193"/>
                    </a:cubicBezTo>
                    <a:lnTo>
                      <a:pt x="1112293" y="559213"/>
                    </a:lnTo>
                    <a:lnTo>
                      <a:pt x="1108346" y="560819"/>
                    </a:lnTo>
                    <a:cubicBezTo>
                      <a:pt x="951987" y="612919"/>
                      <a:pt x="763493" y="643341"/>
                      <a:pt x="560592" y="643341"/>
                    </a:cubicBezTo>
                    <a:cubicBezTo>
                      <a:pt x="357692" y="643341"/>
                      <a:pt x="169197" y="612919"/>
                      <a:pt x="12838" y="560819"/>
                    </a:cubicBezTo>
                    <a:lnTo>
                      <a:pt x="8891" y="559213"/>
                    </a:lnTo>
                    <a:lnTo>
                      <a:pt x="0" y="483193"/>
                    </a:lnTo>
                    <a:cubicBezTo>
                      <a:pt x="0" y="216333"/>
                      <a:pt x="250986" y="0"/>
                      <a:pt x="56059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3145B31F-C4F9-081A-D7E3-F2BF6CBB1D0B}"/>
                  </a:ext>
                </a:extLst>
              </p:cNvPr>
              <p:cNvSpPr/>
              <p:nvPr/>
            </p:nvSpPr>
            <p:spPr bwMode="auto">
              <a:xfrm rot="20700000">
                <a:off x="831949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9DB84A7C-9D22-8E7A-C0ED-7500CE3B5294}"/>
                  </a:ext>
                </a:extLst>
              </p:cNvPr>
              <p:cNvSpPr/>
              <p:nvPr/>
            </p:nvSpPr>
            <p:spPr bwMode="auto">
              <a:xfrm rot="900000" flipH="1">
                <a:off x="1743334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3BF55D0A-B459-C947-00E3-4EE159843E1A}"/>
                  </a:ext>
                </a:extLst>
              </p:cNvPr>
              <p:cNvSpPr/>
              <p:nvPr/>
            </p:nvSpPr>
            <p:spPr bwMode="auto">
              <a:xfrm>
                <a:off x="947446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D987AF2F-6E90-FEB6-C0B2-AAE1C9665A1F}"/>
                  </a:ext>
                </a:extLst>
              </p:cNvPr>
              <p:cNvSpPr/>
              <p:nvPr/>
            </p:nvSpPr>
            <p:spPr bwMode="auto">
              <a:xfrm>
                <a:off x="1000151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7433D16F-E9F0-07C0-66C0-35BF0C185938}"/>
                  </a:ext>
                </a:extLst>
              </p:cNvPr>
              <p:cNvSpPr/>
              <p:nvPr/>
            </p:nvSpPr>
            <p:spPr bwMode="auto">
              <a:xfrm>
                <a:off x="1499605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1" name="楕円 50">
                <a:extLst>
                  <a:ext uri="{FF2B5EF4-FFF2-40B4-BE49-F238E27FC236}">
                    <a16:creationId xmlns:a16="http://schemas.microsoft.com/office/drawing/2014/main" id="{AEC785FA-C3E9-C2B7-2AE9-D9C797BF905E}"/>
                  </a:ext>
                </a:extLst>
              </p:cNvPr>
              <p:cNvSpPr/>
              <p:nvPr/>
            </p:nvSpPr>
            <p:spPr bwMode="auto">
              <a:xfrm>
                <a:off x="1132468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2" name="楕円 51">
                <a:extLst>
                  <a:ext uri="{FF2B5EF4-FFF2-40B4-BE49-F238E27FC236}">
                    <a16:creationId xmlns:a16="http://schemas.microsoft.com/office/drawing/2014/main" id="{2163184F-72E8-987B-700E-8D8620ED0418}"/>
                  </a:ext>
                </a:extLst>
              </p:cNvPr>
              <p:cNvSpPr/>
              <p:nvPr/>
            </p:nvSpPr>
            <p:spPr bwMode="auto">
              <a:xfrm>
                <a:off x="1636265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3" name="二等辺三角形 71">
                <a:extLst>
                  <a:ext uri="{FF2B5EF4-FFF2-40B4-BE49-F238E27FC236}">
                    <a16:creationId xmlns:a16="http://schemas.microsoft.com/office/drawing/2014/main" id="{63CFCD10-08C6-435D-3251-3D14121DF21F}"/>
                  </a:ext>
                </a:extLst>
              </p:cNvPr>
              <p:cNvSpPr/>
              <p:nvPr/>
            </p:nvSpPr>
            <p:spPr bwMode="auto">
              <a:xfrm rot="16200000">
                <a:off x="1248129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4" name="楕円 53">
                <a:extLst>
                  <a:ext uri="{FF2B5EF4-FFF2-40B4-BE49-F238E27FC236}">
                    <a16:creationId xmlns:a16="http://schemas.microsoft.com/office/drawing/2014/main" id="{8AB26CAE-C2FA-3307-3863-C9E763CBEB8B}"/>
                  </a:ext>
                </a:extLst>
              </p:cNvPr>
              <p:cNvSpPr/>
              <p:nvPr/>
            </p:nvSpPr>
            <p:spPr bwMode="auto">
              <a:xfrm rot="20700000">
                <a:off x="945094" y="2088452"/>
                <a:ext cx="726726" cy="2365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5" name="楕円 54">
                <a:extLst>
                  <a:ext uri="{FF2B5EF4-FFF2-40B4-BE49-F238E27FC236}">
                    <a16:creationId xmlns:a16="http://schemas.microsoft.com/office/drawing/2014/main" id="{05982199-FA35-8250-7557-0DF8E10864F1}"/>
                  </a:ext>
                </a:extLst>
              </p:cNvPr>
              <p:cNvSpPr/>
              <p:nvPr/>
            </p:nvSpPr>
            <p:spPr bwMode="auto">
              <a:xfrm rot="2700000">
                <a:off x="1494843" y="2146437"/>
                <a:ext cx="453214" cy="236539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cxnSp>
            <p:nvCxnSpPr>
              <p:cNvPr id="56" name="直線コネクタ 55">
                <a:extLst>
                  <a:ext uri="{FF2B5EF4-FFF2-40B4-BE49-F238E27FC236}">
                    <a16:creationId xmlns:a16="http://schemas.microsoft.com/office/drawing/2014/main" id="{92BF515E-F063-3501-ADBD-D7351467A2B8}"/>
                  </a:ext>
                </a:extLst>
              </p:cNvPr>
              <p:cNvCxnSpPr>
                <a:stCxn id="49" idx="0"/>
              </p:cNvCxnSpPr>
              <p:nvPr/>
            </p:nvCxnSpPr>
            <p:spPr bwMode="auto">
              <a:xfrm flipH="1" flipV="1">
                <a:off x="1171230" y="2353792"/>
                <a:ext cx="1097" cy="66507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57" name="直線コネクタ 56">
                <a:extLst>
                  <a:ext uri="{FF2B5EF4-FFF2-40B4-BE49-F238E27FC236}">
                    <a16:creationId xmlns:a16="http://schemas.microsoft.com/office/drawing/2014/main" id="{856BC81D-9765-E4F0-B88B-B1EBF83CA271}"/>
                  </a:ext>
                </a:extLst>
              </p:cNvPr>
              <p:cNvCxnSpPr>
                <a:cxnSpLocks/>
                <a:stCxn id="50" idx="0"/>
              </p:cNvCxnSpPr>
              <p:nvPr/>
            </p:nvCxnSpPr>
            <p:spPr bwMode="auto">
              <a:xfrm flipH="1" flipV="1">
                <a:off x="1668467" y="2353792"/>
                <a:ext cx="3314" cy="66507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58" name="直線コネクタ 57">
                <a:extLst>
                  <a:ext uri="{FF2B5EF4-FFF2-40B4-BE49-F238E27FC236}">
                    <a16:creationId xmlns:a16="http://schemas.microsoft.com/office/drawing/2014/main" id="{97769259-F1C5-433A-CC84-FD8002222F63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 flipH="1" flipV="1">
                <a:off x="1579065" y="2368088"/>
                <a:ext cx="3314" cy="66507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59" name="直線コネクタ 58">
                <a:extLst>
                  <a:ext uri="{FF2B5EF4-FFF2-40B4-BE49-F238E27FC236}">
                    <a16:creationId xmlns:a16="http://schemas.microsoft.com/office/drawing/2014/main" id="{83F46249-7644-536C-3C9D-9FB8447B8203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 flipH="1" flipV="1">
                <a:off x="1266397" y="2383631"/>
                <a:ext cx="1657" cy="50964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88" name="直線コネクタ 87">
                <a:extLst>
                  <a:ext uri="{FF2B5EF4-FFF2-40B4-BE49-F238E27FC236}">
                    <a16:creationId xmlns:a16="http://schemas.microsoft.com/office/drawing/2014/main" id="{03702532-8688-6D2E-914B-AC9C7BD81BC8}"/>
                  </a:ext>
                </a:extLst>
              </p:cNvPr>
              <p:cNvCxnSpPr>
                <a:cxnSpLocks/>
              </p:cNvCxnSpPr>
              <p:nvPr/>
            </p:nvCxnSpPr>
            <p:spPr bwMode="auto">
              <a:xfrm flipH="1" flipV="1">
                <a:off x="1063991" y="2383631"/>
                <a:ext cx="1657" cy="50964"/>
              </a:xfrm>
              <a:prstGeom prst="line">
                <a:avLst/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sp>
            <p:nvSpPr>
              <p:cNvPr id="92" name="フリーフォーム: 図形 91">
                <a:extLst>
                  <a:ext uri="{FF2B5EF4-FFF2-40B4-BE49-F238E27FC236}">
                    <a16:creationId xmlns:a16="http://schemas.microsoft.com/office/drawing/2014/main" id="{F68041BC-1687-0BCD-3BF4-347143AA0B75}"/>
                  </a:ext>
                </a:extLst>
              </p:cNvPr>
              <p:cNvSpPr/>
              <p:nvPr/>
            </p:nvSpPr>
            <p:spPr bwMode="auto">
              <a:xfrm>
                <a:off x="1176627" y="2828748"/>
                <a:ext cx="488213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" name="台形 92">
                <a:extLst>
                  <a:ext uri="{FF2B5EF4-FFF2-40B4-BE49-F238E27FC236}">
                    <a16:creationId xmlns:a16="http://schemas.microsoft.com/office/drawing/2014/main" id="{4AAAA688-424A-5CE4-850E-9E2A93D1D780}"/>
                  </a:ext>
                </a:extLst>
              </p:cNvPr>
              <p:cNvSpPr/>
              <p:nvPr/>
            </p:nvSpPr>
            <p:spPr bwMode="auto">
              <a:xfrm>
                <a:off x="1013366" y="1844744"/>
                <a:ext cx="834546" cy="339088"/>
              </a:xfrm>
              <a:prstGeom prst="trapezoid">
                <a:avLst/>
              </a:prstGeom>
              <a:solidFill>
                <a:schemeClr val="bg1">
                  <a:lumMod val="95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7306950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36D9C86C-A690-DF90-17F9-A9C7CB99CB3D}"/>
              </a:ext>
            </a:extLst>
          </p:cNvPr>
          <p:cNvSpPr/>
          <p:nvPr/>
        </p:nvSpPr>
        <p:spPr>
          <a:xfrm>
            <a:off x="96714" y="96715"/>
            <a:ext cx="3024555" cy="66557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13B7760-0424-A016-4EE7-8D685526A84D}"/>
              </a:ext>
            </a:extLst>
          </p:cNvPr>
          <p:cNvSpPr txBox="1"/>
          <p:nvPr/>
        </p:nvSpPr>
        <p:spPr>
          <a:xfrm>
            <a:off x="3512840" y="597877"/>
            <a:ext cx="5937546" cy="5653450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店内に</a:t>
            </a:r>
            <a:endParaRPr lang="en-US" altLang="ja-JP" sz="88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トイレは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ありません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806B5675-BA22-EC4A-61D1-DDA0B7EBD834}"/>
              </a:ext>
            </a:extLst>
          </p:cNvPr>
          <p:cNvGrpSpPr/>
          <p:nvPr/>
        </p:nvGrpSpPr>
        <p:grpSpPr>
          <a:xfrm>
            <a:off x="276999" y="2120850"/>
            <a:ext cx="2663984" cy="2607507"/>
            <a:chOff x="4026471" y="-3631840"/>
            <a:chExt cx="3367251" cy="3295864"/>
          </a:xfrm>
        </p:grpSpPr>
        <p:sp>
          <p:nvSpPr>
            <p:cNvPr id="13" name="四角形: 角を丸くする 12">
              <a:extLst>
                <a:ext uri="{FF2B5EF4-FFF2-40B4-BE49-F238E27FC236}">
                  <a16:creationId xmlns:a16="http://schemas.microsoft.com/office/drawing/2014/main" id="{2B259751-514E-BCD5-C598-0E112AE26B52}"/>
                </a:ext>
              </a:extLst>
            </p:cNvPr>
            <p:cNvSpPr/>
            <p:nvPr/>
          </p:nvSpPr>
          <p:spPr bwMode="auto">
            <a:xfrm>
              <a:off x="4121563" y="-3532592"/>
              <a:ext cx="3177066" cy="3097369"/>
            </a:xfrm>
            <a:prstGeom prst="roundRect">
              <a:avLst>
                <a:gd name="adj" fmla="val 629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3C6B37C7-E59F-EF64-0060-41CCFD580718}"/>
                </a:ext>
              </a:extLst>
            </p:cNvPr>
            <p:cNvSpPr/>
            <p:nvPr/>
          </p:nvSpPr>
          <p:spPr bwMode="auto">
            <a:xfrm>
              <a:off x="4026471" y="-3631840"/>
              <a:ext cx="3367251" cy="3295864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332E1279-F57B-E5A1-680B-F33E97D11061}"/>
                </a:ext>
              </a:extLst>
            </p:cNvPr>
            <p:cNvSpPr/>
            <p:nvPr/>
          </p:nvSpPr>
          <p:spPr bwMode="auto">
            <a:xfrm>
              <a:off x="4395535" y="-3216191"/>
              <a:ext cx="2538666" cy="2431218"/>
            </a:xfrm>
            <a:custGeom>
              <a:avLst/>
              <a:gdLst>
                <a:gd name="connsiteX0" fmla="*/ 18789 w 1898281"/>
                <a:gd name="connsiteY0" fmla="*/ 1035363 h 1817937"/>
                <a:gd name="connsiteX1" fmla="*/ 530760 w 1898281"/>
                <a:gd name="connsiteY1" fmla="*/ 1035363 h 1817937"/>
                <a:gd name="connsiteX2" fmla="*/ 990751 w 1898281"/>
                <a:gd name="connsiteY2" fmla="*/ 1035363 h 1817937"/>
                <a:gd name="connsiteX3" fmla="*/ 1226243 w 1898281"/>
                <a:gd name="connsiteY3" fmla="*/ 1035363 h 1817937"/>
                <a:gd name="connsiteX4" fmla="*/ 1226243 w 1898281"/>
                <a:gd name="connsiteY4" fmla="*/ 1816779 h 1817937"/>
                <a:gd name="connsiteX5" fmla="*/ 1227836 w 1898281"/>
                <a:gd name="connsiteY5" fmla="*/ 1817937 h 1817937"/>
                <a:gd name="connsiteX6" fmla="*/ 183582 w 1898281"/>
                <a:gd name="connsiteY6" fmla="*/ 1817937 h 1817937"/>
                <a:gd name="connsiteX7" fmla="*/ 530760 w 1898281"/>
                <a:gd name="connsiteY7" fmla="*/ 1565465 h 1817937"/>
                <a:gd name="connsiteX8" fmla="*/ 530760 w 1898281"/>
                <a:gd name="connsiteY8" fmla="*/ 1482737 h 1817937"/>
                <a:gd name="connsiteX9" fmla="*/ 242476 w 1898281"/>
                <a:gd name="connsiteY9" fmla="*/ 1482737 h 1817937"/>
                <a:gd name="connsiteX10" fmla="*/ 18789 w 1898281"/>
                <a:gd name="connsiteY10" fmla="*/ 1259050 h 1817937"/>
                <a:gd name="connsiteX11" fmla="*/ 1282117 w 1898281"/>
                <a:gd name="connsiteY11" fmla="*/ 1033804 h 1817937"/>
                <a:gd name="connsiteX12" fmla="*/ 1643750 w 1898281"/>
                <a:gd name="connsiteY12" fmla="*/ 1033804 h 1817937"/>
                <a:gd name="connsiteX13" fmla="*/ 1643750 w 1898281"/>
                <a:gd name="connsiteY13" fmla="*/ 1403173 h 1817937"/>
                <a:gd name="connsiteX14" fmla="*/ 1282117 w 1898281"/>
                <a:gd name="connsiteY14" fmla="*/ 1536085 h 1817937"/>
                <a:gd name="connsiteX15" fmla="*/ 42655 w 1898281"/>
                <a:gd name="connsiteY15" fmla="*/ 925553 h 1817937"/>
                <a:gd name="connsiteX16" fmla="*/ 1072387 w 1898281"/>
                <a:gd name="connsiteY16" fmla="*/ 925553 h 1817937"/>
                <a:gd name="connsiteX17" fmla="*/ 1115042 w 1898281"/>
                <a:gd name="connsiteY17" fmla="*/ 968208 h 1817937"/>
                <a:gd name="connsiteX18" fmla="*/ 1072387 w 1898281"/>
                <a:gd name="connsiteY18" fmla="*/ 1010863 h 1817937"/>
                <a:gd name="connsiteX19" fmla="*/ 42655 w 1898281"/>
                <a:gd name="connsiteY19" fmla="*/ 1010863 h 1817937"/>
                <a:gd name="connsiteX20" fmla="*/ 0 w 1898281"/>
                <a:gd name="connsiteY20" fmla="*/ 968208 h 1817937"/>
                <a:gd name="connsiteX21" fmla="*/ 42655 w 1898281"/>
                <a:gd name="connsiteY21" fmla="*/ 925553 h 1817937"/>
                <a:gd name="connsiteX22" fmla="*/ 1174315 w 1898281"/>
                <a:gd name="connsiteY22" fmla="*/ 858205 h 1817937"/>
                <a:gd name="connsiteX23" fmla="*/ 1216458 w 1898281"/>
                <a:gd name="connsiteY23" fmla="*/ 900348 h 1817937"/>
                <a:gd name="connsiteX24" fmla="*/ 1174315 w 1898281"/>
                <a:gd name="connsiteY24" fmla="*/ 942491 h 1817937"/>
                <a:gd name="connsiteX25" fmla="*/ 1132172 w 1898281"/>
                <a:gd name="connsiteY25" fmla="*/ 900348 h 1817937"/>
                <a:gd name="connsiteX26" fmla="*/ 1174315 w 1898281"/>
                <a:gd name="connsiteY26" fmla="*/ 858205 h 1817937"/>
                <a:gd name="connsiteX27" fmla="*/ 42655 w 1898281"/>
                <a:gd name="connsiteY27" fmla="*/ 806491 h 1817937"/>
                <a:gd name="connsiteX28" fmla="*/ 1072387 w 1898281"/>
                <a:gd name="connsiteY28" fmla="*/ 806491 h 1817937"/>
                <a:gd name="connsiteX29" fmla="*/ 1115042 w 1898281"/>
                <a:gd name="connsiteY29" fmla="*/ 849146 h 1817937"/>
                <a:gd name="connsiteX30" fmla="*/ 1072387 w 1898281"/>
                <a:gd name="connsiteY30" fmla="*/ 891801 h 1817937"/>
                <a:gd name="connsiteX31" fmla="*/ 42655 w 1898281"/>
                <a:gd name="connsiteY31" fmla="*/ 891801 h 1817937"/>
                <a:gd name="connsiteX32" fmla="*/ 0 w 1898281"/>
                <a:gd name="connsiteY32" fmla="*/ 849146 h 1817937"/>
                <a:gd name="connsiteX33" fmla="*/ 42655 w 1898281"/>
                <a:gd name="connsiteY33" fmla="*/ 806491 h 1817937"/>
                <a:gd name="connsiteX34" fmla="*/ 1300381 w 1898281"/>
                <a:gd name="connsiteY34" fmla="*/ 0 h 1817937"/>
                <a:gd name="connsiteX35" fmla="*/ 1857799 w 1898281"/>
                <a:gd name="connsiteY35" fmla="*/ 0 h 1817937"/>
                <a:gd name="connsiteX36" fmla="*/ 1898281 w 1898281"/>
                <a:gd name="connsiteY36" fmla="*/ 40482 h 1817937"/>
                <a:gd name="connsiteX37" fmla="*/ 1898281 w 1898281"/>
                <a:gd name="connsiteY37" fmla="*/ 109538 h 1817937"/>
                <a:gd name="connsiteX38" fmla="*/ 1875263 w 1898281"/>
                <a:gd name="connsiteY38" fmla="*/ 109538 h 1817937"/>
                <a:gd name="connsiteX39" fmla="*/ 1875263 w 1898281"/>
                <a:gd name="connsiteY39" fmla="*/ 936714 h 1817937"/>
                <a:gd name="connsiteX40" fmla="*/ 1819008 w 1898281"/>
                <a:gd name="connsiteY40" fmla="*/ 992969 h 1817937"/>
                <a:gd name="connsiteX41" fmla="*/ 1339172 w 1898281"/>
                <a:gd name="connsiteY41" fmla="*/ 992969 h 1817937"/>
                <a:gd name="connsiteX42" fmla="*/ 1282917 w 1898281"/>
                <a:gd name="connsiteY42" fmla="*/ 936714 h 1817937"/>
                <a:gd name="connsiteX43" fmla="*/ 1282917 w 1898281"/>
                <a:gd name="connsiteY43" fmla="*/ 109538 h 1817937"/>
                <a:gd name="connsiteX44" fmla="*/ 1259899 w 1898281"/>
                <a:gd name="connsiteY44" fmla="*/ 109538 h 1817937"/>
                <a:gd name="connsiteX45" fmla="*/ 1259899 w 1898281"/>
                <a:gd name="connsiteY45" fmla="*/ 40482 h 1817937"/>
                <a:gd name="connsiteX46" fmla="*/ 1300381 w 1898281"/>
                <a:gd name="connsiteY46" fmla="*/ 0 h 18179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1898281" h="1817937">
                  <a:moveTo>
                    <a:pt x="18789" y="1035363"/>
                  </a:moveTo>
                  <a:lnTo>
                    <a:pt x="530760" y="1035363"/>
                  </a:lnTo>
                  <a:lnTo>
                    <a:pt x="990751" y="1035363"/>
                  </a:lnTo>
                  <a:lnTo>
                    <a:pt x="1226243" y="1035363"/>
                  </a:lnTo>
                  <a:lnTo>
                    <a:pt x="1226243" y="1816779"/>
                  </a:lnTo>
                  <a:lnTo>
                    <a:pt x="1227836" y="1817937"/>
                  </a:lnTo>
                  <a:lnTo>
                    <a:pt x="183582" y="1817937"/>
                  </a:lnTo>
                  <a:lnTo>
                    <a:pt x="530760" y="1565465"/>
                  </a:lnTo>
                  <a:lnTo>
                    <a:pt x="530760" y="1482737"/>
                  </a:lnTo>
                  <a:lnTo>
                    <a:pt x="242476" y="1482737"/>
                  </a:lnTo>
                  <a:cubicBezTo>
                    <a:pt x="118937" y="1482737"/>
                    <a:pt x="18789" y="1382589"/>
                    <a:pt x="18789" y="1259050"/>
                  </a:cubicBezTo>
                  <a:close/>
                  <a:moveTo>
                    <a:pt x="1282117" y="1033804"/>
                  </a:moveTo>
                  <a:lnTo>
                    <a:pt x="1643750" y="1033804"/>
                  </a:lnTo>
                  <a:lnTo>
                    <a:pt x="1643750" y="1403173"/>
                  </a:lnTo>
                  <a:lnTo>
                    <a:pt x="1282117" y="1536085"/>
                  </a:lnTo>
                  <a:close/>
                  <a:moveTo>
                    <a:pt x="42655" y="925553"/>
                  </a:moveTo>
                  <a:lnTo>
                    <a:pt x="1072387" y="925553"/>
                  </a:lnTo>
                  <a:cubicBezTo>
                    <a:pt x="1095945" y="925553"/>
                    <a:pt x="1115042" y="944650"/>
                    <a:pt x="1115042" y="968208"/>
                  </a:cubicBezTo>
                  <a:cubicBezTo>
                    <a:pt x="1115042" y="991766"/>
                    <a:pt x="1095945" y="1010863"/>
                    <a:pt x="1072387" y="1010863"/>
                  </a:cubicBezTo>
                  <a:lnTo>
                    <a:pt x="42655" y="1010863"/>
                  </a:lnTo>
                  <a:cubicBezTo>
                    <a:pt x="19097" y="1010863"/>
                    <a:pt x="0" y="991766"/>
                    <a:pt x="0" y="968208"/>
                  </a:cubicBezTo>
                  <a:cubicBezTo>
                    <a:pt x="0" y="944650"/>
                    <a:pt x="19097" y="925553"/>
                    <a:pt x="42655" y="925553"/>
                  </a:cubicBezTo>
                  <a:close/>
                  <a:moveTo>
                    <a:pt x="1174315" y="858205"/>
                  </a:moveTo>
                  <a:cubicBezTo>
                    <a:pt x="1197590" y="858205"/>
                    <a:pt x="1216458" y="877073"/>
                    <a:pt x="1216458" y="900348"/>
                  </a:cubicBezTo>
                  <a:cubicBezTo>
                    <a:pt x="1216458" y="923623"/>
                    <a:pt x="1197590" y="942491"/>
                    <a:pt x="1174315" y="942491"/>
                  </a:cubicBezTo>
                  <a:cubicBezTo>
                    <a:pt x="1151040" y="942491"/>
                    <a:pt x="1132172" y="923623"/>
                    <a:pt x="1132172" y="900348"/>
                  </a:cubicBezTo>
                  <a:cubicBezTo>
                    <a:pt x="1132172" y="877073"/>
                    <a:pt x="1151040" y="858205"/>
                    <a:pt x="1174315" y="858205"/>
                  </a:cubicBezTo>
                  <a:close/>
                  <a:moveTo>
                    <a:pt x="42655" y="806491"/>
                  </a:moveTo>
                  <a:lnTo>
                    <a:pt x="1072387" y="806491"/>
                  </a:lnTo>
                  <a:cubicBezTo>
                    <a:pt x="1095945" y="806491"/>
                    <a:pt x="1115042" y="825588"/>
                    <a:pt x="1115042" y="849146"/>
                  </a:cubicBezTo>
                  <a:cubicBezTo>
                    <a:pt x="1115042" y="872704"/>
                    <a:pt x="1095945" y="891801"/>
                    <a:pt x="1072387" y="891801"/>
                  </a:cubicBezTo>
                  <a:lnTo>
                    <a:pt x="42655" y="891801"/>
                  </a:lnTo>
                  <a:cubicBezTo>
                    <a:pt x="19097" y="891801"/>
                    <a:pt x="0" y="872704"/>
                    <a:pt x="0" y="849146"/>
                  </a:cubicBezTo>
                  <a:cubicBezTo>
                    <a:pt x="0" y="825588"/>
                    <a:pt x="19097" y="806491"/>
                    <a:pt x="42655" y="806491"/>
                  </a:cubicBezTo>
                  <a:close/>
                  <a:moveTo>
                    <a:pt x="1300381" y="0"/>
                  </a:moveTo>
                  <a:lnTo>
                    <a:pt x="1857799" y="0"/>
                  </a:lnTo>
                  <a:cubicBezTo>
                    <a:pt x="1880157" y="0"/>
                    <a:pt x="1898281" y="18124"/>
                    <a:pt x="1898281" y="40482"/>
                  </a:cubicBezTo>
                  <a:lnTo>
                    <a:pt x="1898281" y="109538"/>
                  </a:lnTo>
                  <a:lnTo>
                    <a:pt x="1875263" y="109538"/>
                  </a:lnTo>
                  <a:lnTo>
                    <a:pt x="1875263" y="936714"/>
                  </a:lnTo>
                  <a:cubicBezTo>
                    <a:pt x="1875263" y="967783"/>
                    <a:pt x="1850077" y="992969"/>
                    <a:pt x="1819008" y="992969"/>
                  </a:cubicBezTo>
                  <a:lnTo>
                    <a:pt x="1339172" y="992969"/>
                  </a:lnTo>
                  <a:cubicBezTo>
                    <a:pt x="1308103" y="992969"/>
                    <a:pt x="1282917" y="967783"/>
                    <a:pt x="1282917" y="936714"/>
                  </a:cubicBezTo>
                  <a:lnTo>
                    <a:pt x="1282917" y="109538"/>
                  </a:lnTo>
                  <a:lnTo>
                    <a:pt x="1259899" y="109538"/>
                  </a:lnTo>
                  <a:lnTo>
                    <a:pt x="1259899" y="40482"/>
                  </a:lnTo>
                  <a:cubicBezTo>
                    <a:pt x="1259899" y="18124"/>
                    <a:pt x="1278023" y="0"/>
                    <a:pt x="1300381" y="0"/>
                  </a:cubicBezTo>
                  <a:close/>
                </a:path>
              </a:pathLst>
            </a:custGeom>
            <a:solidFill>
              <a:schemeClr val="bg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8CDD05BA-6050-459B-1700-358C08A284A7}"/>
                </a:ext>
              </a:extLst>
            </p:cNvPr>
            <p:cNvSpPr/>
            <p:nvPr/>
          </p:nvSpPr>
          <p:spPr bwMode="auto">
            <a:xfrm>
              <a:off x="4429954" y="-3288752"/>
              <a:ext cx="2560285" cy="2609688"/>
            </a:xfrm>
            <a:custGeom>
              <a:avLst/>
              <a:gdLst>
                <a:gd name="connsiteX0" fmla="*/ 122560 w 2560285"/>
                <a:gd name="connsiteY0" fmla="*/ 0 h 2609688"/>
                <a:gd name="connsiteX1" fmla="*/ 2560285 w 2560285"/>
                <a:gd name="connsiteY1" fmla="*/ 2437724 h 2609688"/>
                <a:gd name="connsiteX2" fmla="*/ 2560285 w 2560285"/>
                <a:gd name="connsiteY2" fmla="*/ 2441452 h 2609688"/>
                <a:gd name="connsiteX3" fmla="*/ 2392049 w 2560285"/>
                <a:gd name="connsiteY3" fmla="*/ 2609688 h 2609688"/>
                <a:gd name="connsiteX4" fmla="*/ 2390966 w 2560285"/>
                <a:gd name="connsiteY4" fmla="*/ 2609688 h 2609688"/>
                <a:gd name="connsiteX5" fmla="*/ 0 w 2560285"/>
                <a:gd name="connsiteY5" fmla="*/ 218724 h 2609688"/>
                <a:gd name="connsiteX6" fmla="*/ 0 w 2560285"/>
                <a:gd name="connsiteY6" fmla="*/ 159014 h 2609688"/>
                <a:gd name="connsiteX7" fmla="*/ 102751 w 2560285"/>
                <a:gd name="connsiteY7" fmla="*/ 3999 h 26096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60285" h="2609688">
                  <a:moveTo>
                    <a:pt x="122560" y="0"/>
                  </a:moveTo>
                  <a:lnTo>
                    <a:pt x="2560285" y="2437724"/>
                  </a:lnTo>
                  <a:lnTo>
                    <a:pt x="2560285" y="2441452"/>
                  </a:lnTo>
                  <a:cubicBezTo>
                    <a:pt x="2560285" y="2534366"/>
                    <a:pt x="2484963" y="2609688"/>
                    <a:pt x="2392049" y="2609688"/>
                  </a:cubicBezTo>
                  <a:lnTo>
                    <a:pt x="2390966" y="2609688"/>
                  </a:lnTo>
                  <a:lnTo>
                    <a:pt x="0" y="218724"/>
                  </a:lnTo>
                  <a:lnTo>
                    <a:pt x="0" y="159014"/>
                  </a:lnTo>
                  <a:cubicBezTo>
                    <a:pt x="0" y="89329"/>
                    <a:pt x="42369" y="29539"/>
                    <a:pt x="102751" y="3999"/>
                  </a:cubicBez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3671841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8343F15-D7C7-6560-C792-205D28A4FE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8375B021-1720-B2DA-11C9-A1B898C44279}"/>
              </a:ext>
            </a:extLst>
          </p:cNvPr>
          <p:cNvSpPr/>
          <p:nvPr/>
        </p:nvSpPr>
        <p:spPr>
          <a:xfrm>
            <a:off x="96714" y="96715"/>
            <a:ext cx="3024555" cy="665577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AC796F16-E366-A6A3-BDC1-90D41B3A2AED}"/>
              </a:ext>
            </a:extLst>
          </p:cNvPr>
          <p:cNvSpPr txBox="1"/>
          <p:nvPr/>
        </p:nvSpPr>
        <p:spPr>
          <a:xfrm>
            <a:off x="3512840" y="597877"/>
            <a:ext cx="5937546" cy="5653450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店内に</a:t>
            </a:r>
            <a:endParaRPr lang="en-US" altLang="ja-JP" sz="8800" dirty="0">
              <a:ln w="28575">
                <a:noFill/>
              </a:ln>
              <a:solidFill>
                <a:sysClr val="windowText" lastClr="00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お手洗いは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ありません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64FB55C4-1A14-E7C8-1150-18073E9B5C45}"/>
              </a:ext>
            </a:extLst>
          </p:cNvPr>
          <p:cNvGrpSpPr/>
          <p:nvPr/>
        </p:nvGrpSpPr>
        <p:grpSpPr>
          <a:xfrm>
            <a:off x="276999" y="2120850"/>
            <a:ext cx="2663984" cy="2607507"/>
            <a:chOff x="4026471" y="-3631840"/>
            <a:chExt cx="3367251" cy="3295864"/>
          </a:xfrm>
        </p:grpSpPr>
        <p:sp>
          <p:nvSpPr>
            <p:cNvPr id="13" name="四角形: 角を丸くする 12">
              <a:extLst>
                <a:ext uri="{FF2B5EF4-FFF2-40B4-BE49-F238E27FC236}">
                  <a16:creationId xmlns:a16="http://schemas.microsoft.com/office/drawing/2014/main" id="{80F2564C-7D2E-DB8C-4252-80B93C104CDE}"/>
                </a:ext>
              </a:extLst>
            </p:cNvPr>
            <p:cNvSpPr/>
            <p:nvPr/>
          </p:nvSpPr>
          <p:spPr bwMode="auto">
            <a:xfrm>
              <a:off x="4121563" y="-3532592"/>
              <a:ext cx="3177066" cy="3097369"/>
            </a:xfrm>
            <a:prstGeom prst="roundRect">
              <a:avLst>
                <a:gd name="adj" fmla="val 6291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797723DF-E195-8CE6-9DDE-05E58FE24746}"/>
                </a:ext>
              </a:extLst>
            </p:cNvPr>
            <p:cNvSpPr/>
            <p:nvPr/>
          </p:nvSpPr>
          <p:spPr bwMode="auto">
            <a:xfrm>
              <a:off x="4026471" y="-3631840"/>
              <a:ext cx="3367251" cy="3295864"/>
            </a:xfrm>
            <a:custGeom>
              <a:avLst/>
              <a:gdLst>
                <a:gd name="connsiteX0" fmla="*/ 224994 w 3461300"/>
                <a:gd name="connsiteY0" fmla="*/ 392485 h 3387921"/>
                <a:gd name="connsiteX1" fmla="*/ 224994 w 3461300"/>
                <a:gd name="connsiteY1" fmla="*/ 3068279 h 3387921"/>
                <a:gd name="connsiteX2" fmla="*/ 324412 w 3461300"/>
                <a:gd name="connsiteY2" fmla="*/ 3167697 h 3387921"/>
                <a:gd name="connsiteX3" fmla="*/ 3000206 w 3461300"/>
                <a:gd name="connsiteY3" fmla="*/ 3167697 h 3387921"/>
                <a:gd name="connsiteX4" fmla="*/ 403550 w 3461300"/>
                <a:gd name="connsiteY4" fmla="*/ 220225 h 3387921"/>
                <a:gd name="connsiteX5" fmla="*/ 3236306 w 3461300"/>
                <a:gd name="connsiteY5" fmla="*/ 3052981 h 3387921"/>
                <a:gd name="connsiteX6" fmla="*/ 3236306 w 3461300"/>
                <a:gd name="connsiteY6" fmla="*/ 319643 h 3387921"/>
                <a:gd name="connsiteX7" fmla="*/ 3136888 w 3461300"/>
                <a:gd name="connsiteY7" fmla="*/ 220225 h 3387921"/>
                <a:gd name="connsiteX8" fmla="*/ 267544 w 3461300"/>
                <a:gd name="connsiteY8" fmla="*/ 0 h 3387921"/>
                <a:gd name="connsiteX9" fmla="*/ 3193756 w 3461300"/>
                <a:gd name="connsiteY9" fmla="*/ 0 h 3387921"/>
                <a:gd name="connsiteX10" fmla="*/ 3461300 w 3461300"/>
                <a:gd name="connsiteY10" fmla="*/ 267544 h 3387921"/>
                <a:gd name="connsiteX11" fmla="*/ 3461300 w 3461300"/>
                <a:gd name="connsiteY11" fmla="*/ 3120377 h 3387921"/>
                <a:gd name="connsiteX12" fmla="*/ 3193756 w 3461300"/>
                <a:gd name="connsiteY12" fmla="*/ 3387921 h 3387921"/>
                <a:gd name="connsiteX13" fmla="*/ 267544 w 3461300"/>
                <a:gd name="connsiteY13" fmla="*/ 3387921 h 3387921"/>
                <a:gd name="connsiteX14" fmla="*/ 0 w 3461300"/>
                <a:gd name="connsiteY14" fmla="*/ 3120377 h 3387921"/>
                <a:gd name="connsiteX15" fmla="*/ 0 w 3461300"/>
                <a:gd name="connsiteY15" fmla="*/ 267544 h 3387921"/>
                <a:gd name="connsiteX16" fmla="*/ 267544 w 3461300"/>
                <a:gd name="connsiteY16" fmla="*/ 0 h 33879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3461300" h="3387921">
                  <a:moveTo>
                    <a:pt x="224994" y="392485"/>
                  </a:moveTo>
                  <a:lnTo>
                    <a:pt x="224994" y="3068279"/>
                  </a:lnTo>
                  <a:cubicBezTo>
                    <a:pt x="224994" y="3123186"/>
                    <a:pt x="269505" y="3167697"/>
                    <a:pt x="324412" y="3167697"/>
                  </a:cubicBezTo>
                  <a:lnTo>
                    <a:pt x="3000206" y="3167697"/>
                  </a:lnTo>
                  <a:close/>
                  <a:moveTo>
                    <a:pt x="403550" y="220225"/>
                  </a:moveTo>
                  <a:lnTo>
                    <a:pt x="3236306" y="3052981"/>
                  </a:lnTo>
                  <a:lnTo>
                    <a:pt x="3236306" y="319643"/>
                  </a:lnTo>
                  <a:cubicBezTo>
                    <a:pt x="3236306" y="264736"/>
                    <a:pt x="3191795" y="220225"/>
                    <a:pt x="3136888" y="220225"/>
                  </a:cubicBezTo>
                  <a:close/>
                  <a:moveTo>
                    <a:pt x="267544" y="0"/>
                  </a:moveTo>
                  <a:lnTo>
                    <a:pt x="3193756" y="0"/>
                  </a:lnTo>
                  <a:cubicBezTo>
                    <a:pt x="3341516" y="0"/>
                    <a:pt x="3461300" y="119784"/>
                    <a:pt x="3461300" y="267544"/>
                  </a:cubicBezTo>
                  <a:lnTo>
                    <a:pt x="3461300" y="3120377"/>
                  </a:lnTo>
                  <a:cubicBezTo>
                    <a:pt x="3461300" y="3268137"/>
                    <a:pt x="3341516" y="3387921"/>
                    <a:pt x="3193756" y="3387921"/>
                  </a:cubicBezTo>
                  <a:lnTo>
                    <a:pt x="267544" y="3387921"/>
                  </a:lnTo>
                  <a:cubicBezTo>
                    <a:pt x="119784" y="3387921"/>
                    <a:pt x="0" y="3268137"/>
                    <a:pt x="0" y="3120377"/>
                  </a:cubicBezTo>
                  <a:lnTo>
                    <a:pt x="0" y="267544"/>
                  </a:lnTo>
                  <a:cubicBezTo>
                    <a:pt x="0" y="119784"/>
                    <a:pt x="119784" y="0"/>
                    <a:pt x="267544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9743B711-72B0-E900-9FCC-C8D955AEF85C}"/>
                </a:ext>
              </a:extLst>
            </p:cNvPr>
            <p:cNvSpPr/>
            <p:nvPr/>
          </p:nvSpPr>
          <p:spPr bwMode="auto">
            <a:xfrm>
              <a:off x="4395535" y="-3216191"/>
              <a:ext cx="2538666" cy="2431218"/>
            </a:xfrm>
            <a:custGeom>
              <a:avLst/>
              <a:gdLst>
                <a:gd name="connsiteX0" fmla="*/ 18789 w 1898281"/>
                <a:gd name="connsiteY0" fmla="*/ 1035363 h 1817937"/>
                <a:gd name="connsiteX1" fmla="*/ 530760 w 1898281"/>
                <a:gd name="connsiteY1" fmla="*/ 1035363 h 1817937"/>
                <a:gd name="connsiteX2" fmla="*/ 990751 w 1898281"/>
                <a:gd name="connsiteY2" fmla="*/ 1035363 h 1817937"/>
                <a:gd name="connsiteX3" fmla="*/ 1226243 w 1898281"/>
                <a:gd name="connsiteY3" fmla="*/ 1035363 h 1817937"/>
                <a:gd name="connsiteX4" fmla="*/ 1226243 w 1898281"/>
                <a:gd name="connsiteY4" fmla="*/ 1816779 h 1817937"/>
                <a:gd name="connsiteX5" fmla="*/ 1227836 w 1898281"/>
                <a:gd name="connsiteY5" fmla="*/ 1817937 h 1817937"/>
                <a:gd name="connsiteX6" fmla="*/ 183582 w 1898281"/>
                <a:gd name="connsiteY6" fmla="*/ 1817937 h 1817937"/>
                <a:gd name="connsiteX7" fmla="*/ 530760 w 1898281"/>
                <a:gd name="connsiteY7" fmla="*/ 1565465 h 1817937"/>
                <a:gd name="connsiteX8" fmla="*/ 530760 w 1898281"/>
                <a:gd name="connsiteY8" fmla="*/ 1482737 h 1817937"/>
                <a:gd name="connsiteX9" fmla="*/ 242476 w 1898281"/>
                <a:gd name="connsiteY9" fmla="*/ 1482737 h 1817937"/>
                <a:gd name="connsiteX10" fmla="*/ 18789 w 1898281"/>
                <a:gd name="connsiteY10" fmla="*/ 1259050 h 1817937"/>
                <a:gd name="connsiteX11" fmla="*/ 1282117 w 1898281"/>
                <a:gd name="connsiteY11" fmla="*/ 1033804 h 1817937"/>
                <a:gd name="connsiteX12" fmla="*/ 1643750 w 1898281"/>
                <a:gd name="connsiteY12" fmla="*/ 1033804 h 1817937"/>
                <a:gd name="connsiteX13" fmla="*/ 1643750 w 1898281"/>
                <a:gd name="connsiteY13" fmla="*/ 1403173 h 1817937"/>
                <a:gd name="connsiteX14" fmla="*/ 1282117 w 1898281"/>
                <a:gd name="connsiteY14" fmla="*/ 1536085 h 1817937"/>
                <a:gd name="connsiteX15" fmla="*/ 42655 w 1898281"/>
                <a:gd name="connsiteY15" fmla="*/ 925553 h 1817937"/>
                <a:gd name="connsiteX16" fmla="*/ 1072387 w 1898281"/>
                <a:gd name="connsiteY16" fmla="*/ 925553 h 1817937"/>
                <a:gd name="connsiteX17" fmla="*/ 1115042 w 1898281"/>
                <a:gd name="connsiteY17" fmla="*/ 968208 h 1817937"/>
                <a:gd name="connsiteX18" fmla="*/ 1072387 w 1898281"/>
                <a:gd name="connsiteY18" fmla="*/ 1010863 h 1817937"/>
                <a:gd name="connsiteX19" fmla="*/ 42655 w 1898281"/>
                <a:gd name="connsiteY19" fmla="*/ 1010863 h 1817937"/>
                <a:gd name="connsiteX20" fmla="*/ 0 w 1898281"/>
                <a:gd name="connsiteY20" fmla="*/ 968208 h 1817937"/>
                <a:gd name="connsiteX21" fmla="*/ 42655 w 1898281"/>
                <a:gd name="connsiteY21" fmla="*/ 925553 h 1817937"/>
                <a:gd name="connsiteX22" fmla="*/ 1174315 w 1898281"/>
                <a:gd name="connsiteY22" fmla="*/ 858205 h 1817937"/>
                <a:gd name="connsiteX23" fmla="*/ 1216458 w 1898281"/>
                <a:gd name="connsiteY23" fmla="*/ 900348 h 1817937"/>
                <a:gd name="connsiteX24" fmla="*/ 1174315 w 1898281"/>
                <a:gd name="connsiteY24" fmla="*/ 942491 h 1817937"/>
                <a:gd name="connsiteX25" fmla="*/ 1132172 w 1898281"/>
                <a:gd name="connsiteY25" fmla="*/ 900348 h 1817937"/>
                <a:gd name="connsiteX26" fmla="*/ 1174315 w 1898281"/>
                <a:gd name="connsiteY26" fmla="*/ 858205 h 1817937"/>
                <a:gd name="connsiteX27" fmla="*/ 42655 w 1898281"/>
                <a:gd name="connsiteY27" fmla="*/ 806491 h 1817937"/>
                <a:gd name="connsiteX28" fmla="*/ 1072387 w 1898281"/>
                <a:gd name="connsiteY28" fmla="*/ 806491 h 1817937"/>
                <a:gd name="connsiteX29" fmla="*/ 1115042 w 1898281"/>
                <a:gd name="connsiteY29" fmla="*/ 849146 h 1817937"/>
                <a:gd name="connsiteX30" fmla="*/ 1072387 w 1898281"/>
                <a:gd name="connsiteY30" fmla="*/ 891801 h 1817937"/>
                <a:gd name="connsiteX31" fmla="*/ 42655 w 1898281"/>
                <a:gd name="connsiteY31" fmla="*/ 891801 h 1817937"/>
                <a:gd name="connsiteX32" fmla="*/ 0 w 1898281"/>
                <a:gd name="connsiteY32" fmla="*/ 849146 h 1817937"/>
                <a:gd name="connsiteX33" fmla="*/ 42655 w 1898281"/>
                <a:gd name="connsiteY33" fmla="*/ 806491 h 1817937"/>
                <a:gd name="connsiteX34" fmla="*/ 1300381 w 1898281"/>
                <a:gd name="connsiteY34" fmla="*/ 0 h 1817937"/>
                <a:gd name="connsiteX35" fmla="*/ 1857799 w 1898281"/>
                <a:gd name="connsiteY35" fmla="*/ 0 h 1817937"/>
                <a:gd name="connsiteX36" fmla="*/ 1898281 w 1898281"/>
                <a:gd name="connsiteY36" fmla="*/ 40482 h 1817937"/>
                <a:gd name="connsiteX37" fmla="*/ 1898281 w 1898281"/>
                <a:gd name="connsiteY37" fmla="*/ 109538 h 1817937"/>
                <a:gd name="connsiteX38" fmla="*/ 1875263 w 1898281"/>
                <a:gd name="connsiteY38" fmla="*/ 109538 h 1817937"/>
                <a:gd name="connsiteX39" fmla="*/ 1875263 w 1898281"/>
                <a:gd name="connsiteY39" fmla="*/ 936714 h 1817937"/>
                <a:gd name="connsiteX40" fmla="*/ 1819008 w 1898281"/>
                <a:gd name="connsiteY40" fmla="*/ 992969 h 1817937"/>
                <a:gd name="connsiteX41" fmla="*/ 1339172 w 1898281"/>
                <a:gd name="connsiteY41" fmla="*/ 992969 h 1817937"/>
                <a:gd name="connsiteX42" fmla="*/ 1282917 w 1898281"/>
                <a:gd name="connsiteY42" fmla="*/ 936714 h 1817937"/>
                <a:gd name="connsiteX43" fmla="*/ 1282917 w 1898281"/>
                <a:gd name="connsiteY43" fmla="*/ 109538 h 1817937"/>
                <a:gd name="connsiteX44" fmla="*/ 1259899 w 1898281"/>
                <a:gd name="connsiteY44" fmla="*/ 109538 h 1817937"/>
                <a:gd name="connsiteX45" fmla="*/ 1259899 w 1898281"/>
                <a:gd name="connsiteY45" fmla="*/ 40482 h 1817937"/>
                <a:gd name="connsiteX46" fmla="*/ 1300381 w 1898281"/>
                <a:gd name="connsiteY46" fmla="*/ 0 h 18179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</a:cxnLst>
              <a:rect l="l" t="t" r="r" b="b"/>
              <a:pathLst>
                <a:path w="1898281" h="1817937">
                  <a:moveTo>
                    <a:pt x="18789" y="1035363"/>
                  </a:moveTo>
                  <a:lnTo>
                    <a:pt x="530760" y="1035363"/>
                  </a:lnTo>
                  <a:lnTo>
                    <a:pt x="990751" y="1035363"/>
                  </a:lnTo>
                  <a:lnTo>
                    <a:pt x="1226243" y="1035363"/>
                  </a:lnTo>
                  <a:lnTo>
                    <a:pt x="1226243" y="1816779"/>
                  </a:lnTo>
                  <a:lnTo>
                    <a:pt x="1227836" y="1817937"/>
                  </a:lnTo>
                  <a:lnTo>
                    <a:pt x="183582" y="1817937"/>
                  </a:lnTo>
                  <a:lnTo>
                    <a:pt x="530760" y="1565465"/>
                  </a:lnTo>
                  <a:lnTo>
                    <a:pt x="530760" y="1482737"/>
                  </a:lnTo>
                  <a:lnTo>
                    <a:pt x="242476" y="1482737"/>
                  </a:lnTo>
                  <a:cubicBezTo>
                    <a:pt x="118937" y="1482737"/>
                    <a:pt x="18789" y="1382589"/>
                    <a:pt x="18789" y="1259050"/>
                  </a:cubicBezTo>
                  <a:close/>
                  <a:moveTo>
                    <a:pt x="1282117" y="1033804"/>
                  </a:moveTo>
                  <a:lnTo>
                    <a:pt x="1643750" y="1033804"/>
                  </a:lnTo>
                  <a:lnTo>
                    <a:pt x="1643750" y="1403173"/>
                  </a:lnTo>
                  <a:lnTo>
                    <a:pt x="1282117" y="1536085"/>
                  </a:lnTo>
                  <a:close/>
                  <a:moveTo>
                    <a:pt x="42655" y="925553"/>
                  </a:moveTo>
                  <a:lnTo>
                    <a:pt x="1072387" y="925553"/>
                  </a:lnTo>
                  <a:cubicBezTo>
                    <a:pt x="1095945" y="925553"/>
                    <a:pt x="1115042" y="944650"/>
                    <a:pt x="1115042" y="968208"/>
                  </a:cubicBezTo>
                  <a:cubicBezTo>
                    <a:pt x="1115042" y="991766"/>
                    <a:pt x="1095945" y="1010863"/>
                    <a:pt x="1072387" y="1010863"/>
                  </a:cubicBezTo>
                  <a:lnTo>
                    <a:pt x="42655" y="1010863"/>
                  </a:lnTo>
                  <a:cubicBezTo>
                    <a:pt x="19097" y="1010863"/>
                    <a:pt x="0" y="991766"/>
                    <a:pt x="0" y="968208"/>
                  </a:cubicBezTo>
                  <a:cubicBezTo>
                    <a:pt x="0" y="944650"/>
                    <a:pt x="19097" y="925553"/>
                    <a:pt x="42655" y="925553"/>
                  </a:cubicBezTo>
                  <a:close/>
                  <a:moveTo>
                    <a:pt x="1174315" y="858205"/>
                  </a:moveTo>
                  <a:cubicBezTo>
                    <a:pt x="1197590" y="858205"/>
                    <a:pt x="1216458" y="877073"/>
                    <a:pt x="1216458" y="900348"/>
                  </a:cubicBezTo>
                  <a:cubicBezTo>
                    <a:pt x="1216458" y="923623"/>
                    <a:pt x="1197590" y="942491"/>
                    <a:pt x="1174315" y="942491"/>
                  </a:cubicBezTo>
                  <a:cubicBezTo>
                    <a:pt x="1151040" y="942491"/>
                    <a:pt x="1132172" y="923623"/>
                    <a:pt x="1132172" y="900348"/>
                  </a:cubicBezTo>
                  <a:cubicBezTo>
                    <a:pt x="1132172" y="877073"/>
                    <a:pt x="1151040" y="858205"/>
                    <a:pt x="1174315" y="858205"/>
                  </a:cubicBezTo>
                  <a:close/>
                  <a:moveTo>
                    <a:pt x="42655" y="806491"/>
                  </a:moveTo>
                  <a:lnTo>
                    <a:pt x="1072387" y="806491"/>
                  </a:lnTo>
                  <a:cubicBezTo>
                    <a:pt x="1095945" y="806491"/>
                    <a:pt x="1115042" y="825588"/>
                    <a:pt x="1115042" y="849146"/>
                  </a:cubicBezTo>
                  <a:cubicBezTo>
                    <a:pt x="1115042" y="872704"/>
                    <a:pt x="1095945" y="891801"/>
                    <a:pt x="1072387" y="891801"/>
                  </a:cubicBezTo>
                  <a:lnTo>
                    <a:pt x="42655" y="891801"/>
                  </a:lnTo>
                  <a:cubicBezTo>
                    <a:pt x="19097" y="891801"/>
                    <a:pt x="0" y="872704"/>
                    <a:pt x="0" y="849146"/>
                  </a:cubicBezTo>
                  <a:cubicBezTo>
                    <a:pt x="0" y="825588"/>
                    <a:pt x="19097" y="806491"/>
                    <a:pt x="42655" y="806491"/>
                  </a:cubicBezTo>
                  <a:close/>
                  <a:moveTo>
                    <a:pt x="1300381" y="0"/>
                  </a:moveTo>
                  <a:lnTo>
                    <a:pt x="1857799" y="0"/>
                  </a:lnTo>
                  <a:cubicBezTo>
                    <a:pt x="1880157" y="0"/>
                    <a:pt x="1898281" y="18124"/>
                    <a:pt x="1898281" y="40482"/>
                  </a:cubicBezTo>
                  <a:lnTo>
                    <a:pt x="1898281" y="109538"/>
                  </a:lnTo>
                  <a:lnTo>
                    <a:pt x="1875263" y="109538"/>
                  </a:lnTo>
                  <a:lnTo>
                    <a:pt x="1875263" y="936714"/>
                  </a:lnTo>
                  <a:cubicBezTo>
                    <a:pt x="1875263" y="967783"/>
                    <a:pt x="1850077" y="992969"/>
                    <a:pt x="1819008" y="992969"/>
                  </a:cubicBezTo>
                  <a:lnTo>
                    <a:pt x="1339172" y="992969"/>
                  </a:lnTo>
                  <a:cubicBezTo>
                    <a:pt x="1308103" y="992969"/>
                    <a:pt x="1282917" y="967783"/>
                    <a:pt x="1282917" y="936714"/>
                  </a:cubicBezTo>
                  <a:lnTo>
                    <a:pt x="1282917" y="109538"/>
                  </a:lnTo>
                  <a:lnTo>
                    <a:pt x="1259899" y="109538"/>
                  </a:lnTo>
                  <a:lnTo>
                    <a:pt x="1259899" y="40482"/>
                  </a:lnTo>
                  <a:cubicBezTo>
                    <a:pt x="1259899" y="18124"/>
                    <a:pt x="1278023" y="0"/>
                    <a:pt x="1300381" y="0"/>
                  </a:cubicBezTo>
                  <a:close/>
                </a:path>
              </a:pathLst>
            </a:custGeom>
            <a:solidFill>
              <a:schemeClr val="bg1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1D19E71E-AABB-2859-350A-172A4335FE95}"/>
                </a:ext>
              </a:extLst>
            </p:cNvPr>
            <p:cNvSpPr/>
            <p:nvPr/>
          </p:nvSpPr>
          <p:spPr bwMode="auto">
            <a:xfrm>
              <a:off x="4429954" y="-3288752"/>
              <a:ext cx="2560285" cy="2609688"/>
            </a:xfrm>
            <a:custGeom>
              <a:avLst/>
              <a:gdLst>
                <a:gd name="connsiteX0" fmla="*/ 122560 w 2560285"/>
                <a:gd name="connsiteY0" fmla="*/ 0 h 2609688"/>
                <a:gd name="connsiteX1" fmla="*/ 2560285 w 2560285"/>
                <a:gd name="connsiteY1" fmla="*/ 2437724 h 2609688"/>
                <a:gd name="connsiteX2" fmla="*/ 2560285 w 2560285"/>
                <a:gd name="connsiteY2" fmla="*/ 2441452 h 2609688"/>
                <a:gd name="connsiteX3" fmla="*/ 2392049 w 2560285"/>
                <a:gd name="connsiteY3" fmla="*/ 2609688 h 2609688"/>
                <a:gd name="connsiteX4" fmla="*/ 2390966 w 2560285"/>
                <a:gd name="connsiteY4" fmla="*/ 2609688 h 2609688"/>
                <a:gd name="connsiteX5" fmla="*/ 0 w 2560285"/>
                <a:gd name="connsiteY5" fmla="*/ 218724 h 2609688"/>
                <a:gd name="connsiteX6" fmla="*/ 0 w 2560285"/>
                <a:gd name="connsiteY6" fmla="*/ 159014 h 2609688"/>
                <a:gd name="connsiteX7" fmla="*/ 102751 w 2560285"/>
                <a:gd name="connsiteY7" fmla="*/ 3999 h 260968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2560285" h="2609688">
                  <a:moveTo>
                    <a:pt x="122560" y="0"/>
                  </a:moveTo>
                  <a:lnTo>
                    <a:pt x="2560285" y="2437724"/>
                  </a:lnTo>
                  <a:lnTo>
                    <a:pt x="2560285" y="2441452"/>
                  </a:lnTo>
                  <a:cubicBezTo>
                    <a:pt x="2560285" y="2534366"/>
                    <a:pt x="2484963" y="2609688"/>
                    <a:pt x="2392049" y="2609688"/>
                  </a:cubicBezTo>
                  <a:lnTo>
                    <a:pt x="2390966" y="2609688"/>
                  </a:lnTo>
                  <a:lnTo>
                    <a:pt x="0" y="218724"/>
                  </a:lnTo>
                  <a:lnTo>
                    <a:pt x="0" y="159014"/>
                  </a:lnTo>
                  <a:cubicBezTo>
                    <a:pt x="0" y="89329"/>
                    <a:pt x="42369" y="29539"/>
                    <a:pt x="102751" y="3999"/>
                  </a:cubicBez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45618378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33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popg89_店内にトイレはありません</dc:title>
  <dc:subject>popg89_店内にトイレはありません</dc:subject>
  <dc:creator>でじけろお</dc:creator>
  <cp:lastModifiedBy/>
  <cp:revision>1</cp:revision>
  <dcterms:created xsi:type="dcterms:W3CDTF">2014-12-04T06:28:23Z</dcterms:created>
  <dcterms:modified xsi:type="dcterms:W3CDTF">2024-11-14T02:31:25Z</dcterms:modified>
  <cp:version>1</cp:version>
</cp:coreProperties>
</file>

<file path=docProps/thumbnail.jpeg>
</file>