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31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429489"/>
            <a:ext cx="8265629" cy="5029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施設内に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EA2B5-2B5B-EC80-A962-39C2481D8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CE9DA7-66D3-50B1-4A7D-A0F4F6D8E16B}"/>
              </a:ext>
            </a:extLst>
          </p:cNvPr>
          <p:cNvSpPr txBox="1"/>
          <p:nvPr/>
        </p:nvSpPr>
        <p:spPr>
          <a:xfrm rot="5400000">
            <a:off x="-703815" y="2429489"/>
            <a:ext cx="8265629" cy="5029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施設内に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お手洗いは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9508A3-C2D7-B045-CD72-CAB44CFF5350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A4B25B43-C144-CB6A-107E-A96C1C8F7AFF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FC344357-E151-963F-BEE1-3B3627738493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137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8DDAF4A-0DD0-27DC-272B-4E74F38D10FD}"/>
              </a:ext>
            </a:extLst>
          </p:cNvPr>
          <p:cNvGrpSpPr/>
          <p:nvPr/>
        </p:nvGrpSpPr>
        <p:grpSpPr>
          <a:xfrm>
            <a:off x="2348880" y="6263768"/>
            <a:ext cx="1780153" cy="3165390"/>
            <a:chOff x="4257838" y="1945656"/>
            <a:chExt cx="1399127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06BFBC7-0FD9-53E7-78B4-BFC31A9FBC54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CCDA93-161E-151B-8570-2CD1B5FDD038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上の 2 つの角を丸める 5">
                <a:extLst>
                  <a:ext uri="{FF2B5EF4-FFF2-40B4-BE49-F238E27FC236}">
                    <a16:creationId xmlns:a16="http://schemas.microsoft.com/office/drawing/2014/main" id="{A19793E6-684C-4F32-3B8A-B4ADF43DFD9F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812BC87-CAFD-B2AA-2AA3-2F7B8717A8FB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5E79DF5-9F7E-BB71-DF82-F5CFEF8D6BDD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3D19612-2220-D1DA-128F-2931669EB44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5">
              <a:extLst>
                <a:ext uri="{FF2B5EF4-FFF2-40B4-BE49-F238E27FC236}">
                  <a16:creationId xmlns:a16="http://schemas.microsoft.com/office/drawing/2014/main" id="{F2669034-859B-D29C-8D4E-57403DF0C06C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9645AED-04E2-C158-5A67-7995802B39A9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115FBB92-9FCE-AD54-A439-912B9ABDFE88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C3DE790-8A34-4B4E-0C91-9536547DDB9F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FFC4629-C71E-B212-874E-9A3E8C39242A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82AE62C-ACF7-A9F4-8E47-78F5EBB790C3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F3213CE-80C3-443D-8ACA-3344C1E2EAB7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E982844-7483-837D-DF83-DF1389332A30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25759E0-8980-CCC3-8840-8E7B0B5F7E82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53205B1-1C86-1964-5202-F44D4237BF4E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ABDF2ADB-0FA0-9DA0-7D25-57C2F4882C7C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二等辺三角形 71">
              <a:extLst>
                <a:ext uri="{FF2B5EF4-FFF2-40B4-BE49-F238E27FC236}">
                  <a16:creationId xmlns:a16="http://schemas.microsoft.com/office/drawing/2014/main" id="{4621DDC8-3C6B-6733-83DC-E530AB832050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175BF14-909F-25CC-63EF-D9CFD45C5071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C3E9EE7-1439-E0BA-8C19-BF59D41378CE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8B962636-2BCB-8D21-B370-94D1C070E15D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D684FEC-97BA-D2CA-3B65-84900C0B7912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2078D1A-2701-48C7-0560-7F85406D7BEC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0DE37D2-4CC8-20D3-9BFE-66115602AC23}"/>
              </a:ext>
            </a:extLst>
          </p:cNvPr>
          <p:cNvGrpSpPr/>
          <p:nvPr/>
        </p:nvGrpSpPr>
        <p:grpSpPr>
          <a:xfrm>
            <a:off x="2351682" y="6317583"/>
            <a:ext cx="1786426" cy="3176544"/>
            <a:chOff x="5678736" y="1945656"/>
            <a:chExt cx="1399127" cy="2487866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E04E9B9-3F91-B121-0170-9DCD7C313F27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A73FD2F-C4C4-748A-A5C5-965B67101BC5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四角形: 上の 2 つの角を丸める 5">
                <a:extLst>
                  <a:ext uri="{FF2B5EF4-FFF2-40B4-BE49-F238E27FC236}">
                    <a16:creationId xmlns:a16="http://schemas.microsoft.com/office/drawing/2014/main" id="{1E1090FE-F684-56C5-B9EB-8FC81DE7FD6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23DCAD7-27D7-9429-3834-0B2060D4B80A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6BD81CA-CD09-7ED4-2B92-2FE9E0038A4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455657B-D262-1196-8F32-E7319C60064D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B4220D4-0C1D-254A-C3AA-4C2DDABD677F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四角形: 上の 2 つの角を丸める 5">
              <a:extLst>
                <a:ext uri="{FF2B5EF4-FFF2-40B4-BE49-F238E27FC236}">
                  <a16:creationId xmlns:a16="http://schemas.microsoft.com/office/drawing/2014/main" id="{A474D4D0-336C-1639-3F29-F570D808E81A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7ABFAA4-9903-55CA-9062-B9B0796673AA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44D68EE1-7CB6-9629-1A08-D826AA714605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4B578C-97D7-0546-59B7-D7EEA58E2163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0CF495A7-7C5D-DE34-E44E-60213785837D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A74F072-4175-720E-ED52-8C460666B444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664B0FD6-7960-717D-E3CE-C15BAB25301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8C89B8A-E347-9A4D-360C-6E3F83F00D74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261D74-72F6-0DC1-1FA2-B85F3EDD89CF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5530549-3C74-A945-2347-A6C2D6F1DA0E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F5F515D-7AB3-E33B-8F53-93404E9D1C5B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二等辺三角形 71">
              <a:extLst>
                <a:ext uri="{FF2B5EF4-FFF2-40B4-BE49-F238E27FC236}">
                  <a16:creationId xmlns:a16="http://schemas.microsoft.com/office/drawing/2014/main" id="{120E528A-A094-3FC8-727B-76063264DEAC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EB3C9FA7-A84B-3696-4F66-F02559EB8AD9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2DF1F092-BDA0-1F0E-AC03-701FFCF958CD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827CF425-FC9C-411B-FB3E-C5818B756433}"/>
                </a:ext>
              </a:extLst>
            </p:cNvPr>
            <p:cNvCxnSpPr>
              <a:stCxn id="71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1AAD672F-7E4C-9180-CFE6-96F5179A89AB}"/>
                </a:ext>
              </a:extLst>
            </p:cNvPr>
            <p:cNvCxnSpPr>
              <a:cxnSpLocks/>
              <a:stCxn id="72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2CF8B693-AD4E-73CE-28BF-B37CF1D7BB0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12240B77-9AD0-AC40-7083-FAE1E676DF7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3027B20-DB46-5B1D-9AF3-2D3009CD37F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F98DE9A-6B65-3DBF-FE22-B1CD90667566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23270BD-54E5-0F03-196C-CAF03696EA7F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6BC4961-72EF-EF1C-A337-829ADEAA8AC2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84C7D30-B2D2-7907-6992-3B0B1F39BF63}"/>
              </a:ext>
            </a:extLst>
          </p:cNvPr>
          <p:cNvGrpSpPr/>
          <p:nvPr/>
        </p:nvGrpSpPr>
        <p:grpSpPr>
          <a:xfrm>
            <a:off x="2099645" y="417956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9F5DF7EE-A8A8-A871-E0C3-F02373C18E75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0873DFD-4D51-6795-E28A-B8BECDFED0D4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046D9FC-C3EB-90F5-BB50-EC11FFEB1D0B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C7C68FF-100C-E4F7-C1B9-61E0DC95672F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CF05D58-F67A-D977-2550-6B67A7D83593}"/>
              </a:ext>
            </a:extLst>
          </p:cNvPr>
          <p:cNvGrpSpPr/>
          <p:nvPr/>
        </p:nvGrpSpPr>
        <p:grpSpPr>
          <a:xfrm>
            <a:off x="2099645" y="417956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97D2761-8D38-E180-1A8C-88832A2A146C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BD35157-ECE6-D3CD-4464-B5F8EDDFB77E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21B7716-F4CA-42BF-6B6F-AD776B0860A0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FF4F8EA-26B4-7602-9BEF-6E0CCB842CDB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popg90_施設内にトイレはありません</dc:title>
  <dc:subject>popg90_施設内にトイレはありません</dc:subject>
  <dc:creator>でじけろお</dc:creator>
  <cp:lastModifiedBy/>
  <cp:revision>1</cp:revision>
  <dcterms:created xsi:type="dcterms:W3CDTF">2014-12-04T06:28:15Z</dcterms:created>
  <dcterms:modified xsi:type="dcterms:W3CDTF">2024-11-14T02:32:12Z</dcterms:modified>
  <cp:version>1</cp:version>
</cp:coreProperties>
</file>