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8" r:id="rId3"/>
    <p:sldId id="334" r:id="rId4"/>
    <p:sldId id="335" r:id="rId5"/>
    <p:sldId id="336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062446" y="718457"/>
            <a:ext cx="7781108" cy="54210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施設内に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1890D-DBE8-8C07-EFA2-7FE95B8F2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6D58FDE1-C2D3-97F7-F2DE-7AC857D92EEB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89B0E8C-4C6D-BD7B-32CD-EAED3B7266BA}"/>
              </a:ext>
            </a:extLst>
          </p:cNvPr>
          <p:cNvSpPr txBox="1"/>
          <p:nvPr/>
        </p:nvSpPr>
        <p:spPr>
          <a:xfrm>
            <a:off x="1062446" y="718457"/>
            <a:ext cx="7781108" cy="54210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施設内に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お手洗いは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60291C19-C4DE-A452-67DD-D5E57A5BC121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248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施設内に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トイレは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583A0F1-FAF2-E6CA-21E0-D055BA11E494}"/>
              </a:ext>
            </a:extLst>
          </p:cNvPr>
          <p:cNvGrpSpPr/>
          <p:nvPr/>
        </p:nvGrpSpPr>
        <p:grpSpPr>
          <a:xfrm>
            <a:off x="7833320" y="3338990"/>
            <a:ext cx="1780153" cy="3165390"/>
            <a:chOff x="4257838" y="1945656"/>
            <a:chExt cx="1399127" cy="248786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D1DF582-C86A-90B2-5571-9B84CC2C3ADA}"/>
                </a:ext>
              </a:extLst>
            </p:cNvPr>
            <p:cNvGrpSpPr/>
            <p:nvPr/>
          </p:nvGrpSpPr>
          <p:grpSpPr>
            <a:xfrm flipH="1">
              <a:off x="5197436" y="3081820"/>
              <a:ext cx="459529" cy="918638"/>
              <a:chOff x="5356387" y="3081820"/>
              <a:chExt cx="459529" cy="918638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0573453-F993-40F4-20C7-D58D248FD5B6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四角形: 上の 2 つの角を丸める 5">
                <a:extLst>
                  <a:ext uri="{FF2B5EF4-FFF2-40B4-BE49-F238E27FC236}">
                    <a16:creationId xmlns:a16="http://schemas.microsoft.com/office/drawing/2014/main" id="{1FA9E446-6DCA-A8AE-AD14-47B76B5F7E41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3D205EA-5B3A-12BC-5218-66FC5AF6FBF6}"/>
                </a:ext>
              </a:extLst>
            </p:cNvPr>
            <p:cNvSpPr/>
            <p:nvPr/>
          </p:nvSpPr>
          <p:spPr bwMode="auto">
            <a:xfrm>
              <a:off x="445635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FD41F4D-A6AB-2449-3EDD-110D7317C8D4}"/>
                </a:ext>
              </a:extLst>
            </p:cNvPr>
            <p:cNvSpPr/>
            <p:nvPr/>
          </p:nvSpPr>
          <p:spPr bwMode="auto">
            <a:xfrm flipH="1">
              <a:off x="502321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2ADB3BE-9BD0-CF0A-FD1C-2F318DF7DA29}"/>
                </a:ext>
              </a:extLst>
            </p:cNvPr>
            <p:cNvSpPr/>
            <p:nvPr/>
          </p:nvSpPr>
          <p:spPr bwMode="auto">
            <a:xfrm rot="13500000" flipH="1">
              <a:off x="4264905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四角形: 上の 2 つの角を丸める 5">
              <a:extLst>
                <a:ext uri="{FF2B5EF4-FFF2-40B4-BE49-F238E27FC236}">
                  <a16:creationId xmlns:a16="http://schemas.microsoft.com/office/drawing/2014/main" id="{475B40D2-F9A9-7574-54D6-53CCA216A040}"/>
                </a:ext>
              </a:extLst>
            </p:cNvPr>
            <p:cNvSpPr/>
            <p:nvPr/>
          </p:nvSpPr>
          <p:spPr bwMode="auto">
            <a:xfrm rot="1800000">
              <a:off x="4449327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A809D39-8F7C-9049-DC3B-2FDDDF0520DD}"/>
                </a:ext>
              </a:extLst>
            </p:cNvPr>
            <p:cNvSpPr/>
            <p:nvPr/>
          </p:nvSpPr>
          <p:spPr bwMode="auto">
            <a:xfrm rot="10800000">
              <a:off x="4608455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8422E8C8-DDB8-E6FC-C2BC-D067C14C7127}"/>
                </a:ext>
              </a:extLst>
            </p:cNvPr>
            <p:cNvSpPr/>
            <p:nvPr/>
          </p:nvSpPr>
          <p:spPr bwMode="auto">
            <a:xfrm>
              <a:off x="4539078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F5DF8C3-62B4-4968-A0C5-F4233819ADF2}"/>
                </a:ext>
              </a:extLst>
            </p:cNvPr>
            <p:cNvSpPr/>
            <p:nvPr/>
          </p:nvSpPr>
          <p:spPr bwMode="auto">
            <a:xfrm>
              <a:off x="440331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DCAE364E-FBD3-1FFA-0A5A-2DDBCA9C65F9}"/>
                </a:ext>
              </a:extLst>
            </p:cNvPr>
            <p:cNvSpPr/>
            <p:nvPr/>
          </p:nvSpPr>
          <p:spPr bwMode="auto">
            <a:xfrm rot="20700000">
              <a:off x="436521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DE31C696-3330-41E2-059C-37B67790ED24}"/>
                </a:ext>
              </a:extLst>
            </p:cNvPr>
            <p:cNvSpPr/>
            <p:nvPr/>
          </p:nvSpPr>
          <p:spPr bwMode="auto">
            <a:xfrm rot="900000" flipH="1">
              <a:off x="527660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EC8290FC-97F3-DFC7-5BFC-92F2A0850E12}"/>
                </a:ext>
              </a:extLst>
            </p:cNvPr>
            <p:cNvSpPr/>
            <p:nvPr/>
          </p:nvSpPr>
          <p:spPr bwMode="auto">
            <a:xfrm>
              <a:off x="448071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385D3E3-6A83-BC20-3128-C408F3CE39BE}"/>
                </a:ext>
              </a:extLst>
            </p:cNvPr>
            <p:cNvSpPr/>
            <p:nvPr/>
          </p:nvSpPr>
          <p:spPr bwMode="auto">
            <a:xfrm>
              <a:off x="45334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62D3629-5629-8466-74DD-201F66DC0AF7}"/>
                </a:ext>
              </a:extLst>
            </p:cNvPr>
            <p:cNvSpPr/>
            <p:nvPr/>
          </p:nvSpPr>
          <p:spPr bwMode="auto">
            <a:xfrm>
              <a:off x="503287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C0A60969-8FB5-57A0-6C77-4D4E901FA8F8}"/>
                </a:ext>
              </a:extLst>
            </p:cNvPr>
            <p:cNvSpPr/>
            <p:nvPr/>
          </p:nvSpPr>
          <p:spPr bwMode="auto">
            <a:xfrm>
              <a:off x="466573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C6AB7399-B351-07C3-E156-BBCF21EDDC6D}"/>
                </a:ext>
              </a:extLst>
            </p:cNvPr>
            <p:cNvSpPr/>
            <p:nvPr/>
          </p:nvSpPr>
          <p:spPr bwMode="auto">
            <a:xfrm>
              <a:off x="516953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二等辺三角形 71">
              <a:extLst>
                <a:ext uri="{FF2B5EF4-FFF2-40B4-BE49-F238E27FC236}">
                  <a16:creationId xmlns:a16="http://schemas.microsoft.com/office/drawing/2014/main" id="{B5CDCD01-D143-89B3-B3BB-383ED93EBF43}"/>
                </a:ext>
              </a:extLst>
            </p:cNvPr>
            <p:cNvSpPr/>
            <p:nvPr/>
          </p:nvSpPr>
          <p:spPr bwMode="auto">
            <a:xfrm rot="16200000">
              <a:off x="478139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2F7B477-196A-0127-C6AE-B5A0592B0585}"/>
                </a:ext>
              </a:extLst>
            </p:cNvPr>
            <p:cNvSpPr/>
            <p:nvPr/>
          </p:nvSpPr>
          <p:spPr bwMode="auto">
            <a:xfrm>
              <a:off x="47098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D9E3A22F-5209-0BE5-EB4E-23629849E284}"/>
                </a:ext>
              </a:extLst>
            </p:cNvPr>
            <p:cNvSpPr/>
            <p:nvPr/>
          </p:nvSpPr>
          <p:spPr bwMode="auto">
            <a:xfrm rot="10800000">
              <a:off x="4733084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7FCEA515-7606-C973-BBCB-BBC942D72585}"/>
                </a:ext>
              </a:extLst>
            </p:cNvPr>
            <p:cNvSpPr/>
            <p:nvPr/>
          </p:nvSpPr>
          <p:spPr bwMode="auto">
            <a:xfrm>
              <a:off x="4735494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A0DD0EC-05E4-2509-1536-5932ED21B365}"/>
                </a:ext>
              </a:extLst>
            </p:cNvPr>
            <p:cNvSpPr/>
            <p:nvPr/>
          </p:nvSpPr>
          <p:spPr bwMode="auto">
            <a:xfrm rot="10800000">
              <a:off x="4591629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50A988A-FD1B-807B-0C4F-0E57F60B56DA}"/>
                </a:ext>
              </a:extLst>
            </p:cNvPr>
            <p:cNvSpPr/>
            <p:nvPr/>
          </p:nvSpPr>
          <p:spPr bwMode="auto">
            <a:xfrm rot="10800000">
              <a:off x="5082166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施設内に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お手洗いは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27D0B8B-41EE-17A6-FE85-FF8923D6BC42}"/>
              </a:ext>
            </a:extLst>
          </p:cNvPr>
          <p:cNvGrpSpPr/>
          <p:nvPr/>
        </p:nvGrpSpPr>
        <p:grpSpPr>
          <a:xfrm>
            <a:off x="7784585" y="3351832"/>
            <a:ext cx="1786426" cy="3176544"/>
            <a:chOff x="5678736" y="1945656"/>
            <a:chExt cx="1399127" cy="2487866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C45D64D4-7EF4-5051-696D-B8354F113896}"/>
                </a:ext>
              </a:extLst>
            </p:cNvPr>
            <p:cNvGrpSpPr/>
            <p:nvPr/>
          </p:nvGrpSpPr>
          <p:grpSpPr>
            <a:xfrm flipH="1">
              <a:off x="6618334" y="3081820"/>
              <a:ext cx="459529" cy="918638"/>
              <a:chOff x="5356387" y="3081820"/>
              <a:chExt cx="459529" cy="918638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61D67846-5E2F-E970-A437-06D2F2B88B60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上の 2 つの角を丸める 5">
                <a:extLst>
                  <a:ext uri="{FF2B5EF4-FFF2-40B4-BE49-F238E27FC236}">
                    <a16:creationId xmlns:a16="http://schemas.microsoft.com/office/drawing/2014/main" id="{CAD7C86F-AE87-CDF5-C481-A56A5686A58E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51038F2C-9E7A-D689-DDFF-BFE5264B9FE9}"/>
                </a:ext>
              </a:extLst>
            </p:cNvPr>
            <p:cNvSpPr/>
            <p:nvPr/>
          </p:nvSpPr>
          <p:spPr bwMode="auto">
            <a:xfrm>
              <a:off x="5875015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A0DD467-08C5-EB34-2086-4B83719E6C9F}"/>
                </a:ext>
              </a:extLst>
            </p:cNvPr>
            <p:cNvSpPr/>
            <p:nvPr/>
          </p:nvSpPr>
          <p:spPr bwMode="auto">
            <a:xfrm>
              <a:off x="5877253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15C1A05-C54C-EA9C-2E0E-F07D7C1EFDA0}"/>
                </a:ext>
              </a:extLst>
            </p:cNvPr>
            <p:cNvSpPr/>
            <p:nvPr/>
          </p:nvSpPr>
          <p:spPr bwMode="auto">
            <a:xfrm flipH="1">
              <a:off x="6444115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184EEE5-8DD8-2E23-2F6A-70D1E0277E3A}"/>
                </a:ext>
              </a:extLst>
            </p:cNvPr>
            <p:cNvSpPr/>
            <p:nvPr/>
          </p:nvSpPr>
          <p:spPr bwMode="auto">
            <a:xfrm rot="13500000" flipH="1">
              <a:off x="5685803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四角形: 上の 2 つの角を丸める 5">
              <a:extLst>
                <a:ext uri="{FF2B5EF4-FFF2-40B4-BE49-F238E27FC236}">
                  <a16:creationId xmlns:a16="http://schemas.microsoft.com/office/drawing/2014/main" id="{AD4E5D18-CA05-C1FA-9775-3FC487215647}"/>
                </a:ext>
              </a:extLst>
            </p:cNvPr>
            <p:cNvSpPr/>
            <p:nvPr/>
          </p:nvSpPr>
          <p:spPr bwMode="auto">
            <a:xfrm rot="1800000">
              <a:off x="5870225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B422DEF-6480-0D5E-7465-941BDEDA517E}"/>
                </a:ext>
              </a:extLst>
            </p:cNvPr>
            <p:cNvSpPr/>
            <p:nvPr/>
          </p:nvSpPr>
          <p:spPr bwMode="auto">
            <a:xfrm rot="10800000">
              <a:off x="6029353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32904C71-8D2C-0887-9B80-5A92BB46BC27}"/>
                </a:ext>
              </a:extLst>
            </p:cNvPr>
            <p:cNvSpPr/>
            <p:nvPr/>
          </p:nvSpPr>
          <p:spPr bwMode="auto">
            <a:xfrm>
              <a:off x="5959976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0F26D49-326E-0E45-B45E-590383202FAF}"/>
                </a:ext>
              </a:extLst>
            </p:cNvPr>
            <p:cNvSpPr/>
            <p:nvPr/>
          </p:nvSpPr>
          <p:spPr bwMode="auto">
            <a:xfrm>
              <a:off x="5824215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DF7FE8B0-2CB2-6B22-0303-0279957229B2}"/>
                </a:ext>
              </a:extLst>
            </p:cNvPr>
            <p:cNvSpPr/>
            <p:nvPr/>
          </p:nvSpPr>
          <p:spPr bwMode="auto">
            <a:xfrm rot="20700000">
              <a:off x="5786116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DFCC1A81-7722-013F-AF90-970670BB07EE}"/>
                </a:ext>
              </a:extLst>
            </p:cNvPr>
            <p:cNvSpPr/>
            <p:nvPr/>
          </p:nvSpPr>
          <p:spPr bwMode="auto">
            <a:xfrm rot="900000" flipH="1">
              <a:off x="6697501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40E910D9-776A-F95F-5B88-D89489E92753}"/>
                </a:ext>
              </a:extLst>
            </p:cNvPr>
            <p:cNvSpPr/>
            <p:nvPr/>
          </p:nvSpPr>
          <p:spPr bwMode="auto">
            <a:xfrm>
              <a:off x="5901613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AAE2E9F-AA4C-FB6A-71FA-DE44EA86266E}"/>
                </a:ext>
              </a:extLst>
            </p:cNvPr>
            <p:cNvSpPr/>
            <p:nvPr/>
          </p:nvSpPr>
          <p:spPr bwMode="auto">
            <a:xfrm>
              <a:off x="5954318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70DF6BA0-CBAD-5712-B27F-99AE5BDC8B98}"/>
                </a:ext>
              </a:extLst>
            </p:cNvPr>
            <p:cNvSpPr/>
            <p:nvPr/>
          </p:nvSpPr>
          <p:spPr bwMode="auto">
            <a:xfrm>
              <a:off x="6453772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0DC366EE-FB8F-BBA3-5E3A-C9E4BD66CB10}"/>
                </a:ext>
              </a:extLst>
            </p:cNvPr>
            <p:cNvSpPr/>
            <p:nvPr/>
          </p:nvSpPr>
          <p:spPr bwMode="auto">
            <a:xfrm>
              <a:off x="608663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19A11878-A8E4-A6C1-0D7D-39A9CBE1B853}"/>
                </a:ext>
              </a:extLst>
            </p:cNvPr>
            <p:cNvSpPr/>
            <p:nvPr/>
          </p:nvSpPr>
          <p:spPr bwMode="auto">
            <a:xfrm>
              <a:off x="6590432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二等辺三角形 71">
              <a:extLst>
                <a:ext uri="{FF2B5EF4-FFF2-40B4-BE49-F238E27FC236}">
                  <a16:creationId xmlns:a16="http://schemas.microsoft.com/office/drawing/2014/main" id="{D3B7ED1F-77E3-3D2C-335D-E0F463497599}"/>
                </a:ext>
              </a:extLst>
            </p:cNvPr>
            <p:cNvSpPr/>
            <p:nvPr/>
          </p:nvSpPr>
          <p:spPr bwMode="auto">
            <a:xfrm rot="16200000">
              <a:off x="6202296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3D91CCA6-1251-42AD-3690-FD6CFF5B7586}"/>
                </a:ext>
              </a:extLst>
            </p:cNvPr>
            <p:cNvSpPr/>
            <p:nvPr/>
          </p:nvSpPr>
          <p:spPr bwMode="auto">
            <a:xfrm rot="20700000">
              <a:off x="5899261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D9C9DF6A-A8C4-0480-28FA-7A65D4A9E8CF}"/>
                </a:ext>
              </a:extLst>
            </p:cNvPr>
            <p:cNvSpPr/>
            <p:nvPr/>
          </p:nvSpPr>
          <p:spPr bwMode="auto">
            <a:xfrm rot="2700000">
              <a:off x="6449010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BE151182-C76F-692B-338D-6C9AB090EE34}"/>
                </a:ext>
              </a:extLst>
            </p:cNvPr>
            <p:cNvCxnSpPr>
              <a:stCxn id="74" idx="0"/>
            </p:cNvCxnSpPr>
            <p:nvPr/>
          </p:nvCxnSpPr>
          <p:spPr bwMode="auto">
            <a:xfrm flipH="1" flipV="1">
              <a:off x="6125397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3AB411E4-2263-8984-38AE-5E56B1ED3779}"/>
                </a:ext>
              </a:extLst>
            </p:cNvPr>
            <p:cNvCxnSpPr>
              <a:cxnSpLocks/>
              <a:stCxn id="75" idx="0"/>
            </p:cNvCxnSpPr>
            <p:nvPr/>
          </p:nvCxnSpPr>
          <p:spPr bwMode="auto">
            <a:xfrm flipH="1" flipV="1">
              <a:off x="6622634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F9CE2CD1-2789-426F-A950-A4DB3CA43A8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533232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FEBA99A6-040F-D6C7-E9FC-4EAA0EF405C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220564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8D8D5A8-63AE-6147-2787-2ECBEDBFBD9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018158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8CA4765E-FC29-E3F5-D971-523BDB09BEBF}"/>
                </a:ext>
              </a:extLst>
            </p:cNvPr>
            <p:cNvSpPr/>
            <p:nvPr/>
          </p:nvSpPr>
          <p:spPr bwMode="auto">
            <a:xfrm>
              <a:off x="61307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0301D153-8F8F-FDC8-0343-FC26FE84E217}"/>
                </a:ext>
              </a:extLst>
            </p:cNvPr>
            <p:cNvSpPr/>
            <p:nvPr/>
          </p:nvSpPr>
          <p:spPr bwMode="auto">
            <a:xfrm rot="10800000">
              <a:off x="6153982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DBBF919-7FE0-76C1-C275-402DED7E8188}"/>
                </a:ext>
              </a:extLst>
            </p:cNvPr>
            <p:cNvSpPr/>
            <p:nvPr/>
          </p:nvSpPr>
          <p:spPr bwMode="auto">
            <a:xfrm>
              <a:off x="6156392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施設内に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トイレは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06B5675-BA22-EC4A-61D1-DDA0B7EBD834}"/>
              </a:ext>
            </a:extLst>
          </p:cNvPr>
          <p:cNvGrpSpPr/>
          <p:nvPr/>
        </p:nvGrpSpPr>
        <p:grpSpPr>
          <a:xfrm>
            <a:off x="276999" y="2120850"/>
            <a:ext cx="2663984" cy="2607507"/>
            <a:chOff x="4026471" y="-3631840"/>
            <a:chExt cx="3367251" cy="32958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2B259751-514E-BCD5-C598-0E112AE26B52}"/>
                </a:ext>
              </a:extLst>
            </p:cNvPr>
            <p:cNvSpPr/>
            <p:nvPr/>
          </p:nvSpPr>
          <p:spPr bwMode="auto">
            <a:xfrm>
              <a:off x="4121563" y="-353259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C6B37C7-E59F-EF64-0060-41CCFD580718}"/>
                </a:ext>
              </a:extLst>
            </p:cNvPr>
            <p:cNvSpPr/>
            <p:nvPr/>
          </p:nvSpPr>
          <p:spPr bwMode="auto">
            <a:xfrm>
              <a:off x="4026471" y="-363184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32E1279-F57B-E5A1-680B-F33E97D11061}"/>
                </a:ext>
              </a:extLst>
            </p:cNvPr>
            <p:cNvSpPr/>
            <p:nvPr/>
          </p:nvSpPr>
          <p:spPr bwMode="auto">
            <a:xfrm>
              <a:off x="4395535" y="-3216191"/>
              <a:ext cx="2538666" cy="2431218"/>
            </a:xfrm>
            <a:custGeom>
              <a:avLst/>
              <a:gdLst>
                <a:gd name="connsiteX0" fmla="*/ 18789 w 1898281"/>
                <a:gd name="connsiteY0" fmla="*/ 1035363 h 1817937"/>
                <a:gd name="connsiteX1" fmla="*/ 530760 w 1898281"/>
                <a:gd name="connsiteY1" fmla="*/ 1035363 h 1817937"/>
                <a:gd name="connsiteX2" fmla="*/ 990751 w 1898281"/>
                <a:gd name="connsiteY2" fmla="*/ 1035363 h 1817937"/>
                <a:gd name="connsiteX3" fmla="*/ 1226243 w 1898281"/>
                <a:gd name="connsiteY3" fmla="*/ 1035363 h 1817937"/>
                <a:gd name="connsiteX4" fmla="*/ 1226243 w 1898281"/>
                <a:gd name="connsiteY4" fmla="*/ 1816779 h 1817937"/>
                <a:gd name="connsiteX5" fmla="*/ 1227836 w 1898281"/>
                <a:gd name="connsiteY5" fmla="*/ 1817937 h 1817937"/>
                <a:gd name="connsiteX6" fmla="*/ 183582 w 1898281"/>
                <a:gd name="connsiteY6" fmla="*/ 1817937 h 1817937"/>
                <a:gd name="connsiteX7" fmla="*/ 530760 w 1898281"/>
                <a:gd name="connsiteY7" fmla="*/ 1565465 h 1817937"/>
                <a:gd name="connsiteX8" fmla="*/ 530760 w 1898281"/>
                <a:gd name="connsiteY8" fmla="*/ 1482737 h 1817937"/>
                <a:gd name="connsiteX9" fmla="*/ 242476 w 1898281"/>
                <a:gd name="connsiteY9" fmla="*/ 1482737 h 1817937"/>
                <a:gd name="connsiteX10" fmla="*/ 18789 w 1898281"/>
                <a:gd name="connsiteY10" fmla="*/ 1259050 h 1817937"/>
                <a:gd name="connsiteX11" fmla="*/ 1282117 w 1898281"/>
                <a:gd name="connsiteY11" fmla="*/ 1033804 h 1817937"/>
                <a:gd name="connsiteX12" fmla="*/ 1643750 w 1898281"/>
                <a:gd name="connsiteY12" fmla="*/ 1033804 h 1817937"/>
                <a:gd name="connsiteX13" fmla="*/ 1643750 w 1898281"/>
                <a:gd name="connsiteY13" fmla="*/ 1403173 h 1817937"/>
                <a:gd name="connsiteX14" fmla="*/ 1282117 w 1898281"/>
                <a:gd name="connsiteY14" fmla="*/ 1536085 h 1817937"/>
                <a:gd name="connsiteX15" fmla="*/ 42655 w 1898281"/>
                <a:gd name="connsiteY15" fmla="*/ 925553 h 1817937"/>
                <a:gd name="connsiteX16" fmla="*/ 1072387 w 1898281"/>
                <a:gd name="connsiteY16" fmla="*/ 925553 h 1817937"/>
                <a:gd name="connsiteX17" fmla="*/ 1115042 w 1898281"/>
                <a:gd name="connsiteY17" fmla="*/ 968208 h 1817937"/>
                <a:gd name="connsiteX18" fmla="*/ 1072387 w 1898281"/>
                <a:gd name="connsiteY18" fmla="*/ 1010863 h 1817937"/>
                <a:gd name="connsiteX19" fmla="*/ 42655 w 1898281"/>
                <a:gd name="connsiteY19" fmla="*/ 1010863 h 1817937"/>
                <a:gd name="connsiteX20" fmla="*/ 0 w 1898281"/>
                <a:gd name="connsiteY20" fmla="*/ 968208 h 1817937"/>
                <a:gd name="connsiteX21" fmla="*/ 42655 w 1898281"/>
                <a:gd name="connsiteY21" fmla="*/ 925553 h 1817937"/>
                <a:gd name="connsiteX22" fmla="*/ 1174315 w 1898281"/>
                <a:gd name="connsiteY22" fmla="*/ 858205 h 1817937"/>
                <a:gd name="connsiteX23" fmla="*/ 1216458 w 1898281"/>
                <a:gd name="connsiteY23" fmla="*/ 900348 h 1817937"/>
                <a:gd name="connsiteX24" fmla="*/ 1174315 w 1898281"/>
                <a:gd name="connsiteY24" fmla="*/ 942491 h 1817937"/>
                <a:gd name="connsiteX25" fmla="*/ 1132172 w 1898281"/>
                <a:gd name="connsiteY25" fmla="*/ 900348 h 1817937"/>
                <a:gd name="connsiteX26" fmla="*/ 1174315 w 1898281"/>
                <a:gd name="connsiteY26" fmla="*/ 858205 h 1817937"/>
                <a:gd name="connsiteX27" fmla="*/ 42655 w 1898281"/>
                <a:gd name="connsiteY27" fmla="*/ 806491 h 1817937"/>
                <a:gd name="connsiteX28" fmla="*/ 1072387 w 1898281"/>
                <a:gd name="connsiteY28" fmla="*/ 806491 h 1817937"/>
                <a:gd name="connsiteX29" fmla="*/ 1115042 w 1898281"/>
                <a:gd name="connsiteY29" fmla="*/ 849146 h 1817937"/>
                <a:gd name="connsiteX30" fmla="*/ 1072387 w 1898281"/>
                <a:gd name="connsiteY30" fmla="*/ 891801 h 1817937"/>
                <a:gd name="connsiteX31" fmla="*/ 42655 w 1898281"/>
                <a:gd name="connsiteY31" fmla="*/ 891801 h 1817937"/>
                <a:gd name="connsiteX32" fmla="*/ 0 w 1898281"/>
                <a:gd name="connsiteY32" fmla="*/ 849146 h 1817937"/>
                <a:gd name="connsiteX33" fmla="*/ 42655 w 1898281"/>
                <a:gd name="connsiteY33" fmla="*/ 806491 h 1817937"/>
                <a:gd name="connsiteX34" fmla="*/ 1300381 w 1898281"/>
                <a:gd name="connsiteY34" fmla="*/ 0 h 1817937"/>
                <a:gd name="connsiteX35" fmla="*/ 1857799 w 1898281"/>
                <a:gd name="connsiteY35" fmla="*/ 0 h 1817937"/>
                <a:gd name="connsiteX36" fmla="*/ 1898281 w 1898281"/>
                <a:gd name="connsiteY36" fmla="*/ 40482 h 1817937"/>
                <a:gd name="connsiteX37" fmla="*/ 1898281 w 1898281"/>
                <a:gd name="connsiteY37" fmla="*/ 109538 h 1817937"/>
                <a:gd name="connsiteX38" fmla="*/ 1875263 w 1898281"/>
                <a:gd name="connsiteY38" fmla="*/ 109538 h 1817937"/>
                <a:gd name="connsiteX39" fmla="*/ 1875263 w 1898281"/>
                <a:gd name="connsiteY39" fmla="*/ 936714 h 1817937"/>
                <a:gd name="connsiteX40" fmla="*/ 1819008 w 1898281"/>
                <a:gd name="connsiteY40" fmla="*/ 992969 h 1817937"/>
                <a:gd name="connsiteX41" fmla="*/ 1339172 w 1898281"/>
                <a:gd name="connsiteY41" fmla="*/ 992969 h 1817937"/>
                <a:gd name="connsiteX42" fmla="*/ 1282917 w 1898281"/>
                <a:gd name="connsiteY42" fmla="*/ 936714 h 1817937"/>
                <a:gd name="connsiteX43" fmla="*/ 1282917 w 1898281"/>
                <a:gd name="connsiteY43" fmla="*/ 109538 h 1817937"/>
                <a:gd name="connsiteX44" fmla="*/ 1259899 w 1898281"/>
                <a:gd name="connsiteY44" fmla="*/ 109538 h 1817937"/>
                <a:gd name="connsiteX45" fmla="*/ 1259899 w 1898281"/>
                <a:gd name="connsiteY45" fmla="*/ 40482 h 1817937"/>
                <a:gd name="connsiteX46" fmla="*/ 1300381 w 1898281"/>
                <a:gd name="connsiteY46" fmla="*/ 0 h 181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817937">
                  <a:moveTo>
                    <a:pt x="18789" y="1035363"/>
                  </a:moveTo>
                  <a:lnTo>
                    <a:pt x="530760" y="1035363"/>
                  </a:lnTo>
                  <a:lnTo>
                    <a:pt x="990751" y="1035363"/>
                  </a:lnTo>
                  <a:lnTo>
                    <a:pt x="1226243" y="1035363"/>
                  </a:lnTo>
                  <a:lnTo>
                    <a:pt x="1226243" y="1816779"/>
                  </a:lnTo>
                  <a:lnTo>
                    <a:pt x="1227836" y="1817937"/>
                  </a:lnTo>
                  <a:lnTo>
                    <a:pt x="183582" y="1817937"/>
                  </a:lnTo>
                  <a:lnTo>
                    <a:pt x="530760" y="1565465"/>
                  </a:lnTo>
                  <a:lnTo>
                    <a:pt x="530760" y="1482737"/>
                  </a:lnTo>
                  <a:lnTo>
                    <a:pt x="242476" y="1482737"/>
                  </a:lnTo>
                  <a:cubicBezTo>
                    <a:pt x="118937" y="1482737"/>
                    <a:pt x="18789" y="1382589"/>
                    <a:pt x="18789" y="1259050"/>
                  </a:cubicBezTo>
                  <a:close/>
                  <a:moveTo>
                    <a:pt x="1282117" y="1033804"/>
                  </a:moveTo>
                  <a:lnTo>
                    <a:pt x="1643750" y="1033804"/>
                  </a:lnTo>
                  <a:lnTo>
                    <a:pt x="1643750" y="1403173"/>
                  </a:lnTo>
                  <a:lnTo>
                    <a:pt x="1282117" y="1536085"/>
                  </a:lnTo>
                  <a:close/>
                  <a:moveTo>
                    <a:pt x="42655" y="925553"/>
                  </a:moveTo>
                  <a:lnTo>
                    <a:pt x="1072387" y="925553"/>
                  </a:lnTo>
                  <a:cubicBezTo>
                    <a:pt x="1095945" y="925553"/>
                    <a:pt x="1115042" y="944650"/>
                    <a:pt x="1115042" y="968208"/>
                  </a:cubicBezTo>
                  <a:cubicBezTo>
                    <a:pt x="1115042" y="991766"/>
                    <a:pt x="1095945" y="1010863"/>
                    <a:pt x="1072387" y="1010863"/>
                  </a:cubicBezTo>
                  <a:lnTo>
                    <a:pt x="42655" y="1010863"/>
                  </a:lnTo>
                  <a:cubicBezTo>
                    <a:pt x="19097" y="1010863"/>
                    <a:pt x="0" y="991766"/>
                    <a:pt x="0" y="968208"/>
                  </a:cubicBezTo>
                  <a:cubicBezTo>
                    <a:pt x="0" y="944650"/>
                    <a:pt x="19097" y="925553"/>
                    <a:pt x="42655" y="925553"/>
                  </a:cubicBezTo>
                  <a:close/>
                  <a:moveTo>
                    <a:pt x="1174315" y="858205"/>
                  </a:moveTo>
                  <a:cubicBezTo>
                    <a:pt x="1197590" y="858205"/>
                    <a:pt x="1216458" y="877073"/>
                    <a:pt x="1216458" y="900348"/>
                  </a:cubicBezTo>
                  <a:cubicBezTo>
                    <a:pt x="1216458" y="923623"/>
                    <a:pt x="1197590" y="942491"/>
                    <a:pt x="1174315" y="942491"/>
                  </a:cubicBezTo>
                  <a:cubicBezTo>
                    <a:pt x="1151040" y="942491"/>
                    <a:pt x="1132172" y="923623"/>
                    <a:pt x="1132172" y="900348"/>
                  </a:cubicBezTo>
                  <a:cubicBezTo>
                    <a:pt x="1132172" y="877073"/>
                    <a:pt x="1151040" y="858205"/>
                    <a:pt x="1174315" y="858205"/>
                  </a:cubicBezTo>
                  <a:close/>
                  <a:moveTo>
                    <a:pt x="42655" y="806491"/>
                  </a:moveTo>
                  <a:lnTo>
                    <a:pt x="1072387" y="806491"/>
                  </a:lnTo>
                  <a:cubicBezTo>
                    <a:pt x="1095945" y="806491"/>
                    <a:pt x="1115042" y="825588"/>
                    <a:pt x="1115042" y="849146"/>
                  </a:cubicBezTo>
                  <a:cubicBezTo>
                    <a:pt x="1115042" y="872704"/>
                    <a:pt x="1095945" y="891801"/>
                    <a:pt x="1072387" y="891801"/>
                  </a:cubicBezTo>
                  <a:lnTo>
                    <a:pt x="42655" y="891801"/>
                  </a:lnTo>
                  <a:cubicBezTo>
                    <a:pt x="19097" y="891801"/>
                    <a:pt x="0" y="872704"/>
                    <a:pt x="0" y="849146"/>
                  </a:cubicBezTo>
                  <a:cubicBezTo>
                    <a:pt x="0" y="825588"/>
                    <a:pt x="19097" y="806491"/>
                    <a:pt x="42655" y="806491"/>
                  </a:cubicBezTo>
                  <a:close/>
                  <a:moveTo>
                    <a:pt x="1300381" y="0"/>
                  </a:moveTo>
                  <a:lnTo>
                    <a:pt x="1857799" y="0"/>
                  </a:lnTo>
                  <a:cubicBezTo>
                    <a:pt x="1880157" y="0"/>
                    <a:pt x="1898281" y="18124"/>
                    <a:pt x="1898281" y="40482"/>
                  </a:cubicBezTo>
                  <a:lnTo>
                    <a:pt x="1898281" y="109538"/>
                  </a:lnTo>
                  <a:lnTo>
                    <a:pt x="1875263" y="109538"/>
                  </a:lnTo>
                  <a:lnTo>
                    <a:pt x="1875263" y="936714"/>
                  </a:lnTo>
                  <a:cubicBezTo>
                    <a:pt x="1875263" y="967783"/>
                    <a:pt x="1850077" y="992969"/>
                    <a:pt x="1819008" y="992969"/>
                  </a:cubicBezTo>
                  <a:lnTo>
                    <a:pt x="1339172" y="992969"/>
                  </a:lnTo>
                  <a:cubicBezTo>
                    <a:pt x="1308103" y="992969"/>
                    <a:pt x="1282917" y="967783"/>
                    <a:pt x="1282917" y="936714"/>
                  </a:cubicBezTo>
                  <a:lnTo>
                    <a:pt x="1282917" y="109538"/>
                  </a:lnTo>
                  <a:lnTo>
                    <a:pt x="1259899" y="109538"/>
                  </a:lnTo>
                  <a:lnTo>
                    <a:pt x="1259899" y="40482"/>
                  </a:lnTo>
                  <a:cubicBezTo>
                    <a:pt x="1259899" y="18124"/>
                    <a:pt x="1278023" y="0"/>
                    <a:pt x="1300381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CDD05BA-6050-459B-1700-358C08A284A7}"/>
                </a:ext>
              </a:extLst>
            </p:cNvPr>
            <p:cNvSpPr/>
            <p:nvPr/>
          </p:nvSpPr>
          <p:spPr bwMode="auto">
            <a:xfrm>
              <a:off x="4429954" y="-328875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3F15-D7C7-6560-C792-205D28A4F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75B021-1720-B2DA-11C9-A1B898C44279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796F16-E366-A6A3-BDC1-90D41B3A2AE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施設内に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お手洗いは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ありません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4FB55C4-1A14-E7C8-1150-18073E9B5C45}"/>
              </a:ext>
            </a:extLst>
          </p:cNvPr>
          <p:cNvGrpSpPr/>
          <p:nvPr/>
        </p:nvGrpSpPr>
        <p:grpSpPr>
          <a:xfrm>
            <a:off x="276999" y="2120850"/>
            <a:ext cx="2663984" cy="2607507"/>
            <a:chOff x="4026471" y="-3631840"/>
            <a:chExt cx="3367251" cy="32958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80F2564C-7D2E-DB8C-4252-80B93C104CDE}"/>
                </a:ext>
              </a:extLst>
            </p:cNvPr>
            <p:cNvSpPr/>
            <p:nvPr/>
          </p:nvSpPr>
          <p:spPr bwMode="auto">
            <a:xfrm>
              <a:off x="4121563" y="-353259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97723DF-E195-8CE6-9DDE-05E58FE24746}"/>
                </a:ext>
              </a:extLst>
            </p:cNvPr>
            <p:cNvSpPr/>
            <p:nvPr/>
          </p:nvSpPr>
          <p:spPr bwMode="auto">
            <a:xfrm>
              <a:off x="4026471" y="-363184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743B711-72B0-E900-9FCC-C8D955AEF85C}"/>
                </a:ext>
              </a:extLst>
            </p:cNvPr>
            <p:cNvSpPr/>
            <p:nvPr/>
          </p:nvSpPr>
          <p:spPr bwMode="auto">
            <a:xfrm>
              <a:off x="4395535" y="-3216191"/>
              <a:ext cx="2538666" cy="2431218"/>
            </a:xfrm>
            <a:custGeom>
              <a:avLst/>
              <a:gdLst>
                <a:gd name="connsiteX0" fmla="*/ 18789 w 1898281"/>
                <a:gd name="connsiteY0" fmla="*/ 1035363 h 1817937"/>
                <a:gd name="connsiteX1" fmla="*/ 530760 w 1898281"/>
                <a:gd name="connsiteY1" fmla="*/ 1035363 h 1817937"/>
                <a:gd name="connsiteX2" fmla="*/ 990751 w 1898281"/>
                <a:gd name="connsiteY2" fmla="*/ 1035363 h 1817937"/>
                <a:gd name="connsiteX3" fmla="*/ 1226243 w 1898281"/>
                <a:gd name="connsiteY3" fmla="*/ 1035363 h 1817937"/>
                <a:gd name="connsiteX4" fmla="*/ 1226243 w 1898281"/>
                <a:gd name="connsiteY4" fmla="*/ 1816779 h 1817937"/>
                <a:gd name="connsiteX5" fmla="*/ 1227836 w 1898281"/>
                <a:gd name="connsiteY5" fmla="*/ 1817937 h 1817937"/>
                <a:gd name="connsiteX6" fmla="*/ 183582 w 1898281"/>
                <a:gd name="connsiteY6" fmla="*/ 1817937 h 1817937"/>
                <a:gd name="connsiteX7" fmla="*/ 530760 w 1898281"/>
                <a:gd name="connsiteY7" fmla="*/ 1565465 h 1817937"/>
                <a:gd name="connsiteX8" fmla="*/ 530760 w 1898281"/>
                <a:gd name="connsiteY8" fmla="*/ 1482737 h 1817937"/>
                <a:gd name="connsiteX9" fmla="*/ 242476 w 1898281"/>
                <a:gd name="connsiteY9" fmla="*/ 1482737 h 1817937"/>
                <a:gd name="connsiteX10" fmla="*/ 18789 w 1898281"/>
                <a:gd name="connsiteY10" fmla="*/ 1259050 h 1817937"/>
                <a:gd name="connsiteX11" fmla="*/ 1282117 w 1898281"/>
                <a:gd name="connsiteY11" fmla="*/ 1033804 h 1817937"/>
                <a:gd name="connsiteX12" fmla="*/ 1643750 w 1898281"/>
                <a:gd name="connsiteY12" fmla="*/ 1033804 h 1817937"/>
                <a:gd name="connsiteX13" fmla="*/ 1643750 w 1898281"/>
                <a:gd name="connsiteY13" fmla="*/ 1403173 h 1817937"/>
                <a:gd name="connsiteX14" fmla="*/ 1282117 w 1898281"/>
                <a:gd name="connsiteY14" fmla="*/ 1536085 h 1817937"/>
                <a:gd name="connsiteX15" fmla="*/ 42655 w 1898281"/>
                <a:gd name="connsiteY15" fmla="*/ 925553 h 1817937"/>
                <a:gd name="connsiteX16" fmla="*/ 1072387 w 1898281"/>
                <a:gd name="connsiteY16" fmla="*/ 925553 h 1817937"/>
                <a:gd name="connsiteX17" fmla="*/ 1115042 w 1898281"/>
                <a:gd name="connsiteY17" fmla="*/ 968208 h 1817937"/>
                <a:gd name="connsiteX18" fmla="*/ 1072387 w 1898281"/>
                <a:gd name="connsiteY18" fmla="*/ 1010863 h 1817937"/>
                <a:gd name="connsiteX19" fmla="*/ 42655 w 1898281"/>
                <a:gd name="connsiteY19" fmla="*/ 1010863 h 1817937"/>
                <a:gd name="connsiteX20" fmla="*/ 0 w 1898281"/>
                <a:gd name="connsiteY20" fmla="*/ 968208 h 1817937"/>
                <a:gd name="connsiteX21" fmla="*/ 42655 w 1898281"/>
                <a:gd name="connsiteY21" fmla="*/ 925553 h 1817937"/>
                <a:gd name="connsiteX22" fmla="*/ 1174315 w 1898281"/>
                <a:gd name="connsiteY22" fmla="*/ 858205 h 1817937"/>
                <a:gd name="connsiteX23" fmla="*/ 1216458 w 1898281"/>
                <a:gd name="connsiteY23" fmla="*/ 900348 h 1817937"/>
                <a:gd name="connsiteX24" fmla="*/ 1174315 w 1898281"/>
                <a:gd name="connsiteY24" fmla="*/ 942491 h 1817937"/>
                <a:gd name="connsiteX25" fmla="*/ 1132172 w 1898281"/>
                <a:gd name="connsiteY25" fmla="*/ 900348 h 1817937"/>
                <a:gd name="connsiteX26" fmla="*/ 1174315 w 1898281"/>
                <a:gd name="connsiteY26" fmla="*/ 858205 h 1817937"/>
                <a:gd name="connsiteX27" fmla="*/ 42655 w 1898281"/>
                <a:gd name="connsiteY27" fmla="*/ 806491 h 1817937"/>
                <a:gd name="connsiteX28" fmla="*/ 1072387 w 1898281"/>
                <a:gd name="connsiteY28" fmla="*/ 806491 h 1817937"/>
                <a:gd name="connsiteX29" fmla="*/ 1115042 w 1898281"/>
                <a:gd name="connsiteY29" fmla="*/ 849146 h 1817937"/>
                <a:gd name="connsiteX30" fmla="*/ 1072387 w 1898281"/>
                <a:gd name="connsiteY30" fmla="*/ 891801 h 1817937"/>
                <a:gd name="connsiteX31" fmla="*/ 42655 w 1898281"/>
                <a:gd name="connsiteY31" fmla="*/ 891801 h 1817937"/>
                <a:gd name="connsiteX32" fmla="*/ 0 w 1898281"/>
                <a:gd name="connsiteY32" fmla="*/ 849146 h 1817937"/>
                <a:gd name="connsiteX33" fmla="*/ 42655 w 1898281"/>
                <a:gd name="connsiteY33" fmla="*/ 806491 h 1817937"/>
                <a:gd name="connsiteX34" fmla="*/ 1300381 w 1898281"/>
                <a:gd name="connsiteY34" fmla="*/ 0 h 1817937"/>
                <a:gd name="connsiteX35" fmla="*/ 1857799 w 1898281"/>
                <a:gd name="connsiteY35" fmla="*/ 0 h 1817937"/>
                <a:gd name="connsiteX36" fmla="*/ 1898281 w 1898281"/>
                <a:gd name="connsiteY36" fmla="*/ 40482 h 1817937"/>
                <a:gd name="connsiteX37" fmla="*/ 1898281 w 1898281"/>
                <a:gd name="connsiteY37" fmla="*/ 109538 h 1817937"/>
                <a:gd name="connsiteX38" fmla="*/ 1875263 w 1898281"/>
                <a:gd name="connsiteY38" fmla="*/ 109538 h 1817937"/>
                <a:gd name="connsiteX39" fmla="*/ 1875263 w 1898281"/>
                <a:gd name="connsiteY39" fmla="*/ 936714 h 1817937"/>
                <a:gd name="connsiteX40" fmla="*/ 1819008 w 1898281"/>
                <a:gd name="connsiteY40" fmla="*/ 992969 h 1817937"/>
                <a:gd name="connsiteX41" fmla="*/ 1339172 w 1898281"/>
                <a:gd name="connsiteY41" fmla="*/ 992969 h 1817937"/>
                <a:gd name="connsiteX42" fmla="*/ 1282917 w 1898281"/>
                <a:gd name="connsiteY42" fmla="*/ 936714 h 1817937"/>
                <a:gd name="connsiteX43" fmla="*/ 1282917 w 1898281"/>
                <a:gd name="connsiteY43" fmla="*/ 109538 h 1817937"/>
                <a:gd name="connsiteX44" fmla="*/ 1259899 w 1898281"/>
                <a:gd name="connsiteY44" fmla="*/ 109538 h 1817937"/>
                <a:gd name="connsiteX45" fmla="*/ 1259899 w 1898281"/>
                <a:gd name="connsiteY45" fmla="*/ 40482 h 1817937"/>
                <a:gd name="connsiteX46" fmla="*/ 1300381 w 1898281"/>
                <a:gd name="connsiteY46" fmla="*/ 0 h 181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817937">
                  <a:moveTo>
                    <a:pt x="18789" y="1035363"/>
                  </a:moveTo>
                  <a:lnTo>
                    <a:pt x="530760" y="1035363"/>
                  </a:lnTo>
                  <a:lnTo>
                    <a:pt x="990751" y="1035363"/>
                  </a:lnTo>
                  <a:lnTo>
                    <a:pt x="1226243" y="1035363"/>
                  </a:lnTo>
                  <a:lnTo>
                    <a:pt x="1226243" y="1816779"/>
                  </a:lnTo>
                  <a:lnTo>
                    <a:pt x="1227836" y="1817937"/>
                  </a:lnTo>
                  <a:lnTo>
                    <a:pt x="183582" y="1817937"/>
                  </a:lnTo>
                  <a:lnTo>
                    <a:pt x="530760" y="1565465"/>
                  </a:lnTo>
                  <a:lnTo>
                    <a:pt x="530760" y="1482737"/>
                  </a:lnTo>
                  <a:lnTo>
                    <a:pt x="242476" y="1482737"/>
                  </a:lnTo>
                  <a:cubicBezTo>
                    <a:pt x="118937" y="1482737"/>
                    <a:pt x="18789" y="1382589"/>
                    <a:pt x="18789" y="1259050"/>
                  </a:cubicBezTo>
                  <a:close/>
                  <a:moveTo>
                    <a:pt x="1282117" y="1033804"/>
                  </a:moveTo>
                  <a:lnTo>
                    <a:pt x="1643750" y="1033804"/>
                  </a:lnTo>
                  <a:lnTo>
                    <a:pt x="1643750" y="1403173"/>
                  </a:lnTo>
                  <a:lnTo>
                    <a:pt x="1282117" y="1536085"/>
                  </a:lnTo>
                  <a:close/>
                  <a:moveTo>
                    <a:pt x="42655" y="925553"/>
                  </a:moveTo>
                  <a:lnTo>
                    <a:pt x="1072387" y="925553"/>
                  </a:lnTo>
                  <a:cubicBezTo>
                    <a:pt x="1095945" y="925553"/>
                    <a:pt x="1115042" y="944650"/>
                    <a:pt x="1115042" y="968208"/>
                  </a:cubicBezTo>
                  <a:cubicBezTo>
                    <a:pt x="1115042" y="991766"/>
                    <a:pt x="1095945" y="1010863"/>
                    <a:pt x="1072387" y="1010863"/>
                  </a:cubicBezTo>
                  <a:lnTo>
                    <a:pt x="42655" y="1010863"/>
                  </a:lnTo>
                  <a:cubicBezTo>
                    <a:pt x="19097" y="1010863"/>
                    <a:pt x="0" y="991766"/>
                    <a:pt x="0" y="968208"/>
                  </a:cubicBezTo>
                  <a:cubicBezTo>
                    <a:pt x="0" y="944650"/>
                    <a:pt x="19097" y="925553"/>
                    <a:pt x="42655" y="925553"/>
                  </a:cubicBezTo>
                  <a:close/>
                  <a:moveTo>
                    <a:pt x="1174315" y="858205"/>
                  </a:moveTo>
                  <a:cubicBezTo>
                    <a:pt x="1197590" y="858205"/>
                    <a:pt x="1216458" y="877073"/>
                    <a:pt x="1216458" y="900348"/>
                  </a:cubicBezTo>
                  <a:cubicBezTo>
                    <a:pt x="1216458" y="923623"/>
                    <a:pt x="1197590" y="942491"/>
                    <a:pt x="1174315" y="942491"/>
                  </a:cubicBezTo>
                  <a:cubicBezTo>
                    <a:pt x="1151040" y="942491"/>
                    <a:pt x="1132172" y="923623"/>
                    <a:pt x="1132172" y="900348"/>
                  </a:cubicBezTo>
                  <a:cubicBezTo>
                    <a:pt x="1132172" y="877073"/>
                    <a:pt x="1151040" y="858205"/>
                    <a:pt x="1174315" y="858205"/>
                  </a:cubicBezTo>
                  <a:close/>
                  <a:moveTo>
                    <a:pt x="42655" y="806491"/>
                  </a:moveTo>
                  <a:lnTo>
                    <a:pt x="1072387" y="806491"/>
                  </a:lnTo>
                  <a:cubicBezTo>
                    <a:pt x="1095945" y="806491"/>
                    <a:pt x="1115042" y="825588"/>
                    <a:pt x="1115042" y="849146"/>
                  </a:cubicBezTo>
                  <a:cubicBezTo>
                    <a:pt x="1115042" y="872704"/>
                    <a:pt x="1095945" y="891801"/>
                    <a:pt x="1072387" y="891801"/>
                  </a:cubicBezTo>
                  <a:lnTo>
                    <a:pt x="42655" y="891801"/>
                  </a:lnTo>
                  <a:cubicBezTo>
                    <a:pt x="19097" y="891801"/>
                    <a:pt x="0" y="872704"/>
                    <a:pt x="0" y="849146"/>
                  </a:cubicBezTo>
                  <a:cubicBezTo>
                    <a:pt x="0" y="825588"/>
                    <a:pt x="19097" y="806491"/>
                    <a:pt x="42655" y="806491"/>
                  </a:cubicBezTo>
                  <a:close/>
                  <a:moveTo>
                    <a:pt x="1300381" y="0"/>
                  </a:moveTo>
                  <a:lnTo>
                    <a:pt x="1857799" y="0"/>
                  </a:lnTo>
                  <a:cubicBezTo>
                    <a:pt x="1880157" y="0"/>
                    <a:pt x="1898281" y="18124"/>
                    <a:pt x="1898281" y="40482"/>
                  </a:cubicBezTo>
                  <a:lnTo>
                    <a:pt x="1898281" y="109538"/>
                  </a:lnTo>
                  <a:lnTo>
                    <a:pt x="1875263" y="109538"/>
                  </a:lnTo>
                  <a:lnTo>
                    <a:pt x="1875263" y="936714"/>
                  </a:lnTo>
                  <a:cubicBezTo>
                    <a:pt x="1875263" y="967783"/>
                    <a:pt x="1850077" y="992969"/>
                    <a:pt x="1819008" y="992969"/>
                  </a:cubicBezTo>
                  <a:lnTo>
                    <a:pt x="1339172" y="992969"/>
                  </a:lnTo>
                  <a:cubicBezTo>
                    <a:pt x="1308103" y="992969"/>
                    <a:pt x="1282917" y="967783"/>
                    <a:pt x="1282917" y="936714"/>
                  </a:cubicBezTo>
                  <a:lnTo>
                    <a:pt x="1282917" y="109538"/>
                  </a:lnTo>
                  <a:lnTo>
                    <a:pt x="1259899" y="109538"/>
                  </a:lnTo>
                  <a:lnTo>
                    <a:pt x="1259899" y="40482"/>
                  </a:lnTo>
                  <a:cubicBezTo>
                    <a:pt x="1259899" y="18124"/>
                    <a:pt x="1278023" y="0"/>
                    <a:pt x="1300381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D19E71E-AABB-2859-350A-172A4335FE95}"/>
                </a:ext>
              </a:extLst>
            </p:cNvPr>
            <p:cNvSpPr/>
            <p:nvPr/>
          </p:nvSpPr>
          <p:spPr bwMode="auto">
            <a:xfrm>
              <a:off x="4429954" y="-328875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61837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popg90_施設内にトイレはありません</dc:title>
  <dc:subject>popg90_施設内にトイレはありません</dc:subject>
  <dc:creator>でじけろお</dc:creator>
  <cp:lastModifiedBy/>
  <cp:revision>1</cp:revision>
  <dcterms:created xsi:type="dcterms:W3CDTF">2014-12-04T06:28:23Z</dcterms:created>
  <dcterms:modified xsi:type="dcterms:W3CDTF">2024-11-14T02:32:12Z</dcterms:modified>
  <cp:version>1</cp:version>
</cp:coreProperties>
</file>