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4" r:id="rId3"/>
    <p:sldId id="313" r:id="rId4"/>
    <p:sldId id="315" r:id="rId5"/>
    <p:sldId id="311" r:id="rId6"/>
    <p:sldId id="31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792" y="6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共連れ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44B80-4F46-813A-2A69-9A497BD278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D76098-63CB-04C0-120F-ABE21FEA9976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1DA81FE6-2D4D-17EF-0665-4985DB3FAB4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9FDB6A4-608F-6EED-55AF-E3F6154DE37B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FEDD51-41D8-F1E9-4278-790F608FC0F6}"/>
              </a:ext>
            </a:extLst>
          </p:cNvPr>
          <p:cNvSpPr txBox="1"/>
          <p:nvPr/>
        </p:nvSpPr>
        <p:spPr>
          <a:xfrm>
            <a:off x="1036320" y="796834"/>
            <a:ext cx="7833360" cy="534345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共連れ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厳禁</a:t>
            </a:r>
          </a:p>
        </p:txBody>
      </p:sp>
    </p:spTree>
    <p:extLst>
      <p:ext uri="{BB962C8B-B14F-4D97-AF65-F5344CB8AC3E}">
        <p14:creationId xmlns:p14="http://schemas.microsoft.com/office/powerpoint/2010/main" val="13000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973E0-807C-E511-69C7-655020956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60BC566-0365-CB20-AD53-F3C9E56E6782}"/>
              </a:ext>
            </a:extLst>
          </p:cNvPr>
          <p:cNvGrpSpPr/>
          <p:nvPr/>
        </p:nvGrpSpPr>
        <p:grpSpPr>
          <a:xfrm>
            <a:off x="3332820" y="3684275"/>
            <a:ext cx="4306389" cy="2726870"/>
            <a:chOff x="-2824292" y="2455379"/>
            <a:chExt cx="3271693" cy="207168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811968F2-7331-1C43-89AB-39FCAD3E43E7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6ED847A2-0D4E-A03A-232B-33C6486C87DE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FEC7050-CE96-C028-A3CE-E648782028F2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3330F1E-8AF9-EE58-FEE3-60A6CC5B950C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CECF8E0B-101C-7C65-A93F-01DF2BF849EA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49FDAA61-AD3B-387F-436D-9C13C49BAB56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10AFF5B-DB10-A1F7-8656-CC4B2EA3B738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8DF2E88-6A01-0B20-5112-45D5F618AB44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5D175A82-D24D-B22E-C7F2-6641CAE0EDFB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B6E721A-CC79-C721-6F95-B76E564D27EF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3725502-7443-803D-9B6A-93208CD686E8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BE1D69-FD61-DB91-BE22-25FC240B445E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9E2EB35-704E-2E50-9108-718634EB6BE9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共連れ禁止</a:t>
            </a:r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0014D659-41A4-5F01-28D8-4BA22AA960C1}"/>
              </a:ext>
            </a:extLst>
          </p:cNvPr>
          <p:cNvSpPr/>
          <p:nvPr/>
        </p:nvSpPr>
        <p:spPr>
          <a:xfrm>
            <a:off x="1820291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98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63B34-A856-0B58-992C-B86D1D6693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77258D-7AD2-C29B-9DD8-B3BA49D8CA5D}"/>
              </a:ext>
            </a:extLst>
          </p:cNvPr>
          <p:cNvSpPr/>
          <p:nvPr/>
        </p:nvSpPr>
        <p:spPr>
          <a:xfrm>
            <a:off x="78378" y="75771"/>
            <a:ext cx="9755170" cy="34250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E955014-63AF-575B-7EF9-FD5BBA125D60}"/>
              </a:ext>
            </a:extLst>
          </p:cNvPr>
          <p:cNvGrpSpPr/>
          <p:nvPr/>
        </p:nvGrpSpPr>
        <p:grpSpPr>
          <a:xfrm>
            <a:off x="1982670" y="3684275"/>
            <a:ext cx="7433266" cy="2726870"/>
            <a:chOff x="-2824292" y="2455379"/>
            <a:chExt cx="5647275" cy="2071686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EC8C33F-26F3-62E7-7CC5-D7BE15452558}"/>
                </a:ext>
              </a:extLst>
            </p:cNvPr>
            <p:cNvSpPr/>
            <p:nvPr/>
          </p:nvSpPr>
          <p:spPr>
            <a:xfrm>
              <a:off x="-2800491" y="2592308"/>
              <a:ext cx="1102990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FE967464-0586-3925-37C5-FA218657161F}"/>
                </a:ext>
              </a:extLst>
            </p:cNvPr>
            <p:cNvSpPr/>
            <p:nvPr/>
          </p:nvSpPr>
          <p:spPr bwMode="auto">
            <a:xfrm rot="16200000">
              <a:off x="-3670019" y="3301106"/>
              <a:ext cx="2071686" cy="380231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D5B9764-F4B4-51F0-531C-EDF550A67B68}"/>
                </a:ext>
              </a:extLst>
            </p:cNvPr>
            <p:cNvGrpSpPr/>
            <p:nvPr/>
          </p:nvGrpSpPr>
          <p:grpSpPr>
            <a:xfrm>
              <a:off x="-2240660" y="2707209"/>
              <a:ext cx="950497" cy="1747783"/>
              <a:chOff x="4893995" y="4866209"/>
              <a:chExt cx="950497" cy="1747783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D9AA006-8142-9335-9F41-A117FCE6EF7E}"/>
                  </a:ext>
                </a:extLst>
              </p:cNvPr>
              <p:cNvSpPr/>
              <p:nvPr/>
            </p:nvSpPr>
            <p:spPr bwMode="auto">
              <a:xfrm>
                <a:off x="4996615" y="5545204"/>
                <a:ext cx="847877" cy="1068788"/>
              </a:xfrm>
              <a:custGeom>
                <a:avLst/>
                <a:gdLst>
                  <a:gd name="connsiteX0" fmla="*/ 421411 w 847877"/>
                  <a:gd name="connsiteY0" fmla="*/ 0 h 1068788"/>
                  <a:gd name="connsiteX1" fmla="*/ 485377 w 847877"/>
                  <a:gd name="connsiteY1" fmla="*/ 12914 h 1068788"/>
                  <a:gd name="connsiteX2" fmla="*/ 533386 w 847877"/>
                  <a:gd name="connsiteY2" fmla="*/ 45283 h 1068788"/>
                  <a:gd name="connsiteX3" fmla="*/ 545615 w 847877"/>
                  <a:gd name="connsiteY3" fmla="*/ 50348 h 1068788"/>
                  <a:gd name="connsiteX4" fmla="*/ 712105 w 847877"/>
                  <a:gd name="connsiteY4" fmla="*/ 216836 h 1068788"/>
                  <a:gd name="connsiteX5" fmla="*/ 713346 w 847877"/>
                  <a:gd name="connsiteY5" fmla="*/ 219834 h 1068788"/>
                  <a:gd name="connsiteX6" fmla="*/ 718299 w 847877"/>
                  <a:gd name="connsiteY6" fmla="*/ 225449 h 1068788"/>
                  <a:gd name="connsiteX7" fmla="*/ 840724 w 847877"/>
                  <a:gd name="connsiteY7" fmla="*/ 437496 h 1068788"/>
                  <a:gd name="connsiteX8" fmla="*/ 821204 w 847877"/>
                  <a:gd name="connsiteY8" fmla="*/ 510344 h 1068788"/>
                  <a:gd name="connsiteX9" fmla="*/ 821206 w 847877"/>
                  <a:gd name="connsiteY9" fmla="*/ 510345 h 1068788"/>
                  <a:gd name="connsiteX10" fmla="*/ 748357 w 847877"/>
                  <a:gd name="connsiteY10" fmla="*/ 490825 h 1068788"/>
                  <a:gd name="connsiteX11" fmla="*/ 629648 w 847877"/>
                  <a:gd name="connsiteY11" fmla="*/ 285215 h 1068788"/>
                  <a:gd name="connsiteX12" fmla="*/ 585744 w 847877"/>
                  <a:gd name="connsiteY12" fmla="*/ 241312 h 1068788"/>
                  <a:gd name="connsiteX13" fmla="*/ 585744 w 847877"/>
                  <a:gd name="connsiteY13" fmla="*/ 512319 h 1068788"/>
                  <a:gd name="connsiteX14" fmla="*/ 578356 w 847877"/>
                  <a:gd name="connsiteY14" fmla="*/ 561187 h 1068788"/>
                  <a:gd name="connsiteX15" fmla="*/ 571728 w 847877"/>
                  <a:gd name="connsiteY15" fmla="*/ 574974 h 1068788"/>
                  <a:gd name="connsiteX16" fmla="*/ 693957 w 847877"/>
                  <a:gd name="connsiteY16" fmla="*/ 843990 h 1068788"/>
                  <a:gd name="connsiteX17" fmla="*/ 831375 w 847877"/>
                  <a:gd name="connsiteY17" fmla="*/ 1007497 h 1068788"/>
                  <a:gd name="connsiteX18" fmla="*/ 770084 w 847877"/>
                  <a:gd name="connsiteY18" fmla="*/ 1068788 h 1068788"/>
                  <a:gd name="connsiteX19" fmla="*/ 585592 w 847877"/>
                  <a:gd name="connsiteY19" fmla="*/ 913733 h 1068788"/>
                  <a:gd name="connsiteX20" fmla="*/ 585380 w 847877"/>
                  <a:gd name="connsiteY20" fmla="*/ 913855 h 1068788"/>
                  <a:gd name="connsiteX21" fmla="*/ 584845 w 847877"/>
                  <a:gd name="connsiteY21" fmla="*/ 913105 h 1068788"/>
                  <a:gd name="connsiteX22" fmla="*/ 583458 w 847877"/>
                  <a:gd name="connsiteY22" fmla="*/ 911940 h 1068788"/>
                  <a:gd name="connsiteX23" fmla="*/ 583781 w 847877"/>
                  <a:gd name="connsiteY23" fmla="*/ 911618 h 1068788"/>
                  <a:gd name="connsiteX24" fmla="*/ 428143 w 847877"/>
                  <a:gd name="connsiteY24" fmla="*/ 693945 h 1068788"/>
                  <a:gd name="connsiteX25" fmla="*/ 197435 w 847877"/>
                  <a:gd name="connsiteY25" fmla="*/ 883686 h 1068788"/>
                  <a:gd name="connsiteX26" fmla="*/ 75066 w 847877"/>
                  <a:gd name="connsiteY26" fmla="*/ 1058740 h 1068788"/>
                  <a:gd name="connsiteX27" fmla="*/ 0 w 847877"/>
                  <a:gd name="connsiteY27" fmla="*/ 1015401 h 1068788"/>
                  <a:gd name="connsiteX28" fmla="*/ 102021 w 847877"/>
                  <a:gd name="connsiteY28" fmla="*/ 797064 h 1068788"/>
                  <a:gd name="connsiteX29" fmla="*/ 101849 w 847877"/>
                  <a:gd name="connsiteY29" fmla="*/ 796891 h 1068788"/>
                  <a:gd name="connsiteX30" fmla="*/ 102434 w 847877"/>
                  <a:gd name="connsiteY30" fmla="*/ 796180 h 1068788"/>
                  <a:gd name="connsiteX31" fmla="*/ 103201 w 847877"/>
                  <a:gd name="connsiteY31" fmla="*/ 794539 h 1068788"/>
                  <a:gd name="connsiteX32" fmla="*/ 103595 w 847877"/>
                  <a:gd name="connsiteY32" fmla="*/ 794767 h 1068788"/>
                  <a:gd name="connsiteX33" fmla="*/ 275979 w 847877"/>
                  <a:gd name="connsiteY33" fmla="*/ 585164 h 1068788"/>
                  <a:gd name="connsiteX34" fmla="*/ 269992 w 847877"/>
                  <a:gd name="connsiteY34" fmla="*/ 576285 h 1068788"/>
                  <a:gd name="connsiteX35" fmla="*/ 257078 w 847877"/>
                  <a:gd name="connsiteY35" fmla="*/ 512319 h 1068788"/>
                  <a:gd name="connsiteX36" fmla="*/ 257078 w 847877"/>
                  <a:gd name="connsiteY36" fmla="*/ 333398 h 1068788"/>
                  <a:gd name="connsiteX37" fmla="*/ 224642 w 847877"/>
                  <a:gd name="connsiteY37" fmla="*/ 389578 h 1068788"/>
                  <a:gd name="connsiteX38" fmla="*/ 213530 w 847877"/>
                  <a:gd name="connsiteY38" fmla="*/ 398105 h 1068788"/>
                  <a:gd name="connsiteX39" fmla="*/ 205813 w 847877"/>
                  <a:gd name="connsiteY39" fmla="*/ 408160 h 1068788"/>
                  <a:gd name="connsiteX40" fmla="*/ 196220 w 847877"/>
                  <a:gd name="connsiteY40" fmla="*/ 411386 h 1068788"/>
                  <a:gd name="connsiteX41" fmla="*/ 193815 w 847877"/>
                  <a:gd name="connsiteY41" fmla="*/ 413231 h 1068788"/>
                  <a:gd name="connsiteX42" fmla="*/ 189925 w 847877"/>
                  <a:gd name="connsiteY42" fmla="*/ 413502 h 1068788"/>
                  <a:gd name="connsiteX43" fmla="*/ 186706 w 847877"/>
                  <a:gd name="connsiteY43" fmla="*/ 414586 h 1068788"/>
                  <a:gd name="connsiteX44" fmla="*/ 180553 w 847877"/>
                  <a:gd name="connsiteY44" fmla="*/ 414157 h 1068788"/>
                  <a:gd name="connsiteX45" fmla="*/ 174400 w 847877"/>
                  <a:gd name="connsiteY45" fmla="*/ 414586 h 1068788"/>
                  <a:gd name="connsiteX46" fmla="*/ 171181 w 847877"/>
                  <a:gd name="connsiteY46" fmla="*/ 413503 h 1068788"/>
                  <a:gd name="connsiteX47" fmla="*/ 167290 w 847877"/>
                  <a:gd name="connsiteY47" fmla="*/ 413232 h 1068788"/>
                  <a:gd name="connsiteX48" fmla="*/ 164885 w 847877"/>
                  <a:gd name="connsiteY48" fmla="*/ 411386 h 1068788"/>
                  <a:gd name="connsiteX49" fmla="*/ 155292 w 847877"/>
                  <a:gd name="connsiteY49" fmla="*/ 408160 h 1068788"/>
                  <a:gd name="connsiteX50" fmla="*/ 147576 w 847877"/>
                  <a:gd name="connsiteY50" fmla="*/ 398105 h 1068788"/>
                  <a:gd name="connsiteX51" fmla="*/ 136463 w 847877"/>
                  <a:gd name="connsiteY51" fmla="*/ 389578 h 1068788"/>
                  <a:gd name="connsiteX52" fmla="*/ 10502 w 847877"/>
                  <a:gd name="connsiteY52" fmla="*/ 171406 h 1068788"/>
                  <a:gd name="connsiteX53" fmla="*/ 29085 w 847877"/>
                  <a:gd name="connsiteY53" fmla="*/ 102057 h 1068788"/>
                  <a:gd name="connsiteX54" fmla="*/ 48193 w 847877"/>
                  <a:gd name="connsiteY54" fmla="*/ 95631 h 1068788"/>
                  <a:gd name="connsiteX55" fmla="*/ 98435 w 847877"/>
                  <a:gd name="connsiteY55" fmla="*/ 120638 h 1068788"/>
                  <a:gd name="connsiteX56" fmla="*/ 180553 w 847877"/>
                  <a:gd name="connsiteY56" fmla="*/ 262871 h 1068788"/>
                  <a:gd name="connsiteX57" fmla="*/ 262671 w 847877"/>
                  <a:gd name="connsiteY57" fmla="*/ 120639 h 1068788"/>
                  <a:gd name="connsiteX58" fmla="*/ 266492 w 847877"/>
                  <a:gd name="connsiteY58" fmla="*/ 117707 h 1068788"/>
                  <a:gd name="connsiteX59" fmla="*/ 269992 w 847877"/>
                  <a:gd name="connsiteY59" fmla="*/ 100367 h 1068788"/>
                  <a:gd name="connsiteX60" fmla="*/ 421411 w 847877"/>
                  <a:gd name="connsiteY60" fmla="*/ 0 h 106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847877" h="1068788">
                    <a:moveTo>
                      <a:pt x="421411" y="0"/>
                    </a:moveTo>
                    <a:cubicBezTo>
                      <a:pt x="444101" y="0"/>
                      <a:pt x="465717" y="4599"/>
                      <a:pt x="485377" y="12914"/>
                    </a:cubicBezTo>
                    <a:lnTo>
                      <a:pt x="533386" y="45283"/>
                    </a:lnTo>
                    <a:lnTo>
                      <a:pt x="545615" y="50348"/>
                    </a:lnTo>
                    <a:lnTo>
                      <a:pt x="712105" y="216836"/>
                    </a:lnTo>
                    <a:lnTo>
                      <a:pt x="713346" y="219834"/>
                    </a:lnTo>
                    <a:lnTo>
                      <a:pt x="718299" y="225449"/>
                    </a:lnTo>
                    <a:lnTo>
                      <a:pt x="840724" y="437496"/>
                    </a:lnTo>
                    <a:cubicBezTo>
                      <a:pt x="855451" y="463003"/>
                      <a:pt x="846711" y="495618"/>
                      <a:pt x="821204" y="510344"/>
                    </a:cubicBezTo>
                    <a:lnTo>
                      <a:pt x="821206" y="510345"/>
                    </a:lnTo>
                    <a:cubicBezTo>
                      <a:pt x="795699" y="525071"/>
                      <a:pt x="763083" y="516332"/>
                      <a:pt x="748357" y="490825"/>
                    </a:cubicBezTo>
                    <a:lnTo>
                      <a:pt x="629648" y="285215"/>
                    </a:lnTo>
                    <a:lnTo>
                      <a:pt x="585744" y="241312"/>
                    </a:lnTo>
                    <a:lnTo>
                      <a:pt x="585744" y="512319"/>
                    </a:lnTo>
                    <a:cubicBezTo>
                      <a:pt x="585744" y="529337"/>
                      <a:pt x="583158" y="545750"/>
                      <a:pt x="578356" y="561187"/>
                    </a:cubicBezTo>
                    <a:lnTo>
                      <a:pt x="571728" y="574974"/>
                    </a:lnTo>
                    <a:lnTo>
                      <a:pt x="693957" y="843990"/>
                    </a:lnTo>
                    <a:lnTo>
                      <a:pt x="831375" y="1007497"/>
                    </a:lnTo>
                    <a:lnTo>
                      <a:pt x="770084" y="1068788"/>
                    </a:lnTo>
                    <a:lnTo>
                      <a:pt x="585592" y="913733"/>
                    </a:lnTo>
                    <a:lnTo>
                      <a:pt x="585380" y="913855"/>
                    </a:lnTo>
                    <a:lnTo>
                      <a:pt x="584845" y="913105"/>
                    </a:lnTo>
                    <a:lnTo>
                      <a:pt x="583458" y="911940"/>
                    </a:lnTo>
                    <a:lnTo>
                      <a:pt x="583781" y="911618"/>
                    </a:lnTo>
                    <a:lnTo>
                      <a:pt x="428143" y="693945"/>
                    </a:lnTo>
                    <a:lnTo>
                      <a:pt x="197435" y="883686"/>
                    </a:lnTo>
                    <a:lnTo>
                      <a:pt x="75066" y="1058740"/>
                    </a:lnTo>
                    <a:lnTo>
                      <a:pt x="0" y="1015401"/>
                    </a:lnTo>
                    <a:lnTo>
                      <a:pt x="102021" y="797064"/>
                    </a:lnTo>
                    <a:lnTo>
                      <a:pt x="101849" y="796891"/>
                    </a:lnTo>
                    <a:lnTo>
                      <a:pt x="102434" y="796180"/>
                    </a:lnTo>
                    <a:lnTo>
                      <a:pt x="103201" y="794539"/>
                    </a:lnTo>
                    <a:lnTo>
                      <a:pt x="103595" y="794767"/>
                    </a:lnTo>
                    <a:lnTo>
                      <a:pt x="275979" y="585164"/>
                    </a:lnTo>
                    <a:lnTo>
                      <a:pt x="269992" y="576285"/>
                    </a:lnTo>
                    <a:cubicBezTo>
                      <a:pt x="261677" y="556625"/>
                      <a:pt x="257078" y="535009"/>
                      <a:pt x="257078" y="512319"/>
                    </a:cubicBezTo>
                    <a:lnTo>
                      <a:pt x="257078" y="333398"/>
                    </a:lnTo>
                    <a:lnTo>
                      <a:pt x="224642" y="389578"/>
                    </a:lnTo>
                    <a:lnTo>
                      <a:pt x="213530" y="398105"/>
                    </a:lnTo>
                    <a:lnTo>
                      <a:pt x="205813" y="408160"/>
                    </a:lnTo>
                    <a:lnTo>
                      <a:pt x="196220" y="411386"/>
                    </a:lnTo>
                    <a:lnTo>
                      <a:pt x="193815" y="413231"/>
                    </a:lnTo>
                    <a:lnTo>
                      <a:pt x="189925" y="413502"/>
                    </a:lnTo>
                    <a:lnTo>
                      <a:pt x="186706" y="414586"/>
                    </a:lnTo>
                    <a:lnTo>
                      <a:pt x="180553" y="414157"/>
                    </a:lnTo>
                    <a:lnTo>
                      <a:pt x="174400" y="414586"/>
                    </a:lnTo>
                    <a:lnTo>
                      <a:pt x="171181" y="413503"/>
                    </a:lnTo>
                    <a:lnTo>
                      <a:pt x="167290" y="413232"/>
                    </a:lnTo>
                    <a:lnTo>
                      <a:pt x="164885" y="411386"/>
                    </a:lnTo>
                    <a:lnTo>
                      <a:pt x="155292" y="408160"/>
                    </a:lnTo>
                    <a:lnTo>
                      <a:pt x="147576" y="398105"/>
                    </a:lnTo>
                    <a:lnTo>
                      <a:pt x="136463" y="389578"/>
                    </a:lnTo>
                    <a:lnTo>
                      <a:pt x="10502" y="171406"/>
                    </a:lnTo>
                    <a:cubicBezTo>
                      <a:pt x="-3517" y="147125"/>
                      <a:pt x="4804" y="116075"/>
                      <a:pt x="29085" y="102057"/>
                    </a:cubicBezTo>
                    <a:cubicBezTo>
                      <a:pt x="35155" y="98552"/>
                      <a:pt x="41649" y="96443"/>
                      <a:pt x="48193" y="95631"/>
                    </a:cubicBezTo>
                    <a:cubicBezTo>
                      <a:pt x="67826" y="93195"/>
                      <a:pt x="87921" y="102427"/>
                      <a:pt x="98435" y="120638"/>
                    </a:cubicBezTo>
                    <a:lnTo>
                      <a:pt x="180553" y="262871"/>
                    </a:lnTo>
                    <a:lnTo>
                      <a:pt x="262671" y="120639"/>
                    </a:lnTo>
                    <a:lnTo>
                      <a:pt x="266492" y="117707"/>
                    </a:lnTo>
                    <a:lnTo>
                      <a:pt x="269992" y="100367"/>
                    </a:lnTo>
                    <a:cubicBezTo>
                      <a:pt x="294939" y="41386"/>
                      <a:pt x="353342" y="0"/>
                      <a:pt x="42141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EDB3096-8804-CCD9-12FC-404F3153EAA9}"/>
                  </a:ext>
                </a:extLst>
              </p:cNvPr>
              <p:cNvSpPr/>
              <p:nvPr/>
            </p:nvSpPr>
            <p:spPr bwMode="auto">
              <a:xfrm>
                <a:off x="5352317" y="5468098"/>
                <a:ext cx="125424" cy="103334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46CFB7E-A452-642C-4EB5-C9D9A7F2A62B}"/>
                  </a:ext>
                </a:extLst>
              </p:cNvPr>
              <p:cNvSpPr/>
              <p:nvPr/>
            </p:nvSpPr>
            <p:spPr bwMode="auto">
              <a:xfrm>
                <a:off x="5129637" y="4866209"/>
                <a:ext cx="575542" cy="66359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6DB46A9-741F-74D3-1D2D-8842769124A1}"/>
                  </a:ext>
                </a:extLst>
              </p:cNvPr>
              <p:cNvSpPr/>
              <p:nvPr/>
            </p:nvSpPr>
            <p:spPr bwMode="auto">
              <a:xfrm>
                <a:off x="5014913" y="5517356"/>
                <a:ext cx="461962" cy="145551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375D29F-FDA4-C49F-03F5-8B391398240F}"/>
                  </a:ext>
                </a:extLst>
              </p:cNvPr>
              <p:cNvSpPr/>
              <p:nvPr/>
            </p:nvSpPr>
            <p:spPr bwMode="auto">
              <a:xfrm>
                <a:off x="4986337" y="5529262"/>
                <a:ext cx="378619" cy="50007"/>
              </a:xfrm>
              <a:custGeom>
                <a:avLst/>
                <a:gdLst>
                  <a:gd name="connsiteX0" fmla="*/ 0 w 423862"/>
                  <a:gd name="connsiteY0" fmla="*/ 0 h 145551"/>
                  <a:gd name="connsiteX1" fmla="*/ 180975 w 423862"/>
                  <a:gd name="connsiteY1" fmla="*/ 145257 h 145551"/>
                  <a:gd name="connsiteX2" fmla="*/ 423862 w 423862"/>
                  <a:gd name="connsiteY2" fmla="*/ 40482 h 145551"/>
                  <a:gd name="connsiteX3" fmla="*/ 423862 w 423862"/>
                  <a:gd name="connsiteY3" fmla="*/ 40482 h 145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862" h="145551">
                    <a:moveTo>
                      <a:pt x="0" y="0"/>
                    </a:moveTo>
                    <a:cubicBezTo>
                      <a:pt x="55165" y="69255"/>
                      <a:pt x="110331" y="138510"/>
                      <a:pt x="180975" y="145257"/>
                    </a:cubicBezTo>
                    <a:cubicBezTo>
                      <a:pt x="251619" y="152004"/>
                      <a:pt x="423862" y="40482"/>
                      <a:pt x="423862" y="40482"/>
                    </a:cubicBezTo>
                    <a:lnTo>
                      <a:pt x="423862" y="40482"/>
                    </a:ln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B0FC0066-AED9-22DB-BF7F-FF60A6E302A6}"/>
                  </a:ext>
                </a:extLst>
              </p:cNvPr>
              <p:cNvSpPr/>
              <p:nvPr/>
            </p:nvSpPr>
            <p:spPr bwMode="auto">
              <a:xfrm rot="20700000">
                <a:off x="4893995" y="5519833"/>
                <a:ext cx="252488" cy="135015"/>
              </a:xfrm>
              <a:prstGeom prst="parallelogram">
                <a:avLst/>
              </a:pr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7084B6F-33B7-1615-B109-2CAF2CD3CA41}"/>
                </a:ext>
              </a:extLst>
            </p:cNvPr>
            <p:cNvSpPr/>
            <p:nvPr/>
          </p:nvSpPr>
          <p:spPr bwMode="auto">
            <a:xfrm>
              <a:off x="-126403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C171DA8-E3C6-78D6-F57F-D731FCA986BB}"/>
                </a:ext>
              </a:extLst>
            </p:cNvPr>
            <p:cNvSpPr/>
            <p:nvPr/>
          </p:nvSpPr>
          <p:spPr bwMode="auto">
            <a:xfrm>
              <a:off x="-7921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C764797-2A2C-BDFE-3F0D-6CD3FF31CF77}"/>
                </a:ext>
              </a:extLst>
            </p:cNvPr>
            <p:cNvSpPr/>
            <p:nvPr/>
          </p:nvSpPr>
          <p:spPr bwMode="auto">
            <a:xfrm>
              <a:off x="-309519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0D3F761-4BB3-22C5-817B-F4C918AACDC6}"/>
                </a:ext>
              </a:extLst>
            </p:cNvPr>
            <p:cNvSpPr/>
            <p:nvPr/>
          </p:nvSpPr>
          <p:spPr bwMode="auto">
            <a:xfrm>
              <a:off x="16505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D494080-CA07-E034-AA61-263B1DA200EF}"/>
                </a:ext>
              </a:extLst>
            </p:cNvPr>
            <p:cNvSpPr/>
            <p:nvPr/>
          </p:nvSpPr>
          <p:spPr bwMode="auto">
            <a:xfrm>
              <a:off x="6369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862B4FE-7FC4-021D-7340-BAA37D0EB69A}"/>
                </a:ext>
              </a:extLst>
            </p:cNvPr>
            <p:cNvSpPr/>
            <p:nvPr/>
          </p:nvSpPr>
          <p:spPr bwMode="auto">
            <a:xfrm>
              <a:off x="1119572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BF3354-3B64-151B-894A-2CBACC73DEDE}"/>
                </a:ext>
              </a:extLst>
            </p:cNvPr>
            <p:cNvSpPr/>
            <p:nvPr/>
          </p:nvSpPr>
          <p:spPr bwMode="auto">
            <a:xfrm>
              <a:off x="1594144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E040265-6D3C-1A03-8D92-D561751BB2CD}"/>
                </a:ext>
              </a:extLst>
            </p:cNvPr>
            <p:cNvSpPr/>
            <p:nvPr/>
          </p:nvSpPr>
          <p:spPr bwMode="auto">
            <a:xfrm>
              <a:off x="2066063" y="2697878"/>
              <a:ext cx="756920" cy="1731104"/>
            </a:xfrm>
            <a:custGeom>
              <a:avLst/>
              <a:gdLst>
                <a:gd name="connsiteX0" fmla="*/ 342267 w 756920"/>
                <a:gd name="connsiteY0" fmla="*/ 0 h 1731104"/>
                <a:gd name="connsiteX1" fmla="*/ 630038 w 756920"/>
                <a:gd name="connsiteY1" fmla="*/ 331798 h 1731104"/>
                <a:gd name="connsiteX2" fmla="*/ 454281 w 756920"/>
                <a:gd name="connsiteY2" fmla="*/ 637522 h 1731104"/>
                <a:gd name="connsiteX3" fmla="*/ 389448 w 756920"/>
                <a:gd name="connsiteY3" fmla="*/ 652613 h 1731104"/>
                <a:gd name="connsiteX4" fmla="*/ 398869 w 756920"/>
                <a:gd name="connsiteY4" fmla="*/ 690298 h 1731104"/>
                <a:gd name="connsiteX5" fmla="*/ 406851 w 756920"/>
                <a:gd name="connsiteY5" fmla="*/ 691909 h 1731104"/>
                <a:gd name="connsiteX6" fmla="*/ 447416 w 756920"/>
                <a:gd name="connsiteY6" fmla="*/ 716521 h 1731104"/>
                <a:gd name="connsiteX7" fmla="*/ 459974 w 756920"/>
                <a:gd name="connsiteY7" fmla="*/ 730340 h 1731104"/>
                <a:gd name="connsiteX8" fmla="*/ 478480 w 756920"/>
                <a:gd name="connsiteY8" fmla="*/ 744541 h 1731104"/>
                <a:gd name="connsiteX9" fmla="*/ 749766 w 756920"/>
                <a:gd name="connsiteY9" fmla="*/ 1214422 h 1731104"/>
                <a:gd name="connsiteX10" fmla="*/ 730247 w 756920"/>
                <a:gd name="connsiteY10" fmla="*/ 1287271 h 1731104"/>
                <a:gd name="connsiteX11" fmla="*/ 730248 w 756920"/>
                <a:gd name="connsiteY11" fmla="*/ 1287272 h 1731104"/>
                <a:gd name="connsiteX12" fmla="*/ 657399 w 756920"/>
                <a:gd name="connsiteY12" fmla="*/ 1267752 h 1731104"/>
                <a:gd name="connsiteX13" fmla="*/ 507218 w 756920"/>
                <a:gd name="connsiteY13" fmla="*/ 1007631 h 1731104"/>
                <a:gd name="connsiteX14" fmla="*/ 507218 w 756920"/>
                <a:gd name="connsiteY14" fmla="*/ 1191314 h 1731104"/>
                <a:gd name="connsiteX15" fmla="*/ 499830 w 756920"/>
                <a:gd name="connsiteY15" fmla="*/ 1240182 h 1731104"/>
                <a:gd name="connsiteX16" fmla="*/ 491271 w 756920"/>
                <a:gd name="connsiteY16" fmla="*/ 1257987 h 1731104"/>
                <a:gd name="connsiteX17" fmla="*/ 685445 w 756920"/>
                <a:gd name="connsiteY17" fmla="*/ 1683424 h 1731104"/>
                <a:gd name="connsiteX18" fmla="*/ 602862 w 756920"/>
                <a:gd name="connsiteY18" fmla="*/ 1731104 h 1731104"/>
                <a:gd name="connsiteX19" fmla="*/ 343506 w 756920"/>
                <a:gd name="connsiteY19" fmla="*/ 1367063 h 1731104"/>
                <a:gd name="connsiteX20" fmla="*/ 84149 w 756920"/>
                <a:gd name="connsiteY20" fmla="*/ 1731104 h 1731104"/>
                <a:gd name="connsiteX21" fmla="*/ 1566 w 756920"/>
                <a:gd name="connsiteY21" fmla="*/ 1683424 h 1731104"/>
                <a:gd name="connsiteX22" fmla="*/ 194752 w 756920"/>
                <a:gd name="connsiteY22" fmla="*/ 1260153 h 1731104"/>
                <a:gd name="connsiteX23" fmla="*/ 191466 w 756920"/>
                <a:gd name="connsiteY23" fmla="*/ 1255280 h 1731104"/>
                <a:gd name="connsiteX24" fmla="*/ 178552 w 756920"/>
                <a:gd name="connsiteY24" fmla="*/ 1191314 h 1731104"/>
                <a:gd name="connsiteX25" fmla="*/ 178552 w 756920"/>
                <a:gd name="connsiteY25" fmla="*/ 1118446 h 1731104"/>
                <a:gd name="connsiteX26" fmla="*/ 99521 w 756920"/>
                <a:gd name="connsiteY26" fmla="*/ 1255331 h 1731104"/>
                <a:gd name="connsiteX27" fmla="*/ 26673 w 756920"/>
                <a:gd name="connsiteY27" fmla="*/ 1274851 h 1731104"/>
                <a:gd name="connsiteX28" fmla="*/ 26673 w 756920"/>
                <a:gd name="connsiteY28" fmla="*/ 1274852 h 1731104"/>
                <a:gd name="connsiteX29" fmla="*/ 7153 w 756920"/>
                <a:gd name="connsiteY29" fmla="*/ 1202003 h 1731104"/>
                <a:gd name="connsiteX30" fmla="*/ 178552 w 756920"/>
                <a:gd name="connsiteY30" fmla="*/ 905130 h 1731104"/>
                <a:gd name="connsiteX31" fmla="*/ 178552 w 756920"/>
                <a:gd name="connsiteY31" fmla="*/ 843328 h 1731104"/>
                <a:gd name="connsiteX32" fmla="*/ 278919 w 756920"/>
                <a:gd name="connsiteY32" fmla="*/ 691909 h 1731104"/>
                <a:gd name="connsiteX33" fmla="*/ 280589 w 756920"/>
                <a:gd name="connsiteY33" fmla="*/ 691572 h 1731104"/>
                <a:gd name="connsiteX34" fmla="*/ 290590 w 756920"/>
                <a:gd name="connsiteY34" fmla="*/ 651567 h 1731104"/>
                <a:gd name="connsiteX35" fmla="*/ 230253 w 756920"/>
                <a:gd name="connsiteY35" fmla="*/ 637522 h 1731104"/>
                <a:gd name="connsiteX36" fmla="*/ 54496 w 756920"/>
                <a:gd name="connsiteY36" fmla="*/ 331798 h 1731104"/>
                <a:gd name="connsiteX37" fmla="*/ 342267 w 756920"/>
                <a:gd name="connsiteY37" fmla="*/ 0 h 173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56920" h="1731104">
                  <a:moveTo>
                    <a:pt x="342267" y="0"/>
                  </a:moveTo>
                  <a:cubicBezTo>
                    <a:pt x="501199" y="0"/>
                    <a:pt x="630038" y="148551"/>
                    <a:pt x="630038" y="331798"/>
                  </a:cubicBezTo>
                  <a:cubicBezTo>
                    <a:pt x="630038" y="469233"/>
                    <a:pt x="557566" y="587152"/>
                    <a:pt x="454281" y="637522"/>
                  </a:cubicBezTo>
                  <a:lnTo>
                    <a:pt x="389448" y="652613"/>
                  </a:lnTo>
                  <a:lnTo>
                    <a:pt x="398869" y="690298"/>
                  </a:lnTo>
                  <a:lnTo>
                    <a:pt x="406851" y="691909"/>
                  </a:lnTo>
                  <a:cubicBezTo>
                    <a:pt x="421596" y="698146"/>
                    <a:pt x="435242" y="706474"/>
                    <a:pt x="447416" y="716521"/>
                  </a:cubicBezTo>
                  <a:lnTo>
                    <a:pt x="459974" y="730340"/>
                  </a:lnTo>
                  <a:lnTo>
                    <a:pt x="478480" y="744541"/>
                  </a:lnTo>
                  <a:lnTo>
                    <a:pt x="749766" y="1214422"/>
                  </a:lnTo>
                  <a:cubicBezTo>
                    <a:pt x="764493" y="1239929"/>
                    <a:pt x="755754" y="1272545"/>
                    <a:pt x="730247" y="1287271"/>
                  </a:cubicBezTo>
                  <a:lnTo>
                    <a:pt x="730248" y="1287272"/>
                  </a:lnTo>
                  <a:cubicBezTo>
                    <a:pt x="704741" y="1301998"/>
                    <a:pt x="672126" y="1293259"/>
                    <a:pt x="657399" y="1267752"/>
                  </a:cubicBezTo>
                  <a:lnTo>
                    <a:pt x="507218" y="1007631"/>
                  </a:lnTo>
                  <a:lnTo>
                    <a:pt x="507218" y="1191314"/>
                  </a:lnTo>
                  <a:cubicBezTo>
                    <a:pt x="507218" y="1208331"/>
                    <a:pt x="504631" y="1224745"/>
                    <a:pt x="499830" y="1240182"/>
                  </a:cubicBezTo>
                  <a:lnTo>
                    <a:pt x="491271" y="1257987"/>
                  </a:lnTo>
                  <a:lnTo>
                    <a:pt x="685445" y="1683424"/>
                  </a:lnTo>
                  <a:lnTo>
                    <a:pt x="602862" y="1731104"/>
                  </a:lnTo>
                  <a:lnTo>
                    <a:pt x="343506" y="1367063"/>
                  </a:lnTo>
                  <a:lnTo>
                    <a:pt x="84149" y="1731104"/>
                  </a:lnTo>
                  <a:lnTo>
                    <a:pt x="1566" y="1683424"/>
                  </a:lnTo>
                  <a:lnTo>
                    <a:pt x="194752" y="1260153"/>
                  </a:lnTo>
                  <a:lnTo>
                    <a:pt x="191466" y="1255280"/>
                  </a:lnTo>
                  <a:cubicBezTo>
                    <a:pt x="183150" y="1235620"/>
                    <a:pt x="178552" y="1214004"/>
                    <a:pt x="178552" y="1191314"/>
                  </a:cubicBezTo>
                  <a:lnTo>
                    <a:pt x="178552" y="1118446"/>
                  </a:lnTo>
                  <a:lnTo>
                    <a:pt x="99521" y="1255331"/>
                  </a:lnTo>
                  <a:cubicBezTo>
                    <a:pt x="84795" y="1280838"/>
                    <a:pt x="52180" y="1289577"/>
                    <a:pt x="26673" y="1274851"/>
                  </a:cubicBezTo>
                  <a:lnTo>
                    <a:pt x="26673" y="1274852"/>
                  </a:lnTo>
                  <a:cubicBezTo>
                    <a:pt x="1166" y="1260126"/>
                    <a:pt x="-7573" y="1227510"/>
                    <a:pt x="7153" y="1202003"/>
                  </a:cubicBezTo>
                  <a:lnTo>
                    <a:pt x="178552" y="905130"/>
                  </a:lnTo>
                  <a:lnTo>
                    <a:pt x="178552" y="843328"/>
                  </a:lnTo>
                  <a:cubicBezTo>
                    <a:pt x="178552" y="775259"/>
                    <a:pt x="219937" y="716856"/>
                    <a:pt x="278919" y="691909"/>
                  </a:cubicBezTo>
                  <a:lnTo>
                    <a:pt x="280589" y="691572"/>
                  </a:lnTo>
                  <a:lnTo>
                    <a:pt x="290590" y="651567"/>
                  </a:lnTo>
                  <a:lnTo>
                    <a:pt x="230253" y="637522"/>
                  </a:lnTo>
                  <a:cubicBezTo>
                    <a:pt x="126968" y="587152"/>
                    <a:pt x="54496" y="469233"/>
                    <a:pt x="54496" y="331798"/>
                  </a:cubicBezTo>
                  <a:cubicBezTo>
                    <a:pt x="54496" y="148551"/>
                    <a:pt x="183335" y="0"/>
                    <a:pt x="34226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70FE82C-CEC2-EABF-CEDD-6EF49E845932}"/>
              </a:ext>
            </a:extLst>
          </p:cNvPr>
          <p:cNvSpPr txBox="1"/>
          <p:nvPr/>
        </p:nvSpPr>
        <p:spPr>
          <a:xfrm>
            <a:off x="343989" y="477124"/>
            <a:ext cx="9218022" cy="26966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共連れ厳禁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5335856-6AA4-7D7A-D96C-AB8CB0A850C6}"/>
              </a:ext>
            </a:extLst>
          </p:cNvPr>
          <p:cNvSpPr/>
          <p:nvPr/>
        </p:nvSpPr>
        <p:spPr>
          <a:xfrm>
            <a:off x="490985" y="4243398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838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F99411F5-5B8F-CD6E-AD9B-0A2036634468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DB21973-B4A5-E220-51D7-24DE0077346B}"/>
              </a:ext>
            </a:extLst>
          </p:cNvPr>
          <p:cNvSpPr txBox="1"/>
          <p:nvPr/>
        </p:nvSpPr>
        <p:spPr>
          <a:xfrm>
            <a:off x="3415659" y="573913"/>
            <a:ext cx="6134742" cy="4320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禁止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6832CE-73B5-6F6E-0F16-6B5656F78FED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CDDB08A9-EA24-337B-1BB3-F2FECB56FAA2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EC47E6-4A72-53A7-2953-1AC9094605E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05BB966F-DBCC-8F77-6DDC-71A7FCF01D70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A5D134A-C2D0-9A86-ED97-CE9B63B4070F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52160C0-982B-67C4-E20D-B751C5E8CEDD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966E70B-A5BB-E6CD-4064-4B003D1C01F0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FF32EA7E-2BC6-12D6-81D3-C8A06D9D9654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AD7E6D-1EF0-0775-8689-BC2E4E439D61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288504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A38DB-AD29-DC95-D589-7546C3C32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9665ADDC-7C5A-570E-00B7-DD3B13EC7E90}"/>
              </a:ext>
            </a:extLst>
          </p:cNvPr>
          <p:cNvSpPr/>
          <p:nvPr/>
        </p:nvSpPr>
        <p:spPr>
          <a:xfrm>
            <a:off x="72452" y="76200"/>
            <a:ext cx="3039048" cy="67150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D60D24-7E77-A14D-2E68-892A0E542BC7}"/>
              </a:ext>
            </a:extLst>
          </p:cNvPr>
          <p:cNvGrpSpPr/>
          <p:nvPr/>
        </p:nvGrpSpPr>
        <p:grpSpPr>
          <a:xfrm>
            <a:off x="318205" y="1184101"/>
            <a:ext cx="2504776" cy="4715057"/>
            <a:chOff x="10046977" y="2940470"/>
            <a:chExt cx="1858151" cy="349783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B115FD8-20F9-C69D-6DED-1ED940964CDB}"/>
                </a:ext>
              </a:extLst>
            </p:cNvPr>
            <p:cNvSpPr/>
            <p:nvPr/>
          </p:nvSpPr>
          <p:spPr>
            <a:xfrm>
              <a:off x="10815207" y="3059049"/>
              <a:ext cx="1089921" cy="17978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2E68E-F42E-5A51-19AF-5982281DAA5E}"/>
                </a:ext>
              </a:extLst>
            </p:cNvPr>
            <p:cNvSpPr/>
            <p:nvPr/>
          </p:nvSpPr>
          <p:spPr bwMode="auto">
            <a:xfrm>
              <a:off x="11040411" y="3212296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64963D0D-ADD9-AFB0-41FC-951CB8ED466D}"/>
                </a:ext>
              </a:extLst>
            </p:cNvPr>
            <p:cNvSpPr/>
            <p:nvPr/>
          </p:nvSpPr>
          <p:spPr bwMode="auto">
            <a:xfrm rot="16200000" flipV="1">
              <a:off x="9584737" y="3781685"/>
              <a:ext cx="2071686" cy="389255"/>
            </a:xfrm>
            <a:prstGeom prst="trapezoid">
              <a:avLst>
                <a:gd name="adj" fmla="val 32515"/>
              </a:avLst>
            </a:prstGeom>
            <a:solidFill>
              <a:srgbClr val="00B0F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43EBC35-F6FF-9FAD-B617-52AC6ED55D97}"/>
                </a:ext>
              </a:extLst>
            </p:cNvPr>
            <p:cNvSpPr/>
            <p:nvPr/>
          </p:nvSpPr>
          <p:spPr bwMode="auto">
            <a:xfrm>
              <a:off x="10496877" y="3409245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C4A3EC6-9D5A-161A-407A-2EBC0F92D70B}"/>
                </a:ext>
              </a:extLst>
            </p:cNvPr>
            <p:cNvSpPr/>
            <p:nvPr/>
          </p:nvSpPr>
          <p:spPr bwMode="auto">
            <a:xfrm>
              <a:off x="10267796" y="3976312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40F4A44-A73A-94C1-6443-18451B703A42}"/>
                </a:ext>
              </a:extLst>
            </p:cNvPr>
            <p:cNvSpPr/>
            <p:nvPr/>
          </p:nvSpPr>
          <p:spPr bwMode="auto">
            <a:xfrm>
              <a:off x="10046977" y="4682147"/>
              <a:ext cx="621050" cy="1756157"/>
            </a:xfrm>
            <a:custGeom>
              <a:avLst/>
              <a:gdLst>
                <a:gd name="connsiteX0" fmla="*/ 323073 w 677166"/>
                <a:gd name="connsiteY0" fmla="*/ 0 h 1914837"/>
                <a:gd name="connsiteX1" fmla="*/ 610844 w 677166"/>
                <a:gd name="connsiteY1" fmla="*/ 331798 h 1914837"/>
                <a:gd name="connsiteX2" fmla="*/ 435087 w 677166"/>
                <a:gd name="connsiteY2" fmla="*/ 637522 h 1914837"/>
                <a:gd name="connsiteX3" fmla="*/ 385782 w 677166"/>
                <a:gd name="connsiteY3" fmla="*/ 648999 h 1914837"/>
                <a:gd name="connsiteX4" fmla="*/ 395122 w 677166"/>
                <a:gd name="connsiteY4" fmla="*/ 686358 h 1914837"/>
                <a:gd name="connsiteX5" fmla="*/ 439758 w 677166"/>
                <a:gd name="connsiteY5" fmla="*/ 695370 h 1914837"/>
                <a:gd name="connsiteX6" fmla="*/ 499534 w 677166"/>
                <a:gd name="connsiteY6" fmla="*/ 744594 h 1914837"/>
                <a:gd name="connsiteX7" fmla="*/ 500803 w 677166"/>
                <a:gd name="connsiteY7" fmla="*/ 747234 h 1914837"/>
                <a:gd name="connsiteX8" fmla="*/ 508642 w 677166"/>
                <a:gd name="connsiteY8" fmla="*/ 753249 h 1914837"/>
                <a:gd name="connsiteX9" fmla="*/ 670213 w 677166"/>
                <a:gd name="connsiteY9" fmla="*/ 1033098 h 1914837"/>
                <a:gd name="connsiteX10" fmla="*/ 676962 w 677166"/>
                <a:gd name="connsiteY10" fmla="*/ 1053170 h 1914837"/>
                <a:gd name="connsiteX11" fmla="*/ 676124 w 677166"/>
                <a:gd name="connsiteY11" fmla="*/ 1065199 h 1914837"/>
                <a:gd name="connsiteX12" fmla="*/ 677166 w 677166"/>
                <a:gd name="connsiteY12" fmla="*/ 1077100 h 1914837"/>
                <a:gd name="connsiteX13" fmla="*/ 649694 w 677166"/>
                <a:gd name="connsiteY13" fmla="*/ 1321601 h 1914837"/>
                <a:gd name="connsiteX14" fmla="*/ 590744 w 677166"/>
                <a:gd name="connsiteY14" fmla="*/ 1368642 h 1914837"/>
                <a:gd name="connsiteX15" fmla="*/ 590745 w 677166"/>
                <a:gd name="connsiteY15" fmla="*/ 1368644 h 1914837"/>
                <a:gd name="connsiteX16" fmla="*/ 543704 w 677166"/>
                <a:gd name="connsiteY16" fmla="*/ 1309694 h 1914837"/>
                <a:gd name="connsiteX17" fmla="*/ 570264 w 677166"/>
                <a:gd name="connsiteY17" fmla="*/ 1073296 h 1914837"/>
                <a:gd name="connsiteX18" fmla="*/ 522737 w 677166"/>
                <a:gd name="connsiteY18" fmla="*/ 990977 h 1914837"/>
                <a:gd name="connsiteX19" fmla="*/ 522737 w 677166"/>
                <a:gd name="connsiteY19" fmla="*/ 1278513 h 1914837"/>
                <a:gd name="connsiteX20" fmla="*/ 512060 w 677166"/>
                <a:gd name="connsiteY20" fmla="*/ 1331397 h 1914837"/>
                <a:gd name="connsiteX21" fmla="*/ 508358 w 677166"/>
                <a:gd name="connsiteY21" fmla="*/ 1336889 h 1914837"/>
                <a:gd name="connsiteX22" fmla="*/ 461765 w 677166"/>
                <a:gd name="connsiteY22" fmla="*/ 1806934 h 1914837"/>
                <a:gd name="connsiteX23" fmla="*/ 354493 w 677166"/>
                <a:gd name="connsiteY23" fmla="*/ 1806934 h 1914837"/>
                <a:gd name="connsiteX24" fmla="*/ 326002 w 677166"/>
                <a:gd name="connsiteY24" fmla="*/ 1519504 h 1914837"/>
                <a:gd name="connsiteX25" fmla="*/ 293330 w 677166"/>
                <a:gd name="connsiteY25" fmla="*/ 1914837 h 1914837"/>
                <a:gd name="connsiteX26" fmla="*/ 186058 w 677166"/>
                <a:gd name="connsiteY26" fmla="*/ 1914837 h 1914837"/>
                <a:gd name="connsiteX27" fmla="*/ 138365 w 677166"/>
                <a:gd name="connsiteY27" fmla="*/ 1337741 h 1914837"/>
                <a:gd name="connsiteX28" fmla="*/ 134088 w 677166"/>
                <a:gd name="connsiteY28" fmla="*/ 1331397 h 1914837"/>
                <a:gd name="connsiteX29" fmla="*/ 123411 w 677166"/>
                <a:gd name="connsiteY29" fmla="*/ 1278513 h 1914837"/>
                <a:gd name="connsiteX30" fmla="*/ 123411 w 677166"/>
                <a:gd name="connsiteY30" fmla="*/ 1030438 h 1914837"/>
                <a:gd name="connsiteX31" fmla="*/ 105754 w 677166"/>
                <a:gd name="connsiteY31" fmla="*/ 1067131 h 1914837"/>
                <a:gd name="connsiteX32" fmla="*/ 105753 w 677166"/>
                <a:gd name="connsiteY32" fmla="*/ 1207611 h 1914837"/>
                <a:gd name="connsiteX33" fmla="*/ 52876 w 677166"/>
                <a:gd name="connsiteY33" fmla="*/ 1260488 h 1914837"/>
                <a:gd name="connsiteX34" fmla="*/ 52877 w 677166"/>
                <a:gd name="connsiteY34" fmla="*/ 1260487 h 1914837"/>
                <a:gd name="connsiteX35" fmla="*/ 0 w 677166"/>
                <a:gd name="connsiteY35" fmla="*/ 1207610 h 1914837"/>
                <a:gd name="connsiteX36" fmla="*/ 0 w 677166"/>
                <a:gd name="connsiteY36" fmla="*/ 1053442 h 1914837"/>
                <a:gd name="connsiteX37" fmla="*/ 4155 w 677166"/>
                <a:gd name="connsiteY37" fmla="*/ 1032860 h 1914837"/>
                <a:gd name="connsiteX38" fmla="*/ 7679 w 677166"/>
                <a:gd name="connsiteY38" fmla="*/ 1027634 h 1914837"/>
                <a:gd name="connsiteX39" fmla="*/ 9119 w 677166"/>
                <a:gd name="connsiteY39" fmla="*/ 1021976 h 1914837"/>
                <a:gd name="connsiteX40" fmla="*/ 131814 w 677166"/>
                <a:gd name="connsiteY40" fmla="*/ 767008 h 1914837"/>
                <a:gd name="connsiteX41" fmla="*/ 138875 w 677166"/>
                <a:gd name="connsiteY41" fmla="*/ 760694 h 1914837"/>
                <a:gd name="connsiteX42" fmla="*/ 146615 w 677166"/>
                <a:gd name="connsiteY42" fmla="*/ 744594 h 1914837"/>
                <a:gd name="connsiteX43" fmla="*/ 206390 w 677166"/>
                <a:gd name="connsiteY43" fmla="*/ 695370 h 1914837"/>
                <a:gd name="connsiteX44" fmla="*/ 251026 w 677166"/>
                <a:gd name="connsiteY44" fmla="*/ 686358 h 1914837"/>
                <a:gd name="connsiteX45" fmla="*/ 260366 w 677166"/>
                <a:gd name="connsiteY45" fmla="*/ 648999 h 1914837"/>
                <a:gd name="connsiteX46" fmla="*/ 211060 w 677166"/>
                <a:gd name="connsiteY46" fmla="*/ 637522 h 1914837"/>
                <a:gd name="connsiteX47" fmla="*/ 35302 w 677166"/>
                <a:gd name="connsiteY47" fmla="*/ 331798 h 1914837"/>
                <a:gd name="connsiteX48" fmla="*/ 323073 w 677166"/>
                <a:gd name="connsiteY48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166" h="1914837">
                  <a:moveTo>
                    <a:pt x="323073" y="0"/>
                  </a:moveTo>
                  <a:cubicBezTo>
                    <a:pt x="482005" y="0"/>
                    <a:pt x="610844" y="148551"/>
                    <a:pt x="610844" y="331798"/>
                  </a:cubicBezTo>
                  <a:cubicBezTo>
                    <a:pt x="610844" y="469233"/>
                    <a:pt x="538372" y="587152"/>
                    <a:pt x="435087" y="637522"/>
                  </a:cubicBezTo>
                  <a:lnTo>
                    <a:pt x="385782" y="648999"/>
                  </a:lnTo>
                  <a:lnTo>
                    <a:pt x="395122" y="686358"/>
                  </a:lnTo>
                  <a:lnTo>
                    <a:pt x="439758" y="695370"/>
                  </a:lnTo>
                  <a:cubicBezTo>
                    <a:pt x="464140" y="705683"/>
                    <a:pt x="484885" y="722910"/>
                    <a:pt x="499534" y="744594"/>
                  </a:cubicBezTo>
                  <a:lnTo>
                    <a:pt x="500803" y="747234"/>
                  </a:lnTo>
                  <a:lnTo>
                    <a:pt x="508642" y="753249"/>
                  </a:lnTo>
                  <a:lnTo>
                    <a:pt x="670213" y="1033098"/>
                  </a:lnTo>
                  <a:cubicBezTo>
                    <a:pt x="673894" y="1039475"/>
                    <a:pt x="676109" y="1046296"/>
                    <a:pt x="676962" y="1053170"/>
                  </a:cubicBezTo>
                  <a:lnTo>
                    <a:pt x="676124" y="1065199"/>
                  </a:lnTo>
                  <a:lnTo>
                    <a:pt x="677166" y="1077100"/>
                  </a:lnTo>
                  <a:lnTo>
                    <a:pt x="649694" y="1321601"/>
                  </a:lnTo>
                  <a:cubicBezTo>
                    <a:pt x="646405" y="1350870"/>
                    <a:pt x="620013" y="1371931"/>
                    <a:pt x="590744" y="1368642"/>
                  </a:cubicBezTo>
                  <a:lnTo>
                    <a:pt x="590745" y="1368644"/>
                  </a:lnTo>
                  <a:cubicBezTo>
                    <a:pt x="561476" y="1365355"/>
                    <a:pt x="540415" y="1338962"/>
                    <a:pt x="543704" y="1309694"/>
                  </a:cubicBezTo>
                  <a:lnTo>
                    <a:pt x="570264" y="1073296"/>
                  </a:lnTo>
                  <a:lnTo>
                    <a:pt x="522737" y="990977"/>
                  </a:lnTo>
                  <a:lnTo>
                    <a:pt x="522737" y="1278513"/>
                  </a:lnTo>
                  <a:cubicBezTo>
                    <a:pt x="522737" y="1297272"/>
                    <a:pt x="518935" y="1315143"/>
                    <a:pt x="512060" y="1331397"/>
                  </a:cubicBezTo>
                  <a:lnTo>
                    <a:pt x="508358" y="1336889"/>
                  </a:lnTo>
                  <a:lnTo>
                    <a:pt x="461765" y="1806934"/>
                  </a:lnTo>
                  <a:lnTo>
                    <a:pt x="354493" y="1806934"/>
                  </a:lnTo>
                  <a:lnTo>
                    <a:pt x="326002" y="1519504"/>
                  </a:lnTo>
                  <a:lnTo>
                    <a:pt x="293330" y="1914837"/>
                  </a:lnTo>
                  <a:lnTo>
                    <a:pt x="186058" y="1914837"/>
                  </a:lnTo>
                  <a:lnTo>
                    <a:pt x="138365" y="1337741"/>
                  </a:lnTo>
                  <a:lnTo>
                    <a:pt x="134088" y="1331397"/>
                  </a:lnTo>
                  <a:cubicBezTo>
                    <a:pt x="127213" y="1315143"/>
                    <a:pt x="123411" y="1297272"/>
                    <a:pt x="123411" y="1278513"/>
                  </a:cubicBezTo>
                  <a:lnTo>
                    <a:pt x="123411" y="1030438"/>
                  </a:lnTo>
                  <a:lnTo>
                    <a:pt x="105754" y="1067131"/>
                  </a:lnTo>
                  <a:lnTo>
                    <a:pt x="105753" y="1207611"/>
                  </a:lnTo>
                  <a:cubicBezTo>
                    <a:pt x="105753" y="1236814"/>
                    <a:pt x="82079" y="1260488"/>
                    <a:pt x="52876" y="1260488"/>
                  </a:cubicBezTo>
                  <a:lnTo>
                    <a:pt x="52877" y="1260487"/>
                  </a:lnTo>
                  <a:cubicBezTo>
                    <a:pt x="23674" y="1260487"/>
                    <a:pt x="0" y="1236813"/>
                    <a:pt x="0" y="1207610"/>
                  </a:cubicBezTo>
                  <a:lnTo>
                    <a:pt x="0" y="1053442"/>
                  </a:lnTo>
                  <a:cubicBezTo>
                    <a:pt x="0" y="1046141"/>
                    <a:pt x="1480" y="1039186"/>
                    <a:pt x="4155" y="1032860"/>
                  </a:cubicBezTo>
                  <a:lnTo>
                    <a:pt x="7679" y="1027634"/>
                  </a:lnTo>
                  <a:lnTo>
                    <a:pt x="9119" y="1021976"/>
                  </a:lnTo>
                  <a:lnTo>
                    <a:pt x="131814" y="767008"/>
                  </a:lnTo>
                  <a:lnTo>
                    <a:pt x="138875" y="760694"/>
                  </a:lnTo>
                  <a:lnTo>
                    <a:pt x="146615" y="744594"/>
                  </a:lnTo>
                  <a:cubicBezTo>
                    <a:pt x="161264" y="722910"/>
                    <a:pt x="182009" y="705683"/>
                    <a:pt x="206390" y="695370"/>
                  </a:cubicBezTo>
                  <a:lnTo>
                    <a:pt x="251026" y="686358"/>
                  </a:lnTo>
                  <a:lnTo>
                    <a:pt x="260366" y="648999"/>
                  </a:lnTo>
                  <a:lnTo>
                    <a:pt x="211060" y="637522"/>
                  </a:lnTo>
                  <a:cubicBezTo>
                    <a:pt x="107774" y="587152"/>
                    <a:pt x="35302" y="469233"/>
                    <a:pt x="35302" y="331798"/>
                  </a:cubicBezTo>
                  <a:cubicBezTo>
                    <a:pt x="35302" y="148551"/>
                    <a:pt x="164141" y="0"/>
                    <a:pt x="32307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64E881-3838-C44D-F908-28DB818D467F}"/>
              </a:ext>
            </a:extLst>
          </p:cNvPr>
          <p:cNvSpPr/>
          <p:nvPr/>
        </p:nvSpPr>
        <p:spPr>
          <a:xfrm>
            <a:off x="734186" y="4434941"/>
            <a:ext cx="1642017" cy="1642017"/>
          </a:xfrm>
          <a:custGeom>
            <a:avLst/>
            <a:gdLst>
              <a:gd name="connsiteX0" fmla="*/ 257069 w 1486770"/>
              <a:gd name="connsiteY0" fmla="*/ 0 h 1486770"/>
              <a:gd name="connsiteX1" fmla="*/ 743385 w 1486770"/>
              <a:gd name="connsiteY1" fmla="*/ 486316 h 1486770"/>
              <a:gd name="connsiteX2" fmla="*/ 1229701 w 1486770"/>
              <a:gd name="connsiteY2" fmla="*/ 0 h 1486770"/>
              <a:gd name="connsiteX3" fmla="*/ 1486770 w 1486770"/>
              <a:gd name="connsiteY3" fmla="*/ 257069 h 1486770"/>
              <a:gd name="connsiteX4" fmla="*/ 1000454 w 1486770"/>
              <a:gd name="connsiteY4" fmla="*/ 743385 h 1486770"/>
              <a:gd name="connsiteX5" fmla="*/ 1486770 w 1486770"/>
              <a:gd name="connsiteY5" fmla="*/ 1229701 h 1486770"/>
              <a:gd name="connsiteX6" fmla="*/ 1229701 w 1486770"/>
              <a:gd name="connsiteY6" fmla="*/ 1486770 h 1486770"/>
              <a:gd name="connsiteX7" fmla="*/ 743385 w 1486770"/>
              <a:gd name="connsiteY7" fmla="*/ 1000454 h 1486770"/>
              <a:gd name="connsiteX8" fmla="*/ 257069 w 1486770"/>
              <a:gd name="connsiteY8" fmla="*/ 1486770 h 1486770"/>
              <a:gd name="connsiteX9" fmla="*/ 0 w 1486770"/>
              <a:gd name="connsiteY9" fmla="*/ 1229701 h 1486770"/>
              <a:gd name="connsiteX10" fmla="*/ 486316 w 1486770"/>
              <a:gd name="connsiteY10" fmla="*/ 743385 h 1486770"/>
              <a:gd name="connsiteX11" fmla="*/ 0 w 1486770"/>
              <a:gd name="connsiteY11" fmla="*/ 257069 h 1486770"/>
              <a:gd name="connsiteX12" fmla="*/ 257069 w 1486770"/>
              <a:gd name="connsiteY12" fmla="*/ 0 h 1486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86770" h="1486770">
                <a:moveTo>
                  <a:pt x="257069" y="0"/>
                </a:moveTo>
                <a:lnTo>
                  <a:pt x="743385" y="486316"/>
                </a:lnTo>
                <a:lnTo>
                  <a:pt x="1229701" y="0"/>
                </a:lnTo>
                <a:lnTo>
                  <a:pt x="1486770" y="257069"/>
                </a:lnTo>
                <a:lnTo>
                  <a:pt x="1000454" y="743385"/>
                </a:lnTo>
                <a:lnTo>
                  <a:pt x="1486770" y="1229701"/>
                </a:lnTo>
                <a:lnTo>
                  <a:pt x="1229701" y="1486770"/>
                </a:lnTo>
                <a:lnTo>
                  <a:pt x="743385" y="1000454"/>
                </a:lnTo>
                <a:lnTo>
                  <a:pt x="257069" y="1486770"/>
                </a:lnTo>
                <a:lnTo>
                  <a:pt x="0" y="1229701"/>
                </a:lnTo>
                <a:lnTo>
                  <a:pt x="486316" y="743385"/>
                </a:lnTo>
                <a:lnTo>
                  <a:pt x="0" y="257069"/>
                </a:lnTo>
                <a:lnTo>
                  <a:pt x="257069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1E4AAF-B7BF-8B1F-B2E0-E4438A07D822}"/>
              </a:ext>
            </a:extLst>
          </p:cNvPr>
          <p:cNvSpPr txBox="1"/>
          <p:nvPr/>
        </p:nvSpPr>
        <p:spPr>
          <a:xfrm>
            <a:off x="3415659" y="573913"/>
            <a:ext cx="6134742" cy="432050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共連れ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504796-F3FF-9478-72A7-CD6A43ACB3B8}"/>
              </a:ext>
            </a:extLst>
          </p:cNvPr>
          <p:cNvSpPr txBox="1"/>
          <p:nvPr/>
        </p:nvSpPr>
        <p:spPr>
          <a:xfrm>
            <a:off x="3415659" y="5542690"/>
            <a:ext cx="6134742" cy="8301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入室はひとりずつ</a:t>
            </a:r>
          </a:p>
        </p:txBody>
      </p:sp>
    </p:spTree>
    <p:extLst>
      <p:ext uri="{BB962C8B-B14F-4D97-AF65-F5344CB8AC3E}">
        <p14:creationId xmlns:p14="http://schemas.microsoft.com/office/powerpoint/2010/main" val="2573155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popg91_共連れ禁止／厳禁</dc:title>
  <dc:subject>popg91_共連れ禁止／厳禁</dc:subject>
  <dc:creator>でじけろお</dc:creator>
  <cp:lastModifiedBy/>
  <cp:revision>1</cp:revision>
  <dcterms:created xsi:type="dcterms:W3CDTF">2014-12-04T06:28:23Z</dcterms:created>
  <dcterms:modified xsi:type="dcterms:W3CDTF">2024-11-22T09:03:34Z</dcterms:modified>
  <cp:version>1</cp:version>
</cp:coreProperties>
</file>