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5" r:id="rId3"/>
    <p:sldId id="302" r:id="rId4"/>
    <p:sldId id="306" r:id="rId5"/>
    <p:sldId id="298" r:id="rId6"/>
    <p:sldId id="30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6B8E73-ADF8-7F22-5AAC-58C40860EDD6}"/>
              </a:ext>
            </a:extLst>
          </p:cNvPr>
          <p:cNvSpPr txBox="1"/>
          <p:nvPr/>
        </p:nvSpPr>
        <p:spPr>
          <a:xfrm rot="5400000">
            <a:off x="-632251" y="2359153"/>
            <a:ext cx="8101580" cy="51755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入室時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共連れ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厳禁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E152C-68B2-389D-7D40-B66B3DB3A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0587AFA-115D-05A6-7590-62B3F985F68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16C985E7-5112-31EE-BFE5-C39D0E2FDA16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1486B02-D1B6-A717-AAD4-97B007CDFF47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12880A1-4FB0-04A7-1A14-520B3CAB0192}"/>
              </a:ext>
            </a:extLst>
          </p:cNvPr>
          <p:cNvSpPr txBox="1"/>
          <p:nvPr/>
        </p:nvSpPr>
        <p:spPr>
          <a:xfrm rot="5400000">
            <a:off x="-632251" y="2359153"/>
            <a:ext cx="8101580" cy="51755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入室時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共連れ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厳禁</a:t>
            </a:r>
          </a:p>
        </p:txBody>
      </p:sp>
    </p:spTree>
    <p:extLst>
      <p:ext uri="{BB962C8B-B14F-4D97-AF65-F5344CB8AC3E}">
        <p14:creationId xmlns:p14="http://schemas.microsoft.com/office/powerpoint/2010/main" val="302147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9A2586-1397-53E7-B280-2DCEE0E891C6}"/>
              </a:ext>
            </a:extLst>
          </p:cNvPr>
          <p:cNvSpPr txBox="1"/>
          <p:nvPr/>
        </p:nvSpPr>
        <p:spPr>
          <a:xfrm>
            <a:off x="435427" y="438912"/>
            <a:ext cx="6001950" cy="585206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DC85A8F-65DD-CE91-0630-D7DE8094ED17}"/>
              </a:ext>
            </a:extLst>
          </p:cNvPr>
          <p:cNvGrpSpPr/>
          <p:nvPr/>
        </p:nvGrpSpPr>
        <p:grpSpPr>
          <a:xfrm>
            <a:off x="2078850" y="6708195"/>
            <a:ext cx="4306389" cy="2726870"/>
            <a:chOff x="-2824292" y="2455379"/>
            <a:chExt cx="3271693" cy="207168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250B2BCC-EEF6-EC53-E2EB-CF49DB171C2F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91260DE1-75FB-ADA7-0FBF-CDB6D530D655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EF4A717-B838-BDB4-BDC5-F6FB0398E51B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E7EFB84-F2FA-0F98-7361-C16F08932C0F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8D2A1571-6AB3-333C-9C17-AD7790EE8B3C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B883F6B6-5058-02F6-9107-8F25664C745A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4FBE5E6-63E3-E290-D6E1-35B7F61C9D8D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55EE628-9770-A12C-596A-829C983CFD6C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平行四辺形 21">
                <a:extLst>
                  <a:ext uri="{FF2B5EF4-FFF2-40B4-BE49-F238E27FC236}">
                    <a16:creationId xmlns:a16="http://schemas.microsoft.com/office/drawing/2014/main" id="{4E49E7F3-300C-469B-1908-95F64EAC657F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C54724A-6DFD-62C1-F861-399F42F1C3A4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65B3E69-E6F8-C72D-193C-CC5BBB347501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99CC0A5-6D3A-4526-1530-93C4D7AB1996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69F82259-C530-8076-FCF9-CA73C27205AA}"/>
              </a:ext>
            </a:extLst>
          </p:cNvPr>
          <p:cNvSpPr/>
          <p:nvPr/>
        </p:nvSpPr>
        <p:spPr>
          <a:xfrm>
            <a:off x="566321" y="726731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54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8A47F-5C15-BC23-AF7E-A7918E67A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4970B0B-C8FE-F546-204C-E462A219AE7F}"/>
              </a:ext>
            </a:extLst>
          </p:cNvPr>
          <p:cNvSpPr/>
          <p:nvPr/>
        </p:nvSpPr>
        <p:spPr>
          <a:xfrm>
            <a:off x="100263" y="73151"/>
            <a:ext cx="6666297" cy="642850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B6F037-4EBD-3F69-05B1-0E5566BE5C16}"/>
              </a:ext>
            </a:extLst>
          </p:cNvPr>
          <p:cNvSpPr txBox="1"/>
          <p:nvPr/>
        </p:nvSpPr>
        <p:spPr>
          <a:xfrm>
            <a:off x="472003" y="457200"/>
            <a:ext cx="5928798" cy="554700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4B5B45A-C2E4-9B4C-3C78-95934BC3B133}"/>
              </a:ext>
            </a:extLst>
          </p:cNvPr>
          <p:cNvGrpSpPr/>
          <p:nvPr/>
        </p:nvGrpSpPr>
        <p:grpSpPr>
          <a:xfrm>
            <a:off x="2078850" y="6824147"/>
            <a:ext cx="4306389" cy="2726870"/>
            <a:chOff x="-2824292" y="2455379"/>
            <a:chExt cx="3271693" cy="207168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AB828B2-1F97-1A7D-62D6-A6BBF5BDF912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898713FB-DA09-9563-3B43-07BD632E8291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860D07E-DD2C-C147-593E-9EE12266BB78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088F7D5-D081-CCC1-687D-998DB09C1FE3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7179459F-F80F-1776-5B62-D729BFD342C2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E696A13-AD03-8493-B23B-8A28D432DFEF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E34F39F-05F5-EA78-4826-33B11ABA8AAE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9EE2CEC-0800-F274-B0EF-294B2E1B2296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平行四辺形 21">
                <a:extLst>
                  <a:ext uri="{FF2B5EF4-FFF2-40B4-BE49-F238E27FC236}">
                    <a16:creationId xmlns:a16="http://schemas.microsoft.com/office/drawing/2014/main" id="{61E82910-34BE-47B6-37A4-6D778B2E5C09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4CF2540-3715-B367-253D-E1B29DBEB9E7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31388FD-B032-A526-407D-6B0FFBEC9513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F57A1FA-13D3-9444-27B5-3813B06531D1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8BB0FB39-CE52-2BF3-72C4-9A65C1038495}"/>
              </a:ext>
            </a:extLst>
          </p:cNvPr>
          <p:cNvSpPr/>
          <p:nvPr/>
        </p:nvSpPr>
        <p:spPr>
          <a:xfrm>
            <a:off x="566321" y="7383270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67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-271076" y="4163513"/>
            <a:ext cx="9116316" cy="159396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共連れ禁止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013D03-1203-CB69-1491-5FAEF488CFC5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7CF0579F-56F6-A427-260D-5C1C72ED2D79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6860CD3-444B-5B71-6236-A41DA9C51174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73E8B33-5B94-3FE6-D2C8-3C2CE2745420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E2E3624-4DD7-19E4-E8F6-C8F28565D70C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6892EE2-ECAB-AB48-9ECF-23896C92BB7E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1D98F9A-3615-F76F-49AD-ED3CF89C6089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C800E60-7FFC-AE9A-ECA1-7BA49A42CD95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F432AE4-8346-8988-AE32-70034AD77BA4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5FECE28-3B6A-08CD-16D5-FD4C530A03B2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8509CAA-3CBF-6A92-AE57-319CFC48AC95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D307918-DD54-A037-8A1A-73B12FC847B5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773BB0-F5EB-CCAC-E5DD-6D5F0E7F5593}"/>
              </a:ext>
            </a:extLst>
          </p:cNvPr>
          <p:cNvSpPr txBox="1"/>
          <p:nvPr/>
        </p:nvSpPr>
        <p:spPr>
          <a:xfrm rot="5400000">
            <a:off x="3855570" y="1905249"/>
            <a:ext cx="4115831" cy="11100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B3A5F-E5FF-D6FD-59A3-8A87B60B4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209E2C8-9D08-C546-3F96-3A107ED34496}"/>
              </a:ext>
            </a:extLst>
          </p:cNvPr>
          <p:cNvSpPr/>
          <p:nvPr/>
        </p:nvSpPr>
        <p:spPr>
          <a:xfrm>
            <a:off x="3080084" y="65315"/>
            <a:ext cx="3704764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883419D-2215-2CF6-9196-16703118F98A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83F23147-42B7-FAFA-7C81-F99A75E835BA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E4316F3-D3D3-E944-D67C-1CD6E7F2F0D8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19E4D60-DA43-A194-9F85-568BE3F5276B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6DA1FA7-6A7F-FB3C-B6AF-A79A02BE735B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4EA0D45-71E0-349B-C307-3E170C530E81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3F06C18-E155-E51D-166C-5ABF15E607D1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EE1793C-986A-710B-E0A2-454A7B93D03A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2739037-18A1-61D7-5243-2186C63B4D9A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DDD7F53-36B5-D31B-103F-D732AF80F368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AB297CA8-76EB-8018-529F-DE3C8F4E7212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CBB84A0-422C-E887-4F5F-9A4D4BB4F1A9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CEC385A-0A31-DAC1-3F23-2AB75774A4F6}"/>
              </a:ext>
            </a:extLst>
          </p:cNvPr>
          <p:cNvSpPr txBox="1"/>
          <p:nvPr/>
        </p:nvSpPr>
        <p:spPr>
          <a:xfrm rot="5400000">
            <a:off x="-271076" y="4163513"/>
            <a:ext cx="9116316" cy="159396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共連れ厳禁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7942494-3DD0-F6AB-833B-1CC4A933AF6E}"/>
              </a:ext>
            </a:extLst>
          </p:cNvPr>
          <p:cNvSpPr txBox="1"/>
          <p:nvPr/>
        </p:nvSpPr>
        <p:spPr>
          <a:xfrm rot="5400000">
            <a:off x="3855570" y="1905249"/>
            <a:ext cx="4115831" cy="11100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81072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popg92_入室時共連れ禁止／厳禁</dc:title>
  <dc:subject>popg92_入室時共連れ禁止／厳禁</dc:subject>
  <dc:creator>でじけろお</dc:creator>
  <cp:lastModifiedBy/>
  <cp:revision>1</cp:revision>
  <dcterms:created xsi:type="dcterms:W3CDTF">2014-12-04T06:28:15Z</dcterms:created>
  <dcterms:modified xsi:type="dcterms:W3CDTF">2024-11-22T09:15:21Z</dcterms:modified>
  <cp:version>1</cp:version>
</cp:coreProperties>
</file>