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05" r:id="rId3"/>
    <p:sldId id="302" r:id="rId4"/>
    <p:sldId id="306" r:id="rId5"/>
    <p:sldId id="298" r:id="rId6"/>
    <p:sldId id="307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CC9900"/>
    <a:srgbClr val="FFCC99"/>
    <a:srgbClr val="FF6600"/>
    <a:srgbClr val="CC66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3" d="100"/>
          <a:sy n="53" d="100"/>
        </p:scale>
        <p:origin x="1236" y="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675F01C-61FE-4D53-8CF9-8EC08DB11ECD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372B8B14-5B65-422F-99C1-5271F3C4DE0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E57E941-D745-4FE3-B142-63EF3BF8E3B5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E6B8E73-ADF8-7F22-5AAC-58C40860EDD6}"/>
              </a:ext>
            </a:extLst>
          </p:cNvPr>
          <p:cNvSpPr txBox="1"/>
          <p:nvPr/>
        </p:nvSpPr>
        <p:spPr>
          <a:xfrm rot="5400000">
            <a:off x="-632251" y="2359153"/>
            <a:ext cx="8101580" cy="517550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ゲートの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  <a:p>
            <a:r>
              <a:rPr lang="ja-JP" altLang="en-US" sz="8800" dirty="0">
                <a:effectLst/>
              </a:rPr>
              <a:t>共連れ厳禁</a:t>
            </a:r>
          </a:p>
        </p:txBody>
      </p:sp>
    </p:spTree>
    <p:extLst>
      <p:ext uri="{BB962C8B-B14F-4D97-AF65-F5344CB8AC3E}">
        <p14:creationId xmlns:p14="http://schemas.microsoft.com/office/powerpoint/2010/main" val="8348541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7BE152C-68B2-389D-7D40-B66B3DB3A3B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0587AFA-115D-05A6-7590-62B3F985F68D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16C985E7-5112-31EE-BFE5-C39D0E2FDA16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D1486B02-D1B6-A717-AAD4-97B007CDFF47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A12880A1-4FB0-04A7-1A14-520B3CAB0192}"/>
              </a:ext>
            </a:extLst>
          </p:cNvPr>
          <p:cNvSpPr txBox="1"/>
          <p:nvPr/>
        </p:nvSpPr>
        <p:spPr>
          <a:xfrm rot="5400000">
            <a:off x="-632251" y="2359153"/>
            <a:ext cx="8101580" cy="517550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effectLst/>
              </a:rPr>
              <a:t>ゲートの</a:t>
            </a:r>
            <a:endParaRPr lang="en-US" altLang="ja-JP" sz="8800" dirty="0">
              <a:effectLst/>
            </a:endParaRPr>
          </a:p>
          <a:p>
            <a:r>
              <a:rPr lang="ja-JP" altLang="en-US" sz="8800" dirty="0">
                <a:effectLst/>
              </a:rPr>
              <a:t>共連れ厳禁</a:t>
            </a:r>
          </a:p>
        </p:txBody>
      </p:sp>
    </p:spTree>
    <p:extLst>
      <p:ext uri="{BB962C8B-B14F-4D97-AF65-F5344CB8AC3E}">
        <p14:creationId xmlns:p14="http://schemas.microsoft.com/office/powerpoint/2010/main" val="30214799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39A2586-1397-53E7-B280-2DCEE0E891C6}"/>
              </a:ext>
            </a:extLst>
          </p:cNvPr>
          <p:cNvSpPr txBox="1"/>
          <p:nvPr/>
        </p:nvSpPr>
        <p:spPr>
          <a:xfrm>
            <a:off x="435427" y="438912"/>
            <a:ext cx="6001950" cy="5852061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ゲートの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共連れ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禁止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33C34FBB-F5A6-0DC2-CE9A-1C2733E20D27}"/>
              </a:ext>
            </a:extLst>
          </p:cNvPr>
          <p:cNvGrpSpPr/>
          <p:nvPr/>
        </p:nvGrpSpPr>
        <p:grpSpPr>
          <a:xfrm>
            <a:off x="566321" y="7027387"/>
            <a:ext cx="5818918" cy="2312813"/>
            <a:chOff x="566321" y="7027387"/>
            <a:chExt cx="5818918" cy="2312813"/>
          </a:xfrm>
        </p:grpSpPr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E3883F5E-1A08-F7F9-5BE4-8DF3AE47D1FE}"/>
                </a:ext>
              </a:extLst>
            </p:cNvPr>
            <p:cNvSpPr/>
            <p:nvPr/>
          </p:nvSpPr>
          <p:spPr>
            <a:xfrm>
              <a:off x="1437492" y="8233888"/>
              <a:ext cx="2384468" cy="1020945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D34820F1-6612-2AAB-E7CF-9C6C2AFE085A}"/>
                </a:ext>
              </a:extLst>
            </p:cNvPr>
            <p:cNvSpPr/>
            <p:nvPr/>
          </p:nvSpPr>
          <p:spPr bwMode="auto">
            <a:xfrm>
              <a:off x="1447861" y="8074253"/>
              <a:ext cx="2363585" cy="168337"/>
            </a:xfrm>
            <a:prstGeom prst="trapezoid">
              <a:avLst/>
            </a:pr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7DC85A8F-65DD-CE91-0630-D7DE8094ED17}"/>
                </a:ext>
              </a:extLst>
            </p:cNvPr>
            <p:cNvGrpSpPr/>
            <p:nvPr/>
          </p:nvGrpSpPr>
          <p:grpSpPr>
            <a:xfrm>
              <a:off x="2847060" y="7027387"/>
              <a:ext cx="3538179" cy="2312813"/>
              <a:chOff x="-2240660" y="2697878"/>
              <a:chExt cx="2688061" cy="1757114"/>
            </a:xfrm>
          </p:grpSpPr>
          <p:grpSp>
            <p:nvGrpSpPr>
              <p:cNvPr id="7" name="グループ化 6">
                <a:extLst>
                  <a:ext uri="{FF2B5EF4-FFF2-40B4-BE49-F238E27FC236}">
                    <a16:creationId xmlns:a16="http://schemas.microsoft.com/office/drawing/2014/main" id="{8EF4A717-B838-BDB4-BDC5-F6FB0398E51B}"/>
                  </a:ext>
                </a:extLst>
              </p:cNvPr>
              <p:cNvGrpSpPr/>
              <p:nvPr/>
            </p:nvGrpSpPr>
            <p:grpSpPr>
              <a:xfrm>
                <a:off x="-2240660" y="2707209"/>
                <a:ext cx="950497" cy="1747783"/>
                <a:chOff x="4893995" y="4866209"/>
                <a:chExt cx="950497" cy="1747783"/>
              </a:xfrm>
            </p:grpSpPr>
            <p:sp>
              <p:nvSpPr>
                <p:cNvPr id="17" name="フリーフォーム: 図形 16">
                  <a:extLst>
                    <a:ext uri="{FF2B5EF4-FFF2-40B4-BE49-F238E27FC236}">
                      <a16:creationId xmlns:a16="http://schemas.microsoft.com/office/drawing/2014/main" id="{1E7EFB84-F2FA-0F98-7361-C16F08932C0F}"/>
                    </a:ext>
                  </a:extLst>
                </p:cNvPr>
                <p:cNvSpPr/>
                <p:nvPr/>
              </p:nvSpPr>
              <p:spPr bwMode="auto">
                <a:xfrm>
                  <a:off x="4996615" y="5545204"/>
                  <a:ext cx="847877" cy="1068788"/>
                </a:xfrm>
                <a:custGeom>
                  <a:avLst/>
                  <a:gdLst>
                    <a:gd name="connsiteX0" fmla="*/ 421411 w 847877"/>
                    <a:gd name="connsiteY0" fmla="*/ 0 h 1068788"/>
                    <a:gd name="connsiteX1" fmla="*/ 485377 w 847877"/>
                    <a:gd name="connsiteY1" fmla="*/ 12914 h 1068788"/>
                    <a:gd name="connsiteX2" fmla="*/ 533386 w 847877"/>
                    <a:gd name="connsiteY2" fmla="*/ 45283 h 1068788"/>
                    <a:gd name="connsiteX3" fmla="*/ 545615 w 847877"/>
                    <a:gd name="connsiteY3" fmla="*/ 50348 h 1068788"/>
                    <a:gd name="connsiteX4" fmla="*/ 712105 w 847877"/>
                    <a:gd name="connsiteY4" fmla="*/ 216836 h 1068788"/>
                    <a:gd name="connsiteX5" fmla="*/ 713346 w 847877"/>
                    <a:gd name="connsiteY5" fmla="*/ 219834 h 1068788"/>
                    <a:gd name="connsiteX6" fmla="*/ 718299 w 847877"/>
                    <a:gd name="connsiteY6" fmla="*/ 225449 h 1068788"/>
                    <a:gd name="connsiteX7" fmla="*/ 840724 w 847877"/>
                    <a:gd name="connsiteY7" fmla="*/ 437496 h 1068788"/>
                    <a:gd name="connsiteX8" fmla="*/ 821204 w 847877"/>
                    <a:gd name="connsiteY8" fmla="*/ 510344 h 1068788"/>
                    <a:gd name="connsiteX9" fmla="*/ 821206 w 847877"/>
                    <a:gd name="connsiteY9" fmla="*/ 510345 h 1068788"/>
                    <a:gd name="connsiteX10" fmla="*/ 748357 w 847877"/>
                    <a:gd name="connsiteY10" fmla="*/ 490825 h 1068788"/>
                    <a:gd name="connsiteX11" fmla="*/ 629648 w 847877"/>
                    <a:gd name="connsiteY11" fmla="*/ 285215 h 1068788"/>
                    <a:gd name="connsiteX12" fmla="*/ 585744 w 847877"/>
                    <a:gd name="connsiteY12" fmla="*/ 241312 h 1068788"/>
                    <a:gd name="connsiteX13" fmla="*/ 585744 w 847877"/>
                    <a:gd name="connsiteY13" fmla="*/ 512319 h 1068788"/>
                    <a:gd name="connsiteX14" fmla="*/ 578356 w 847877"/>
                    <a:gd name="connsiteY14" fmla="*/ 561187 h 1068788"/>
                    <a:gd name="connsiteX15" fmla="*/ 571728 w 847877"/>
                    <a:gd name="connsiteY15" fmla="*/ 574974 h 1068788"/>
                    <a:gd name="connsiteX16" fmla="*/ 693957 w 847877"/>
                    <a:gd name="connsiteY16" fmla="*/ 843990 h 1068788"/>
                    <a:gd name="connsiteX17" fmla="*/ 831375 w 847877"/>
                    <a:gd name="connsiteY17" fmla="*/ 1007497 h 1068788"/>
                    <a:gd name="connsiteX18" fmla="*/ 770084 w 847877"/>
                    <a:gd name="connsiteY18" fmla="*/ 1068788 h 1068788"/>
                    <a:gd name="connsiteX19" fmla="*/ 585592 w 847877"/>
                    <a:gd name="connsiteY19" fmla="*/ 913733 h 1068788"/>
                    <a:gd name="connsiteX20" fmla="*/ 585380 w 847877"/>
                    <a:gd name="connsiteY20" fmla="*/ 913855 h 1068788"/>
                    <a:gd name="connsiteX21" fmla="*/ 584845 w 847877"/>
                    <a:gd name="connsiteY21" fmla="*/ 913105 h 1068788"/>
                    <a:gd name="connsiteX22" fmla="*/ 583458 w 847877"/>
                    <a:gd name="connsiteY22" fmla="*/ 911940 h 1068788"/>
                    <a:gd name="connsiteX23" fmla="*/ 583781 w 847877"/>
                    <a:gd name="connsiteY23" fmla="*/ 911618 h 1068788"/>
                    <a:gd name="connsiteX24" fmla="*/ 428143 w 847877"/>
                    <a:gd name="connsiteY24" fmla="*/ 693945 h 1068788"/>
                    <a:gd name="connsiteX25" fmla="*/ 197435 w 847877"/>
                    <a:gd name="connsiteY25" fmla="*/ 883686 h 1068788"/>
                    <a:gd name="connsiteX26" fmla="*/ 75066 w 847877"/>
                    <a:gd name="connsiteY26" fmla="*/ 1058740 h 1068788"/>
                    <a:gd name="connsiteX27" fmla="*/ 0 w 847877"/>
                    <a:gd name="connsiteY27" fmla="*/ 1015401 h 1068788"/>
                    <a:gd name="connsiteX28" fmla="*/ 102021 w 847877"/>
                    <a:gd name="connsiteY28" fmla="*/ 797064 h 1068788"/>
                    <a:gd name="connsiteX29" fmla="*/ 101849 w 847877"/>
                    <a:gd name="connsiteY29" fmla="*/ 796891 h 1068788"/>
                    <a:gd name="connsiteX30" fmla="*/ 102434 w 847877"/>
                    <a:gd name="connsiteY30" fmla="*/ 796180 h 1068788"/>
                    <a:gd name="connsiteX31" fmla="*/ 103201 w 847877"/>
                    <a:gd name="connsiteY31" fmla="*/ 794539 h 1068788"/>
                    <a:gd name="connsiteX32" fmla="*/ 103595 w 847877"/>
                    <a:gd name="connsiteY32" fmla="*/ 794767 h 1068788"/>
                    <a:gd name="connsiteX33" fmla="*/ 275979 w 847877"/>
                    <a:gd name="connsiteY33" fmla="*/ 585164 h 1068788"/>
                    <a:gd name="connsiteX34" fmla="*/ 269992 w 847877"/>
                    <a:gd name="connsiteY34" fmla="*/ 576285 h 1068788"/>
                    <a:gd name="connsiteX35" fmla="*/ 257078 w 847877"/>
                    <a:gd name="connsiteY35" fmla="*/ 512319 h 1068788"/>
                    <a:gd name="connsiteX36" fmla="*/ 257078 w 847877"/>
                    <a:gd name="connsiteY36" fmla="*/ 333398 h 1068788"/>
                    <a:gd name="connsiteX37" fmla="*/ 224642 w 847877"/>
                    <a:gd name="connsiteY37" fmla="*/ 389578 h 1068788"/>
                    <a:gd name="connsiteX38" fmla="*/ 213530 w 847877"/>
                    <a:gd name="connsiteY38" fmla="*/ 398105 h 1068788"/>
                    <a:gd name="connsiteX39" fmla="*/ 205813 w 847877"/>
                    <a:gd name="connsiteY39" fmla="*/ 408160 h 1068788"/>
                    <a:gd name="connsiteX40" fmla="*/ 196220 w 847877"/>
                    <a:gd name="connsiteY40" fmla="*/ 411386 h 1068788"/>
                    <a:gd name="connsiteX41" fmla="*/ 193815 w 847877"/>
                    <a:gd name="connsiteY41" fmla="*/ 413231 h 1068788"/>
                    <a:gd name="connsiteX42" fmla="*/ 189925 w 847877"/>
                    <a:gd name="connsiteY42" fmla="*/ 413502 h 1068788"/>
                    <a:gd name="connsiteX43" fmla="*/ 186706 w 847877"/>
                    <a:gd name="connsiteY43" fmla="*/ 414586 h 1068788"/>
                    <a:gd name="connsiteX44" fmla="*/ 180553 w 847877"/>
                    <a:gd name="connsiteY44" fmla="*/ 414157 h 1068788"/>
                    <a:gd name="connsiteX45" fmla="*/ 174400 w 847877"/>
                    <a:gd name="connsiteY45" fmla="*/ 414586 h 1068788"/>
                    <a:gd name="connsiteX46" fmla="*/ 171181 w 847877"/>
                    <a:gd name="connsiteY46" fmla="*/ 413503 h 1068788"/>
                    <a:gd name="connsiteX47" fmla="*/ 167290 w 847877"/>
                    <a:gd name="connsiteY47" fmla="*/ 413232 h 1068788"/>
                    <a:gd name="connsiteX48" fmla="*/ 164885 w 847877"/>
                    <a:gd name="connsiteY48" fmla="*/ 411386 h 1068788"/>
                    <a:gd name="connsiteX49" fmla="*/ 155292 w 847877"/>
                    <a:gd name="connsiteY49" fmla="*/ 408160 h 1068788"/>
                    <a:gd name="connsiteX50" fmla="*/ 147576 w 847877"/>
                    <a:gd name="connsiteY50" fmla="*/ 398105 h 1068788"/>
                    <a:gd name="connsiteX51" fmla="*/ 136463 w 847877"/>
                    <a:gd name="connsiteY51" fmla="*/ 389578 h 1068788"/>
                    <a:gd name="connsiteX52" fmla="*/ 10502 w 847877"/>
                    <a:gd name="connsiteY52" fmla="*/ 171406 h 1068788"/>
                    <a:gd name="connsiteX53" fmla="*/ 29085 w 847877"/>
                    <a:gd name="connsiteY53" fmla="*/ 102057 h 1068788"/>
                    <a:gd name="connsiteX54" fmla="*/ 48193 w 847877"/>
                    <a:gd name="connsiteY54" fmla="*/ 95631 h 1068788"/>
                    <a:gd name="connsiteX55" fmla="*/ 98435 w 847877"/>
                    <a:gd name="connsiteY55" fmla="*/ 120638 h 1068788"/>
                    <a:gd name="connsiteX56" fmla="*/ 180553 w 847877"/>
                    <a:gd name="connsiteY56" fmla="*/ 262871 h 1068788"/>
                    <a:gd name="connsiteX57" fmla="*/ 262671 w 847877"/>
                    <a:gd name="connsiteY57" fmla="*/ 120639 h 1068788"/>
                    <a:gd name="connsiteX58" fmla="*/ 266492 w 847877"/>
                    <a:gd name="connsiteY58" fmla="*/ 117707 h 1068788"/>
                    <a:gd name="connsiteX59" fmla="*/ 269992 w 847877"/>
                    <a:gd name="connsiteY59" fmla="*/ 100367 h 1068788"/>
                    <a:gd name="connsiteX60" fmla="*/ 421411 w 847877"/>
                    <a:gd name="connsiteY60" fmla="*/ 0 h 10687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</a:cxnLst>
                  <a:rect l="l" t="t" r="r" b="b"/>
                  <a:pathLst>
                    <a:path w="847877" h="1068788">
                      <a:moveTo>
                        <a:pt x="421411" y="0"/>
                      </a:moveTo>
                      <a:cubicBezTo>
                        <a:pt x="444101" y="0"/>
                        <a:pt x="465717" y="4599"/>
                        <a:pt x="485377" y="12914"/>
                      </a:cubicBezTo>
                      <a:lnTo>
                        <a:pt x="533386" y="45283"/>
                      </a:lnTo>
                      <a:lnTo>
                        <a:pt x="545615" y="50348"/>
                      </a:lnTo>
                      <a:lnTo>
                        <a:pt x="712105" y="216836"/>
                      </a:lnTo>
                      <a:lnTo>
                        <a:pt x="713346" y="219834"/>
                      </a:lnTo>
                      <a:lnTo>
                        <a:pt x="718299" y="225449"/>
                      </a:lnTo>
                      <a:lnTo>
                        <a:pt x="840724" y="437496"/>
                      </a:lnTo>
                      <a:cubicBezTo>
                        <a:pt x="855451" y="463003"/>
                        <a:pt x="846711" y="495618"/>
                        <a:pt x="821204" y="510344"/>
                      </a:cubicBezTo>
                      <a:lnTo>
                        <a:pt x="821206" y="510345"/>
                      </a:lnTo>
                      <a:cubicBezTo>
                        <a:pt x="795699" y="525071"/>
                        <a:pt x="763083" y="516332"/>
                        <a:pt x="748357" y="490825"/>
                      </a:cubicBezTo>
                      <a:lnTo>
                        <a:pt x="629648" y="285215"/>
                      </a:lnTo>
                      <a:lnTo>
                        <a:pt x="585744" y="241312"/>
                      </a:lnTo>
                      <a:lnTo>
                        <a:pt x="585744" y="512319"/>
                      </a:lnTo>
                      <a:cubicBezTo>
                        <a:pt x="585744" y="529337"/>
                        <a:pt x="583158" y="545750"/>
                        <a:pt x="578356" y="561187"/>
                      </a:cubicBezTo>
                      <a:lnTo>
                        <a:pt x="571728" y="574974"/>
                      </a:lnTo>
                      <a:lnTo>
                        <a:pt x="693957" y="843990"/>
                      </a:lnTo>
                      <a:lnTo>
                        <a:pt x="831375" y="1007497"/>
                      </a:lnTo>
                      <a:lnTo>
                        <a:pt x="770084" y="1068788"/>
                      </a:lnTo>
                      <a:lnTo>
                        <a:pt x="585592" y="913733"/>
                      </a:lnTo>
                      <a:lnTo>
                        <a:pt x="585380" y="913855"/>
                      </a:lnTo>
                      <a:lnTo>
                        <a:pt x="584845" y="913105"/>
                      </a:lnTo>
                      <a:lnTo>
                        <a:pt x="583458" y="911940"/>
                      </a:lnTo>
                      <a:lnTo>
                        <a:pt x="583781" y="911618"/>
                      </a:lnTo>
                      <a:lnTo>
                        <a:pt x="428143" y="693945"/>
                      </a:lnTo>
                      <a:lnTo>
                        <a:pt x="197435" y="883686"/>
                      </a:lnTo>
                      <a:lnTo>
                        <a:pt x="75066" y="1058740"/>
                      </a:lnTo>
                      <a:lnTo>
                        <a:pt x="0" y="1015401"/>
                      </a:lnTo>
                      <a:lnTo>
                        <a:pt x="102021" y="797064"/>
                      </a:lnTo>
                      <a:lnTo>
                        <a:pt x="101849" y="796891"/>
                      </a:lnTo>
                      <a:lnTo>
                        <a:pt x="102434" y="796180"/>
                      </a:lnTo>
                      <a:lnTo>
                        <a:pt x="103201" y="794539"/>
                      </a:lnTo>
                      <a:lnTo>
                        <a:pt x="103595" y="794767"/>
                      </a:lnTo>
                      <a:lnTo>
                        <a:pt x="275979" y="585164"/>
                      </a:lnTo>
                      <a:lnTo>
                        <a:pt x="269992" y="576285"/>
                      </a:lnTo>
                      <a:cubicBezTo>
                        <a:pt x="261677" y="556625"/>
                        <a:pt x="257078" y="535009"/>
                        <a:pt x="257078" y="512319"/>
                      </a:cubicBezTo>
                      <a:lnTo>
                        <a:pt x="257078" y="333398"/>
                      </a:lnTo>
                      <a:lnTo>
                        <a:pt x="224642" y="389578"/>
                      </a:lnTo>
                      <a:lnTo>
                        <a:pt x="213530" y="398105"/>
                      </a:lnTo>
                      <a:lnTo>
                        <a:pt x="205813" y="408160"/>
                      </a:lnTo>
                      <a:lnTo>
                        <a:pt x="196220" y="411386"/>
                      </a:lnTo>
                      <a:lnTo>
                        <a:pt x="193815" y="413231"/>
                      </a:lnTo>
                      <a:lnTo>
                        <a:pt x="189925" y="413502"/>
                      </a:lnTo>
                      <a:lnTo>
                        <a:pt x="186706" y="414586"/>
                      </a:lnTo>
                      <a:lnTo>
                        <a:pt x="180553" y="414157"/>
                      </a:lnTo>
                      <a:lnTo>
                        <a:pt x="174400" y="414586"/>
                      </a:lnTo>
                      <a:lnTo>
                        <a:pt x="171181" y="413503"/>
                      </a:lnTo>
                      <a:lnTo>
                        <a:pt x="167290" y="413232"/>
                      </a:lnTo>
                      <a:lnTo>
                        <a:pt x="164885" y="411386"/>
                      </a:lnTo>
                      <a:lnTo>
                        <a:pt x="155292" y="408160"/>
                      </a:lnTo>
                      <a:lnTo>
                        <a:pt x="147576" y="398105"/>
                      </a:lnTo>
                      <a:lnTo>
                        <a:pt x="136463" y="389578"/>
                      </a:lnTo>
                      <a:lnTo>
                        <a:pt x="10502" y="171406"/>
                      </a:lnTo>
                      <a:cubicBezTo>
                        <a:pt x="-3517" y="147125"/>
                        <a:pt x="4804" y="116075"/>
                        <a:pt x="29085" y="102057"/>
                      </a:cubicBezTo>
                      <a:cubicBezTo>
                        <a:pt x="35155" y="98552"/>
                        <a:pt x="41649" y="96443"/>
                        <a:pt x="48193" y="95631"/>
                      </a:cubicBezTo>
                      <a:cubicBezTo>
                        <a:pt x="67826" y="93195"/>
                        <a:pt x="87921" y="102427"/>
                        <a:pt x="98435" y="120638"/>
                      </a:cubicBezTo>
                      <a:lnTo>
                        <a:pt x="180553" y="262871"/>
                      </a:lnTo>
                      <a:lnTo>
                        <a:pt x="262671" y="120639"/>
                      </a:lnTo>
                      <a:lnTo>
                        <a:pt x="266492" y="117707"/>
                      </a:lnTo>
                      <a:lnTo>
                        <a:pt x="269992" y="100367"/>
                      </a:lnTo>
                      <a:cubicBezTo>
                        <a:pt x="294939" y="41386"/>
                        <a:pt x="353342" y="0"/>
                        <a:pt x="421411" y="0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" name="台形 17">
                  <a:extLst>
                    <a:ext uri="{FF2B5EF4-FFF2-40B4-BE49-F238E27FC236}">
                      <a16:creationId xmlns:a16="http://schemas.microsoft.com/office/drawing/2014/main" id="{8D2A1571-6AB3-333C-9C17-AD7790EE8B3C}"/>
                    </a:ext>
                  </a:extLst>
                </p:cNvPr>
                <p:cNvSpPr/>
                <p:nvPr/>
              </p:nvSpPr>
              <p:spPr bwMode="auto">
                <a:xfrm>
                  <a:off x="5352317" y="5468098"/>
                  <a:ext cx="125424" cy="103334"/>
                </a:xfrm>
                <a:prstGeom prst="trapezoid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楕円 18">
                  <a:extLst>
                    <a:ext uri="{FF2B5EF4-FFF2-40B4-BE49-F238E27FC236}">
                      <a16:creationId xmlns:a16="http://schemas.microsoft.com/office/drawing/2014/main" id="{B883F6B6-5058-02F6-9107-8F25664C745A}"/>
                    </a:ext>
                  </a:extLst>
                </p:cNvPr>
                <p:cNvSpPr/>
                <p:nvPr/>
              </p:nvSpPr>
              <p:spPr bwMode="auto">
                <a:xfrm>
                  <a:off x="5129637" y="4866209"/>
                  <a:ext cx="575542" cy="663596"/>
                </a:xfrm>
                <a:prstGeom prst="ellipse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C4FBE5E6-63E3-E290-D6E1-35B7F61C9D8D}"/>
                    </a:ext>
                  </a:extLst>
                </p:cNvPr>
                <p:cNvSpPr/>
                <p:nvPr/>
              </p:nvSpPr>
              <p:spPr bwMode="auto">
                <a:xfrm>
                  <a:off x="5014913" y="5517356"/>
                  <a:ext cx="461962" cy="145551"/>
                </a:xfrm>
                <a:custGeom>
                  <a:avLst/>
                  <a:gdLst>
                    <a:gd name="connsiteX0" fmla="*/ 0 w 423862"/>
                    <a:gd name="connsiteY0" fmla="*/ 0 h 145551"/>
                    <a:gd name="connsiteX1" fmla="*/ 180975 w 423862"/>
                    <a:gd name="connsiteY1" fmla="*/ 145257 h 145551"/>
                    <a:gd name="connsiteX2" fmla="*/ 423862 w 423862"/>
                    <a:gd name="connsiteY2" fmla="*/ 40482 h 145551"/>
                    <a:gd name="connsiteX3" fmla="*/ 423862 w 423862"/>
                    <a:gd name="connsiteY3" fmla="*/ 40482 h 1455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23862" h="145551">
                      <a:moveTo>
                        <a:pt x="0" y="0"/>
                      </a:moveTo>
                      <a:cubicBezTo>
                        <a:pt x="55165" y="69255"/>
                        <a:pt x="110331" y="138510"/>
                        <a:pt x="180975" y="145257"/>
                      </a:cubicBezTo>
                      <a:cubicBezTo>
                        <a:pt x="251619" y="152004"/>
                        <a:pt x="423862" y="40482"/>
                        <a:pt x="423862" y="40482"/>
                      </a:cubicBezTo>
                      <a:lnTo>
                        <a:pt x="423862" y="40482"/>
                      </a:lnTo>
                    </a:path>
                  </a:pathLst>
                </a:custGeom>
                <a:noFill/>
                <a:ln w="12700" cap="rnd">
                  <a:solidFill>
                    <a:srgbClr val="FF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1" name="フリーフォーム: 図形 20">
                  <a:extLst>
                    <a:ext uri="{FF2B5EF4-FFF2-40B4-BE49-F238E27FC236}">
                      <a16:creationId xmlns:a16="http://schemas.microsoft.com/office/drawing/2014/main" id="{455EE628-9770-A12C-596A-829C983CFD6C}"/>
                    </a:ext>
                  </a:extLst>
                </p:cNvPr>
                <p:cNvSpPr/>
                <p:nvPr/>
              </p:nvSpPr>
              <p:spPr bwMode="auto">
                <a:xfrm>
                  <a:off x="4986337" y="5529262"/>
                  <a:ext cx="378619" cy="50007"/>
                </a:xfrm>
                <a:custGeom>
                  <a:avLst/>
                  <a:gdLst>
                    <a:gd name="connsiteX0" fmla="*/ 0 w 423862"/>
                    <a:gd name="connsiteY0" fmla="*/ 0 h 145551"/>
                    <a:gd name="connsiteX1" fmla="*/ 180975 w 423862"/>
                    <a:gd name="connsiteY1" fmla="*/ 145257 h 145551"/>
                    <a:gd name="connsiteX2" fmla="*/ 423862 w 423862"/>
                    <a:gd name="connsiteY2" fmla="*/ 40482 h 145551"/>
                    <a:gd name="connsiteX3" fmla="*/ 423862 w 423862"/>
                    <a:gd name="connsiteY3" fmla="*/ 40482 h 1455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23862" h="145551">
                      <a:moveTo>
                        <a:pt x="0" y="0"/>
                      </a:moveTo>
                      <a:cubicBezTo>
                        <a:pt x="55165" y="69255"/>
                        <a:pt x="110331" y="138510"/>
                        <a:pt x="180975" y="145257"/>
                      </a:cubicBezTo>
                      <a:cubicBezTo>
                        <a:pt x="251619" y="152004"/>
                        <a:pt x="423862" y="40482"/>
                        <a:pt x="423862" y="40482"/>
                      </a:cubicBezTo>
                      <a:lnTo>
                        <a:pt x="423862" y="40482"/>
                      </a:lnTo>
                    </a:path>
                  </a:pathLst>
                </a:custGeom>
                <a:noFill/>
                <a:ln w="12700" cap="rnd">
                  <a:solidFill>
                    <a:srgbClr val="FF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2" name="平行四辺形 21">
                  <a:extLst>
                    <a:ext uri="{FF2B5EF4-FFF2-40B4-BE49-F238E27FC236}">
                      <a16:creationId xmlns:a16="http://schemas.microsoft.com/office/drawing/2014/main" id="{4E49E7F3-300C-469B-1908-95F64EAC657F}"/>
                    </a:ext>
                  </a:extLst>
                </p:cNvPr>
                <p:cNvSpPr/>
                <p:nvPr/>
              </p:nvSpPr>
              <p:spPr bwMode="auto">
                <a:xfrm rot="20700000">
                  <a:off x="4893995" y="5519833"/>
                  <a:ext cx="252488" cy="135015"/>
                </a:xfrm>
                <a:prstGeom prst="parallelogram">
                  <a:avLst/>
                </a:prstGeom>
                <a:solidFill>
                  <a:srgbClr val="00B0F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1C54724A-6DFD-62C1-F861-399F42F1C3A4}"/>
                  </a:ext>
                </a:extLst>
              </p:cNvPr>
              <p:cNvSpPr/>
              <p:nvPr/>
            </p:nvSpPr>
            <p:spPr bwMode="auto">
              <a:xfrm>
                <a:off x="-1264039" y="2697878"/>
                <a:ext cx="756920" cy="1731104"/>
              </a:xfrm>
              <a:custGeom>
                <a:avLst/>
                <a:gdLst>
                  <a:gd name="connsiteX0" fmla="*/ 342267 w 756920"/>
                  <a:gd name="connsiteY0" fmla="*/ 0 h 1731104"/>
                  <a:gd name="connsiteX1" fmla="*/ 630038 w 756920"/>
                  <a:gd name="connsiteY1" fmla="*/ 331798 h 1731104"/>
                  <a:gd name="connsiteX2" fmla="*/ 454281 w 756920"/>
                  <a:gd name="connsiteY2" fmla="*/ 637522 h 1731104"/>
                  <a:gd name="connsiteX3" fmla="*/ 389448 w 756920"/>
                  <a:gd name="connsiteY3" fmla="*/ 652613 h 1731104"/>
                  <a:gd name="connsiteX4" fmla="*/ 398869 w 756920"/>
                  <a:gd name="connsiteY4" fmla="*/ 690298 h 1731104"/>
                  <a:gd name="connsiteX5" fmla="*/ 406851 w 756920"/>
                  <a:gd name="connsiteY5" fmla="*/ 691909 h 1731104"/>
                  <a:gd name="connsiteX6" fmla="*/ 447416 w 756920"/>
                  <a:gd name="connsiteY6" fmla="*/ 716521 h 1731104"/>
                  <a:gd name="connsiteX7" fmla="*/ 459974 w 756920"/>
                  <a:gd name="connsiteY7" fmla="*/ 730340 h 1731104"/>
                  <a:gd name="connsiteX8" fmla="*/ 478480 w 756920"/>
                  <a:gd name="connsiteY8" fmla="*/ 744541 h 1731104"/>
                  <a:gd name="connsiteX9" fmla="*/ 749766 w 756920"/>
                  <a:gd name="connsiteY9" fmla="*/ 1214422 h 1731104"/>
                  <a:gd name="connsiteX10" fmla="*/ 730247 w 756920"/>
                  <a:gd name="connsiteY10" fmla="*/ 1287271 h 1731104"/>
                  <a:gd name="connsiteX11" fmla="*/ 730248 w 756920"/>
                  <a:gd name="connsiteY11" fmla="*/ 1287272 h 1731104"/>
                  <a:gd name="connsiteX12" fmla="*/ 657399 w 756920"/>
                  <a:gd name="connsiteY12" fmla="*/ 1267752 h 1731104"/>
                  <a:gd name="connsiteX13" fmla="*/ 507218 w 756920"/>
                  <a:gd name="connsiteY13" fmla="*/ 1007631 h 1731104"/>
                  <a:gd name="connsiteX14" fmla="*/ 507218 w 756920"/>
                  <a:gd name="connsiteY14" fmla="*/ 1191314 h 1731104"/>
                  <a:gd name="connsiteX15" fmla="*/ 499830 w 756920"/>
                  <a:gd name="connsiteY15" fmla="*/ 1240182 h 1731104"/>
                  <a:gd name="connsiteX16" fmla="*/ 491271 w 756920"/>
                  <a:gd name="connsiteY16" fmla="*/ 1257987 h 1731104"/>
                  <a:gd name="connsiteX17" fmla="*/ 685445 w 756920"/>
                  <a:gd name="connsiteY17" fmla="*/ 1683424 h 1731104"/>
                  <a:gd name="connsiteX18" fmla="*/ 602862 w 756920"/>
                  <a:gd name="connsiteY18" fmla="*/ 1731104 h 1731104"/>
                  <a:gd name="connsiteX19" fmla="*/ 343506 w 756920"/>
                  <a:gd name="connsiteY19" fmla="*/ 1367063 h 1731104"/>
                  <a:gd name="connsiteX20" fmla="*/ 84149 w 756920"/>
                  <a:gd name="connsiteY20" fmla="*/ 1731104 h 1731104"/>
                  <a:gd name="connsiteX21" fmla="*/ 1566 w 756920"/>
                  <a:gd name="connsiteY21" fmla="*/ 1683424 h 1731104"/>
                  <a:gd name="connsiteX22" fmla="*/ 194752 w 756920"/>
                  <a:gd name="connsiteY22" fmla="*/ 1260153 h 1731104"/>
                  <a:gd name="connsiteX23" fmla="*/ 191466 w 756920"/>
                  <a:gd name="connsiteY23" fmla="*/ 1255280 h 1731104"/>
                  <a:gd name="connsiteX24" fmla="*/ 178552 w 756920"/>
                  <a:gd name="connsiteY24" fmla="*/ 1191314 h 1731104"/>
                  <a:gd name="connsiteX25" fmla="*/ 178552 w 756920"/>
                  <a:gd name="connsiteY25" fmla="*/ 1118446 h 1731104"/>
                  <a:gd name="connsiteX26" fmla="*/ 99521 w 756920"/>
                  <a:gd name="connsiteY26" fmla="*/ 1255331 h 1731104"/>
                  <a:gd name="connsiteX27" fmla="*/ 26673 w 756920"/>
                  <a:gd name="connsiteY27" fmla="*/ 1274851 h 1731104"/>
                  <a:gd name="connsiteX28" fmla="*/ 26673 w 756920"/>
                  <a:gd name="connsiteY28" fmla="*/ 1274852 h 1731104"/>
                  <a:gd name="connsiteX29" fmla="*/ 7153 w 756920"/>
                  <a:gd name="connsiteY29" fmla="*/ 1202003 h 1731104"/>
                  <a:gd name="connsiteX30" fmla="*/ 178552 w 756920"/>
                  <a:gd name="connsiteY30" fmla="*/ 905130 h 1731104"/>
                  <a:gd name="connsiteX31" fmla="*/ 178552 w 756920"/>
                  <a:gd name="connsiteY31" fmla="*/ 843328 h 1731104"/>
                  <a:gd name="connsiteX32" fmla="*/ 278919 w 756920"/>
                  <a:gd name="connsiteY32" fmla="*/ 691909 h 1731104"/>
                  <a:gd name="connsiteX33" fmla="*/ 280589 w 756920"/>
                  <a:gd name="connsiteY33" fmla="*/ 691572 h 1731104"/>
                  <a:gd name="connsiteX34" fmla="*/ 290590 w 756920"/>
                  <a:gd name="connsiteY34" fmla="*/ 651567 h 1731104"/>
                  <a:gd name="connsiteX35" fmla="*/ 230253 w 756920"/>
                  <a:gd name="connsiteY35" fmla="*/ 637522 h 1731104"/>
                  <a:gd name="connsiteX36" fmla="*/ 54496 w 756920"/>
                  <a:gd name="connsiteY36" fmla="*/ 331798 h 1731104"/>
                  <a:gd name="connsiteX37" fmla="*/ 342267 w 756920"/>
                  <a:gd name="connsiteY37" fmla="*/ 0 h 17311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756920" h="1731104">
                    <a:moveTo>
                      <a:pt x="342267" y="0"/>
                    </a:moveTo>
                    <a:cubicBezTo>
                      <a:pt x="501199" y="0"/>
                      <a:pt x="630038" y="148551"/>
                      <a:pt x="630038" y="331798"/>
                    </a:cubicBezTo>
                    <a:cubicBezTo>
                      <a:pt x="630038" y="469233"/>
                      <a:pt x="557566" y="587152"/>
                      <a:pt x="454281" y="637522"/>
                    </a:cubicBezTo>
                    <a:lnTo>
                      <a:pt x="389448" y="652613"/>
                    </a:lnTo>
                    <a:lnTo>
                      <a:pt x="398869" y="690298"/>
                    </a:lnTo>
                    <a:lnTo>
                      <a:pt x="406851" y="691909"/>
                    </a:lnTo>
                    <a:cubicBezTo>
                      <a:pt x="421596" y="698146"/>
                      <a:pt x="435242" y="706474"/>
                      <a:pt x="447416" y="716521"/>
                    </a:cubicBezTo>
                    <a:lnTo>
                      <a:pt x="459974" y="730340"/>
                    </a:lnTo>
                    <a:lnTo>
                      <a:pt x="478480" y="744541"/>
                    </a:lnTo>
                    <a:lnTo>
                      <a:pt x="749766" y="1214422"/>
                    </a:lnTo>
                    <a:cubicBezTo>
                      <a:pt x="764493" y="1239929"/>
                      <a:pt x="755754" y="1272545"/>
                      <a:pt x="730247" y="1287271"/>
                    </a:cubicBezTo>
                    <a:lnTo>
                      <a:pt x="730248" y="1287272"/>
                    </a:lnTo>
                    <a:cubicBezTo>
                      <a:pt x="704741" y="1301998"/>
                      <a:pt x="672126" y="1293259"/>
                      <a:pt x="657399" y="1267752"/>
                    </a:cubicBezTo>
                    <a:lnTo>
                      <a:pt x="507218" y="1007631"/>
                    </a:lnTo>
                    <a:lnTo>
                      <a:pt x="507218" y="1191314"/>
                    </a:lnTo>
                    <a:cubicBezTo>
                      <a:pt x="507218" y="1208331"/>
                      <a:pt x="504631" y="1224745"/>
                      <a:pt x="499830" y="1240182"/>
                    </a:cubicBezTo>
                    <a:lnTo>
                      <a:pt x="491271" y="1257987"/>
                    </a:lnTo>
                    <a:lnTo>
                      <a:pt x="685445" y="1683424"/>
                    </a:lnTo>
                    <a:lnTo>
                      <a:pt x="602862" y="1731104"/>
                    </a:lnTo>
                    <a:lnTo>
                      <a:pt x="343506" y="1367063"/>
                    </a:lnTo>
                    <a:lnTo>
                      <a:pt x="84149" y="1731104"/>
                    </a:lnTo>
                    <a:lnTo>
                      <a:pt x="1566" y="1683424"/>
                    </a:lnTo>
                    <a:lnTo>
                      <a:pt x="194752" y="1260153"/>
                    </a:lnTo>
                    <a:lnTo>
                      <a:pt x="191466" y="1255280"/>
                    </a:lnTo>
                    <a:cubicBezTo>
                      <a:pt x="183150" y="1235620"/>
                      <a:pt x="178552" y="1214004"/>
                      <a:pt x="178552" y="1191314"/>
                    </a:cubicBezTo>
                    <a:lnTo>
                      <a:pt x="178552" y="1118446"/>
                    </a:lnTo>
                    <a:lnTo>
                      <a:pt x="99521" y="1255331"/>
                    </a:lnTo>
                    <a:cubicBezTo>
                      <a:pt x="84795" y="1280838"/>
                      <a:pt x="52180" y="1289577"/>
                      <a:pt x="26673" y="1274851"/>
                    </a:cubicBezTo>
                    <a:lnTo>
                      <a:pt x="26673" y="1274852"/>
                    </a:lnTo>
                    <a:cubicBezTo>
                      <a:pt x="1166" y="1260126"/>
                      <a:pt x="-7573" y="1227510"/>
                      <a:pt x="7153" y="1202003"/>
                    </a:cubicBezTo>
                    <a:lnTo>
                      <a:pt x="178552" y="905130"/>
                    </a:lnTo>
                    <a:lnTo>
                      <a:pt x="178552" y="843328"/>
                    </a:lnTo>
                    <a:cubicBezTo>
                      <a:pt x="178552" y="775259"/>
                      <a:pt x="219937" y="716856"/>
                      <a:pt x="278919" y="691909"/>
                    </a:cubicBezTo>
                    <a:lnTo>
                      <a:pt x="280589" y="691572"/>
                    </a:lnTo>
                    <a:lnTo>
                      <a:pt x="290590" y="651567"/>
                    </a:lnTo>
                    <a:lnTo>
                      <a:pt x="230253" y="637522"/>
                    </a:lnTo>
                    <a:cubicBezTo>
                      <a:pt x="126968" y="587152"/>
                      <a:pt x="54496" y="469233"/>
                      <a:pt x="54496" y="331798"/>
                    </a:cubicBezTo>
                    <a:cubicBezTo>
                      <a:pt x="54496" y="148551"/>
                      <a:pt x="183335" y="0"/>
                      <a:pt x="342267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865B3E69-E6F8-C72D-193C-CC5BBB347501}"/>
                  </a:ext>
                </a:extLst>
              </p:cNvPr>
              <p:cNvSpPr/>
              <p:nvPr/>
            </p:nvSpPr>
            <p:spPr bwMode="auto">
              <a:xfrm>
                <a:off x="-792119" y="2697878"/>
                <a:ext cx="756920" cy="1731104"/>
              </a:xfrm>
              <a:custGeom>
                <a:avLst/>
                <a:gdLst>
                  <a:gd name="connsiteX0" fmla="*/ 342267 w 756920"/>
                  <a:gd name="connsiteY0" fmla="*/ 0 h 1731104"/>
                  <a:gd name="connsiteX1" fmla="*/ 630038 w 756920"/>
                  <a:gd name="connsiteY1" fmla="*/ 331798 h 1731104"/>
                  <a:gd name="connsiteX2" fmla="*/ 454281 w 756920"/>
                  <a:gd name="connsiteY2" fmla="*/ 637522 h 1731104"/>
                  <a:gd name="connsiteX3" fmla="*/ 389448 w 756920"/>
                  <a:gd name="connsiteY3" fmla="*/ 652613 h 1731104"/>
                  <a:gd name="connsiteX4" fmla="*/ 398869 w 756920"/>
                  <a:gd name="connsiteY4" fmla="*/ 690298 h 1731104"/>
                  <a:gd name="connsiteX5" fmla="*/ 406851 w 756920"/>
                  <a:gd name="connsiteY5" fmla="*/ 691909 h 1731104"/>
                  <a:gd name="connsiteX6" fmla="*/ 447416 w 756920"/>
                  <a:gd name="connsiteY6" fmla="*/ 716521 h 1731104"/>
                  <a:gd name="connsiteX7" fmla="*/ 459974 w 756920"/>
                  <a:gd name="connsiteY7" fmla="*/ 730340 h 1731104"/>
                  <a:gd name="connsiteX8" fmla="*/ 478480 w 756920"/>
                  <a:gd name="connsiteY8" fmla="*/ 744541 h 1731104"/>
                  <a:gd name="connsiteX9" fmla="*/ 749766 w 756920"/>
                  <a:gd name="connsiteY9" fmla="*/ 1214422 h 1731104"/>
                  <a:gd name="connsiteX10" fmla="*/ 730247 w 756920"/>
                  <a:gd name="connsiteY10" fmla="*/ 1287271 h 1731104"/>
                  <a:gd name="connsiteX11" fmla="*/ 730248 w 756920"/>
                  <a:gd name="connsiteY11" fmla="*/ 1287272 h 1731104"/>
                  <a:gd name="connsiteX12" fmla="*/ 657399 w 756920"/>
                  <a:gd name="connsiteY12" fmla="*/ 1267752 h 1731104"/>
                  <a:gd name="connsiteX13" fmla="*/ 507218 w 756920"/>
                  <a:gd name="connsiteY13" fmla="*/ 1007631 h 1731104"/>
                  <a:gd name="connsiteX14" fmla="*/ 507218 w 756920"/>
                  <a:gd name="connsiteY14" fmla="*/ 1191314 h 1731104"/>
                  <a:gd name="connsiteX15" fmla="*/ 499830 w 756920"/>
                  <a:gd name="connsiteY15" fmla="*/ 1240182 h 1731104"/>
                  <a:gd name="connsiteX16" fmla="*/ 491271 w 756920"/>
                  <a:gd name="connsiteY16" fmla="*/ 1257987 h 1731104"/>
                  <a:gd name="connsiteX17" fmla="*/ 685445 w 756920"/>
                  <a:gd name="connsiteY17" fmla="*/ 1683424 h 1731104"/>
                  <a:gd name="connsiteX18" fmla="*/ 602862 w 756920"/>
                  <a:gd name="connsiteY18" fmla="*/ 1731104 h 1731104"/>
                  <a:gd name="connsiteX19" fmla="*/ 343506 w 756920"/>
                  <a:gd name="connsiteY19" fmla="*/ 1367063 h 1731104"/>
                  <a:gd name="connsiteX20" fmla="*/ 84149 w 756920"/>
                  <a:gd name="connsiteY20" fmla="*/ 1731104 h 1731104"/>
                  <a:gd name="connsiteX21" fmla="*/ 1566 w 756920"/>
                  <a:gd name="connsiteY21" fmla="*/ 1683424 h 1731104"/>
                  <a:gd name="connsiteX22" fmla="*/ 194752 w 756920"/>
                  <a:gd name="connsiteY22" fmla="*/ 1260153 h 1731104"/>
                  <a:gd name="connsiteX23" fmla="*/ 191466 w 756920"/>
                  <a:gd name="connsiteY23" fmla="*/ 1255280 h 1731104"/>
                  <a:gd name="connsiteX24" fmla="*/ 178552 w 756920"/>
                  <a:gd name="connsiteY24" fmla="*/ 1191314 h 1731104"/>
                  <a:gd name="connsiteX25" fmla="*/ 178552 w 756920"/>
                  <a:gd name="connsiteY25" fmla="*/ 1118446 h 1731104"/>
                  <a:gd name="connsiteX26" fmla="*/ 99521 w 756920"/>
                  <a:gd name="connsiteY26" fmla="*/ 1255331 h 1731104"/>
                  <a:gd name="connsiteX27" fmla="*/ 26673 w 756920"/>
                  <a:gd name="connsiteY27" fmla="*/ 1274851 h 1731104"/>
                  <a:gd name="connsiteX28" fmla="*/ 26673 w 756920"/>
                  <a:gd name="connsiteY28" fmla="*/ 1274852 h 1731104"/>
                  <a:gd name="connsiteX29" fmla="*/ 7153 w 756920"/>
                  <a:gd name="connsiteY29" fmla="*/ 1202003 h 1731104"/>
                  <a:gd name="connsiteX30" fmla="*/ 178552 w 756920"/>
                  <a:gd name="connsiteY30" fmla="*/ 905130 h 1731104"/>
                  <a:gd name="connsiteX31" fmla="*/ 178552 w 756920"/>
                  <a:gd name="connsiteY31" fmla="*/ 843328 h 1731104"/>
                  <a:gd name="connsiteX32" fmla="*/ 278919 w 756920"/>
                  <a:gd name="connsiteY32" fmla="*/ 691909 h 1731104"/>
                  <a:gd name="connsiteX33" fmla="*/ 280589 w 756920"/>
                  <a:gd name="connsiteY33" fmla="*/ 691572 h 1731104"/>
                  <a:gd name="connsiteX34" fmla="*/ 290590 w 756920"/>
                  <a:gd name="connsiteY34" fmla="*/ 651567 h 1731104"/>
                  <a:gd name="connsiteX35" fmla="*/ 230253 w 756920"/>
                  <a:gd name="connsiteY35" fmla="*/ 637522 h 1731104"/>
                  <a:gd name="connsiteX36" fmla="*/ 54496 w 756920"/>
                  <a:gd name="connsiteY36" fmla="*/ 331798 h 1731104"/>
                  <a:gd name="connsiteX37" fmla="*/ 342267 w 756920"/>
                  <a:gd name="connsiteY37" fmla="*/ 0 h 17311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756920" h="1731104">
                    <a:moveTo>
                      <a:pt x="342267" y="0"/>
                    </a:moveTo>
                    <a:cubicBezTo>
                      <a:pt x="501199" y="0"/>
                      <a:pt x="630038" y="148551"/>
                      <a:pt x="630038" y="331798"/>
                    </a:cubicBezTo>
                    <a:cubicBezTo>
                      <a:pt x="630038" y="469233"/>
                      <a:pt x="557566" y="587152"/>
                      <a:pt x="454281" y="637522"/>
                    </a:cubicBezTo>
                    <a:lnTo>
                      <a:pt x="389448" y="652613"/>
                    </a:lnTo>
                    <a:lnTo>
                      <a:pt x="398869" y="690298"/>
                    </a:lnTo>
                    <a:lnTo>
                      <a:pt x="406851" y="691909"/>
                    </a:lnTo>
                    <a:cubicBezTo>
                      <a:pt x="421596" y="698146"/>
                      <a:pt x="435242" y="706474"/>
                      <a:pt x="447416" y="716521"/>
                    </a:cubicBezTo>
                    <a:lnTo>
                      <a:pt x="459974" y="730340"/>
                    </a:lnTo>
                    <a:lnTo>
                      <a:pt x="478480" y="744541"/>
                    </a:lnTo>
                    <a:lnTo>
                      <a:pt x="749766" y="1214422"/>
                    </a:lnTo>
                    <a:cubicBezTo>
                      <a:pt x="764493" y="1239929"/>
                      <a:pt x="755754" y="1272545"/>
                      <a:pt x="730247" y="1287271"/>
                    </a:cubicBezTo>
                    <a:lnTo>
                      <a:pt x="730248" y="1287272"/>
                    </a:lnTo>
                    <a:cubicBezTo>
                      <a:pt x="704741" y="1301998"/>
                      <a:pt x="672126" y="1293259"/>
                      <a:pt x="657399" y="1267752"/>
                    </a:cubicBezTo>
                    <a:lnTo>
                      <a:pt x="507218" y="1007631"/>
                    </a:lnTo>
                    <a:lnTo>
                      <a:pt x="507218" y="1191314"/>
                    </a:lnTo>
                    <a:cubicBezTo>
                      <a:pt x="507218" y="1208331"/>
                      <a:pt x="504631" y="1224745"/>
                      <a:pt x="499830" y="1240182"/>
                    </a:cubicBezTo>
                    <a:lnTo>
                      <a:pt x="491271" y="1257987"/>
                    </a:lnTo>
                    <a:lnTo>
                      <a:pt x="685445" y="1683424"/>
                    </a:lnTo>
                    <a:lnTo>
                      <a:pt x="602862" y="1731104"/>
                    </a:lnTo>
                    <a:lnTo>
                      <a:pt x="343506" y="1367063"/>
                    </a:lnTo>
                    <a:lnTo>
                      <a:pt x="84149" y="1731104"/>
                    </a:lnTo>
                    <a:lnTo>
                      <a:pt x="1566" y="1683424"/>
                    </a:lnTo>
                    <a:lnTo>
                      <a:pt x="194752" y="1260153"/>
                    </a:lnTo>
                    <a:lnTo>
                      <a:pt x="191466" y="1255280"/>
                    </a:lnTo>
                    <a:cubicBezTo>
                      <a:pt x="183150" y="1235620"/>
                      <a:pt x="178552" y="1214004"/>
                      <a:pt x="178552" y="1191314"/>
                    </a:cubicBezTo>
                    <a:lnTo>
                      <a:pt x="178552" y="1118446"/>
                    </a:lnTo>
                    <a:lnTo>
                      <a:pt x="99521" y="1255331"/>
                    </a:lnTo>
                    <a:cubicBezTo>
                      <a:pt x="84795" y="1280838"/>
                      <a:pt x="52180" y="1289577"/>
                      <a:pt x="26673" y="1274851"/>
                    </a:cubicBezTo>
                    <a:lnTo>
                      <a:pt x="26673" y="1274852"/>
                    </a:lnTo>
                    <a:cubicBezTo>
                      <a:pt x="1166" y="1260126"/>
                      <a:pt x="-7573" y="1227510"/>
                      <a:pt x="7153" y="1202003"/>
                    </a:cubicBezTo>
                    <a:lnTo>
                      <a:pt x="178552" y="905130"/>
                    </a:lnTo>
                    <a:lnTo>
                      <a:pt x="178552" y="843328"/>
                    </a:lnTo>
                    <a:cubicBezTo>
                      <a:pt x="178552" y="775259"/>
                      <a:pt x="219937" y="716856"/>
                      <a:pt x="278919" y="691909"/>
                    </a:cubicBezTo>
                    <a:lnTo>
                      <a:pt x="280589" y="691572"/>
                    </a:lnTo>
                    <a:lnTo>
                      <a:pt x="290590" y="651567"/>
                    </a:lnTo>
                    <a:lnTo>
                      <a:pt x="230253" y="637522"/>
                    </a:lnTo>
                    <a:cubicBezTo>
                      <a:pt x="126968" y="587152"/>
                      <a:pt x="54496" y="469233"/>
                      <a:pt x="54496" y="331798"/>
                    </a:cubicBezTo>
                    <a:cubicBezTo>
                      <a:pt x="54496" y="148551"/>
                      <a:pt x="183335" y="0"/>
                      <a:pt x="342267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499CC0A5-6D3A-4526-1530-93C4D7AB1996}"/>
                  </a:ext>
                </a:extLst>
              </p:cNvPr>
              <p:cNvSpPr/>
              <p:nvPr/>
            </p:nvSpPr>
            <p:spPr bwMode="auto">
              <a:xfrm>
                <a:off x="-309519" y="2697878"/>
                <a:ext cx="756920" cy="1731104"/>
              </a:xfrm>
              <a:custGeom>
                <a:avLst/>
                <a:gdLst>
                  <a:gd name="connsiteX0" fmla="*/ 342267 w 756920"/>
                  <a:gd name="connsiteY0" fmla="*/ 0 h 1731104"/>
                  <a:gd name="connsiteX1" fmla="*/ 630038 w 756920"/>
                  <a:gd name="connsiteY1" fmla="*/ 331798 h 1731104"/>
                  <a:gd name="connsiteX2" fmla="*/ 454281 w 756920"/>
                  <a:gd name="connsiteY2" fmla="*/ 637522 h 1731104"/>
                  <a:gd name="connsiteX3" fmla="*/ 389448 w 756920"/>
                  <a:gd name="connsiteY3" fmla="*/ 652613 h 1731104"/>
                  <a:gd name="connsiteX4" fmla="*/ 398869 w 756920"/>
                  <a:gd name="connsiteY4" fmla="*/ 690298 h 1731104"/>
                  <a:gd name="connsiteX5" fmla="*/ 406851 w 756920"/>
                  <a:gd name="connsiteY5" fmla="*/ 691909 h 1731104"/>
                  <a:gd name="connsiteX6" fmla="*/ 447416 w 756920"/>
                  <a:gd name="connsiteY6" fmla="*/ 716521 h 1731104"/>
                  <a:gd name="connsiteX7" fmla="*/ 459974 w 756920"/>
                  <a:gd name="connsiteY7" fmla="*/ 730340 h 1731104"/>
                  <a:gd name="connsiteX8" fmla="*/ 478480 w 756920"/>
                  <a:gd name="connsiteY8" fmla="*/ 744541 h 1731104"/>
                  <a:gd name="connsiteX9" fmla="*/ 749766 w 756920"/>
                  <a:gd name="connsiteY9" fmla="*/ 1214422 h 1731104"/>
                  <a:gd name="connsiteX10" fmla="*/ 730247 w 756920"/>
                  <a:gd name="connsiteY10" fmla="*/ 1287271 h 1731104"/>
                  <a:gd name="connsiteX11" fmla="*/ 730248 w 756920"/>
                  <a:gd name="connsiteY11" fmla="*/ 1287272 h 1731104"/>
                  <a:gd name="connsiteX12" fmla="*/ 657399 w 756920"/>
                  <a:gd name="connsiteY12" fmla="*/ 1267752 h 1731104"/>
                  <a:gd name="connsiteX13" fmla="*/ 507218 w 756920"/>
                  <a:gd name="connsiteY13" fmla="*/ 1007631 h 1731104"/>
                  <a:gd name="connsiteX14" fmla="*/ 507218 w 756920"/>
                  <a:gd name="connsiteY14" fmla="*/ 1191314 h 1731104"/>
                  <a:gd name="connsiteX15" fmla="*/ 499830 w 756920"/>
                  <a:gd name="connsiteY15" fmla="*/ 1240182 h 1731104"/>
                  <a:gd name="connsiteX16" fmla="*/ 491271 w 756920"/>
                  <a:gd name="connsiteY16" fmla="*/ 1257987 h 1731104"/>
                  <a:gd name="connsiteX17" fmla="*/ 685445 w 756920"/>
                  <a:gd name="connsiteY17" fmla="*/ 1683424 h 1731104"/>
                  <a:gd name="connsiteX18" fmla="*/ 602862 w 756920"/>
                  <a:gd name="connsiteY18" fmla="*/ 1731104 h 1731104"/>
                  <a:gd name="connsiteX19" fmla="*/ 343506 w 756920"/>
                  <a:gd name="connsiteY19" fmla="*/ 1367063 h 1731104"/>
                  <a:gd name="connsiteX20" fmla="*/ 84149 w 756920"/>
                  <a:gd name="connsiteY20" fmla="*/ 1731104 h 1731104"/>
                  <a:gd name="connsiteX21" fmla="*/ 1566 w 756920"/>
                  <a:gd name="connsiteY21" fmla="*/ 1683424 h 1731104"/>
                  <a:gd name="connsiteX22" fmla="*/ 194752 w 756920"/>
                  <a:gd name="connsiteY22" fmla="*/ 1260153 h 1731104"/>
                  <a:gd name="connsiteX23" fmla="*/ 191466 w 756920"/>
                  <a:gd name="connsiteY23" fmla="*/ 1255280 h 1731104"/>
                  <a:gd name="connsiteX24" fmla="*/ 178552 w 756920"/>
                  <a:gd name="connsiteY24" fmla="*/ 1191314 h 1731104"/>
                  <a:gd name="connsiteX25" fmla="*/ 178552 w 756920"/>
                  <a:gd name="connsiteY25" fmla="*/ 1118446 h 1731104"/>
                  <a:gd name="connsiteX26" fmla="*/ 99521 w 756920"/>
                  <a:gd name="connsiteY26" fmla="*/ 1255331 h 1731104"/>
                  <a:gd name="connsiteX27" fmla="*/ 26673 w 756920"/>
                  <a:gd name="connsiteY27" fmla="*/ 1274851 h 1731104"/>
                  <a:gd name="connsiteX28" fmla="*/ 26673 w 756920"/>
                  <a:gd name="connsiteY28" fmla="*/ 1274852 h 1731104"/>
                  <a:gd name="connsiteX29" fmla="*/ 7153 w 756920"/>
                  <a:gd name="connsiteY29" fmla="*/ 1202003 h 1731104"/>
                  <a:gd name="connsiteX30" fmla="*/ 178552 w 756920"/>
                  <a:gd name="connsiteY30" fmla="*/ 905130 h 1731104"/>
                  <a:gd name="connsiteX31" fmla="*/ 178552 w 756920"/>
                  <a:gd name="connsiteY31" fmla="*/ 843328 h 1731104"/>
                  <a:gd name="connsiteX32" fmla="*/ 278919 w 756920"/>
                  <a:gd name="connsiteY32" fmla="*/ 691909 h 1731104"/>
                  <a:gd name="connsiteX33" fmla="*/ 280589 w 756920"/>
                  <a:gd name="connsiteY33" fmla="*/ 691572 h 1731104"/>
                  <a:gd name="connsiteX34" fmla="*/ 290590 w 756920"/>
                  <a:gd name="connsiteY34" fmla="*/ 651567 h 1731104"/>
                  <a:gd name="connsiteX35" fmla="*/ 230253 w 756920"/>
                  <a:gd name="connsiteY35" fmla="*/ 637522 h 1731104"/>
                  <a:gd name="connsiteX36" fmla="*/ 54496 w 756920"/>
                  <a:gd name="connsiteY36" fmla="*/ 331798 h 1731104"/>
                  <a:gd name="connsiteX37" fmla="*/ 342267 w 756920"/>
                  <a:gd name="connsiteY37" fmla="*/ 0 h 17311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756920" h="1731104">
                    <a:moveTo>
                      <a:pt x="342267" y="0"/>
                    </a:moveTo>
                    <a:cubicBezTo>
                      <a:pt x="501199" y="0"/>
                      <a:pt x="630038" y="148551"/>
                      <a:pt x="630038" y="331798"/>
                    </a:cubicBezTo>
                    <a:cubicBezTo>
                      <a:pt x="630038" y="469233"/>
                      <a:pt x="557566" y="587152"/>
                      <a:pt x="454281" y="637522"/>
                    </a:cubicBezTo>
                    <a:lnTo>
                      <a:pt x="389448" y="652613"/>
                    </a:lnTo>
                    <a:lnTo>
                      <a:pt x="398869" y="690298"/>
                    </a:lnTo>
                    <a:lnTo>
                      <a:pt x="406851" y="691909"/>
                    </a:lnTo>
                    <a:cubicBezTo>
                      <a:pt x="421596" y="698146"/>
                      <a:pt x="435242" y="706474"/>
                      <a:pt x="447416" y="716521"/>
                    </a:cubicBezTo>
                    <a:lnTo>
                      <a:pt x="459974" y="730340"/>
                    </a:lnTo>
                    <a:lnTo>
                      <a:pt x="478480" y="744541"/>
                    </a:lnTo>
                    <a:lnTo>
                      <a:pt x="749766" y="1214422"/>
                    </a:lnTo>
                    <a:cubicBezTo>
                      <a:pt x="764493" y="1239929"/>
                      <a:pt x="755754" y="1272545"/>
                      <a:pt x="730247" y="1287271"/>
                    </a:cubicBezTo>
                    <a:lnTo>
                      <a:pt x="730248" y="1287272"/>
                    </a:lnTo>
                    <a:cubicBezTo>
                      <a:pt x="704741" y="1301998"/>
                      <a:pt x="672126" y="1293259"/>
                      <a:pt x="657399" y="1267752"/>
                    </a:cubicBezTo>
                    <a:lnTo>
                      <a:pt x="507218" y="1007631"/>
                    </a:lnTo>
                    <a:lnTo>
                      <a:pt x="507218" y="1191314"/>
                    </a:lnTo>
                    <a:cubicBezTo>
                      <a:pt x="507218" y="1208331"/>
                      <a:pt x="504631" y="1224745"/>
                      <a:pt x="499830" y="1240182"/>
                    </a:cubicBezTo>
                    <a:lnTo>
                      <a:pt x="491271" y="1257987"/>
                    </a:lnTo>
                    <a:lnTo>
                      <a:pt x="685445" y="1683424"/>
                    </a:lnTo>
                    <a:lnTo>
                      <a:pt x="602862" y="1731104"/>
                    </a:lnTo>
                    <a:lnTo>
                      <a:pt x="343506" y="1367063"/>
                    </a:lnTo>
                    <a:lnTo>
                      <a:pt x="84149" y="1731104"/>
                    </a:lnTo>
                    <a:lnTo>
                      <a:pt x="1566" y="1683424"/>
                    </a:lnTo>
                    <a:lnTo>
                      <a:pt x="194752" y="1260153"/>
                    </a:lnTo>
                    <a:lnTo>
                      <a:pt x="191466" y="1255280"/>
                    </a:lnTo>
                    <a:cubicBezTo>
                      <a:pt x="183150" y="1235620"/>
                      <a:pt x="178552" y="1214004"/>
                      <a:pt x="178552" y="1191314"/>
                    </a:cubicBezTo>
                    <a:lnTo>
                      <a:pt x="178552" y="1118446"/>
                    </a:lnTo>
                    <a:lnTo>
                      <a:pt x="99521" y="1255331"/>
                    </a:lnTo>
                    <a:cubicBezTo>
                      <a:pt x="84795" y="1280838"/>
                      <a:pt x="52180" y="1289577"/>
                      <a:pt x="26673" y="1274851"/>
                    </a:cubicBezTo>
                    <a:lnTo>
                      <a:pt x="26673" y="1274852"/>
                    </a:lnTo>
                    <a:cubicBezTo>
                      <a:pt x="1166" y="1260126"/>
                      <a:pt x="-7573" y="1227510"/>
                      <a:pt x="7153" y="1202003"/>
                    </a:cubicBezTo>
                    <a:lnTo>
                      <a:pt x="178552" y="905130"/>
                    </a:lnTo>
                    <a:lnTo>
                      <a:pt x="178552" y="843328"/>
                    </a:lnTo>
                    <a:cubicBezTo>
                      <a:pt x="178552" y="775259"/>
                      <a:pt x="219937" y="716856"/>
                      <a:pt x="278919" y="691909"/>
                    </a:cubicBezTo>
                    <a:lnTo>
                      <a:pt x="280589" y="691572"/>
                    </a:lnTo>
                    <a:lnTo>
                      <a:pt x="290590" y="651567"/>
                    </a:lnTo>
                    <a:lnTo>
                      <a:pt x="230253" y="637522"/>
                    </a:lnTo>
                    <a:cubicBezTo>
                      <a:pt x="126968" y="587152"/>
                      <a:pt x="54496" y="469233"/>
                      <a:pt x="54496" y="331798"/>
                    </a:cubicBezTo>
                    <a:cubicBezTo>
                      <a:pt x="54496" y="148551"/>
                      <a:pt x="183335" y="0"/>
                      <a:pt x="342267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69F82259-C530-8076-FCF9-CA73C27205AA}"/>
                </a:ext>
              </a:extLst>
            </p:cNvPr>
            <p:cNvSpPr/>
            <p:nvPr/>
          </p:nvSpPr>
          <p:spPr>
            <a:xfrm>
              <a:off x="566321" y="7267318"/>
              <a:ext cx="1642017" cy="1642017"/>
            </a:xfrm>
            <a:custGeom>
              <a:avLst/>
              <a:gdLst>
                <a:gd name="connsiteX0" fmla="*/ 257069 w 1486770"/>
                <a:gd name="connsiteY0" fmla="*/ 0 h 1486770"/>
                <a:gd name="connsiteX1" fmla="*/ 743385 w 1486770"/>
                <a:gd name="connsiteY1" fmla="*/ 486316 h 1486770"/>
                <a:gd name="connsiteX2" fmla="*/ 1229701 w 1486770"/>
                <a:gd name="connsiteY2" fmla="*/ 0 h 1486770"/>
                <a:gd name="connsiteX3" fmla="*/ 1486770 w 1486770"/>
                <a:gd name="connsiteY3" fmla="*/ 257069 h 1486770"/>
                <a:gd name="connsiteX4" fmla="*/ 1000454 w 1486770"/>
                <a:gd name="connsiteY4" fmla="*/ 743385 h 1486770"/>
                <a:gd name="connsiteX5" fmla="*/ 1486770 w 1486770"/>
                <a:gd name="connsiteY5" fmla="*/ 1229701 h 1486770"/>
                <a:gd name="connsiteX6" fmla="*/ 1229701 w 1486770"/>
                <a:gd name="connsiteY6" fmla="*/ 1486770 h 1486770"/>
                <a:gd name="connsiteX7" fmla="*/ 743385 w 1486770"/>
                <a:gd name="connsiteY7" fmla="*/ 1000454 h 1486770"/>
                <a:gd name="connsiteX8" fmla="*/ 257069 w 1486770"/>
                <a:gd name="connsiteY8" fmla="*/ 1486770 h 1486770"/>
                <a:gd name="connsiteX9" fmla="*/ 0 w 1486770"/>
                <a:gd name="connsiteY9" fmla="*/ 1229701 h 1486770"/>
                <a:gd name="connsiteX10" fmla="*/ 486316 w 1486770"/>
                <a:gd name="connsiteY10" fmla="*/ 743385 h 1486770"/>
                <a:gd name="connsiteX11" fmla="*/ 0 w 1486770"/>
                <a:gd name="connsiteY11" fmla="*/ 257069 h 1486770"/>
                <a:gd name="connsiteX12" fmla="*/ 257069 w 1486770"/>
                <a:gd name="connsiteY12" fmla="*/ 0 h 14867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486770" h="1486770">
                  <a:moveTo>
                    <a:pt x="257069" y="0"/>
                  </a:moveTo>
                  <a:lnTo>
                    <a:pt x="743385" y="486316"/>
                  </a:lnTo>
                  <a:lnTo>
                    <a:pt x="1229701" y="0"/>
                  </a:lnTo>
                  <a:lnTo>
                    <a:pt x="1486770" y="257069"/>
                  </a:lnTo>
                  <a:lnTo>
                    <a:pt x="1000454" y="743385"/>
                  </a:lnTo>
                  <a:lnTo>
                    <a:pt x="1486770" y="1229701"/>
                  </a:lnTo>
                  <a:lnTo>
                    <a:pt x="1229701" y="1486770"/>
                  </a:lnTo>
                  <a:lnTo>
                    <a:pt x="743385" y="1000454"/>
                  </a:lnTo>
                  <a:lnTo>
                    <a:pt x="257069" y="1486770"/>
                  </a:lnTo>
                  <a:lnTo>
                    <a:pt x="0" y="1229701"/>
                  </a:lnTo>
                  <a:lnTo>
                    <a:pt x="486316" y="743385"/>
                  </a:lnTo>
                  <a:lnTo>
                    <a:pt x="0" y="257069"/>
                  </a:lnTo>
                  <a:lnTo>
                    <a:pt x="257069" y="0"/>
                  </a:lnTo>
                  <a:close/>
                </a:path>
              </a:pathLst>
            </a:custGeom>
            <a:solidFill>
              <a:srgbClr val="FF00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6745473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878A47F-5C15-BC23-AF7E-A7918E67AC6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4970B0B-C8FE-F546-204C-E462A219AE7F}"/>
              </a:ext>
            </a:extLst>
          </p:cNvPr>
          <p:cNvSpPr/>
          <p:nvPr/>
        </p:nvSpPr>
        <p:spPr>
          <a:xfrm>
            <a:off x="100263" y="73151"/>
            <a:ext cx="6666297" cy="6428505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9B6F037-4EBD-3F69-05B1-0E5566BE5C16}"/>
              </a:ext>
            </a:extLst>
          </p:cNvPr>
          <p:cNvSpPr txBox="1"/>
          <p:nvPr/>
        </p:nvSpPr>
        <p:spPr>
          <a:xfrm>
            <a:off x="472003" y="457200"/>
            <a:ext cx="5928798" cy="5547003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ゲートの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共連れ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厳禁</a:t>
            </a: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06B557EC-E00D-E543-A801-BB35665B82EB}"/>
              </a:ext>
            </a:extLst>
          </p:cNvPr>
          <p:cNvGrpSpPr/>
          <p:nvPr/>
        </p:nvGrpSpPr>
        <p:grpSpPr>
          <a:xfrm>
            <a:off x="566321" y="7027387"/>
            <a:ext cx="5818918" cy="2312813"/>
            <a:chOff x="566321" y="7027387"/>
            <a:chExt cx="5818918" cy="2312813"/>
          </a:xfrm>
        </p:grpSpPr>
        <p:sp>
          <p:nvSpPr>
            <p:cNvPr id="11" name="正方形/長方形 10">
              <a:extLst>
                <a:ext uri="{FF2B5EF4-FFF2-40B4-BE49-F238E27FC236}">
                  <a16:creationId xmlns:a16="http://schemas.microsoft.com/office/drawing/2014/main" id="{4FF15DF5-171E-BDD1-6398-229FF3D2A53A}"/>
                </a:ext>
              </a:extLst>
            </p:cNvPr>
            <p:cNvSpPr/>
            <p:nvPr/>
          </p:nvSpPr>
          <p:spPr>
            <a:xfrm>
              <a:off x="1437492" y="8233888"/>
              <a:ext cx="2384468" cy="1020945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09830CCC-E71E-1952-143F-BB99F98CA6D3}"/>
                </a:ext>
              </a:extLst>
            </p:cNvPr>
            <p:cNvSpPr/>
            <p:nvPr/>
          </p:nvSpPr>
          <p:spPr bwMode="auto">
            <a:xfrm>
              <a:off x="1447861" y="8074253"/>
              <a:ext cx="2363585" cy="168337"/>
            </a:xfrm>
            <a:prstGeom prst="trapezoid">
              <a:avLst/>
            </a:pr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AE5EBFE2-9C50-5E89-F7C2-31ABEC5B7FAD}"/>
                </a:ext>
              </a:extLst>
            </p:cNvPr>
            <p:cNvGrpSpPr/>
            <p:nvPr/>
          </p:nvGrpSpPr>
          <p:grpSpPr>
            <a:xfrm>
              <a:off x="2847060" y="7027387"/>
              <a:ext cx="3538179" cy="2312813"/>
              <a:chOff x="-2240660" y="2697878"/>
              <a:chExt cx="2688061" cy="1757114"/>
            </a:xfrm>
          </p:grpSpPr>
          <p:grpSp>
            <p:nvGrpSpPr>
              <p:cNvPr id="15" name="グループ化 14">
                <a:extLst>
                  <a:ext uri="{FF2B5EF4-FFF2-40B4-BE49-F238E27FC236}">
                    <a16:creationId xmlns:a16="http://schemas.microsoft.com/office/drawing/2014/main" id="{4E7195AC-242C-E967-FA4B-175E4CC2B1D2}"/>
                  </a:ext>
                </a:extLst>
              </p:cNvPr>
              <p:cNvGrpSpPr/>
              <p:nvPr/>
            </p:nvGrpSpPr>
            <p:grpSpPr>
              <a:xfrm>
                <a:off x="-2240660" y="2707209"/>
                <a:ext cx="950497" cy="1747783"/>
                <a:chOff x="4893995" y="4866209"/>
                <a:chExt cx="950497" cy="1747783"/>
              </a:xfrm>
            </p:grpSpPr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51C7C66A-0EBD-9BC8-4701-8526A0FD9D60}"/>
                    </a:ext>
                  </a:extLst>
                </p:cNvPr>
                <p:cNvSpPr/>
                <p:nvPr/>
              </p:nvSpPr>
              <p:spPr bwMode="auto">
                <a:xfrm>
                  <a:off x="4996615" y="5545204"/>
                  <a:ext cx="847877" cy="1068788"/>
                </a:xfrm>
                <a:custGeom>
                  <a:avLst/>
                  <a:gdLst>
                    <a:gd name="connsiteX0" fmla="*/ 421411 w 847877"/>
                    <a:gd name="connsiteY0" fmla="*/ 0 h 1068788"/>
                    <a:gd name="connsiteX1" fmla="*/ 485377 w 847877"/>
                    <a:gd name="connsiteY1" fmla="*/ 12914 h 1068788"/>
                    <a:gd name="connsiteX2" fmla="*/ 533386 w 847877"/>
                    <a:gd name="connsiteY2" fmla="*/ 45283 h 1068788"/>
                    <a:gd name="connsiteX3" fmla="*/ 545615 w 847877"/>
                    <a:gd name="connsiteY3" fmla="*/ 50348 h 1068788"/>
                    <a:gd name="connsiteX4" fmla="*/ 712105 w 847877"/>
                    <a:gd name="connsiteY4" fmla="*/ 216836 h 1068788"/>
                    <a:gd name="connsiteX5" fmla="*/ 713346 w 847877"/>
                    <a:gd name="connsiteY5" fmla="*/ 219834 h 1068788"/>
                    <a:gd name="connsiteX6" fmla="*/ 718299 w 847877"/>
                    <a:gd name="connsiteY6" fmla="*/ 225449 h 1068788"/>
                    <a:gd name="connsiteX7" fmla="*/ 840724 w 847877"/>
                    <a:gd name="connsiteY7" fmla="*/ 437496 h 1068788"/>
                    <a:gd name="connsiteX8" fmla="*/ 821204 w 847877"/>
                    <a:gd name="connsiteY8" fmla="*/ 510344 h 1068788"/>
                    <a:gd name="connsiteX9" fmla="*/ 821206 w 847877"/>
                    <a:gd name="connsiteY9" fmla="*/ 510345 h 1068788"/>
                    <a:gd name="connsiteX10" fmla="*/ 748357 w 847877"/>
                    <a:gd name="connsiteY10" fmla="*/ 490825 h 1068788"/>
                    <a:gd name="connsiteX11" fmla="*/ 629648 w 847877"/>
                    <a:gd name="connsiteY11" fmla="*/ 285215 h 1068788"/>
                    <a:gd name="connsiteX12" fmla="*/ 585744 w 847877"/>
                    <a:gd name="connsiteY12" fmla="*/ 241312 h 1068788"/>
                    <a:gd name="connsiteX13" fmla="*/ 585744 w 847877"/>
                    <a:gd name="connsiteY13" fmla="*/ 512319 h 1068788"/>
                    <a:gd name="connsiteX14" fmla="*/ 578356 w 847877"/>
                    <a:gd name="connsiteY14" fmla="*/ 561187 h 1068788"/>
                    <a:gd name="connsiteX15" fmla="*/ 571728 w 847877"/>
                    <a:gd name="connsiteY15" fmla="*/ 574974 h 1068788"/>
                    <a:gd name="connsiteX16" fmla="*/ 693957 w 847877"/>
                    <a:gd name="connsiteY16" fmla="*/ 843990 h 1068788"/>
                    <a:gd name="connsiteX17" fmla="*/ 831375 w 847877"/>
                    <a:gd name="connsiteY17" fmla="*/ 1007497 h 1068788"/>
                    <a:gd name="connsiteX18" fmla="*/ 770084 w 847877"/>
                    <a:gd name="connsiteY18" fmla="*/ 1068788 h 1068788"/>
                    <a:gd name="connsiteX19" fmla="*/ 585592 w 847877"/>
                    <a:gd name="connsiteY19" fmla="*/ 913733 h 1068788"/>
                    <a:gd name="connsiteX20" fmla="*/ 585380 w 847877"/>
                    <a:gd name="connsiteY20" fmla="*/ 913855 h 1068788"/>
                    <a:gd name="connsiteX21" fmla="*/ 584845 w 847877"/>
                    <a:gd name="connsiteY21" fmla="*/ 913105 h 1068788"/>
                    <a:gd name="connsiteX22" fmla="*/ 583458 w 847877"/>
                    <a:gd name="connsiteY22" fmla="*/ 911940 h 1068788"/>
                    <a:gd name="connsiteX23" fmla="*/ 583781 w 847877"/>
                    <a:gd name="connsiteY23" fmla="*/ 911618 h 1068788"/>
                    <a:gd name="connsiteX24" fmla="*/ 428143 w 847877"/>
                    <a:gd name="connsiteY24" fmla="*/ 693945 h 1068788"/>
                    <a:gd name="connsiteX25" fmla="*/ 197435 w 847877"/>
                    <a:gd name="connsiteY25" fmla="*/ 883686 h 1068788"/>
                    <a:gd name="connsiteX26" fmla="*/ 75066 w 847877"/>
                    <a:gd name="connsiteY26" fmla="*/ 1058740 h 1068788"/>
                    <a:gd name="connsiteX27" fmla="*/ 0 w 847877"/>
                    <a:gd name="connsiteY27" fmla="*/ 1015401 h 1068788"/>
                    <a:gd name="connsiteX28" fmla="*/ 102021 w 847877"/>
                    <a:gd name="connsiteY28" fmla="*/ 797064 h 1068788"/>
                    <a:gd name="connsiteX29" fmla="*/ 101849 w 847877"/>
                    <a:gd name="connsiteY29" fmla="*/ 796891 h 1068788"/>
                    <a:gd name="connsiteX30" fmla="*/ 102434 w 847877"/>
                    <a:gd name="connsiteY30" fmla="*/ 796180 h 1068788"/>
                    <a:gd name="connsiteX31" fmla="*/ 103201 w 847877"/>
                    <a:gd name="connsiteY31" fmla="*/ 794539 h 1068788"/>
                    <a:gd name="connsiteX32" fmla="*/ 103595 w 847877"/>
                    <a:gd name="connsiteY32" fmla="*/ 794767 h 1068788"/>
                    <a:gd name="connsiteX33" fmla="*/ 275979 w 847877"/>
                    <a:gd name="connsiteY33" fmla="*/ 585164 h 1068788"/>
                    <a:gd name="connsiteX34" fmla="*/ 269992 w 847877"/>
                    <a:gd name="connsiteY34" fmla="*/ 576285 h 1068788"/>
                    <a:gd name="connsiteX35" fmla="*/ 257078 w 847877"/>
                    <a:gd name="connsiteY35" fmla="*/ 512319 h 1068788"/>
                    <a:gd name="connsiteX36" fmla="*/ 257078 w 847877"/>
                    <a:gd name="connsiteY36" fmla="*/ 333398 h 1068788"/>
                    <a:gd name="connsiteX37" fmla="*/ 224642 w 847877"/>
                    <a:gd name="connsiteY37" fmla="*/ 389578 h 1068788"/>
                    <a:gd name="connsiteX38" fmla="*/ 213530 w 847877"/>
                    <a:gd name="connsiteY38" fmla="*/ 398105 h 1068788"/>
                    <a:gd name="connsiteX39" fmla="*/ 205813 w 847877"/>
                    <a:gd name="connsiteY39" fmla="*/ 408160 h 1068788"/>
                    <a:gd name="connsiteX40" fmla="*/ 196220 w 847877"/>
                    <a:gd name="connsiteY40" fmla="*/ 411386 h 1068788"/>
                    <a:gd name="connsiteX41" fmla="*/ 193815 w 847877"/>
                    <a:gd name="connsiteY41" fmla="*/ 413231 h 1068788"/>
                    <a:gd name="connsiteX42" fmla="*/ 189925 w 847877"/>
                    <a:gd name="connsiteY42" fmla="*/ 413502 h 1068788"/>
                    <a:gd name="connsiteX43" fmla="*/ 186706 w 847877"/>
                    <a:gd name="connsiteY43" fmla="*/ 414586 h 1068788"/>
                    <a:gd name="connsiteX44" fmla="*/ 180553 w 847877"/>
                    <a:gd name="connsiteY44" fmla="*/ 414157 h 1068788"/>
                    <a:gd name="connsiteX45" fmla="*/ 174400 w 847877"/>
                    <a:gd name="connsiteY45" fmla="*/ 414586 h 1068788"/>
                    <a:gd name="connsiteX46" fmla="*/ 171181 w 847877"/>
                    <a:gd name="connsiteY46" fmla="*/ 413503 h 1068788"/>
                    <a:gd name="connsiteX47" fmla="*/ 167290 w 847877"/>
                    <a:gd name="connsiteY47" fmla="*/ 413232 h 1068788"/>
                    <a:gd name="connsiteX48" fmla="*/ 164885 w 847877"/>
                    <a:gd name="connsiteY48" fmla="*/ 411386 h 1068788"/>
                    <a:gd name="connsiteX49" fmla="*/ 155292 w 847877"/>
                    <a:gd name="connsiteY49" fmla="*/ 408160 h 1068788"/>
                    <a:gd name="connsiteX50" fmla="*/ 147576 w 847877"/>
                    <a:gd name="connsiteY50" fmla="*/ 398105 h 1068788"/>
                    <a:gd name="connsiteX51" fmla="*/ 136463 w 847877"/>
                    <a:gd name="connsiteY51" fmla="*/ 389578 h 1068788"/>
                    <a:gd name="connsiteX52" fmla="*/ 10502 w 847877"/>
                    <a:gd name="connsiteY52" fmla="*/ 171406 h 1068788"/>
                    <a:gd name="connsiteX53" fmla="*/ 29085 w 847877"/>
                    <a:gd name="connsiteY53" fmla="*/ 102057 h 1068788"/>
                    <a:gd name="connsiteX54" fmla="*/ 48193 w 847877"/>
                    <a:gd name="connsiteY54" fmla="*/ 95631 h 1068788"/>
                    <a:gd name="connsiteX55" fmla="*/ 98435 w 847877"/>
                    <a:gd name="connsiteY55" fmla="*/ 120638 h 1068788"/>
                    <a:gd name="connsiteX56" fmla="*/ 180553 w 847877"/>
                    <a:gd name="connsiteY56" fmla="*/ 262871 h 1068788"/>
                    <a:gd name="connsiteX57" fmla="*/ 262671 w 847877"/>
                    <a:gd name="connsiteY57" fmla="*/ 120639 h 1068788"/>
                    <a:gd name="connsiteX58" fmla="*/ 266492 w 847877"/>
                    <a:gd name="connsiteY58" fmla="*/ 117707 h 1068788"/>
                    <a:gd name="connsiteX59" fmla="*/ 269992 w 847877"/>
                    <a:gd name="connsiteY59" fmla="*/ 100367 h 1068788"/>
                    <a:gd name="connsiteX60" fmla="*/ 421411 w 847877"/>
                    <a:gd name="connsiteY60" fmla="*/ 0 h 10687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</a:cxnLst>
                  <a:rect l="l" t="t" r="r" b="b"/>
                  <a:pathLst>
                    <a:path w="847877" h="1068788">
                      <a:moveTo>
                        <a:pt x="421411" y="0"/>
                      </a:moveTo>
                      <a:cubicBezTo>
                        <a:pt x="444101" y="0"/>
                        <a:pt x="465717" y="4599"/>
                        <a:pt x="485377" y="12914"/>
                      </a:cubicBezTo>
                      <a:lnTo>
                        <a:pt x="533386" y="45283"/>
                      </a:lnTo>
                      <a:lnTo>
                        <a:pt x="545615" y="50348"/>
                      </a:lnTo>
                      <a:lnTo>
                        <a:pt x="712105" y="216836"/>
                      </a:lnTo>
                      <a:lnTo>
                        <a:pt x="713346" y="219834"/>
                      </a:lnTo>
                      <a:lnTo>
                        <a:pt x="718299" y="225449"/>
                      </a:lnTo>
                      <a:lnTo>
                        <a:pt x="840724" y="437496"/>
                      </a:lnTo>
                      <a:cubicBezTo>
                        <a:pt x="855451" y="463003"/>
                        <a:pt x="846711" y="495618"/>
                        <a:pt x="821204" y="510344"/>
                      </a:cubicBezTo>
                      <a:lnTo>
                        <a:pt x="821206" y="510345"/>
                      </a:lnTo>
                      <a:cubicBezTo>
                        <a:pt x="795699" y="525071"/>
                        <a:pt x="763083" y="516332"/>
                        <a:pt x="748357" y="490825"/>
                      </a:cubicBezTo>
                      <a:lnTo>
                        <a:pt x="629648" y="285215"/>
                      </a:lnTo>
                      <a:lnTo>
                        <a:pt x="585744" y="241312"/>
                      </a:lnTo>
                      <a:lnTo>
                        <a:pt x="585744" y="512319"/>
                      </a:lnTo>
                      <a:cubicBezTo>
                        <a:pt x="585744" y="529337"/>
                        <a:pt x="583158" y="545750"/>
                        <a:pt x="578356" y="561187"/>
                      </a:cubicBezTo>
                      <a:lnTo>
                        <a:pt x="571728" y="574974"/>
                      </a:lnTo>
                      <a:lnTo>
                        <a:pt x="693957" y="843990"/>
                      </a:lnTo>
                      <a:lnTo>
                        <a:pt x="831375" y="1007497"/>
                      </a:lnTo>
                      <a:lnTo>
                        <a:pt x="770084" y="1068788"/>
                      </a:lnTo>
                      <a:lnTo>
                        <a:pt x="585592" y="913733"/>
                      </a:lnTo>
                      <a:lnTo>
                        <a:pt x="585380" y="913855"/>
                      </a:lnTo>
                      <a:lnTo>
                        <a:pt x="584845" y="913105"/>
                      </a:lnTo>
                      <a:lnTo>
                        <a:pt x="583458" y="911940"/>
                      </a:lnTo>
                      <a:lnTo>
                        <a:pt x="583781" y="911618"/>
                      </a:lnTo>
                      <a:lnTo>
                        <a:pt x="428143" y="693945"/>
                      </a:lnTo>
                      <a:lnTo>
                        <a:pt x="197435" y="883686"/>
                      </a:lnTo>
                      <a:lnTo>
                        <a:pt x="75066" y="1058740"/>
                      </a:lnTo>
                      <a:lnTo>
                        <a:pt x="0" y="1015401"/>
                      </a:lnTo>
                      <a:lnTo>
                        <a:pt x="102021" y="797064"/>
                      </a:lnTo>
                      <a:lnTo>
                        <a:pt x="101849" y="796891"/>
                      </a:lnTo>
                      <a:lnTo>
                        <a:pt x="102434" y="796180"/>
                      </a:lnTo>
                      <a:lnTo>
                        <a:pt x="103201" y="794539"/>
                      </a:lnTo>
                      <a:lnTo>
                        <a:pt x="103595" y="794767"/>
                      </a:lnTo>
                      <a:lnTo>
                        <a:pt x="275979" y="585164"/>
                      </a:lnTo>
                      <a:lnTo>
                        <a:pt x="269992" y="576285"/>
                      </a:lnTo>
                      <a:cubicBezTo>
                        <a:pt x="261677" y="556625"/>
                        <a:pt x="257078" y="535009"/>
                        <a:pt x="257078" y="512319"/>
                      </a:cubicBezTo>
                      <a:lnTo>
                        <a:pt x="257078" y="333398"/>
                      </a:lnTo>
                      <a:lnTo>
                        <a:pt x="224642" y="389578"/>
                      </a:lnTo>
                      <a:lnTo>
                        <a:pt x="213530" y="398105"/>
                      </a:lnTo>
                      <a:lnTo>
                        <a:pt x="205813" y="408160"/>
                      </a:lnTo>
                      <a:lnTo>
                        <a:pt x="196220" y="411386"/>
                      </a:lnTo>
                      <a:lnTo>
                        <a:pt x="193815" y="413231"/>
                      </a:lnTo>
                      <a:lnTo>
                        <a:pt x="189925" y="413502"/>
                      </a:lnTo>
                      <a:lnTo>
                        <a:pt x="186706" y="414586"/>
                      </a:lnTo>
                      <a:lnTo>
                        <a:pt x="180553" y="414157"/>
                      </a:lnTo>
                      <a:lnTo>
                        <a:pt x="174400" y="414586"/>
                      </a:lnTo>
                      <a:lnTo>
                        <a:pt x="171181" y="413503"/>
                      </a:lnTo>
                      <a:lnTo>
                        <a:pt x="167290" y="413232"/>
                      </a:lnTo>
                      <a:lnTo>
                        <a:pt x="164885" y="411386"/>
                      </a:lnTo>
                      <a:lnTo>
                        <a:pt x="155292" y="408160"/>
                      </a:lnTo>
                      <a:lnTo>
                        <a:pt x="147576" y="398105"/>
                      </a:lnTo>
                      <a:lnTo>
                        <a:pt x="136463" y="389578"/>
                      </a:lnTo>
                      <a:lnTo>
                        <a:pt x="10502" y="171406"/>
                      </a:lnTo>
                      <a:cubicBezTo>
                        <a:pt x="-3517" y="147125"/>
                        <a:pt x="4804" y="116075"/>
                        <a:pt x="29085" y="102057"/>
                      </a:cubicBezTo>
                      <a:cubicBezTo>
                        <a:pt x="35155" y="98552"/>
                        <a:pt x="41649" y="96443"/>
                        <a:pt x="48193" y="95631"/>
                      </a:cubicBezTo>
                      <a:cubicBezTo>
                        <a:pt x="67826" y="93195"/>
                        <a:pt x="87921" y="102427"/>
                        <a:pt x="98435" y="120638"/>
                      </a:cubicBezTo>
                      <a:lnTo>
                        <a:pt x="180553" y="262871"/>
                      </a:lnTo>
                      <a:lnTo>
                        <a:pt x="262671" y="120639"/>
                      </a:lnTo>
                      <a:lnTo>
                        <a:pt x="266492" y="117707"/>
                      </a:lnTo>
                      <a:lnTo>
                        <a:pt x="269992" y="100367"/>
                      </a:lnTo>
                      <a:cubicBezTo>
                        <a:pt x="294939" y="41386"/>
                        <a:pt x="353342" y="0"/>
                        <a:pt x="421411" y="0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" name="台形 27">
                  <a:extLst>
                    <a:ext uri="{FF2B5EF4-FFF2-40B4-BE49-F238E27FC236}">
                      <a16:creationId xmlns:a16="http://schemas.microsoft.com/office/drawing/2014/main" id="{F91FDFEE-7373-2AEB-7CF1-C3954A73AD66}"/>
                    </a:ext>
                  </a:extLst>
                </p:cNvPr>
                <p:cNvSpPr/>
                <p:nvPr/>
              </p:nvSpPr>
              <p:spPr bwMode="auto">
                <a:xfrm>
                  <a:off x="5352317" y="5468098"/>
                  <a:ext cx="125424" cy="103334"/>
                </a:xfrm>
                <a:prstGeom prst="trapezoid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" name="楕円 28">
                  <a:extLst>
                    <a:ext uri="{FF2B5EF4-FFF2-40B4-BE49-F238E27FC236}">
                      <a16:creationId xmlns:a16="http://schemas.microsoft.com/office/drawing/2014/main" id="{03D60717-CE8C-224F-B5D7-D62C842105D5}"/>
                    </a:ext>
                  </a:extLst>
                </p:cNvPr>
                <p:cNvSpPr/>
                <p:nvPr/>
              </p:nvSpPr>
              <p:spPr bwMode="auto">
                <a:xfrm>
                  <a:off x="5129637" y="4866209"/>
                  <a:ext cx="575542" cy="663596"/>
                </a:xfrm>
                <a:prstGeom prst="ellipse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フリーフォーム: 図形 29">
                  <a:extLst>
                    <a:ext uri="{FF2B5EF4-FFF2-40B4-BE49-F238E27FC236}">
                      <a16:creationId xmlns:a16="http://schemas.microsoft.com/office/drawing/2014/main" id="{133A4C4B-8947-6546-D443-59C586A8A7EF}"/>
                    </a:ext>
                  </a:extLst>
                </p:cNvPr>
                <p:cNvSpPr/>
                <p:nvPr/>
              </p:nvSpPr>
              <p:spPr bwMode="auto">
                <a:xfrm>
                  <a:off x="5014913" y="5517356"/>
                  <a:ext cx="461962" cy="145551"/>
                </a:xfrm>
                <a:custGeom>
                  <a:avLst/>
                  <a:gdLst>
                    <a:gd name="connsiteX0" fmla="*/ 0 w 423862"/>
                    <a:gd name="connsiteY0" fmla="*/ 0 h 145551"/>
                    <a:gd name="connsiteX1" fmla="*/ 180975 w 423862"/>
                    <a:gd name="connsiteY1" fmla="*/ 145257 h 145551"/>
                    <a:gd name="connsiteX2" fmla="*/ 423862 w 423862"/>
                    <a:gd name="connsiteY2" fmla="*/ 40482 h 145551"/>
                    <a:gd name="connsiteX3" fmla="*/ 423862 w 423862"/>
                    <a:gd name="connsiteY3" fmla="*/ 40482 h 1455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23862" h="145551">
                      <a:moveTo>
                        <a:pt x="0" y="0"/>
                      </a:moveTo>
                      <a:cubicBezTo>
                        <a:pt x="55165" y="69255"/>
                        <a:pt x="110331" y="138510"/>
                        <a:pt x="180975" y="145257"/>
                      </a:cubicBezTo>
                      <a:cubicBezTo>
                        <a:pt x="251619" y="152004"/>
                        <a:pt x="423862" y="40482"/>
                        <a:pt x="423862" y="40482"/>
                      </a:cubicBezTo>
                      <a:lnTo>
                        <a:pt x="423862" y="40482"/>
                      </a:lnTo>
                    </a:path>
                  </a:pathLst>
                </a:custGeom>
                <a:noFill/>
                <a:ln w="12700" cap="rnd">
                  <a:solidFill>
                    <a:srgbClr val="FF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1" name="フリーフォーム: 図形 30">
                  <a:extLst>
                    <a:ext uri="{FF2B5EF4-FFF2-40B4-BE49-F238E27FC236}">
                      <a16:creationId xmlns:a16="http://schemas.microsoft.com/office/drawing/2014/main" id="{137B156D-5671-8321-A9C7-9D17ECD8F093}"/>
                    </a:ext>
                  </a:extLst>
                </p:cNvPr>
                <p:cNvSpPr/>
                <p:nvPr/>
              </p:nvSpPr>
              <p:spPr bwMode="auto">
                <a:xfrm>
                  <a:off x="4986337" y="5529262"/>
                  <a:ext cx="378619" cy="50007"/>
                </a:xfrm>
                <a:custGeom>
                  <a:avLst/>
                  <a:gdLst>
                    <a:gd name="connsiteX0" fmla="*/ 0 w 423862"/>
                    <a:gd name="connsiteY0" fmla="*/ 0 h 145551"/>
                    <a:gd name="connsiteX1" fmla="*/ 180975 w 423862"/>
                    <a:gd name="connsiteY1" fmla="*/ 145257 h 145551"/>
                    <a:gd name="connsiteX2" fmla="*/ 423862 w 423862"/>
                    <a:gd name="connsiteY2" fmla="*/ 40482 h 145551"/>
                    <a:gd name="connsiteX3" fmla="*/ 423862 w 423862"/>
                    <a:gd name="connsiteY3" fmla="*/ 40482 h 1455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23862" h="145551">
                      <a:moveTo>
                        <a:pt x="0" y="0"/>
                      </a:moveTo>
                      <a:cubicBezTo>
                        <a:pt x="55165" y="69255"/>
                        <a:pt x="110331" y="138510"/>
                        <a:pt x="180975" y="145257"/>
                      </a:cubicBezTo>
                      <a:cubicBezTo>
                        <a:pt x="251619" y="152004"/>
                        <a:pt x="423862" y="40482"/>
                        <a:pt x="423862" y="40482"/>
                      </a:cubicBezTo>
                      <a:lnTo>
                        <a:pt x="423862" y="40482"/>
                      </a:lnTo>
                    </a:path>
                  </a:pathLst>
                </a:custGeom>
                <a:noFill/>
                <a:ln w="12700" cap="rnd">
                  <a:solidFill>
                    <a:srgbClr val="FF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2" name="平行四辺形 31">
                  <a:extLst>
                    <a:ext uri="{FF2B5EF4-FFF2-40B4-BE49-F238E27FC236}">
                      <a16:creationId xmlns:a16="http://schemas.microsoft.com/office/drawing/2014/main" id="{BA8D46FD-ECD2-B5A0-BDB3-83043763595C}"/>
                    </a:ext>
                  </a:extLst>
                </p:cNvPr>
                <p:cNvSpPr/>
                <p:nvPr/>
              </p:nvSpPr>
              <p:spPr bwMode="auto">
                <a:xfrm rot="20700000">
                  <a:off x="4893995" y="5519833"/>
                  <a:ext cx="252488" cy="135015"/>
                </a:xfrm>
                <a:prstGeom prst="parallelogram">
                  <a:avLst/>
                </a:prstGeom>
                <a:solidFill>
                  <a:srgbClr val="00B0F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3D03A0DB-C22C-6B31-FCDC-CBFF86A40A98}"/>
                  </a:ext>
                </a:extLst>
              </p:cNvPr>
              <p:cNvSpPr/>
              <p:nvPr/>
            </p:nvSpPr>
            <p:spPr bwMode="auto">
              <a:xfrm>
                <a:off x="-1264039" y="2697878"/>
                <a:ext cx="756920" cy="1731104"/>
              </a:xfrm>
              <a:custGeom>
                <a:avLst/>
                <a:gdLst>
                  <a:gd name="connsiteX0" fmla="*/ 342267 w 756920"/>
                  <a:gd name="connsiteY0" fmla="*/ 0 h 1731104"/>
                  <a:gd name="connsiteX1" fmla="*/ 630038 w 756920"/>
                  <a:gd name="connsiteY1" fmla="*/ 331798 h 1731104"/>
                  <a:gd name="connsiteX2" fmla="*/ 454281 w 756920"/>
                  <a:gd name="connsiteY2" fmla="*/ 637522 h 1731104"/>
                  <a:gd name="connsiteX3" fmla="*/ 389448 w 756920"/>
                  <a:gd name="connsiteY3" fmla="*/ 652613 h 1731104"/>
                  <a:gd name="connsiteX4" fmla="*/ 398869 w 756920"/>
                  <a:gd name="connsiteY4" fmla="*/ 690298 h 1731104"/>
                  <a:gd name="connsiteX5" fmla="*/ 406851 w 756920"/>
                  <a:gd name="connsiteY5" fmla="*/ 691909 h 1731104"/>
                  <a:gd name="connsiteX6" fmla="*/ 447416 w 756920"/>
                  <a:gd name="connsiteY6" fmla="*/ 716521 h 1731104"/>
                  <a:gd name="connsiteX7" fmla="*/ 459974 w 756920"/>
                  <a:gd name="connsiteY7" fmla="*/ 730340 h 1731104"/>
                  <a:gd name="connsiteX8" fmla="*/ 478480 w 756920"/>
                  <a:gd name="connsiteY8" fmla="*/ 744541 h 1731104"/>
                  <a:gd name="connsiteX9" fmla="*/ 749766 w 756920"/>
                  <a:gd name="connsiteY9" fmla="*/ 1214422 h 1731104"/>
                  <a:gd name="connsiteX10" fmla="*/ 730247 w 756920"/>
                  <a:gd name="connsiteY10" fmla="*/ 1287271 h 1731104"/>
                  <a:gd name="connsiteX11" fmla="*/ 730248 w 756920"/>
                  <a:gd name="connsiteY11" fmla="*/ 1287272 h 1731104"/>
                  <a:gd name="connsiteX12" fmla="*/ 657399 w 756920"/>
                  <a:gd name="connsiteY12" fmla="*/ 1267752 h 1731104"/>
                  <a:gd name="connsiteX13" fmla="*/ 507218 w 756920"/>
                  <a:gd name="connsiteY13" fmla="*/ 1007631 h 1731104"/>
                  <a:gd name="connsiteX14" fmla="*/ 507218 w 756920"/>
                  <a:gd name="connsiteY14" fmla="*/ 1191314 h 1731104"/>
                  <a:gd name="connsiteX15" fmla="*/ 499830 w 756920"/>
                  <a:gd name="connsiteY15" fmla="*/ 1240182 h 1731104"/>
                  <a:gd name="connsiteX16" fmla="*/ 491271 w 756920"/>
                  <a:gd name="connsiteY16" fmla="*/ 1257987 h 1731104"/>
                  <a:gd name="connsiteX17" fmla="*/ 685445 w 756920"/>
                  <a:gd name="connsiteY17" fmla="*/ 1683424 h 1731104"/>
                  <a:gd name="connsiteX18" fmla="*/ 602862 w 756920"/>
                  <a:gd name="connsiteY18" fmla="*/ 1731104 h 1731104"/>
                  <a:gd name="connsiteX19" fmla="*/ 343506 w 756920"/>
                  <a:gd name="connsiteY19" fmla="*/ 1367063 h 1731104"/>
                  <a:gd name="connsiteX20" fmla="*/ 84149 w 756920"/>
                  <a:gd name="connsiteY20" fmla="*/ 1731104 h 1731104"/>
                  <a:gd name="connsiteX21" fmla="*/ 1566 w 756920"/>
                  <a:gd name="connsiteY21" fmla="*/ 1683424 h 1731104"/>
                  <a:gd name="connsiteX22" fmla="*/ 194752 w 756920"/>
                  <a:gd name="connsiteY22" fmla="*/ 1260153 h 1731104"/>
                  <a:gd name="connsiteX23" fmla="*/ 191466 w 756920"/>
                  <a:gd name="connsiteY23" fmla="*/ 1255280 h 1731104"/>
                  <a:gd name="connsiteX24" fmla="*/ 178552 w 756920"/>
                  <a:gd name="connsiteY24" fmla="*/ 1191314 h 1731104"/>
                  <a:gd name="connsiteX25" fmla="*/ 178552 w 756920"/>
                  <a:gd name="connsiteY25" fmla="*/ 1118446 h 1731104"/>
                  <a:gd name="connsiteX26" fmla="*/ 99521 w 756920"/>
                  <a:gd name="connsiteY26" fmla="*/ 1255331 h 1731104"/>
                  <a:gd name="connsiteX27" fmla="*/ 26673 w 756920"/>
                  <a:gd name="connsiteY27" fmla="*/ 1274851 h 1731104"/>
                  <a:gd name="connsiteX28" fmla="*/ 26673 w 756920"/>
                  <a:gd name="connsiteY28" fmla="*/ 1274852 h 1731104"/>
                  <a:gd name="connsiteX29" fmla="*/ 7153 w 756920"/>
                  <a:gd name="connsiteY29" fmla="*/ 1202003 h 1731104"/>
                  <a:gd name="connsiteX30" fmla="*/ 178552 w 756920"/>
                  <a:gd name="connsiteY30" fmla="*/ 905130 h 1731104"/>
                  <a:gd name="connsiteX31" fmla="*/ 178552 w 756920"/>
                  <a:gd name="connsiteY31" fmla="*/ 843328 h 1731104"/>
                  <a:gd name="connsiteX32" fmla="*/ 278919 w 756920"/>
                  <a:gd name="connsiteY32" fmla="*/ 691909 h 1731104"/>
                  <a:gd name="connsiteX33" fmla="*/ 280589 w 756920"/>
                  <a:gd name="connsiteY33" fmla="*/ 691572 h 1731104"/>
                  <a:gd name="connsiteX34" fmla="*/ 290590 w 756920"/>
                  <a:gd name="connsiteY34" fmla="*/ 651567 h 1731104"/>
                  <a:gd name="connsiteX35" fmla="*/ 230253 w 756920"/>
                  <a:gd name="connsiteY35" fmla="*/ 637522 h 1731104"/>
                  <a:gd name="connsiteX36" fmla="*/ 54496 w 756920"/>
                  <a:gd name="connsiteY36" fmla="*/ 331798 h 1731104"/>
                  <a:gd name="connsiteX37" fmla="*/ 342267 w 756920"/>
                  <a:gd name="connsiteY37" fmla="*/ 0 h 17311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756920" h="1731104">
                    <a:moveTo>
                      <a:pt x="342267" y="0"/>
                    </a:moveTo>
                    <a:cubicBezTo>
                      <a:pt x="501199" y="0"/>
                      <a:pt x="630038" y="148551"/>
                      <a:pt x="630038" y="331798"/>
                    </a:cubicBezTo>
                    <a:cubicBezTo>
                      <a:pt x="630038" y="469233"/>
                      <a:pt x="557566" y="587152"/>
                      <a:pt x="454281" y="637522"/>
                    </a:cubicBezTo>
                    <a:lnTo>
                      <a:pt x="389448" y="652613"/>
                    </a:lnTo>
                    <a:lnTo>
                      <a:pt x="398869" y="690298"/>
                    </a:lnTo>
                    <a:lnTo>
                      <a:pt x="406851" y="691909"/>
                    </a:lnTo>
                    <a:cubicBezTo>
                      <a:pt x="421596" y="698146"/>
                      <a:pt x="435242" y="706474"/>
                      <a:pt x="447416" y="716521"/>
                    </a:cubicBezTo>
                    <a:lnTo>
                      <a:pt x="459974" y="730340"/>
                    </a:lnTo>
                    <a:lnTo>
                      <a:pt x="478480" y="744541"/>
                    </a:lnTo>
                    <a:lnTo>
                      <a:pt x="749766" y="1214422"/>
                    </a:lnTo>
                    <a:cubicBezTo>
                      <a:pt x="764493" y="1239929"/>
                      <a:pt x="755754" y="1272545"/>
                      <a:pt x="730247" y="1287271"/>
                    </a:cubicBezTo>
                    <a:lnTo>
                      <a:pt x="730248" y="1287272"/>
                    </a:lnTo>
                    <a:cubicBezTo>
                      <a:pt x="704741" y="1301998"/>
                      <a:pt x="672126" y="1293259"/>
                      <a:pt x="657399" y="1267752"/>
                    </a:cubicBezTo>
                    <a:lnTo>
                      <a:pt x="507218" y="1007631"/>
                    </a:lnTo>
                    <a:lnTo>
                      <a:pt x="507218" y="1191314"/>
                    </a:lnTo>
                    <a:cubicBezTo>
                      <a:pt x="507218" y="1208331"/>
                      <a:pt x="504631" y="1224745"/>
                      <a:pt x="499830" y="1240182"/>
                    </a:cubicBezTo>
                    <a:lnTo>
                      <a:pt x="491271" y="1257987"/>
                    </a:lnTo>
                    <a:lnTo>
                      <a:pt x="685445" y="1683424"/>
                    </a:lnTo>
                    <a:lnTo>
                      <a:pt x="602862" y="1731104"/>
                    </a:lnTo>
                    <a:lnTo>
                      <a:pt x="343506" y="1367063"/>
                    </a:lnTo>
                    <a:lnTo>
                      <a:pt x="84149" y="1731104"/>
                    </a:lnTo>
                    <a:lnTo>
                      <a:pt x="1566" y="1683424"/>
                    </a:lnTo>
                    <a:lnTo>
                      <a:pt x="194752" y="1260153"/>
                    </a:lnTo>
                    <a:lnTo>
                      <a:pt x="191466" y="1255280"/>
                    </a:lnTo>
                    <a:cubicBezTo>
                      <a:pt x="183150" y="1235620"/>
                      <a:pt x="178552" y="1214004"/>
                      <a:pt x="178552" y="1191314"/>
                    </a:cubicBezTo>
                    <a:lnTo>
                      <a:pt x="178552" y="1118446"/>
                    </a:lnTo>
                    <a:lnTo>
                      <a:pt x="99521" y="1255331"/>
                    </a:lnTo>
                    <a:cubicBezTo>
                      <a:pt x="84795" y="1280838"/>
                      <a:pt x="52180" y="1289577"/>
                      <a:pt x="26673" y="1274851"/>
                    </a:cubicBezTo>
                    <a:lnTo>
                      <a:pt x="26673" y="1274852"/>
                    </a:lnTo>
                    <a:cubicBezTo>
                      <a:pt x="1166" y="1260126"/>
                      <a:pt x="-7573" y="1227510"/>
                      <a:pt x="7153" y="1202003"/>
                    </a:cubicBezTo>
                    <a:lnTo>
                      <a:pt x="178552" y="905130"/>
                    </a:lnTo>
                    <a:lnTo>
                      <a:pt x="178552" y="843328"/>
                    </a:lnTo>
                    <a:cubicBezTo>
                      <a:pt x="178552" y="775259"/>
                      <a:pt x="219937" y="716856"/>
                      <a:pt x="278919" y="691909"/>
                    </a:cubicBezTo>
                    <a:lnTo>
                      <a:pt x="280589" y="691572"/>
                    </a:lnTo>
                    <a:lnTo>
                      <a:pt x="290590" y="651567"/>
                    </a:lnTo>
                    <a:lnTo>
                      <a:pt x="230253" y="637522"/>
                    </a:lnTo>
                    <a:cubicBezTo>
                      <a:pt x="126968" y="587152"/>
                      <a:pt x="54496" y="469233"/>
                      <a:pt x="54496" y="331798"/>
                    </a:cubicBezTo>
                    <a:cubicBezTo>
                      <a:pt x="54496" y="148551"/>
                      <a:pt x="183335" y="0"/>
                      <a:pt x="342267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32BCFDF5-11CD-7E26-7CDB-342F75263C67}"/>
                  </a:ext>
                </a:extLst>
              </p:cNvPr>
              <p:cNvSpPr/>
              <p:nvPr/>
            </p:nvSpPr>
            <p:spPr bwMode="auto">
              <a:xfrm>
                <a:off x="-792119" y="2697878"/>
                <a:ext cx="756920" cy="1731104"/>
              </a:xfrm>
              <a:custGeom>
                <a:avLst/>
                <a:gdLst>
                  <a:gd name="connsiteX0" fmla="*/ 342267 w 756920"/>
                  <a:gd name="connsiteY0" fmla="*/ 0 h 1731104"/>
                  <a:gd name="connsiteX1" fmla="*/ 630038 w 756920"/>
                  <a:gd name="connsiteY1" fmla="*/ 331798 h 1731104"/>
                  <a:gd name="connsiteX2" fmla="*/ 454281 w 756920"/>
                  <a:gd name="connsiteY2" fmla="*/ 637522 h 1731104"/>
                  <a:gd name="connsiteX3" fmla="*/ 389448 w 756920"/>
                  <a:gd name="connsiteY3" fmla="*/ 652613 h 1731104"/>
                  <a:gd name="connsiteX4" fmla="*/ 398869 w 756920"/>
                  <a:gd name="connsiteY4" fmla="*/ 690298 h 1731104"/>
                  <a:gd name="connsiteX5" fmla="*/ 406851 w 756920"/>
                  <a:gd name="connsiteY5" fmla="*/ 691909 h 1731104"/>
                  <a:gd name="connsiteX6" fmla="*/ 447416 w 756920"/>
                  <a:gd name="connsiteY6" fmla="*/ 716521 h 1731104"/>
                  <a:gd name="connsiteX7" fmla="*/ 459974 w 756920"/>
                  <a:gd name="connsiteY7" fmla="*/ 730340 h 1731104"/>
                  <a:gd name="connsiteX8" fmla="*/ 478480 w 756920"/>
                  <a:gd name="connsiteY8" fmla="*/ 744541 h 1731104"/>
                  <a:gd name="connsiteX9" fmla="*/ 749766 w 756920"/>
                  <a:gd name="connsiteY9" fmla="*/ 1214422 h 1731104"/>
                  <a:gd name="connsiteX10" fmla="*/ 730247 w 756920"/>
                  <a:gd name="connsiteY10" fmla="*/ 1287271 h 1731104"/>
                  <a:gd name="connsiteX11" fmla="*/ 730248 w 756920"/>
                  <a:gd name="connsiteY11" fmla="*/ 1287272 h 1731104"/>
                  <a:gd name="connsiteX12" fmla="*/ 657399 w 756920"/>
                  <a:gd name="connsiteY12" fmla="*/ 1267752 h 1731104"/>
                  <a:gd name="connsiteX13" fmla="*/ 507218 w 756920"/>
                  <a:gd name="connsiteY13" fmla="*/ 1007631 h 1731104"/>
                  <a:gd name="connsiteX14" fmla="*/ 507218 w 756920"/>
                  <a:gd name="connsiteY14" fmla="*/ 1191314 h 1731104"/>
                  <a:gd name="connsiteX15" fmla="*/ 499830 w 756920"/>
                  <a:gd name="connsiteY15" fmla="*/ 1240182 h 1731104"/>
                  <a:gd name="connsiteX16" fmla="*/ 491271 w 756920"/>
                  <a:gd name="connsiteY16" fmla="*/ 1257987 h 1731104"/>
                  <a:gd name="connsiteX17" fmla="*/ 685445 w 756920"/>
                  <a:gd name="connsiteY17" fmla="*/ 1683424 h 1731104"/>
                  <a:gd name="connsiteX18" fmla="*/ 602862 w 756920"/>
                  <a:gd name="connsiteY18" fmla="*/ 1731104 h 1731104"/>
                  <a:gd name="connsiteX19" fmla="*/ 343506 w 756920"/>
                  <a:gd name="connsiteY19" fmla="*/ 1367063 h 1731104"/>
                  <a:gd name="connsiteX20" fmla="*/ 84149 w 756920"/>
                  <a:gd name="connsiteY20" fmla="*/ 1731104 h 1731104"/>
                  <a:gd name="connsiteX21" fmla="*/ 1566 w 756920"/>
                  <a:gd name="connsiteY21" fmla="*/ 1683424 h 1731104"/>
                  <a:gd name="connsiteX22" fmla="*/ 194752 w 756920"/>
                  <a:gd name="connsiteY22" fmla="*/ 1260153 h 1731104"/>
                  <a:gd name="connsiteX23" fmla="*/ 191466 w 756920"/>
                  <a:gd name="connsiteY23" fmla="*/ 1255280 h 1731104"/>
                  <a:gd name="connsiteX24" fmla="*/ 178552 w 756920"/>
                  <a:gd name="connsiteY24" fmla="*/ 1191314 h 1731104"/>
                  <a:gd name="connsiteX25" fmla="*/ 178552 w 756920"/>
                  <a:gd name="connsiteY25" fmla="*/ 1118446 h 1731104"/>
                  <a:gd name="connsiteX26" fmla="*/ 99521 w 756920"/>
                  <a:gd name="connsiteY26" fmla="*/ 1255331 h 1731104"/>
                  <a:gd name="connsiteX27" fmla="*/ 26673 w 756920"/>
                  <a:gd name="connsiteY27" fmla="*/ 1274851 h 1731104"/>
                  <a:gd name="connsiteX28" fmla="*/ 26673 w 756920"/>
                  <a:gd name="connsiteY28" fmla="*/ 1274852 h 1731104"/>
                  <a:gd name="connsiteX29" fmla="*/ 7153 w 756920"/>
                  <a:gd name="connsiteY29" fmla="*/ 1202003 h 1731104"/>
                  <a:gd name="connsiteX30" fmla="*/ 178552 w 756920"/>
                  <a:gd name="connsiteY30" fmla="*/ 905130 h 1731104"/>
                  <a:gd name="connsiteX31" fmla="*/ 178552 w 756920"/>
                  <a:gd name="connsiteY31" fmla="*/ 843328 h 1731104"/>
                  <a:gd name="connsiteX32" fmla="*/ 278919 w 756920"/>
                  <a:gd name="connsiteY32" fmla="*/ 691909 h 1731104"/>
                  <a:gd name="connsiteX33" fmla="*/ 280589 w 756920"/>
                  <a:gd name="connsiteY33" fmla="*/ 691572 h 1731104"/>
                  <a:gd name="connsiteX34" fmla="*/ 290590 w 756920"/>
                  <a:gd name="connsiteY34" fmla="*/ 651567 h 1731104"/>
                  <a:gd name="connsiteX35" fmla="*/ 230253 w 756920"/>
                  <a:gd name="connsiteY35" fmla="*/ 637522 h 1731104"/>
                  <a:gd name="connsiteX36" fmla="*/ 54496 w 756920"/>
                  <a:gd name="connsiteY36" fmla="*/ 331798 h 1731104"/>
                  <a:gd name="connsiteX37" fmla="*/ 342267 w 756920"/>
                  <a:gd name="connsiteY37" fmla="*/ 0 h 17311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756920" h="1731104">
                    <a:moveTo>
                      <a:pt x="342267" y="0"/>
                    </a:moveTo>
                    <a:cubicBezTo>
                      <a:pt x="501199" y="0"/>
                      <a:pt x="630038" y="148551"/>
                      <a:pt x="630038" y="331798"/>
                    </a:cubicBezTo>
                    <a:cubicBezTo>
                      <a:pt x="630038" y="469233"/>
                      <a:pt x="557566" y="587152"/>
                      <a:pt x="454281" y="637522"/>
                    </a:cubicBezTo>
                    <a:lnTo>
                      <a:pt x="389448" y="652613"/>
                    </a:lnTo>
                    <a:lnTo>
                      <a:pt x="398869" y="690298"/>
                    </a:lnTo>
                    <a:lnTo>
                      <a:pt x="406851" y="691909"/>
                    </a:lnTo>
                    <a:cubicBezTo>
                      <a:pt x="421596" y="698146"/>
                      <a:pt x="435242" y="706474"/>
                      <a:pt x="447416" y="716521"/>
                    </a:cubicBezTo>
                    <a:lnTo>
                      <a:pt x="459974" y="730340"/>
                    </a:lnTo>
                    <a:lnTo>
                      <a:pt x="478480" y="744541"/>
                    </a:lnTo>
                    <a:lnTo>
                      <a:pt x="749766" y="1214422"/>
                    </a:lnTo>
                    <a:cubicBezTo>
                      <a:pt x="764493" y="1239929"/>
                      <a:pt x="755754" y="1272545"/>
                      <a:pt x="730247" y="1287271"/>
                    </a:cubicBezTo>
                    <a:lnTo>
                      <a:pt x="730248" y="1287272"/>
                    </a:lnTo>
                    <a:cubicBezTo>
                      <a:pt x="704741" y="1301998"/>
                      <a:pt x="672126" y="1293259"/>
                      <a:pt x="657399" y="1267752"/>
                    </a:cubicBezTo>
                    <a:lnTo>
                      <a:pt x="507218" y="1007631"/>
                    </a:lnTo>
                    <a:lnTo>
                      <a:pt x="507218" y="1191314"/>
                    </a:lnTo>
                    <a:cubicBezTo>
                      <a:pt x="507218" y="1208331"/>
                      <a:pt x="504631" y="1224745"/>
                      <a:pt x="499830" y="1240182"/>
                    </a:cubicBezTo>
                    <a:lnTo>
                      <a:pt x="491271" y="1257987"/>
                    </a:lnTo>
                    <a:lnTo>
                      <a:pt x="685445" y="1683424"/>
                    </a:lnTo>
                    <a:lnTo>
                      <a:pt x="602862" y="1731104"/>
                    </a:lnTo>
                    <a:lnTo>
                      <a:pt x="343506" y="1367063"/>
                    </a:lnTo>
                    <a:lnTo>
                      <a:pt x="84149" y="1731104"/>
                    </a:lnTo>
                    <a:lnTo>
                      <a:pt x="1566" y="1683424"/>
                    </a:lnTo>
                    <a:lnTo>
                      <a:pt x="194752" y="1260153"/>
                    </a:lnTo>
                    <a:lnTo>
                      <a:pt x="191466" y="1255280"/>
                    </a:lnTo>
                    <a:cubicBezTo>
                      <a:pt x="183150" y="1235620"/>
                      <a:pt x="178552" y="1214004"/>
                      <a:pt x="178552" y="1191314"/>
                    </a:cubicBezTo>
                    <a:lnTo>
                      <a:pt x="178552" y="1118446"/>
                    </a:lnTo>
                    <a:lnTo>
                      <a:pt x="99521" y="1255331"/>
                    </a:lnTo>
                    <a:cubicBezTo>
                      <a:pt x="84795" y="1280838"/>
                      <a:pt x="52180" y="1289577"/>
                      <a:pt x="26673" y="1274851"/>
                    </a:cubicBezTo>
                    <a:lnTo>
                      <a:pt x="26673" y="1274852"/>
                    </a:lnTo>
                    <a:cubicBezTo>
                      <a:pt x="1166" y="1260126"/>
                      <a:pt x="-7573" y="1227510"/>
                      <a:pt x="7153" y="1202003"/>
                    </a:cubicBezTo>
                    <a:lnTo>
                      <a:pt x="178552" y="905130"/>
                    </a:lnTo>
                    <a:lnTo>
                      <a:pt x="178552" y="843328"/>
                    </a:lnTo>
                    <a:cubicBezTo>
                      <a:pt x="178552" y="775259"/>
                      <a:pt x="219937" y="716856"/>
                      <a:pt x="278919" y="691909"/>
                    </a:cubicBezTo>
                    <a:lnTo>
                      <a:pt x="280589" y="691572"/>
                    </a:lnTo>
                    <a:lnTo>
                      <a:pt x="290590" y="651567"/>
                    </a:lnTo>
                    <a:lnTo>
                      <a:pt x="230253" y="637522"/>
                    </a:lnTo>
                    <a:cubicBezTo>
                      <a:pt x="126968" y="587152"/>
                      <a:pt x="54496" y="469233"/>
                      <a:pt x="54496" y="331798"/>
                    </a:cubicBezTo>
                    <a:cubicBezTo>
                      <a:pt x="54496" y="148551"/>
                      <a:pt x="183335" y="0"/>
                      <a:pt x="342267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9B90EF1A-48DE-180A-4320-3FFD654BBD39}"/>
                  </a:ext>
                </a:extLst>
              </p:cNvPr>
              <p:cNvSpPr/>
              <p:nvPr/>
            </p:nvSpPr>
            <p:spPr bwMode="auto">
              <a:xfrm>
                <a:off x="-309519" y="2697878"/>
                <a:ext cx="756920" cy="1731104"/>
              </a:xfrm>
              <a:custGeom>
                <a:avLst/>
                <a:gdLst>
                  <a:gd name="connsiteX0" fmla="*/ 342267 w 756920"/>
                  <a:gd name="connsiteY0" fmla="*/ 0 h 1731104"/>
                  <a:gd name="connsiteX1" fmla="*/ 630038 w 756920"/>
                  <a:gd name="connsiteY1" fmla="*/ 331798 h 1731104"/>
                  <a:gd name="connsiteX2" fmla="*/ 454281 w 756920"/>
                  <a:gd name="connsiteY2" fmla="*/ 637522 h 1731104"/>
                  <a:gd name="connsiteX3" fmla="*/ 389448 w 756920"/>
                  <a:gd name="connsiteY3" fmla="*/ 652613 h 1731104"/>
                  <a:gd name="connsiteX4" fmla="*/ 398869 w 756920"/>
                  <a:gd name="connsiteY4" fmla="*/ 690298 h 1731104"/>
                  <a:gd name="connsiteX5" fmla="*/ 406851 w 756920"/>
                  <a:gd name="connsiteY5" fmla="*/ 691909 h 1731104"/>
                  <a:gd name="connsiteX6" fmla="*/ 447416 w 756920"/>
                  <a:gd name="connsiteY6" fmla="*/ 716521 h 1731104"/>
                  <a:gd name="connsiteX7" fmla="*/ 459974 w 756920"/>
                  <a:gd name="connsiteY7" fmla="*/ 730340 h 1731104"/>
                  <a:gd name="connsiteX8" fmla="*/ 478480 w 756920"/>
                  <a:gd name="connsiteY8" fmla="*/ 744541 h 1731104"/>
                  <a:gd name="connsiteX9" fmla="*/ 749766 w 756920"/>
                  <a:gd name="connsiteY9" fmla="*/ 1214422 h 1731104"/>
                  <a:gd name="connsiteX10" fmla="*/ 730247 w 756920"/>
                  <a:gd name="connsiteY10" fmla="*/ 1287271 h 1731104"/>
                  <a:gd name="connsiteX11" fmla="*/ 730248 w 756920"/>
                  <a:gd name="connsiteY11" fmla="*/ 1287272 h 1731104"/>
                  <a:gd name="connsiteX12" fmla="*/ 657399 w 756920"/>
                  <a:gd name="connsiteY12" fmla="*/ 1267752 h 1731104"/>
                  <a:gd name="connsiteX13" fmla="*/ 507218 w 756920"/>
                  <a:gd name="connsiteY13" fmla="*/ 1007631 h 1731104"/>
                  <a:gd name="connsiteX14" fmla="*/ 507218 w 756920"/>
                  <a:gd name="connsiteY14" fmla="*/ 1191314 h 1731104"/>
                  <a:gd name="connsiteX15" fmla="*/ 499830 w 756920"/>
                  <a:gd name="connsiteY15" fmla="*/ 1240182 h 1731104"/>
                  <a:gd name="connsiteX16" fmla="*/ 491271 w 756920"/>
                  <a:gd name="connsiteY16" fmla="*/ 1257987 h 1731104"/>
                  <a:gd name="connsiteX17" fmla="*/ 685445 w 756920"/>
                  <a:gd name="connsiteY17" fmla="*/ 1683424 h 1731104"/>
                  <a:gd name="connsiteX18" fmla="*/ 602862 w 756920"/>
                  <a:gd name="connsiteY18" fmla="*/ 1731104 h 1731104"/>
                  <a:gd name="connsiteX19" fmla="*/ 343506 w 756920"/>
                  <a:gd name="connsiteY19" fmla="*/ 1367063 h 1731104"/>
                  <a:gd name="connsiteX20" fmla="*/ 84149 w 756920"/>
                  <a:gd name="connsiteY20" fmla="*/ 1731104 h 1731104"/>
                  <a:gd name="connsiteX21" fmla="*/ 1566 w 756920"/>
                  <a:gd name="connsiteY21" fmla="*/ 1683424 h 1731104"/>
                  <a:gd name="connsiteX22" fmla="*/ 194752 w 756920"/>
                  <a:gd name="connsiteY22" fmla="*/ 1260153 h 1731104"/>
                  <a:gd name="connsiteX23" fmla="*/ 191466 w 756920"/>
                  <a:gd name="connsiteY23" fmla="*/ 1255280 h 1731104"/>
                  <a:gd name="connsiteX24" fmla="*/ 178552 w 756920"/>
                  <a:gd name="connsiteY24" fmla="*/ 1191314 h 1731104"/>
                  <a:gd name="connsiteX25" fmla="*/ 178552 w 756920"/>
                  <a:gd name="connsiteY25" fmla="*/ 1118446 h 1731104"/>
                  <a:gd name="connsiteX26" fmla="*/ 99521 w 756920"/>
                  <a:gd name="connsiteY26" fmla="*/ 1255331 h 1731104"/>
                  <a:gd name="connsiteX27" fmla="*/ 26673 w 756920"/>
                  <a:gd name="connsiteY27" fmla="*/ 1274851 h 1731104"/>
                  <a:gd name="connsiteX28" fmla="*/ 26673 w 756920"/>
                  <a:gd name="connsiteY28" fmla="*/ 1274852 h 1731104"/>
                  <a:gd name="connsiteX29" fmla="*/ 7153 w 756920"/>
                  <a:gd name="connsiteY29" fmla="*/ 1202003 h 1731104"/>
                  <a:gd name="connsiteX30" fmla="*/ 178552 w 756920"/>
                  <a:gd name="connsiteY30" fmla="*/ 905130 h 1731104"/>
                  <a:gd name="connsiteX31" fmla="*/ 178552 w 756920"/>
                  <a:gd name="connsiteY31" fmla="*/ 843328 h 1731104"/>
                  <a:gd name="connsiteX32" fmla="*/ 278919 w 756920"/>
                  <a:gd name="connsiteY32" fmla="*/ 691909 h 1731104"/>
                  <a:gd name="connsiteX33" fmla="*/ 280589 w 756920"/>
                  <a:gd name="connsiteY33" fmla="*/ 691572 h 1731104"/>
                  <a:gd name="connsiteX34" fmla="*/ 290590 w 756920"/>
                  <a:gd name="connsiteY34" fmla="*/ 651567 h 1731104"/>
                  <a:gd name="connsiteX35" fmla="*/ 230253 w 756920"/>
                  <a:gd name="connsiteY35" fmla="*/ 637522 h 1731104"/>
                  <a:gd name="connsiteX36" fmla="*/ 54496 w 756920"/>
                  <a:gd name="connsiteY36" fmla="*/ 331798 h 1731104"/>
                  <a:gd name="connsiteX37" fmla="*/ 342267 w 756920"/>
                  <a:gd name="connsiteY37" fmla="*/ 0 h 17311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756920" h="1731104">
                    <a:moveTo>
                      <a:pt x="342267" y="0"/>
                    </a:moveTo>
                    <a:cubicBezTo>
                      <a:pt x="501199" y="0"/>
                      <a:pt x="630038" y="148551"/>
                      <a:pt x="630038" y="331798"/>
                    </a:cubicBezTo>
                    <a:cubicBezTo>
                      <a:pt x="630038" y="469233"/>
                      <a:pt x="557566" y="587152"/>
                      <a:pt x="454281" y="637522"/>
                    </a:cubicBezTo>
                    <a:lnTo>
                      <a:pt x="389448" y="652613"/>
                    </a:lnTo>
                    <a:lnTo>
                      <a:pt x="398869" y="690298"/>
                    </a:lnTo>
                    <a:lnTo>
                      <a:pt x="406851" y="691909"/>
                    </a:lnTo>
                    <a:cubicBezTo>
                      <a:pt x="421596" y="698146"/>
                      <a:pt x="435242" y="706474"/>
                      <a:pt x="447416" y="716521"/>
                    </a:cubicBezTo>
                    <a:lnTo>
                      <a:pt x="459974" y="730340"/>
                    </a:lnTo>
                    <a:lnTo>
                      <a:pt x="478480" y="744541"/>
                    </a:lnTo>
                    <a:lnTo>
                      <a:pt x="749766" y="1214422"/>
                    </a:lnTo>
                    <a:cubicBezTo>
                      <a:pt x="764493" y="1239929"/>
                      <a:pt x="755754" y="1272545"/>
                      <a:pt x="730247" y="1287271"/>
                    </a:cubicBezTo>
                    <a:lnTo>
                      <a:pt x="730248" y="1287272"/>
                    </a:lnTo>
                    <a:cubicBezTo>
                      <a:pt x="704741" y="1301998"/>
                      <a:pt x="672126" y="1293259"/>
                      <a:pt x="657399" y="1267752"/>
                    </a:cubicBezTo>
                    <a:lnTo>
                      <a:pt x="507218" y="1007631"/>
                    </a:lnTo>
                    <a:lnTo>
                      <a:pt x="507218" y="1191314"/>
                    </a:lnTo>
                    <a:cubicBezTo>
                      <a:pt x="507218" y="1208331"/>
                      <a:pt x="504631" y="1224745"/>
                      <a:pt x="499830" y="1240182"/>
                    </a:cubicBezTo>
                    <a:lnTo>
                      <a:pt x="491271" y="1257987"/>
                    </a:lnTo>
                    <a:lnTo>
                      <a:pt x="685445" y="1683424"/>
                    </a:lnTo>
                    <a:lnTo>
                      <a:pt x="602862" y="1731104"/>
                    </a:lnTo>
                    <a:lnTo>
                      <a:pt x="343506" y="1367063"/>
                    </a:lnTo>
                    <a:lnTo>
                      <a:pt x="84149" y="1731104"/>
                    </a:lnTo>
                    <a:lnTo>
                      <a:pt x="1566" y="1683424"/>
                    </a:lnTo>
                    <a:lnTo>
                      <a:pt x="194752" y="1260153"/>
                    </a:lnTo>
                    <a:lnTo>
                      <a:pt x="191466" y="1255280"/>
                    </a:lnTo>
                    <a:cubicBezTo>
                      <a:pt x="183150" y="1235620"/>
                      <a:pt x="178552" y="1214004"/>
                      <a:pt x="178552" y="1191314"/>
                    </a:cubicBezTo>
                    <a:lnTo>
                      <a:pt x="178552" y="1118446"/>
                    </a:lnTo>
                    <a:lnTo>
                      <a:pt x="99521" y="1255331"/>
                    </a:lnTo>
                    <a:cubicBezTo>
                      <a:pt x="84795" y="1280838"/>
                      <a:pt x="52180" y="1289577"/>
                      <a:pt x="26673" y="1274851"/>
                    </a:cubicBezTo>
                    <a:lnTo>
                      <a:pt x="26673" y="1274852"/>
                    </a:lnTo>
                    <a:cubicBezTo>
                      <a:pt x="1166" y="1260126"/>
                      <a:pt x="-7573" y="1227510"/>
                      <a:pt x="7153" y="1202003"/>
                    </a:cubicBezTo>
                    <a:lnTo>
                      <a:pt x="178552" y="905130"/>
                    </a:lnTo>
                    <a:lnTo>
                      <a:pt x="178552" y="843328"/>
                    </a:lnTo>
                    <a:cubicBezTo>
                      <a:pt x="178552" y="775259"/>
                      <a:pt x="219937" y="716856"/>
                      <a:pt x="278919" y="691909"/>
                    </a:cubicBezTo>
                    <a:lnTo>
                      <a:pt x="280589" y="691572"/>
                    </a:lnTo>
                    <a:lnTo>
                      <a:pt x="290590" y="651567"/>
                    </a:lnTo>
                    <a:lnTo>
                      <a:pt x="230253" y="637522"/>
                    </a:lnTo>
                    <a:cubicBezTo>
                      <a:pt x="126968" y="587152"/>
                      <a:pt x="54496" y="469233"/>
                      <a:pt x="54496" y="331798"/>
                    </a:cubicBezTo>
                    <a:cubicBezTo>
                      <a:pt x="54496" y="148551"/>
                      <a:pt x="183335" y="0"/>
                      <a:pt x="342267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A4384027-7866-EA7C-3612-0E3B6C432F8B}"/>
                </a:ext>
              </a:extLst>
            </p:cNvPr>
            <p:cNvSpPr/>
            <p:nvPr/>
          </p:nvSpPr>
          <p:spPr>
            <a:xfrm>
              <a:off x="566321" y="7267318"/>
              <a:ext cx="1642017" cy="1642017"/>
            </a:xfrm>
            <a:custGeom>
              <a:avLst/>
              <a:gdLst>
                <a:gd name="connsiteX0" fmla="*/ 257069 w 1486770"/>
                <a:gd name="connsiteY0" fmla="*/ 0 h 1486770"/>
                <a:gd name="connsiteX1" fmla="*/ 743385 w 1486770"/>
                <a:gd name="connsiteY1" fmla="*/ 486316 h 1486770"/>
                <a:gd name="connsiteX2" fmla="*/ 1229701 w 1486770"/>
                <a:gd name="connsiteY2" fmla="*/ 0 h 1486770"/>
                <a:gd name="connsiteX3" fmla="*/ 1486770 w 1486770"/>
                <a:gd name="connsiteY3" fmla="*/ 257069 h 1486770"/>
                <a:gd name="connsiteX4" fmla="*/ 1000454 w 1486770"/>
                <a:gd name="connsiteY4" fmla="*/ 743385 h 1486770"/>
                <a:gd name="connsiteX5" fmla="*/ 1486770 w 1486770"/>
                <a:gd name="connsiteY5" fmla="*/ 1229701 h 1486770"/>
                <a:gd name="connsiteX6" fmla="*/ 1229701 w 1486770"/>
                <a:gd name="connsiteY6" fmla="*/ 1486770 h 1486770"/>
                <a:gd name="connsiteX7" fmla="*/ 743385 w 1486770"/>
                <a:gd name="connsiteY7" fmla="*/ 1000454 h 1486770"/>
                <a:gd name="connsiteX8" fmla="*/ 257069 w 1486770"/>
                <a:gd name="connsiteY8" fmla="*/ 1486770 h 1486770"/>
                <a:gd name="connsiteX9" fmla="*/ 0 w 1486770"/>
                <a:gd name="connsiteY9" fmla="*/ 1229701 h 1486770"/>
                <a:gd name="connsiteX10" fmla="*/ 486316 w 1486770"/>
                <a:gd name="connsiteY10" fmla="*/ 743385 h 1486770"/>
                <a:gd name="connsiteX11" fmla="*/ 0 w 1486770"/>
                <a:gd name="connsiteY11" fmla="*/ 257069 h 1486770"/>
                <a:gd name="connsiteX12" fmla="*/ 257069 w 1486770"/>
                <a:gd name="connsiteY12" fmla="*/ 0 h 14867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486770" h="1486770">
                  <a:moveTo>
                    <a:pt x="257069" y="0"/>
                  </a:moveTo>
                  <a:lnTo>
                    <a:pt x="743385" y="486316"/>
                  </a:lnTo>
                  <a:lnTo>
                    <a:pt x="1229701" y="0"/>
                  </a:lnTo>
                  <a:lnTo>
                    <a:pt x="1486770" y="257069"/>
                  </a:lnTo>
                  <a:lnTo>
                    <a:pt x="1000454" y="743385"/>
                  </a:lnTo>
                  <a:lnTo>
                    <a:pt x="1486770" y="1229701"/>
                  </a:lnTo>
                  <a:lnTo>
                    <a:pt x="1229701" y="1486770"/>
                  </a:lnTo>
                  <a:lnTo>
                    <a:pt x="743385" y="1000454"/>
                  </a:lnTo>
                  <a:lnTo>
                    <a:pt x="257069" y="1486770"/>
                  </a:lnTo>
                  <a:lnTo>
                    <a:pt x="0" y="1229701"/>
                  </a:lnTo>
                  <a:lnTo>
                    <a:pt x="486316" y="743385"/>
                  </a:lnTo>
                  <a:lnTo>
                    <a:pt x="0" y="257069"/>
                  </a:lnTo>
                  <a:lnTo>
                    <a:pt x="257069" y="0"/>
                  </a:lnTo>
                  <a:close/>
                </a:path>
              </a:pathLst>
            </a:custGeom>
            <a:solidFill>
              <a:srgbClr val="FF00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1326755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67E04E9-5B0B-C475-DE9E-EAABE7E4FFF0}"/>
              </a:ext>
            </a:extLst>
          </p:cNvPr>
          <p:cNvSpPr txBox="1"/>
          <p:nvPr/>
        </p:nvSpPr>
        <p:spPr>
          <a:xfrm rot="5400000">
            <a:off x="-271076" y="4163513"/>
            <a:ext cx="9116316" cy="1593964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共連れ禁止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1A013D03-1203-CB69-1491-5FAEF488CFC5}"/>
              </a:ext>
            </a:extLst>
          </p:cNvPr>
          <p:cNvGrpSpPr/>
          <p:nvPr/>
        </p:nvGrpSpPr>
        <p:grpSpPr>
          <a:xfrm>
            <a:off x="269164" y="2213109"/>
            <a:ext cx="2176314" cy="7581443"/>
            <a:chOff x="10046977" y="2972154"/>
            <a:chExt cx="1614484" cy="5624243"/>
          </a:xfrm>
        </p:grpSpPr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56860CD3-444B-5B71-6236-A41DA9C51174}"/>
                </a:ext>
              </a:extLst>
            </p:cNvPr>
            <p:cNvSpPr/>
            <p:nvPr/>
          </p:nvSpPr>
          <p:spPr bwMode="auto">
            <a:xfrm>
              <a:off x="11040411" y="2972154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7E2E3624-4DD7-19E4-E8F6-C8F28565D70C}"/>
                </a:ext>
              </a:extLst>
            </p:cNvPr>
            <p:cNvSpPr/>
            <p:nvPr/>
          </p:nvSpPr>
          <p:spPr bwMode="auto">
            <a:xfrm>
              <a:off x="10496877" y="3409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C6892EE2-ECAB-AB48-9ECF-23896C92BB7E}"/>
                </a:ext>
              </a:extLst>
            </p:cNvPr>
            <p:cNvSpPr/>
            <p:nvPr/>
          </p:nvSpPr>
          <p:spPr bwMode="auto">
            <a:xfrm>
              <a:off x="10267796" y="3976312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D1D98F9A-3615-F76F-49AD-ED3CF89C6089}"/>
                </a:ext>
              </a:extLst>
            </p:cNvPr>
            <p:cNvSpPr/>
            <p:nvPr/>
          </p:nvSpPr>
          <p:spPr bwMode="auto">
            <a:xfrm>
              <a:off x="10046977" y="4682147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DC800E60-7FFC-AE9A-ECA1-7BA49A42CD95}"/>
                </a:ext>
              </a:extLst>
            </p:cNvPr>
            <p:cNvSpPr/>
            <p:nvPr/>
          </p:nvSpPr>
          <p:spPr bwMode="auto">
            <a:xfrm>
              <a:off x="10331766" y="5569670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FF432AE4-8346-8988-AE32-70034AD77BA4}"/>
                </a:ext>
              </a:extLst>
            </p:cNvPr>
            <p:cNvSpPr/>
            <p:nvPr/>
          </p:nvSpPr>
          <p:spPr bwMode="auto">
            <a:xfrm>
              <a:off x="10517753" y="6201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A5FECE28-3B6A-08CD-16D5-FD4C530A03B2}"/>
                </a:ext>
              </a:extLst>
            </p:cNvPr>
            <p:cNvSpPr/>
            <p:nvPr/>
          </p:nvSpPr>
          <p:spPr bwMode="auto">
            <a:xfrm>
              <a:off x="10261541" y="6840240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sp>
        <p:nvSpPr>
          <p:cNvPr id="24" name="フリーフォーム: 図形 23">
            <a:extLst>
              <a:ext uri="{FF2B5EF4-FFF2-40B4-BE49-F238E27FC236}">
                <a16:creationId xmlns:a16="http://schemas.microsoft.com/office/drawing/2014/main" id="{08509CAA-3CBF-6A92-AE57-319CFC48AC95}"/>
              </a:ext>
            </a:extLst>
          </p:cNvPr>
          <p:cNvSpPr/>
          <p:nvPr/>
        </p:nvSpPr>
        <p:spPr>
          <a:xfrm>
            <a:off x="780022" y="270879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DD307918-DD54-A037-8A1A-73B12FC847B5}"/>
              </a:ext>
            </a:extLst>
          </p:cNvPr>
          <p:cNvSpPr txBox="1"/>
          <p:nvPr/>
        </p:nvSpPr>
        <p:spPr>
          <a:xfrm rot="5400000">
            <a:off x="44644" y="7007352"/>
            <a:ext cx="4614545" cy="650044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入室はひとりずつ</a:t>
            </a:r>
            <a:endParaRPr lang="ja-JP" altLang="en-US" sz="8800" dirty="0">
              <a:ln w="38100">
                <a:noFill/>
              </a:ln>
              <a:effectLst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71773BB0-F5EB-CCAC-E5DD-6D5F0E7F5593}"/>
              </a:ext>
            </a:extLst>
          </p:cNvPr>
          <p:cNvSpPr txBox="1"/>
          <p:nvPr/>
        </p:nvSpPr>
        <p:spPr>
          <a:xfrm rot="5400000">
            <a:off x="3855570" y="1905249"/>
            <a:ext cx="4115831" cy="111000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ゲートの</a:t>
            </a:r>
            <a:endParaRPr lang="ja-JP" altLang="en-US" sz="8800" dirty="0">
              <a:ln w="38100">
                <a:noFill/>
              </a:ln>
              <a:effectLst/>
            </a:endParaRP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63769D04-3452-9027-1EDF-D22ABC40C42A}"/>
              </a:ext>
            </a:extLst>
          </p:cNvPr>
          <p:cNvGrpSpPr/>
          <p:nvPr/>
        </p:nvGrpSpPr>
        <p:grpSpPr>
          <a:xfrm>
            <a:off x="2525958" y="2986719"/>
            <a:ext cx="334595" cy="1530170"/>
            <a:chOff x="-807640" y="1223755"/>
            <a:chExt cx="450050" cy="1530170"/>
          </a:xfrm>
        </p:grpSpPr>
        <p:sp>
          <p:nvSpPr>
            <p:cNvPr id="10" name="台形 9">
              <a:extLst>
                <a:ext uri="{FF2B5EF4-FFF2-40B4-BE49-F238E27FC236}">
                  <a16:creationId xmlns:a16="http://schemas.microsoft.com/office/drawing/2014/main" id="{ABB4E8CC-C719-D437-84EA-309FB8E72E03}"/>
                </a:ext>
              </a:extLst>
            </p:cNvPr>
            <p:cNvSpPr/>
            <p:nvPr/>
          </p:nvSpPr>
          <p:spPr>
            <a:xfrm>
              <a:off x="-807640" y="1223755"/>
              <a:ext cx="450050" cy="225025"/>
            </a:xfrm>
            <a:prstGeom prst="trapezoid">
              <a:avLst/>
            </a:prstGeom>
            <a:solidFill>
              <a:schemeClr val="bg1">
                <a:lumMod val="75000"/>
              </a:schemeClr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正方形/長方形 10">
              <a:extLst>
                <a:ext uri="{FF2B5EF4-FFF2-40B4-BE49-F238E27FC236}">
                  <a16:creationId xmlns:a16="http://schemas.microsoft.com/office/drawing/2014/main" id="{7A4D6389-92BD-F0FA-69A7-D10BA0CC9050}"/>
                </a:ext>
              </a:extLst>
            </p:cNvPr>
            <p:cNvSpPr/>
            <p:nvPr/>
          </p:nvSpPr>
          <p:spPr>
            <a:xfrm>
              <a:off x="-807640" y="1444897"/>
              <a:ext cx="450050" cy="1309028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5628446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43B3A5F-E5FF-D6FD-59A3-8A87B60B42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A209E2C8-9D08-C546-3F96-3A107ED34496}"/>
              </a:ext>
            </a:extLst>
          </p:cNvPr>
          <p:cNvSpPr/>
          <p:nvPr/>
        </p:nvSpPr>
        <p:spPr>
          <a:xfrm>
            <a:off x="3080084" y="65315"/>
            <a:ext cx="3704764" cy="9775372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883419D-2215-2CF6-9196-16703118F98A}"/>
              </a:ext>
            </a:extLst>
          </p:cNvPr>
          <p:cNvGrpSpPr/>
          <p:nvPr/>
        </p:nvGrpSpPr>
        <p:grpSpPr>
          <a:xfrm>
            <a:off x="269164" y="2156453"/>
            <a:ext cx="2176314" cy="7638099"/>
            <a:chOff x="10046977" y="2930124"/>
            <a:chExt cx="1614484" cy="5666273"/>
          </a:xfrm>
        </p:grpSpPr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0E4316F3-D3D3-E944-D67C-1CD6E7F2F0D8}"/>
                </a:ext>
              </a:extLst>
            </p:cNvPr>
            <p:cNvSpPr/>
            <p:nvPr/>
          </p:nvSpPr>
          <p:spPr bwMode="auto">
            <a:xfrm>
              <a:off x="11040411" y="2930124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D6DA1FA7-6A7F-FB3C-B6AF-A79A02BE735B}"/>
                </a:ext>
              </a:extLst>
            </p:cNvPr>
            <p:cNvSpPr/>
            <p:nvPr/>
          </p:nvSpPr>
          <p:spPr bwMode="auto">
            <a:xfrm>
              <a:off x="10496877" y="3409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64EA0D45-71E0-349B-C307-3E170C530E81}"/>
                </a:ext>
              </a:extLst>
            </p:cNvPr>
            <p:cNvSpPr/>
            <p:nvPr/>
          </p:nvSpPr>
          <p:spPr bwMode="auto">
            <a:xfrm>
              <a:off x="10267796" y="3976312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63F06C18-E155-E51D-166C-5ABF15E607D1}"/>
                </a:ext>
              </a:extLst>
            </p:cNvPr>
            <p:cNvSpPr/>
            <p:nvPr/>
          </p:nvSpPr>
          <p:spPr bwMode="auto">
            <a:xfrm>
              <a:off x="10046977" y="4682147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BEE1793C-986A-710B-E0A2-454A7B93D03A}"/>
                </a:ext>
              </a:extLst>
            </p:cNvPr>
            <p:cNvSpPr/>
            <p:nvPr/>
          </p:nvSpPr>
          <p:spPr bwMode="auto">
            <a:xfrm>
              <a:off x="10331766" y="5569670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42739037-18A1-61D7-5243-2186C63B4D9A}"/>
                </a:ext>
              </a:extLst>
            </p:cNvPr>
            <p:cNvSpPr/>
            <p:nvPr/>
          </p:nvSpPr>
          <p:spPr bwMode="auto">
            <a:xfrm>
              <a:off x="10517753" y="6201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6DDD7F53-36B5-D31B-103F-D732AF80F368}"/>
                </a:ext>
              </a:extLst>
            </p:cNvPr>
            <p:cNvSpPr/>
            <p:nvPr/>
          </p:nvSpPr>
          <p:spPr bwMode="auto">
            <a:xfrm>
              <a:off x="10261541" y="6840240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sp>
        <p:nvSpPr>
          <p:cNvPr id="24" name="フリーフォーム: 図形 23">
            <a:extLst>
              <a:ext uri="{FF2B5EF4-FFF2-40B4-BE49-F238E27FC236}">
                <a16:creationId xmlns:a16="http://schemas.microsoft.com/office/drawing/2014/main" id="{AB297CA8-76EB-8018-529F-DE3C8F4E7212}"/>
              </a:ext>
            </a:extLst>
          </p:cNvPr>
          <p:cNvSpPr/>
          <p:nvPr/>
        </p:nvSpPr>
        <p:spPr>
          <a:xfrm>
            <a:off x="780022" y="270879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CCBB84A0-422C-E887-4F5F-9A4D4BB4F1A9}"/>
              </a:ext>
            </a:extLst>
          </p:cNvPr>
          <p:cNvSpPr txBox="1"/>
          <p:nvPr/>
        </p:nvSpPr>
        <p:spPr>
          <a:xfrm rot="5400000">
            <a:off x="44644" y="7007352"/>
            <a:ext cx="4614545" cy="650044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入室はひとりずつ</a:t>
            </a:r>
            <a:endParaRPr lang="ja-JP" altLang="en-US" sz="8800" dirty="0">
              <a:ln w="38100">
                <a:noFill/>
              </a:ln>
              <a:effectLst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ECEC385A-0A31-DAC1-3F23-2AB75774A4F6}"/>
              </a:ext>
            </a:extLst>
          </p:cNvPr>
          <p:cNvSpPr txBox="1"/>
          <p:nvPr/>
        </p:nvSpPr>
        <p:spPr>
          <a:xfrm rot="5400000">
            <a:off x="-271076" y="4163513"/>
            <a:ext cx="9116316" cy="1593964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共連れ厳禁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D7942494-3DD0-F6AB-833B-1CC4A933AF6E}"/>
              </a:ext>
            </a:extLst>
          </p:cNvPr>
          <p:cNvSpPr txBox="1"/>
          <p:nvPr/>
        </p:nvSpPr>
        <p:spPr>
          <a:xfrm rot="5400000">
            <a:off x="3855570" y="1905249"/>
            <a:ext cx="4115831" cy="111000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ゲートの</a:t>
            </a:r>
            <a:endParaRPr lang="ja-JP" altLang="en-US" sz="8800" dirty="0">
              <a:ln w="38100">
                <a:noFill/>
              </a:ln>
              <a:effectLst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17B6D75-CD3F-F851-3B67-380BE87BA06C}"/>
              </a:ext>
            </a:extLst>
          </p:cNvPr>
          <p:cNvGrpSpPr/>
          <p:nvPr/>
        </p:nvGrpSpPr>
        <p:grpSpPr>
          <a:xfrm>
            <a:off x="2525958" y="2986719"/>
            <a:ext cx="334595" cy="1530170"/>
            <a:chOff x="-807640" y="1223755"/>
            <a:chExt cx="450050" cy="1530170"/>
          </a:xfrm>
        </p:grpSpPr>
        <p:sp>
          <p:nvSpPr>
            <p:cNvPr id="8" name="台形 7">
              <a:extLst>
                <a:ext uri="{FF2B5EF4-FFF2-40B4-BE49-F238E27FC236}">
                  <a16:creationId xmlns:a16="http://schemas.microsoft.com/office/drawing/2014/main" id="{D3E2D9EB-C92D-5C18-9EC0-CEDE8D5AC1A4}"/>
                </a:ext>
              </a:extLst>
            </p:cNvPr>
            <p:cNvSpPr/>
            <p:nvPr/>
          </p:nvSpPr>
          <p:spPr>
            <a:xfrm>
              <a:off x="-807640" y="1223755"/>
              <a:ext cx="450050" cy="225025"/>
            </a:xfrm>
            <a:prstGeom prst="trapezoid">
              <a:avLst/>
            </a:prstGeom>
            <a:solidFill>
              <a:schemeClr val="bg1">
                <a:lumMod val="75000"/>
              </a:schemeClr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正方形/長方形 11">
              <a:extLst>
                <a:ext uri="{FF2B5EF4-FFF2-40B4-BE49-F238E27FC236}">
                  <a16:creationId xmlns:a16="http://schemas.microsoft.com/office/drawing/2014/main" id="{AF737911-CF7A-E419-AB30-FE7534ABE37D}"/>
                </a:ext>
              </a:extLst>
            </p:cNvPr>
            <p:cNvSpPr/>
            <p:nvPr/>
          </p:nvSpPr>
          <p:spPr>
            <a:xfrm>
              <a:off x="-807640" y="1444897"/>
              <a:ext cx="450050" cy="1309028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20810723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38</Words>
  <Application>Microsoft Office PowerPoint</Application>
  <PresentationFormat>A4 210 x 297 mm</PresentationFormat>
  <Paragraphs>16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popg93_ゲートの共連れ禁止／厳禁</dc:title>
  <dc:subject>popg93_ゲートの共連れ禁止／厳禁</dc:subject>
  <dc:creator>でじけろお</dc:creator>
  <cp:lastModifiedBy/>
  <cp:revision>1</cp:revision>
  <dcterms:created xsi:type="dcterms:W3CDTF">2014-12-04T06:28:15Z</dcterms:created>
  <dcterms:modified xsi:type="dcterms:W3CDTF">2024-11-22T09:21:46Z</dcterms:modified>
  <cp:version>1</cp:version>
</cp:coreProperties>
</file>

<file path=docProps/thumbnail.jpeg>
</file>