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14" r:id="rId3"/>
    <p:sldId id="313" r:id="rId4"/>
    <p:sldId id="315" r:id="rId5"/>
    <p:sldId id="311" r:id="rId6"/>
    <p:sldId id="31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1036320" y="796834"/>
            <a:ext cx="7833360" cy="53434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ゲートは一人ずつ</a:t>
            </a:r>
          </a:p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通過してください</a:t>
            </a:r>
            <a:endParaRPr lang="ja-JP" altLang="en-US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44B80-4F46-813A-2A69-9A497BD27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24D3E-20C2-6BC8-A31F-9A1E06972E06}"/>
              </a:ext>
            </a:extLst>
          </p:cNvPr>
          <p:cNvSpPr txBox="1"/>
          <p:nvPr/>
        </p:nvSpPr>
        <p:spPr>
          <a:xfrm>
            <a:off x="396240" y="888274"/>
            <a:ext cx="9113520" cy="516057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ゲートは一人ずつ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通過してください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300054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973E0-807C-E511-69C7-655020956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3B16123-742D-F07C-F7BE-AE8C0C380AA6}"/>
              </a:ext>
            </a:extLst>
          </p:cNvPr>
          <p:cNvGrpSpPr/>
          <p:nvPr/>
        </p:nvGrpSpPr>
        <p:grpSpPr>
          <a:xfrm>
            <a:off x="2891242" y="4925829"/>
            <a:ext cx="2384468" cy="1180580"/>
            <a:chOff x="-2742855" y="7823200"/>
            <a:chExt cx="1587806" cy="786143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700F72C1-026C-F477-469C-CD1759164A25}"/>
                </a:ext>
              </a:extLst>
            </p:cNvPr>
            <p:cNvSpPr/>
            <p:nvPr/>
          </p:nvSpPr>
          <p:spPr>
            <a:xfrm>
              <a:off x="-2742855" y="7929500"/>
              <a:ext cx="1587806" cy="67984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91605009-B2AE-46A6-2316-093A8856F117}"/>
                </a:ext>
              </a:extLst>
            </p:cNvPr>
            <p:cNvSpPr/>
            <p:nvPr/>
          </p:nvSpPr>
          <p:spPr bwMode="auto">
            <a:xfrm>
              <a:off x="-2735950" y="7823200"/>
              <a:ext cx="1573900" cy="11209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60BC566-0365-CB20-AD53-F3C9E56E6782}"/>
              </a:ext>
            </a:extLst>
          </p:cNvPr>
          <p:cNvGrpSpPr/>
          <p:nvPr/>
        </p:nvGrpSpPr>
        <p:grpSpPr>
          <a:xfrm>
            <a:off x="4101030" y="4003467"/>
            <a:ext cx="3538179" cy="2312813"/>
            <a:chOff x="-2240660" y="2697878"/>
            <a:chExt cx="2688061" cy="175711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FEC7050-CE96-C028-A3CE-E648782028F2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3330F1E-8AF9-EE58-FEE3-60A6CC5B950C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CECF8E0B-101C-7C65-A93F-01DF2BF849EA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49FDAA61-AD3B-387F-436D-9C13C49BAB56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10AFF5B-DB10-A1F7-8656-CC4B2EA3B738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8DF2E88-6A01-0B20-5112-45D5F618AB44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平行四辺形 24">
                <a:extLst>
                  <a:ext uri="{FF2B5EF4-FFF2-40B4-BE49-F238E27FC236}">
                    <a16:creationId xmlns:a16="http://schemas.microsoft.com/office/drawing/2014/main" id="{5D175A82-D24D-B22E-C7F2-6641CAE0EDFB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B6E721A-CC79-C721-6F95-B76E564D27EF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3725502-7443-803D-9B6A-93208CD686E8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BE1D69-FD61-DB91-BE22-25FC240B445E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9E2EB35-704E-2E50-9108-718634EB6BE9}"/>
              </a:ext>
            </a:extLst>
          </p:cNvPr>
          <p:cNvSpPr txBox="1"/>
          <p:nvPr/>
        </p:nvSpPr>
        <p:spPr>
          <a:xfrm>
            <a:off x="343989" y="378823"/>
            <a:ext cx="9218022" cy="316228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ゲートは一人ずつ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通過してください</a:t>
            </a: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0014D659-41A4-5F01-28D8-4BA22AA960C1}"/>
              </a:ext>
            </a:extLst>
          </p:cNvPr>
          <p:cNvSpPr/>
          <p:nvPr/>
        </p:nvSpPr>
        <p:spPr>
          <a:xfrm>
            <a:off x="1820291" y="424339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984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B63B34-A856-0B58-992C-B86D1D669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B6D1A2E-5942-FFE3-CD2D-3D916444599C}"/>
              </a:ext>
            </a:extLst>
          </p:cNvPr>
          <p:cNvGrpSpPr/>
          <p:nvPr/>
        </p:nvGrpSpPr>
        <p:grpSpPr>
          <a:xfrm>
            <a:off x="1661383" y="4925829"/>
            <a:ext cx="2384468" cy="1180580"/>
            <a:chOff x="-2742855" y="7823200"/>
            <a:chExt cx="1587806" cy="786143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EBD6049-279E-9A27-9DB8-3111684FA825}"/>
                </a:ext>
              </a:extLst>
            </p:cNvPr>
            <p:cNvSpPr/>
            <p:nvPr/>
          </p:nvSpPr>
          <p:spPr>
            <a:xfrm>
              <a:off x="-2742855" y="7929500"/>
              <a:ext cx="1587806" cy="67984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FDFCE347-33B9-B95C-2A82-5D6C63EB96C2}"/>
                </a:ext>
              </a:extLst>
            </p:cNvPr>
            <p:cNvSpPr/>
            <p:nvPr/>
          </p:nvSpPr>
          <p:spPr bwMode="auto">
            <a:xfrm>
              <a:off x="-2735950" y="7823200"/>
              <a:ext cx="1573900" cy="11209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777258D-7AD2-C29B-9DD8-B3BA49D8CA5D}"/>
              </a:ext>
            </a:extLst>
          </p:cNvPr>
          <p:cNvSpPr/>
          <p:nvPr/>
        </p:nvSpPr>
        <p:spPr>
          <a:xfrm>
            <a:off x="78378" y="75771"/>
            <a:ext cx="9755170" cy="34250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E955014-63AF-575B-7EF9-FD5BBA125D60}"/>
              </a:ext>
            </a:extLst>
          </p:cNvPr>
          <p:cNvGrpSpPr/>
          <p:nvPr/>
        </p:nvGrpSpPr>
        <p:grpSpPr>
          <a:xfrm>
            <a:off x="2750880" y="4003467"/>
            <a:ext cx="6665056" cy="2312813"/>
            <a:chOff x="-2240660" y="2697878"/>
            <a:chExt cx="5063643" cy="175711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D5B9764-F4B4-51F0-531C-EDF550A67B68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D9AA006-8142-9335-9F41-A117FCE6EF7E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EDB3096-8804-CCD9-12FC-404F3153EAA9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B46CFB7E-A452-642C-4EB5-C9D9A7F2A62B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6DB46A9-741F-74D3-1D2D-8842769124A1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375D29F-FDA4-C49F-03F5-8B391398240F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平行四辺形 24">
                <a:extLst>
                  <a:ext uri="{FF2B5EF4-FFF2-40B4-BE49-F238E27FC236}">
                    <a16:creationId xmlns:a16="http://schemas.microsoft.com/office/drawing/2014/main" id="{B0FC0066-AED9-22DB-BF7F-FF60A6E302A6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7084B6F-33B7-1615-B109-2CAF2CD3CA41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C171DA8-E3C6-78D6-F57F-D731FCA986BB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C764797-2A2C-BDFE-3F0D-6CD3FF31CF77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0D3F761-4BB3-22C5-817B-F4C918AACDC6}"/>
                </a:ext>
              </a:extLst>
            </p:cNvPr>
            <p:cNvSpPr/>
            <p:nvPr/>
          </p:nvSpPr>
          <p:spPr bwMode="auto">
            <a:xfrm>
              <a:off x="165053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D494080-CA07-E034-AA61-263B1DA200EF}"/>
                </a:ext>
              </a:extLst>
            </p:cNvPr>
            <p:cNvSpPr/>
            <p:nvPr/>
          </p:nvSpPr>
          <p:spPr bwMode="auto">
            <a:xfrm>
              <a:off x="636972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862B4FE-7FC4-021D-7340-BAA37D0EB69A}"/>
                </a:ext>
              </a:extLst>
            </p:cNvPr>
            <p:cNvSpPr/>
            <p:nvPr/>
          </p:nvSpPr>
          <p:spPr bwMode="auto">
            <a:xfrm>
              <a:off x="1119572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6BF3354-3B64-151B-894A-2CBACC73DEDE}"/>
                </a:ext>
              </a:extLst>
            </p:cNvPr>
            <p:cNvSpPr/>
            <p:nvPr/>
          </p:nvSpPr>
          <p:spPr bwMode="auto">
            <a:xfrm>
              <a:off x="1594144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E040265-6D3C-1A03-8D92-D561751BB2CD}"/>
                </a:ext>
              </a:extLst>
            </p:cNvPr>
            <p:cNvSpPr/>
            <p:nvPr/>
          </p:nvSpPr>
          <p:spPr bwMode="auto">
            <a:xfrm>
              <a:off x="2066063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70FE82C-CEC2-EABF-CEDD-6EF49E845932}"/>
              </a:ext>
            </a:extLst>
          </p:cNvPr>
          <p:cNvSpPr txBox="1"/>
          <p:nvPr/>
        </p:nvSpPr>
        <p:spPr>
          <a:xfrm>
            <a:off x="343989" y="477124"/>
            <a:ext cx="9218022" cy="269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ゲートは一人ずつ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通過してください</a:t>
            </a: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65335856-6AA4-7D7A-D96C-AB8CB0A850C6}"/>
              </a:ext>
            </a:extLst>
          </p:cNvPr>
          <p:cNvSpPr/>
          <p:nvPr/>
        </p:nvSpPr>
        <p:spPr>
          <a:xfrm>
            <a:off x="490985" y="424339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838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9411F5-5B8F-CD6E-AD9B-0A2036634468}"/>
              </a:ext>
            </a:extLst>
          </p:cNvPr>
          <p:cNvSpPr/>
          <p:nvPr/>
        </p:nvSpPr>
        <p:spPr>
          <a:xfrm>
            <a:off x="72452" y="76200"/>
            <a:ext cx="3039048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DB21973-B4A5-E220-51D7-24DE0077346B}"/>
              </a:ext>
            </a:extLst>
          </p:cNvPr>
          <p:cNvSpPr txBox="1"/>
          <p:nvPr/>
        </p:nvSpPr>
        <p:spPr>
          <a:xfrm>
            <a:off x="3456300" y="382485"/>
            <a:ext cx="5962020" cy="609302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ゲートは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一人ずつ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通過して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ください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B6832CE-73B5-6F6E-0F16-6B5656F78FED}"/>
              </a:ext>
            </a:extLst>
          </p:cNvPr>
          <p:cNvGrpSpPr/>
          <p:nvPr/>
        </p:nvGrpSpPr>
        <p:grpSpPr>
          <a:xfrm>
            <a:off x="318203" y="1550520"/>
            <a:ext cx="2176314" cy="4348637"/>
            <a:chOff x="10046977" y="3212296"/>
            <a:chExt cx="1614484" cy="3226008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AEC47E6-4A72-53A7-2953-1AC9094605EE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A5D134A-C2D0-9A86-ED97-CE9B63B4070F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52160C0-982B-67C4-E20D-B751C5E8CEDD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966E70B-A5BB-E6CD-4064-4B003D1C01F0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FF32EA7E-2BC6-12D6-81D3-C8A06D9D9654}"/>
              </a:ext>
            </a:extLst>
          </p:cNvPr>
          <p:cNvSpPr/>
          <p:nvPr/>
        </p:nvSpPr>
        <p:spPr>
          <a:xfrm>
            <a:off x="734186" y="443494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DC2DCC5-5D34-FE8E-EB9B-4544ADBDC13F}"/>
              </a:ext>
            </a:extLst>
          </p:cNvPr>
          <p:cNvGrpSpPr/>
          <p:nvPr/>
        </p:nvGrpSpPr>
        <p:grpSpPr>
          <a:xfrm>
            <a:off x="2557479" y="2234565"/>
            <a:ext cx="334595" cy="1530170"/>
            <a:chOff x="-807640" y="1223755"/>
            <a:chExt cx="450050" cy="1530170"/>
          </a:xfrm>
        </p:grpSpPr>
        <p:sp>
          <p:nvSpPr>
            <p:cNvPr id="2" name="台形 1">
              <a:extLst>
                <a:ext uri="{FF2B5EF4-FFF2-40B4-BE49-F238E27FC236}">
                  <a16:creationId xmlns:a16="http://schemas.microsoft.com/office/drawing/2014/main" id="{CFEFB9CF-0692-F5FE-1A6E-41B671A8E013}"/>
                </a:ext>
              </a:extLst>
            </p:cNvPr>
            <p:cNvSpPr/>
            <p:nvPr/>
          </p:nvSpPr>
          <p:spPr>
            <a:xfrm>
              <a:off x="-807640" y="1223755"/>
              <a:ext cx="450050" cy="22502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F3BDCE03-C705-68FD-CA32-CFF35DDF74BB}"/>
                </a:ext>
              </a:extLst>
            </p:cNvPr>
            <p:cNvSpPr/>
            <p:nvPr/>
          </p:nvSpPr>
          <p:spPr>
            <a:xfrm>
              <a:off x="-807640" y="1444897"/>
              <a:ext cx="450050" cy="13090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3F6C83-A6E6-9DD7-BECB-921932B70331}"/>
              </a:ext>
            </a:extLst>
          </p:cNvPr>
          <p:cNvSpPr txBox="1"/>
          <p:nvPr/>
        </p:nvSpPr>
        <p:spPr>
          <a:xfrm rot="21023796">
            <a:off x="387802" y="461015"/>
            <a:ext cx="2367160" cy="99746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ひとりずつ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通過！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85049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AA38DB-AD29-DC95-D589-7546C3C32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665ADDC-7C5A-570E-00B7-DD3B13EC7E90}"/>
              </a:ext>
            </a:extLst>
          </p:cNvPr>
          <p:cNvSpPr/>
          <p:nvPr/>
        </p:nvSpPr>
        <p:spPr>
          <a:xfrm flipH="1">
            <a:off x="3111499" y="76200"/>
            <a:ext cx="6685643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6D60D24-7E77-A14D-2E68-892A0E542BC7}"/>
              </a:ext>
            </a:extLst>
          </p:cNvPr>
          <p:cNvGrpSpPr/>
          <p:nvPr/>
        </p:nvGrpSpPr>
        <p:grpSpPr>
          <a:xfrm>
            <a:off x="318203" y="1550520"/>
            <a:ext cx="2176314" cy="4348637"/>
            <a:chOff x="10046977" y="3212296"/>
            <a:chExt cx="1614484" cy="3226008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912E68E-F42E-5A51-19AF-5982281DAA5E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43EBC35-F6FF-9FAD-B617-52AC6ED55D97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C4A3EC6-9D5A-161A-407A-2EBC0F92D70B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40F4A44-A73A-94C1-6443-18451B703A42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564E881-3838-C44D-F908-28DB818D467F}"/>
              </a:ext>
            </a:extLst>
          </p:cNvPr>
          <p:cNvSpPr/>
          <p:nvPr/>
        </p:nvSpPr>
        <p:spPr>
          <a:xfrm>
            <a:off x="734186" y="443494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C961827-117C-B85F-EE56-36CACA6ED748}"/>
              </a:ext>
            </a:extLst>
          </p:cNvPr>
          <p:cNvGrpSpPr/>
          <p:nvPr/>
        </p:nvGrpSpPr>
        <p:grpSpPr>
          <a:xfrm>
            <a:off x="2557479" y="2234565"/>
            <a:ext cx="334595" cy="1530170"/>
            <a:chOff x="-807640" y="1223755"/>
            <a:chExt cx="450050" cy="1530170"/>
          </a:xfrm>
        </p:grpSpPr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9B0E8144-17A5-88E5-484F-8A572B879258}"/>
                </a:ext>
              </a:extLst>
            </p:cNvPr>
            <p:cNvSpPr/>
            <p:nvPr/>
          </p:nvSpPr>
          <p:spPr>
            <a:xfrm>
              <a:off x="-807640" y="1223755"/>
              <a:ext cx="450050" cy="22502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DD6FD42D-84E0-731D-30F7-3D85FE1831EA}"/>
                </a:ext>
              </a:extLst>
            </p:cNvPr>
            <p:cNvSpPr/>
            <p:nvPr/>
          </p:nvSpPr>
          <p:spPr>
            <a:xfrm>
              <a:off x="-807640" y="1444897"/>
              <a:ext cx="450050" cy="13090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FD79934-B114-D8DB-231D-77A27EC9A18D}"/>
              </a:ext>
            </a:extLst>
          </p:cNvPr>
          <p:cNvSpPr txBox="1"/>
          <p:nvPr/>
        </p:nvSpPr>
        <p:spPr>
          <a:xfrm>
            <a:off x="3456300" y="382485"/>
            <a:ext cx="5962020" cy="609302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ゲートは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一人ずつ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通過して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05D7F2F-5D2F-B676-5177-862DA63A9777}"/>
              </a:ext>
            </a:extLst>
          </p:cNvPr>
          <p:cNvSpPr txBox="1"/>
          <p:nvPr/>
        </p:nvSpPr>
        <p:spPr>
          <a:xfrm rot="21023796">
            <a:off x="387802" y="461015"/>
            <a:ext cx="2367160" cy="99746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ひとりずつ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通過！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731559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popg94_ゲートは一人ずつ通過してください</dc:title>
  <dc:subject>popg94_ゲートは一人ずつ通過してください</dc:subject>
  <dc:creator>でじけろお</dc:creator>
  <cp:lastModifiedBy/>
  <cp:revision>1</cp:revision>
  <dcterms:created xsi:type="dcterms:W3CDTF">2014-12-04T06:28:23Z</dcterms:created>
  <dcterms:modified xsi:type="dcterms:W3CDTF">2024-11-22T09:37:07Z</dcterms:modified>
  <cp:version>1</cp:version>
</cp:coreProperties>
</file>