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-730583" y="2805893"/>
            <a:ext cx="8357620" cy="42820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ゲートは一人ずつ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通過してください</a:t>
            </a:r>
            <a:endParaRPr lang="ja-JP" altLang="en-US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24477C-0C1F-505F-6B86-7844AF49894E}"/>
              </a:ext>
            </a:extLst>
          </p:cNvPr>
          <p:cNvSpPr txBox="1"/>
          <p:nvPr/>
        </p:nvSpPr>
        <p:spPr>
          <a:xfrm rot="5400000">
            <a:off x="-1144319" y="2732741"/>
            <a:ext cx="9125716" cy="442833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563444" y="512065"/>
            <a:ext cx="5745916" cy="60867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一人ずつ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通過して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3C34FBB-F5A6-0DC2-CE9A-1C2733E20D27}"/>
              </a:ext>
            </a:extLst>
          </p:cNvPr>
          <p:cNvGrpSpPr/>
          <p:nvPr/>
        </p:nvGrpSpPr>
        <p:grpSpPr>
          <a:xfrm>
            <a:off x="566321" y="7027387"/>
            <a:ext cx="5818918" cy="2312813"/>
            <a:chOff x="566321" y="7027387"/>
            <a:chExt cx="5818918" cy="2312813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3883F5E-1A08-F7F9-5BE4-8DF3AE47D1FE}"/>
                </a:ext>
              </a:extLst>
            </p:cNvPr>
            <p:cNvSpPr/>
            <p:nvPr/>
          </p:nvSpPr>
          <p:spPr>
            <a:xfrm>
              <a:off x="1437492" y="8233888"/>
              <a:ext cx="2384468" cy="10209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D34820F1-6612-2AAB-E7CF-9C6C2AFE085A}"/>
                </a:ext>
              </a:extLst>
            </p:cNvPr>
            <p:cNvSpPr/>
            <p:nvPr/>
          </p:nvSpPr>
          <p:spPr bwMode="auto">
            <a:xfrm>
              <a:off x="1447861" y="8074253"/>
              <a:ext cx="2363585" cy="16833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DC85A8F-65DD-CE91-0630-D7DE8094ED17}"/>
                </a:ext>
              </a:extLst>
            </p:cNvPr>
            <p:cNvGrpSpPr/>
            <p:nvPr/>
          </p:nvGrpSpPr>
          <p:grpSpPr>
            <a:xfrm>
              <a:off x="2847060" y="7027387"/>
              <a:ext cx="3538179" cy="2312813"/>
              <a:chOff x="-2240660" y="2697878"/>
              <a:chExt cx="2688061" cy="175711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EF4A717-B838-BDB4-BDC5-F6FB0398E51B}"/>
                  </a:ext>
                </a:extLst>
              </p:cNvPr>
              <p:cNvGrpSpPr/>
              <p:nvPr/>
            </p:nvGrpSpPr>
            <p:grpSpPr>
              <a:xfrm>
                <a:off x="-2240660" y="2707209"/>
                <a:ext cx="950497" cy="1747783"/>
                <a:chOff x="4893995" y="4866209"/>
                <a:chExt cx="950497" cy="174778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E7EFB84-F2FA-0F98-7361-C16F08932C0F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8D2A1571-6AB3-333C-9C17-AD7790EE8B3C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B883F6B6-5058-02F6-9107-8F25664C745A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4FBE5E6-63E3-E290-D6E1-35B7F61C9D8D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55EE628-9770-A12C-596A-829C983CFD6C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平行四辺形 21">
                  <a:extLst>
                    <a:ext uri="{FF2B5EF4-FFF2-40B4-BE49-F238E27FC236}">
                      <a16:creationId xmlns:a16="http://schemas.microsoft.com/office/drawing/2014/main" id="{4E49E7F3-300C-469B-1908-95F64EAC657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C54724A-6DFD-62C1-F861-399F42F1C3A4}"/>
                  </a:ext>
                </a:extLst>
              </p:cNvPr>
              <p:cNvSpPr/>
              <p:nvPr/>
            </p:nvSpPr>
            <p:spPr bwMode="auto">
              <a:xfrm>
                <a:off x="-126403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65B3E69-E6F8-C72D-193C-CC5BBB347501}"/>
                  </a:ext>
                </a:extLst>
              </p:cNvPr>
              <p:cNvSpPr/>
              <p:nvPr/>
            </p:nvSpPr>
            <p:spPr bwMode="auto">
              <a:xfrm>
                <a:off x="-7921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99CC0A5-6D3A-4526-1530-93C4D7AB1996}"/>
                  </a:ext>
                </a:extLst>
              </p:cNvPr>
              <p:cNvSpPr/>
              <p:nvPr/>
            </p:nvSpPr>
            <p:spPr bwMode="auto">
              <a:xfrm>
                <a:off x="-3095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9F82259-C530-8076-FCF9-CA73C27205AA}"/>
                </a:ext>
              </a:extLst>
            </p:cNvPr>
            <p:cNvSpPr/>
            <p:nvPr/>
          </p:nvSpPr>
          <p:spPr>
            <a:xfrm>
              <a:off x="566321" y="7267318"/>
              <a:ext cx="1642017" cy="1642017"/>
            </a:xfrm>
            <a:custGeom>
              <a:avLst/>
              <a:gdLst>
                <a:gd name="connsiteX0" fmla="*/ 257069 w 1486770"/>
                <a:gd name="connsiteY0" fmla="*/ 0 h 1486770"/>
                <a:gd name="connsiteX1" fmla="*/ 743385 w 1486770"/>
                <a:gd name="connsiteY1" fmla="*/ 486316 h 1486770"/>
                <a:gd name="connsiteX2" fmla="*/ 1229701 w 1486770"/>
                <a:gd name="connsiteY2" fmla="*/ 0 h 1486770"/>
                <a:gd name="connsiteX3" fmla="*/ 1486770 w 1486770"/>
                <a:gd name="connsiteY3" fmla="*/ 257069 h 1486770"/>
                <a:gd name="connsiteX4" fmla="*/ 1000454 w 1486770"/>
                <a:gd name="connsiteY4" fmla="*/ 743385 h 1486770"/>
                <a:gd name="connsiteX5" fmla="*/ 1486770 w 1486770"/>
                <a:gd name="connsiteY5" fmla="*/ 1229701 h 1486770"/>
                <a:gd name="connsiteX6" fmla="*/ 1229701 w 1486770"/>
                <a:gd name="connsiteY6" fmla="*/ 1486770 h 1486770"/>
                <a:gd name="connsiteX7" fmla="*/ 743385 w 1486770"/>
                <a:gd name="connsiteY7" fmla="*/ 1000454 h 1486770"/>
                <a:gd name="connsiteX8" fmla="*/ 257069 w 1486770"/>
                <a:gd name="connsiteY8" fmla="*/ 1486770 h 1486770"/>
                <a:gd name="connsiteX9" fmla="*/ 0 w 1486770"/>
                <a:gd name="connsiteY9" fmla="*/ 1229701 h 1486770"/>
                <a:gd name="connsiteX10" fmla="*/ 486316 w 1486770"/>
                <a:gd name="connsiteY10" fmla="*/ 743385 h 1486770"/>
                <a:gd name="connsiteX11" fmla="*/ 0 w 1486770"/>
                <a:gd name="connsiteY11" fmla="*/ 257069 h 1486770"/>
                <a:gd name="connsiteX12" fmla="*/ 257069 w 1486770"/>
                <a:gd name="connsiteY12" fmla="*/ 0 h 14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6770" h="1486770">
                  <a:moveTo>
                    <a:pt x="257069" y="0"/>
                  </a:moveTo>
                  <a:lnTo>
                    <a:pt x="743385" y="486316"/>
                  </a:lnTo>
                  <a:lnTo>
                    <a:pt x="1229701" y="0"/>
                  </a:lnTo>
                  <a:lnTo>
                    <a:pt x="1486770" y="257069"/>
                  </a:lnTo>
                  <a:lnTo>
                    <a:pt x="1000454" y="743385"/>
                  </a:lnTo>
                  <a:lnTo>
                    <a:pt x="1486770" y="1229701"/>
                  </a:lnTo>
                  <a:lnTo>
                    <a:pt x="1229701" y="1486770"/>
                  </a:lnTo>
                  <a:lnTo>
                    <a:pt x="743385" y="1000454"/>
                  </a:lnTo>
                  <a:lnTo>
                    <a:pt x="257069" y="1486770"/>
                  </a:lnTo>
                  <a:lnTo>
                    <a:pt x="0" y="1229701"/>
                  </a:lnTo>
                  <a:lnTo>
                    <a:pt x="486316" y="743385"/>
                  </a:lnTo>
                  <a:lnTo>
                    <a:pt x="0" y="257069"/>
                  </a:lnTo>
                  <a:lnTo>
                    <a:pt x="25706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1"/>
            <a:ext cx="6666297" cy="676656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6B557EC-E00D-E543-A801-BB35665B82EB}"/>
              </a:ext>
            </a:extLst>
          </p:cNvPr>
          <p:cNvGrpSpPr/>
          <p:nvPr/>
        </p:nvGrpSpPr>
        <p:grpSpPr>
          <a:xfrm>
            <a:off x="566321" y="7027387"/>
            <a:ext cx="5818918" cy="2312813"/>
            <a:chOff x="566321" y="7027387"/>
            <a:chExt cx="5818918" cy="2312813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FF15DF5-171E-BDD1-6398-229FF3D2A53A}"/>
                </a:ext>
              </a:extLst>
            </p:cNvPr>
            <p:cNvSpPr/>
            <p:nvPr/>
          </p:nvSpPr>
          <p:spPr>
            <a:xfrm>
              <a:off x="1437492" y="8233888"/>
              <a:ext cx="2384468" cy="10209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9830CCC-E71E-1952-143F-BB99F98CA6D3}"/>
                </a:ext>
              </a:extLst>
            </p:cNvPr>
            <p:cNvSpPr/>
            <p:nvPr/>
          </p:nvSpPr>
          <p:spPr bwMode="auto">
            <a:xfrm>
              <a:off x="1447861" y="8074253"/>
              <a:ext cx="2363585" cy="16833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E5EBFE2-9C50-5E89-F7C2-31ABEC5B7FAD}"/>
                </a:ext>
              </a:extLst>
            </p:cNvPr>
            <p:cNvGrpSpPr/>
            <p:nvPr/>
          </p:nvGrpSpPr>
          <p:grpSpPr>
            <a:xfrm>
              <a:off x="2847060" y="7027387"/>
              <a:ext cx="3538179" cy="2312813"/>
              <a:chOff x="-2240660" y="2697878"/>
              <a:chExt cx="2688061" cy="175711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4E7195AC-242C-E967-FA4B-175E4CC2B1D2}"/>
                  </a:ext>
                </a:extLst>
              </p:cNvPr>
              <p:cNvGrpSpPr/>
              <p:nvPr/>
            </p:nvGrpSpPr>
            <p:grpSpPr>
              <a:xfrm>
                <a:off x="-2240660" y="2707209"/>
                <a:ext cx="950497" cy="1747783"/>
                <a:chOff x="4893995" y="4866209"/>
                <a:chExt cx="950497" cy="1747783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1C7C66A-0EBD-9BC8-4701-8526A0FD9D60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F91FDFEE-7373-2AEB-7CF1-C3954A73AD66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03D60717-CE8C-224F-B5D7-D62C842105D5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33A4C4B-8947-6546-D443-59C586A8A7EF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37B156D-5671-8321-A9C7-9D17ECD8F093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平行四辺形 31">
                  <a:extLst>
                    <a:ext uri="{FF2B5EF4-FFF2-40B4-BE49-F238E27FC236}">
                      <a16:creationId xmlns:a16="http://schemas.microsoft.com/office/drawing/2014/main" id="{BA8D46FD-ECD2-B5A0-BDB3-83043763595C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D03A0DB-C22C-6B31-FCDC-CBFF86A40A98}"/>
                  </a:ext>
                </a:extLst>
              </p:cNvPr>
              <p:cNvSpPr/>
              <p:nvPr/>
            </p:nvSpPr>
            <p:spPr bwMode="auto">
              <a:xfrm>
                <a:off x="-126403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2BCFDF5-11CD-7E26-7CDB-342F75263C67}"/>
                  </a:ext>
                </a:extLst>
              </p:cNvPr>
              <p:cNvSpPr/>
              <p:nvPr/>
            </p:nvSpPr>
            <p:spPr bwMode="auto">
              <a:xfrm>
                <a:off x="-7921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B90EF1A-48DE-180A-4320-3FFD654BBD39}"/>
                  </a:ext>
                </a:extLst>
              </p:cNvPr>
              <p:cNvSpPr/>
              <p:nvPr/>
            </p:nvSpPr>
            <p:spPr bwMode="auto">
              <a:xfrm>
                <a:off x="-3095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4384027-7866-EA7C-3612-0E3B6C432F8B}"/>
                </a:ext>
              </a:extLst>
            </p:cNvPr>
            <p:cNvSpPr/>
            <p:nvPr/>
          </p:nvSpPr>
          <p:spPr>
            <a:xfrm>
              <a:off x="566321" y="7267318"/>
              <a:ext cx="1642017" cy="1642017"/>
            </a:xfrm>
            <a:custGeom>
              <a:avLst/>
              <a:gdLst>
                <a:gd name="connsiteX0" fmla="*/ 257069 w 1486770"/>
                <a:gd name="connsiteY0" fmla="*/ 0 h 1486770"/>
                <a:gd name="connsiteX1" fmla="*/ 743385 w 1486770"/>
                <a:gd name="connsiteY1" fmla="*/ 486316 h 1486770"/>
                <a:gd name="connsiteX2" fmla="*/ 1229701 w 1486770"/>
                <a:gd name="connsiteY2" fmla="*/ 0 h 1486770"/>
                <a:gd name="connsiteX3" fmla="*/ 1486770 w 1486770"/>
                <a:gd name="connsiteY3" fmla="*/ 257069 h 1486770"/>
                <a:gd name="connsiteX4" fmla="*/ 1000454 w 1486770"/>
                <a:gd name="connsiteY4" fmla="*/ 743385 h 1486770"/>
                <a:gd name="connsiteX5" fmla="*/ 1486770 w 1486770"/>
                <a:gd name="connsiteY5" fmla="*/ 1229701 h 1486770"/>
                <a:gd name="connsiteX6" fmla="*/ 1229701 w 1486770"/>
                <a:gd name="connsiteY6" fmla="*/ 1486770 h 1486770"/>
                <a:gd name="connsiteX7" fmla="*/ 743385 w 1486770"/>
                <a:gd name="connsiteY7" fmla="*/ 1000454 h 1486770"/>
                <a:gd name="connsiteX8" fmla="*/ 257069 w 1486770"/>
                <a:gd name="connsiteY8" fmla="*/ 1486770 h 1486770"/>
                <a:gd name="connsiteX9" fmla="*/ 0 w 1486770"/>
                <a:gd name="connsiteY9" fmla="*/ 1229701 h 1486770"/>
                <a:gd name="connsiteX10" fmla="*/ 486316 w 1486770"/>
                <a:gd name="connsiteY10" fmla="*/ 743385 h 1486770"/>
                <a:gd name="connsiteX11" fmla="*/ 0 w 1486770"/>
                <a:gd name="connsiteY11" fmla="*/ 257069 h 1486770"/>
                <a:gd name="connsiteX12" fmla="*/ 257069 w 1486770"/>
                <a:gd name="connsiteY12" fmla="*/ 0 h 14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6770" h="1486770">
                  <a:moveTo>
                    <a:pt x="257069" y="0"/>
                  </a:moveTo>
                  <a:lnTo>
                    <a:pt x="743385" y="486316"/>
                  </a:lnTo>
                  <a:lnTo>
                    <a:pt x="1229701" y="0"/>
                  </a:lnTo>
                  <a:lnTo>
                    <a:pt x="1486770" y="257069"/>
                  </a:lnTo>
                  <a:lnTo>
                    <a:pt x="1000454" y="743385"/>
                  </a:lnTo>
                  <a:lnTo>
                    <a:pt x="1486770" y="1229701"/>
                  </a:lnTo>
                  <a:lnTo>
                    <a:pt x="1229701" y="1486770"/>
                  </a:lnTo>
                  <a:lnTo>
                    <a:pt x="743385" y="1000454"/>
                  </a:lnTo>
                  <a:lnTo>
                    <a:pt x="257069" y="1486770"/>
                  </a:lnTo>
                  <a:lnTo>
                    <a:pt x="0" y="1229701"/>
                  </a:lnTo>
                  <a:lnTo>
                    <a:pt x="486316" y="743385"/>
                  </a:lnTo>
                  <a:lnTo>
                    <a:pt x="0" y="257069"/>
                  </a:lnTo>
                  <a:lnTo>
                    <a:pt x="25706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6A08FF6-CDA3-4D42-808C-8BE4480E4B3B}"/>
              </a:ext>
            </a:extLst>
          </p:cNvPr>
          <p:cNvSpPr txBox="1"/>
          <p:nvPr/>
        </p:nvSpPr>
        <p:spPr>
          <a:xfrm>
            <a:off x="563444" y="548639"/>
            <a:ext cx="5745916" cy="58673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336694" y="3548248"/>
            <a:ext cx="9116316" cy="280950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4" y="2213109"/>
            <a:ext cx="2176314" cy="7581443"/>
            <a:chOff x="10046977" y="2972154"/>
            <a:chExt cx="1614484" cy="562424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2972154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844090">
            <a:off x="31304" y="6992169"/>
            <a:ext cx="4746697" cy="5608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ひとりずつ通過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3769D04-3452-9027-1EDF-D22ABC40C42A}"/>
              </a:ext>
            </a:extLst>
          </p:cNvPr>
          <p:cNvGrpSpPr/>
          <p:nvPr/>
        </p:nvGrpSpPr>
        <p:grpSpPr>
          <a:xfrm>
            <a:off x="2525958" y="2986719"/>
            <a:ext cx="334595" cy="1530170"/>
            <a:chOff x="-807640" y="1223755"/>
            <a:chExt cx="450050" cy="1530170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BB4E8CC-C719-D437-84EA-309FB8E72E03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A4D6389-92BD-F0FA-69A7-D10BA0CC9050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BEA5A-39AD-D525-CCDC-D0742FB0F23B}"/>
              </a:ext>
            </a:extLst>
          </p:cNvPr>
          <p:cNvSpPr txBox="1"/>
          <p:nvPr/>
        </p:nvSpPr>
        <p:spPr>
          <a:xfrm rot="5400000">
            <a:off x="336694" y="3548248"/>
            <a:ext cx="9116316" cy="280950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3073ECD-6BB5-CA71-E768-28D459F01CEA}"/>
              </a:ext>
            </a:extLst>
          </p:cNvPr>
          <p:cNvGrpSpPr/>
          <p:nvPr/>
        </p:nvGrpSpPr>
        <p:grpSpPr>
          <a:xfrm>
            <a:off x="269164" y="2213109"/>
            <a:ext cx="2176314" cy="7581443"/>
            <a:chOff x="10046977" y="2972154"/>
            <a:chExt cx="1614484" cy="5624243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34D2EA6-D4EF-3C45-7A24-D840C26BCCF9}"/>
                </a:ext>
              </a:extLst>
            </p:cNvPr>
            <p:cNvSpPr/>
            <p:nvPr/>
          </p:nvSpPr>
          <p:spPr bwMode="auto">
            <a:xfrm>
              <a:off x="11040411" y="2972154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9715680-623C-370C-A067-A5631B84C283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24D4C4C-1584-EC51-F005-5722690063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1BA5158-154A-B964-8F0E-8B492C8FBDF8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36A09D1-AB4B-9023-CA36-90611A3A251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5F351DC-706F-3395-45C6-144CBA841C2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8173A93-71E5-4A53-D469-D9BCEB77FD5D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B0DD6E84-8DB6-285C-39B1-8BFFBCC0AABF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61F1C42-B3C3-9D38-E06A-D2D3604E658A}"/>
              </a:ext>
            </a:extLst>
          </p:cNvPr>
          <p:cNvSpPr txBox="1"/>
          <p:nvPr/>
        </p:nvSpPr>
        <p:spPr>
          <a:xfrm rot="5844090">
            <a:off x="31304" y="6992169"/>
            <a:ext cx="4746697" cy="5608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ひとりずつ通過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E5BE68F-D904-8797-F06B-EFE3AA60CFAB}"/>
              </a:ext>
            </a:extLst>
          </p:cNvPr>
          <p:cNvGrpSpPr/>
          <p:nvPr/>
        </p:nvGrpSpPr>
        <p:grpSpPr>
          <a:xfrm>
            <a:off x="2525958" y="2986719"/>
            <a:ext cx="334595" cy="1530170"/>
            <a:chOff x="-807640" y="1223755"/>
            <a:chExt cx="450050" cy="1530170"/>
          </a:xfrm>
        </p:grpSpPr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0D9DC221-9992-32D2-2E5F-428E36937468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8EA040EB-5437-275E-89C0-83326ABF282E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popg94_ゲートは一人ずつ通過してください</dc:title>
  <dc:subject>popg94_ゲートは一人ずつ通過してください</dc:subject>
  <dc:creator>でじけろお</dc:creator>
  <cp:lastModifiedBy/>
  <cp:revision>1</cp:revision>
  <dcterms:created xsi:type="dcterms:W3CDTF">2014-12-04T06:28:15Z</dcterms:created>
  <dcterms:modified xsi:type="dcterms:W3CDTF">2024-11-22T09:37:08Z</dcterms:modified>
  <cp:version>1</cp:version>
</cp:coreProperties>
</file>