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6B8E73-ADF8-7F22-5AAC-58C40860EDD6}"/>
              </a:ext>
            </a:extLst>
          </p:cNvPr>
          <p:cNvSpPr txBox="1"/>
          <p:nvPr/>
        </p:nvSpPr>
        <p:spPr>
          <a:xfrm rot="5400000">
            <a:off x="-632251" y="2604725"/>
            <a:ext cx="8101580" cy="468436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室内への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共連れ禁止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0587AFA-115D-05A6-7590-62B3F985F68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16C985E7-5112-31EE-BFE5-C39D0E2FDA1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1486B02-D1B6-A717-AAD4-97B007CDFF4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9180A8A-8422-6747-C31D-9FBDCA77E8A3}"/>
              </a:ext>
            </a:extLst>
          </p:cNvPr>
          <p:cNvSpPr txBox="1"/>
          <p:nvPr/>
        </p:nvSpPr>
        <p:spPr>
          <a:xfrm rot="5400000">
            <a:off x="-632251" y="2604725"/>
            <a:ext cx="8101580" cy="468436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室内への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共連れ厳禁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435427" y="2241783"/>
            <a:ext cx="6001950" cy="404918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CB46BE-A230-3DEE-0906-D71F1AFD7241}"/>
              </a:ext>
            </a:extLst>
          </p:cNvPr>
          <p:cNvSpPr txBox="1"/>
          <p:nvPr/>
        </p:nvSpPr>
        <p:spPr>
          <a:xfrm>
            <a:off x="435427" y="493776"/>
            <a:ext cx="6001950" cy="13222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0EBCA75-8788-B414-CEA1-AB125BC17E1F}"/>
              </a:ext>
            </a:extLst>
          </p:cNvPr>
          <p:cNvGrpSpPr/>
          <p:nvPr/>
        </p:nvGrpSpPr>
        <p:grpSpPr>
          <a:xfrm>
            <a:off x="2078850" y="6824147"/>
            <a:ext cx="4306389" cy="2726870"/>
            <a:chOff x="-2824292" y="2455379"/>
            <a:chExt cx="3271693" cy="2071686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1000A2EF-CF94-BEEF-9486-293DACF1756B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7A447B3-90BC-CA65-FAEA-EC39BFDE123F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1D0B239-F69A-0C1D-1453-FDB7AE279A79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1C3F90E-DD84-8DC2-5103-3D1A9EBEAFCF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828A692B-C684-91F1-46C8-F809910CCF06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170F04D9-AD8C-34BE-FE95-E1FF384400E7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110CB39-A9D4-CE0B-DB1D-A4F338CB46A7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4B56247-2F11-7158-AC05-B6DAF734C6BA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平行四辺形 29">
                <a:extLst>
                  <a:ext uri="{FF2B5EF4-FFF2-40B4-BE49-F238E27FC236}">
                    <a16:creationId xmlns:a16="http://schemas.microsoft.com/office/drawing/2014/main" id="{7ECC4245-B1BF-72DD-1980-D3D1D7D03A13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AEF45AB-27CA-C88E-0B81-6B7110B80AA0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D9682DD-420B-B508-31C1-F4E26E459731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BD389E3-346A-2F06-D042-B696147018E5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5488B400-1864-9206-970F-E9C114856F00}"/>
              </a:ext>
            </a:extLst>
          </p:cNvPr>
          <p:cNvSpPr/>
          <p:nvPr/>
        </p:nvSpPr>
        <p:spPr>
          <a:xfrm>
            <a:off x="566321" y="7383270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1"/>
            <a:ext cx="6666297" cy="64285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4B5B45A-C2E4-9B4C-3C78-95934BC3B133}"/>
              </a:ext>
            </a:extLst>
          </p:cNvPr>
          <p:cNvGrpSpPr/>
          <p:nvPr/>
        </p:nvGrpSpPr>
        <p:grpSpPr>
          <a:xfrm>
            <a:off x="2078850" y="6824147"/>
            <a:ext cx="4306389" cy="2726870"/>
            <a:chOff x="-2824292" y="2455379"/>
            <a:chExt cx="3271693" cy="207168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AB828B2-1F97-1A7D-62D6-A6BBF5BDF912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898713FB-DA09-9563-3B43-07BD632E8291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860D07E-DD2C-C147-593E-9EE12266BB7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088F7D5-D081-CCC1-687D-998DB09C1FE3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7179459F-F80F-1776-5B62-D729BFD342C2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E696A13-AD03-8493-B23B-8A28D432DFEF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E34F39F-05F5-EA78-4826-33B11ABA8AAE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9EE2CEC-0800-F274-B0EF-294B2E1B2296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61E82910-34BE-47B6-37A4-6D778B2E5C09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4CF2540-3715-B367-253D-E1B29DBEB9E7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31388FD-B032-A526-407D-6B0FFBEC9513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F57A1FA-13D3-9444-27B5-3813B06531D1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BB0FB39-CE52-2BF3-72C4-9A65C1038495}"/>
              </a:ext>
            </a:extLst>
          </p:cNvPr>
          <p:cNvSpPr/>
          <p:nvPr/>
        </p:nvSpPr>
        <p:spPr>
          <a:xfrm>
            <a:off x="566321" y="7383270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9848D5-A895-17D6-8075-4FC169B58F11}"/>
              </a:ext>
            </a:extLst>
          </p:cNvPr>
          <p:cNvSpPr txBox="1"/>
          <p:nvPr/>
        </p:nvSpPr>
        <p:spPr>
          <a:xfrm>
            <a:off x="435427" y="2241783"/>
            <a:ext cx="6001950" cy="404918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9B3DC8B-3A56-90F5-3DC5-0BD7309CDD55}"/>
              </a:ext>
            </a:extLst>
          </p:cNvPr>
          <p:cNvSpPr txBox="1"/>
          <p:nvPr/>
        </p:nvSpPr>
        <p:spPr>
          <a:xfrm>
            <a:off x="435427" y="493776"/>
            <a:ext cx="6001950" cy="13222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</a:p>
        </p:txBody>
      </p: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-271076" y="4163513"/>
            <a:ext cx="9116316" cy="159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013D03-1203-CB69-1491-5FAEF488CFC5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7CF0579F-56F6-A427-260D-5C1C72ED2D79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6860CD3-444B-5B71-6236-A41DA9C51174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73E8B33-5B94-3FE6-D2C8-3C2CE274542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2E3624-4DD7-19E4-E8F6-C8F28565D70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6892EE2-ECAB-AB48-9ECF-23896C92BB7E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D98F9A-3615-F76F-49AD-ED3CF89C608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C800E60-7FFC-AE9A-ECA1-7BA49A42CD95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F432AE4-8346-8988-AE32-70034AD77BA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FECE28-3B6A-08CD-16D5-FD4C530A03B2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8509CAA-3CBF-6A92-AE57-319CFC48AC95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773BB0-F5EB-CCAC-E5DD-6D5F0E7F5593}"/>
              </a:ext>
            </a:extLst>
          </p:cNvPr>
          <p:cNvSpPr txBox="1"/>
          <p:nvPr/>
        </p:nvSpPr>
        <p:spPr>
          <a:xfrm rot="5400000">
            <a:off x="3257381" y="2503439"/>
            <a:ext cx="5312209" cy="11100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883419D-2215-2CF6-9196-16703118F98A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3F23147-42B7-FAFA-7C81-F99A75E835BA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E4316F3-D3D3-E944-D67C-1CD6E7F2F0D8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19E4D60-DA43-A194-9F85-568BE3F5276B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6DA1FA7-6A7F-FB3C-B6AF-A79A02BE735B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4EA0D45-71E0-349B-C307-3E170C530E81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3F06C18-E155-E51D-166C-5ABF15E607D1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E1793C-986A-710B-E0A2-454A7B93D03A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2739037-18A1-61D7-5243-2186C63B4D9A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DDD7F53-36B5-D31B-103F-D732AF80F368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B297CA8-76EB-8018-529F-DE3C8F4E7212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CBB84A0-422C-E887-4F5F-9A4D4BB4F1A9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CEC385A-0A31-DAC1-3F23-2AB75774A4F6}"/>
              </a:ext>
            </a:extLst>
          </p:cNvPr>
          <p:cNvSpPr txBox="1"/>
          <p:nvPr/>
        </p:nvSpPr>
        <p:spPr>
          <a:xfrm rot="5400000">
            <a:off x="-271076" y="4163513"/>
            <a:ext cx="9116316" cy="159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8BB1AF-5230-12F0-D7FD-7E3141A821AC}"/>
              </a:ext>
            </a:extLst>
          </p:cNvPr>
          <p:cNvSpPr txBox="1"/>
          <p:nvPr/>
        </p:nvSpPr>
        <p:spPr>
          <a:xfrm rot="5400000">
            <a:off x="3257381" y="2503439"/>
            <a:ext cx="5312209" cy="11100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popg95_室内への共連れ禁止／厳禁</dc:title>
  <dc:subject>popg95_室内への共連れ禁止／厳禁</dc:subject>
  <dc:creator>でじけろお</dc:creator>
  <cp:lastModifiedBy/>
  <cp:revision>1</cp:revision>
  <dcterms:created xsi:type="dcterms:W3CDTF">2014-12-04T06:28:15Z</dcterms:created>
  <dcterms:modified xsi:type="dcterms:W3CDTF">2024-11-22T14:50:41Z</dcterms:modified>
  <cp:version>1</cp:version>
</cp:coreProperties>
</file>