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2" r:id="rId2"/>
    <p:sldId id="314" r:id="rId3"/>
    <p:sldId id="313" r:id="rId4"/>
    <p:sldId id="315" r:id="rId5"/>
    <p:sldId id="311" r:id="rId6"/>
    <p:sldId id="316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792" y="63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C4FCBF0B-98D3-4EE4-B2C4-D77EC41BF297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903C1BF4-613E-4D7B-8036-09D4A3987F6F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2B69D20-9D97-4E14-A2DB-7BEAB3475D6F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07BA524-772E-372D-E10F-84CE57A4F3CC}"/>
              </a:ext>
            </a:extLst>
          </p:cNvPr>
          <p:cNvSpPr txBox="1"/>
          <p:nvPr/>
        </p:nvSpPr>
        <p:spPr>
          <a:xfrm>
            <a:off x="1036320" y="796834"/>
            <a:ext cx="7833360" cy="534345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室内への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effectLst/>
              </a:rPr>
              <a:t>共連れ禁止</a:t>
            </a:r>
          </a:p>
        </p:txBody>
      </p:sp>
    </p:spTree>
    <p:extLst>
      <p:ext uri="{BB962C8B-B14F-4D97-AF65-F5344CB8AC3E}">
        <p14:creationId xmlns:p14="http://schemas.microsoft.com/office/powerpoint/2010/main" val="40206528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CE44B80-4F46-813A-2A69-9A497BD278A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6DD76098-63CB-04C0-120F-ABE21FEA9976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1DA81FE6-2D4D-17EF-0665-4985DB3FAB41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B9FDB6A4-608F-6EED-55AF-E3F6154DE37B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DFEDD51-41D8-F1E9-4278-790F608FC0F6}"/>
              </a:ext>
            </a:extLst>
          </p:cNvPr>
          <p:cNvSpPr txBox="1"/>
          <p:nvPr/>
        </p:nvSpPr>
        <p:spPr>
          <a:xfrm>
            <a:off x="1036320" y="796834"/>
            <a:ext cx="7833360" cy="534345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effectLst/>
              </a:rPr>
              <a:t>室内への</a:t>
            </a:r>
            <a:endParaRPr lang="en-US" altLang="ja-JP" sz="8800" dirty="0">
              <a:effectLst/>
            </a:endParaRPr>
          </a:p>
          <a:p>
            <a:r>
              <a:rPr lang="ja-JP" altLang="en-US" sz="8800" dirty="0">
                <a:effectLst/>
              </a:rPr>
              <a:t>共連れ厳禁</a:t>
            </a:r>
          </a:p>
        </p:txBody>
      </p:sp>
    </p:spTree>
    <p:extLst>
      <p:ext uri="{BB962C8B-B14F-4D97-AF65-F5344CB8AC3E}">
        <p14:creationId xmlns:p14="http://schemas.microsoft.com/office/powerpoint/2010/main" val="13000544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D0973E0-807C-E511-69C7-655020956C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A60BC566-0365-CB20-AD53-F3C9E56E6782}"/>
              </a:ext>
            </a:extLst>
          </p:cNvPr>
          <p:cNvGrpSpPr/>
          <p:nvPr/>
        </p:nvGrpSpPr>
        <p:grpSpPr>
          <a:xfrm>
            <a:off x="3332820" y="3684275"/>
            <a:ext cx="4306389" cy="2726870"/>
            <a:chOff x="-2824292" y="2455379"/>
            <a:chExt cx="3271693" cy="2071686"/>
          </a:xfrm>
        </p:grpSpPr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811968F2-7331-1C43-89AB-39FCAD3E43E7}"/>
                </a:ext>
              </a:extLst>
            </p:cNvPr>
            <p:cNvSpPr/>
            <p:nvPr/>
          </p:nvSpPr>
          <p:spPr>
            <a:xfrm>
              <a:off x="-2800491" y="2592308"/>
              <a:ext cx="1102990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" name="台形 14">
              <a:extLst>
                <a:ext uri="{FF2B5EF4-FFF2-40B4-BE49-F238E27FC236}">
                  <a16:creationId xmlns:a16="http://schemas.microsoft.com/office/drawing/2014/main" id="{6ED847A2-0D4E-A03A-232B-33C6486C87DE}"/>
                </a:ext>
              </a:extLst>
            </p:cNvPr>
            <p:cNvSpPr/>
            <p:nvPr/>
          </p:nvSpPr>
          <p:spPr bwMode="auto">
            <a:xfrm rot="16200000">
              <a:off x="-3670019" y="3301106"/>
              <a:ext cx="2071686" cy="380231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0FEC7050-CE96-C028-A3CE-E648782028F2}"/>
                </a:ext>
              </a:extLst>
            </p:cNvPr>
            <p:cNvGrpSpPr/>
            <p:nvPr/>
          </p:nvGrpSpPr>
          <p:grpSpPr>
            <a:xfrm>
              <a:off x="-2240660" y="2707209"/>
              <a:ext cx="950497" cy="1747783"/>
              <a:chOff x="4893995" y="4866209"/>
              <a:chExt cx="950497" cy="1747783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83330F1E-8AF9-EE58-FEE3-60A6CC5B950C}"/>
                  </a:ext>
                </a:extLst>
              </p:cNvPr>
              <p:cNvSpPr/>
              <p:nvPr/>
            </p:nvSpPr>
            <p:spPr bwMode="auto">
              <a:xfrm>
                <a:off x="4996615" y="5545204"/>
                <a:ext cx="847877" cy="1068788"/>
              </a:xfrm>
              <a:custGeom>
                <a:avLst/>
                <a:gdLst>
                  <a:gd name="connsiteX0" fmla="*/ 421411 w 847877"/>
                  <a:gd name="connsiteY0" fmla="*/ 0 h 1068788"/>
                  <a:gd name="connsiteX1" fmla="*/ 485377 w 847877"/>
                  <a:gd name="connsiteY1" fmla="*/ 12914 h 1068788"/>
                  <a:gd name="connsiteX2" fmla="*/ 533386 w 847877"/>
                  <a:gd name="connsiteY2" fmla="*/ 45283 h 1068788"/>
                  <a:gd name="connsiteX3" fmla="*/ 545615 w 847877"/>
                  <a:gd name="connsiteY3" fmla="*/ 50348 h 1068788"/>
                  <a:gd name="connsiteX4" fmla="*/ 712105 w 847877"/>
                  <a:gd name="connsiteY4" fmla="*/ 216836 h 1068788"/>
                  <a:gd name="connsiteX5" fmla="*/ 713346 w 847877"/>
                  <a:gd name="connsiteY5" fmla="*/ 219834 h 1068788"/>
                  <a:gd name="connsiteX6" fmla="*/ 718299 w 847877"/>
                  <a:gd name="connsiteY6" fmla="*/ 225449 h 1068788"/>
                  <a:gd name="connsiteX7" fmla="*/ 840724 w 847877"/>
                  <a:gd name="connsiteY7" fmla="*/ 437496 h 1068788"/>
                  <a:gd name="connsiteX8" fmla="*/ 821204 w 847877"/>
                  <a:gd name="connsiteY8" fmla="*/ 510344 h 1068788"/>
                  <a:gd name="connsiteX9" fmla="*/ 821206 w 847877"/>
                  <a:gd name="connsiteY9" fmla="*/ 510345 h 1068788"/>
                  <a:gd name="connsiteX10" fmla="*/ 748357 w 847877"/>
                  <a:gd name="connsiteY10" fmla="*/ 490825 h 1068788"/>
                  <a:gd name="connsiteX11" fmla="*/ 629648 w 847877"/>
                  <a:gd name="connsiteY11" fmla="*/ 285215 h 1068788"/>
                  <a:gd name="connsiteX12" fmla="*/ 585744 w 847877"/>
                  <a:gd name="connsiteY12" fmla="*/ 241312 h 1068788"/>
                  <a:gd name="connsiteX13" fmla="*/ 585744 w 847877"/>
                  <a:gd name="connsiteY13" fmla="*/ 512319 h 1068788"/>
                  <a:gd name="connsiteX14" fmla="*/ 578356 w 847877"/>
                  <a:gd name="connsiteY14" fmla="*/ 561187 h 1068788"/>
                  <a:gd name="connsiteX15" fmla="*/ 571728 w 847877"/>
                  <a:gd name="connsiteY15" fmla="*/ 574974 h 1068788"/>
                  <a:gd name="connsiteX16" fmla="*/ 693957 w 847877"/>
                  <a:gd name="connsiteY16" fmla="*/ 843990 h 1068788"/>
                  <a:gd name="connsiteX17" fmla="*/ 831375 w 847877"/>
                  <a:gd name="connsiteY17" fmla="*/ 1007497 h 1068788"/>
                  <a:gd name="connsiteX18" fmla="*/ 770084 w 847877"/>
                  <a:gd name="connsiteY18" fmla="*/ 1068788 h 1068788"/>
                  <a:gd name="connsiteX19" fmla="*/ 585592 w 847877"/>
                  <a:gd name="connsiteY19" fmla="*/ 913733 h 1068788"/>
                  <a:gd name="connsiteX20" fmla="*/ 585380 w 847877"/>
                  <a:gd name="connsiteY20" fmla="*/ 913855 h 1068788"/>
                  <a:gd name="connsiteX21" fmla="*/ 584845 w 847877"/>
                  <a:gd name="connsiteY21" fmla="*/ 913105 h 1068788"/>
                  <a:gd name="connsiteX22" fmla="*/ 583458 w 847877"/>
                  <a:gd name="connsiteY22" fmla="*/ 911940 h 1068788"/>
                  <a:gd name="connsiteX23" fmla="*/ 583781 w 847877"/>
                  <a:gd name="connsiteY23" fmla="*/ 911618 h 1068788"/>
                  <a:gd name="connsiteX24" fmla="*/ 428143 w 847877"/>
                  <a:gd name="connsiteY24" fmla="*/ 693945 h 1068788"/>
                  <a:gd name="connsiteX25" fmla="*/ 197435 w 847877"/>
                  <a:gd name="connsiteY25" fmla="*/ 883686 h 1068788"/>
                  <a:gd name="connsiteX26" fmla="*/ 75066 w 847877"/>
                  <a:gd name="connsiteY26" fmla="*/ 1058740 h 1068788"/>
                  <a:gd name="connsiteX27" fmla="*/ 0 w 847877"/>
                  <a:gd name="connsiteY27" fmla="*/ 1015401 h 1068788"/>
                  <a:gd name="connsiteX28" fmla="*/ 102021 w 847877"/>
                  <a:gd name="connsiteY28" fmla="*/ 797064 h 1068788"/>
                  <a:gd name="connsiteX29" fmla="*/ 101849 w 847877"/>
                  <a:gd name="connsiteY29" fmla="*/ 796891 h 1068788"/>
                  <a:gd name="connsiteX30" fmla="*/ 102434 w 847877"/>
                  <a:gd name="connsiteY30" fmla="*/ 796180 h 1068788"/>
                  <a:gd name="connsiteX31" fmla="*/ 103201 w 847877"/>
                  <a:gd name="connsiteY31" fmla="*/ 794539 h 1068788"/>
                  <a:gd name="connsiteX32" fmla="*/ 103595 w 847877"/>
                  <a:gd name="connsiteY32" fmla="*/ 794767 h 1068788"/>
                  <a:gd name="connsiteX33" fmla="*/ 275979 w 847877"/>
                  <a:gd name="connsiteY33" fmla="*/ 585164 h 1068788"/>
                  <a:gd name="connsiteX34" fmla="*/ 269992 w 847877"/>
                  <a:gd name="connsiteY34" fmla="*/ 576285 h 1068788"/>
                  <a:gd name="connsiteX35" fmla="*/ 257078 w 847877"/>
                  <a:gd name="connsiteY35" fmla="*/ 512319 h 1068788"/>
                  <a:gd name="connsiteX36" fmla="*/ 257078 w 847877"/>
                  <a:gd name="connsiteY36" fmla="*/ 333398 h 1068788"/>
                  <a:gd name="connsiteX37" fmla="*/ 224642 w 847877"/>
                  <a:gd name="connsiteY37" fmla="*/ 389578 h 1068788"/>
                  <a:gd name="connsiteX38" fmla="*/ 213530 w 847877"/>
                  <a:gd name="connsiteY38" fmla="*/ 398105 h 1068788"/>
                  <a:gd name="connsiteX39" fmla="*/ 205813 w 847877"/>
                  <a:gd name="connsiteY39" fmla="*/ 408160 h 1068788"/>
                  <a:gd name="connsiteX40" fmla="*/ 196220 w 847877"/>
                  <a:gd name="connsiteY40" fmla="*/ 411386 h 1068788"/>
                  <a:gd name="connsiteX41" fmla="*/ 193815 w 847877"/>
                  <a:gd name="connsiteY41" fmla="*/ 413231 h 1068788"/>
                  <a:gd name="connsiteX42" fmla="*/ 189925 w 847877"/>
                  <a:gd name="connsiteY42" fmla="*/ 413502 h 1068788"/>
                  <a:gd name="connsiteX43" fmla="*/ 186706 w 847877"/>
                  <a:gd name="connsiteY43" fmla="*/ 414586 h 1068788"/>
                  <a:gd name="connsiteX44" fmla="*/ 180553 w 847877"/>
                  <a:gd name="connsiteY44" fmla="*/ 414157 h 1068788"/>
                  <a:gd name="connsiteX45" fmla="*/ 174400 w 847877"/>
                  <a:gd name="connsiteY45" fmla="*/ 414586 h 1068788"/>
                  <a:gd name="connsiteX46" fmla="*/ 171181 w 847877"/>
                  <a:gd name="connsiteY46" fmla="*/ 413503 h 1068788"/>
                  <a:gd name="connsiteX47" fmla="*/ 167290 w 847877"/>
                  <a:gd name="connsiteY47" fmla="*/ 413232 h 1068788"/>
                  <a:gd name="connsiteX48" fmla="*/ 164885 w 847877"/>
                  <a:gd name="connsiteY48" fmla="*/ 411386 h 1068788"/>
                  <a:gd name="connsiteX49" fmla="*/ 155292 w 847877"/>
                  <a:gd name="connsiteY49" fmla="*/ 408160 h 1068788"/>
                  <a:gd name="connsiteX50" fmla="*/ 147576 w 847877"/>
                  <a:gd name="connsiteY50" fmla="*/ 398105 h 1068788"/>
                  <a:gd name="connsiteX51" fmla="*/ 136463 w 847877"/>
                  <a:gd name="connsiteY51" fmla="*/ 389578 h 1068788"/>
                  <a:gd name="connsiteX52" fmla="*/ 10502 w 847877"/>
                  <a:gd name="connsiteY52" fmla="*/ 171406 h 1068788"/>
                  <a:gd name="connsiteX53" fmla="*/ 29085 w 847877"/>
                  <a:gd name="connsiteY53" fmla="*/ 102057 h 1068788"/>
                  <a:gd name="connsiteX54" fmla="*/ 48193 w 847877"/>
                  <a:gd name="connsiteY54" fmla="*/ 95631 h 1068788"/>
                  <a:gd name="connsiteX55" fmla="*/ 98435 w 847877"/>
                  <a:gd name="connsiteY55" fmla="*/ 120638 h 1068788"/>
                  <a:gd name="connsiteX56" fmla="*/ 180553 w 847877"/>
                  <a:gd name="connsiteY56" fmla="*/ 262871 h 1068788"/>
                  <a:gd name="connsiteX57" fmla="*/ 262671 w 847877"/>
                  <a:gd name="connsiteY57" fmla="*/ 120639 h 1068788"/>
                  <a:gd name="connsiteX58" fmla="*/ 266492 w 847877"/>
                  <a:gd name="connsiteY58" fmla="*/ 117707 h 1068788"/>
                  <a:gd name="connsiteX59" fmla="*/ 269992 w 847877"/>
                  <a:gd name="connsiteY59" fmla="*/ 100367 h 1068788"/>
                  <a:gd name="connsiteX60" fmla="*/ 421411 w 847877"/>
                  <a:gd name="connsiteY60" fmla="*/ 0 h 10687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</a:cxnLst>
                <a:rect l="l" t="t" r="r" b="b"/>
                <a:pathLst>
                  <a:path w="847877" h="1068788">
                    <a:moveTo>
                      <a:pt x="421411" y="0"/>
                    </a:moveTo>
                    <a:cubicBezTo>
                      <a:pt x="444101" y="0"/>
                      <a:pt x="465717" y="4599"/>
                      <a:pt x="485377" y="12914"/>
                    </a:cubicBezTo>
                    <a:lnTo>
                      <a:pt x="533386" y="45283"/>
                    </a:lnTo>
                    <a:lnTo>
                      <a:pt x="545615" y="50348"/>
                    </a:lnTo>
                    <a:lnTo>
                      <a:pt x="712105" y="216836"/>
                    </a:lnTo>
                    <a:lnTo>
                      <a:pt x="713346" y="219834"/>
                    </a:lnTo>
                    <a:lnTo>
                      <a:pt x="718299" y="225449"/>
                    </a:lnTo>
                    <a:lnTo>
                      <a:pt x="840724" y="437496"/>
                    </a:lnTo>
                    <a:cubicBezTo>
                      <a:pt x="855451" y="463003"/>
                      <a:pt x="846711" y="495618"/>
                      <a:pt x="821204" y="510344"/>
                    </a:cubicBezTo>
                    <a:lnTo>
                      <a:pt x="821206" y="510345"/>
                    </a:lnTo>
                    <a:cubicBezTo>
                      <a:pt x="795699" y="525071"/>
                      <a:pt x="763083" y="516332"/>
                      <a:pt x="748357" y="490825"/>
                    </a:cubicBezTo>
                    <a:lnTo>
                      <a:pt x="629648" y="285215"/>
                    </a:lnTo>
                    <a:lnTo>
                      <a:pt x="585744" y="241312"/>
                    </a:lnTo>
                    <a:lnTo>
                      <a:pt x="585744" y="512319"/>
                    </a:lnTo>
                    <a:cubicBezTo>
                      <a:pt x="585744" y="529337"/>
                      <a:pt x="583158" y="545750"/>
                      <a:pt x="578356" y="561187"/>
                    </a:cubicBezTo>
                    <a:lnTo>
                      <a:pt x="571728" y="574974"/>
                    </a:lnTo>
                    <a:lnTo>
                      <a:pt x="693957" y="843990"/>
                    </a:lnTo>
                    <a:lnTo>
                      <a:pt x="831375" y="1007497"/>
                    </a:lnTo>
                    <a:lnTo>
                      <a:pt x="770084" y="1068788"/>
                    </a:lnTo>
                    <a:lnTo>
                      <a:pt x="585592" y="913733"/>
                    </a:lnTo>
                    <a:lnTo>
                      <a:pt x="585380" y="913855"/>
                    </a:lnTo>
                    <a:lnTo>
                      <a:pt x="584845" y="913105"/>
                    </a:lnTo>
                    <a:lnTo>
                      <a:pt x="583458" y="911940"/>
                    </a:lnTo>
                    <a:lnTo>
                      <a:pt x="583781" y="911618"/>
                    </a:lnTo>
                    <a:lnTo>
                      <a:pt x="428143" y="693945"/>
                    </a:lnTo>
                    <a:lnTo>
                      <a:pt x="197435" y="883686"/>
                    </a:lnTo>
                    <a:lnTo>
                      <a:pt x="75066" y="1058740"/>
                    </a:lnTo>
                    <a:lnTo>
                      <a:pt x="0" y="1015401"/>
                    </a:lnTo>
                    <a:lnTo>
                      <a:pt x="102021" y="797064"/>
                    </a:lnTo>
                    <a:lnTo>
                      <a:pt x="101849" y="796891"/>
                    </a:lnTo>
                    <a:lnTo>
                      <a:pt x="102434" y="796180"/>
                    </a:lnTo>
                    <a:lnTo>
                      <a:pt x="103201" y="794539"/>
                    </a:lnTo>
                    <a:lnTo>
                      <a:pt x="103595" y="794767"/>
                    </a:lnTo>
                    <a:lnTo>
                      <a:pt x="275979" y="585164"/>
                    </a:lnTo>
                    <a:lnTo>
                      <a:pt x="269992" y="576285"/>
                    </a:lnTo>
                    <a:cubicBezTo>
                      <a:pt x="261677" y="556625"/>
                      <a:pt x="257078" y="535009"/>
                      <a:pt x="257078" y="512319"/>
                    </a:cubicBezTo>
                    <a:lnTo>
                      <a:pt x="257078" y="333398"/>
                    </a:lnTo>
                    <a:lnTo>
                      <a:pt x="224642" y="389578"/>
                    </a:lnTo>
                    <a:lnTo>
                      <a:pt x="213530" y="398105"/>
                    </a:lnTo>
                    <a:lnTo>
                      <a:pt x="205813" y="408160"/>
                    </a:lnTo>
                    <a:lnTo>
                      <a:pt x="196220" y="411386"/>
                    </a:lnTo>
                    <a:lnTo>
                      <a:pt x="193815" y="413231"/>
                    </a:lnTo>
                    <a:lnTo>
                      <a:pt x="189925" y="413502"/>
                    </a:lnTo>
                    <a:lnTo>
                      <a:pt x="186706" y="414586"/>
                    </a:lnTo>
                    <a:lnTo>
                      <a:pt x="180553" y="414157"/>
                    </a:lnTo>
                    <a:lnTo>
                      <a:pt x="174400" y="414586"/>
                    </a:lnTo>
                    <a:lnTo>
                      <a:pt x="171181" y="413503"/>
                    </a:lnTo>
                    <a:lnTo>
                      <a:pt x="167290" y="413232"/>
                    </a:lnTo>
                    <a:lnTo>
                      <a:pt x="164885" y="411386"/>
                    </a:lnTo>
                    <a:lnTo>
                      <a:pt x="155292" y="408160"/>
                    </a:lnTo>
                    <a:lnTo>
                      <a:pt x="147576" y="398105"/>
                    </a:lnTo>
                    <a:lnTo>
                      <a:pt x="136463" y="389578"/>
                    </a:lnTo>
                    <a:lnTo>
                      <a:pt x="10502" y="171406"/>
                    </a:lnTo>
                    <a:cubicBezTo>
                      <a:pt x="-3517" y="147125"/>
                      <a:pt x="4804" y="116075"/>
                      <a:pt x="29085" y="102057"/>
                    </a:cubicBezTo>
                    <a:cubicBezTo>
                      <a:pt x="35155" y="98552"/>
                      <a:pt x="41649" y="96443"/>
                      <a:pt x="48193" y="95631"/>
                    </a:cubicBezTo>
                    <a:cubicBezTo>
                      <a:pt x="67826" y="93195"/>
                      <a:pt x="87921" y="102427"/>
                      <a:pt x="98435" y="120638"/>
                    </a:cubicBezTo>
                    <a:lnTo>
                      <a:pt x="180553" y="262871"/>
                    </a:lnTo>
                    <a:lnTo>
                      <a:pt x="262671" y="120639"/>
                    </a:lnTo>
                    <a:lnTo>
                      <a:pt x="266492" y="117707"/>
                    </a:lnTo>
                    <a:lnTo>
                      <a:pt x="269992" y="100367"/>
                    </a:lnTo>
                    <a:cubicBezTo>
                      <a:pt x="294939" y="41386"/>
                      <a:pt x="353342" y="0"/>
                      <a:pt x="42141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台形 20">
                <a:extLst>
                  <a:ext uri="{FF2B5EF4-FFF2-40B4-BE49-F238E27FC236}">
                    <a16:creationId xmlns:a16="http://schemas.microsoft.com/office/drawing/2014/main" id="{CECF8E0B-101C-7C65-A93F-01DF2BF849EA}"/>
                  </a:ext>
                </a:extLst>
              </p:cNvPr>
              <p:cNvSpPr/>
              <p:nvPr/>
            </p:nvSpPr>
            <p:spPr bwMode="auto">
              <a:xfrm>
                <a:off x="5352317" y="5468098"/>
                <a:ext cx="125424" cy="103334"/>
              </a:xfrm>
              <a:prstGeom prst="trapezoid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49FDAA61-AD3B-387F-436D-9C13C49BAB56}"/>
                  </a:ext>
                </a:extLst>
              </p:cNvPr>
              <p:cNvSpPr/>
              <p:nvPr/>
            </p:nvSpPr>
            <p:spPr bwMode="auto">
              <a:xfrm>
                <a:off x="5129637" y="4866209"/>
                <a:ext cx="575542" cy="663596"/>
              </a:xfrm>
              <a:prstGeom prst="ellipse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210AFF5B-DB10-A1F7-8656-CC4B2EA3B738}"/>
                  </a:ext>
                </a:extLst>
              </p:cNvPr>
              <p:cNvSpPr/>
              <p:nvPr/>
            </p:nvSpPr>
            <p:spPr bwMode="auto">
              <a:xfrm>
                <a:off x="5014913" y="5517356"/>
                <a:ext cx="461962" cy="145551"/>
              </a:xfrm>
              <a:custGeom>
                <a:avLst/>
                <a:gdLst>
                  <a:gd name="connsiteX0" fmla="*/ 0 w 423862"/>
                  <a:gd name="connsiteY0" fmla="*/ 0 h 145551"/>
                  <a:gd name="connsiteX1" fmla="*/ 180975 w 423862"/>
                  <a:gd name="connsiteY1" fmla="*/ 145257 h 145551"/>
                  <a:gd name="connsiteX2" fmla="*/ 423862 w 423862"/>
                  <a:gd name="connsiteY2" fmla="*/ 40482 h 145551"/>
                  <a:gd name="connsiteX3" fmla="*/ 423862 w 423862"/>
                  <a:gd name="connsiteY3" fmla="*/ 40482 h 145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23862" h="145551">
                    <a:moveTo>
                      <a:pt x="0" y="0"/>
                    </a:moveTo>
                    <a:cubicBezTo>
                      <a:pt x="55165" y="69255"/>
                      <a:pt x="110331" y="138510"/>
                      <a:pt x="180975" y="145257"/>
                    </a:cubicBezTo>
                    <a:cubicBezTo>
                      <a:pt x="251619" y="152004"/>
                      <a:pt x="423862" y="40482"/>
                      <a:pt x="423862" y="40482"/>
                    </a:cubicBezTo>
                    <a:lnTo>
                      <a:pt x="423862" y="40482"/>
                    </a:lnTo>
                  </a:path>
                </a:pathLst>
              </a:custGeom>
              <a:noFill/>
              <a:ln w="12700" cap="rnd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48DF2E88-6A01-0B20-5112-45D5F618AB44}"/>
                  </a:ext>
                </a:extLst>
              </p:cNvPr>
              <p:cNvSpPr/>
              <p:nvPr/>
            </p:nvSpPr>
            <p:spPr bwMode="auto">
              <a:xfrm>
                <a:off x="4986337" y="5529262"/>
                <a:ext cx="378619" cy="50007"/>
              </a:xfrm>
              <a:custGeom>
                <a:avLst/>
                <a:gdLst>
                  <a:gd name="connsiteX0" fmla="*/ 0 w 423862"/>
                  <a:gd name="connsiteY0" fmla="*/ 0 h 145551"/>
                  <a:gd name="connsiteX1" fmla="*/ 180975 w 423862"/>
                  <a:gd name="connsiteY1" fmla="*/ 145257 h 145551"/>
                  <a:gd name="connsiteX2" fmla="*/ 423862 w 423862"/>
                  <a:gd name="connsiteY2" fmla="*/ 40482 h 145551"/>
                  <a:gd name="connsiteX3" fmla="*/ 423862 w 423862"/>
                  <a:gd name="connsiteY3" fmla="*/ 40482 h 145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23862" h="145551">
                    <a:moveTo>
                      <a:pt x="0" y="0"/>
                    </a:moveTo>
                    <a:cubicBezTo>
                      <a:pt x="55165" y="69255"/>
                      <a:pt x="110331" y="138510"/>
                      <a:pt x="180975" y="145257"/>
                    </a:cubicBezTo>
                    <a:cubicBezTo>
                      <a:pt x="251619" y="152004"/>
                      <a:pt x="423862" y="40482"/>
                      <a:pt x="423862" y="40482"/>
                    </a:cubicBezTo>
                    <a:lnTo>
                      <a:pt x="423862" y="40482"/>
                    </a:lnTo>
                  </a:path>
                </a:pathLst>
              </a:custGeom>
              <a:noFill/>
              <a:ln w="12700" cap="rnd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平行四辺形 24">
                <a:extLst>
                  <a:ext uri="{FF2B5EF4-FFF2-40B4-BE49-F238E27FC236}">
                    <a16:creationId xmlns:a16="http://schemas.microsoft.com/office/drawing/2014/main" id="{5D175A82-D24D-B22E-C7F2-6641CAE0EDFB}"/>
                  </a:ext>
                </a:extLst>
              </p:cNvPr>
              <p:cNvSpPr/>
              <p:nvPr/>
            </p:nvSpPr>
            <p:spPr bwMode="auto">
              <a:xfrm rot="20700000">
                <a:off x="4893995" y="5519833"/>
                <a:ext cx="252488" cy="135015"/>
              </a:xfrm>
              <a:prstGeom prst="parallelogram">
                <a:avLst/>
              </a:prstGeom>
              <a:solidFill>
                <a:srgbClr val="00B0F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CB6E721A-CC79-C721-6F95-B76E564D27EF}"/>
                </a:ext>
              </a:extLst>
            </p:cNvPr>
            <p:cNvSpPr/>
            <p:nvPr/>
          </p:nvSpPr>
          <p:spPr bwMode="auto">
            <a:xfrm>
              <a:off x="-126403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53725502-7443-803D-9B6A-93208CD686E8}"/>
                </a:ext>
              </a:extLst>
            </p:cNvPr>
            <p:cNvSpPr/>
            <p:nvPr/>
          </p:nvSpPr>
          <p:spPr bwMode="auto">
            <a:xfrm>
              <a:off x="-79211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17BE1D69-FD61-DB91-BE22-25FC240B445E}"/>
                </a:ext>
              </a:extLst>
            </p:cNvPr>
            <p:cNvSpPr/>
            <p:nvPr/>
          </p:nvSpPr>
          <p:spPr bwMode="auto">
            <a:xfrm>
              <a:off x="-30951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39E2EB35-704E-2E50-9108-718634EB6BE9}"/>
              </a:ext>
            </a:extLst>
          </p:cNvPr>
          <p:cNvSpPr txBox="1"/>
          <p:nvPr/>
        </p:nvSpPr>
        <p:spPr>
          <a:xfrm>
            <a:off x="343989" y="1555006"/>
            <a:ext cx="9218022" cy="161871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共連れ禁止</a:t>
            </a:r>
          </a:p>
        </p:txBody>
      </p:sp>
      <p:sp>
        <p:nvSpPr>
          <p:cNvPr id="33" name="フリーフォーム: 図形 32">
            <a:extLst>
              <a:ext uri="{FF2B5EF4-FFF2-40B4-BE49-F238E27FC236}">
                <a16:creationId xmlns:a16="http://schemas.microsoft.com/office/drawing/2014/main" id="{0014D659-41A4-5F01-28D8-4BA22AA960C1}"/>
              </a:ext>
            </a:extLst>
          </p:cNvPr>
          <p:cNvSpPr/>
          <p:nvPr/>
        </p:nvSpPr>
        <p:spPr>
          <a:xfrm>
            <a:off x="1820291" y="4243398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5002558-9A93-49D7-E557-71AC95E35994}"/>
              </a:ext>
            </a:extLst>
          </p:cNvPr>
          <p:cNvSpPr txBox="1"/>
          <p:nvPr/>
        </p:nvSpPr>
        <p:spPr>
          <a:xfrm>
            <a:off x="2590800" y="365202"/>
            <a:ext cx="4724400" cy="100956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室内への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7369846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8B63B34-A856-0B58-992C-B86D1D6693C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777258D-7AD2-C29B-9DD8-B3BA49D8CA5D}"/>
              </a:ext>
            </a:extLst>
          </p:cNvPr>
          <p:cNvSpPr/>
          <p:nvPr/>
        </p:nvSpPr>
        <p:spPr>
          <a:xfrm>
            <a:off x="78378" y="75771"/>
            <a:ext cx="9755170" cy="342507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9E955014-63AF-575B-7EF9-FD5BBA125D60}"/>
              </a:ext>
            </a:extLst>
          </p:cNvPr>
          <p:cNvGrpSpPr/>
          <p:nvPr/>
        </p:nvGrpSpPr>
        <p:grpSpPr>
          <a:xfrm>
            <a:off x="1982670" y="3684275"/>
            <a:ext cx="7433266" cy="2726870"/>
            <a:chOff x="-2824292" y="2455379"/>
            <a:chExt cx="5647275" cy="2071686"/>
          </a:xfrm>
        </p:grpSpPr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FEC8C33F-26F3-62E7-7CC5-D7BE15452558}"/>
                </a:ext>
              </a:extLst>
            </p:cNvPr>
            <p:cNvSpPr/>
            <p:nvPr/>
          </p:nvSpPr>
          <p:spPr>
            <a:xfrm>
              <a:off x="-2800491" y="2592308"/>
              <a:ext cx="1102990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" name="台形 14">
              <a:extLst>
                <a:ext uri="{FF2B5EF4-FFF2-40B4-BE49-F238E27FC236}">
                  <a16:creationId xmlns:a16="http://schemas.microsoft.com/office/drawing/2014/main" id="{FE967464-0586-3925-37C5-FA218657161F}"/>
                </a:ext>
              </a:extLst>
            </p:cNvPr>
            <p:cNvSpPr/>
            <p:nvPr/>
          </p:nvSpPr>
          <p:spPr bwMode="auto">
            <a:xfrm rot="16200000">
              <a:off x="-3670019" y="3301106"/>
              <a:ext cx="2071686" cy="380231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FD5B9764-F4B4-51F0-531C-EDF550A67B68}"/>
                </a:ext>
              </a:extLst>
            </p:cNvPr>
            <p:cNvGrpSpPr/>
            <p:nvPr/>
          </p:nvGrpSpPr>
          <p:grpSpPr>
            <a:xfrm>
              <a:off x="-2240660" y="2707209"/>
              <a:ext cx="950497" cy="1747783"/>
              <a:chOff x="4893995" y="4866209"/>
              <a:chExt cx="950497" cy="1747783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9D9AA006-8142-9335-9F41-A117FCE6EF7E}"/>
                  </a:ext>
                </a:extLst>
              </p:cNvPr>
              <p:cNvSpPr/>
              <p:nvPr/>
            </p:nvSpPr>
            <p:spPr bwMode="auto">
              <a:xfrm>
                <a:off x="4996615" y="5545204"/>
                <a:ext cx="847877" cy="1068788"/>
              </a:xfrm>
              <a:custGeom>
                <a:avLst/>
                <a:gdLst>
                  <a:gd name="connsiteX0" fmla="*/ 421411 w 847877"/>
                  <a:gd name="connsiteY0" fmla="*/ 0 h 1068788"/>
                  <a:gd name="connsiteX1" fmla="*/ 485377 w 847877"/>
                  <a:gd name="connsiteY1" fmla="*/ 12914 h 1068788"/>
                  <a:gd name="connsiteX2" fmla="*/ 533386 w 847877"/>
                  <a:gd name="connsiteY2" fmla="*/ 45283 h 1068788"/>
                  <a:gd name="connsiteX3" fmla="*/ 545615 w 847877"/>
                  <a:gd name="connsiteY3" fmla="*/ 50348 h 1068788"/>
                  <a:gd name="connsiteX4" fmla="*/ 712105 w 847877"/>
                  <a:gd name="connsiteY4" fmla="*/ 216836 h 1068788"/>
                  <a:gd name="connsiteX5" fmla="*/ 713346 w 847877"/>
                  <a:gd name="connsiteY5" fmla="*/ 219834 h 1068788"/>
                  <a:gd name="connsiteX6" fmla="*/ 718299 w 847877"/>
                  <a:gd name="connsiteY6" fmla="*/ 225449 h 1068788"/>
                  <a:gd name="connsiteX7" fmla="*/ 840724 w 847877"/>
                  <a:gd name="connsiteY7" fmla="*/ 437496 h 1068788"/>
                  <a:gd name="connsiteX8" fmla="*/ 821204 w 847877"/>
                  <a:gd name="connsiteY8" fmla="*/ 510344 h 1068788"/>
                  <a:gd name="connsiteX9" fmla="*/ 821206 w 847877"/>
                  <a:gd name="connsiteY9" fmla="*/ 510345 h 1068788"/>
                  <a:gd name="connsiteX10" fmla="*/ 748357 w 847877"/>
                  <a:gd name="connsiteY10" fmla="*/ 490825 h 1068788"/>
                  <a:gd name="connsiteX11" fmla="*/ 629648 w 847877"/>
                  <a:gd name="connsiteY11" fmla="*/ 285215 h 1068788"/>
                  <a:gd name="connsiteX12" fmla="*/ 585744 w 847877"/>
                  <a:gd name="connsiteY12" fmla="*/ 241312 h 1068788"/>
                  <a:gd name="connsiteX13" fmla="*/ 585744 w 847877"/>
                  <a:gd name="connsiteY13" fmla="*/ 512319 h 1068788"/>
                  <a:gd name="connsiteX14" fmla="*/ 578356 w 847877"/>
                  <a:gd name="connsiteY14" fmla="*/ 561187 h 1068788"/>
                  <a:gd name="connsiteX15" fmla="*/ 571728 w 847877"/>
                  <a:gd name="connsiteY15" fmla="*/ 574974 h 1068788"/>
                  <a:gd name="connsiteX16" fmla="*/ 693957 w 847877"/>
                  <a:gd name="connsiteY16" fmla="*/ 843990 h 1068788"/>
                  <a:gd name="connsiteX17" fmla="*/ 831375 w 847877"/>
                  <a:gd name="connsiteY17" fmla="*/ 1007497 h 1068788"/>
                  <a:gd name="connsiteX18" fmla="*/ 770084 w 847877"/>
                  <a:gd name="connsiteY18" fmla="*/ 1068788 h 1068788"/>
                  <a:gd name="connsiteX19" fmla="*/ 585592 w 847877"/>
                  <a:gd name="connsiteY19" fmla="*/ 913733 h 1068788"/>
                  <a:gd name="connsiteX20" fmla="*/ 585380 w 847877"/>
                  <a:gd name="connsiteY20" fmla="*/ 913855 h 1068788"/>
                  <a:gd name="connsiteX21" fmla="*/ 584845 w 847877"/>
                  <a:gd name="connsiteY21" fmla="*/ 913105 h 1068788"/>
                  <a:gd name="connsiteX22" fmla="*/ 583458 w 847877"/>
                  <a:gd name="connsiteY22" fmla="*/ 911940 h 1068788"/>
                  <a:gd name="connsiteX23" fmla="*/ 583781 w 847877"/>
                  <a:gd name="connsiteY23" fmla="*/ 911618 h 1068788"/>
                  <a:gd name="connsiteX24" fmla="*/ 428143 w 847877"/>
                  <a:gd name="connsiteY24" fmla="*/ 693945 h 1068788"/>
                  <a:gd name="connsiteX25" fmla="*/ 197435 w 847877"/>
                  <a:gd name="connsiteY25" fmla="*/ 883686 h 1068788"/>
                  <a:gd name="connsiteX26" fmla="*/ 75066 w 847877"/>
                  <a:gd name="connsiteY26" fmla="*/ 1058740 h 1068788"/>
                  <a:gd name="connsiteX27" fmla="*/ 0 w 847877"/>
                  <a:gd name="connsiteY27" fmla="*/ 1015401 h 1068788"/>
                  <a:gd name="connsiteX28" fmla="*/ 102021 w 847877"/>
                  <a:gd name="connsiteY28" fmla="*/ 797064 h 1068788"/>
                  <a:gd name="connsiteX29" fmla="*/ 101849 w 847877"/>
                  <a:gd name="connsiteY29" fmla="*/ 796891 h 1068788"/>
                  <a:gd name="connsiteX30" fmla="*/ 102434 w 847877"/>
                  <a:gd name="connsiteY30" fmla="*/ 796180 h 1068788"/>
                  <a:gd name="connsiteX31" fmla="*/ 103201 w 847877"/>
                  <a:gd name="connsiteY31" fmla="*/ 794539 h 1068788"/>
                  <a:gd name="connsiteX32" fmla="*/ 103595 w 847877"/>
                  <a:gd name="connsiteY32" fmla="*/ 794767 h 1068788"/>
                  <a:gd name="connsiteX33" fmla="*/ 275979 w 847877"/>
                  <a:gd name="connsiteY33" fmla="*/ 585164 h 1068788"/>
                  <a:gd name="connsiteX34" fmla="*/ 269992 w 847877"/>
                  <a:gd name="connsiteY34" fmla="*/ 576285 h 1068788"/>
                  <a:gd name="connsiteX35" fmla="*/ 257078 w 847877"/>
                  <a:gd name="connsiteY35" fmla="*/ 512319 h 1068788"/>
                  <a:gd name="connsiteX36" fmla="*/ 257078 w 847877"/>
                  <a:gd name="connsiteY36" fmla="*/ 333398 h 1068788"/>
                  <a:gd name="connsiteX37" fmla="*/ 224642 w 847877"/>
                  <a:gd name="connsiteY37" fmla="*/ 389578 h 1068788"/>
                  <a:gd name="connsiteX38" fmla="*/ 213530 w 847877"/>
                  <a:gd name="connsiteY38" fmla="*/ 398105 h 1068788"/>
                  <a:gd name="connsiteX39" fmla="*/ 205813 w 847877"/>
                  <a:gd name="connsiteY39" fmla="*/ 408160 h 1068788"/>
                  <a:gd name="connsiteX40" fmla="*/ 196220 w 847877"/>
                  <a:gd name="connsiteY40" fmla="*/ 411386 h 1068788"/>
                  <a:gd name="connsiteX41" fmla="*/ 193815 w 847877"/>
                  <a:gd name="connsiteY41" fmla="*/ 413231 h 1068788"/>
                  <a:gd name="connsiteX42" fmla="*/ 189925 w 847877"/>
                  <a:gd name="connsiteY42" fmla="*/ 413502 h 1068788"/>
                  <a:gd name="connsiteX43" fmla="*/ 186706 w 847877"/>
                  <a:gd name="connsiteY43" fmla="*/ 414586 h 1068788"/>
                  <a:gd name="connsiteX44" fmla="*/ 180553 w 847877"/>
                  <a:gd name="connsiteY44" fmla="*/ 414157 h 1068788"/>
                  <a:gd name="connsiteX45" fmla="*/ 174400 w 847877"/>
                  <a:gd name="connsiteY45" fmla="*/ 414586 h 1068788"/>
                  <a:gd name="connsiteX46" fmla="*/ 171181 w 847877"/>
                  <a:gd name="connsiteY46" fmla="*/ 413503 h 1068788"/>
                  <a:gd name="connsiteX47" fmla="*/ 167290 w 847877"/>
                  <a:gd name="connsiteY47" fmla="*/ 413232 h 1068788"/>
                  <a:gd name="connsiteX48" fmla="*/ 164885 w 847877"/>
                  <a:gd name="connsiteY48" fmla="*/ 411386 h 1068788"/>
                  <a:gd name="connsiteX49" fmla="*/ 155292 w 847877"/>
                  <a:gd name="connsiteY49" fmla="*/ 408160 h 1068788"/>
                  <a:gd name="connsiteX50" fmla="*/ 147576 w 847877"/>
                  <a:gd name="connsiteY50" fmla="*/ 398105 h 1068788"/>
                  <a:gd name="connsiteX51" fmla="*/ 136463 w 847877"/>
                  <a:gd name="connsiteY51" fmla="*/ 389578 h 1068788"/>
                  <a:gd name="connsiteX52" fmla="*/ 10502 w 847877"/>
                  <a:gd name="connsiteY52" fmla="*/ 171406 h 1068788"/>
                  <a:gd name="connsiteX53" fmla="*/ 29085 w 847877"/>
                  <a:gd name="connsiteY53" fmla="*/ 102057 h 1068788"/>
                  <a:gd name="connsiteX54" fmla="*/ 48193 w 847877"/>
                  <a:gd name="connsiteY54" fmla="*/ 95631 h 1068788"/>
                  <a:gd name="connsiteX55" fmla="*/ 98435 w 847877"/>
                  <a:gd name="connsiteY55" fmla="*/ 120638 h 1068788"/>
                  <a:gd name="connsiteX56" fmla="*/ 180553 w 847877"/>
                  <a:gd name="connsiteY56" fmla="*/ 262871 h 1068788"/>
                  <a:gd name="connsiteX57" fmla="*/ 262671 w 847877"/>
                  <a:gd name="connsiteY57" fmla="*/ 120639 h 1068788"/>
                  <a:gd name="connsiteX58" fmla="*/ 266492 w 847877"/>
                  <a:gd name="connsiteY58" fmla="*/ 117707 h 1068788"/>
                  <a:gd name="connsiteX59" fmla="*/ 269992 w 847877"/>
                  <a:gd name="connsiteY59" fmla="*/ 100367 h 1068788"/>
                  <a:gd name="connsiteX60" fmla="*/ 421411 w 847877"/>
                  <a:gd name="connsiteY60" fmla="*/ 0 h 10687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</a:cxnLst>
                <a:rect l="l" t="t" r="r" b="b"/>
                <a:pathLst>
                  <a:path w="847877" h="1068788">
                    <a:moveTo>
                      <a:pt x="421411" y="0"/>
                    </a:moveTo>
                    <a:cubicBezTo>
                      <a:pt x="444101" y="0"/>
                      <a:pt x="465717" y="4599"/>
                      <a:pt x="485377" y="12914"/>
                    </a:cubicBezTo>
                    <a:lnTo>
                      <a:pt x="533386" y="45283"/>
                    </a:lnTo>
                    <a:lnTo>
                      <a:pt x="545615" y="50348"/>
                    </a:lnTo>
                    <a:lnTo>
                      <a:pt x="712105" y="216836"/>
                    </a:lnTo>
                    <a:lnTo>
                      <a:pt x="713346" y="219834"/>
                    </a:lnTo>
                    <a:lnTo>
                      <a:pt x="718299" y="225449"/>
                    </a:lnTo>
                    <a:lnTo>
                      <a:pt x="840724" y="437496"/>
                    </a:lnTo>
                    <a:cubicBezTo>
                      <a:pt x="855451" y="463003"/>
                      <a:pt x="846711" y="495618"/>
                      <a:pt x="821204" y="510344"/>
                    </a:cubicBezTo>
                    <a:lnTo>
                      <a:pt x="821206" y="510345"/>
                    </a:lnTo>
                    <a:cubicBezTo>
                      <a:pt x="795699" y="525071"/>
                      <a:pt x="763083" y="516332"/>
                      <a:pt x="748357" y="490825"/>
                    </a:cubicBezTo>
                    <a:lnTo>
                      <a:pt x="629648" y="285215"/>
                    </a:lnTo>
                    <a:lnTo>
                      <a:pt x="585744" y="241312"/>
                    </a:lnTo>
                    <a:lnTo>
                      <a:pt x="585744" y="512319"/>
                    </a:lnTo>
                    <a:cubicBezTo>
                      <a:pt x="585744" y="529337"/>
                      <a:pt x="583158" y="545750"/>
                      <a:pt x="578356" y="561187"/>
                    </a:cubicBezTo>
                    <a:lnTo>
                      <a:pt x="571728" y="574974"/>
                    </a:lnTo>
                    <a:lnTo>
                      <a:pt x="693957" y="843990"/>
                    </a:lnTo>
                    <a:lnTo>
                      <a:pt x="831375" y="1007497"/>
                    </a:lnTo>
                    <a:lnTo>
                      <a:pt x="770084" y="1068788"/>
                    </a:lnTo>
                    <a:lnTo>
                      <a:pt x="585592" y="913733"/>
                    </a:lnTo>
                    <a:lnTo>
                      <a:pt x="585380" y="913855"/>
                    </a:lnTo>
                    <a:lnTo>
                      <a:pt x="584845" y="913105"/>
                    </a:lnTo>
                    <a:lnTo>
                      <a:pt x="583458" y="911940"/>
                    </a:lnTo>
                    <a:lnTo>
                      <a:pt x="583781" y="911618"/>
                    </a:lnTo>
                    <a:lnTo>
                      <a:pt x="428143" y="693945"/>
                    </a:lnTo>
                    <a:lnTo>
                      <a:pt x="197435" y="883686"/>
                    </a:lnTo>
                    <a:lnTo>
                      <a:pt x="75066" y="1058740"/>
                    </a:lnTo>
                    <a:lnTo>
                      <a:pt x="0" y="1015401"/>
                    </a:lnTo>
                    <a:lnTo>
                      <a:pt x="102021" y="797064"/>
                    </a:lnTo>
                    <a:lnTo>
                      <a:pt x="101849" y="796891"/>
                    </a:lnTo>
                    <a:lnTo>
                      <a:pt x="102434" y="796180"/>
                    </a:lnTo>
                    <a:lnTo>
                      <a:pt x="103201" y="794539"/>
                    </a:lnTo>
                    <a:lnTo>
                      <a:pt x="103595" y="794767"/>
                    </a:lnTo>
                    <a:lnTo>
                      <a:pt x="275979" y="585164"/>
                    </a:lnTo>
                    <a:lnTo>
                      <a:pt x="269992" y="576285"/>
                    </a:lnTo>
                    <a:cubicBezTo>
                      <a:pt x="261677" y="556625"/>
                      <a:pt x="257078" y="535009"/>
                      <a:pt x="257078" y="512319"/>
                    </a:cubicBezTo>
                    <a:lnTo>
                      <a:pt x="257078" y="333398"/>
                    </a:lnTo>
                    <a:lnTo>
                      <a:pt x="224642" y="389578"/>
                    </a:lnTo>
                    <a:lnTo>
                      <a:pt x="213530" y="398105"/>
                    </a:lnTo>
                    <a:lnTo>
                      <a:pt x="205813" y="408160"/>
                    </a:lnTo>
                    <a:lnTo>
                      <a:pt x="196220" y="411386"/>
                    </a:lnTo>
                    <a:lnTo>
                      <a:pt x="193815" y="413231"/>
                    </a:lnTo>
                    <a:lnTo>
                      <a:pt x="189925" y="413502"/>
                    </a:lnTo>
                    <a:lnTo>
                      <a:pt x="186706" y="414586"/>
                    </a:lnTo>
                    <a:lnTo>
                      <a:pt x="180553" y="414157"/>
                    </a:lnTo>
                    <a:lnTo>
                      <a:pt x="174400" y="414586"/>
                    </a:lnTo>
                    <a:lnTo>
                      <a:pt x="171181" y="413503"/>
                    </a:lnTo>
                    <a:lnTo>
                      <a:pt x="167290" y="413232"/>
                    </a:lnTo>
                    <a:lnTo>
                      <a:pt x="164885" y="411386"/>
                    </a:lnTo>
                    <a:lnTo>
                      <a:pt x="155292" y="408160"/>
                    </a:lnTo>
                    <a:lnTo>
                      <a:pt x="147576" y="398105"/>
                    </a:lnTo>
                    <a:lnTo>
                      <a:pt x="136463" y="389578"/>
                    </a:lnTo>
                    <a:lnTo>
                      <a:pt x="10502" y="171406"/>
                    </a:lnTo>
                    <a:cubicBezTo>
                      <a:pt x="-3517" y="147125"/>
                      <a:pt x="4804" y="116075"/>
                      <a:pt x="29085" y="102057"/>
                    </a:cubicBezTo>
                    <a:cubicBezTo>
                      <a:pt x="35155" y="98552"/>
                      <a:pt x="41649" y="96443"/>
                      <a:pt x="48193" y="95631"/>
                    </a:cubicBezTo>
                    <a:cubicBezTo>
                      <a:pt x="67826" y="93195"/>
                      <a:pt x="87921" y="102427"/>
                      <a:pt x="98435" y="120638"/>
                    </a:cubicBezTo>
                    <a:lnTo>
                      <a:pt x="180553" y="262871"/>
                    </a:lnTo>
                    <a:lnTo>
                      <a:pt x="262671" y="120639"/>
                    </a:lnTo>
                    <a:lnTo>
                      <a:pt x="266492" y="117707"/>
                    </a:lnTo>
                    <a:lnTo>
                      <a:pt x="269992" y="100367"/>
                    </a:lnTo>
                    <a:cubicBezTo>
                      <a:pt x="294939" y="41386"/>
                      <a:pt x="353342" y="0"/>
                      <a:pt x="42141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台形 20">
                <a:extLst>
                  <a:ext uri="{FF2B5EF4-FFF2-40B4-BE49-F238E27FC236}">
                    <a16:creationId xmlns:a16="http://schemas.microsoft.com/office/drawing/2014/main" id="{7EDB3096-8804-CCD9-12FC-404F3153EAA9}"/>
                  </a:ext>
                </a:extLst>
              </p:cNvPr>
              <p:cNvSpPr/>
              <p:nvPr/>
            </p:nvSpPr>
            <p:spPr bwMode="auto">
              <a:xfrm>
                <a:off x="5352317" y="5468098"/>
                <a:ext cx="125424" cy="103334"/>
              </a:xfrm>
              <a:prstGeom prst="trapezoid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B46CFB7E-A452-642C-4EB5-C9D9A7F2A62B}"/>
                  </a:ext>
                </a:extLst>
              </p:cNvPr>
              <p:cNvSpPr/>
              <p:nvPr/>
            </p:nvSpPr>
            <p:spPr bwMode="auto">
              <a:xfrm>
                <a:off x="5129637" y="4866209"/>
                <a:ext cx="575542" cy="663596"/>
              </a:xfrm>
              <a:prstGeom prst="ellipse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C6DB46A9-741F-74D3-1D2D-8842769124A1}"/>
                  </a:ext>
                </a:extLst>
              </p:cNvPr>
              <p:cNvSpPr/>
              <p:nvPr/>
            </p:nvSpPr>
            <p:spPr bwMode="auto">
              <a:xfrm>
                <a:off x="5014913" y="5517356"/>
                <a:ext cx="461962" cy="145551"/>
              </a:xfrm>
              <a:custGeom>
                <a:avLst/>
                <a:gdLst>
                  <a:gd name="connsiteX0" fmla="*/ 0 w 423862"/>
                  <a:gd name="connsiteY0" fmla="*/ 0 h 145551"/>
                  <a:gd name="connsiteX1" fmla="*/ 180975 w 423862"/>
                  <a:gd name="connsiteY1" fmla="*/ 145257 h 145551"/>
                  <a:gd name="connsiteX2" fmla="*/ 423862 w 423862"/>
                  <a:gd name="connsiteY2" fmla="*/ 40482 h 145551"/>
                  <a:gd name="connsiteX3" fmla="*/ 423862 w 423862"/>
                  <a:gd name="connsiteY3" fmla="*/ 40482 h 145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23862" h="145551">
                    <a:moveTo>
                      <a:pt x="0" y="0"/>
                    </a:moveTo>
                    <a:cubicBezTo>
                      <a:pt x="55165" y="69255"/>
                      <a:pt x="110331" y="138510"/>
                      <a:pt x="180975" y="145257"/>
                    </a:cubicBezTo>
                    <a:cubicBezTo>
                      <a:pt x="251619" y="152004"/>
                      <a:pt x="423862" y="40482"/>
                      <a:pt x="423862" y="40482"/>
                    </a:cubicBezTo>
                    <a:lnTo>
                      <a:pt x="423862" y="40482"/>
                    </a:lnTo>
                  </a:path>
                </a:pathLst>
              </a:custGeom>
              <a:noFill/>
              <a:ln w="12700" cap="rnd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2375D29F-FDA4-C49F-03F5-8B391398240F}"/>
                  </a:ext>
                </a:extLst>
              </p:cNvPr>
              <p:cNvSpPr/>
              <p:nvPr/>
            </p:nvSpPr>
            <p:spPr bwMode="auto">
              <a:xfrm>
                <a:off x="4986337" y="5529262"/>
                <a:ext cx="378619" cy="50007"/>
              </a:xfrm>
              <a:custGeom>
                <a:avLst/>
                <a:gdLst>
                  <a:gd name="connsiteX0" fmla="*/ 0 w 423862"/>
                  <a:gd name="connsiteY0" fmla="*/ 0 h 145551"/>
                  <a:gd name="connsiteX1" fmla="*/ 180975 w 423862"/>
                  <a:gd name="connsiteY1" fmla="*/ 145257 h 145551"/>
                  <a:gd name="connsiteX2" fmla="*/ 423862 w 423862"/>
                  <a:gd name="connsiteY2" fmla="*/ 40482 h 145551"/>
                  <a:gd name="connsiteX3" fmla="*/ 423862 w 423862"/>
                  <a:gd name="connsiteY3" fmla="*/ 40482 h 145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23862" h="145551">
                    <a:moveTo>
                      <a:pt x="0" y="0"/>
                    </a:moveTo>
                    <a:cubicBezTo>
                      <a:pt x="55165" y="69255"/>
                      <a:pt x="110331" y="138510"/>
                      <a:pt x="180975" y="145257"/>
                    </a:cubicBezTo>
                    <a:cubicBezTo>
                      <a:pt x="251619" y="152004"/>
                      <a:pt x="423862" y="40482"/>
                      <a:pt x="423862" y="40482"/>
                    </a:cubicBezTo>
                    <a:lnTo>
                      <a:pt x="423862" y="40482"/>
                    </a:lnTo>
                  </a:path>
                </a:pathLst>
              </a:custGeom>
              <a:noFill/>
              <a:ln w="12700" cap="rnd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平行四辺形 24">
                <a:extLst>
                  <a:ext uri="{FF2B5EF4-FFF2-40B4-BE49-F238E27FC236}">
                    <a16:creationId xmlns:a16="http://schemas.microsoft.com/office/drawing/2014/main" id="{B0FC0066-AED9-22DB-BF7F-FF60A6E302A6}"/>
                  </a:ext>
                </a:extLst>
              </p:cNvPr>
              <p:cNvSpPr/>
              <p:nvPr/>
            </p:nvSpPr>
            <p:spPr bwMode="auto">
              <a:xfrm rot="20700000">
                <a:off x="4893995" y="5519833"/>
                <a:ext cx="252488" cy="135015"/>
              </a:xfrm>
              <a:prstGeom prst="parallelogram">
                <a:avLst/>
              </a:prstGeom>
              <a:solidFill>
                <a:srgbClr val="00B0F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E7084B6F-33B7-1615-B109-2CAF2CD3CA41}"/>
                </a:ext>
              </a:extLst>
            </p:cNvPr>
            <p:cNvSpPr/>
            <p:nvPr/>
          </p:nvSpPr>
          <p:spPr bwMode="auto">
            <a:xfrm>
              <a:off x="-126403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4C171DA8-E3C6-78D6-F57F-D731FCA986BB}"/>
                </a:ext>
              </a:extLst>
            </p:cNvPr>
            <p:cNvSpPr/>
            <p:nvPr/>
          </p:nvSpPr>
          <p:spPr bwMode="auto">
            <a:xfrm>
              <a:off x="-79211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8C764797-2A2C-BDFE-3F0D-6CD3FF31CF77}"/>
                </a:ext>
              </a:extLst>
            </p:cNvPr>
            <p:cNvSpPr/>
            <p:nvPr/>
          </p:nvSpPr>
          <p:spPr bwMode="auto">
            <a:xfrm>
              <a:off x="-30951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20D3F761-4BB3-22C5-817B-F4C918AACDC6}"/>
                </a:ext>
              </a:extLst>
            </p:cNvPr>
            <p:cNvSpPr/>
            <p:nvPr/>
          </p:nvSpPr>
          <p:spPr bwMode="auto">
            <a:xfrm>
              <a:off x="165053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8D494080-CA07-E034-AA61-263B1DA200EF}"/>
                </a:ext>
              </a:extLst>
            </p:cNvPr>
            <p:cNvSpPr/>
            <p:nvPr/>
          </p:nvSpPr>
          <p:spPr bwMode="auto">
            <a:xfrm>
              <a:off x="636972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B862B4FE-7FC4-021D-7340-BAA37D0EB69A}"/>
                </a:ext>
              </a:extLst>
            </p:cNvPr>
            <p:cNvSpPr/>
            <p:nvPr/>
          </p:nvSpPr>
          <p:spPr bwMode="auto">
            <a:xfrm>
              <a:off x="1119572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16BF3354-3B64-151B-894A-2CBACC73DEDE}"/>
                </a:ext>
              </a:extLst>
            </p:cNvPr>
            <p:cNvSpPr/>
            <p:nvPr/>
          </p:nvSpPr>
          <p:spPr bwMode="auto">
            <a:xfrm>
              <a:off x="1594144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0E040265-6D3C-1A03-8D92-D561751BB2CD}"/>
                </a:ext>
              </a:extLst>
            </p:cNvPr>
            <p:cNvSpPr/>
            <p:nvPr/>
          </p:nvSpPr>
          <p:spPr bwMode="auto">
            <a:xfrm>
              <a:off x="2066063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65335856-6AA4-7D7A-D96C-AB8CB0A850C6}"/>
              </a:ext>
            </a:extLst>
          </p:cNvPr>
          <p:cNvSpPr/>
          <p:nvPr/>
        </p:nvSpPr>
        <p:spPr>
          <a:xfrm>
            <a:off x="490985" y="4243398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2C44F96-ED6A-8C30-76AE-9A4C3DD19283}"/>
              </a:ext>
            </a:extLst>
          </p:cNvPr>
          <p:cNvSpPr txBox="1"/>
          <p:nvPr/>
        </p:nvSpPr>
        <p:spPr>
          <a:xfrm>
            <a:off x="343989" y="1555006"/>
            <a:ext cx="9218022" cy="161871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共連れ厳禁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756BAFC-19ED-6582-580A-4004FDE443B9}"/>
              </a:ext>
            </a:extLst>
          </p:cNvPr>
          <p:cNvSpPr txBox="1"/>
          <p:nvPr/>
        </p:nvSpPr>
        <p:spPr>
          <a:xfrm>
            <a:off x="2590800" y="365202"/>
            <a:ext cx="4724400" cy="100956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室内への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558387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F99411F5-5B8F-CD6E-AD9B-0A2036634468}"/>
              </a:ext>
            </a:extLst>
          </p:cNvPr>
          <p:cNvSpPr/>
          <p:nvPr/>
        </p:nvSpPr>
        <p:spPr>
          <a:xfrm>
            <a:off x="72452" y="76200"/>
            <a:ext cx="3039048" cy="671500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DDB21973-B4A5-E220-51D7-24DE0077346B}"/>
              </a:ext>
            </a:extLst>
          </p:cNvPr>
          <p:cNvSpPr txBox="1"/>
          <p:nvPr/>
        </p:nvSpPr>
        <p:spPr>
          <a:xfrm>
            <a:off x="3613054" y="365760"/>
            <a:ext cx="5739952" cy="473681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室内への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禁止</a:t>
            </a: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1B6832CE-73B5-6F6E-0F16-6B5656F78FED}"/>
              </a:ext>
            </a:extLst>
          </p:cNvPr>
          <p:cNvGrpSpPr/>
          <p:nvPr/>
        </p:nvGrpSpPr>
        <p:grpSpPr>
          <a:xfrm>
            <a:off x="318205" y="1184101"/>
            <a:ext cx="2504776" cy="4715057"/>
            <a:chOff x="10046977" y="2940470"/>
            <a:chExt cx="1858151" cy="3497834"/>
          </a:xfrm>
        </p:grpSpPr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CDDB08A9-EA24-337B-1BB3-F2FECB56FAA2}"/>
                </a:ext>
              </a:extLst>
            </p:cNvPr>
            <p:cNvSpPr/>
            <p:nvPr/>
          </p:nvSpPr>
          <p:spPr>
            <a:xfrm>
              <a:off x="10815207" y="3059049"/>
              <a:ext cx="1089921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FAEC47E6-4A72-53A7-2953-1AC9094605EE}"/>
                </a:ext>
              </a:extLst>
            </p:cNvPr>
            <p:cNvSpPr/>
            <p:nvPr/>
          </p:nvSpPr>
          <p:spPr bwMode="auto">
            <a:xfrm>
              <a:off x="11040411" y="3212296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台形 15">
              <a:extLst>
                <a:ext uri="{FF2B5EF4-FFF2-40B4-BE49-F238E27FC236}">
                  <a16:creationId xmlns:a16="http://schemas.microsoft.com/office/drawing/2014/main" id="{05BB966F-DBCC-8F77-6DDC-71A7FCF01D70}"/>
                </a:ext>
              </a:extLst>
            </p:cNvPr>
            <p:cNvSpPr/>
            <p:nvPr/>
          </p:nvSpPr>
          <p:spPr bwMode="auto">
            <a:xfrm rot="16200000" flipV="1">
              <a:off x="9584737" y="3781685"/>
              <a:ext cx="2071686" cy="389255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1A5D134A-C2D0-9A86-ED97-CE9B63B4070F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A52160C0-982B-67C4-E20D-B751C5E8CEDD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F966E70B-A5BB-E6CD-4064-4B003D1C01F0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20" name="フリーフォーム: 図形 19">
            <a:extLst>
              <a:ext uri="{FF2B5EF4-FFF2-40B4-BE49-F238E27FC236}">
                <a16:creationId xmlns:a16="http://schemas.microsoft.com/office/drawing/2014/main" id="{FF32EA7E-2BC6-12D6-81D3-C8A06D9D9654}"/>
              </a:ext>
            </a:extLst>
          </p:cNvPr>
          <p:cNvSpPr/>
          <p:nvPr/>
        </p:nvSpPr>
        <p:spPr>
          <a:xfrm>
            <a:off x="734186" y="4434941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E6AD7E6D-1EF0-0775-8689-BC2E4E439D61}"/>
              </a:ext>
            </a:extLst>
          </p:cNvPr>
          <p:cNvSpPr txBox="1"/>
          <p:nvPr/>
        </p:nvSpPr>
        <p:spPr>
          <a:xfrm>
            <a:off x="3415659" y="5542690"/>
            <a:ext cx="6134742" cy="83014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入室はひとりずつ</a:t>
            </a:r>
          </a:p>
        </p:txBody>
      </p:sp>
    </p:spTree>
    <p:extLst>
      <p:ext uri="{BB962C8B-B14F-4D97-AF65-F5344CB8AC3E}">
        <p14:creationId xmlns:p14="http://schemas.microsoft.com/office/powerpoint/2010/main" val="28850499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AAA38DB-AD29-DC95-D589-7546C3C32E8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9665ADDC-7C5A-570E-00B7-DD3B13EC7E90}"/>
              </a:ext>
            </a:extLst>
          </p:cNvPr>
          <p:cNvSpPr/>
          <p:nvPr/>
        </p:nvSpPr>
        <p:spPr>
          <a:xfrm>
            <a:off x="72452" y="76200"/>
            <a:ext cx="3039048" cy="671500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66D60D24-7E77-A14D-2E68-892A0E542BC7}"/>
              </a:ext>
            </a:extLst>
          </p:cNvPr>
          <p:cNvGrpSpPr/>
          <p:nvPr/>
        </p:nvGrpSpPr>
        <p:grpSpPr>
          <a:xfrm>
            <a:off x="318205" y="1184101"/>
            <a:ext cx="2504776" cy="4715057"/>
            <a:chOff x="10046977" y="2940470"/>
            <a:chExt cx="1858151" cy="3497834"/>
          </a:xfrm>
        </p:grpSpPr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3B115FD8-20F9-C69D-6DED-1ED940964CDB}"/>
                </a:ext>
              </a:extLst>
            </p:cNvPr>
            <p:cNvSpPr/>
            <p:nvPr/>
          </p:nvSpPr>
          <p:spPr>
            <a:xfrm>
              <a:off x="10815207" y="3059049"/>
              <a:ext cx="1089921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912E68E-F42E-5A51-19AF-5982281DAA5E}"/>
                </a:ext>
              </a:extLst>
            </p:cNvPr>
            <p:cNvSpPr/>
            <p:nvPr/>
          </p:nvSpPr>
          <p:spPr bwMode="auto">
            <a:xfrm>
              <a:off x="11040411" y="3212296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台形 15">
              <a:extLst>
                <a:ext uri="{FF2B5EF4-FFF2-40B4-BE49-F238E27FC236}">
                  <a16:creationId xmlns:a16="http://schemas.microsoft.com/office/drawing/2014/main" id="{64963D0D-ADD9-AFB0-41FC-951CB8ED466D}"/>
                </a:ext>
              </a:extLst>
            </p:cNvPr>
            <p:cNvSpPr/>
            <p:nvPr/>
          </p:nvSpPr>
          <p:spPr bwMode="auto">
            <a:xfrm rot="16200000" flipV="1">
              <a:off x="9584737" y="3781685"/>
              <a:ext cx="2071686" cy="389255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743EBC35-F6FF-9FAD-B617-52AC6ED55D97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9C4A3EC6-9D5A-161A-407A-2EBC0F92D70B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440F4A44-A73A-94C1-6443-18451B703A42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5564E881-3838-C44D-F908-28DB818D467F}"/>
              </a:ext>
            </a:extLst>
          </p:cNvPr>
          <p:cNvSpPr/>
          <p:nvPr/>
        </p:nvSpPr>
        <p:spPr>
          <a:xfrm>
            <a:off x="734186" y="4434941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3504796-F3FF-9478-72A7-CD6A43ACB3B8}"/>
              </a:ext>
            </a:extLst>
          </p:cNvPr>
          <p:cNvSpPr txBox="1"/>
          <p:nvPr/>
        </p:nvSpPr>
        <p:spPr>
          <a:xfrm>
            <a:off x="3415659" y="5542690"/>
            <a:ext cx="6134742" cy="83014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入室はひとりずつ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08801E3-83A0-560E-0D9F-7CC580FDD634}"/>
              </a:ext>
            </a:extLst>
          </p:cNvPr>
          <p:cNvSpPr txBox="1"/>
          <p:nvPr/>
        </p:nvSpPr>
        <p:spPr>
          <a:xfrm>
            <a:off x="3613054" y="365760"/>
            <a:ext cx="5739952" cy="473681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室内への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共連れ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厳禁</a:t>
            </a:r>
          </a:p>
        </p:txBody>
      </p:sp>
    </p:spTree>
    <p:extLst>
      <p:ext uri="{BB962C8B-B14F-4D97-AF65-F5344CB8AC3E}">
        <p14:creationId xmlns:p14="http://schemas.microsoft.com/office/powerpoint/2010/main" val="257315592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44</Words>
  <Application>Microsoft Office PowerPoint</Application>
  <PresentationFormat>A4 210 x 297 mm</PresentationFormat>
  <Paragraphs>16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popg95_室内への共連れ禁止／厳禁</dc:title>
  <dc:subject>popg95_室内への共連れ禁止／厳禁</dc:subject>
  <dc:creator>でじけろお</dc:creator>
  <cp:lastModifiedBy/>
  <cp:revision>1</cp:revision>
  <dcterms:created xsi:type="dcterms:W3CDTF">2014-12-04T06:28:23Z</dcterms:created>
  <dcterms:modified xsi:type="dcterms:W3CDTF">2024-11-22T14:50:42Z</dcterms:modified>
  <cp:version>1</cp:version>
</cp:coreProperties>
</file>

<file path=docProps/thumbnail.jpeg>
</file>