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2" r:id="rId2"/>
    <p:sldId id="314" r:id="rId3"/>
    <p:sldId id="313" r:id="rId4"/>
    <p:sldId id="315" r:id="rId5"/>
    <p:sldId id="311" r:id="rId6"/>
    <p:sldId id="316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78" y="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C4FCBF0B-98D3-4EE4-B2C4-D77EC41BF297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903C1BF4-613E-4D7B-8036-09D4A3987F6F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2B69D20-9D97-4E14-A2DB-7BEAB3475D6F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07BA524-772E-372D-E10F-84CE57A4F3CC}"/>
              </a:ext>
            </a:extLst>
          </p:cNvPr>
          <p:cNvSpPr txBox="1"/>
          <p:nvPr/>
        </p:nvSpPr>
        <p:spPr>
          <a:xfrm>
            <a:off x="1036320" y="796834"/>
            <a:ext cx="7833360" cy="534345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共連れ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effectLst/>
              </a:rPr>
              <a:t>注意</a:t>
            </a:r>
          </a:p>
        </p:txBody>
      </p:sp>
    </p:spTree>
    <p:extLst>
      <p:ext uri="{BB962C8B-B14F-4D97-AF65-F5344CB8AC3E}">
        <p14:creationId xmlns:p14="http://schemas.microsoft.com/office/powerpoint/2010/main" val="40206528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CE44B80-4F46-813A-2A69-9A497BD278A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9EB5277-DFAE-8AAB-57BA-C621CEA2C80A}"/>
              </a:ext>
            </a:extLst>
          </p:cNvPr>
          <p:cNvSpPr txBox="1"/>
          <p:nvPr/>
        </p:nvSpPr>
        <p:spPr>
          <a:xfrm>
            <a:off x="618309" y="561703"/>
            <a:ext cx="8669382" cy="581371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注意</a:t>
            </a:r>
          </a:p>
        </p:txBody>
      </p:sp>
    </p:spTree>
    <p:extLst>
      <p:ext uri="{BB962C8B-B14F-4D97-AF65-F5344CB8AC3E}">
        <p14:creationId xmlns:p14="http://schemas.microsoft.com/office/powerpoint/2010/main" val="13000544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D0973E0-807C-E511-69C7-655020956C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39E2EB35-704E-2E50-9108-718634EB6BE9}"/>
              </a:ext>
            </a:extLst>
          </p:cNvPr>
          <p:cNvSpPr txBox="1"/>
          <p:nvPr/>
        </p:nvSpPr>
        <p:spPr>
          <a:xfrm>
            <a:off x="343989" y="477124"/>
            <a:ext cx="9218022" cy="269660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共連れ注意</a:t>
            </a: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775CEFF5-B077-F3BC-B4F8-D09BE5A1A2A3}"/>
              </a:ext>
            </a:extLst>
          </p:cNvPr>
          <p:cNvGrpSpPr/>
          <p:nvPr/>
        </p:nvGrpSpPr>
        <p:grpSpPr>
          <a:xfrm>
            <a:off x="1645132" y="3482606"/>
            <a:ext cx="6615735" cy="3150350"/>
            <a:chOff x="1645132" y="3482606"/>
            <a:chExt cx="6615735" cy="3150350"/>
          </a:xfrm>
        </p:grpSpPr>
        <p:sp>
          <p:nvSpPr>
            <p:cNvPr id="38" name="星: 12 pt 37">
              <a:extLst>
                <a:ext uri="{FF2B5EF4-FFF2-40B4-BE49-F238E27FC236}">
                  <a16:creationId xmlns:a16="http://schemas.microsoft.com/office/drawing/2014/main" id="{46BB25B4-1D5A-7BCF-A0BE-C043E8EFAC27}"/>
                </a:ext>
              </a:extLst>
            </p:cNvPr>
            <p:cNvSpPr/>
            <p:nvPr/>
          </p:nvSpPr>
          <p:spPr>
            <a:xfrm>
              <a:off x="1645132" y="3482606"/>
              <a:ext cx="6615735" cy="3150350"/>
            </a:xfrm>
            <a:prstGeom prst="star12">
              <a:avLst>
                <a:gd name="adj" fmla="val 38329"/>
              </a:avLst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3C4DDC45-4803-DD5F-59BA-9A3D0BF37235}"/>
                </a:ext>
              </a:extLst>
            </p:cNvPr>
            <p:cNvGrpSpPr/>
            <p:nvPr/>
          </p:nvGrpSpPr>
          <p:grpSpPr>
            <a:xfrm>
              <a:off x="2751718" y="3574355"/>
              <a:ext cx="4402564" cy="2806521"/>
              <a:chOff x="4989453" y="243598"/>
              <a:chExt cx="3249835" cy="2071686"/>
            </a:xfrm>
          </p:grpSpPr>
          <p:sp>
            <p:nvSpPr>
              <p:cNvPr id="3" name="正方形/長方形 2">
                <a:extLst>
                  <a:ext uri="{FF2B5EF4-FFF2-40B4-BE49-F238E27FC236}">
                    <a16:creationId xmlns:a16="http://schemas.microsoft.com/office/drawing/2014/main" id="{4FC4F91A-0A94-1A57-50AB-5FBF1CABDDB7}"/>
                  </a:ext>
                </a:extLst>
              </p:cNvPr>
              <p:cNvSpPr/>
              <p:nvPr/>
            </p:nvSpPr>
            <p:spPr>
              <a:xfrm>
                <a:off x="5013254" y="380527"/>
                <a:ext cx="1102990" cy="1797829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" name="台形 3">
                <a:extLst>
                  <a:ext uri="{FF2B5EF4-FFF2-40B4-BE49-F238E27FC236}">
                    <a16:creationId xmlns:a16="http://schemas.microsoft.com/office/drawing/2014/main" id="{2C976EC3-27D3-BC22-7C49-4827D656E1EB}"/>
                  </a:ext>
                </a:extLst>
              </p:cNvPr>
              <p:cNvSpPr/>
              <p:nvPr/>
            </p:nvSpPr>
            <p:spPr bwMode="auto">
              <a:xfrm rot="16200000">
                <a:off x="4143726" y="1089325"/>
                <a:ext cx="2071686" cy="380231"/>
              </a:xfrm>
              <a:prstGeom prst="trapezoid">
                <a:avLst>
                  <a:gd name="adj" fmla="val 32515"/>
                </a:avLst>
              </a:pr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lang="ja-JP" altLang="en-US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0DC20624-4E8E-ED40-D7B1-633BE30A8200}"/>
                  </a:ext>
                </a:extLst>
              </p:cNvPr>
              <p:cNvSpPr/>
              <p:nvPr/>
            </p:nvSpPr>
            <p:spPr bwMode="auto">
              <a:xfrm>
                <a:off x="6927860" y="522627"/>
                <a:ext cx="1087145" cy="1720584"/>
              </a:xfrm>
              <a:custGeom>
                <a:avLst/>
                <a:gdLst>
                  <a:gd name="connsiteX0" fmla="*/ 432576 w 1030534"/>
                  <a:gd name="connsiteY0" fmla="*/ 0 h 1630988"/>
                  <a:gd name="connsiteX1" fmla="*/ 157763 w 1030534"/>
                  <a:gd name="connsiteY1" fmla="*/ 317462 h 1630988"/>
                  <a:gd name="connsiteX2" fmla="*/ 325607 w 1030534"/>
                  <a:gd name="connsiteY2" fmla="*/ 609976 h 1630988"/>
                  <a:gd name="connsiteX3" fmla="*/ 409920 w 1030534"/>
                  <a:gd name="connsiteY3" fmla="*/ 629640 h 1630988"/>
                  <a:gd name="connsiteX4" fmla="*/ 412905 w 1030534"/>
                  <a:gd name="connsiteY4" fmla="*/ 658147 h 1630988"/>
                  <a:gd name="connsiteX5" fmla="*/ 408705 w 1030534"/>
                  <a:gd name="connsiteY5" fmla="*/ 660233 h 1630988"/>
                  <a:gd name="connsiteX6" fmla="*/ 358917 w 1030534"/>
                  <a:gd name="connsiteY6" fmla="*/ 729958 h 1630988"/>
                  <a:gd name="connsiteX7" fmla="*/ 358892 w 1030534"/>
                  <a:gd name="connsiteY7" fmla="*/ 730088 h 1630988"/>
                  <a:gd name="connsiteX8" fmla="*/ 252461 w 1030534"/>
                  <a:gd name="connsiteY8" fmla="*/ 914433 h 1630988"/>
                  <a:gd name="connsiteX9" fmla="*/ 80236 w 1030534"/>
                  <a:gd name="connsiteY9" fmla="*/ 868285 h 1630988"/>
                  <a:gd name="connsiteX10" fmla="*/ 2187 w 1030534"/>
                  <a:gd name="connsiteY10" fmla="*/ 913347 h 1630988"/>
                  <a:gd name="connsiteX11" fmla="*/ 47248 w 1030534"/>
                  <a:gd name="connsiteY11" fmla="*/ 991396 h 1630988"/>
                  <a:gd name="connsiteX12" fmla="*/ 259960 w 1030534"/>
                  <a:gd name="connsiteY12" fmla="*/ 1048392 h 1630988"/>
                  <a:gd name="connsiteX13" fmla="*/ 281178 w 1030534"/>
                  <a:gd name="connsiteY13" fmla="*/ 1045599 h 1630988"/>
                  <a:gd name="connsiteX14" fmla="*/ 301290 w 1030534"/>
                  <a:gd name="connsiteY14" fmla="*/ 1048247 h 1630988"/>
                  <a:gd name="connsiteX15" fmla="*/ 340130 w 1030534"/>
                  <a:gd name="connsiteY15" fmla="*/ 1018444 h 1630988"/>
                  <a:gd name="connsiteX16" fmla="*/ 387605 w 1030534"/>
                  <a:gd name="connsiteY16" fmla="*/ 936216 h 1630988"/>
                  <a:gd name="connsiteX17" fmla="*/ 453189 w 1030534"/>
                  <a:gd name="connsiteY17" fmla="*/ 1180979 h 1630988"/>
                  <a:gd name="connsiteX18" fmla="*/ 468798 w 1030534"/>
                  <a:gd name="connsiteY18" fmla="*/ 1212405 h 1630988"/>
                  <a:gd name="connsiteX19" fmla="*/ 290712 w 1030534"/>
                  <a:gd name="connsiteY19" fmla="*/ 1596150 h 1630988"/>
                  <a:gd name="connsiteX20" fmla="*/ 351052 w 1030534"/>
                  <a:gd name="connsiteY20" fmla="*/ 1630988 h 1630988"/>
                  <a:gd name="connsiteX21" fmla="*/ 590608 w 1030534"/>
                  <a:gd name="connsiteY21" fmla="*/ 1290200 h 1630988"/>
                  <a:gd name="connsiteX22" fmla="*/ 632827 w 1030534"/>
                  <a:gd name="connsiteY22" fmla="*/ 1287554 h 1630988"/>
                  <a:gd name="connsiteX23" fmla="*/ 682478 w 1030534"/>
                  <a:gd name="connsiteY23" fmla="*/ 1445629 h 1630988"/>
                  <a:gd name="connsiteX24" fmla="*/ 682745 w 1030534"/>
                  <a:gd name="connsiteY24" fmla="*/ 1445677 h 1630988"/>
                  <a:gd name="connsiteX25" fmla="*/ 683103 w 1030534"/>
                  <a:gd name="connsiteY25" fmla="*/ 1446814 h 1630988"/>
                  <a:gd name="connsiteX26" fmla="*/ 685482 w 1030534"/>
                  <a:gd name="connsiteY26" fmla="*/ 1446177 h 1630988"/>
                  <a:gd name="connsiteX27" fmla="*/ 1011158 w 1030534"/>
                  <a:gd name="connsiteY27" fmla="*/ 1505606 h 1630988"/>
                  <a:gd name="connsiteX28" fmla="*/ 1030534 w 1030534"/>
                  <a:gd name="connsiteY28" fmla="*/ 1433291 h 1630988"/>
                  <a:gd name="connsiteX29" fmla="*/ 794891 w 1030534"/>
                  <a:gd name="connsiteY29" fmla="*/ 1349110 h 1630988"/>
                  <a:gd name="connsiteX30" fmla="*/ 744897 w 1030534"/>
                  <a:gd name="connsiteY30" fmla="*/ 1123994 h 1630988"/>
                  <a:gd name="connsiteX31" fmla="*/ 743592 w 1030534"/>
                  <a:gd name="connsiteY31" fmla="*/ 1103167 h 1630988"/>
                  <a:gd name="connsiteX32" fmla="*/ 662009 w 1030534"/>
                  <a:gd name="connsiteY32" fmla="*/ 798692 h 1630988"/>
                  <a:gd name="connsiteX33" fmla="*/ 721715 w 1030534"/>
                  <a:gd name="connsiteY33" fmla="*/ 814690 h 1630988"/>
                  <a:gd name="connsiteX34" fmla="*/ 780865 w 1030534"/>
                  <a:gd name="connsiteY34" fmla="*/ 991901 h 1630988"/>
                  <a:gd name="connsiteX35" fmla="*/ 861490 w 1030534"/>
                  <a:gd name="connsiteY35" fmla="*/ 1032174 h 1630988"/>
                  <a:gd name="connsiteX36" fmla="*/ 901762 w 1030534"/>
                  <a:gd name="connsiteY36" fmla="*/ 951548 h 1630988"/>
                  <a:gd name="connsiteX37" fmla="*/ 832040 w 1030534"/>
                  <a:gd name="connsiteY37" fmla="*/ 742662 h 1630988"/>
                  <a:gd name="connsiteX38" fmla="*/ 819436 w 1030534"/>
                  <a:gd name="connsiteY38" fmla="*/ 720719 h 1630988"/>
                  <a:gd name="connsiteX39" fmla="*/ 811899 w 1030534"/>
                  <a:gd name="connsiteY39" fmla="*/ 714924 h 1630988"/>
                  <a:gd name="connsiteX40" fmla="*/ 808149 w 1030534"/>
                  <a:gd name="connsiteY40" fmla="*/ 710612 h 1630988"/>
                  <a:gd name="connsiteX41" fmla="*/ 802896 w 1030534"/>
                  <a:gd name="connsiteY41" fmla="*/ 708003 h 1630988"/>
                  <a:gd name="connsiteX42" fmla="*/ 800068 w 1030534"/>
                  <a:gd name="connsiteY42" fmla="*/ 705828 h 1630988"/>
                  <a:gd name="connsiteX43" fmla="*/ 798261 w 1030534"/>
                  <a:gd name="connsiteY43" fmla="*/ 705701 h 1630988"/>
                  <a:gd name="connsiteX44" fmla="*/ 785400 w 1030534"/>
                  <a:gd name="connsiteY44" fmla="*/ 699312 h 1630988"/>
                  <a:gd name="connsiteX45" fmla="*/ 550832 w 1030534"/>
                  <a:gd name="connsiteY45" fmla="*/ 636459 h 1630988"/>
                  <a:gd name="connsiteX46" fmla="*/ 539485 w 1030534"/>
                  <a:gd name="connsiteY46" fmla="*/ 609991 h 1630988"/>
                  <a:gd name="connsiteX47" fmla="*/ 539546 w 1030534"/>
                  <a:gd name="connsiteY47" fmla="*/ 609976 h 1630988"/>
                  <a:gd name="connsiteX48" fmla="*/ 707389 w 1030534"/>
                  <a:gd name="connsiteY48" fmla="*/ 317462 h 1630988"/>
                  <a:gd name="connsiteX49" fmla="*/ 432576 w 1030534"/>
                  <a:gd name="connsiteY49" fmla="*/ 0 h 16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1030534" h="1630988">
                    <a:moveTo>
                      <a:pt x="432576" y="0"/>
                    </a:moveTo>
                    <a:cubicBezTo>
                      <a:pt x="280801" y="0"/>
                      <a:pt x="157763" y="142133"/>
                      <a:pt x="157763" y="317462"/>
                    </a:cubicBezTo>
                    <a:cubicBezTo>
                      <a:pt x="157763" y="448959"/>
                      <a:pt x="226972" y="561783"/>
                      <a:pt x="325607" y="609976"/>
                    </a:cubicBezTo>
                    <a:lnTo>
                      <a:pt x="409920" y="629640"/>
                    </a:lnTo>
                    <a:lnTo>
                      <a:pt x="412905" y="658147"/>
                    </a:lnTo>
                    <a:lnTo>
                      <a:pt x="408705" y="660233"/>
                    </a:lnTo>
                    <a:cubicBezTo>
                      <a:pt x="385601" y="678237"/>
                      <a:pt x="368363" y="702589"/>
                      <a:pt x="358917" y="729958"/>
                    </a:cubicBezTo>
                    <a:lnTo>
                      <a:pt x="358892" y="730088"/>
                    </a:lnTo>
                    <a:lnTo>
                      <a:pt x="252461" y="914433"/>
                    </a:lnTo>
                    <a:lnTo>
                      <a:pt x="80236" y="868285"/>
                    </a:lnTo>
                    <a:cubicBezTo>
                      <a:pt x="46240" y="859176"/>
                      <a:pt x="11296" y="879351"/>
                      <a:pt x="2187" y="913347"/>
                    </a:cubicBezTo>
                    <a:cubicBezTo>
                      <a:pt x="-6923" y="947343"/>
                      <a:pt x="13253" y="982287"/>
                      <a:pt x="47248" y="991396"/>
                    </a:cubicBezTo>
                    <a:lnTo>
                      <a:pt x="259960" y="1048392"/>
                    </a:lnTo>
                    <a:lnTo>
                      <a:pt x="281178" y="1045599"/>
                    </a:lnTo>
                    <a:lnTo>
                      <a:pt x="301290" y="1048247"/>
                    </a:lnTo>
                    <a:cubicBezTo>
                      <a:pt x="317103" y="1044010"/>
                      <a:pt x="331299" y="1033741"/>
                      <a:pt x="340130" y="1018444"/>
                    </a:cubicBezTo>
                    <a:lnTo>
                      <a:pt x="387605" y="936216"/>
                    </a:lnTo>
                    <a:lnTo>
                      <a:pt x="453189" y="1180979"/>
                    </a:lnTo>
                    <a:lnTo>
                      <a:pt x="468798" y="1212405"/>
                    </a:lnTo>
                    <a:lnTo>
                      <a:pt x="290712" y="1596150"/>
                    </a:lnTo>
                    <a:lnTo>
                      <a:pt x="351052" y="1630988"/>
                    </a:lnTo>
                    <a:lnTo>
                      <a:pt x="590608" y="1290200"/>
                    </a:lnTo>
                    <a:lnTo>
                      <a:pt x="632827" y="1287554"/>
                    </a:lnTo>
                    <a:lnTo>
                      <a:pt x="682478" y="1445629"/>
                    </a:lnTo>
                    <a:cubicBezTo>
                      <a:pt x="682567" y="1445645"/>
                      <a:pt x="682656" y="1445661"/>
                      <a:pt x="682745" y="1445677"/>
                    </a:cubicBezTo>
                    <a:lnTo>
                      <a:pt x="683103" y="1446814"/>
                    </a:lnTo>
                    <a:lnTo>
                      <a:pt x="685482" y="1446177"/>
                    </a:lnTo>
                    <a:lnTo>
                      <a:pt x="1011158" y="1505606"/>
                    </a:lnTo>
                    <a:lnTo>
                      <a:pt x="1030534" y="1433291"/>
                    </a:lnTo>
                    <a:lnTo>
                      <a:pt x="794891" y="1349110"/>
                    </a:lnTo>
                    <a:lnTo>
                      <a:pt x="744897" y="1123994"/>
                    </a:lnTo>
                    <a:lnTo>
                      <a:pt x="743592" y="1103167"/>
                    </a:lnTo>
                    <a:lnTo>
                      <a:pt x="662009" y="798692"/>
                    </a:lnTo>
                    <a:lnTo>
                      <a:pt x="721715" y="814690"/>
                    </a:lnTo>
                    <a:lnTo>
                      <a:pt x="780865" y="991901"/>
                    </a:lnTo>
                    <a:cubicBezTo>
                      <a:pt x="792008" y="1025286"/>
                      <a:pt x="828105" y="1043317"/>
                      <a:pt x="861490" y="1032174"/>
                    </a:cubicBezTo>
                    <a:cubicBezTo>
                      <a:pt x="894874" y="1021030"/>
                      <a:pt x="912905" y="984933"/>
                      <a:pt x="901762" y="951548"/>
                    </a:cubicBezTo>
                    <a:lnTo>
                      <a:pt x="832040" y="742662"/>
                    </a:lnTo>
                    <a:cubicBezTo>
                      <a:pt x="829254" y="734316"/>
                      <a:pt x="824909" y="726930"/>
                      <a:pt x="819436" y="720719"/>
                    </a:cubicBezTo>
                    <a:lnTo>
                      <a:pt x="811899" y="714924"/>
                    </a:lnTo>
                    <a:lnTo>
                      <a:pt x="808149" y="710612"/>
                    </a:lnTo>
                    <a:lnTo>
                      <a:pt x="802896" y="708003"/>
                    </a:lnTo>
                    <a:lnTo>
                      <a:pt x="800068" y="705828"/>
                    </a:lnTo>
                    <a:lnTo>
                      <a:pt x="798261" y="705701"/>
                    </a:lnTo>
                    <a:lnTo>
                      <a:pt x="785400" y="699312"/>
                    </a:lnTo>
                    <a:lnTo>
                      <a:pt x="550832" y="636459"/>
                    </a:lnTo>
                    <a:lnTo>
                      <a:pt x="539485" y="609991"/>
                    </a:lnTo>
                    <a:lnTo>
                      <a:pt x="539546" y="609976"/>
                    </a:lnTo>
                    <a:cubicBezTo>
                      <a:pt x="638180" y="561783"/>
                      <a:pt x="707389" y="448959"/>
                      <a:pt x="707389" y="317462"/>
                    </a:cubicBezTo>
                    <a:cubicBezTo>
                      <a:pt x="707389" y="142133"/>
                      <a:pt x="584351" y="0"/>
                      <a:pt x="43257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16AA612E-60A8-C3C4-3FDB-6FF0E07F5A29}"/>
                  </a:ext>
                </a:extLst>
              </p:cNvPr>
              <p:cNvGrpSpPr/>
              <p:nvPr/>
            </p:nvGrpSpPr>
            <p:grpSpPr>
              <a:xfrm>
                <a:off x="5763585" y="495428"/>
                <a:ext cx="950497" cy="1747783"/>
                <a:chOff x="4893995" y="4866209"/>
                <a:chExt cx="950497" cy="1747783"/>
              </a:xfrm>
            </p:grpSpPr>
            <p:sp>
              <p:nvSpPr>
                <p:cNvPr id="30" name="フリーフォーム: 図形 29">
                  <a:extLst>
                    <a:ext uri="{FF2B5EF4-FFF2-40B4-BE49-F238E27FC236}">
                      <a16:creationId xmlns:a16="http://schemas.microsoft.com/office/drawing/2014/main" id="{BDA3291C-7E95-7DB4-214D-B6971F4304D4}"/>
                    </a:ext>
                  </a:extLst>
                </p:cNvPr>
                <p:cNvSpPr/>
                <p:nvPr/>
              </p:nvSpPr>
              <p:spPr bwMode="auto">
                <a:xfrm>
                  <a:off x="4996615" y="5545204"/>
                  <a:ext cx="847877" cy="1068788"/>
                </a:xfrm>
                <a:custGeom>
                  <a:avLst/>
                  <a:gdLst>
                    <a:gd name="connsiteX0" fmla="*/ 421411 w 847877"/>
                    <a:gd name="connsiteY0" fmla="*/ 0 h 1068788"/>
                    <a:gd name="connsiteX1" fmla="*/ 485377 w 847877"/>
                    <a:gd name="connsiteY1" fmla="*/ 12914 h 1068788"/>
                    <a:gd name="connsiteX2" fmla="*/ 533386 w 847877"/>
                    <a:gd name="connsiteY2" fmla="*/ 45283 h 1068788"/>
                    <a:gd name="connsiteX3" fmla="*/ 545615 w 847877"/>
                    <a:gd name="connsiteY3" fmla="*/ 50348 h 1068788"/>
                    <a:gd name="connsiteX4" fmla="*/ 712105 w 847877"/>
                    <a:gd name="connsiteY4" fmla="*/ 216836 h 1068788"/>
                    <a:gd name="connsiteX5" fmla="*/ 713346 w 847877"/>
                    <a:gd name="connsiteY5" fmla="*/ 219834 h 1068788"/>
                    <a:gd name="connsiteX6" fmla="*/ 718299 w 847877"/>
                    <a:gd name="connsiteY6" fmla="*/ 225449 h 1068788"/>
                    <a:gd name="connsiteX7" fmla="*/ 840724 w 847877"/>
                    <a:gd name="connsiteY7" fmla="*/ 437496 h 1068788"/>
                    <a:gd name="connsiteX8" fmla="*/ 821204 w 847877"/>
                    <a:gd name="connsiteY8" fmla="*/ 510344 h 1068788"/>
                    <a:gd name="connsiteX9" fmla="*/ 821206 w 847877"/>
                    <a:gd name="connsiteY9" fmla="*/ 510345 h 1068788"/>
                    <a:gd name="connsiteX10" fmla="*/ 748357 w 847877"/>
                    <a:gd name="connsiteY10" fmla="*/ 490825 h 1068788"/>
                    <a:gd name="connsiteX11" fmla="*/ 629648 w 847877"/>
                    <a:gd name="connsiteY11" fmla="*/ 285215 h 1068788"/>
                    <a:gd name="connsiteX12" fmla="*/ 585744 w 847877"/>
                    <a:gd name="connsiteY12" fmla="*/ 241312 h 1068788"/>
                    <a:gd name="connsiteX13" fmla="*/ 585744 w 847877"/>
                    <a:gd name="connsiteY13" fmla="*/ 512319 h 1068788"/>
                    <a:gd name="connsiteX14" fmla="*/ 578356 w 847877"/>
                    <a:gd name="connsiteY14" fmla="*/ 561187 h 1068788"/>
                    <a:gd name="connsiteX15" fmla="*/ 571728 w 847877"/>
                    <a:gd name="connsiteY15" fmla="*/ 574974 h 1068788"/>
                    <a:gd name="connsiteX16" fmla="*/ 693957 w 847877"/>
                    <a:gd name="connsiteY16" fmla="*/ 843990 h 1068788"/>
                    <a:gd name="connsiteX17" fmla="*/ 831375 w 847877"/>
                    <a:gd name="connsiteY17" fmla="*/ 1007497 h 1068788"/>
                    <a:gd name="connsiteX18" fmla="*/ 770084 w 847877"/>
                    <a:gd name="connsiteY18" fmla="*/ 1068788 h 1068788"/>
                    <a:gd name="connsiteX19" fmla="*/ 585592 w 847877"/>
                    <a:gd name="connsiteY19" fmla="*/ 913733 h 1068788"/>
                    <a:gd name="connsiteX20" fmla="*/ 585380 w 847877"/>
                    <a:gd name="connsiteY20" fmla="*/ 913855 h 1068788"/>
                    <a:gd name="connsiteX21" fmla="*/ 584845 w 847877"/>
                    <a:gd name="connsiteY21" fmla="*/ 913105 h 1068788"/>
                    <a:gd name="connsiteX22" fmla="*/ 583458 w 847877"/>
                    <a:gd name="connsiteY22" fmla="*/ 911940 h 1068788"/>
                    <a:gd name="connsiteX23" fmla="*/ 583781 w 847877"/>
                    <a:gd name="connsiteY23" fmla="*/ 911618 h 1068788"/>
                    <a:gd name="connsiteX24" fmla="*/ 428143 w 847877"/>
                    <a:gd name="connsiteY24" fmla="*/ 693945 h 1068788"/>
                    <a:gd name="connsiteX25" fmla="*/ 197435 w 847877"/>
                    <a:gd name="connsiteY25" fmla="*/ 883686 h 1068788"/>
                    <a:gd name="connsiteX26" fmla="*/ 75066 w 847877"/>
                    <a:gd name="connsiteY26" fmla="*/ 1058740 h 1068788"/>
                    <a:gd name="connsiteX27" fmla="*/ 0 w 847877"/>
                    <a:gd name="connsiteY27" fmla="*/ 1015401 h 1068788"/>
                    <a:gd name="connsiteX28" fmla="*/ 102021 w 847877"/>
                    <a:gd name="connsiteY28" fmla="*/ 797064 h 1068788"/>
                    <a:gd name="connsiteX29" fmla="*/ 101849 w 847877"/>
                    <a:gd name="connsiteY29" fmla="*/ 796891 h 1068788"/>
                    <a:gd name="connsiteX30" fmla="*/ 102434 w 847877"/>
                    <a:gd name="connsiteY30" fmla="*/ 796180 h 1068788"/>
                    <a:gd name="connsiteX31" fmla="*/ 103201 w 847877"/>
                    <a:gd name="connsiteY31" fmla="*/ 794539 h 1068788"/>
                    <a:gd name="connsiteX32" fmla="*/ 103595 w 847877"/>
                    <a:gd name="connsiteY32" fmla="*/ 794767 h 1068788"/>
                    <a:gd name="connsiteX33" fmla="*/ 275979 w 847877"/>
                    <a:gd name="connsiteY33" fmla="*/ 585164 h 1068788"/>
                    <a:gd name="connsiteX34" fmla="*/ 269992 w 847877"/>
                    <a:gd name="connsiteY34" fmla="*/ 576285 h 1068788"/>
                    <a:gd name="connsiteX35" fmla="*/ 257078 w 847877"/>
                    <a:gd name="connsiteY35" fmla="*/ 512319 h 1068788"/>
                    <a:gd name="connsiteX36" fmla="*/ 257078 w 847877"/>
                    <a:gd name="connsiteY36" fmla="*/ 333398 h 1068788"/>
                    <a:gd name="connsiteX37" fmla="*/ 224642 w 847877"/>
                    <a:gd name="connsiteY37" fmla="*/ 389578 h 1068788"/>
                    <a:gd name="connsiteX38" fmla="*/ 213530 w 847877"/>
                    <a:gd name="connsiteY38" fmla="*/ 398105 h 1068788"/>
                    <a:gd name="connsiteX39" fmla="*/ 205813 w 847877"/>
                    <a:gd name="connsiteY39" fmla="*/ 408160 h 1068788"/>
                    <a:gd name="connsiteX40" fmla="*/ 196220 w 847877"/>
                    <a:gd name="connsiteY40" fmla="*/ 411386 h 1068788"/>
                    <a:gd name="connsiteX41" fmla="*/ 193815 w 847877"/>
                    <a:gd name="connsiteY41" fmla="*/ 413231 h 1068788"/>
                    <a:gd name="connsiteX42" fmla="*/ 189925 w 847877"/>
                    <a:gd name="connsiteY42" fmla="*/ 413502 h 1068788"/>
                    <a:gd name="connsiteX43" fmla="*/ 186706 w 847877"/>
                    <a:gd name="connsiteY43" fmla="*/ 414586 h 1068788"/>
                    <a:gd name="connsiteX44" fmla="*/ 180553 w 847877"/>
                    <a:gd name="connsiteY44" fmla="*/ 414157 h 1068788"/>
                    <a:gd name="connsiteX45" fmla="*/ 174400 w 847877"/>
                    <a:gd name="connsiteY45" fmla="*/ 414586 h 1068788"/>
                    <a:gd name="connsiteX46" fmla="*/ 171181 w 847877"/>
                    <a:gd name="connsiteY46" fmla="*/ 413503 h 1068788"/>
                    <a:gd name="connsiteX47" fmla="*/ 167290 w 847877"/>
                    <a:gd name="connsiteY47" fmla="*/ 413232 h 1068788"/>
                    <a:gd name="connsiteX48" fmla="*/ 164885 w 847877"/>
                    <a:gd name="connsiteY48" fmla="*/ 411386 h 1068788"/>
                    <a:gd name="connsiteX49" fmla="*/ 155292 w 847877"/>
                    <a:gd name="connsiteY49" fmla="*/ 408160 h 1068788"/>
                    <a:gd name="connsiteX50" fmla="*/ 147576 w 847877"/>
                    <a:gd name="connsiteY50" fmla="*/ 398105 h 1068788"/>
                    <a:gd name="connsiteX51" fmla="*/ 136463 w 847877"/>
                    <a:gd name="connsiteY51" fmla="*/ 389578 h 1068788"/>
                    <a:gd name="connsiteX52" fmla="*/ 10502 w 847877"/>
                    <a:gd name="connsiteY52" fmla="*/ 171406 h 1068788"/>
                    <a:gd name="connsiteX53" fmla="*/ 29085 w 847877"/>
                    <a:gd name="connsiteY53" fmla="*/ 102057 h 1068788"/>
                    <a:gd name="connsiteX54" fmla="*/ 48193 w 847877"/>
                    <a:gd name="connsiteY54" fmla="*/ 95631 h 1068788"/>
                    <a:gd name="connsiteX55" fmla="*/ 98435 w 847877"/>
                    <a:gd name="connsiteY55" fmla="*/ 120638 h 1068788"/>
                    <a:gd name="connsiteX56" fmla="*/ 180553 w 847877"/>
                    <a:gd name="connsiteY56" fmla="*/ 262871 h 1068788"/>
                    <a:gd name="connsiteX57" fmla="*/ 262671 w 847877"/>
                    <a:gd name="connsiteY57" fmla="*/ 120639 h 1068788"/>
                    <a:gd name="connsiteX58" fmla="*/ 266492 w 847877"/>
                    <a:gd name="connsiteY58" fmla="*/ 117707 h 1068788"/>
                    <a:gd name="connsiteX59" fmla="*/ 269992 w 847877"/>
                    <a:gd name="connsiteY59" fmla="*/ 100367 h 1068788"/>
                    <a:gd name="connsiteX60" fmla="*/ 421411 w 847877"/>
                    <a:gd name="connsiteY60" fmla="*/ 0 h 1068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</a:cxnLst>
                  <a:rect l="l" t="t" r="r" b="b"/>
                  <a:pathLst>
                    <a:path w="847877" h="1068788">
                      <a:moveTo>
                        <a:pt x="421411" y="0"/>
                      </a:moveTo>
                      <a:cubicBezTo>
                        <a:pt x="444101" y="0"/>
                        <a:pt x="465717" y="4599"/>
                        <a:pt x="485377" y="12914"/>
                      </a:cubicBezTo>
                      <a:lnTo>
                        <a:pt x="533386" y="45283"/>
                      </a:lnTo>
                      <a:lnTo>
                        <a:pt x="545615" y="50348"/>
                      </a:lnTo>
                      <a:lnTo>
                        <a:pt x="712105" y="216836"/>
                      </a:lnTo>
                      <a:lnTo>
                        <a:pt x="713346" y="219834"/>
                      </a:lnTo>
                      <a:lnTo>
                        <a:pt x="718299" y="225449"/>
                      </a:lnTo>
                      <a:lnTo>
                        <a:pt x="840724" y="437496"/>
                      </a:lnTo>
                      <a:cubicBezTo>
                        <a:pt x="855451" y="463003"/>
                        <a:pt x="846711" y="495618"/>
                        <a:pt x="821204" y="510344"/>
                      </a:cubicBezTo>
                      <a:lnTo>
                        <a:pt x="821206" y="510345"/>
                      </a:lnTo>
                      <a:cubicBezTo>
                        <a:pt x="795699" y="525071"/>
                        <a:pt x="763083" y="516332"/>
                        <a:pt x="748357" y="490825"/>
                      </a:cubicBezTo>
                      <a:lnTo>
                        <a:pt x="629648" y="285215"/>
                      </a:lnTo>
                      <a:lnTo>
                        <a:pt x="585744" y="241312"/>
                      </a:lnTo>
                      <a:lnTo>
                        <a:pt x="585744" y="512319"/>
                      </a:lnTo>
                      <a:cubicBezTo>
                        <a:pt x="585744" y="529337"/>
                        <a:pt x="583158" y="545750"/>
                        <a:pt x="578356" y="561187"/>
                      </a:cubicBezTo>
                      <a:lnTo>
                        <a:pt x="571728" y="574974"/>
                      </a:lnTo>
                      <a:lnTo>
                        <a:pt x="693957" y="843990"/>
                      </a:lnTo>
                      <a:lnTo>
                        <a:pt x="831375" y="1007497"/>
                      </a:lnTo>
                      <a:lnTo>
                        <a:pt x="770084" y="1068788"/>
                      </a:lnTo>
                      <a:lnTo>
                        <a:pt x="585592" y="913733"/>
                      </a:lnTo>
                      <a:lnTo>
                        <a:pt x="585380" y="913855"/>
                      </a:lnTo>
                      <a:lnTo>
                        <a:pt x="584845" y="913105"/>
                      </a:lnTo>
                      <a:lnTo>
                        <a:pt x="583458" y="911940"/>
                      </a:lnTo>
                      <a:lnTo>
                        <a:pt x="583781" y="911618"/>
                      </a:lnTo>
                      <a:lnTo>
                        <a:pt x="428143" y="693945"/>
                      </a:lnTo>
                      <a:lnTo>
                        <a:pt x="197435" y="883686"/>
                      </a:lnTo>
                      <a:lnTo>
                        <a:pt x="75066" y="1058740"/>
                      </a:lnTo>
                      <a:lnTo>
                        <a:pt x="0" y="1015401"/>
                      </a:lnTo>
                      <a:lnTo>
                        <a:pt x="102021" y="797064"/>
                      </a:lnTo>
                      <a:lnTo>
                        <a:pt x="101849" y="796891"/>
                      </a:lnTo>
                      <a:lnTo>
                        <a:pt x="102434" y="796180"/>
                      </a:lnTo>
                      <a:lnTo>
                        <a:pt x="103201" y="794539"/>
                      </a:lnTo>
                      <a:lnTo>
                        <a:pt x="103595" y="794767"/>
                      </a:lnTo>
                      <a:lnTo>
                        <a:pt x="275979" y="585164"/>
                      </a:lnTo>
                      <a:lnTo>
                        <a:pt x="269992" y="576285"/>
                      </a:lnTo>
                      <a:cubicBezTo>
                        <a:pt x="261677" y="556625"/>
                        <a:pt x="257078" y="535009"/>
                        <a:pt x="257078" y="512319"/>
                      </a:cubicBezTo>
                      <a:lnTo>
                        <a:pt x="257078" y="333398"/>
                      </a:lnTo>
                      <a:lnTo>
                        <a:pt x="224642" y="389578"/>
                      </a:lnTo>
                      <a:lnTo>
                        <a:pt x="213530" y="398105"/>
                      </a:lnTo>
                      <a:lnTo>
                        <a:pt x="205813" y="408160"/>
                      </a:lnTo>
                      <a:lnTo>
                        <a:pt x="196220" y="411386"/>
                      </a:lnTo>
                      <a:lnTo>
                        <a:pt x="193815" y="413231"/>
                      </a:lnTo>
                      <a:lnTo>
                        <a:pt x="189925" y="413502"/>
                      </a:lnTo>
                      <a:lnTo>
                        <a:pt x="186706" y="414586"/>
                      </a:lnTo>
                      <a:lnTo>
                        <a:pt x="180553" y="414157"/>
                      </a:lnTo>
                      <a:lnTo>
                        <a:pt x="174400" y="414586"/>
                      </a:lnTo>
                      <a:lnTo>
                        <a:pt x="171181" y="413503"/>
                      </a:lnTo>
                      <a:lnTo>
                        <a:pt x="167290" y="413232"/>
                      </a:lnTo>
                      <a:lnTo>
                        <a:pt x="164885" y="411386"/>
                      </a:lnTo>
                      <a:lnTo>
                        <a:pt x="155292" y="408160"/>
                      </a:lnTo>
                      <a:lnTo>
                        <a:pt x="147576" y="398105"/>
                      </a:lnTo>
                      <a:lnTo>
                        <a:pt x="136463" y="389578"/>
                      </a:lnTo>
                      <a:lnTo>
                        <a:pt x="10502" y="171406"/>
                      </a:lnTo>
                      <a:cubicBezTo>
                        <a:pt x="-3517" y="147125"/>
                        <a:pt x="4804" y="116075"/>
                        <a:pt x="29085" y="102057"/>
                      </a:cubicBezTo>
                      <a:cubicBezTo>
                        <a:pt x="35155" y="98552"/>
                        <a:pt x="41649" y="96443"/>
                        <a:pt x="48193" y="95631"/>
                      </a:cubicBezTo>
                      <a:cubicBezTo>
                        <a:pt x="67826" y="93195"/>
                        <a:pt x="87921" y="102427"/>
                        <a:pt x="98435" y="120638"/>
                      </a:cubicBezTo>
                      <a:lnTo>
                        <a:pt x="180553" y="262871"/>
                      </a:lnTo>
                      <a:lnTo>
                        <a:pt x="262671" y="120639"/>
                      </a:lnTo>
                      <a:lnTo>
                        <a:pt x="266492" y="117707"/>
                      </a:lnTo>
                      <a:lnTo>
                        <a:pt x="269992" y="100367"/>
                      </a:lnTo>
                      <a:cubicBezTo>
                        <a:pt x="294939" y="41386"/>
                        <a:pt x="353342" y="0"/>
                        <a:pt x="421411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台形 30">
                  <a:extLst>
                    <a:ext uri="{FF2B5EF4-FFF2-40B4-BE49-F238E27FC236}">
                      <a16:creationId xmlns:a16="http://schemas.microsoft.com/office/drawing/2014/main" id="{3A0085EB-A7D3-92FB-EDCE-1BEA46C6412D}"/>
                    </a:ext>
                  </a:extLst>
                </p:cNvPr>
                <p:cNvSpPr/>
                <p:nvPr/>
              </p:nvSpPr>
              <p:spPr bwMode="auto">
                <a:xfrm>
                  <a:off x="5352317" y="5468098"/>
                  <a:ext cx="125424" cy="103334"/>
                </a:xfrm>
                <a:prstGeom prst="trapezoid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ACB45B2A-39D1-3636-3F02-A85A741F2191}"/>
                    </a:ext>
                  </a:extLst>
                </p:cNvPr>
                <p:cNvSpPr/>
                <p:nvPr/>
              </p:nvSpPr>
              <p:spPr bwMode="auto">
                <a:xfrm>
                  <a:off x="5129637" y="4866209"/>
                  <a:ext cx="575542" cy="663596"/>
                </a:xfrm>
                <a:prstGeom prst="ellipse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フリーフォーム: 図形 33">
                  <a:extLst>
                    <a:ext uri="{FF2B5EF4-FFF2-40B4-BE49-F238E27FC236}">
                      <a16:creationId xmlns:a16="http://schemas.microsoft.com/office/drawing/2014/main" id="{F2C36DD3-712A-C5DE-10D7-263F95D03978}"/>
                    </a:ext>
                  </a:extLst>
                </p:cNvPr>
                <p:cNvSpPr/>
                <p:nvPr/>
              </p:nvSpPr>
              <p:spPr bwMode="auto">
                <a:xfrm>
                  <a:off x="5014913" y="5517356"/>
                  <a:ext cx="461962" cy="145551"/>
                </a:xfrm>
                <a:custGeom>
                  <a:avLst/>
                  <a:gdLst>
                    <a:gd name="connsiteX0" fmla="*/ 0 w 423862"/>
                    <a:gd name="connsiteY0" fmla="*/ 0 h 145551"/>
                    <a:gd name="connsiteX1" fmla="*/ 180975 w 423862"/>
                    <a:gd name="connsiteY1" fmla="*/ 145257 h 145551"/>
                    <a:gd name="connsiteX2" fmla="*/ 423862 w 423862"/>
                    <a:gd name="connsiteY2" fmla="*/ 40482 h 145551"/>
                    <a:gd name="connsiteX3" fmla="*/ 423862 w 423862"/>
                    <a:gd name="connsiteY3" fmla="*/ 40482 h 1455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23862" h="145551">
                      <a:moveTo>
                        <a:pt x="0" y="0"/>
                      </a:moveTo>
                      <a:cubicBezTo>
                        <a:pt x="55165" y="69255"/>
                        <a:pt x="110331" y="138510"/>
                        <a:pt x="180975" y="145257"/>
                      </a:cubicBezTo>
                      <a:cubicBezTo>
                        <a:pt x="251619" y="152004"/>
                        <a:pt x="423862" y="40482"/>
                        <a:pt x="423862" y="40482"/>
                      </a:cubicBezTo>
                      <a:lnTo>
                        <a:pt x="423862" y="40482"/>
                      </a:lnTo>
                    </a:path>
                  </a:pathLst>
                </a:custGeom>
                <a:noFill/>
                <a:ln w="12700" cap="rnd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5" name="フリーフォーム: 図形 34">
                  <a:extLst>
                    <a:ext uri="{FF2B5EF4-FFF2-40B4-BE49-F238E27FC236}">
                      <a16:creationId xmlns:a16="http://schemas.microsoft.com/office/drawing/2014/main" id="{BD4ACB93-31C7-4958-7B08-4E760D9C6957}"/>
                    </a:ext>
                  </a:extLst>
                </p:cNvPr>
                <p:cNvSpPr/>
                <p:nvPr/>
              </p:nvSpPr>
              <p:spPr bwMode="auto">
                <a:xfrm>
                  <a:off x="4986337" y="5529262"/>
                  <a:ext cx="378619" cy="50007"/>
                </a:xfrm>
                <a:custGeom>
                  <a:avLst/>
                  <a:gdLst>
                    <a:gd name="connsiteX0" fmla="*/ 0 w 423862"/>
                    <a:gd name="connsiteY0" fmla="*/ 0 h 145551"/>
                    <a:gd name="connsiteX1" fmla="*/ 180975 w 423862"/>
                    <a:gd name="connsiteY1" fmla="*/ 145257 h 145551"/>
                    <a:gd name="connsiteX2" fmla="*/ 423862 w 423862"/>
                    <a:gd name="connsiteY2" fmla="*/ 40482 h 145551"/>
                    <a:gd name="connsiteX3" fmla="*/ 423862 w 423862"/>
                    <a:gd name="connsiteY3" fmla="*/ 40482 h 1455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23862" h="145551">
                      <a:moveTo>
                        <a:pt x="0" y="0"/>
                      </a:moveTo>
                      <a:cubicBezTo>
                        <a:pt x="55165" y="69255"/>
                        <a:pt x="110331" y="138510"/>
                        <a:pt x="180975" y="145257"/>
                      </a:cubicBezTo>
                      <a:cubicBezTo>
                        <a:pt x="251619" y="152004"/>
                        <a:pt x="423862" y="40482"/>
                        <a:pt x="423862" y="40482"/>
                      </a:cubicBezTo>
                      <a:lnTo>
                        <a:pt x="423862" y="40482"/>
                      </a:lnTo>
                    </a:path>
                  </a:pathLst>
                </a:custGeom>
                <a:noFill/>
                <a:ln w="12700" cap="rnd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6" name="平行四辺形 35">
                  <a:extLst>
                    <a:ext uri="{FF2B5EF4-FFF2-40B4-BE49-F238E27FC236}">
                      <a16:creationId xmlns:a16="http://schemas.microsoft.com/office/drawing/2014/main" id="{751A98E1-E234-1010-0D56-AD9B998A6129}"/>
                    </a:ext>
                  </a:extLst>
                </p:cNvPr>
                <p:cNvSpPr/>
                <p:nvPr/>
              </p:nvSpPr>
              <p:spPr bwMode="auto">
                <a:xfrm rot="20700000">
                  <a:off x="4893995" y="5519833"/>
                  <a:ext cx="252488" cy="135015"/>
                </a:xfrm>
                <a:prstGeom prst="parallelogram">
                  <a:avLst/>
                </a:prstGeom>
                <a:solidFill>
                  <a:srgbClr val="00B0F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7" name="月 6">
                <a:extLst>
                  <a:ext uri="{FF2B5EF4-FFF2-40B4-BE49-F238E27FC236}">
                    <a16:creationId xmlns:a16="http://schemas.microsoft.com/office/drawing/2014/main" id="{3291B713-180E-8774-72D0-463CB8D47B6F}"/>
                  </a:ext>
                </a:extLst>
              </p:cNvPr>
              <p:cNvSpPr/>
              <p:nvPr/>
            </p:nvSpPr>
            <p:spPr bwMode="auto">
              <a:xfrm rot="14400000">
                <a:off x="7320729" y="916905"/>
                <a:ext cx="61033" cy="242326"/>
              </a:xfrm>
              <a:prstGeom prst="moon">
                <a:avLst/>
              </a:prstGeom>
              <a:solidFill>
                <a:srgbClr val="FF0000"/>
              </a:solidFill>
              <a:ln w="9525">
                <a:noFill/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" name="楕円 7">
                <a:extLst>
                  <a:ext uri="{FF2B5EF4-FFF2-40B4-BE49-F238E27FC236}">
                    <a16:creationId xmlns:a16="http://schemas.microsoft.com/office/drawing/2014/main" id="{3C929FE8-1A53-A1E7-FED2-88F1B809E5D7}"/>
                  </a:ext>
                </a:extLst>
              </p:cNvPr>
              <p:cNvSpPr/>
              <p:nvPr/>
            </p:nvSpPr>
            <p:spPr bwMode="auto">
              <a:xfrm>
                <a:off x="7104777" y="798275"/>
                <a:ext cx="126280" cy="9001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" name="楕円 8">
                <a:extLst>
                  <a:ext uri="{FF2B5EF4-FFF2-40B4-BE49-F238E27FC236}">
                    <a16:creationId xmlns:a16="http://schemas.microsoft.com/office/drawing/2014/main" id="{BBB65B94-4B56-3E6A-E703-F808F2F783F1}"/>
                  </a:ext>
                </a:extLst>
              </p:cNvPr>
              <p:cNvSpPr/>
              <p:nvPr/>
            </p:nvSpPr>
            <p:spPr bwMode="auto">
              <a:xfrm>
                <a:off x="7295277" y="798275"/>
                <a:ext cx="126280" cy="9001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" name="楕円 10">
                <a:extLst>
                  <a:ext uri="{FF2B5EF4-FFF2-40B4-BE49-F238E27FC236}">
                    <a16:creationId xmlns:a16="http://schemas.microsoft.com/office/drawing/2014/main" id="{88116C72-A43E-E223-A163-CB98A3F5BE13}"/>
                  </a:ext>
                </a:extLst>
              </p:cNvPr>
              <p:cNvSpPr/>
              <p:nvPr/>
            </p:nvSpPr>
            <p:spPr bwMode="auto">
              <a:xfrm>
                <a:off x="7119457" y="819705"/>
                <a:ext cx="45720" cy="4572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" name="楕円 11">
                <a:extLst>
                  <a:ext uri="{FF2B5EF4-FFF2-40B4-BE49-F238E27FC236}">
                    <a16:creationId xmlns:a16="http://schemas.microsoft.com/office/drawing/2014/main" id="{23ADD60F-2E5E-CDAC-A965-F2EF8C27E3DD}"/>
                  </a:ext>
                </a:extLst>
              </p:cNvPr>
              <p:cNvSpPr/>
              <p:nvPr/>
            </p:nvSpPr>
            <p:spPr bwMode="auto">
              <a:xfrm>
                <a:off x="7309957" y="819705"/>
                <a:ext cx="45720" cy="4572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13" name="直線コネクタ 12">
                <a:extLst>
                  <a:ext uri="{FF2B5EF4-FFF2-40B4-BE49-F238E27FC236}">
                    <a16:creationId xmlns:a16="http://schemas.microsoft.com/office/drawing/2014/main" id="{217BE8E9-2BC8-4662-2A07-101C98BC1276}"/>
                  </a:ext>
                </a:extLst>
              </p:cNvPr>
              <p:cNvCxnSpPr/>
              <p:nvPr/>
            </p:nvCxnSpPr>
            <p:spPr bwMode="auto">
              <a:xfrm>
                <a:off x="7596257" y="1268767"/>
                <a:ext cx="547781" cy="0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27" name="直線コネクタ 26">
                <a:extLst>
                  <a:ext uri="{FF2B5EF4-FFF2-40B4-BE49-F238E27FC236}">
                    <a16:creationId xmlns:a16="http://schemas.microsoft.com/office/drawing/2014/main" id="{751442BF-9811-977F-C06D-2B1B6443DC6B}"/>
                  </a:ext>
                </a:extLst>
              </p:cNvPr>
              <p:cNvCxnSpPr/>
              <p:nvPr/>
            </p:nvCxnSpPr>
            <p:spPr bwMode="auto">
              <a:xfrm>
                <a:off x="7691507" y="1338617"/>
                <a:ext cx="547781" cy="0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28" name="直線コネクタ 27">
                <a:extLst>
                  <a:ext uri="{FF2B5EF4-FFF2-40B4-BE49-F238E27FC236}">
                    <a16:creationId xmlns:a16="http://schemas.microsoft.com/office/drawing/2014/main" id="{7BC9C240-8635-0083-1A5B-BC9B9A8F6B1B}"/>
                  </a:ext>
                </a:extLst>
              </p:cNvPr>
              <p:cNvCxnSpPr/>
              <p:nvPr/>
            </p:nvCxnSpPr>
            <p:spPr bwMode="auto">
              <a:xfrm>
                <a:off x="7551807" y="1662467"/>
                <a:ext cx="547781" cy="0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29" name="直線コネクタ 28">
                <a:extLst>
                  <a:ext uri="{FF2B5EF4-FFF2-40B4-BE49-F238E27FC236}">
                    <a16:creationId xmlns:a16="http://schemas.microsoft.com/office/drawing/2014/main" id="{F37F2513-A62A-0C78-BDCE-CE5C28598819}"/>
                  </a:ext>
                </a:extLst>
              </p:cNvPr>
              <p:cNvCxnSpPr/>
              <p:nvPr/>
            </p:nvCxnSpPr>
            <p:spPr bwMode="auto">
              <a:xfrm>
                <a:off x="7647057" y="1732317"/>
                <a:ext cx="547781" cy="0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</p:spTree>
    <p:extLst>
      <p:ext uri="{BB962C8B-B14F-4D97-AF65-F5344CB8AC3E}">
        <p14:creationId xmlns:p14="http://schemas.microsoft.com/office/powerpoint/2010/main" val="27369846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8B63B34-A856-0B58-992C-B86D1D6693C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777258D-7AD2-C29B-9DD8-B3BA49D8CA5D}"/>
              </a:ext>
            </a:extLst>
          </p:cNvPr>
          <p:cNvSpPr/>
          <p:nvPr/>
        </p:nvSpPr>
        <p:spPr>
          <a:xfrm>
            <a:off x="78378" y="75771"/>
            <a:ext cx="9755170" cy="342507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770FE82C-CEC2-EABF-CEDD-6EF49E845932}"/>
              </a:ext>
            </a:extLst>
          </p:cNvPr>
          <p:cNvSpPr txBox="1"/>
          <p:nvPr/>
        </p:nvSpPr>
        <p:spPr>
          <a:xfrm>
            <a:off x="343989" y="477124"/>
            <a:ext cx="9218022" cy="269660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共連れ注意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106F6E7D-3B4F-3D26-5035-B93F183E646F}"/>
              </a:ext>
            </a:extLst>
          </p:cNvPr>
          <p:cNvGrpSpPr/>
          <p:nvPr/>
        </p:nvGrpSpPr>
        <p:grpSpPr>
          <a:xfrm>
            <a:off x="411806" y="4149080"/>
            <a:ext cx="3290633" cy="2501242"/>
            <a:chOff x="1103774" y="900218"/>
            <a:chExt cx="2725509" cy="2071686"/>
          </a:xfrm>
        </p:grpSpPr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DB23466C-2F7F-7C2E-E07D-F9A9C8B5CF8A}"/>
                </a:ext>
              </a:extLst>
            </p:cNvPr>
            <p:cNvSpPr/>
            <p:nvPr/>
          </p:nvSpPr>
          <p:spPr>
            <a:xfrm>
              <a:off x="1127575" y="1037147"/>
              <a:ext cx="1102990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" name="台形 4">
              <a:extLst>
                <a:ext uri="{FF2B5EF4-FFF2-40B4-BE49-F238E27FC236}">
                  <a16:creationId xmlns:a16="http://schemas.microsoft.com/office/drawing/2014/main" id="{584C2A8A-A05E-DBCC-CD05-CB2896584E41}"/>
                </a:ext>
              </a:extLst>
            </p:cNvPr>
            <p:cNvSpPr/>
            <p:nvPr/>
          </p:nvSpPr>
          <p:spPr bwMode="auto">
            <a:xfrm rot="16200000">
              <a:off x="258047" y="1745945"/>
              <a:ext cx="2071686" cy="380231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C5E5BAA4-D61F-BCE5-852F-C69FE6C17340}"/>
                </a:ext>
              </a:extLst>
            </p:cNvPr>
            <p:cNvGrpSpPr/>
            <p:nvPr/>
          </p:nvGrpSpPr>
          <p:grpSpPr>
            <a:xfrm>
              <a:off x="1843434" y="1191787"/>
              <a:ext cx="888769" cy="1600450"/>
              <a:chOff x="1965575" y="944166"/>
              <a:chExt cx="980022" cy="1764774"/>
            </a:xfrm>
          </p:grpSpPr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id="{8166DD3A-99DC-371A-908A-8AB426762253}"/>
                  </a:ext>
                </a:extLst>
              </p:cNvPr>
              <p:cNvGrpSpPr/>
              <p:nvPr/>
            </p:nvGrpSpPr>
            <p:grpSpPr>
              <a:xfrm rot="5400000">
                <a:off x="2077517" y="1764380"/>
                <a:ext cx="346154" cy="570037"/>
                <a:chOff x="5888596" y="3734084"/>
                <a:chExt cx="346154" cy="570037"/>
              </a:xfrm>
            </p:grpSpPr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2E5C9BD5-DB2A-559D-6EB5-76102DFACE8F}"/>
                    </a:ext>
                  </a:extLst>
                </p:cNvPr>
                <p:cNvSpPr/>
                <p:nvPr/>
              </p:nvSpPr>
              <p:spPr bwMode="auto">
                <a:xfrm rot="18900000" flipH="1">
                  <a:off x="6063862" y="4108763"/>
                  <a:ext cx="170888" cy="195358"/>
                </a:xfrm>
                <a:custGeom>
                  <a:avLst/>
                  <a:gdLst>
                    <a:gd name="connsiteX0" fmla="*/ 264588 w 574249"/>
                    <a:gd name="connsiteY0" fmla="*/ 656474 h 656474"/>
                    <a:gd name="connsiteX1" fmla="*/ 220746 w 574249"/>
                    <a:gd name="connsiteY1" fmla="*/ 612632 h 656474"/>
                    <a:gd name="connsiteX2" fmla="*/ 220746 w 574249"/>
                    <a:gd name="connsiteY2" fmla="*/ 336956 h 656474"/>
                    <a:gd name="connsiteX3" fmla="*/ 206910 w 574249"/>
                    <a:gd name="connsiteY3" fmla="*/ 336956 h 656474"/>
                    <a:gd name="connsiteX4" fmla="*/ 192304 w 574249"/>
                    <a:gd name="connsiteY4" fmla="*/ 565925 h 656474"/>
                    <a:gd name="connsiteX5" fmla="*/ 145760 w 574249"/>
                    <a:gd name="connsiteY5" fmla="*/ 606888 h 656474"/>
                    <a:gd name="connsiteX6" fmla="*/ 104798 w 574249"/>
                    <a:gd name="connsiteY6" fmla="*/ 560344 h 656474"/>
                    <a:gd name="connsiteX7" fmla="*/ 119048 w 574249"/>
                    <a:gd name="connsiteY7" fmla="*/ 336956 h 656474"/>
                    <a:gd name="connsiteX8" fmla="*/ 108559 w 574249"/>
                    <a:gd name="connsiteY8" fmla="*/ 336956 h 656474"/>
                    <a:gd name="connsiteX9" fmla="*/ 68930 w 574249"/>
                    <a:gd name="connsiteY9" fmla="*/ 498632 h 656474"/>
                    <a:gd name="connsiteX10" fmla="*/ 26648 w 574249"/>
                    <a:gd name="connsiteY10" fmla="*/ 524267 h 656474"/>
                    <a:gd name="connsiteX11" fmla="*/ 1013 w 574249"/>
                    <a:gd name="connsiteY11" fmla="*/ 481985 h 656474"/>
                    <a:gd name="connsiteX12" fmla="*/ 54060 w 574249"/>
                    <a:gd name="connsiteY12" fmla="*/ 265561 h 656474"/>
                    <a:gd name="connsiteX13" fmla="*/ 54060 w 574249"/>
                    <a:gd name="connsiteY13" fmla="*/ 168478 h 656474"/>
                    <a:gd name="connsiteX14" fmla="*/ 222538 w 574249"/>
                    <a:gd name="connsiteY14" fmla="*/ 0 h 656474"/>
                    <a:gd name="connsiteX15" fmla="*/ 233113 w 574249"/>
                    <a:gd name="connsiteY15" fmla="*/ 0 h 656474"/>
                    <a:gd name="connsiteX16" fmla="*/ 388351 w 574249"/>
                    <a:gd name="connsiteY16" fmla="*/ 102899 h 656474"/>
                    <a:gd name="connsiteX17" fmla="*/ 398529 w 574249"/>
                    <a:gd name="connsiteY17" fmla="*/ 153311 h 656474"/>
                    <a:gd name="connsiteX18" fmla="*/ 557945 w 574249"/>
                    <a:gd name="connsiteY18" fmla="*/ 294988 h 656474"/>
                    <a:gd name="connsiteX19" fmla="*/ 561984 w 574249"/>
                    <a:gd name="connsiteY19" fmla="*/ 363556 h 656474"/>
                    <a:gd name="connsiteX20" fmla="*/ 493416 w 574249"/>
                    <a:gd name="connsiteY20" fmla="*/ 367596 h 656474"/>
                    <a:gd name="connsiteX21" fmla="*/ 401591 w 574249"/>
                    <a:gd name="connsiteY21" fmla="*/ 285988 h 656474"/>
                    <a:gd name="connsiteX22" fmla="*/ 401591 w 574249"/>
                    <a:gd name="connsiteY22" fmla="*/ 335384 h 656474"/>
                    <a:gd name="connsiteX23" fmla="*/ 433724 w 574249"/>
                    <a:gd name="connsiteY23" fmla="*/ 560729 h 656474"/>
                    <a:gd name="connsiteX24" fmla="*/ 396511 w 574249"/>
                    <a:gd name="connsiteY24" fmla="*/ 610321 h 656474"/>
                    <a:gd name="connsiteX25" fmla="*/ 346919 w 574249"/>
                    <a:gd name="connsiteY25" fmla="*/ 573107 h 656474"/>
                    <a:gd name="connsiteX26" fmla="*/ 313244 w 574249"/>
                    <a:gd name="connsiteY26" fmla="*/ 336956 h 656474"/>
                    <a:gd name="connsiteX27" fmla="*/ 308430 w 574249"/>
                    <a:gd name="connsiteY27" fmla="*/ 336956 h 656474"/>
                    <a:gd name="connsiteX28" fmla="*/ 308430 w 574249"/>
                    <a:gd name="connsiteY28" fmla="*/ 612632 h 656474"/>
                    <a:gd name="connsiteX29" fmla="*/ 264588 w 574249"/>
                    <a:gd name="connsiteY29" fmla="*/ 656474 h 6564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574249" h="656474">
                      <a:moveTo>
                        <a:pt x="264588" y="656474"/>
                      </a:moveTo>
                      <a:cubicBezTo>
                        <a:pt x="240375" y="656474"/>
                        <a:pt x="220746" y="636845"/>
                        <a:pt x="220746" y="612632"/>
                      </a:cubicBezTo>
                      <a:lnTo>
                        <a:pt x="220746" y="336956"/>
                      </a:lnTo>
                      <a:lnTo>
                        <a:pt x="206910" y="336956"/>
                      </a:lnTo>
                      <a:lnTo>
                        <a:pt x="192304" y="565925"/>
                      </a:lnTo>
                      <a:cubicBezTo>
                        <a:pt x="190763" y="590089"/>
                        <a:pt x="169924" y="608429"/>
                        <a:pt x="145760" y="606888"/>
                      </a:cubicBezTo>
                      <a:cubicBezTo>
                        <a:pt x="121596" y="605346"/>
                        <a:pt x="103257" y="584508"/>
                        <a:pt x="104798" y="560344"/>
                      </a:cubicBezTo>
                      <a:lnTo>
                        <a:pt x="119048" y="336956"/>
                      </a:lnTo>
                      <a:lnTo>
                        <a:pt x="108559" y="336956"/>
                      </a:lnTo>
                      <a:lnTo>
                        <a:pt x="68930" y="498632"/>
                      </a:lnTo>
                      <a:cubicBezTo>
                        <a:pt x="64333" y="517387"/>
                        <a:pt x="45403" y="528864"/>
                        <a:pt x="26648" y="524267"/>
                      </a:cubicBezTo>
                      <a:cubicBezTo>
                        <a:pt x="7893" y="519670"/>
                        <a:pt x="-3584" y="500740"/>
                        <a:pt x="1013" y="481985"/>
                      </a:cubicBezTo>
                      <a:lnTo>
                        <a:pt x="54060" y="265561"/>
                      </a:lnTo>
                      <a:lnTo>
                        <a:pt x="54060" y="168478"/>
                      </a:lnTo>
                      <a:cubicBezTo>
                        <a:pt x="54060" y="75430"/>
                        <a:pt x="129490" y="0"/>
                        <a:pt x="222538" y="0"/>
                      </a:cubicBezTo>
                      <a:lnTo>
                        <a:pt x="233113" y="0"/>
                      </a:lnTo>
                      <a:cubicBezTo>
                        <a:pt x="302899" y="0"/>
                        <a:pt x="362775" y="42430"/>
                        <a:pt x="388351" y="102899"/>
                      </a:cubicBezTo>
                      <a:lnTo>
                        <a:pt x="398529" y="153311"/>
                      </a:lnTo>
                      <a:lnTo>
                        <a:pt x="557945" y="294988"/>
                      </a:lnTo>
                      <a:cubicBezTo>
                        <a:pt x="577995" y="312808"/>
                        <a:pt x="579803" y="343506"/>
                        <a:pt x="561984" y="363556"/>
                      </a:cubicBezTo>
                      <a:cubicBezTo>
                        <a:pt x="544165" y="383607"/>
                        <a:pt x="513466" y="385415"/>
                        <a:pt x="493416" y="367596"/>
                      </a:cubicBezTo>
                      <a:lnTo>
                        <a:pt x="401591" y="285988"/>
                      </a:lnTo>
                      <a:lnTo>
                        <a:pt x="401591" y="335384"/>
                      </a:lnTo>
                      <a:lnTo>
                        <a:pt x="433724" y="560729"/>
                      </a:lnTo>
                      <a:cubicBezTo>
                        <a:pt x="437143" y="584699"/>
                        <a:pt x="420481" y="606903"/>
                        <a:pt x="396511" y="610321"/>
                      </a:cubicBezTo>
                      <a:cubicBezTo>
                        <a:pt x="372540" y="613739"/>
                        <a:pt x="350337" y="597077"/>
                        <a:pt x="346919" y="573107"/>
                      </a:cubicBezTo>
                      <a:lnTo>
                        <a:pt x="313244" y="336956"/>
                      </a:lnTo>
                      <a:lnTo>
                        <a:pt x="308430" y="336956"/>
                      </a:lnTo>
                      <a:lnTo>
                        <a:pt x="308430" y="612632"/>
                      </a:lnTo>
                      <a:cubicBezTo>
                        <a:pt x="308430" y="636845"/>
                        <a:pt x="288801" y="656474"/>
                        <a:pt x="264588" y="65647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50" name="四角形: 上の 2 つの角を丸める 49">
                  <a:extLst>
                    <a:ext uri="{FF2B5EF4-FFF2-40B4-BE49-F238E27FC236}">
                      <a16:creationId xmlns:a16="http://schemas.microsoft.com/office/drawing/2014/main" id="{96464C50-1D17-8F9D-24DE-F8413D53BA00}"/>
                    </a:ext>
                  </a:extLst>
                </p:cNvPr>
                <p:cNvSpPr/>
                <p:nvPr/>
              </p:nvSpPr>
              <p:spPr bwMode="auto">
                <a:xfrm rot="18900000">
                  <a:off x="5888596" y="3734084"/>
                  <a:ext cx="103076" cy="472136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chemeClr val="accent2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13" name="二等辺三角形 12">
                <a:extLst>
                  <a:ext uri="{FF2B5EF4-FFF2-40B4-BE49-F238E27FC236}">
                    <a16:creationId xmlns:a16="http://schemas.microsoft.com/office/drawing/2014/main" id="{17D28736-1232-C3EF-F4DD-926C2714BB94}"/>
                  </a:ext>
                </a:extLst>
              </p:cNvPr>
              <p:cNvSpPr/>
              <p:nvPr/>
            </p:nvSpPr>
            <p:spPr bwMode="auto">
              <a:xfrm>
                <a:off x="2119857" y="1293688"/>
                <a:ext cx="142732" cy="128411"/>
              </a:xfrm>
              <a:prstGeom prst="triangle">
                <a:avLst/>
              </a:prstGeom>
              <a:solidFill>
                <a:srgbClr val="FFCC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2" name="台形 31">
                <a:extLst>
                  <a:ext uri="{FF2B5EF4-FFF2-40B4-BE49-F238E27FC236}">
                    <a16:creationId xmlns:a16="http://schemas.microsoft.com/office/drawing/2014/main" id="{A9D269CE-2364-A595-EA47-923D9C2E6662}"/>
                  </a:ext>
                </a:extLst>
              </p:cNvPr>
              <p:cNvSpPr/>
              <p:nvPr/>
            </p:nvSpPr>
            <p:spPr bwMode="auto">
              <a:xfrm>
                <a:off x="2411690" y="1607737"/>
                <a:ext cx="105856" cy="88900"/>
              </a:xfrm>
              <a:prstGeom prst="trapezoid">
                <a:avLst>
                  <a:gd name="adj" fmla="val 7781"/>
                </a:avLst>
              </a:prstGeom>
              <a:solidFill>
                <a:srgbClr val="FFCC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dirty="0"/>
              </a:p>
            </p:txBody>
          </p:sp>
          <p:sp>
            <p:nvSpPr>
              <p:cNvPr id="33" name="楕円 32">
                <a:extLst>
                  <a:ext uri="{FF2B5EF4-FFF2-40B4-BE49-F238E27FC236}">
                    <a16:creationId xmlns:a16="http://schemas.microsoft.com/office/drawing/2014/main" id="{B7347CA8-ADBF-B5C4-15F0-1FD399694141}"/>
                  </a:ext>
                </a:extLst>
              </p:cNvPr>
              <p:cNvSpPr/>
              <p:nvPr/>
            </p:nvSpPr>
            <p:spPr bwMode="auto">
              <a:xfrm>
                <a:off x="2172008" y="996626"/>
                <a:ext cx="585220" cy="646386"/>
              </a:xfrm>
              <a:prstGeom prst="ellipse">
                <a:avLst/>
              </a:prstGeom>
              <a:solidFill>
                <a:srgbClr val="FFCC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4" name="月 33">
                <a:extLst>
                  <a:ext uri="{FF2B5EF4-FFF2-40B4-BE49-F238E27FC236}">
                    <a16:creationId xmlns:a16="http://schemas.microsoft.com/office/drawing/2014/main" id="{5E50C188-F664-7D64-E3A2-0EE63BD58D17}"/>
                  </a:ext>
                </a:extLst>
              </p:cNvPr>
              <p:cNvSpPr/>
              <p:nvPr/>
            </p:nvSpPr>
            <p:spPr bwMode="auto">
              <a:xfrm rot="5400000">
                <a:off x="2300685" y="760842"/>
                <a:ext cx="297062" cy="663710"/>
              </a:xfrm>
              <a:prstGeom prst="moon">
                <a:avLst>
                  <a:gd name="adj" fmla="val 65324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CE2F50F9-58C9-E424-1CF8-52E8844F3570}"/>
                  </a:ext>
                </a:extLst>
              </p:cNvPr>
              <p:cNvSpPr/>
              <p:nvPr/>
            </p:nvSpPr>
            <p:spPr bwMode="auto">
              <a:xfrm rot="13500000">
                <a:off x="2191997" y="2142977"/>
                <a:ext cx="197397" cy="546533"/>
              </a:xfrm>
              <a:custGeom>
                <a:avLst/>
                <a:gdLst>
                  <a:gd name="connsiteX0" fmla="*/ 6680 w 197397"/>
                  <a:gd name="connsiteY0" fmla="*/ 546533 h 546533"/>
                  <a:gd name="connsiteX1" fmla="*/ 37254 w 197397"/>
                  <a:gd name="connsiteY1" fmla="*/ 232744 h 546533"/>
                  <a:gd name="connsiteX2" fmla="*/ 0 w 197397"/>
                  <a:gd name="connsiteY2" fmla="*/ 22434 h 546533"/>
                  <a:gd name="connsiteX3" fmla="*/ 83725 w 197397"/>
                  <a:gd name="connsiteY3" fmla="*/ 0 h 546533"/>
                  <a:gd name="connsiteX4" fmla="*/ 165973 w 197397"/>
                  <a:gd name="connsiteY4" fmla="*/ 226528 h 546533"/>
                  <a:gd name="connsiteX5" fmla="*/ 166217 w 197397"/>
                  <a:gd name="connsiteY5" fmla="*/ 226528 h 546533"/>
                  <a:gd name="connsiteX6" fmla="*/ 166306 w 197397"/>
                  <a:gd name="connsiteY6" fmla="*/ 227445 h 546533"/>
                  <a:gd name="connsiteX7" fmla="*/ 166924 w 197397"/>
                  <a:gd name="connsiteY7" fmla="*/ 229147 h 546533"/>
                  <a:gd name="connsiteX8" fmla="*/ 166484 w 197397"/>
                  <a:gd name="connsiteY8" fmla="*/ 229265 h 546533"/>
                  <a:gd name="connsiteX9" fmla="*/ 197397 w 197397"/>
                  <a:gd name="connsiteY9" fmla="*/ 546533 h 5465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97397" h="546533">
                    <a:moveTo>
                      <a:pt x="6680" y="546533"/>
                    </a:moveTo>
                    <a:lnTo>
                      <a:pt x="37254" y="232744"/>
                    </a:lnTo>
                    <a:lnTo>
                      <a:pt x="0" y="22434"/>
                    </a:lnTo>
                    <a:lnTo>
                      <a:pt x="83725" y="0"/>
                    </a:lnTo>
                    <a:lnTo>
                      <a:pt x="165973" y="226528"/>
                    </a:lnTo>
                    <a:lnTo>
                      <a:pt x="166217" y="226528"/>
                    </a:lnTo>
                    <a:lnTo>
                      <a:pt x="166306" y="227445"/>
                    </a:lnTo>
                    <a:lnTo>
                      <a:pt x="166924" y="229147"/>
                    </a:lnTo>
                    <a:lnTo>
                      <a:pt x="166484" y="229265"/>
                    </a:lnTo>
                    <a:lnTo>
                      <a:pt x="197397" y="546533"/>
                    </a:ln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BF77F1FB-C334-8AF7-2D29-330B742B29D3}"/>
                  </a:ext>
                </a:extLst>
              </p:cNvPr>
              <p:cNvSpPr/>
              <p:nvPr/>
            </p:nvSpPr>
            <p:spPr bwMode="auto">
              <a:xfrm rot="9000000">
                <a:off x="2508198" y="2151124"/>
                <a:ext cx="197397" cy="546533"/>
              </a:xfrm>
              <a:custGeom>
                <a:avLst/>
                <a:gdLst>
                  <a:gd name="connsiteX0" fmla="*/ 6680 w 197397"/>
                  <a:gd name="connsiteY0" fmla="*/ 546533 h 546533"/>
                  <a:gd name="connsiteX1" fmla="*/ 37254 w 197397"/>
                  <a:gd name="connsiteY1" fmla="*/ 232744 h 546533"/>
                  <a:gd name="connsiteX2" fmla="*/ 0 w 197397"/>
                  <a:gd name="connsiteY2" fmla="*/ 22434 h 546533"/>
                  <a:gd name="connsiteX3" fmla="*/ 83725 w 197397"/>
                  <a:gd name="connsiteY3" fmla="*/ 0 h 546533"/>
                  <a:gd name="connsiteX4" fmla="*/ 165973 w 197397"/>
                  <a:gd name="connsiteY4" fmla="*/ 226528 h 546533"/>
                  <a:gd name="connsiteX5" fmla="*/ 166217 w 197397"/>
                  <a:gd name="connsiteY5" fmla="*/ 226528 h 546533"/>
                  <a:gd name="connsiteX6" fmla="*/ 166306 w 197397"/>
                  <a:gd name="connsiteY6" fmla="*/ 227445 h 546533"/>
                  <a:gd name="connsiteX7" fmla="*/ 166924 w 197397"/>
                  <a:gd name="connsiteY7" fmla="*/ 229147 h 546533"/>
                  <a:gd name="connsiteX8" fmla="*/ 166484 w 197397"/>
                  <a:gd name="connsiteY8" fmla="*/ 229265 h 546533"/>
                  <a:gd name="connsiteX9" fmla="*/ 197397 w 197397"/>
                  <a:gd name="connsiteY9" fmla="*/ 546533 h 5465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97397" h="546533">
                    <a:moveTo>
                      <a:pt x="6680" y="546533"/>
                    </a:moveTo>
                    <a:lnTo>
                      <a:pt x="37254" y="232744"/>
                    </a:lnTo>
                    <a:lnTo>
                      <a:pt x="0" y="22434"/>
                    </a:lnTo>
                    <a:lnTo>
                      <a:pt x="83725" y="0"/>
                    </a:lnTo>
                    <a:lnTo>
                      <a:pt x="165973" y="226528"/>
                    </a:lnTo>
                    <a:lnTo>
                      <a:pt x="166217" y="226528"/>
                    </a:lnTo>
                    <a:lnTo>
                      <a:pt x="166306" y="227445"/>
                    </a:lnTo>
                    <a:lnTo>
                      <a:pt x="166924" y="229147"/>
                    </a:lnTo>
                    <a:lnTo>
                      <a:pt x="166484" y="229265"/>
                    </a:lnTo>
                    <a:lnTo>
                      <a:pt x="197397" y="546533"/>
                    </a:ln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四角形: 上の 2 つの角を丸める 36">
                <a:extLst>
                  <a:ext uri="{FF2B5EF4-FFF2-40B4-BE49-F238E27FC236}">
                    <a16:creationId xmlns:a16="http://schemas.microsoft.com/office/drawing/2014/main" id="{17CE5F12-297C-D5F8-1D37-19BF462395D1}"/>
                  </a:ext>
                </a:extLst>
              </p:cNvPr>
              <p:cNvSpPr/>
              <p:nvPr/>
            </p:nvSpPr>
            <p:spPr bwMode="auto">
              <a:xfrm>
                <a:off x="2324665" y="1675995"/>
                <a:ext cx="279906" cy="579893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2">
                  <a:lumMod val="7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EBB1BD53-EDCE-E1AE-5E3B-DB6B71CFAE13}"/>
                  </a:ext>
                </a:extLst>
              </p:cNvPr>
              <p:cNvSpPr/>
              <p:nvPr/>
            </p:nvSpPr>
            <p:spPr bwMode="auto">
              <a:xfrm rot="19800000">
                <a:off x="2669966" y="2614000"/>
                <a:ext cx="183427" cy="94940"/>
              </a:xfrm>
              <a:custGeom>
                <a:avLst/>
                <a:gdLst>
                  <a:gd name="connsiteX0" fmla="*/ 45005 w 173903"/>
                  <a:gd name="connsiteY0" fmla="*/ 0 h 90010"/>
                  <a:gd name="connsiteX1" fmla="*/ 68167 w 173903"/>
                  <a:gd name="connsiteY1" fmla="*/ 0 h 90010"/>
                  <a:gd name="connsiteX2" fmla="*/ 107466 w 173903"/>
                  <a:gd name="connsiteY2" fmla="*/ 0 h 90010"/>
                  <a:gd name="connsiteX3" fmla="*/ 173903 w 173903"/>
                  <a:gd name="connsiteY3" fmla="*/ 0 h 90010"/>
                  <a:gd name="connsiteX4" fmla="*/ 173903 w 173903"/>
                  <a:gd name="connsiteY4" fmla="*/ 90010 h 90010"/>
                  <a:gd name="connsiteX5" fmla="*/ 152471 w 173903"/>
                  <a:gd name="connsiteY5" fmla="*/ 90010 h 90010"/>
                  <a:gd name="connsiteX6" fmla="*/ 68167 w 173903"/>
                  <a:gd name="connsiteY6" fmla="*/ 90010 h 90010"/>
                  <a:gd name="connsiteX7" fmla="*/ 0 w 173903"/>
                  <a:gd name="connsiteY7" fmla="*/ 90010 h 90010"/>
                  <a:gd name="connsiteX8" fmla="*/ 0 w 173903"/>
                  <a:gd name="connsiteY8" fmla="*/ 45005 h 90010"/>
                  <a:gd name="connsiteX9" fmla="*/ 45005 w 173903"/>
                  <a:gd name="connsiteY9" fmla="*/ 0 h 90010"/>
                  <a:gd name="connsiteX0" fmla="*/ 45005 w 173903"/>
                  <a:gd name="connsiteY0" fmla="*/ 0 h 90010"/>
                  <a:gd name="connsiteX1" fmla="*/ 68167 w 173903"/>
                  <a:gd name="connsiteY1" fmla="*/ 0 h 90010"/>
                  <a:gd name="connsiteX2" fmla="*/ 107466 w 173903"/>
                  <a:gd name="connsiteY2" fmla="*/ 0 h 90010"/>
                  <a:gd name="connsiteX3" fmla="*/ 173903 w 173903"/>
                  <a:gd name="connsiteY3" fmla="*/ 0 h 90010"/>
                  <a:gd name="connsiteX4" fmla="*/ 173903 w 173903"/>
                  <a:gd name="connsiteY4" fmla="*/ 90010 h 90010"/>
                  <a:gd name="connsiteX5" fmla="*/ 152471 w 173903"/>
                  <a:gd name="connsiteY5" fmla="*/ 90010 h 90010"/>
                  <a:gd name="connsiteX6" fmla="*/ 0 w 173903"/>
                  <a:gd name="connsiteY6" fmla="*/ 90010 h 90010"/>
                  <a:gd name="connsiteX7" fmla="*/ 0 w 173903"/>
                  <a:gd name="connsiteY7" fmla="*/ 45005 h 90010"/>
                  <a:gd name="connsiteX8" fmla="*/ 45005 w 173903"/>
                  <a:gd name="connsiteY8" fmla="*/ 0 h 90010"/>
                  <a:gd name="connsiteX0" fmla="*/ 45005 w 173903"/>
                  <a:gd name="connsiteY0" fmla="*/ 0 h 90010"/>
                  <a:gd name="connsiteX1" fmla="*/ 68167 w 173903"/>
                  <a:gd name="connsiteY1" fmla="*/ 0 h 90010"/>
                  <a:gd name="connsiteX2" fmla="*/ 173903 w 173903"/>
                  <a:gd name="connsiteY2" fmla="*/ 0 h 90010"/>
                  <a:gd name="connsiteX3" fmla="*/ 173903 w 173903"/>
                  <a:gd name="connsiteY3" fmla="*/ 90010 h 90010"/>
                  <a:gd name="connsiteX4" fmla="*/ 152471 w 173903"/>
                  <a:gd name="connsiteY4" fmla="*/ 90010 h 90010"/>
                  <a:gd name="connsiteX5" fmla="*/ 0 w 173903"/>
                  <a:gd name="connsiteY5" fmla="*/ 90010 h 90010"/>
                  <a:gd name="connsiteX6" fmla="*/ 0 w 173903"/>
                  <a:gd name="connsiteY6" fmla="*/ 45005 h 90010"/>
                  <a:gd name="connsiteX7" fmla="*/ 45005 w 173903"/>
                  <a:gd name="connsiteY7" fmla="*/ 0 h 90010"/>
                  <a:gd name="connsiteX0" fmla="*/ 45005 w 173903"/>
                  <a:gd name="connsiteY0" fmla="*/ 0 h 90010"/>
                  <a:gd name="connsiteX1" fmla="*/ 173903 w 173903"/>
                  <a:gd name="connsiteY1" fmla="*/ 0 h 90010"/>
                  <a:gd name="connsiteX2" fmla="*/ 173903 w 173903"/>
                  <a:gd name="connsiteY2" fmla="*/ 90010 h 90010"/>
                  <a:gd name="connsiteX3" fmla="*/ 152471 w 173903"/>
                  <a:gd name="connsiteY3" fmla="*/ 90010 h 90010"/>
                  <a:gd name="connsiteX4" fmla="*/ 0 w 173903"/>
                  <a:gd name="connsiteY4" fmla="*/ 90010 h 90010"/>
                  <a:gd name="connsiteX5" fmla="*/ 0 w 173903"/>
                  <a:gd name="connsiteY5" fmla="*/ 45005 h 90010"/>
                  <a:gd name="connsiteX6" fmla="*/ 45005 w 173903"/>
                  <a:gd name="connsiteY6" fmla="*/ 0 h 90010"/>
                  <a:gd name="connsiteX0" fmla="*/ 45005 w 173903"/>
                  <a:gd name="connsiteY0" fmla="*/ 0 h 90010"/>
                  <a:gd name="connsiteX1" fmla="*/ 173903 w 173903"/>
                  <a:gd name="connsiteY1" fmla="*/ 0 h 90010"/>
                  <a:gd name="connsiteX2" fmla="*/ 173903 w 173903"/>
                  <a:gd name="connsiteY2" fmla="*/ 90010 h 90010"/>
                  <a:gd name="connsiteX3" fmla="*/ 0 w 173903"/>
                  <a:gd name="connsiteY3" fmla="*/ 90010 h 90010"/>
                  <a:gd name="connsiteX4" fmla="*/ 0 w 173903"/>
                  <a:gd name="connsiteY4" fmla="*/ 45005 h 90010"/>
                  <a:gd name="connsiteX5" fmla="*/ 45005 w 173903"/>
                  <a:gd name="connsiteY5" fmla="*/ 0 h 90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73903" h="90010">
                    <a:moveTo>
                      <a:pt x="45005" y="0"/>
                    </a:moveTo>
                    <a:lnTo>
                      <a:pt x="173903" y="0"/>
                    </a:lnTo>
                    <a:lnTo>
                      <a:pt x="173903" y="90010"/>
                    </a:lnTo>
                    <a:lnTo>
                      <a:pt x="0" y="90010"/>
                    </a:lnTo>
                    <a:lnTo>
                      <a:pt x="0" y="45005"/>
                    </a:lnTo>
                    <a:cubicBezTo>
                      <a:pt x="0" y="20149"/>
                      <a:pt x="20149" y="0"/>
                      <a:pt x="45005" y="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1921FD9B-0F40-3804-35CF-51A3E4FB37C0}"/>
                  </a:ext>
                </a:extLst>
              </p:cNvPr>
              <p:cNvSpPr/>
              <p:nvPr/>
            </p:nvSpPr>
            <p:spPr bwMode="auto">
              <a:xfrm rot="1800000">
                <a:off x="2004991" y="2603218"/>
                <a:ext cx="183427" cy="94940"/>
              </a:xfrm>
              <a:custGeom>
                <a:avLst/>
                <a:gdLst>
                  <a:gd name="connsiteX0" fmla="*/ 45005 w 173903"/>
                  <a:gd name="connsiteY0" fmla="*/ 0 h 90010"/>
                  <a:gd name="connsiteX1" fmla="*/ 68167 w 173903"/>
                  <a:gd name="connsiteY1" fmla="*/ 0 h 90010"/>
                  <a:gd name="connsiteX2" fmla="*/ 107466 w 173903"/>
                  <a:gd name="connsiteY2" fmla="*/ 0 h 90010"/>
                  <a:gd name="connsiteX3" fmla="*/ 173903 w 173903"/>
                  <a:gd name="connsiteY3" fmla="*/ 0 h 90010"/>
                  <a:gd name="connsiteX4" fmla="*/ 173903 w 173903"/>
                  <a:gd name="connsiteY4" fmla="*/ 90010 h 90010"/>
                  <a:gd name="connsiteX5" fmla="*/ 152471 w 173903"/>
                  <a:gd name="connsiteY5" fmla="*/ 90010 h 90010"/>
                  <a:gd name="connsiteX6" fmla="*/ 68167 w 173903"/>
                  <a:gd name="connsiteY6" fmla="*/ 90010 h 90010"/>
                  <a:gd name="connsiteX7" fmla="*/ 0 w 173903"/>
                  <a:gd name="connsiteY7" fmla="*/ 90010 h 90010"/>
                  <a:gd name="connsiteX8" fmla="*/ 0 w 173903"/>
                  <a:gd name="connsiteY8" fmla="*/ 45005 h 90010"/>
                  <a:gd name="connsiteX9" fmla="*/ 45005 w 173903"/>
                  <a:gd name="connsiteY9" fmla="*/ 0 h 90010"/>
                  <a:gd name="connsiteX0" fmla="*/ 45005 w 173903"/>
                  <a:gd name="connsiteY0" fmla="*/ 0 h 90010"/>
                  <a:gd name="connsiteX1" fmla="*/ 68167 w 173903"/>
                  <a:gd name="connsiteY1" fmla="*/ 0 h 90010"/>
                  <a:gd name="connsiteX2" fmla="*/ 107466 w 173903"/>
                  <a:gd name="connsiteY2" fmla="*/ 0 h 90010"/>
                  <a:gd name="connsiteX3" fmla="*/ 173903 w 173903"/>
                  <a:gd name="connsiteY3" fmla="*/ 0 h 90010"/>
                  <a:gd name="connsiteX4" fmla="*/ 173903 w 173903"/>
                  <a:gd name="connsiteY4" fmla="*/ 90010 h 90010"/>
                  <a:gd name="connsiteX5" fmla="*/ 152471 w 173903"/>
                  <a:gd name="connsiteY5" fmla="*/ 90010 h 90010"/>
                  <a:gd name="connsiteX6" fmla="*/ 0 w 173903"/>
                  <a:gd name="connsiteY6" fmla="*/ 90010 h 90010"/>
                  <a:gd name="connsiteX7" fmla="*/ 0 w 173903"/>
                  <a:gd name="connsiteY7" fmla="*/ 45005 h 90010"/>
                  <a:gd name="connsiteX8" fmla="*/ 45005 w 173903"/>
                  <a:gd name="connsiteY8" fmla="*/ 0 h 90010"/>
                  <a:gd name="connsiteX0" fmla="*/ 45005 w 173903"/>
                  <a:gd name="connsiteY0" fmla="*/ 0 h 90010"/>
                  <a:gd name="connsiteX1" fmla="*/ 68167 w 173903"/>
                  <a:gd name="connsiteY1" fmla="*/ 0 h 90010"/>
                  <a:gd name="connsiteX2" fmla="*/ 173903 w 173903"/>
                  <a:gd name="connsiteY2" fmla="*/ 0 h 90010"/>
                  <a:gd name="connsiteX3" fmla="*/ 173903 w 173903"/>
                  <a:gd name="connsiteY3" fmla="*/ 90010 h 90010"/>
                  <a:gd name="connsiteX4" fmla="*/ 152471 w 173903"/>
                  <a:gd name="connsiteY4" fmla="*/ 90010 h 90010"/>
                  <a:gd name="connsiteX5" fmla="*/ 0 w 173903"/>
                  <a:gd name="connsiteY5" fmla="*/ 90010 h 90010"/>
                  <a:gd name="connsiteX6" fmla="*/ 0 w 173903"/>
                  <a:gd name="connsiteY6" fmla="*/ 45005 h 90010"/>
                  <a:gd name="connsiteX7" fmla="*/ 45005 w 173903"/>
                  <a:gd name="connsiteY7" fmla="*/ 0 h 90010"/>
                  <a:gd name="connsiteX0" fmla="*/ 45005 w 173903"/>
                  <a:gd name="connsiteY0" fmla="*/ 0 h 90010"/>
                  <a:gd name="connsiteX1" fmla="*/ 173903 w 173903"/>
                  <a:gd name="connsiteY1" fmla="*/ 0 h 90010"/>
                  <a:gd name="connsiteX2" fmla="*/ 173903 w 173903"/>
                  <a:gd name="connsiteY2" fmla="*/ 90010 h 90010"/>
                  <a:gd name="connsiteX3" fmla="*/ 152471 w 173903"/>
                  <a:gd name="connsiteY3" fmla="*/ 90010 h 90010"/>
                  <a:gd name="connsiteX4" fmla="*/ 0 w 173903"/>
                  <a:gd name="connsiteY4" fmla="*/ 90010 h 90010"/>
                  <a:gd name="connsiteX5" fmla="*/ 0 w 173903"/>
                  <a:gd name="connsiteY5" fmla="*/ 45005 h 90010"/>
                  <a:gd name="connsiteX6" fmla="*/ 45005 w 173903"/>
                  <a:gd name="connsiteY6" fmla="*/ 0 h 90010"/>
                  <a:gd name="connsiteX0" fmla="*/ 45005 w 173903"/>
                  <a:gd name="connsiteY0" fmla="*/ 0 h 90010"/>
                  <a:gd name="connsiteX1" fmla="*/ 173903 w 173903"/>
                  <a:gd name="connsiteY1" fmla="*/ 0 h 90010"/>
                  <a:gd name="connsiteX2" fmla="*/ 173903 w 173903"/>
                  <a:gd name="connsiteY2" fmla="*/ 90010 h 90010"/>
                  <a:gd name="connsiteX3" fmla="*/ 0 w 173903"/>
                  <a:gd name="connsiteY3" fmla="*/ 90010 h 90010"/>
                  <a:gd name="connsiteX4" fmla="*/ 0 w 173903"/>
                  <a:gd name="connsiteY4" fmla="*/ 45005 h 90010"/>
                  <a:gd name="connsiteX5" fmla="*/ 45005 w 173903"/>
                  <a:gd name="connsiteY5" fmla="*/ 0 h 90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73903" h="90010">
                    <a:moveTo>
                      <a:pt x="45005" y="0"/>
                    </a:moveTo>
                    <a:lnTo>
                      <a:pt x="173903" y="0"/>
                    </a:lnTo>
                    <a:lnTo>
                      <a:pt x="173903" y="90010"/>
                    </a:lnTo>
                    <a:lnTo>
                      <a:pt x="0" y="90010"/>
                    </a:lnTo>
                    <a:lnTo>
                      <a:pt x="0" y="45005"/>
                    </a:lnTo>
                    <a:cubicBezTo>
                      <a:pt x="0" y="20149"/>
                      <a:pt x="20149" y="0"/>
                      <a:pt x="45005" y="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0" name="月 39">
                <a:extLst>
                  <a:ext uri="{FF2B5EF4-FFF2-40B4-BE49-F238E27FC236}">
                    <a16:creationId xmlns:a16="http://schemas.microsoft.com/office/drawing/2014/main" id="{16B7E693-0A36-FF99-687F-740F238CC627}"/>
                  </a:ext>
                </a:extLst>
              </p:cNvPr>
              <p:cNvSpPr/>
              <p:nvPr/>
            </p:nvSpPr>
            <p:spPr bwMode="auto">
              <a:xfrm rot="10800000">
                <a:off x="2517546" y="994962"/>
                <a:ext cx="279398" cy="644524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1" name="楕円 40">
                <a:extLst>
                  <a:ext uri="{FF2B5EF4-FFF2-40B4-BE49-F238E27FC236}">
                    <a16:creationId xmlns:a16="http://schemas.microsoft.com/office/drawing/2014/main" id="{56696658-504B-AE2C-B5C4-63784B3326A6}"/>
                  </a:ext>
                </a:extLst>
              </p:cNvPr>
              <p:cNvSpPr/>
              <p:nvPr/>
            </p:nvSpPr>
            <p:spPr bwMode="auto">
              <a:xfrm>
                <a:off x="2481879" y="1236263"/>
                <a:ext cx="197591" cy="198816"/>
              </a:xfrm>
              <a:prstGeom prst="ellipse">
                <a:avLst/>
              </a:prstGeom>
              <a:solidFill>
                <a:srgbClr val="FFCC99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2" name="楕円 41">
                <a:extLst>
                  <a:ext uri="{FF2B5EF4-FFF2-40B4-BE49-F238E27FC236}">
                    <a16:creationId xmlns:a16="http://schemas.microsoft.com/office/drawing/2014/main" id="{F77FA2E9-9347-580D-58AC-0C42B89C4FE0}"/>
                  </a:ext>
                </a:extLst>
              </p:cNvPr>
              <p:cNvSpPr/>
              <p:nvPr/>
            </p:nvSpPr>
            <p:spPr bwMode="auto">
              <a:xfrm>
                <a:off x="2199866" y="1210862"/>
                <a:ext cx="124799" cy="158777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楕円 42">
                <a:extLst>
                  <a:ext uri="{FF2B5EF4-FFF2-40B4-BE49-F238E27FC236}">
                    <a16:creationId xmlns:a16="http://schemas.microsoft.com/office/drawing/2014/main" id="{DB34E363-F4FB-0CFA-C87A-E3C2F1328D78}"/>
                  </a:ext>
                </a:extLst>
              </p:cNvPr>
              <p:cNvSpPr/>
              <p:nvPr/>
            </p:nvSpPr>
            <p:spPr bwMode="auto">
              <a:xfrm>
                <a:off x="2213990" y="1254914"/>
                <a:ext cx="48599" cy="706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44" name="グループ化 43">
                <a:extLst>
                  <a:ext uri="{FF2B5EF4-FFF2-40B4-BE49-F238E27FC236}">
                    <a16:creationId xmlns:a16="http://schemas.microsoft.com/office/drawing/2014/main" id="{51F06E66-07F1-822B-D9A5-86C459554444}"/>
                  </a:ext>
                </a:extLst>
              </p:cNvPr>
              <p:cNvGrpSpPr/>
              <p:nvPr/>
            </p:nvGrpSpPr>
            <p:grpSpPr>
              <a:xfrm>
                <a:off x="2592125" y="1696921"/>
                <a:ext cx="353472" cy="567859"/>
                <a:chOff x="5888596" y="3734084"/>
                <a:chExt cx="353472" cy="567859"/>
              </a:xfrm>
            </p:grpSpPr>
            <p:sp>
              <p:nvSpPr>
                <p:cNvPr id="47" name="フリーフォーム: 図形 46">
                  <a:extLst>
                    <a:ext uri="{FF2B5EF4-FFF2-40B4-BE49-F238E27FC236}">
                      <a16:creationId xmlns:a16="http://schemas.microsoft.com/office/drawing/2014/main" id="{F255E888-B08A-A057-56B2-00945F6130C3}"/>
                    </a:ext>
                  </a:extLst>
                </p:cNvPr>
                <p:cNvSpPr/>
                <p:nvPr/>
              </p:nvSpPr>
              <p:spPr bwMode="auto">
                <a:xfrm rot="18900000" flipH="1">
                  <a:off x="6070826" y="4106181"/>
                  <a:ext cx="171242" cy="195762"/>
                </a:xfrm>
                <a:custGeom>
                  <a:avLst/>
                  <a:gdLst>
                    <a:gd name="connsiteX0" fmla="*/ 264588 w 574249"/>
                    <a:gd name="connsiteY0" fmla="*/ 656474 h 656474"/>
                    <a:gd name="connsiteX1" fmla="*/ 220746 w 574249"/>
                    <a:gd name="connsiteY1" fmla="*/ 612632 h 656474"/>
                    <a:gd name="connsiteX2" fmla="*/ 220746 w 574249"/>
                    <a:gd name="connsiteY2" fmla="*/ 336956 h 656474"/>
                    <a:gd name="connsiteX3" fmla="*/ 206910 w 574249"/>
                    <a:gd name="connsiteY3" fmla="*/ 336956 h 656474"/>
                    <a:gd name="connsiteX4" fmla="*/ 192304 w 574249"/>
                    <a:gd name="connsiteY4" fmla="*/ 565925 h 656474"/>
                    <a:gd name="connsiteX5" fmla="*/ 145760 w 574249"/>
                    <a:gd name="connsiteY5" fmla="*/ 606888 h 656474"/>
                    <a:gd name="connsiteX6" fmla="*/ 104798 w 574249"/>
                    <a:gd name="connsiteY6" fmla="*/ 560344 h 656474"/>
                    <a:gd name="connsiteX7" fmla="*/ 119048 w 574249"/>
                    <a:gd name="connsiteY7" fmla="*/ 336956 h 656474"/>
                    <a:gd name="connsiteX8" fmla="*/ 108559 w 574249"/>
                    <a:gd name="connsiteY8" fmla="*/ 336956 h 656474"/>
                    <a:gd name="connsiteX9" fmla="*/ 68930 w 574249"/>
                    <a:gd name="connsiteY9" fmla="*/ 498632 h 656474"/>
                    <a:gd name="connsiteX10" fmla="*/ 26648 w 574249"/>
                    <a:gd name="connsiteY10" fmla="*/ 524267 h 656474"/>
                    <a:gd name="connsiteX11" fmla="*/ 1013 w 574249"/>
                    <a:gd name="connsiteY11" fmla="*/ 481985 h 656474"/>
                    <a:gd name="connsiteX12" fmla="*/ 54060 w 574249"/>
                    <a:gd name="connsiteY12" fmla="*/ 265561 h 656474"/>
                    <a:gd name="connsiteX13" fmla="*/ 54060 w 574249"/>
                    <a:gd name="connsiteY13" fmla="*/ 168478 h 656474"/>
                    <a:gd name="connsiteX14" fmla="*/ 222538 w 574249"/>
                    <a:gd name="connsiteY14" fmla="*/ 0 h 656474"/>
                    <a:gd name="connsiteX15" fmla="*/ 233113 w 574249"/>
                    <a:gd name="connsiteY15" fmla="*/ 0 h 656474"/>
                    <a:gd name="connsiteX16" fmla="*/ 388351 w 574249"/>
                    <a:gd name="connsiteY16" fmla="*/ 102899 h 656474"/>
                    <a:gd name="connsiteX17" fmla="*/ 398529 w 574249"/>
                    <a:gd name="connsiteY17" fmla="*/ 153311 h 656474"/>
                    <a:gd name="connsiteX18" fmla="*/ 557945 w 574249"/>
                    <a:gd name="connsiteY18" fmla="*/ 294988 h 656474"/>
                    <a:gd name="connsiteX19" fmla="*/ 561984 w 574249"/>
                    <a:gd name="connsiteY19" fmla="*/ 363556 h 656474"/>
                    <a:gd name="connsiteX20" fmla="*/ 493416 w 574249"/>
                    <a:gd name="connsiteY20" fmla="*/ 367596 h 656474"/>
                    <a:gd name="connsiteX21" fmla="*/ 401591 w 574249"/>
                    <a:gd name="connsiteY21" fmla="*/ 285988 h 656474"/>
                    <a:gd name="connsiteX22" fmla="*/ 401591 w 574249"/>
                    <a:gd name="connsiteY22" fmla="*/ 335384 h 656474"/>
                    <a:gd name="connsiteX23" fmla="*/ 433724 w 574249"/>
                    <a:gd name="connsiteY23" fmla="*/ 560729 h 656474"/>
                    <a:gd name="connsiteX24" fmla="*/ 396511 w 574249"/>
                    <a:gd name="connsiteY24" fmla="*/ 610321 h 656474"/>
                    <a:gd name="connsiteX25" fmla="*/ 346919 w 574249"/>
                    <a:gd name="connsiteY25" fmla="*/ 573107 h 656474"/>
                    <a:gd name="connsiteX26" fmla="*/ 313244 w 574249"/>
                    <a:gd name="connsiteY26" fmla="*/ 336956 h 656474"/>
                    <a:gd name="connsiteX27" fmla="*/ 308430 w 574249"/>
                    <a:gd name="connsiteY27" fmla="*/ 336956 h 656474"/>
                    <a:gd name="connsiteX28" fmla="*/ 308430 w 574249"/>
                    <a:gd name="connsiteY28" fmla="*/ 612632 h 656474"/>
                    <a:gd name="connsiteX29" fmla="*/ 264588 w 574249"/>
                    <a:gd name="connsiteY29" fmla="*/ 656474 h 6564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574249" h="656474">
                      <a:moveTo>
                        <a:pt x="264588" y="656474"/>
                      </a:moveTo>
                      <a:cubicBezTo>
                        <a:pt x="240375" y="656474"/>
                        <a:pt x="220746" y="636845"/>
                        <a:pt x="220746" y="612632"/>
                      </a:cubicBezTo>
                      <a:lnTo>
                        <a:pt x="220746" y="336956"/>
                      </a:lnTo>
                      <a:lnTo>
                        <a:pt x="206910" y="336956"/>
                      </a:lnTo>
                      <a:lnTo>
                        <a:pt x="192304" y="565925"/>
                      </a:lnTo>
                      <a:cubicBezTo>
                        <a:pt x="190763" y="590089"/>
                        <a:pt x="169924" y="608429"/>
                        <a:pt x="145760" y="606888"/>
                      </a:cubicBezTo>
                      <a:cubicBezTo>
                        <a:pt x="121596" y="605346"/>
                        <a:pt x="103257" y="584508"/>
                        <a:pt x="104798" y="560344"/>
                      </a:cubicBezTo>
                      <a:lnTo>
                        <a:pt x="119048" y="336956"/>
                      </a:lnTo>
                      <a:lnTo>
                        <a:pt x="108559" y="336956"/>
                      </a:lnTo>
                      <a:lnTo>
                        <a:pt x="68930" y="498632"/>
                      </a:lnTo>
                      <a:cubicBezTo>
                        <a:pt x="64333" y="517387"/>
                        <a:pt x="45403" y="528864"/>
                        <a:pt x="26648" y="524267"/>
                      </a:cubicBezTo>
                      <a:cubicBezTo>
                        <a:pt x="7893" y="519670"/>
                        <a:pt x="-3584" y="500740"/>
                        <a:pt x="1013" y="481985"/>
                      </a:cubicBezTo>
                      <a:lnTo>
                        <a:pt x="54060" y="265561"/>
                      </a:lnTo>
                      <a:lnTo>
                        <a:pt x="54060" y="168478"/>
                      </a:lnTo>
                      <a:cubicBezTo>
                        <a:pt x="54060" y="75430"/>
                        <a:pt x="129490" y="0"/>
                        <a:pt x="222538" y="0"/>
                      </a:cubicBezTo>
                      <a:lnTo>
                        <a:pt x="233113" y="0"/>
                      </a:lnTo>
                      <a:cubicBezTo>
                        <a:pt x="302899" y="0"/>
                        <a:pt x="362775" y="42430"/>
                        <a:pt x="388351" y="102899"/>
                      </a:cubicBezTo>
                      <a:lnTo>
                        <a:pt x="398529" y="153311"/>
                      </a:lnTo>
                      <a:lnTo>
                        <a:pt x="557945" y="294988"/>
                      </a:lnTo>
                      <a:cubicBezTo>
                        <a:pt x="577995" y="312808"/>
                        <a:pt x="579803" y="343506"/>
                        <a:pt x="561984" y="363556"/>
                      </a:cubicBezTo>
                      <a:cubicBezTo>
                        <a:pt x="544165" y="383607"/>
                        <a:pt x="513466" y="385415"/>
                        <a:pt x="493416" y="367596"/>
                      </a:cubicBezTo>
                      <a:lnTo>
                        <a:pt x="401591" y="285988"/>
                      </a:lnTo>
                      <a:lnTo>
                        <a:pt x="401591" y="335384"/>
                      </a:lnTo>
                      <a:lnTo>
                        <a:pt x="433724" y="560729"/>
                      </a:lnTo>
                      <a:cubicBezTo>
                        <a:pt x="437143" y="584699"/>
                        <a:pt x="420481" y="606903"/>
                        <a:pt x="396511" y="610321"/>
                      </a:cubicBezTo>
                      <a:cubicBezTo>
                        <a:pt x="372540" y="613739"/>
                        <a:pt x="350337" y="597077"/>
                        <a:pt x="346919" y="573107"/>
                      </a:cubicBezTo>
                      <a:lnTo>
                        <a:pt x="313244" y="336956"/>
                      </a:lnTo>
                      <a:lnTo>
                        <a:pt x="308430" y="336956"/>
                      </a:lnTo>
                      <a:lnTo>
                        <a:pt x="308430" y="612632"/>
                      </a:lnTo>
                      <a:cubicBezTo>
                        <a:pt x="308430" y="636845"/>
                        <a:pt x="288801" y="656474"/>
                        <a:pt x="264588" y="65647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48" name="四角形: 上の 2 つの角を丸める 213">
                  <a:extLst>
                    <a:ext uri="{FF2B5EF4-FFF2-40B4-BE49-F238E27FC236}">
                      <a16:creationId xmlns:a16="http://schemas.microsoft.com/office/drawing/2014/main" id="{B4D73043-9F80-B247-693F-83BBA4A8DA8C}"/>
                    </a:ext>
                  </a:extLst>
                </p:cNvPr>
                <p:cNvSpPr/>
                <p:nvPr/>
              </p:nvSpPr>
              <p:spPr bwMode="auto">
                <a:xfrm rot="18900000">
                  <a:off x="5888596" y="3734084"/>
                  <a:ext cx="103076" cy="472136"/>
                </a:xfrm>
                <a:custGeom>
                  <a:avLst/>
                  <a:gdLst>
                    <a:gd name="connsiteX0" fmla="*/ 0 w 103076"/>
                    <a:gd name="connsiteY0" fmla="*/ 0 h 472136"/>
                    <a:gd name="connsiteX1" fmla="*/ 103076 w 103076"/>
                    <a:gd name="connsiteY1" fmla="*/ 0 h 472136"/>
                    <a:gd name="connsiteX2" fmla="*/ 103076 w 103076"/>
                    <a:gd name="connsiteY2" fmla="*/ 0 h 472136"/>
                    <a:gd name="connsiteX3" fmla="*/ 103076 w 103076"/>
                    <a:gd name="connsiteY3" fmla="*/ 472136 h 472136"/>
                    <a:gd name="connsiteX4" fmla="*/ 103076 w 103076"/>
                    <a:gd name="connsiteY4" fmla="*/ 472136 h 472136"/>
                    <a:gd name="connsiteX5" fmla="*/ 0 w 103076"/>
                    <a:gd name="connsiteY5" fmla="*/ 472136 h 472136"/>
                    <a:gd name="connsiteX6" fmla="*/ 0 w 103076"/>
                    <a:gd name="connsiteY6" fmla="*/ 472136 h 472136"/>
                    <a:gd name="connsiteX7" fmla="*/ 0 w 103076"/>
                    <a:gd name="connsiteY7" fmla="*/ 0 h 472136"/>
                    <a:gd name="connsiteX8" fmla="*/ 0 w 103076"/>
                    <a:gd name="connsiteY8" fmla="*/ 0 h 472136"/>
                    <a:gd name="connsiteX0" fmla="*/ 0 w 103076"/>
                    <a:gd name="connsiteY0" fmla="*/ 125611 h 597747"/>
                    <a:gd name="connsiteX1" fmla="*/ 71256 w 103076"/>
                    <a:gd name="connsiteY1" fmla="*/ 0 h 597747"/>
                    <a:gd name="connsiteX2" fmla="*/ 103076 w 103076"/>
                    <a:gd name="connsiteY2" fmla="*/ 125611 h 597747"/>
                    <a:gd name="connsiteX3" fmla="*/ 103076 w 103076"/>
                    <a:gd name="connsiteY3" fmla="*/ 125611 h 597747"/>
                    <a:gd name="connsiteX4" fmla="*/ 103076 w 103076"/>
                    <a:gd name="connsiteY4" fmla="*/ 597747 h 597747"/>
                    <a:gd name="connsiteX5" fmla="*/ 103076 w 103076"/>
                    <a:gd name="connsiteY5" fmla="*/ 597747 h 597747"/>
                    <a:gd name="connsiteX6" fmla="*/ 0 w 103076"/>
                    <a:gd name="connsiteY6" fmla="*/ 597747 h 597747"/>
                    <a:gd name="connsiteX7" fmla="*/ 0 w 103076"/>
                    <a:gd name="connsiteY7" fmla="*/ 597747 h 597747"/>
                    <a:gd name="connsiteX8" fmla="*/ 0 w 103076"/>
                    <a:gd name="connsiteY8" fmla="*/ 125611 h 597747"/>
                    <a:gd name="connsiteX9" fmla="*/ 0 w 103076"/>
                    <a:gd name="connsiteY9" fmla="*/ 125611 h 597747"/>
                    <a:gd name="connsiteX0" fmla="*/ 71256 w 162696"/>
                    <a:gd name="connsiteY0" fmla="*/ 0 h 597747"/>
                    <a:gd name="connsiteX1" fmla="*/ 103076 w 162696"/>
                    <a:gd name="connsiteY1" fmla="*/ 125611 h 597747"/>
                    <a:gd name="connsiteX2" fmla="*/ 103076 w 162696"/>
                    <a:gd name="connsiteY2" fmla="*/ 125611 h 597747"/>
                    <a:gd name="connsiteX3" fmla="*/ 103076 w 162696"/>
                    <a:gd name="connsiteY3" fmla="*/ 597747 h 597747"/>
                    <a:gd name="connsiteX4" fmla="*/ 103076 w 162696"/>
                    <a:gd name="connsiteY4" fmla="*/ 597747 h 597747"/>
                    <a:gd name="connsiteX5" fmla="*/ 0 w 162696"/>
                    <a:gd name="connsiteY5" fmla="*/ 597747 h 597747"/>
                    <a:gd name="connsiteX6" fmla="*/ 0 w 162696"/>
                    <a:gd name="connsiteY6" fmla="*/ 597747 h 597747"/>
                    <a:gd name="connsiteX7" fmla="*/ 0 w 162696"/>
                    <a:gd name="connsiteY7" fmla="*/ 125611 h 597747"/>
                    <a:gd name="connsiteX8" fmla="*/ 0 w 162696"/>
                    <a:gd name="connsiteY8" fmla="*/ 125611 h 597747"/>
                    <a:gd name="connsiteX9" fmla="*/ 162696 w 162696"/>
                    <a:gd name="connsiteY9" fmla="*/ 91440 h 597747"/>
                    <a:gd name="connsiteX0" fmla="*/ 103076 w 162696"/>
                    <a:gd name="connsiteY0" fmla="*/ 67579 h 539715"/>
                    <a:gd name="connsiteX1" fmla="*/ 103076 w 162696"/>
                    <a:gd name="connsiteY1" fmla="*/ 67579 h 539715"/>
                    <a:gd name="connsiteX2" fmla="*/ 103076 w 162696"/>
                    <a:gd name="connsiteY2" fmla="*/ 539715 h 539715"/>
                    <a:gd name="connsiteX3" fmla="*/ 103076 w 162696"/>
                    <a:gd name="connsiteY3" fmla="*/ 539715 h 539715"/>
                    <a:gd name="connsiteX4" fmla="*/ 0 w 162696"/>
                    <a:gd name="connsiteY4" fmla="*/ 539715 h 539715"/>
                    <a:gd name="connsiteX5" fmla="*/ 0 w 162696"/>
                    <a:gd name="connsiteY5" fmla="*/ 539715 h 539715"/>
                    <a:gd name="connsiteX6" fmla="*/ 0 w 162696"/>
                    <a:gd name="connsiteY6" fmla="*/ 67579 h 539715"/>
                    <a:gd name="connsiteX7" fmla="*/ 0 w 162696"/>
                    <a:gd name="connsiteY7" fmla="*/ 67579 h 539715"/>
                    <a:gd name="connsiteX8" fmla="*/ 162696 w 162696"/>
                    <a:gd name="connsiteY8" fmla="*/ 33408 h 539715"/>
                    <a:gd name="connsiteX0" fmla="*/ 103076 w 103076"/>
                    <a:gd name="connsiteY0" fmla="*/ 0 h 472136"/>
                    <a:gd name="connsiteX1" fmla="*/ 103076 w 103076"/>
                    <a:gd name="connsiteY1" fmla="*/ 0 h 472136"/>
                    <a:gd name="connsiteX2" fmla="*/ 103076 w 103076"/>
                    <a:gd name="connsiteY2" fmla="*/ 472136 h 472136"/>
                    <a:gd name="connsiteX3" fmla="*/ 103076 w 103076"/>
                    <a:gd name="connsiteY3" fmla="*/ 472136 h 472136"/>
                    <a:gd name="connsiteX4" fmla="*/ 0 w 103076"/>
                    <a:gd name="connsiteY4" fmla="*/ 472136 h 472136"/>
                    <a:gd name="connsiteX5" fmla="*/ 0 w 103076"/>
                    <a:gd name="connsiteY5" fmla="*/ 472136 h 472136"/>
                    <a:gd name="connsiteX6" fmla="*/ 0 w 103076"/>
                    <a:gd name="connsiteY6" fmla="*/ 0 h 472136"/>
                    <a:gd name="connsiteX7" fmla="*/ 0 w 103076"/>
                    <a:gd name="connsiteY7" fmla="*/ 0 h 4721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3076" h="472136">
                      <a:moveTo>
                        <a:pt x="103076" y="0"/>
                      </a:moveTo>
                      <a:lnTo>
                        <a:pt x="103076" y="0"/>
                      </a:lnTo>
                      <a:lnTo>
                        <a:pt x="103076" y="472136"/>
                      </a:lnTo>
                      <a:lnTo>
                        <a:pt x="103076" y="472136"/>
                      </a:lnTo>
                      <a:lnTo>
                        <a:pt x="0" y="472136"/>
                      </a:lnTo>
                      <a:lnTo>
                        <a:pt x="0" y="472136"/>
                      </a:lnTo>
                      <a:lnTo>
                        <a:pt x="0" y="0"/>
                      </a:lnTo>
                      <a:lnTo>
                        <a:pt x="0" y="0"/>
                      </a:lnTo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4B73A39B-E850-F6B3-BF34-2BE261F50DF4}"/>
                  </a:ext>
                </a:extLst>
              </p:cNvPr>
              <p:cNvSpPr/>
              <p:nvPr/>
            </p:nvSpPr>
            <p:spPr bwMode="auto">
              <a:xfrm>
                <a:off x="2335185" y="1684731"/>
                <a:ext cx="188119" cy="183356"/>
              </a:xfrm>
              <a:custGeom>
                <a:avLst/>
                <a:gdLst>
                  <a:gd name="connsiteX0" fmla="*/ 0 w 188119"/>
                  <a:gd name="connsiteY0" fmla="*/ 183356 h 183356"/>
                  <a:gd name="connsiteX1" fmla="*/ 188119 w 188119"/>
                  <a:gd name="connsiteY1" fmla="*/ 0 h 183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88119" h="183356">
                    <a:moveTo>
                      <a:pt x="0" y="183356"/>
                    </a:moveTo>
                    <a:lnTo>
                      <a:pt x="188119" y="0"/>
                    </a:lnTo>
                  </a:path>
                </a:pathLst>
              </a:custGeom>
              <a:noFill/>
              <a:ln w="12700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正方形/長方形 45">
                <a:extLst>
                  <a:ext uri="{FF2B5EF4-FFF2-40B4-BE49-F238E27FC236}">
                    <a16:creationId xmlns:a16="http://schemas.microsoft.com/office/drawing/2014/main" id="{15C88926-8595-B96C-D879-72ECE7AE392B}"/>
                  </a:ext>
                </a:extLst>
              </p:cNvPr>
              <p:cNvSpPr/>
              <p:nvPr/>
            </p:nvSpPr>
            <p:spPr bwMode="auto">
              <a:xfrm>
                <a:off x="2290695" y="1853292"/>
                <a:ext cx="71844" cy="135015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E1AFEB92-3072-014C-F8C9-28286400BDE6}"/>
                </a:ext>
              </a:extLst>
            </p:cNvPr>
            <p:cNvGrpSpPr/>
            <p:nvPr/>
          </p:nvGrpSpPr>
          <p:grpSpPr>
            <a:xfrm>
              <a:off x="2941007" y="1243040"/>
              <a:ext cx="888276" cy="1588694"/>
              <a:chOff x="3063147" y="996626"/>
              <a:chExt cx="979479" cy="1751811"/>
            </a:xfrm>
          </p:grpSpPr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EED2B740-FDF5-9C4E-FD3B-8AA203292D5D}"/>
                  </a:ext>
                </a:extLst>
              </p:cNvPr>
              <p:cNvSpPr/>
              <p:nvPr/>
            </p:nvSpPr>
            <p:spPr bwMode="auto">
              <a:xfrm>
                <a:off x="3063147" y="996626"/>
                <a:ext cx="979479" cy="1751811"/>
              </a:xfrm>
              <a:custGeom>
                <a:avLst/>
                <a:gdLst>
                  <a:gd name="connsiteX0" fmla="*/ 486350 w 979479"/>
                  <a:gd name="connsiteY0" fmla="*/ 0 h 1751811"/>
                  <a:gd name="connsiteX1" fmla="*/ 778960 w 979479"/>
                  <a:gd name="connsiteY1" fmla="*/ 323193 h 1751811"/>
                  <a:gd name="connsiteX2" fmla="*/ 545321 w 979479"/>
                  <a:gd name="connsiteY2" fmla="*/ 639820 h 1751811"/>
                  <a:gd name="connsiteX3" fmla="*/ 534687 w 979479"/>
                  <a:gd name="connsiteY3" fmla="*/ 641004 h 1751811"/>
                  <a:gd name="connsiteX4" fmla="*/ 538491 w 979479"/>
                  <a:gd name="connsiteY4" fmla="*/ 689896 h 1751811"/>
                  <a:gd name="connsiteX5" fmla="*/ 540826 w 979479"/>
                  <a:gd name="connsiteY5" fmla="*/ 690367 h 1751811"/>
                  <a:gd name="connsiteX6" fmla="*/ 626303 w 979479"/>
                  <a:gd name="connsiteY6" fmla="*/ 819322 h 1751811"/>
                  <a:gd name="connsiteX7" fmla="*/ 626303 w 979479"/>
                  <a:gd name="connsiteY7" fmla="*/ 824385 h 1751811"/>
                  <a:gd name="connsiteX8" fmla="*/ 868763 w 979479"/>
                  <a:gd name="connsiteY8" fmla="*/ 1066845 h 1751811"/>
                  <a:gd name="connsiteX9" fmla="*/ 862518 w 979479"/>
                  <a:gd name="connsiteY9" fmla="*/ 1073091 h 1751811"/>
                  <a:gd name="connsiteX10" fmla="*/ 897165 w 979479"/>
                  <a:gd name="connsiteY10" fmla="*/ 1087442 h 1751811"/>
                  <a:gd name="connsiteX11" fmla="*/ 917636 w 979479"/>
                  <a:gd name="connsiteY11" fmla="*/ 1107913 h 1751811"/>
                  <a:gd name="connsiteX12" fmla="*/ 974457 w 979479"/>
                  <a:gd name="connsiteY12" fmla="*/ 1142363 h 1751811"/>
                  <a:gd name="connsiteX13" fmla="*/ 977967 w 979479"/>
                  <a:gd name="connsiteY13" fmla="*/ 1156684 h 1751811"/>
                  <a:gd name="connsiteX14" fmla="*/ 963646 w 979479"/>
                  <a:gd name="connsiteY14" fmla="*/ 1160194 h 1751811"/>
                  <a:gd name="connsiteX15" fmla="*/ 921199 w 979479"/>
                  <a:gd name="connsiteY15" fmla="*/ 1134459 h 1751811"/>
                  <a:gd name="connsiteX16" fmla="*/ 918987 w 979479"/>
                  <a:gd name="connsiteY16" fmla="*/ 1136671 h 1751811"/>
                  <a:gd name="connsiteX17" fmla="*/ 969096 w 979479"/>
                  <a:gd name="connsiteY17" fmla="*/ 1180770 h 1751811"/>
                  <a:gd name="connsiteX18" fmla="*/ 970273 w 979479"/>
                  <a:gd name="connsiteY18" fmla="*/ 1199222 h 1751811"/>
                  <a:gd name="connsiteX19" fmla="*/ 951821 w 979479"/>
                  <a:gd name="connsiteY19" fmla="*/ 1200398 h 1751811"/>
                  <a:gd name="connsiteX20" fmla="*/ 900461 w 979479"/>
                  <a:gd name="connsiteY20" fmla="*/ 1155198 h 1751811"/>
                  <a:gd name="connsiteX21" fmla="*/ 897543 w 979479"/>
                  <a:gd name="connsiteY21" fmla="*/ 1158115 h 1751811"/>
                  <a:gd name="connsiteX22" fmla="*/ 955672 w 979479"/>
                  <a:gd name="connsiteY22" fmla="*/ 1216244 h 1751811"/>
                  <a:gd name="connsiteX23" fmla="*/ 955672 w 979479"/>
                  <a:gd name="connsiteY23" fmla="*/ 1234733 h 1751811"/>
                  <a:gd name="connsiteX24" fmla="*/ 937183 w 979479"/>
                  <a:gd name="connsiteY24" fmla="*/ 1234733 h 1751811"/>
                  <a:gd name="connsiteX25" fmla="*/ 879054 w 979479"/>
                  <a:gd name="connsiteY25" fmla="*/ 1176604 h 1751811"/>
                  <a:gd name="connsiteX26" fmla="*/ 878039 w 979479"/>
                  <a:gd name="connsiteY26" fmla="*/ 1177619 h 1751811"/>
                  <a:gd name="connsiteX27" fmla="*/ 920733 w 979479"/>
                  <a:gd name="connsiteY27" fmla="*/ 1234515 h 1751811"/>
                  <a:gd name="connsiteX28" fmla="*/ 918123 w 979479"/>
                  <a:gd name="connsiteY28" fmla="*/ 1252819 h 1751811"/>
                  <a:gd name="connsiteX29" fmla="*/ 899820 w 979479"/>
                  <a:gd name="connsiteY29" fmla="*/ 1250209 h 1751811"/>
                  <a:gd name="connsiteX30" fmla="*/ 859079 w 979479"/>
                  <a:gd name="connsiteY30" fmla="*/ 1195917 h 1751811"/>
                  <a:gd name="connsiteX31" fmla="*/ 848663 w 979479"/>
                  <a:gd name="connsiteY31" fmla="*/ 1185501 h 1751811"/>
                  <a:gd name="connsiteX32" fmla="*/ 846509 w 979479"/>
                  <a:gd name="connsiteY32" fmla="*/ 1222071 h 1751811"/>
                  <a:gd name="connsiteX33" fmla="*/ 831199 w 979479"/>
                  <a:gd name="connsiteY33" fmla="*/ 1235678 h 1751811"/>
                  <a:gd name="connsiteX34" fmla="*/ 817592 w 979479"/>
                  <a:gd name="connsiteY34" fmla="*/ 1220368 h 1751811"/>
                  <a:gd name="connsiteX35" fmla="*/ 821332 w 979479"/>
                  <a:gd name="connsiteY35" fmla="*/ 1156879 h 1751811"/>
                  <a:gd name="connsiteX36" fmla="*/ 812849 w 979479"/>
                  <a:gd name="connsiteY36" fmla="*/ 1144103 h 1751811"/>
                  <a:gd name="connsiteX37" fmla="*/ 810965 w 979479"/>
                  <a:gd name="connsiteY37" fmla="*/ 1124644 h 1751811"/>
                  <a:gd name="connsiteX38" fmla="*/ 795878 w 979479"/>
                  <a:gd name="connsiteY38" fmla="*/ 1139731 h 1751811"/>
                  <a:gd name="connsiteX39" fmla="*/ 626303 w 979479"/>
                  <a:gd name="connsiteY39" fmla="*/ 970157 h 1751811"/>
                  <a:gd name="connsiteX40" fmla="*/ 626303 w 979479"/>
                  <a:gd name="connsiteY40" fmla="*/ 1259262 h 1751811"/>
                  <a:gd name="connsiteX41" fmla="*/ 623556 w 979479"/>
                  <a:gd name="connsiteY41" fmla="*/ 1259262 h 1751811"/>
                  <a:gd name="connsiteX42" fmla="*/ 702102 w 979479"/>
                  <a:gd name="connsiteY42" fmla="*/ 1432136 h 1751811"/>
                  <a:gd name="connsiteX43" fmla="*/ 829331 w 979479"/>
                  <a:gd name="connsiteY43" fmla="*/ 1583519 h 1751811"/>
                  <a:gd name="connsiteX44" fmla="*/ 839103 w 979479"/>
                  <a:gd name="connsiteY44" fmla="*/ 1577877 h 1751811"/>
                  <a:gd name="connsiteX45" fmla="*/ 886573 w 979479"/>
                  <a:gd name="connsiteY45" fmla="*/ 1660098 h 1751811"/>
                  <a:gd name="connsiteX46" fmla="*/ 727720 w 979479"/>
                  <a:gd name="connsiteY46" fmla="*/ 1751811 h 1751811"/>
                  <a:gd name="connsiteX47" fmla="*/ 703985 w 979479"/>
                  <a:gd name="connsiteY47" fmla="*/ 1710701 h 1751811"/>
                  <a:gd name="connsiteX48" fmla="*/ 721360 w 979479"/>
                  <a:gd name="connsiteY48" fmla="*/ 1645856 h 1751811"/>
                  <a:gd name="connsiteX49" fmla="*/ 747258 w 979479"/>
                  <a:gd name="connsiteY49" fmla="*/ 1630904 h 1751811"/>
                  <a:gd name="connsiteX50" fmla="*/ 593736 w 979479"/>
                  <a:gd name="connsiteY50" fmla="*/ 1501879 h 1751811"/>
                  <a:gd name="connsiteX51" fmla="*/ 593525 w 979479"/>
                  <a:gd name="connsiteY51" fmla="*/ 1502001 h 1751811"/>
                  <a:gd name="connsiteX52" fmla="*/ 592990 w 979479"/>
                  <a:gd name="connsiteY52" fmla="*/ 1501251 h 1751811"/>
                  <a:gd name="connsiteX53" fmla="*/ 591603 w 979479"/>
                  <a:gd name="connsiteY53" fmla="*/ 1500086 h 1751811"/>
                  <a:gd name="connsiteX54" fmla="*/ 591925 w 979479"/>
                  <a:gd name="connsiteY54" fmla="*/ 1499764 h 1751811"/>
                  <a:gd name="connsiteX55" fmla="*/ 490285 w 979479"/>
                  <a:gd name="connsiteY55" fmla="*/ 1357611 h 1751811"/>
                  <a:gd name="connsiteX56" fmla="*/ 327222 w 979479"/>
                  <a:gd name="connsiteY56" fmla="*/ 1491719 h 1751811"/>
                  <a:gd name="connsiteX57" fmla="*/ 213634 w 979479"/>
                  <a:gd name="connsiteY57" fmla="*/ 1654211 h 1751811"/>
                  <a:gd name="connsiteX58" fmla="*/ 221598 w 979479"/>
                  <a:gd name="connsiteY58" fmla="*/ 1658809 h 1751811"/>
                  <a:gd name="connsiteX59" fmla="*/ 174128 w 979479"/>
                  <a:gd name="connsiteY59" fmla="*/ 1741029 h 1751811"/>
                  <a:gd name="connsiteX60" fmla="*/ 15275 w 979479"/>
                  <a:gd name="connsiteY60" fmla="*/ 1649316 h 1751811"/>
                  <a:gd name="connsiteX61" fmla="*/ 39010 w 979479"/>
                  <a:gd name="connsiteY61" fmla="*/ 1608205 h 1751811"/>
                  <a:gd name="connsiteX62" fmla="*/ 103855 w 979479"/>
                  <a:gd name="connsiteY62" fmla="*/ 1590830 h 1751811"/>
                  <a:gd name="connsiteX63" fmla="*/ 136275 w 979479"/>
                  <a:gd name="connsiteY63" fmla="*/ 1609548 h 1751811"/>
                  <a:gd name="connsiteX64" fmla="*/ 231808 w 979479"/>
                  <a:gd name="connsiteY64" fmla="*/ 1405096 h 1751811"/>
                  <a:gd name="connsiteX65" fmla="*/ 231636 w 979479"/>
                  <a:gd name="connsiteY65" fmla="*/ 1404924 h 1751811"/>
                  <a:gd name="connsiteX66" fmla="*/ 232221 w 979479"/>
                  <a:gd name="connsiteY66" fmla="*/ 1404213 h 1751811"/>
                  <a:gd name="connsiteX67" fmla="*/ 232988 w 979479"/>
                  <a:gd name="connsiteY67" fmla="*/ 1402572 h 1751811"/>
                  <a:gd name="connsiteX68" fmla="*/ 233382 w 979479"/>
                  <a:gd name="connsiteY68" fmla="*/ 1402800 h 1751811"/>
                  <a:gd name="connsiteX69" fmla="*/ 351432 w 979479"/>
                  <a:gd name="connsiteY69" fmla="*/ 1259262 h 1751811"/>
                  <a:gd name="connsiteX70" fmla="*/ 346397 w 979479"/>
                  <a:gd name="connsiteY70" fmla="*/ 1259262 h 1751811"/>
                  <a:gd name="connsiteX71" fmla="*/ 346397 w 979479"/>
                  <a:gd name="connsiteY71" fmla="*/ 979000 h 1751811"/>
                  <a:gd name="connsiteX72" fmla="*/ 190794 w 979479"/>
                  <a:gd name="connsiteY72" fmla="*/ 1134602 h 1751811"/>
                  <a:gd name="connsiteX73" fmla="*/ 180644 w 979479"/>
                  <a:gd name="connsiteY73" fmla="*/ 1124452 h 1751811"/>
                  <a:gd name="connsiteX74" fmla="*/ 167647 w 979479"/>
                  <a:gd name="connsiteY74" fmla="*/ 1155831 h 1751811"/>
                  <a:gd name="connsiteX75" fmla="*/ 147218 w 979479"/>
                  <a:gd name="connsiteY75" fmla="*/ 1176260 h 1751811"/>
                  <a:gd name="connsiteX76" fmla="*/ 112839 w 979479"/>
                  <a:gd name="connsiteY76" fmla="*/ 1232964 h 1751811"/>
                  <a:gd name="connsiteX77" fmla="*/ 98548 w 979479"/>
                  <a:gd name="connsiteY77" fmla="*/ 1236467 h 1751811"/>
                  <a:gd name="connsiteX78" fmla="*/ 95045 w 979479"/>
                  <a:gd name="connsiteY78" fmla="*/ 1222175 h 1751811"/>
                  <a:gd name="connsiteX79" fmla="*/ 120727 w 979479"/>
                  <a:gd name="connsiteY79" fmla="*/ 1179815 h 1751811"/>
                  <a:gd name="connsiteX80" fmla="*/ 118520 w 979479"/>
                  <a:gd name="connsiteY80" fmla="*/ 1177608 h 1751811"/>
                  <a:gd name="connsiteX81" fmla="*/ 74512 w 979479"/>
                  <a:gd name="connsiteY81" fmla="*/ 1227613 h 1751811"/>
                  <a:gd name="connsiteX82" fmla="*/ 56098 w 979479"/>
                  <a:gd name="connsiteY82" fmla="*/ 1228788 h 1751811"/>
                  <a:gd name="connsiteX83" fmla="*/ 54924 w 979479"/>
                  <a:gd name="connsiteY83" fmla="*/ 1210374 h 1751811"/>
                  <a:gd name="connsiteX84" fmla="*/ 100031 w 979479"/>
                  <a:gd name="connsiteY84" fmla="*/ 1159120 h 1751811"/>
                  <a:gd name="connsiteX85" fmla="*/ 97120 w 979479"/>
                  <a:gd name="connsiteY85" fmla="*/ 1156208 h 1751811"/>
                  <a:gd name="connsiteX86" fmla="*/ 39111 w 979479"/>
                  <a:gd name="connsiteY86" fmla="*/ 1214218 h 1751811"/>
                  <a:gd name="connsiteX87" fmla="*/ 20660 w 979479"/>
                  <a:gd name="connsiteY87" fmla="*/ 1214218 h 1751811"/>
                  <a:gd name="connsiteX88" fmla="*/ 20660 w 979479"/>
                  <a:gd name="connsiteY88" fmla="*/ 1195767 h 1751811"/>
                  <a:gd name="connsiteX89" fmla="*/ 78669 w 979479"/>
                  <a:gd name="connsiteY89" fmla="*/ 1137758 h 1751811"/>
                  <a:gd name="connsiteX90" fmla="*/ 77656 w 979479"/>
                  <a:gd name="connsiteY90" fmla="*/ 1136745 h 1751811"/>
                  <a:gd name="connsiteX91" fmla="*/ 20878 w 979479"/>
                  <a:gd name="connsiteY91" fmla="*/ 1179351 h 1751811"/>
                  <a:gd name="connsiteX92" fmla="*/ 2612 w 979479"/>
                  <a:gd name="connsiteY92" fmla="*/ 1176746 h 1751811"/>
                  <a:gd name="connsiteX93" fmla="*/ 5216 w 979479"/>
                  <a:gd name="connsiteY93" fmla="*/ 1158480 h 1751811"/>
                  <a:gd name="connsiteX94" fmla="*/ 59396 w 979479"/>
                  <a:gd name="connsiteY94" fmla="*/ 1117823 h 1751811"/>
                  <a:gd name="connsiteX95" fmla="*/ 69791 w 979479"/>
                  <a:gd name="connsiteY95" fmla="*/ 1107429 h 1751811"/>
                  <a:gd name="connsiteX96" fmla="*/ 33296 w 979479"/>
                  <a:gd name="connsiteY96" fmla="*/ 1105279 h 1751811"/>
                  <a:gd name="connsiteX97" fmla="*/ 19718 w 979479"/>
                  <a:gd name="connsiteY97" fmla="*/ 1090001 h 1751811"/>
                  <a:gd name="connsiteX98" fmla="*/ 34996 w 979479"/>
                  <a:gd name="connsiteY98" fmla="*/ 1076422 h 1751811"/>
                  <a:gd name="connsiteX99" fmla="*/ 98354 w 979479"/>
                  <a:gd name="connsiteY99" fmla="*/ 1080155 h 1751811"/>
                  <a:gd name="connsiteX100" fmla="*/ 111103 w 979479"/>
                  <a:gd name="connsiteY100" fmla="*/ 1071689 h 1751811"/>
                  <a:gd name="connsiteX101" fmla="*/ 126400 w 979479"/>
                  <a:gd name="connsiteY101" fmla="*/ 1070208 h 1751811"/>
                  <a:gd name="connsiteX102" fmla="*/ 117909 w 979479"/>
                  <a:gd name="connsiteY102" fmla="*/ 1061716 h 1751811"/>
                  <a:gd name="connsiteX103" fmla="*/ 346397 w 979479"/>
                  <a:gd name="connsiteY103" fmla="*/ 833228 h 1751811"/>
                  <a:gd name="connsiteX104" fmla="*/ 346397 w 979479"/>
                  <a:gd name="connsiteY104" fmla="*/ 819322 h 1751811"/>
                  <a:gd name="connsiteX105" fmla="*/ 431874 w 979479"/>
                  <a:gd name="connsiteY105" fmla="*/ 690367 h 1751811"/>
                  <a:gd name="connsiteX106" fmla="*/ 434209 w 979479"/>
                  <a:gd name="connsiteY106" fmla="*/ 689896 h 1751811"/>
                  <a:gd name="connsiteX107" fmla="*/ 438013 w 979479"/>
                  <a:gd name="connsiteY107" fmla="*/ 641004 h 1751811"/>
                  <a:gd name="connsiteX108" fmla="*/ 427379 w 979479"/>
                  <a:gd name="connsiteY108" fmla="*/ 639820 h 1751811"/>
                  <a:gd name="connsiteX109" fmla="*/ 193740 w 979479"/>
                  <a:gd name="connsiteY109" fmla="*/ 323193 h 1751811"/>
                  <a:gd name="connsiteX110" fmla="*/ 486350 w 979479"/>
                  <a:gd name="connsiteY110" fmla="*/ 0 h 17518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</a:cxnLst>
                <a:rect l="l" t="t" r="r" b="b"/>
                <a:pathLst>
                  <a:path w="979479" h="1751811">
                    <a:moveTo>
                      <a:pt x="486350" y="0"/>
                    </a:moveTo>
                    <a:cubicBezTo>
                      <a:pt x="647954" y="0"/>
                      <a:pt x="778960" y="144698"/>
                      <a:pt x="778960" y="323193"/>
                    </a:cubicBezTo>
                    <a:cubicBezTo>
                      <a:pt x="778960" y="479376"/>
                      <a:pt x="678659" y="609683"/>
                      <a:pt x="545321" y="639820"/>
                    </a:cubicBezTo>
                    <a:lnTo>
                      <a:pt x="534687" y="641004"/>
                    </a:lnTo>
                    <a:lnTo>
                      <a:pt x="538491" y="689896"/>
                    </a:lnTo>
                    <a:lnTo>
                      <a:pt x="540826" y="690367"/>
                    </a:lnTo>
                    <a:cubicBezTo>
                      <a:pt x="591057" y="711613"/>
                      <a:pt x="626303" y="761352"/>
                      <a:pt x="626303" y="819322"/>
                    </a:cubicBezTo>
                    <a:lnTo>
                      <a:pt x="626303" y="824385"/>
                    </a:lnTo>
                    <a:lnTo>
                      <a:pt x="868763" y="1066845"/>
                    </a:lnTo>
                    <a:lnTo>
                      <a:pt x="862518" y="1073091"/>
                    </a:lnTo>
                    <a:lnTo>
                      <a:pt x="897165" y="1087442"/>
                    </a:lnTo>
                    <a:lnTo>
                      <a:pt x="917636" y="1107913"/>
                    </a:lnTo>
                    <a:lnTo>
                      <a:pt x="974457" y="1142363"/>
                    </a:lnTo>
                    <a:cubicBezTo>
                      <a:pt x="979381" y="1145348"/>
                      <a:pt x="980953" y="1151760"/>
                      <a:pt x="977967" y="1156684"/>
                    </a:cubicBezTo>
                    <a:cubicBezTo>
                      <a:pt x="974982" y="1161608"/>
                      <a:pt x="968570" y="1163180"/>
                      <a:pt x="963646" y="1160194"/>
                    </a:cubicBezTo>
                    <a:lnTo>
                      <a:pt x="921199" y="1134459"/>
                    </a:lnTo>
                    <a:lnTo>
                      <a:pt x="918987" y="1136671"/>
                    </a:lnTo>
                    <a:lnTo>
                      <a:pt x="969096" y="1180770"/>
                    </a:lnTo>
                    <a:cubicBezTo>
                      <a:pt x="974516" y="1185540"/>
                      <a:pt x="975043" y="1193801"/>
                      <a:pt x="970273" y="1199222"/>
                    </a:cubicBezTo>
                    <a:cubicBezTo>
                      <a:pt x="965503" y="1204642"/>
                      <a:pt x="957241" y="1205169"/>
                      <a:pt x="951821" y="1200398"/>
                    </a:cubicBezTo>
                    <a:lnTo>
                      <a:pt x="900461" y="1155198"/>
                    </a:lnTo>
                    <a:lnTo>
                      <a:pt x="897543" y="1158115"/>
                    </a:lnTo>
                    <a:lnTo>
                      <a:pt x="955672" y="1216244"/>
                    </a:lnTo>
                    <a:cubicBezTo>
                      <a:pt x="960778" y="1221350"/>
                      <a:pt x="960778" y="1229628"/>
                      <a:pt x="955672" y="1234733"/>
                    </a:cubicBezTo>
                    <a:cubicBezTo>
                      <a:pt x="950567" y="1239839"/>
                      <a:pt x="942289" y="1239839"/>
                      <a:pt x="937183" y="1234733"/>
                    </a:cubicBezTo>
                    <a:lnTo>
                      <a:pt x="879054" y="1176604"/>
                    </a:lnTo>
                    <a:lnTo>
                      <a:pt x="878039" y="1177619"/>
                    </a:lnTo>
                    <a:lnTo>
                      <a:pt x="920733" y="1234515"/>
                    </a:lnTo>
                    <a:cubicBezTo>
                      <a:pt x="925067" y="1240290"/>
                      <a:pt x="923899" y="1248485"/>
                      <a:pt x="918123" y="1252819"/>
                    </a:cubicBezTo>
                    <a:cubicBezTo>
                      <a:pt x="912348" y="1257152"/>
                      <a:pt x="904153" y="1255984"/>
                      <a:pt x="899820" y="1250209"/>
                    </a:cubicBezTo>
                    <a:lnTo>
                      <a:pt x="859079" y="1195917"/>
                    </a:lnTo>
                    <a:lnTo>
                      <a:pt x="848663" y="1185501"/>
                    </a:lnTo>
                    <a:lnTo>
                      <a:pt x="846509" y="1222071"/>
                    </a:lnTo>
                    <a:cubicBezTo>
                      <a:pt x="846038" y="1230056"/>
                      <a:pt x="839184" y="1236148"/>
                      <a:pt x="831199" y="1235678"/>
                    </a:cubicBezTo>
                    <a:cubicBezTo>
                      <a:pt x="823213" y="1235207"/>
                      <a:pt x="817122" y="1228353"/>
                      <a:pt x="817592" y="1220368"/>
                    </a:cubicBezTo>
                    <a:lnTo>
                      <a:pt x="821332" y="1156879"/>
                    </a:lnTo>
                    <a:lnTo>
                      <a:pt x="812849" y="1144103"/>
                    </a:lnTo>
                    <a:lnTo>
                      <a:pt x="810965" y="1124644"/>
                    </a:lnTo>
                    <a:lnTo>
                      <a:pt x="795878" y="1139731"/>
                    </a:lnTo>
                    <a:lnTo>
                      <a:pt x="626303" y="970157"/>
                    </a:lnTo>
                    <a:lnTo>
                      <a:pt x="626303" y="1259262"/>
                    </a:lnTo>
                    <a:lnTo>
                      <a:pt x="623556" y="1259262"/>
                    </a:lnTo>
                    <a:lnTo>
                      <a:pt x="702102" y="1432136"/>
                    </a:lnTo>
                    <a:lnTo>
                      <a:pt x="829331" y="1583519"/>
                    </a:lnTo>
                    <a:lnTo>
                      <a:pt x="839103" y="1577877"/>
                    </a:lnTo>
                    <a:lnTo>
                      <a:pt x="886573" y="1660098"/>
                    </a:lnTo>
                    <a:lnTo>
                      <a:pt x="727720" y="1751811"/>
                    </a:lnTo>
                    <a:lnTo>
                      <a:pt x="703985" y="1710701"/>
                    </a:lnTo>
                    <a:cubicBezTo>
                      <a:pt x="690877" y="1687996"/>
                      <a:pt x="698656" y="1658964"/>
                      <a:pt x="721360" y="1645856"/>
                    </a:cubicBezTo>
                    <a:lnTo>
                      <a:pt x="747258" y="1630904"/>
                    </a:lnTo>
                    <a:lnTo>
                      <a:pt x="593736" y="1501879"/>
                    </a:lnTo>
                    <a:lnTo>
                      <a:pt x="593525" y="1502001"/>
                    </a:lnTo>
                    <a:lnTo>
                      <a:pt x="592990" y="1501251"/>
                    </a:lnTo>
                    <a:lnTo>
                      <a:pt x="591603" y="1500086"/>
                    </a:lnTo>
                    <a:lnTo>
                      <a:pt x="591925" y="1499764"/>
                    </a:lnTo>
                    <a:lnTo>
                      <a:pt x="490285" y="1357611"/>
                    </a:lnTo>
                    <a:lnTo>
                      <a:pt x="327222" y="1491719"/>
                    </a:lnTo>
                    <a:lnTo>
                      <a:pt x="213634" y="1654211"/>
                    </a:lnTo>
                    <a:lnTo>
                      <a:pt x="221598" y="1658809"/>
                    </a:lnTo>
                    <a:lnTo>
                      <a:pt x="174128" y="1741029"/>
                    </a:lnTo>
                    <a:lnTo>
                      <a:pt x="15275" y="1649316"/>
                    </a:lnTo>
                    <a:lnTo>
                      <a:pt x="39010" y="1608205"/>
                    </a:lnTo>
                    <a:cubicBezTo>
                      <a:pt x="52119" y="1585500"/>
                      <a:pt x="81150" y="1577721"/>
                      <a:pt x="103855" y="1590830"/>
                    </a:cubicBezTo>
                    <a:lnTo>
                      <a:pt x="136275" y="1609548"/>
                    </a:lnTo>
                    <a:lnTo>
                      <a:pt x="231808" y="1405096"/>
                    </a:lnTo>
                    <a:lnTo>
                      <a:pt x="231636" y="1404924"/>
                    </a:lnTo>
                    <a:lnTo>
                      <a:pt x="232221" y="1404213"/>
                    </a:lnTo>
                    <a:lnTo>
                      <a:pt x="232988" y="1402572"/>
                    </a:lnTo>
                    <a:lnTo>
                      <a:pt x="233382" y="1402800"/>
                    </a:lnTo>
                    <a:lnTo>
                      <a:pt x="351432" y="1259262"/>
                    </a:lnTo>
                    <a:lnTo>
                      <a:pt x="346397" y="1259262"/>
                    </a:lnTo>
                    <a:lnTo>
                      <a:pt x="346397" y="979000"/>
                    </a:lnTo>
                    <a:lnTo>
                      <a:pt x="190794" y="1134602"/>
                    </a:lnTo>
                    <a:lnTo>
                      <a:pt x="180644" y="1124452"/>
                    </a:lnTo>
                    <a:lnTo>
                      <a:pt x="167647" y="1155831"/>
                    </a:lnTo>
                    <a:lnTo>
                      <a:pt x="147218" y="1176260"/>
                    </a:lnTo>
                    <a:lnTo>
                      <a:pt x="112839" y="1232964"/>
                    </a:lnTo>
                    <a:cubicBezTo>
                      <a:pt x="109860" y="1237877"/>
                      <a:pt x="103462" y="1239446"/>
                      <a:pt x="98548" y="1236467"/>
                    </a:cubicBezTo>
                    <a:cubicBezTo>
                      <a:pt x="93634" y="1233487"/>
                      <a:pt x="92066" y="1227089"/>
                      <a:pt x="95045" y="1222175"/>
                    </a:cubicBezTo>
                    <a:lnTo>
                      <a:pt x="120727" y="1179815"/>
                    </a:lnTo>
                    <a:lnTo>
                      <a:pt x="118520" y="1177608"/>
                    </a:lnTo>
                    <a:lnTo>
                      <a:pt x="74512" y="1227613"/>
                    </a:lnTo>
                    <a:cubicBezTo>
                      <a:pt x="69751" y="1233022"/>
                      <a:pt x="61507" y="1233548"/>
                      <a:pt x="56098" y="1228788"/>
                    </a:cubicBezTo>
                    <a:cubicBezTo>
                      <a:pt x="50689" y="1224028"/>
                      <a:pt x="50163" y="1215783"/>
                      <a:pt x="54924" y="1210374"/>
                    </a:cubicBezTo>
                    <a:lnTo>
                      <a:pt x="100031" y="1159120"/>
                    </a:lnTo>
                    <a:lnTo>
                      <a:pt x="97120" y="1156208"/>
                    </a:lnTo>
                    <a:lnTo>
                      <a:pt x="39111" y="1214218"/>
                    </a:lnTo>
                    <a:cubicBezTo>
                      <a:pt x="34015" y="1219313"/>
                      <a:pt x="25755" y="1219313"/>
                      <a:pt x="20660" y="1214218"/>
                    </a:cubicBezTo>
                    <a:cubicBezTo>
                      <a:pt x="15565" y="1209123"/>
                      <a:pt x="15565" y="1200862"/>
                      <a:pt x="20660" y="1195767"/>
                    </a:cubicBezTo>
                    <a:lnTo>
                      <a:pt x="78669" y="1137758"/>
                    </a:lnTo>
                    <a:lnTo>
                      <a:pt x="77656" y="1136745"/>
                    </a:lnTo>
                    <a:lnTo>
                      <a:pt x="20878" y="1179351"/>
                    </a:lnTo>
                    <a:cubicBezTo>
                      <a:pt x="15115" y="1183675"/>
                      <a:pt x="6936" y="1182510"/>
                      <a:pt x="2612" y="1176746"/>
                    </a:cubicBezTo>
                    <a:cubicBezTo>
                      <a:pt x="-1713" y="1170983"/>
                      <a:pt x="-547" y="1162805"/>
                      <a:pt x="5216" y="1158480"/>
                    </a:cubicBezTo>
                    <a:lnTo>
                      <a:pt x="59396" y="1117823"/>
                    </a:lnTo>
                    <a:lnTo>
                      <a:pt x="69791" y="1107429"/>
                    </a:lnTo>
                    <a:lnTo>
                      <a:pt x="33296" y="1105279"/>
                    </a:lnTo>
                    <a:cubicBezTo>
                      <a:pt x="25327" y="1104810"/>
                      <a:pt x="19248" y="1097970"/>
                      <a:pt x="19718" y="1090001"/>
                    </a:cubicBezTo>
                    <a:cubicBezTo>
                      <a:pt x="20187" y="1082032"/>
                      <a:pt x="27027" y="1075953"/>
                      <a:pt x="34996" y="1076422"/>
                    </a:cubicBezTo>
                    <a:lnTo>
                      <a:pt x="98354" y="1080155"/>
                    </a:lnTo>
                    <a:lnTo>
                      <a:pt x="111103" y="1071689"/>
                    </a:lnTo>
                    <a:lnTo>
                      <a:pt x="126400" y="1070208"/>
                    </a:lnTo>
                    <a:lnTo>
                      <a:pt x="117909" y="1061716"/>
                    </a:lnTo>
                    <a:lnTo>
                      <a:pt x="346397" y="833228"/>
                    </a:lnTo>
                    <a:lnTo>
                      <a:pt x="346397" y="819322"/>
                    </a:lnTo>
                    <a:cubicBezTo>
                      <a:pt x="346397" y="761352"/>
                      <a:pt x="381643" y="711613"/>
                      <a:pt x="431874" y="690367"/>
                    </a:cubicBezTo>
                    <a:lnTo>
                      <a:pt x="434209" y="689896"/>
                    </a:lnTo>
                    <a:lnTo>
                      <a:pt x="438013" y="641004"/>
                    </a:lnTo>
                    <a:lnTo>
                      <a:pt x="427379" y="639820"/>
                    </a:lnTo>
                    <a:cubicBezTo>
                      <a:pt x="294042" y="609683"/>
                      <a:pt x="193740" y="479376"/>
                      <a:pt x="193740" y="323193"/>
                    </a:cubicBezTo>
                    <a:cubicBezTo>
                      <a:pt x="193740" y="144698"/>
                      <a:pt x="324746" y="0"/>
                      <a:pt x="4863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2F03AEAB-8DB9-CFE8-3224-D246A359EA02}"/>
                  </a:ext>
                </a:extLst>
              </p:cNvPr>
              <p:cNvSpPr/>
              <p:nvPr/>
            </p:nvSpPr>
            <p:spPr bwMode="auto">
              <a:xfrm>
                <a:off x="3280829" y="1274735"/>
                <a:ext cx="149136" cy="71176"/>
              </a:xfrm>
              <a:custGeom>
                <a:avLst/>
                <a:gdLst>
                  <a:gd name="connsiteX0" fmla="*/ 887 w 225026"/>
                  <a:gd name="connsiteY0" fmla="*/ 0 h 80017"/>
                  <a:gd name="connsiteX1" fmla="*/ 224140 w 225026"/>
                  <a:gd name="connsiteY1" fmla="*/ 0 h 80017"/>
                  <a:gd name="connsiteX2" fmla="*/ 225026 w 225026"/>
                  <a:gd name="connsiteY2" fmla="*/ 3006 h 80017"/>
                  <a:gd name="connsiteX3" fmla="*/ 112513 w 225026"/>
                  <a:gd name="connsiteY3" fmla="*/ 80017 h 80017"/>
                  <a:gd name="connsiteX4" fmla="*/ 0 w 225026"/>
                  <a:gd name="connsiteY4" fmla="*/ 3006 h 80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5026" h="80017">
                    <a:moveTo>
                      <a:pt x="887" y="0"/>
                    </a:moveTo>
                    <a:lnTo>
                      <a:pt x="224140" y="0"/>
                    </a:lnTo>
                    <a:lnTo>
                      <a:pt x="225026" y="3006"/>
                    </a:lnTo>
                    <a:cubicBezTo>
                      <a:pt x="225026" y="45538"/>
                      <a:pt x="174652" y="80017"/>
                      <a:pt x="112513" y="80017"/>
                    </a:cubicBezTo>
                    <a:cubicBezTo>
                      <a:pt x="50374" y="80017"/>
                      <a:pt x="0" y="45538"/>
                      <a:pt x="0" y="3006"/>
                    </a:cubicBezTo>
                    <a:close/>
                  </a:path>
                </a:pathLst>
              </a:cu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45122972-5D2F-873C-18C4-E28D57A1E82A}"/>
              </a:ext>
            </a:extLst>
          </p:cNvPr>
          <p:cNvSpPr txBox="1"/>
          <p:nvPr/>
        </p:nvSpPr>
        <p:spPr>
          <a:xfrm>
            <a:off x="3104725" y="3608940"/>
            <a:ext cx="3151634" cy="138151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確認して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</a:t>
            </a:r>
          </a:p>
        </p:txBody>
      </p: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9FABEC9F-B191-DA0D-B2E6-145D5892FB42}"/>
              </a:ext>
            </a:extLst>
          </p:cNvPr>
          <p:cNvGrpSpPr/>
          <p:nvPr/>
        </p:nvGrpSpPr>
        <p:grpSpPr>
          <a:xfrm>
            <a:off x="6351483" y="4130421"/>
            <a:ext cx="3290633" cy="2501242"/>
            <a:chOff x="-1515202" y="43837"/>
            <a:chExt cx="2725509" cy="2071686"/>
          </a:xfrm>
        </p:grpSpPr>
        <p:grpSp>
          <p:nvGrpSpPr>
            <p:cNvPr id="53" name="グループ化 52">
              <a:extLst>
                <a:ext uri="{FF2B5EF4-FFF2-40B4-BE49-F238E27FC236}">
                  <a16:creationId xmlns:a16="http://schemas.microsoft.com/office/drawing/2014/main" id="{64CD917B-AAAC-AA58-5CE7-AB5479CA0612}"/>
                </a:ext>
              </a:extLst>
            </p:cNvPr>
            <p:cNvGrpSpPr/>
            <p:nvPr/>
          </p:nvGrpSpPr>
          <p:grpSpPr>
            <a:xfrm>
              <a:off x="-1515202" y="43837"/>
              <a:ext cx="2725509" cy="2071686"/>
              <a:chOff x="1103774" y="900218"/>
              <a:chExt cx="2725509" cy="2071686"/>
            </a:xfrm>
          </p:grpSpPr>
          <p:sp>
            <p:nvSpPr>
              <p:cNvPr id="66" name="正方形/長方形 65">
                <a:extLst>
                  <a:ext uri="{FF2B5EF4-FFF2-40B4-BE49-F238E27FC236}">
                    <a16:creationId xmlns:a16="http://schemas.microsoft.com/office/drawing/2014/main" id="{3A0B75E7-8EB6-447A-3375-B99E86031F79}"/>
                  </a:ext>
                </a:extLst>
              </p:cNvPr>
              <p:cNvSpPr/>
              <p:nvPr/>
            </p:nvSpPr>
            <p:spPr>
              <a:xfrm>
                <a:off x="1127575" y="1037147"/>
                <a:ext cx="1102990" cy="1797829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7" name="台形 66">
                <a:extLst>
                  <a:ext uri="{FF2B5EF4-FFF2-40B4-BE49-F238E27FC236}">
                    <a16:creationId xmlns:a16="http://schemas.microsoft.com/office/drawing/2014/main" id="{B9233A7A-E38C-BD24-CBCA-049A0FCCF00F}"/>
                  </a:ext>
                </a:extLst>
              </p:cNvPr>
              <p:cNvSpPr/>
              <p:nvPr/>
            </p:nvSpPr>
            <p:spPr bwMode="auto">
              <a:xfrm rot="16200000">
                <a:off x="258047" y="1745945"/>
                <a:ext cx="2071686" cy="380231"/>
              </a:xfrm>
              <a:prstGeom prst="trapezoid">
                <a:avLst>
                  <a:gd name="adj" fmla="val 32515"/>
                </a:avLst>
              </a:pr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lang="ja-JP" altLang="en-US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68" name="グループ化 67">
                <a:extLst>
                  <a:ext uri="{FF2B5EF4-FFF2-40B4-BE49-F238E27FC236}">
                    <a16:creationId xmlns:a16="http://schemas.microsoft.com/office/drawing/2014/main" id="{DDAE1EFD-158C-9253-47F3-C6145FA4818D}"/>
                  </a:ext>
                </a:extLst>
              </p:cNvPr>
              <p:cNvGrpSpPr/>
              <p:nvPr/>
            </p:nvGrpSpPr>
            <p:grpSpPr>
              <a:xfrm>
                <a:off x="1843434" y="1793570"/>
                <a:ext cx="888769" cy="998666"/>
                <a:chOff x="1965575" y="1607737"/>
                <a:chExt cx="980022" cy="1101203"/>
              </a:xfrm>
            </p:grpSpPr>
            <p:grpSp>
              <p:nvGrpSpPr>
                <p:cNvPr id="72" name="グループ化 71">
                  <a:extLst>
                    <a:ext uri="{FF2B5EF4-FFF2-40B4-BE49-F238E27FC236}">
                      <a16:creationId xmlns:a16="http://schemas.microsoft.com/office/drawing/2014/main" id="{604C367A-9508-B7E4-ADC0-93DF8A9ABCF5}"/>
                    </a:ext>
                  </a:extLst>
                </p:cNvPr>
                <p:cNvGrpSpPr/>
                <p:nvPr/>
              </p:nvGrpSpPr>
              <p:grpSpPr>
                <a:xfrm rot="5400000">
                  <a:off x="2077517" y="1764380"/>
                  <a:ext cx="346154" cy="570037"/>
                  <a:chOff x="5888596" y="3734084"/>
                  <a:chExt cx="346154" cy="570037"/>
                </a:xfrm>
              </p:grpSpPr>
              <p:sp>
                <p:nvSpPr>
                  <p:cNvPr id="84" name="フリーフォーム: 図形 83">
                    <a:extLst>
                      <a:ext uri="{FF2B5EF4-FFF2-40B4-BE49-F238E27FC236}">
                        <a16:creationId xmlns:a16="http://schemas.microsoft.com/office/drawing/2014/main" id="{2E1A6535-9B50-C085-761F-353963DFC039}"/>
                      </a:ext>
                    </a:extLst>
                  </p:cNvPr>
                  <p:cNvSpPr/>
                  <p:nvPr/>
                </p:nvSpPr>
                <p:spPr bwMode="auto">
                  <a:xfrm rot="18900000" flipH="1">
                    <a:off x="6063862" y="4108763"/>
                    <a:ext cx="170888" cy="195358"/>
                  </a:xfrm>
                  <a:custGeom>
                    <a:avLst/>
                    <a:gdLst>
                      <a:gd name="connsiteX0" fmla="*/ 264588 w 574249"/>
                      <a:gd name="connsiteY0" fmla="*/ 656474 h 656474"/>
                      <a:gd name="connsiteX1" fmla="*/ 220746 w 574249"/>
                      <a:gd name="connsiteY1" fmla="*/ 612632 h 656474"/>
                      <a:gd name="connsiteX2" fmla="*/ 220746 w 574249"/>
                      <a:gd name="connsiteY2" fmla="*/ 336956 h 656474"/>
                      <a:gd name="connsiteX3" fmla="*/ 206910 w 574249"/>
                      <a:gd name="connsiteY3" fmla="*/ 336956 h 656474"/>
                      <a:gd name="connsiteX4" fmla="*/ 192304 w 574249"/>
                      <a:gd name="connsiteY4" fmla="*/ 565925 h 656474"/>
                      <a:gd name="connsiteX5" fmla="*/ 145760 w 574249"/>
                      <a:gd name="connsiteY5" fmla="*/ 606888 h 656474"/>
                      <a:gd name="connsiteX6" fmla="*/ 104798 w 574249"/>
                      <a:gd name="connsiteY6" fmla="*/ 560344 h 656474"/>
                      <a:gd name="connsiteX7" fmla="*/ 119048 w 574249"/>
                      <a:gd name="connsiteY7" fmla="*/ 336956 h 656474"/>
                      <a:gd name="connsiteX8" fmla="*/ 108559 w 574249"/>
                      <a:gd name="connsiteY8" fmla="*/ 336956 h 656474"/>
                      <a:gd name="connsiteX9" fmla="*/ 68930 w 574249"/>
                      <a:gd name="connsiteY9" fmla="*/ 498632 h 656474"/>
                      <a:gd name="connsiteX10" fmla="*/ 26648 w 574249"/>
                      <a:gd name="connsiteY10" fmla="*/ 524267 h 656474"/>
                      <a:gd name="connsiteX11" fmla="*/ 1013 w 574249"/>
                      <a:gd name="connsiteY11" fmla="*/ 481985 h 656474"/>
                      <a:gd name="connsiteX12" fmla="*/ 54060 w 574249"/>
                      <a:gd name="connsiteY12" fmla="*/ 265561 h 656474"/>
                      <a:gd name="connsiteX13" fmla="*/ 54060 w 574249"/>
                      <a:gd name="connsiteY13" fmla="*/ 168478 h 656474"/>
                      <a:gd name="connsiteX14" fmla="*/ 222538 w 574249"/>
                      <a:gd name="connsiteY14" fmla="*/ 0 h 656474"/>
                      <a:gd name="connsiteX15" fmla="*/ 233113 w 574249"/>
                      <a:gd name="connsiteY15" fmla="*/ 0 h 656474"/>
                      <a:gd name="connsiteX16" fmla="*/ 388351 w 574249"/>
                      <a:gd name="connsiteY16" fmla="*/ 102899 h 656474"/>
                      <a:gd name="connsiteX17" fmla="*/ 398529 w 574249"/>
                      <a:gd name="connsiteY17" fmla="*/ 153311 h 656474"/>
                      <a:gd name="connsiteX18" fmla="*/ 557945 w 574249"/>
                      <a:gd name="connsiteY18" fmla="*/ 294988 h 656474"/>
                      <a:gd name="connsiteX19" fmla="*/ 561984 w 574249"/>
                      <a:gd name="connsiteY19" fmla="*/ 363556 h 656474"/>
                      <a:gd name="connsiteX20" fmla="*/ 493416 w 574249"/>
                      <a:gd name="connsiteY20" fmla="*/ 367596 h 656474"/>
                      <a:gd name="connsiteX21" fmla="*/ 401591 w 574249"/>
                      <a:gd name="connsiteY21" fmla="*/ 285988 h 656474"/>
                      <a:gd name="connsiteX22" fmla="*/ 401591 w 574249"/>
                      <a:gd name="connsiteY22" fmla="*/ 335384 h 656474"/>
                      <a:gd name="connsiteX23" fmla="*/ 433724 w 574249"/>
                      <a:gd name="connsiteY23" fmla="*/ 560729 h 656474"/>
                      <a:gd name="connsiteX24" fmla="*/ 396511 w 574249"/>
                      <a:gd name="connsiteY24" fmla="*/ 610321 h 656474"/>
                      <a:gd name="connsiteX25" fmla="*/ 346919 w 574249"/>
                      <a:gd name="connsiteY25" fmla="*/ 573107 h 656474"/>
                      <a:gd name="connsiteX26" fmla="*/ 313244 w 574249"/>
                      <a:gd name="connsiteY26" fmla="*/ 336956 h 656474"/>
                      <a:gd name="connsiteX27" fmla="*/ 308430 w 574249"/>
                      <a:gd name="connsiteY27" fmla="*/ 336956 h 656474"/>
                      <a:gd name="connsiteX28" fmla="*/ 308430 w 574249"/>
                      <a:gd name="connsiteY28" fmla="*/ 612632 h 656474"/>
                      <a:gd name="connsiteX29" fmla="*/ 264588 w 574249"/>
                      <a:gd name="connsiteY29" fmla="*/ 656474 h 6564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574249" h="656474">
                        <a:moveTo>
                          <a:pt x="264588" y="656474"/>
                        </a:moveTo>
                        <a:cubicBezTo>
                          <a:pt x="240375" y="656474"/>
                          <a:pt x="220746" y="636845"/>
                          <a:pt x="220746" y="612632"/>
                        </a:cubicBezTo>
                        <a:lnTo>
                          <a:pt x="220746" y="336956"/>
                        </a:lnTo>
                        <a:lnTo>
                          <a:pt x="206910" y="336956"/>
                        </a:lnTo>
                        <a:lnTo>
                          <a:pt x="192304" y="565925"/>
                        </a:lnTo>
                        <a:cubicBezTo>
                          <a:pt x="190763" y="590089"/>
                          <a:pt x="169924" y="608429"/>
                          <a:pt x="145760" y="606888"/>
                        </a:cubicBezTo>
                        <a:cubicBezTo>
                          <a:pt x="121596" y="605346"/>
                          <a:pt x="103257" y="584508"/>
                          <a:pt x="104798" y="560344"/>
                        </a:cubicBezTo>
                        <a:lnTo>
                          <a:pt x="119048" y="336956"/>
                        </a:lnTo>
                        <a:lnTo>
                          <a:pt x="108559" y="336956"/>
                        </a:lnTo>
                        <a:lnTo>
                          <a:pt x="68930" y="498632"/>
                        </a:lnTo>
                        <a:cubicBezTo>
                          <a:pt x="64333" y="517387"/>
                          <a:pt x="45403" y="528864"/>
                          <a:pt x="26648" y="524267"/>
                        </a:cubicBezTo>
                        <a:cubicBezTo>
                          <a:pt x="7893" y="519670"/>
                          <a:pt x="-3584" y="500740"/>
                          <a:pt x="1013" y="481985"/>
                        </a:cubicBezTo>
                        <a:lnTo>
                          <a:pt x="54060" y="265561"/>
                        </a:lnTo>
                        <a:lnTo>
                          <a:pt x="54060" y="168478"/>
                        </a:lnTo>
                        <a:cubicBezTo>
                          <a:pt x="54060" y="75430"/>
                          <a:pt x="129490" y="0"/>
                          <a:pt x="222538" y="0"/>
                        </a:cubicBezTo>
                        <a:lnTo>
                          <a:pt x="233113" y="0"/>
                        </a:lnTo>
                        <a:cubicBezTo>
                          <a:pt x="302899" y="0"/>
                          <a:pt x="362775" y="42430"/>
                          <a:pt x="388351" y="102899"/>
                        </a:cubicBezTo>
                        <a:lnTo>
                          <a:pt x="398529" y="153311"/>
                        </a:lnTo>
                        <a:lnTo>
                          <a:pt x="557945" y="294988"/>
                        </a:lnTo>
                        <a:cubicBezTo>
                          <a:pt x="577995" y="312808"/>
                          <a:pt x="579803" y="343506"/>
                          <a:pt x="561984" y="363556"/>
                        </a:cubicBezTo>
                        <a:cubicBezTo>
                          <a:pt x="544165" y="383607"/>
                          <a:pt x="513466" y="385415"/>
                          <a:pt x="493416" y="367596"/>
                        </a:cubicBezTo>
                        <a:lnTo>
                          <a:pt x="401591" y="285988"/>
                        </a:lnTo>
                        <a:lnTo>
                          <a:pt x="401591" y="335384"/>
                        </a:lnTo>
                        <a:lnTo>
                          <a:pt x="433724" y="560729"/>
                        </a:lnTo>
                        <a:cubicBezTo>
                          <a:pt x="437143" y="584699"/>
                          <a:pt x="420481" y="606903"/>
                          <a:pt x="396511" y="610321"/>
                        </a:cubicBezTo>
                        <a:cubicBezTo>
                          <a:pt x="372540" y="613739"/>
                          <a:pt x="350337" y="597077"/>
                          <a:pt x="346919" y="573107"/>
                        </a:cubicBezTo>
                        <a:lnTo>
                          <a:pt x="313244" y="336956"/>
                        </a:lnTo>
                        <a:lnTo>
                          <a:pt x="308430" y="336956"/>
                        </a:lnTo>
                        <a:lnTo>
                          <a:pt x="308430" y="612632"/>
                        </a:lnTo>
                        <a:cubicBezTo>
                          <a:pt x="308430" y="636845"/>
                          <a:pt x="288801" y="656474"/>
                          <a:pt x="264588" y="656474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 dirty="0"/>
                  </a:p>
                </p:txBody>
              </p:sp>
              <p:sp>
                <p:nvSpPr>
                  <p:cNvPr id="85" name="四角形: 上の 2 つの角を丸める 84">
                    <a:extLst>
                      <a:ext uri="{FF2B5EF4-FFF2-40B4-BE49-F238E27FC236}">
                        <a16:creationId xmlns:a16="http://schemas.microsoft.com/office/drawing/2014/main" id="{69223D1B-8D97-8624-049C-B4927222F256}"/>
                      </a:ext>
                    </a:extLst>
                  </p:cNvPr>
                  <p:cNvSpPr/>
                  <p:nvPr/>
                </p:nvSpPr>
                <p:spPr bwMode="auto">
                  <a:xfrm rot="18900000">
                    <a:off x="5888596" y="3734084"/>
                    <a:ext cx="103076" cy="472136"/>
                  </a:xfrm>
                  <a:prstGeom prst="round2SameRect">
                    <a:avLst>
                      <a:gd name="adj1" fmla="val 0"/>
                      <a:gd name="adj2" fmla="val 0"/>
                    </a:avLst>
                  </a:prstGeom>
                  <a:solidFill>
                    <a:schemeClr val="accent2">
                      <a:lumMod val="75000"/>
                    </a:schemeClr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73" name="台形 72">
                  <a:extLst>
                    <a:ext uri="{FF2B5EF4-FFF2-40B4-BE49-F238E27FC236}">
                      <a16:creationId xmlns:a16="http://schemas.microsoft.com/office/drawing/2014/main" id="{F8763644-58A6-B6D2-9298-D8E0D1C3EC59}"/>
                    </a:ext>
                  </a:extLst>
                </p:cNvPr>
                <p:cNvSpPr/>
                <p:nvPr/>
              </p:nvSpPr>
              <p:spPr bwMode="auto">
                <a:xfrm>
                  <a:off x="2411690" y="1607737"/>
                  <a:ext cx="105856" cy="88900"/>
                </a:xfrm>
                <a:prstGeom prst="trapezoid">
                  <a:avLst>
                    <a:gd name="adj" fmla="val 7781"/>
                  </a:avLst>
                </a:prstGeom>
                <a:solidFill>
                  <a:srgbClr val="FFCC99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74" name="フリーフォーム: 図形 73">
                  <a:extLst>
                    <a:ext uri="{FF2B5EF4-FFF2-40B4-BE49-F238E27FC236}">
                      <a16:creationId xmlns:a16="http://schemas.microsoft.com/office/drawing/2014/main" id="{15980372-3310-6518-67AE-376E99CA87BD}"/>
                    </a:ext>
                  </a:extLst>
                </p:cNvPr>
                <p:cNvSpPr/>
                <p:nvPr/>
              </p:nvSpPr>
              <p:spPr bwMode="auto">
                <a:xfrm rot="13500000">
                  <a:off x="2191997" y="2142977"/>
                  <a:ext cx="197397" cy="546533"/>
                </a:xfrm>
                <a:custGeom>
                  <a:avLst/>
                  <a:gdLst>
                    <a:gd name="connsiteX0" fmla="*/ 6680 w 197397"/>
                    <a:gd name="connsiteY0" fmla="*/ 546533 h 546533"/>
                    <a:gd name="connsiteX1" fmla="*/ 37254 w 197397"/>
                    <a:gd name="connsiteY1" fmla="*/ 232744 h 546533"/>
                    <a:gd name="connsiteX2" fmla="*/ 0 w 197397"/>
                    <a:gd name="connsiteY2" fmla="*/ 22434 h 546533"/>
                    <a:gd name="connsiteX3" fmla="*/ 83725 w 197397"/>
                    <a:gd name="connsiteY3" fmla="*/ 0 h 546533"/>
                    <a:gd name="connsiteX4" fmla="*/ 165973 w 197397"/>
                    <a:gd name="connsiteY4" fmla="*/ 226528 h 546533"/>
                    <a:gd name="connsiteX5" fmla="*/ 166217 w 197397"/>
                    <a:gd name="connsiteY5" fmla="*/ 226528 h 546533"/>
                    <a:gd name="connsiteX6" fmla="*/ 166306 w 197397"/>
                    <a:gd name="connsiteY6" fmla="*/ 227445 h 546533"/>
                    <a:gd name="connsiteX7" fmla="*/ 166924 w 197397"/>
                    <a:gd name="connsiteY7" fmla="*/ 229147 h 546533"/>
                    <a:gd name="connsiteX8" fmla="*/ 166484 w 197397"/>
                    <a:gd name="connsiteY8" fmla="*/ 229265 h 546533"/>
                    <a:gd name="connsiteX9" fmla="*/ 197397 w 197397"/>
                    <a:gd name="connsiteY9" fmla="*/ 546533 h 5465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97397" h="546533">
                      <a:moveTo>
                        <a:pt x="6680" y="546533"/>
                      </a:moveTo>
                      <a:lnTo>
                        <a:pt x="37254" y="232744"/>
                      </a:lnTo>
                      <a:lnTo>
                        <a:pt x="0" y="22434"/>
                      </a:lnTo>
                      <a:lnTo>
                        <a:pt x="83725" y="0"/>
                      </a:lnTo>
                      <a:lnTo>
                        <a:pt x="165973" y="226528"/>
                      </a:lnTo>
                      <a:lnTo>
                        <a:pt x="166217" y="226528"/>
                      </a:lnTo>
                      <a:lnTo>
                        <a:pt x="166306" y="227445"/>
                      </a:lnTo>
                      <a:lnTo>
                        <a:pt x="166924" y="229147"/>
                      </a:lnTo>
                      <a:lnTo>
                        <a:pt x="166484" y="229265"/>
                      </a:lnTo>
                      <a:lnTo>
                        <a:pt x="197397" y="546533"/>
                      </a:ln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5" name="フリーフォーム: 図形 74">
                  <a:extLst>
                    <a:ext uri="{FF2B5EF4-FFF2-40B4-BE49-F238E27FC236}">
                      <a16:creationId xmlns:a16="http://schemas.microsoft.com/office/drawing/2014/main" id="{3EB77C49-099E-F498-717E-BA5C58165CC7}"/>
                    </a:ext>
                  </a:extLst>
                </p:cNvPr>
                <p:cNvSpPr/>
                <p:nvPr/>
              </p:nvSpPr>
              <p:spPr bwMode="auto">
                <a:xfrm rot="9000000">
                  <a:off x="2508198" y="2151124"/>
                  <a:ext cx="197397" cy="546533"/>
                </a:xfrm>
                <a:custGeom>
                  <a:avLst/>
                  <a:gdLst>
                    <a:gd name="connsiteX0" fmla="*/ 6680 w 197397"/>
                    <a:gd name="connsiteY0" fmla="*/ 546533 h 546533"/>
                    <a:gd name="connsiteX1" fmla="*/ 37254 w 197397"/>
                    <a:gd name="connsiteY1" fmla="*/ 232744 h 546533"/>
                    <a:gd name="connsiteX2" fmla="*/ 0 w 197397"/>
                    <a:gd name="connsiteY2" fmla="*/ 22434 h 546533"/>
                    <a:gd name="connsiteX3" fmla="*/ 83725 w 197397"/>
                    <a:gd name="connsiteY3" fmla="*/ 0 h 546533"/>
                    <a:gd name="connsiteX4" fmla="*/ 165973 w 197397"/>
                    <a:gd name="connsiteY4" fmla="*/ 226528 h 546533"/>
                    <a:gd name="connsiteX5" fmla="*/ 166217 w 197397"/>
                    <a:gd name="connsiteY5" fmla="*/ 226528 h 546533"/>
                    <a:gd name="connsiteX6" fmla="*/ 166306 w 197397"/>
                    <a:gd name="connsiteY6" fmla="*/ 227445 h 546533"/>
                    <a:gd name="connsiteX7" fmla="*/ 166924 w 197397"/>
                    <a:gd name="connsiteY7" fmla="*/ 229147 h 546533"/>
                    <a:gd name="connsiteX8" fmla="*/ 166484 w 197397"/>
                    <a:gd name="connsiteY8" fmla="*/ 229265 h 546533"/>
                    <a:gd name="connsiteX9" fmla="*/ 197397 w 197397"/>
                    <a:gd name="connsiteY9" fmla="*/ 546533 h 5465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97397" h="546533">
                      <a:moveTo>
                        <a:pt x="6680" y="546533"/>
                      </a:moveTo>
                      <a:lnTo>
                        <a:pt x="37254" y="232744"/>
                      </a:lnTo>
                      <a:lnTo>
                        <a:pt x="0" y="22434"/>
                      </a:lnTo>
                      <a:lnTo>
                        <a:pt x="83725" y="0"/>
                      </a:lnTo>
                      <a:lnTo>
                        <a:pt x="165973" y="226528"/>
                      </a:lnTo>
                      <a:lnTo>
                        <a:pt x="166217" y="226528"/>
                      </a:lnTo>
                      <a:lnTo>
                        <a:pt x="166306" y="227445"/>
                      </a:lnTo>
                      <a:lnTo>
                        <a:pt x="166924" y="229147"/>
                      </a:lnTo>
                      <a:lnTo>
                        <a:pt x="166484" y="229265"/>
                      </a:lnTo>
                      <a:lnTo>
                        <a:pt x="197397" y="546533"/>
                      </a:ln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" name="四角形: 上の 2 つの角を丸める 75">
                  <a:extLst>
                    <a:ext uri="{FF2B5EF4-FFF2-40B4-BE49-F238E27FC236}">
                      <a16:creationId xmlns:a16="http://schemas.microsoft.com/office/drawing/2014/main" id="{BE3CD8C3-994B-6D90-562B-22CE0B41C24D}"/>
                    </a:ext>
                  </a:extLst>
                </p:cNvPr>
                <p:cNvSpPr/>
                <p:nvPr/>
              </p:nvSpPr>
              <p:spPr bwMode="auto">
                <a:xfrm>
                  <a:off x="2324665" y="1675995"/>
                  <a:ext cx="279906" cy="579893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accent2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7" name="フリーフォーム: 図形 76">
                  <a:extLst>
                    <a:ext uri="{FF2B5EF4-FFF2-40B4-BE49-F238E27FC236}">
                      <a16:creationId xmlns:a16="http://schemas.microsoft.com/office/drawing/2014/main" id="{BF845FFA-550D-E954-ACE3-60BCBC783B07}"/>
                    </a:ext>
                  </a:extLst>
                </p:cNvPr>
                <p:cNvSpPr/>
                <p:nvPr/>
              </p:nvSpPr>
              <p:spPr bwMode="auto">
                <a:xfrm rot="19800000">
                  <a:off x="2669966" y="2614000"/>
                  <a:ext cx="183427" cy="94940"/>
                </a:xfrm>
                <a:custGeom>
                  <a:avLst/>
                  <a:gdLst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07466 w 173903"/>
                    <a:gd name="connsiteY2" fmla="*/ 0 h 90010"/>
                    <a:gd name="connsiteX3" fmla="*/ 173903 w 173903"/>
                    <a:gd name="connsiteY3" fmla="*/ 0 h 90010"/>
                    <a:gd name="connsiteX4" fmla="*/ 173903 w 173903"/>
                    <a:gd name="connsiteY4" fmla="*/ 90010 h 90010"/>
                    <a:gd name="connsiteX5" fmla="*/ 152471 w 173903"/>
                    <a:gd name="connsiteY5" fmla="*/ 90010 h 90010"/>
                    <a:gd name="connsiteX6" fmla="*/ 68167 w 173903"/>
                    <a:gd name="connsiteY6" fmla="*/ 90010 h 90010"/>
                    <a:gd name="connsiteX7" fmla="*/ 0 w 173903"/>
                    <a:gd name="connsiteY7" fmla="*/ 90010 h 90010"/>
                    <a:gd name="connsiteX8" fmla="*/ 0 w 173903"/>
                    <a:gd name="connsiteY8" fmla="*/ 45005 h 90010"/>
                    <a:gd name="connsiteX9" fmla="*/ 45005 w 173903"/>
                    <a:gd name="connsiteY9" fmla="*/ 0 h 90010"/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07466 w 173903"/>
                    <a:gd name="connsiteY2" fmla="*/ 0 h 90010"/>
                    <a:gd name="connsiteX3" fmla="*/ 173903 w 173903"/>
                    <a:gd name="connsiteY3" fmla="*/ 0 h 90010"/>
                    <a:gd name="connsiteX4" fmla="*/ 173903 w 173903"/>
                    <a:gd name="connsiteY4" fmla="*/ 90010 h 90010"/>
                    <a:gd name="connsiteX5" fmla="*/ 152471 w 173903"/>
                    <a:gd name="connsiteY5" fmla="*/ 90010 h 90010"/>
                    <a:gd name="connsiteX6" fmla="*/ 0 w 173903"/>
                    <a:gd name="connsiteY6" fmla="*/ 90010 h 90010"/>
                    <a:gd name="connsiteX7" fmla="*/ 0 w 173903"/>
                    <a:gd name="connsiteY7" fmla="*/ 45005 h 90010"/>
                    <a:gd name="connsiteX8" fmla="*/ 45005 w 173903"/>
                    <a:gd name="connsiteY8" fmla="*/ 0 h 90010"/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73903 w 173903"/>
                    <a:gd name="connsiteY2" fmla="*/ 0 h 90010"/>
                    <a:gd name="connsiteX3" fmla="*/ 173903 w 173903"/>
                    <a:gd name="connsiteY3" fmla="*/ 90010 h 90010"/>
                    <a:gd name="connsiteX4" fmla="*/ 152471 w 173903"/>
                    <a:gd name="connsiteY4" fmla="*/ 90010 h 90010"/>
                    <a:gd name="connsiteX5" fmla="*/ 0 w 173903"/>
                    <a:gd name="connsiteY5" fmla="*/ 90010 h 90010"/>
                    <a:gd name="connsiteX6" fmla="*/ 0 w 173903"/>
                    <a:gd name="connsiteY6" fmla="*/ 45005 h 90010"/>
                    <a:gd name="connsiteX7" fmla="*/ 45005 w 173903"/>
                    <a:gd name="connsiteY7" fmla="*/ 0 h 90010"/>
                    <a:gd name="connsiteX0" fmla="*/ 45005 w 173903"/>
                    <a:gd name="connsiteY0" fmla="*/ 0 h 90010"/>
                    <a:gd name="connsiteX1" fmla="*/ 173903 w 173903"/>
                    <a:gd name="connsiteY1" fmla="*/ 0 h 90010"/>
                    <a:gd name="connsiteX2" fmla="*/ 173903 w 173903"/>
                    <a:gd name="connsiteY2" fmla="*/ 90010 h 90010"/>
                    <a:gd name="connsiteX3" fmla="*/ 152471 w 173903"/>
                    <a:gd name="connsiteY3" fmla="*/ 90010 h 90010"/>
                    <a:gd name="connsiteX4" fmla="*/ 0 w 173903"/>
                    <a:gd name="connsiteY4" fmla="*/ 90010 h 90010"/>
                    <a:gd name="connsiteX5" fmla="*/ 0 w 173903"/>
                    <a:gd name="connsiteY5" fmla="*/ 45005 h 90010"/>
                    <a:gd name="connsiteX6" fmla="*/ 45005 w 173903"/>
                    <a:gd name="connsiteY6" fmla="*/ 0 h 90010"/>
                    <a:gd name="connsiteX0" fmla="*/ 45005 w 173903"/>
                    <a:gd name="connsiteY0" fmla="*/ 0 h 90010"/>
                    <a:gd name="connsiteX1" fmla="*/ 173903 w 173903"/>
                    <a:gd name="connsiteY1" fmla="*/ 0 h 90010"/>
                    <a:gd name="connsiteX2" fmla="*/ 173903 w 173903"/>
                    <a:gd name="connsiteY2" fmla="*/ 90010 h 90010"/>
                    <a:gd name="connsiteX3" fmla="*/ 0 w 173903"/>
                    <a:gd name="connsiteY3" fmla="*/ 90010 h 90010"/>
                    <a:gd name="connsiteX4" fmla="*/ 0 w 173903"/>
                    <a:gd name="connsiteY4" fmla="*/ 45005 h 90010"/>
                    <a:gd name="connsiteX5" fmla="*/ 45005 w 173903"/>
                    <a:gd name="connsiteY5" fmla="*/ 0 h 90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73903" h="90010">
                      <a:moveTo>
                        <a:pt x="45005" y="0"/>
                      </a:moveTo>
                      <a:lnTo>
                        <a:pt x="173903" y="0"/>
                      </a:lnTo>
                      <a:lnTo>
                        <a:pt x="173903" y="90010"/>
                      </a:lnTo>
                      <a:lnTo>
                        <a:pt x="0" y="90010"/>
                      </a:lnTo>
                      <a:lnTo>
                        <a:pt x="0" y="45005"/>
                      </a:lnTo>
                      <a:cubicBezTo>
                        <a:pt x="0" y="20149"/>
                        <a:pt x="20149" y="0"/>
                        <a:pt x="45005" y="0"/>
                      </a:cubicBezTo>
                      <a:close/>
                    </a:path>
                  </a:pathLst>
                </a:custGeom>
                <a:solidFill>
                  <a:srgbClr val="9933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8" name="フリーフォーム: 図形 77">
                  <a:extLst>
                    <a:ext uri="{FF2B5EF4-FFF2-40B4-BE49-F238E27FC236}">
                      <a16:creationId xmlns:a16="http://schemas.microsoft.com/office/drawing/2014/main" id="{7B35E907-EF47-5FB3-C35E-FF3A8D30D71A}"/>
                    </a:ext>
                  </a:extLst>
                </p:cNvPr>
                <p:cNvSpPr/>
                <p:nvPr/>
              </p:nvSpPr>
              <p:spPr bwMode="auto">
                <a:xfrm rot="1800000">
                  <a:off x="2004991" y="2603218"/>
                  <a:ext cx="183427" cy="94940"/>
                </a:xfrm>
                <a:custGeom>
                  <a:avLst/>
                  <a:gdLst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07466 w 173903"/>
                    <a:gd name="connsiteY2" fmla="*/ 0 h 90010"/>
                    <a:gd name="connsiteX3" fmla="*/ 173903 w 173903"/>
                    <a:gd name="connsiteY3" fmla="*/ 0 h 90010"/>
                    <a:gd name="connsiteX4" fmla="*/ 173903 w 173903"/>
                    <a:gd name="connsiteY4" fmla="*/ 90010 h 90010"/>
                    <a:gd name="connsiteX5" fmla="*/ 152471 w 173903"/>
                    <a:gd name="connsiteY5" fmla="*/ 90010 h 90010"/>
                    <a:gd name="connsiteX6" fmla="*/ 68167 w 173903"/>
                    <a:gd name="connsiteY6" fmla="*/ 90010 h 90010"/>
                    <a:gd name="connsiteX7" fmla="*/ 0 w 173903"/>
                    <a:gd name="connsiteY7" fmla="*/ 90010 h 90010"/>
                    <a:gd name="connsiteX8" fmla="*/ 0 w 173903"/>
                    <a:gd name="connsiteY8" fmla="*/ 45005 h 90010"/>
                    <a:gd name="connsiteX9" fmla="*/ 45005 w 173903"/>
                    <a:gd name="connsiteY9" fmla="*/ 0 h 90010"/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07466 w 173903"/>
                    <a:gd name="connsiteY2" fmla="*/ 0 h 90010"/>
                    <a:gd name="connsiteX3" fmla="*/ 173903 w 173903"/>
                    <a:gd name="connsiteY3" fmla="*/ 0 h 90010"/>
                    <a:gd name="connsiteX4" fmla="*/ 173903 w 173903"/>
                    <a:gd name="connsiteY4" fmla="*/ 90010 h 90010"/>
                    <a:gd name="connsiteX5" fmla="*/ 152471 w 173903"/>
                    <a:gd name="connsiteY5" fmla="*/ 90010 h 90010"/>
                    <a:gd name="connsiteX6" fmla="*/ 0 w 173903"/>
                    <a:gd name="connsiteY6" fmla="*/ 90010 h 90010"/>
                    <a:gd name="connsiteX7" fmla="*/ 0 w 173903"/>
                    <a:gd name="connsiteY7" fmla="*/ 45005 h 90010"/>
                    <a:gd name="connsiteX8" fmla="*/ 45005 w 173903"/>
                    <a:gd name="connsiteY8" fmla="*/ 0 h 90010"/>
                    <a:gd name="connsiteX0" fmla="*/ 45005 w 173903"/>
                    <a:gd name="connsiteY0" fmla="*/ 0 h 90010"/>
                    <a:gd name="connsiteX1" fmla="*/ 68167 w 173903"/>
                    <a:gd name="connsiteY1" fmla="*/ 0 h 90010"/>
                    <a:gd name="connsiteX2" fmla="*/ 173903 w 173903"/>
                    <a:gd name="connsiteY2" fmla="*/ 0 h 90010"/>
                    <a:gd name="connsiteX3" fmla="*/ 173903 w 173903"/>
                    <a:gd name="connsiteY3" fmla="*/ 90010 h 90010"/>
                    <a:gd name="connsiteX4" fmla="*/ 152471 w 173903"/>
                    <a:gd name="connsiteY4" fmla="*/ 90010 h 90010"/>
                    <a:gd name="connsiteX5" fmla="*/ 0 w 173903"/>
                    <a:gd name="connsiteY5" fmla="*/ 90010 h 90010"/>
                    <a:gd name="connsiteX6" fmla="*/ 0 w 173903"/>
                    <a:gd name="connsiteY6" fmla="*/ 45005 h 90010"/>
                    <a:gd name="connsiteX7" fmla="*/ 45005 w 173903"/>
                    <a:gd name="connsiteY7" fmla="*/ 0 h 90010"/>
                    <a:gd name="connsiteX0" fmla="*/ 45005 w 173903"/>
                    <a:gd name="connsiteY0" fmla="*/ 0 h 90010"/>
                    <a:gd name="connsiteX1" fmla="*/ 173903 w 173903"/>
                    <a:gd name="connsiteY1" fmla="*/ 0 h 90010"/>
                    <a:gd name="connsiteX2" fmla="*/ 173903 w 173903"/>
                    <a:gd name="connsiteY2" fmla="*/ 90010 h 90010"/>
                    <a:gd name="connsiteX3" fmla="*/ 152471 w 173903"/>
                    <a:gd name="connsiteY3" fmla="*/ 90010 h 90010"/>
                    <a:gd name="connsiteX4" fmla="*/ 0 w 173903"/>
                    <a:gd name="connsiteY4" fmla="*/ 90010 h 90010"/>
                    <a:gd name="connsiteX5" fmla="*/ 0 w 173903"/>
                    <a:gd name="connsiteY5" fmla="*/ 45005 h 90010"/>
                    <a:gd name="connsiteX6" fmla="*/ 45005 w 173903"/>
                    <a:gd name="connsiteY6" fmla="*/ 0 h 90010"/>
                    <a:gd name="connsiteX0" fmla="*/ 45005 w 173903"/>
                    <a:gd name="connsiteY0" fmla="*/ 0 h 90010"/>
                    <a:gd name="connsiteX1" fmla="*/ 173903 w 173903"/>
                    <a:gd name="connsiteY1" fmla="*/ 0 h 90010"/>
                    <a:gd name="connsiteX2" fmla="*/ 173903 w 173903"/>
                    <a:gd name="connsiteY2" fmla="*/ 90010 h 90010"/>
                    <a:gd name="connsiteX3" fmla="*/ 0 w 173903"/>
                    <a:gd name="connsiteY3" fmla="*/ 90010 h 90010"/>
                    <a:gd name="connsiteX4" fmla="*/ 0 w 173903"/>
                    <a:gd name="connsiteY4" fmla="*/ 45005 h 90010"/>
                    <a:gd name="connsiteX5" fmla="*/ 45005 w 173903"/>
                    <a:gd name="connsiteY5" fmla="*/ 0 h 90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73903" h="90010">
                      <a:moveTo>
                        <a:pt x="45005" y="0"/>
                      </a:moveTo>
                      <a:lnTo>
                        <a:pt x="173903" y="0"/>
                      </a:lnTo>
                      <a:lnTo>
                        <a:pt x="173903" y="90010"/>
                      </a:lnTo>
                      <a:lnTo>
                        <a:pt x="0" y="90010"/>
                      </a:lnTo>
                      <a:lnTo>
                        <a:pt x="0" y="45005"/>
                      </a:lnTo>
                      <a:cubicBezTo>
                        <a:pt x="0" y="20149"/>
                        <a:pt x="20149" y="0"/>
                        <a:pt x="45005" y="0"/>
                      </a:cubicBezTo>
                      <a:close/>
                    </a:path>
                  </a:pathLst>
                </a:custGeom>
                <a:solidFill>
                  <a:srgbClr val="9933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79" name="グループ化 78">
                  <a:extLst>
                    <a:ext uri="{FF2B5EF4-FFF2-40B4-BE49-F238E27FC236}">
                      <a16:creationId xmlns:a16="http://schemas.microsoft.com/office/drawing/2014/main" id="{A18BCF8F-94AA-798A-EBFC-B4CB45188794}"/>
                    </a:ext>
                  </a:extLst>
                </p:cNvPr>
                <p:cNvGrpSpPr/>
                <p:nvPr/>
              </p:nvGrpSpPr>
              <p:grpSpPr>
                <a:xfrm>
                  <a:off x="2592125" y="1696921"/>
                  <a:ext cx="353472" cy="567859"/>
                  <a:chOff x="5888596" y="3734084"/>
                  <a:chExt cx="353472" cy="567859"/>
                </a:xfrm>
              </p:grpSpPr>
              <p:sp>
                <p:nvSpPr>
                  <p:cNvPr id="82" name="フリーフォーム: 図形 81">
                    <a:extLst>
                      <a:ext uri="{FF2B5EF4-FFF2-40B4-BE49-F238E27FC236}">
                        <a16:creationId xmlns:a16="http://schemas.microsoft.com/office/drawing/2014/main" id="{49A2B02E-7C9A-15CB-C81F-272F489DEA97}"/>
                      </a:ext>
                    </a:extLst>
                  </p:cNvPr>
                  <p:cNvSpPr/>
                  <p:nvPr/>
                </p:nvSpPr>
                <p:spPr bwMode="auto">
                  <a:xfrm rot="18900000" flipH="1">
                    <a:off x="6070826" y="4106181"/>
                    <a:ext cx="171242" cy="195762"/>
                  </a:xfrm>
                  <a:custGeom>
                    <a:avLst/>
                    <a:gdLst>
                      <a:gd name="connsiteX0" fmla="*/ 264588 w 574249"/>
                      <a:gd name="connsiteY0" fmla="*/ 656474 h 656474"/>
                      <a:gd name="connsiteX1" fmla="*/ 220746 w 574249"/>
                      <a:gd name="connsiteY1" fmla="*/ 612632 h 656474"/>
                      <a:gd name="connsiteX2" fmla="*/ 220746 w 574249"/>
                      <a:gd name="connsiteY2" fmla="*/ 336956 h 656474"/>
                      <a:gd name="connsiteX3" fmla="*/ 206910 w 574249"/>
                      <a:gd name="connsiteY3" fmla="*/ 336956 h 656474"/>
                      <a:gd name="connsiteX4" fmla="*/ 192304 w 574249"/>
                      <a:gd name="connsiteY4" fmla="*/ 565925 h 656474"/>
                      <a:gd name="connsiteX5" fmla="*/ 145760 w 574249"/>
                      <a:gd name="connsiteY5" fmla="*/ 606888 h 656474"/>
                      <a:gd name="connsiteX6" fmla="*/ 104798 w 574249"/>
                      <a:gd name="connsiteY6" fmla="*/ 560344 h 656474"/>
                      <a:gd name="connsiteX7" fmla="*/ 119048 w 574249"/>
                      <a:gd name="connsiteY7" fmla="*/ 336956 h 656474"/>
                      <a:gd name="connsiteX8" fmla="*/ 108559 w 574249"/>
                      <a:gd name="connsiteY8" fmla="*/ 336956 h 656474"/>
                      <a:gd name="connsiteX9" fmla="*/ 68930 w 574249"/>
                      <a:gd name="connsiteY9" fmla="*/ 498632 h 656474"/>
                      <a:gd name="connsiteX10" fmla="*/ 26648 w 574249"/>
                      <a:gd name="connsiteY10" fmla="*/ 524267 h 656474"/>
                      <a:gd name="connsiteX11" fmla="*/ 1013 w 574249"/>
                      <a:gd name="connsiteY11" fmla="*/ 481985 h 656474"/>
                      <a:gd name="connsiteX12" fmla="*/ 54060 w 574249"/>
                      <a:gd name="connsiteY12" fmla="*/ 265561 h 656474"/>
                      <a:gd name="connsiteX13" fmla="*/ 54060 w 574249"/>
                      <a:gd name="connsiteY13" fmla="*/ 168478 h 656474"/>
                      <a:gd name="connsiteX14" fmla="*/ 222538 w 574249"/>
                      <a:gd name="connsiteY14" fmla="*/ 0 h 656474"/>
                      <a:gd name="connsiteX15" fmla="*/ 233113 w 574249"/>
                      <a:gd name="connsiteY15" fmla="*/ 0 h 656474"/>
                      <a:gd name="connsiteX16" fmla="*/ 388351 w 574249"/>
                      <a:gd name="connsiteY16" fmla="*/ 102899 h 656474"/>
                      <a:gd name="connsiteX17" fmla="*/ 398529 w 574249"/>
                      <a:gd name="connsiteY17" fmla="*/ 153311 h 656474"/>
                      <a:gd name="connsiteX18" fmla="*/ 557945 w 574249"/>
                      <a:gd name="connsiteY18" fmla="*/ 294988 h 656474"/>
                      <a:gd name="connsiteX19" fmla="*/ 561984 w 574249"/>
                      <a:gd name="connsiteY19" fmla="*/ 363556 h 656474"/>
                      <a:gd name="connsiteX20" fmla="*/ 493416 w 574249"/>
                      <a:gd name="connsiteY20" fmla="*/ 367596 h 656474"/>
                      <a:gd name="connsiteX21" fmla="*/ 401591 w 574249"/>
                      <a:gd name="connsiteY21" fmla="*/ 285988 h 656474"/>
                      <a:gd name="connsiteX22" fmla="*/ 401591 w 574249"/>
                      <a:gd name="connsiteY22" fmla="*/ 335384 h 656474"/>
                      <a:gd name="connsiteX23" fmla="*/ 433724 w 574249"/>
                      <a:gd name="connsiteY23" fmla="*/ 560729 h 656474"/>
                      <a:gd name="connsiteX24" fmla="*/ 396511 w 574249"/>
                      <a:gd name="connsiteY24" fmla="*/ 610321 h 656474"/>
                      <a:gd name="connsiteX25" fmla="*/ 346919 w 574249"/>
                      <a:gd name="connsiteY25" fmla="*/ 573107 h 656474"/>
                      <a:gd name="connsiteX26" fmla="*/ 313244 w 574249"/>
                      <a:gd name="connsiteY26" fmla="*/ 336956 h 656474"/>
                      <a:gd name="connsiteX27" fmla="*/ 308430 w 574249"/>
                      <a:gd name="connsiteY27" fmla="*/ 336956 h 656474"/>
                      <a:gd name="connsiteX28" fmla="*/ 308430 w 574249"/>
                      <a:gd name="connsiteY28" fmla="*/ 612632 h 656474"/>
                      <a:gd name="connsiteX29" fmla="*/ 264588 w 574249"/>
                      <a:gd name="connsiteY29" fmla="*/ 656474 h 6564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574249" h="656474">
                        <a:moveTo>
                          <a:pt x="264588" y="656474"/>
                        </a:moveTo>
                        <a:cubicBezTo>
                          <a:pt x="240375" y="656474"/>
                          <a:pt x="220746" y="636845"/>
                          <a:pt x="220746" y="612632"/>
                        </a:cubicBezTo>
                        <a:lnTo>
                          <a:pt x="220746" y="336956"/>
                        </a:lnTo>
                        <a:lnTo>
                          <a:pt x="206910" y="336956"/>
                        </a:lnTo>
                        <a:lnTo>
                          <a:pt x="192304" y="565925"/>
                        </a:lnTo>
                        <a:cubicBezTo>
                          <a:pt x="190763" y="590089"/>
                          <a:pt x="169924" y="608429"/>
                          <a:pt x="145760" y="606888"/>
                        </a:cubicBezTo>
                        <a:cubicBezTo>
                          <a:pt x="121596" y="605346"/>
                          <a:pt x="103257" y="584508"/>
                          <a:pt x="104798" y="560344"/>
                        </a:cubicBezTo>
                        <a:lnTo>
                          <a:pt x="119048" y="336956"/>
                        </a:lnTo>
                        <a:lnTo>
                          <a:pt x="108559" y="336956"/>
                        </a:lnTo>
                        <a:lnTo>
                          <a:pt x="68930" y="498632"/>
                        </a:lnTo>
                        <a:cubicBezTo>
                          <a:pt x="64333" y="517387"/>
                          <a:pt x="45403" y="528864"/>
                          <a:pt x="26648" y="524267"/>
                        </a:cubicBezTo>
                        <a:cubicBezTo>
                          <a:pt x="7893" y="519670"/>
                          <a:pt x="-3584" y="500740"/>
                          <a:pt x="1013" y="481985"/>
                        </a:cubicBezTo>
                        <a:lnTo>
                          <a:pt x="54060" y="265561"/>
                        </a:lnTo>
                        <a:lnTo>
                          <a:pt x="54060" y="168478"/>
                        </a:lnTo>
                        <a:cubicBezTo>
                          <a:pt x="54060" y="75430"/>
                          <a:pt x="129490" y="0"/>
                          <a:pt x="222538" y="0"/>
                        </a:cubicBezTo>
                        <a:lnTo>
                          <a:pt x="233113" y="0"/>
                        </a:lnTo>
                        <a:cubicBezTo>
                          <a:pt x="302899" y="0"/>
                          <a:pt x="362775" y="42430"/>
                          <a:pt x="388351" y="102899"/>
                        </a:cubicBezTo>
                        <a:lnTo>
                          <a:pt x="398529" y="153311"/>
                        </a:lnTo>
                        <a:lnTo>
                          <a:pt x="557945" y="294988"/>
                        </a:lnTo>
                        <a:cubicBezTo>
                          <a:pt x="577995" y="312808"/>
                          <a:pt x="579803" y="343506"/>
                          <a:pt x="561984" y="363556"/>
                        </a:cubicBezTo>
                        <a:cubicBezTo>
                          <a:pt x="544165" y="383607"/>
                          <a:pt x="513466" y="385415"/>
                          <a:pt x="493416" y="367596"/>
                        </a:cubicBezTo>
                        <a:lnTo>
                          <a:pt x="401591" y="285988"/>
                        </a:lnTo>
                        <a:lnTo>
                          <a:pt x="401591" y="335384"/>
                        </a:lnTo>
                        <a:lnTo>
                          <a:pt x="433724" y="560729"/>
                        </a:lnTo>
                        <a:cubicBezTo>
                          <a:pt x="437143" y="584699"/>
                          <a:pt x="420481" y="606903"/>
                          <a:pt x="396511" y="610321"/>
                        </a:cubicBezTo>
                        <a:cubicBezTo>
                          <a:pt x="372540" y="613739"/>
                          <a:pt x="350337" y="597077"/>
                          <a:pt x="346919" y="573107"/>
                        </a:cubicBezTo>
                        <a:lnTo>
                          <a:pt x="313244" y="336956"/>
                        </a:lnTo>
                        <a:lnTo>
                          <a:pt x="308430" y="336956"/>
                        </a:lnTo>
                        <a:lnTo>
                          <a:pt x="308430" y="612632"/>
                        </a:lnTo>
                        <a:cubicBezTo>
                          <a:pt x="308430" y="636845"/>
                          <a:pt x="288801" y="656474"/>
                          <a:pt x="264588" y="656474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 dirty="0"/>
                  </a:p>
                </p:txBody>
              </p:sp>
              <p:sp>
                <p:nvSpPr>
                  <p:cNvPr id="83" name="四角形: 上の 2 つの角を丸める 213">
                    <a:extLst>
                      <a:ext uri="{FF2B5EF4-FFF2-40B4-BE49-F238E27FC236}">
                        <a16:creationId xmlns:a16="http://schemas.microsoft.com/office/drawing/2014/main" id="{B8F0E603-3700-3536-4801-48929954FA86}"/>
                      </a:ext>
                    </a:extLst>
                  </p:cNvPr>
                  <p:cNvSpPr/>
                  <p:nvPr/>
                </p:nvSpPr>
                <p:spPr bwMode="auto">
                  <a:xfrm rot="18900000">
                    <a:off x="5888596" y="3734084"/>
                    <a:ext cx="103076" cy="472136"/>
                  </a:xfrm>
                  <a:custGeom>
                    <a:avLst/>
                    <a:gdLst>
                      <a:gd name="connsiteX0" fmla="*/ 0 w 103076"/>
                      <a:gd name="connsiteY0" fmla="*/ 0 h 472136"/>
                      <a:gd name="connsiteX1" fmla="*/ 103076 w 103076"/>
                      <a:gd name="connsiteY1" fmla="*/ 0 h 472136"/>
                      <a:gd name="connsiteX2" fmla="*/ 103076 w 103076"/>
                      <a:gd name="connsiteY2" fmla="*/ 0 h 472136"/>
                      <a:gd name="connsiteX3" fmla="*/ 103076 w 103076"/>
                      <a:gd name="connsiteY3" fmla="*/ 472136 h 472136"/>
                      <a:gd name="connsiteX4" fmla="*/ 103076 w 103076"/>
                      <a:gd name="connsiteY4" fmla="*/ 472136 h 472136"/>
                      <a:gd name="connsiteX5" fmla="*/ 0 w 103076"/>
                      <a:gd name="connsiteY5" fmla="*/ 472136 h 472136"/>
                      <a:gd name="connsiteX6" fmla="*/ 0 w 103076"/>
                      <a:gd name="connsiteY6" fmla="*/ 472136 h 472136"/>
                      <a:gd name="connsiteX7" fmla="*/ 0 w 103076"/>
                      <a:gd name="connsiteY7" fmla="*/ 0 h 472136"/>
                      <a:gd name="connsiteX8" fmla="*/ 0 w 103076"/>
                      <a:gd name="connsiteY8" fmla="*/ 0 h 472136"/>
                      <a:gd name="connsiteX0" fmla="*/ 0 w 103076"/>
                      <a:gd name="connsiteY0" fmla="*/ 125611 h 597747"/>
                      <a:gd name="connsiteX1" fmla="*/ 71256 w 103076"/>
                      <a:gd name="connsiteY1" fmla="*/ 0 h 597747"/>
                      <a:gd name="connsiteX2" fmla="*/ 103076 w 103076"/>
                      <a:gd name="connsiteY2" fmla="*/ 125611 h 597747"/>
                      <a:gd name="connsiteX3" fmla="*/ 103076 w 103076"/>
                      <a:gd name="connsiteY3" fmla="*/ 125611 h 597747"/>
                      <a:gd name="connsiteX4" fmla="*/ 103076 w 103076"/>
                      <a:gd name="connsiteY4" fmla="*/ 597747 h 597747"/>
                      <a:gd name="connsiteX5" fmla="*/ 103076 w 103076"/>
                      <a:gd name="connsiteY5" fmla="*/ 597747 h 597747"/>
                      <a:gd name="connsiteX6" fmla="*/ 0 w 103076"/>
                      <a:gd name="connsiteY6" fmla="*/ 597747 h 597747"/>
                      <a:gd name="connsiteX7" fmla="*/ 0 w 103076"/>
                      <a:gd name="connsiteY7" fmla="*/ 597747 h 597747"/>
                      <a:gd name="connsiteX8" fmla="*/ 0 w 103076"/>
                      <a:gd name="connsiteY8" fmla="*/ 125611 h 597747"/>
                      <a:gd name="connsiteX9" fmla="*/ 0 w 103076"/>
                      <a:gd name="connsiteY9" fmla="*/ 125611 h 597747"/>
                      <a:gd name="connsiteX0" fmla="*/ 71256 w 162696"/>
                      <a:gd name="connsiteY0" fmla="*/ 0 h 597747"/>
                      <a:gd name="connsiteX1" fmla="*/ 103076 w 162696"/>
                      <a:gd name="connsiteY1" fmla="*/ 125611 h 597747"/>
                      <a:gd name="connsiteX2" fmla="*/ 103076 w 162696"/>
                      <a:gd name="connsiteY2" fmla="*/ 125611 h 597747"/>
                      <a:gd name="connsiteX3" fmla="*/ 103076 w 162696"/>
                      <a:gd name="connsiteY3" fmla="*/ 597747 h 597747"/>
                      <a:gd name="connsiteX4" fmla="*/ 103076 w 162696"/>
                      <a:gd name="connsiteY4" fmla="*/ 597747 h 597747"/>
                      <a:gd name="connsiteX5" fmla="*/ 0 w 162696"/>
                      <a:gd name="connsiteY5" fmla="*/ 597747 h 597747"/>
                      <a:gd name="connsiteX6" fmla="*/ 0 w 162696"/>
                      <a:gd name="connsiteY6" fmla="*/ 597747 h 597747"/>
                      <a:gd name="connsiteX7" fmla="*/ 0 w 162696"/>
                      <a:gd name="connsiteY7" fmla="*/ 125611 h 597747"/>
                      <a:gd name="connsiteX8" fmla="*/ 0 w 162696"/>
                      <a:gd name="connsiteY8" fmla="*/ 125611 h 597747"/>
                      <a:gd name="connsiteX9" fmla="*/ 162696 w 162696"/>
                      <a:gd name="connsiteY9" fmla="*/ 91440 h 597747"/>
                      <a:gd name="connsiteX0" fmla="*/ 103076 w 162696"/>
                      <a:gd name="connsiteY0" fmla="*/ 67579 h 539715"/>
                      <a:gd name="connsiteX1" fmla="*/ 103076 w 162696"/>
                      <a:gd name="connsiteY1" fmla="*/ 67579 h 539715"/>
                      <a:gd name="connsiteX2" fmla="*/ 103076 w 162696"/>
                      <a:gd name="connsiteY2" fmla="*/ 539715 h 539715"/>
                      <a:gd name="connsiteX3" fmla="*/ 103076 w 162696"/>
                      <a:gd name="connsiteY3" fmla="*/ 539715 h 539715"/>
                      <a:gd name="connsiteX4" fmla="*/ 0 w 162696"/>
                      <a:gd name="connsiteY4" fmla="*/ 539715 h 539715"/>
                      <a:gd name="connsiteX5" fmla="*/ 0 w 162696"/>
                      <a:gd name="connsiteY5" fmla="*/ 539715 h 539715"/>
                      <a:gd name="connsiteX6" fmla="*/ 0 w 162696"/>
                      <a:gd name="connsiteY6" fmla="*/ 67579 h 539715"/>
                      <a:gd name="connsiteX7" fmla="*/ 0 w 162696"/>
                      <a:gd name="connsiteY7" fmla="*/ 67579 h 539715"/>
                      <a:gd name="connsiteX8" fmla="*/ 162696 w 162696"/>
                      <a:gd name="connsiteY8" fmla="*/ 33408 h 539715"/>
                      <a:gd name="connsiteX0" fmla="*/ 103076 w 103076"/>
                      <a:gd name="connsiteY0" fmla="*/ 0 h 472136"/>
                      <a:gd name="connsiteX1" fmla="*/ 103076 w 103076"/>
                      <a:gd name="connsiteY1" fmla="*/ 0 h 472136"/>
                      <a:gd name="connsiteX2" fmla="*/ 103076 w 103076"/>
                      <a:gd name="connsiteY2" fmla="*/ 472136 h 472136"/>
                      <a:gd name="connsiteX3" fmla="*/ 103076 w 103076"/>
                      <a:gd name="connsiteY3" fmla="*/ 472136 h 472136"/>
                      <a:gd name="connsiteX4" fmla="*/ 0 w 103076"/>
                      <a:gd name="connsiteY4" fmla="*/ 472136 h 472136"/>
                      <a:gd name="connsiteX5" fmla="*/ 0 w 103076"/>
                      <a:gd name="connsiteY5" fmla="*/ 472136 h 472136"/>
                      <a:gd name="connsiteX6" fmla="*/ 0 w 103076"/>
                      <a:gd name="connsiteY6" fmla="*/ 0 h 472136"/>
                      <a:gd name="connsiteX7" fmla="*/ 0 w 103076"/>
                      <a:gd name="connsiteY7" fmla="*/ 0 h 4721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03076" h="472136">
                        <a:moveTo>
                          <a:pt x="103076" y="0"/>
                        </a:moveTo>
                        <a:lnTo>
                          <a:pt x="103076" y="0"/>
                        </a:lnTo>
                        <a:lnTo>
                          <a:pt x="103076" y="472136"/>
                        </a:lnTo>
                        <a:lnTo>
                          <a:pt x="103076" y="472136"/>
                        </a:lnTo>
                        <a:lnTo>
                          <a:pt x="0" y="472136"/>
                        </a:lnTo>
                        <a:lnTo>
                          <a:pt x="0" y="472136"/>
                        </a:lnTo>
                        <a:lnTo>
                          <a:pt x="0" y="0"/>
                        </a:lnTo>
                        <a:lnTo>
                          <a:pt x="0" y="0"/>
                        </a:lnTo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80" name="フリーフォーム: 図形 79">
                  <a:extLst>
                    <a:ext uri="{FF2B5EF4-FFF2-40B4-BE49-F238E27FC236}">
                      <a16:creationId xmlns:a16="http://schemas.microsoft.com/office/drawing/2014/main" id="{230A5716-D635-FC8E-E6C0-694D492A0ACD}"/>
                    </a:ext>
                  </a:extLst>
                </p:cNvPr>
                <p:cNvSpPr/>
                <p:nvPr/>
              </p:nvSpPr>
              <p:spPr bwMode="auto">
                <a:xfrm>
                  <a:off x="2335185" y="1684731"/>
                  <a:ext cx="188119" cy="183356"/>
                </a:xfrm>
                <a:custGeom>
                  <a:avLst/>
                  <a:gdLst>
                    <a:gd name="connsiteX0" fmla="*/ 0 w 188119"/>
                    <a:gd name="connsiteY0" fmla="*/ 183356 h 183356"/>
                    <a:gd name="connsiteX1" fmla="*/ 188119 w 188119"/>
                    <a:gd name="connsiteY1" fmla="*/ 0 h 1833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88119" h="183356">
                      <a:moveTo>
                        <a:pt x="0" y="183356"/>
                      </a:moveTo>
                      <a:lnTo>
                        <a:pt x="188119" y="0"/>
                      </a:lnTo>
                    </a:path>
                  </a:pathLst>
                </a:custGeom>
                <a:noFill/>
                <a:ln w="12700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1" name="正方形/長方形 80">
                  <a:extLst>
                    <a:ext uri="{FF2B5EF4-FFF2-40B4-BE49-F238E27FC236}">
                      <a16:creationId xmlns:a16="http://schemas.microsoft.com/office/drawing/2014/main" id="{F4262471-5262-30FD-3A71-EFA418A95170}"/>
                    </a:ext>
                  </a:extLst>
                </p:cNvPr>
                <p:cNvSpPr/>
                <p:nvPr/>
              </p:nvSpPr>
              <p:spPr bwMode="auto">
                <a:xfrm>
                  <a:off x="2290695" y="1853292"/>
                  <a:ext cx="71844" cy="135015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69" name="グループ化 68">
                <a:extLst>
                  <a:ext uri="{FF2B5EF4-FFF2-40B4-BE49-F238E27FC236}">
                    <a16:creationId xmlns:a16="http://schemas.microsoft.com/office/drawing/2014/main" id="{D90486B0-390E-3587-303D-749C30AE4C9F}"/>
                  </a:ext>
                </a:extLst>
              </p:cNvPr>
              <p:cNvGrpSpPr/>
              <p:nvPr/>
            </p:nvGrpSpPr>
            <p:grpSpPr>
              <a:xfrm>
                <a:off x="2941007" y="1243040"/>
                <a:ext cx="888276" cy="1588694"/>
                <a:chOff x="3063147" y="996626"/>
                <a:chExt cx="979479" cy="1751811"/>
              </a:xfrm>
            </p:grpSpPr>
            <p:sp>
              <p:nvSpPr>
                <p:cNvPr id="70" name="フリーフォーム: 図形 69">
                  <a:extLst>
                    <a:ext uri="{FF2B5EF4-FFF2-40B4-BE49-F238E27FC236}">
                      <a16:creationId xmlns:a16="http://schemas.microsoft.com/office/drawing/2014/main" id="{1698FD02-F0AC-CD93-7158-57DD6880DDCC}"/>
                    </a:ext>
                  </a:extLst>
                </p:cNvPr>
                <p:cNvSpPr/>
                <p:nvPr/>
              </p:nvSpPr>
              <p:spPr bwMode="auto">
                <a:xfrm>
                  <a:off x="3063147" y="996626"/>
                  <a:ext cx="979479" cy="1751811"/>
                </a:xfrm>
                <a:custGeom>
                  <a:avLst/>
                  <a:gdLst>
                    <a:gd name="connsiteX0" fmla="*/ 486350 w 979479"/>
                    <a:gd name="connsiteY0" fmla="*/ 0 h 1751811"/>
                    <a:gd name="connsiteX1" fmla="*/ 778960 w 979479"/>
                    <a:gd name="connsiteY1" fmla="*/ 323193 h 1751811"/>
                    <a:gd name="connsiteX2" fmla="*/ 545321 w 979479"/>
                    <a:gd name="connsiteY2" fmla="*/ 639820 h 1751811"/>
                    <a:gd name="connsiteX3" fmla="*/ 534687 w 979479"/>
                    <a:gd name="connsiteY3" fmla="*/ 641004 h 1751811"/>
                    <a:gd name="connsiteX4" fmla="*/ 538491 w 979479"/>
                    <a:gd name="connsiteY4" fmla="*/ 689896 h 1751811"/>
                    <a:gd name="connsiteX5" fmla="*/ 540826 w 979479"/>
                    <a:gd name="connsiteY5" fmla="*/ 690367 h 1751811"/>
                    <a:gd name="connsiteX6" fmla="*/ 626303 w 979479"/>
                    <a:gd name="connsiteY6" fmla="*/ 819322 h 1751811"/>
                    <a:gd name="connsiteX7" fmla="*/ 626303 w 979479"/>
                    <a:gd name="connsiteY7" fmla="*/ 824385 h 1751811"/>
                    <a:gd name="connsiteX8" fmla="*/ 868763 w 979479"/>
                    <a:gd name="connsiteY8" fmla="*/ 1066845 h 1751811"/>
                    <a:gd name="connsiteX9" fmla="*/ 862518 w 979479"/>
                    <a:gd name="connsiteY9" fmla="*/ 1073091 h 1751811"/>
                    <a:gd name="connsiteX10" fmla="*/ 897165 w 979479"/>
                    <a:gd name="connsiteY10" fmla="*/ 1087442 h 1751811"/>
                    <a:gd name="connsiteX11" fmla="*/ 917636 w 979479"/>
                    <a:gd name="connsiteY11" fmla="*/ 1107913 h 1751811"/>
                    <a:gd name="connsiteX12" fmla="*/ 974457 w 979479"/>
                    <a:gd name="connsiteY12" fmla="*/ 1142363 h 1751811"/>
                    <a:gd name="connsiteX13" fmla="*/ 977967 w 979479"/>
                    <a:gd name="connsiteY13" fmla="*/ 1156684 h 1751811"/>
                    <a:gd name="connsiteX14" fmla="*/ 963646 w 979479"/>
                    <a:gd name="connsiteY14" fmla="*/ 1160194 h 1751811"/>
                    <a:gd name="connsiteX15" fmla="*/ 921199 w 979479"/>
                    <a:gd name="connsiteY15" fmla="*/ 1134459 h 1751811"/>
                    <a:gd name="connsiteX16" fmla="*/ 918987 w 979479"/>
                    <a:gd name="connsiteY16" fmla="*/ 1136671 h 1751811"/>
                    <a:gd name="connsiteX17" fmla="*/ 969096 w 979479"/>
                    <a:gd name="connsiteY17" fmla="*/ 1180770 h 1751811"/>
                    <a:gd name="connsiteX18" fmla="*/ 970273 w 979479"/>
                    <a:gd name="connsiteY18" fmla="*/ 1199222 h 1751811"/>
                    <a:gd name="connsiteX19" fmla="*/ 951821 w 979479"/>
                    <a:gd name="connsiteY19" fmla="*/ 1200398 h 1751811"/>
                    <a:gd name="connsiteX20" fmla="*/ 900461 w 979479"/>
                    <a:gd name="connsiteY20" fmla="*/ 1155198 h 1751811"/>
                    <a:gd name="connsiteX21" fmla="*/ 897543 w 979479"/>
                    <a:gd name="connsiteY21" fmla="*/ 1158115 h 1751811"/>
                    <a:gd name="connsiteX22" fmla="*/ 955672 w 979479"/>
                    <a:gd name="connsiteY22" fmla="*/ 1216244 h 1751811"/>
                    <a:gd name="connsiteX23" fmla="*/ 955672 w 979479"/>
                    <a:gd name="connsiteY23" fmla="*/ 1234733 h 1751811"/>
                    <a:gd name="connsiteX24" fmla="*/ 937183 w 979479"/>
                    <a:gd name="connsiteY24" fmla="*/ 1234733 h 1751811"/>
                    <a:gd name="connsiteX25" fmla="*/ 879054 w 979479"/>
                    <a:gd name="connsiteY25" fmla="*/ 1176604 h 1751811"/>
                    <a:gd name="connsiteX26" fmla="*/ 878039 w 979479"/>
                    <a:gd name="connsiteY26" fmla="*/ 1177619 h 1751811"/>
                    <a:gd name="connsiteX27" fmla="*/ 920733 w 979479"/>
                    <a:gd name="connsiteY27" fmla="*/ 1234515 h 1751811"/>
                    <a:gd name="connsiteX28" fmla="*/ 918123 w 979479"/>
                    <a:gd name="connsiteY28" fmla="*/ 1252819 h 1751811"/>
                    <a:gd name="connsiteX29" fmla="*/ 899820 w 979479"/>
                    <a:gd name="connsiteY29" fmla="*/ 1250209 h 1751811"/>
                    <a:gd name="connsiteX30" fmla="*/ 859079 w 979479"/>
                    <a:gd name="connsiteY30" fmla="*/ 1195917 h 1751811"/>
                    <a:gd name="connsiteX31" fmla="*/ 848663 w 979479"/>
                    <a:gd name="connsiteY31" fmla="*/ 1185501 h 1751811"/>
                    <a:gd name="connsiteX32" fmla="*/ 846509 w 979479"/>
                    <a:gd name="connsiteY32" fmla="*/ 1222071 h 1751811"/>
                    <a:gd name="connsiteX33" fmla="*/ 831199 w 979479"/>
                    <a:gd name="connsiteY33" fmla="*/ 1235678 h 1751811"/>
                    <a:gd name="connsiteX34" fmla="*/ 817592 w 979479"/>
                    <a:gd name="connsiteY34" fmla="*/ 1220368 h 1751811"/>
                    <a:gd name="connsiteX35" fmla="*/ 821332 w 979479"/>
                    <a:gd name="connsiteY35" fmla="*/ 1156879 h 1751811"/>
                    <a:gd name="connsiteX36" fmla="*/ 812849 w 979479"/>
                    <a:gd name="connsiteY36" fmla="*/ 1144103 h 1751811"/>
                    <a:gd name="connsiteX37" fmla="*/ 810965 w 979479"/>
                    <a:gd name="connsiteY37" fmla="*/ 1124644 h 1751811"/>
                    <a:gd name="connsiteX38" fmla="*/ 795878 w 979479"/>
                    <a:gd name="connsiteY38" fmla="*/ 1139731 h 1751811"/>
                    <a:gd name="connsiteX39" fmla="*/ 626303 w 979479"/>
                    <a:gd name="connsiteY39" fmla="*/ 970157 h 1751811"/>
                    <a:gd name="connsiteX40" fmla="*/ 626303 w 979479"/>
                    <a:gd name="connsiteY40" fmla="*/ 1259262 h 1751811"/>
                    <a:gd name="connsiteX41" fmla="*/ 623556 w 979479"/>
                    <a:gd name="connsiteY41" fmla="*/ 1259262 h 1751811"/>
                    <a:gd name="connsiteX42" fmla="*/ 702102 w 979479"/>
                    <a:gd name="connsiteY42" fmla="*/ 1432136 h 1751811"/>
                    <a:gd name="connsiteX43" fmla="*/ 829331 w 979479"/>
                    <a:gd name="connsiteY43" fmla="*/ 1583519 h 1751811"/>
                    <a:gd name="connsiteX44" fmla="*/ 839103 w 979479"/>
                    <a:gd name="connsiteY44" fmla="*/ 1577877 h 1751811"/>
                    <a:gd name="connsiteX45" fmla="*/ 886573 w 979479"/>
                    <a:gd name="connsiteY45" fmla="*/ 1660098 h 1751811"/>
                    <a:gd name="connsiteX46" fmla="*/ 727720 w 979479"/>
                    <a:gd name="connsiteY46" fmla="*/ 1751811 h 1751811"/>
                    <a:gd name="connsiteX47" fmla="*/ 703985 w 979479"/>
                    <a:gd name="connsiteY47" fmla="*/ 1710701 h 1751811"/>
                    <a:gd name="connsiteX48" fmla="*/ 721360 w 979479"/>
                    <a:gd name="connsiteY48" fmla="*/ 1645856 h 1751811"/>
                    <a:gd name="connsiteX49" fmla="*/ 747258 w 979479"/>
                    <a:gd name="connsiteY49" fmla="*/ 1630904 h 1751811"/>
                    <a:gd name="connsiteX50" fmla="*/ 593736 w 979479"/>
                    <a:gd name="connsiteY50" fmla="*/ 1501879 h 1751811"/>
                    <a:gd name="connsiteX51" fmla="*/ 593525 w 979479"/>
                    <a:gd name="connsiteY51" fmla="*/ 1502001 h 1751811"/>
                    <a:gd name="connsiteX52" fmla="*/ 592990 w 979479"/>
                    <a:gd name="connsiteY52" fmla="*/ 1501251 h 1751811"/>
                    <a:gd name="connsiteX53" fmla="*/ 591603 w 979479"/>
                    <a:gd name="connsiteY53" fmla="*/ 1500086 h 1751811"/>
                    <a:gd name="connsiteX54" fmla="*/ 591925 w 979479"/>
                    <a:gd name="connsiteY54" fmla="*/ 1499764 h 1751811"/>
                    <a:gd name="connsiteX55" fmla="*/ 490285 w 979479"/>
                    <a:gd name="connsiteY55" fmla="*/ 1357611 h 1751811"/>
                    <a:gd name="connsiteX56" fmla="*/ 327222 w 979479"/>
                    <a:gd name="connsiteY56" fmla="*/ 1491719 h 1751811"/>
                    <a:gd name="connsiteX57" fmla="*/ 213634 w 979479"/>
                    <a:gd name="connsiteY57" fmla="*/ 1654211 h 1751811"/>
                    <a:gd name="connsiteX58" fmla="*/ 221598 w 979479"/>
                    <a:gd name="connsiteY58" fmla="*/ 1658809 h 1751811"/>
                    <a:gd name="connsiteX59" fmla="*/ 174128 w 979479"/>
                    <a:gd name="connsiteY59" fmla="*/ 1741029 h 1751811"/>
                    <a:gd name="connsiteX60" fmla="*/ 15275 w 979479"/>
                    <a:gd name="connsiteY60" fmla="*/ 1649316 h 1751811"/>
                    <a:gd name="connsiteX61" fmla="*/ 39010 w 979479"/>
                    <a:gd name="connsiteY61" fmla="*/ 1608205 h 1751811"/>
                    <a:gd name="connsiteX62" fmla="*/ 103855 w 979479"/>
                    <a:gd name="connsiteY62" fmla="*/ 1590830 h 1751811"/>
                    <a:gd name="connsiteX63" fmla="*/ 136275 w 979479"/>
                    <a:gd name="connsiteY63" fmla="*/ 1609548 h 1751811"/>
                    <a:gd name="connsiteX64" fmla="*/ 231808 w 979479"/>
                    <a:gd name="connsiteY64" fmla="*/ 1405096 h 1751811"/>
                    <a:gd name="connsiteX65" fmla="*/ 231636 w 979479"/>
                    <a:gd name="connsiteY65" fmla="*/ 1404924 h 1751811"/>
                    <a:gd name="connsiteX66" fmla="*/ 232221 w 979479"/>
                    <a:gd name="connsiteY66" fmla="*/ 1404213 h 1751811"/>
                    <a:gd name="connsiteX67" fmla="*/ 232988 w 979479"/>
                    <a:gd name="connsiteY67" fmla="*/ 1402572 h 1751811"/>
                    <a:gd name="connsiteX68" fmla="*/ 233382 w 979479"/>
                    <a:gd name="connsiteY68" fmla="*/ 1402800 h 1751811"/>
                    <a:gd name="connsiteX69" fmla="*/ 351432 w 979479"/>
                    <a:gd name="connsiteY69" fmla="*/ 1259262 h 1751811"/>
                    <a:gd name="connsiteX70" fmla="*/ 346397 w 979479"/>
                    <a:gd name="connsiteY70" fmla="*/ 1259262 h 1751811"/>
                    <a:gd name="connsiteX71" fmla="*/ 346397 w 979479"/>
                    <a:gd name="connsiteY71" fmla="*/ 979000 h 1751811"/>
                    <a:gd name="connsiteX72" fmla="*/ 190794 w 979479"/>
                    <a:gd name="connsiteY72" fmla="*/ 1134602 h 1751811"/>
                    <a:gd name="connsiteX73" fmla="*/ 180644 w 979479"/>
                    <a:gd name="connsiteY73" fmla="*/ 1124452 h 1751811"/>
                    <a:gd name="connsiteX74" fmla="*/ 167647 w 979479"/>
                    <a:gd name="connsiteY74" fmla="*/ 1155831 h 1751811"/>
                    <a:gd name="connsiteX75" fmla="*/ 147218 w 979479"/>
                    <a:gd name="connsiteY75" fmla="*/ 1176260 h 1751811"/>
                    <a:gd name="connsiteX76" fmla="*/ 112839 w 979479"/>
                    <a:gd name="connsiteY76" fmla="*/ 1232964 h 1751811"/>
                    <a:gd name="connsiteX77" fmla="*/ 98548 w 979479"/>
                    <a:gd name="connsiteY77" fmla="*/ 1236467 h 1751811"/>
                    <a:gd name="connsiteX78" fmla="*/ 95045 w 979479"/>
                    <a:gd name="connsiteY78" fmla="*/ 1222175 h 1751811"/>
                    <a:gd name="connsiteX79" fmla="*/ 120727 w 979479"/>
                    <a:gd name="connsiteY79" fmla="*/ 1179815 h 1751811"/>
                    <a:gd name="connsiteX80" fmla="*/ 118520 w 979479"/>
                    <a:gd name="connsiteY80" fmla="*/ 1177608 h 1751811"/>
                    <a:gd name="connsiteX81" fmla="*/ 74512 w 979479"/>
                    <a:gd name="connsiteY81" fmla="*/ 1227613 h 1751811"/>
                    <a:gd name="connsiteX82" fmla="*/ 56098 w 979479"/>
                    <a:gd name="connsiteY82" fmla="*/ 1228788 h 1751811"/>
                    <a:gd name="connsiteX83" fmla="*/ 54924 w 979479"/>
                    <a:gd name="connsiteY83" fmla="*/ 1210374 h 1751811"/>
                    <a:gd name="connsiteX84" fmla="*/ 100031 w 979479"/>
                    <a:gd name="connsiteY84" fmla="*/ 1159120 h 1751811"/>
                    <a:gd name="connsiteX85" fmla="*/ 97120 w 979479"/>
                    <a:gd name="connsiteY85" fmla="*/ 1156208 h 1751811"/>
                    <a:gd name="connsiteX86" fmla="*/ 39111 w 979479"/>
                    <a:gd name="connsiteY86" fmla="*/ 1214218 h 1751811"/>
                    <a:gd name="connsiteX87" fmla="*/ 20660 w 979479"/>
                    <a:gd name="connsiteY87" fmla="*/ 1214218 h 1751811"/>
                    <a:gd name="connsiteX88" fmla="*/ 20660 w 979479"/>
                    <a:gd name="connsiteY88" fmla="*/ 1195767 h 1751811"/>
                    <a:gd name="connsiteX89" fmla="*/ 78669 w 979479"/>
                    <a:gd name="connsiteY89" fmla="*/ 1137758 h 1751811"/>
                    <a:gd name="connsiteX90" fmla="*/ 77656 w 979479"/>
                    <a:gd name="connsiteY90" fmla="*/ 1136745 h 1751811"/>
                    <a:gd name="connsiteX91" fmla="*/ 20878 w 979479"/>
                    <a:gd name="connsiteY91" fmla="*/ 1179351 h 1751811"/>
                    <a:gd name="connsiteX92" fmla="*/ 2612 w 979479"/>
                    <a:gd name="connsiteY92" fmla="*/ 1176746 h 1751811"/>
                    <a:gd name="connsiteX93" fmla="*/ 5216 w 979479"/>
                    <a:gd name="connsiteY93" fmla="*/ 1158480 h 1751811"/>
                    <a:gd name="connsiteX94" fmla="*/ 59396 w 979479"/>
                    <a:gd name="connsiteY94" fmla="*/ 1117823 h 1751811"/>
                    <a:gd name="connsiteX95" fmla="*/ 69791 w 979479"/>
                    <a:gd name="connsiteY95" fmla="*/ 1107429 h 1751811"/>
                    <a:gd name="connsiteX96" fmla="*/ 33296 w 979479"/>
                    <a:gd name="connsiteY96" fmla="*/ 1105279 h 1751811"/>
                    <a:gd name="connsiteX97" fmla="*/ 19718 w 979479"/>
                    <a:gd name="connsiteY97" fmla="*/ 1090001 h 1751811"/>
                    <a:gd name="connsiteX98" fmla="*/ 34996 w 979479"/>
                    <a:gd name="connsiteY98" fmla="*/ 1076422 h 1751811"/>
                    <a:gd name="connsiteX99" fmla="*/ 98354 w 979479"/>
                    <a:gd name="connsiteY99" fmla="*/ 1080155 h 1751811"/>
                    <a:gd name="connsiteX100" fmla="*/ 111103 w 979479"/>
                    <a:gd name="connsiteY100" fmla="*/ 1071689 h 1751811"/>
                    <a:gd name="connsiteX101" fmla="*/ 126400 w 979479"/>
                    <a:gd name="connsiteY101" fmla="*/ 1070208 h 1751811"/>
                    <a:gd name="connsiteX102" fmla="*/ 117909 w 979479"/>
                    <a:gd name="connsiteY102" fmla="*/ 1061716 h 1751811"/>
                    <a:gd name="connsiteX103" fmla="*/ 346397 w 979479"/>
                    <a:gd name="connsiteY103" fmla="*/ 833228 h 1751811"/>
                    <a:gd name="connsiteX104" fmla="*/ 346397 w 979479"/>
                    <a:gd name="connsiteY104" fmla="*/ 819322 h 1751811"/>
                    <a:gd name="connsiteX105" fmla="*/ 431874 w 979479"/>
                    <a:gd name="connsiteY105" fmla="*/ 690367 h 1751811"/>
                    <a:gd name="connsiteX106" fmla="*/ 434209 w 979479"/>
                    <a:gd name="connsiteY106" fmla="*/ 689896 h 1751811"/>
                    <a:gd name="connsiteX107" fmla="*/ 438013 w 979479"/>
                    <a:gd name="connsiteY107" fmla="*/ 641004 h 1751811"/>
                    <a:gd name="connsiteX108" fmla="*/ 427379 w 979479"/>
                    <a:gd name="connsiteY108" fmla="*/ 639820 h 1751811"/>
                    <a:gd name="connsiteX109" fmla="*/ 193740 w 979479"/>
                    <a:gd name="connsiteY109" fmla="*/ 323193 h 1751811"/>
                    <a:gd name="connsiteX110" fmla="*/ 486350 w 979479"/>
                    <a:gd name="connsiteY110" fmla="*/ 0 h 17518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</a:cxnLst>
                  <a:rect l="l" t="t" r="r" b="b"/>
                  <a:pathLst>
                    <a:path w="979479" h="1751811">
                      <a:moveTo>
                        <a:pt x="486350" y="0"/>
                      </a:moveTo>
                      <a:cubicBezTo>
                        <a:pt x="647954" y="0"/>
                        <a:pt x="778960" y="144698"/>
                        <a:pt x="778960" y="323193"/>
                      </a:cubicBezTo>
                      <a:cubicBezTo>
                        <a:pt x="778960" y="479376"/>
                        <a:pt x="678659" y="609683"/>
                        <a:pt x="545321" y="639820"/>
                      </a:cubicBezTo>
                      <a:lnTo>
                        <a:pt x="534687" y="641004"/>
                      </a:lnTo>
                      <a:lnTo>
                        <a:pt x="538491" y="689896"/>
                      </a:lnTo>
                      <a:lnTo>
                        <a:pt x="540826" y="690367"/>
                      </a:lnTo>
                      <a:cubicBezTo>
                        <a:pt x="591057" y="711613"/>
                        <a:pt x="626303" y="761352"/>
                        <a:pt x="626303" y="819322"/>
                      </a:cubicBezTo>
                      <a:lnTo>
                        <a:pt x="626303" y="824385"/>
                      </a:lnTo>
                      <a:lnTo>
                        <a:pt x="868763" y="1066845"/>
                      </a:lnTo>
                      <a:lnTo>
                        <a:pt x="862518" y="1073091"/>
                      </a:lnTo>
                      <a:lnTo>
                        <a:pt x="897165" y="1087442"/>
                      </a:lnTo>
                      <a:lnTo>
                        <a:pt x="917636" y="1107913"/>
                      </a:lnTo>
                      <a:lnTo>
                        <a:pt x="974457" y="1142363"/>
                      </a:lnTo>
                      <a:cubicBezTo>
                        <a:pt x="979381" y="1145348"/>
                        <a:pt x="980953" y="1151760"/>
                        <a:pt x="977967" y="1156684"/>
                      </a:cubicBezTo>
                      <a:cubicBezTo>
                        <a:pt x="974982" y="1161608"/>
                        <a:pt x="968570" y="1163180"/>
                        <a:pt x="963646" y="1160194"/>
                      </a:cubicBezTo>
                      <a:lnTo>
                        <a:pt x="921199" y="1134459"/>
                      </a:lnTo>
                      <a:lnTo>
                        <a:pt x="918987" y="1136671"/>
                      </a:lnTo>
                      <a:lnTo>
                        <a:pt x="969096" y="1180770"/>
                      </a:lnTo>
                      <a:cubicBezTo>
                        <a:pt x="974516" y="1185540"/>
                        <a:pt x="975043" y="1193801"/>
                        <a:pt x="970273" y="1199222"/>
                      </a:cubicBezTo>
                      <a:cubicBezTo>
                        <a:pt x="965503" y="1204642"/>
                        <a:pt x="957241" y="1205169"/>
                        <a:pt x="951821" y="1200398"/>
                      </a:cubicBezTo>
                      <a:lnTo>
                        <a:pt x="900461" y="1155198"/>
                      </a:lnTo>
                      <a:lnTo>
                        <a:pt x="897543" y="1158115"/>
                      </a:lnTo>
                      <a:lnTo>
                        <a:pt x="955672" y="1216244"/>
                      </a:lnTo>
                      <a:cubicBezTo>
                        <a:pt x="960778" y="1221350"/>
                        <a:pt x="960778" y="1229628"/>
                        <a:pt x="955672" y="1234733"/>
                      </a:cubicBezTo>
                      <a:cubicBezTo>
                        <a:pt x="950567" y="1239839"/>
                        <a:pt x="942289" y="1239839"/>
                        <a:pt x="937183" y="1234733"/>
                      </a:cubicBezTo>
                      <a:lnTo>
                        <a:pt x="879054" y="1176604"/>
                      </a:lnTo>
                      <a:lnTo>
                        <a:pt x="878039" y="1177619"/>
                      </a:lnTo>
                      <a:lnTo>
                        <a:pt x="920733" y="1234515"/>
                      </a:lnTo>
                      <a:cubicBezTo>
                        <a:pt x="925067" y="1240290"/>
                        <a:pt x="923899" y="1248485"/>
                        <a:pt x="918123" y="1252819"/>
                      </a:cubicBezTo>
                      <a:cubicBezTo>
                        <a:pt x="912348" y="1257152"/>
                        <a:pt x="904153" y="1255984"/>
                        <a:pt x="899820" y="1250209"/>
                      </a:cubicBezTo>
                      <a:lnTo>
                        <a:pt x="859079" y="1195917"/>
                      </a:lnTo>
                      <a:lnTo>
                        <a:pt x="848663" y="1185501"/>
                      </a:lnTo>
                      <a:lnTo>
                        <a:pt x="846509" y="1222071"/>
                      </a:lnTo>
                      <a:cubicBezTo>
                        <a:pt x="846038" y="1230056"/>
                        <a:pt x="839184" y="1236148"/>
                        <a:pt x="831199" y="1235678"/>
                      </a:cubicBezTo>
                      <a:cubicBezTo>
                        <a:pt x="823213" y="1235207"/>
                        <a:pt x="817122" y="1228353"/>
                        <a:pt x="817592" y="1220368"/>
                      </a:cubicBezTo>
                      <a:lnTo>
                        <a:pt x="821332" y="1156879"/>
                      </a:lnTo>
                      <a:lnTo>
                        <a:pt x="812849" y="1144103"/>
                      </a:lnTo>
                      <a:lnTo>
                        <a:pt x="810965" y="1124644"/>
                      </a:lnTo>
                      <a:lnTo>
                        <a:pt x="795878" y="1139731"/>
                      </a:lnTo>
                      <a:lnTo>
                        <a:pt x="626303" y="970157"/>
                      </a:lnTo>
                      <a:lnTo>
                        <a:pt x="626303" y="1259262"/>
                      </a:lnTo>
                      <a:lnTo>
                        <a:pt x="623556" y="1259262"/>
                      </a:lnTo>
                      <a:lnTo>
                        <a:pt x="702102" y="1432136"/>
                      </a:lnTo>
                      <a:lnTo>
                        <a:pt x="829331" y="1583519"/>
                      </a:lnTo>
                      <a:lnTo>
                        <a:pt x="839103" y="1577877"/>
                      </a:lnTo>
                      <a:lnTo>
                        <a:pt x="886573" y="1660098"/>
                      </a:lnTo>
                      <a:lnTo>
                        <a:pt x="727720" y="1751811"/>
                      </a:lnTo>
                      <a:lnTo>
                        <a:pt x="703985" y="1710701"/>
                      </a:lnTo>
                      <a:cubicBezTo>
                        <a:pt x="690877" y="1687996"/>
                        <a:pt x="698656" y="1658964"/>
                        <a:pt x="721360" y="1645856"/>
                      </a:cubicBezTo>
                      <a:lnTo>
                        <a:pt x="747258" y="1630904"/>
                      </a:lnTo>
                      <a:lnTo>
                        <a:pt x="593736" y="1501879"/>
                      </a:lnTo>
                      <a:lnTo>
                        <a:pt x="593525" y="1502001"/>
                      </a:lnTo>
                      <a:lnTo>
                        <a:pt x="592990" y="1501251"/>
                      </a:lnTo>
                      <a:lnTo>
                        <a:pt x="591603" y="1500086"/>
                      </a:lnTo>
                      <a:lnTo>
                        <a:pt x="591925" y="1499764"/>
                      </a:lnTo>
                      <a:lnTo>
                        <a:pt x="490285" y="1357611"/>
                      </a:lnTo>
                      <a:lnTo>
                        <a:pt x="327222" y="1491719"/>
                      </a:lnTo>
                      <a:lnTo>
                        <a:pt x="213634" y="1654211"/>
                      </a:lnTo>
                      <a:lnTo>
                        <a:pt x="221598" y="1658809"/>
                      </a:lnTo>
                      <a:lnTo>
                        <a:pt x="174128" y="1741029"/>
                      </a:lnTo>
                      <a:lnTo>
                        <a:pt x="15275" y="1649316"/>
                      </a:lnTo>
                      <a:lnTo>
                        <a:pt x="39010" y="1608205"/>
                      </a:lnTo>
                      <a:cubicBezTo>
                        <a:pt x="52119" y="1585500"/>
                        <a:pt x="81150" y="1577721"/>
                        <a:pt x="103855" y="1590830"/>
                      </a:cubicBezTo>
                      <a:lnTo>
                        <a:pt x="136275" y="1609548"/>
                      </a:lnTo>
                      <a:lnTo>
                        <a:pt x="231808" y="1405096"/>
                      </a:lnTo>
                      <a:lnTo>
                        <a:pt x="231636" y="1404924"/>
                      </a:lnTo>
                      <a:lnTo>
                        <a:pt x="232221" y="1404213"/>
                      </a:lnTo>
                      <a:lnTo>
                        <a:pt x="232988" y="1402572"/>
                      </a:lnTo>
                      <a:lnTo>
                        <a:pt x="233382" y="1402800"/>
                      </a:lnTo>
                      <a:lnTo>
                        <a:pt x="351432" y="1259262"/>
                      </a:lnTo>
                      <a:lnTo>
                        <a:pt x="346397" y="1259262"/>
                      </a:lnTo>
                      <a:lnTo>
                        <a:pt x="346397" y="979000"/>
                      </a:lnTo>
                      <a:lnTo>
                        <a:pt x="190794" y="1134602"/>
                      </a:lnTo>
                      <a:lnTo>
                        <a:pt x="180644" y="1124452"/>
                      </a:lnTo>
                      <a:lnTo>
                        <a:pt x="167647" y="1155831"/>
                      </a:lnTo>
                      <a:lnTo>
                        <a:pt x="147218" y="1176260"/>
                      </a:lnTo>
                      <a:lnTo>
                        <a:pt x="112839" y="1232964"/>
                      </a:lnTo>
                      <a:cubicBezTo>
                        <a:pt x="109860" y="1237877"/>
                        <a:pt x="103462" y="1239446"/>
                        <a:pt x="98548" y="1236467"/>
                      </a:cubicBezTo>
                      <a:cubicBezTo>
                        <a:pt x="93634" y="1233487"/>
                        <a:pt x="92066" y="1227089"/>
                        <a:pt x="95045" y="1222175"/>
                      </a:cubicBezTo>
                      <a:lnTo>
                        <a:pt x="120727" y="1179815"/>
                      </a:lnTo>
                      <a:lnTo>
                        <a:pt x="118520" y="1177608"/>
                      </a:lnTo>
                      <a:lnTo>
                        <a:pt x="74512" y="1227613"/>
                      </a:lnTo>
                      <a:cubicBezTo>
                        <a:pt x="69751" y="1233022"/>
                        <a:pt x="61507" y="1233548"/>
                        <a:pt x="56098" y="1228788"/>
                      </a:cubicBezTo>
                      <a:cubicBezTo>
                        <a:pt x="50689" y="1224028"/>
                        <a:pt x="50163" y="1215783"/>
                        <a:pt x="54924" y="1210374"/>
                      </a:cubicBezTo>
                      <a:lnTo>
                        <a:pt x="100031" y="1159120"/>
                      </a:lnTo>
                      <a:lnTo>
                        <a:pt x="97120" y="1156208"/>
                      </a:lnTo>
                      <a:lnTo>
                        <a:pt x="39111" y="1214218"/>
                      </a:lnTo>
                      <a:cubicBezTo>
                        <a:pt x="34015" y="1219313"/>
                        <a:pt x="25755" y="1219313"/>
                        <a:pt x="20660" y="1214218"/>
                      </a:cubicBezTo>
                      <a:cubicBezTo>
                        <a:pt x="15565" y="1209123"/>
                        <a:pt x="15565" y="1200862"/>
                        <a:pt x="20660" y="1195767"/>
                      </a:cubicBezTo>
                      <a:lnTo>
                        <a:pt x="78669" y="1137758"/>
                      </a:lnTo>
                      <a:lnTo>
                        <a:pt x="77656" y="1136745"/>
                      </a:lnTo>
                      <a:lnTo>
                        <a:pt x="20878" y="1179351"/>
                      </a:lnTo>
                      <a:cubicBezTo>
                        <a:pt x="15115" y="1183675"/>
                        <a:pt x="6936" y="1182510"/>
                        <a:pt x="2612" y="1176746"/>
                      </a:cubicBezTo>
                      <a:cubicBezTo>
                        <a:pt x="-1713" y="1170983"/>
                        <a:pt x="-547" y="1162805"/>
                        <a:pt x="5216" y="1158480"/>
                      </a:cubicBezTo>
                      <a:lnTo>
                        <a:pt x="59396" y="1117823"/>
                      </a:lnTo>
                      <a:lnTo>
                        <a:pt x="69791" y="1107429"/>
                      </a:lnTo>
                      <a:lnTo>
                        <a:pt x="33296" y="1105279"/>
                      </a:lnTo>
                      <a:cubicBezTo>
                        <a:pt x="25327" y="1104810"/>
                        <a:pt x="19248" y="1097970"/>
                        <a:pt x="19718" y="1090001"/>
                      </a:cubicBezTo>
                      <a:cubicBezTo>
                        <a:pt x="20187" y="1082032"/>
                        <a:pt x="27027" y="1075953"/>
                        <a:pt x="34996" y="1076422"/>
                      </a:cubicBezTo>
                      <a:lnTo>
                        <a:pt x="98354" y="1080155"/>
                      </a:lnTo>
                      <a:lnTo>
                        <a:pt x="111103" y="1071689"/>
                      </a:lnTo>
                      <a:lnTo>
                        <a:pt x="126400" y="1070208"/>
                      </a:lnTo>
                      <a:lnTo>
                        <a:pt x="117909" y="1061716"/>
                      </a:lnTo>
                      <a:lnTo>
                        <a:pt x="346397" y="833228"/>
                      </a:lnTo>
                      <a:lnTo>
                        <a:pt x="346397" y="819322"/>
                      </a:lnTo>
                      <a:cubicBezTo>
                        <a:pt x="346397" y="761352"/>
                        <a:pt x="381643" y="711613"/>
                        <a:pt x="431874" y="690367"/>
                      </a:cubicBezTo>
                      <a:lnTo>
                        <a:pt x="434209" y="689896"/>
                      </a:lnTo>
                      <a:lnTo>
                        <a:pt x="438013" y="641004"/>
                      </a:lnTo>
                      <a:lnTo>
                        <a:pt x="427379" y="639820"/>
                      </a:lnTo>
                      <a:cubicBezTo>
                        <a:pt x="294042" y="609683"/>
                        <a:pt x="193740" y="479376"/>
                        <a:pt x="193740" y="323193"/>
                      </a:cubicBezTo>
                      <a:cubicBezTo>
                        <a:pt x="193740" y="144698"/>
                        <a:pt x="324746" y="0"/>
                        <a:pt x="4863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1" name="フリーフォーム: 図形 70">
                  <a:extLst>
                    <a:ext uri="{FF2B5EF4-FFF2-40B4-BE49-F238E27FC236}">
                      <a16:creationId xmlns:a16="http://schemas.microsoft.com/office/drawing/2014/main" id="{50B691C2-1F43-38D5-D71D-D8948F8CB4B7}"/>
                    </a:ext>
                  </a:extLst>
                </p:cNvPr>
                <p:cNvSpPr/>
                <p:nvPr/>
              </p:nvSpPr>
              <p:spPr bwMode="auto">
                <a:xfrm>
                  <a:off x="3280829" y="1274735"/>
                  <a:ext cx="149136" cy="71176"/>
                </a:xfrm>
                <a:custGeom>
                  <a:avLst/>
                  <a:gdLst>
                    <a:gd name="connsiteX0" fmla="*/ 887 w 225026"/>
                    <a:gd name="connsiteY0" fmla="*/ 0 h 80017"/>
                    <a:gd name="connsiteX1" fmla="*/ 224140 w 225026"/>
                    <a:gd name="connsiteY1" fmla="*/ 0 h 80017"/>
                    <a:gd name="connsiteX2" fmla="*/ 225026 w 225026"/>
                    <a:gd name="connsiteY2" fmla="*/ 3006 h 80017"/>
                    <a:gd name="connsiteX3" fmla="*/ 112513 w 225026"/>
                    <a:gd name="connsiteY3" fmla="*/ 80017 h 80017"/>
                    <a:gd name="connsiteX4" fmla="*/ 0 w 225026"/>
                    <a:gd name="connsiteY4" fmla="*/ 3006 h 800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5026" h="80017">
                      <a:moveTo>
                        <a:pt x="887" y="0"/>
                      </a:moveTo>
                      <a:lnTo>
                        <a:pt x="224140" y="0"/>
                      </a:lnTo>
                      <a:lnTo>
                        <a:pt x="225026" y="3006"/>
                      </a:lnTo>
                      <a:cubicBezTo>
                        <a:pt x="225026" y="45538"/>
                        <a:pt x="174652" y="80017"/>
                        <a:pt x="112513" y="80017"/>
                      </a:cubicBezTo>
                      <a:cubicBezTo>
                        <a:pt x="50374" y="80017"/>
                        <a:pt x="0" y="45538"/>
                        <a:pt x="0" y="3006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C0D15936-3639-1D46-B8D8-E11FFFA6DFB5}"/>
                </a:ext>
              </a:extLst>
            </p:cNvPr>
            <p:cNvGrpSpPr/>
            <p:nvPr/>
          </p:nvGrpSpPr>
          <p:grpSpPr>
            <a:xfrm flipH="1">
              <a:off x="-637889" y="335406"/>
              <a:ext cx="616304" cy="633774"/>
              <a:chOff x="-637889" y="335406"/>
              <a:chExt cx="616304" cy="633774"/>
            </a:xfrm>
          </p:grpSpPr>
          <p:sp>
            <p:nvSpPr>
              <p:cNvPr id="59" name="二等辺三角形 58">
                <a:extLst>
                  <a:ext uri="{FF2B5EF4-FFF2-40B4-BE49-F238E27FC236}">
                    <a16:creationId xmlns:a16="http://schemas.microsoft.com/office/drawing/2014/main" id="{6ED742FF-E4B3-D4AF-651F-D359C80B6DE5}"/>
                  </a:ext>
                </a:extLst>
              </p:cNvPr>
              <p:cNvSpPr/>
              <p:nvPr/>
            </p:nvSpPr>
            <p:spPr bwMode="auto">
              <a:xfrm>
                <a:off x="-635626" y="652383"/>
                <a:ext cx="129442" cy="116454"/>
              </a:xfrm>
              <a:prstGeom prst="triangle">
                <a:avLst/>
              </a:prstGeom>
              <a:solidFill>
                <a:srgbClr val="FFCC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A94A7D11-7540-CC0F-7668-96BABCCACF1E}"/>
                  </a:ext>
                </a:extLst>
              </p:cNvPr>
              <p:cNvSpPr/>
              <p:nvPr/>
            </p:nvSpPr>
            <p:spPr bwMode="auto">
              <a:xfrm>
                <a:off x="-588331" y="382981"/>
                <a:ext cx="530728" cy="586199"/>
              </a:xfrm>
              <a:prstGeom prst="ellipse">
                <a:avLst/>
              </a:prstGeom>
              <a:solidFill>
                <a:srgbClr val="FFCC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1" name="月 60">
                <a:extLst>
                  <a:ext uri="{FF2B5EF4-FFF2-40B4-BE49-F238E27FC236}">
                    <a16:creationId xmlns:a16="http://schemas.microsoft.com/office/drawing/2014/main" id="{213DAB30-C070-5F85-211E-90E7EC6AAFAB}"/>
                  </a:ext>
                </a:extLst>
              </p:cNvPr>
              <p:cNvSpPr/>
              <p:nvPr/>
            </p:nvSpPr>
            <p:spPr bwMode="auto">
              <a:xfrm rot="5400000">
                <a:off x="-471635" y="169152"/>
                <a:ext cx="269402" cy="601910"/>
              </a:xfrm>
              <a:prstGeom prst="moon">
                <a:avLst>
                  <a:gd name="adj" fmla="val 65324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2" name="月 61">
                <a:extLst>
                  <a:ext uri="{FF2B5EF4-FFF2-40B4-BE49-F238E27FC236}">
                    <a16:creationId xmlns:a16="http://schemas.microsoft.com/office/drawing/2014/main" id="{7824A8A3-7C98-A770-60D9-C2972171F749}"/>
                  </a:ext>
                </a:extLst>
              </p:cNvPr>
              <p:cNvSpPr/>
              <p:nvPr/>
            </p:nvSpPr>
            <p:spPr bwMode="auto">
              <a:xfrm rot="10800000">
                <a:off x="-274967" y="381472"/>
                <a:ext cx="253382" cy="584510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3" name="楕円 62">
                <a:extLst>
                  <a:ext uri="{FF2B5EF4-FFF2-40B4-BE49-F238E27FC236}">
                    <a16:creationId xmlns:a16="http://schemas.microsoft.com/office/drawing/2014/main" id="{0D6C9151-7DC8-D43C-AA14-D38C20E9F720}"/>
                  </a:ext>
                </a:extLst>
              </p:cNvPr>
              <p:cNvSpPr/>
              <p:nvPr/>
            </p:nvSpPr>
            <p:spPr bwMode="auto">
              <a:xfrm>
                <a:off x="-307313" y="600305"/>
                <a:ext cx="179193" cy="180304"/>
              </a:xfrm>
              <a:prstGeom prst="ellipse">
                <a:avLst/>
              </a:prstGeom>
              <a:solidFill>
                <a:srgbClr val="FFCC99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4" name="楕円 63">
                <a:extLst>
                  <a:ext uri="{FF2B5EF4-FFF2-40B4-BE49-F238E27FC236}">
                    <a16:creationId xmlns:a16="http://schemas.microsoft.com/office/drawing/2014/main" id="{5A9283C2-3909-0179-36F0-44B3E6702DE3}"/>
                  </a:ext>
                </a:extLst>
              </p:cNvPr>
              <p:cNvSpPr/>
              <p:nvPr/>
            </p:nvSpPr>
            <p:spPr bwMode="auto">
              <a:xfrm>
                <a:off x="-563067" y="577269"/>
                <a:ext cx="113179" cy="143993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5" name="楕円 64">
                <a:extLst>
                  <a:ext uri="{FF2B5EF4-FFF2-40B4-BE49-F238E27FC236}">
                    <a16:creationId xmlns:a16="http://schemas.microsoft.com/office/drawing/2014/main" id="{3A9FF6DB-987E-727D-5388-FC319E378BC0}"/>
                  </a:ext>
                </a:extLst>
              </p:cNvPr>
              <p:cNvSpPr/>
              <p:nvPr/>
            </p:nvSpPr>
            <p:spPr bwMode="auto">
              <a:xfrm>
                <a:off x="-550258" y="617219"/>
                <a:ext cx="44074" cy="6409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55" name="楕円 54">
              <a:extLst>
                <a:ext uri="{FF2B5EF4-FFF2-40B4-BE49-F238E27FC236}">
                  <a16:creationId xmlns:a16="http://schemas.microsoft.com/office/drawing/2014/main" id="{83E863F1-C281-6B87-BB3C-9760BF1969EC}"/>
                </a:ext>
              </a:extLst>
            </p:cNvPr>
            <p:cNvSpPr/>
            <p:nvPr/>
          </p:nvSpPr>
          <p:spPr bwMode="auto">
            <a:xfrm rot="1800000">
              <a:off x="-245364" y="759863"/>
              <a:ext cx="90010" cy="157049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CA95DBC1-7A6D-735C-C7EF-85585E340BB1}"/>
                </a:ext>
              </a:extLst>
            </p:cNvPr>
            <p:cNvSpPr/>
            <p:nvPr/>
          </p:nvSpPr>
          <p:spPr bwMode="auto">
            <a:xfrm>
              <a:off x="-878773" y="684735"/>
              <a:ext cx="247681" cy="142874"/>
            </a:xfrm>
            <a:custGeom>
              <a:avLst/>
              <a:gdLst>
                <a:gd name="connsiteX0" fmla="*/ 183696 w 224177"/>
                <a:gd name="connsiteY0" fmla="*/ 0 h 71437"/>
                <a:gd name="connsiteX1" fmla="*/ 339 w 224177"/>
                <a:gd name="connsiteY1" fmla="*/ 26194 h 71437"/>
                <a:gd name="connsiteX2" fmla="*/ 224177 w 224177"/>
                <a:gd name="connsiteY2" fmla="*/ 71437 h 71437"/>
                <a:gd name="connsiteX0" fmla="*/ 184266 w 224747"/>
                <a:gd name="connsiteY0" fmla="*/ 0 h 71437"/>
                <a:gd name="connsiteX1" fmla="*/ 909 w 224747"/>
                <a:gd name="connsiteY1" fmla="*/ 26194 h 71437"/>
                <a:gd name="connsiteX2" fmla="*/ 224747 w 224747"/>
                <a:gd name="connsiteY2" fmla="*/ 71437 h 71437"/>
                <a:gd name="connsiteX0" fmla="*/ 190721 w 224058"/>
                <a:gd name="connsiteY0" fmla="*/ 0 h 104774"/>
                <a:gd name="connsiteX1" fmla="*/ 220 w 224058"/>
                <a:gd name="connsiteY1" fmla="*/ 59531 h 104774"/>
                <a:gd name="connsiteX2" fmla="*/ 224058 w 224058"/>
                <a:gd name="connsiteY2" fmla="*/ 104774 h 104774"/>
                <a:gd name="connsiteX0" fmla="*/ 190721 w 224058"/>
                <a:gd name="connsiteY0" fmla="*/ 0 h 104774"/>
                <a:gd name="connsiteX1" fmla="*/ 220 w 224058"/>
                <a:gd name="connsiteY1" fmla="*/ 59531 h 104774"/>
                <a:gd name="connsiteX2" fmla="*/ 224058 w 224058"/>
                <a:gd name="connsiteY2" fmla="*/ 104774 h 104774"/>
                <a:gd name="connsiteX0" fmla="*/ 191104 w 248254"/>
                <a:gd name="connsiteY0" fmla="*/ 0 h 142874"/>
                <a:gd name="connsiteX1" fmla="*/ 603 w 248254"/>
                <a:gd name="connsiteY1" fmla="*/ 59531 h 142874"/>
                <a:gd name="connsiteX2" fmla="*/ 248254 w 248254"/>
                <a:gd name="connsiteY2" fmla="*/ 142874 h 142874"/>
                <a:gd name="connsiteX0" fmla="*/ 190531 w 247681"/>
                <a:gd name="connsiteY0" fmla="*/ 0 h 142874"/>
                <a:gd name="connsiteX1" fmla="*/ 30 w 247681"/>
                <a:gd name="connsiteY1" fmla="*/ 59531 h 142874"/>
                <a:gd name="connsiteX2" fmla="*/ 247681 w 247681"/>
                <a:gd name="connsiteY2" fmla="*/ 142874 h 142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47681" h="142874">
                  <a:moveTo>
                    <a:pt x="190531" y="0"/>
                  </a:moveTo>
                  <a:cubicBezTo>
                    <a:pt x="95479" y="7144"/>
                    <a:pt x="2412" y="14287"/>
                    <a:pt x="30" y="59531"/>
                  </a:cubicBezTo>
                  <a:cubicBezTo>
                    <a:pt x="-2352" y="104775"/>
                    <a:pt x="139135" y="126205"/>
                    <a:pt x="247681" y="142874"/>
                  </a:cubicBezTo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707F7567-2B36-F70A-CBA7-C8777337A57C}"/>
                </a:ext>
              </a:extLst>
            </p:cNvPr>
            <p:cNvSpPr/>
            <p:nvPr/>
          </p:nvSpPr>
          <p:spPr bwMode="auto">
            <a:xfrm>
              <a:off x="-876392" y="713310"/>
              <a:ext cx="247681" cy="142874"/>
            </a:xfrm>
            <a:custGeom>
              <a:avLst/>
              <a:gdLst>
                <a:gd name="connsiteX0" fmla="*/ 183696 w 224177"/>
                <a:gd name="connsiteY0" fmla="*/ 0 h 71437"/>
                <a:gd name="connsiteX1" fmla="*/ 339 w 224177"/>
                <a:gd name="connsiteY1" fmla="*/ 26194 h 71437"/>
                <a:gd name="connsiteX2" fmla="*/ 224177 w 224177"/>
                <a:gd name="connsiteY2" fmla="*/ 71437 h 71437"/>
                <a:gd name="connsiteX0" fmla="*/ 184266 w 224747"/>
                <a:gd name="connsiteY0" fmla="*/ 0 h 71437"/>
                <a:gd name="connsiteX1" fmla="*/ 909 w 224747"/>
                <a:gd name="connsiteY1" fmla="*/ 26194 h 71437"/>
                <a:gd name="connsiteX2" fmla="*/ 224747 w 224747"/>
                <a:gd name="connsiteY2" fmla="*/ 71437 h 71437"/>
                <a:gd name="connsiteX0" fmla="*/ 190721 w 224058"/>
                <a:gd name="connsiteY0" fmla="*/ 0 h 104774"/>
                <a:gd name="connsiteX1" fmla="*/ 220 w 224058"/>
                <a:gd name="connsiteY1" fmla="*/ 59531 h 104774"/>
                <a:gd name="connsiteX2" fmla="*/ 224058 w 224058"/>
                <a:gd name="connsiteY2" fmla="*/ 104774 h 104774"/>
                <a:gd name="connsiteX0" fmla="*/ 190721 w 224058"/>
                <a:gd name="connsiteY0" fmla="*/ 0 h 104774"/>
                <a:gd name="connsiteX1" fmla="*/ 220 w 224058"/>
                <a:gd name="connsiteY1" fmla="*/ 59531 h 104774"/>
                <a:gd name="connsiteX2" fmla="*/ 224058 w 224058"/>
                <a:gd name="connsiteY2" fmla="*/ 104774 h 104774"/>
                <a:gd name="connsiteX0" fmla="*/ 191104 w 248254"/>
                <a:gd name="connsiteY0" fmla="*/ 0 h 142874"/>
                <a:gd name="connsiteX1" fmla="*/ 603 w 248254"/>
                <a:gd name="connsiteY1" fmla="*/ 59531 h 142874"/>
                <a:gd name="connsiteX2" fmla="*/ 248254 w 248254"/>
                <a:gd name="connsiteY2" fmla="*/ 142874 h 142874"/>
                <a:gd name="connsiteX0" fmla="*/ 190531 w 247681"/>
                <a:gd name="connsiteY0" fmla="*/ 0 h 142874"/>
                <a:gd name="connsiteX1" fmla="*/ 30 w 247681"/>
                <a:gd name="connsiteY1" fmla="*/ 59531 h 142874"/>
                <a:gd name="connsiteX2" fmla="*/ 247681 w 247681"/>
                <a:gd name="connsiteY2" fmla="*/ 142874 h 142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47681" h="142874">
                  <a:moveTo>
                    <a:pt x="190531" y="0"/>
                  </a:moveTo>
                  <a:cubicBezTo>
                    <a:pt x="95479" y="7144"/>
                    <a:pt x="2412" y="14287"/>
                    <a:pt x="30" y="59531"/>
                  </a:cubicBezTo>
                  <a:cubicBezTo>
                    <a:pt x="-2352" y="104775"/>
                    <a:pt x="139135" y="126205"/>
                    <a:pt x="247681" y="142874"/>
                  </a:cubicBezTo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8" name="星: 10 pt 57">
              <a:extLst>
                <a:ext uri="{FF2B5EF4-FFF2-40B4-BE49-F238E27FC236}">
                  <a16:creationId xmlns:a16="http://schemas.microsoft.com/office/drawing/2014/main" id="{D78AC639-DA3F-EAB4-9A82-317C887C2463}"/>
                </a:ext>
              </a:extLst>
            </p:cNvPr>
            <p:cNvSpPr/>
            <p:nvPr/>
          </p:nvSpPr>
          <p:spPr bwMode="auto">
            <a:xfrm>
              <a:off x="-52681" y="271122"/>
              <a:ext cx="225025" cy="225025"/>
            </a:xfrm>
            <a:prstGeom prst="star10">
              <a:avLst>
                <a:gd name="adj" fmla="val 27717"/>
                <a:gd name="hf" fmla="val 105146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558387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F99411F5-5B8F-CD6E-AD9B-0A2036634468}"/>
              </a:ext>
            </a:extLst>
          </p:cNvPr>
          <p:cNvSpPr/>
          <p:nvPr/>
        </p:nvSpPr>
        <p:spPr>
          <a:xfrm>
            <a:off x="72452" y="76200"/>
            <a:ext cx="3039048" cy="671500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DDB21973-B4A5-E220-51D7-24DE0077346B}"/>
              </a:ext>
            </a:extLst>
          </p:cNvPr>
          <p:cNvSpPr txBox="1"/>
          <p:nvPr/>
        </p:nvSpPr>
        <p:spPr>
          <a:xfrm>
            <a:off x="3415659" y="573913"/>
            <a:ext cx="6134742" cy="432050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注意</a:t>
            </a: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1B6832CE-73B5-6F6E-0F16-6B5656F78FED}"/>
              </a:ext>
            </a:extLst>
          </p:cNvPr>
          <p:cNvGrpSpPr/>
          <p:nvPr/>
        </p:nvGrpSpPr>
        <p:grpSpPr>
          <a:xfrm>
            <a:off x="318205" y="1184101"/>
            <a:ext cx="2504776" cy="4715057"/>
            <a:chOff x="10046977" y="2940470"/>
            <a:chExt cx="1858151" cy="3497834"/>
          </a:xfrm>
        </p:grpSpPr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CDDB08A9-EA24-337B-1BB3-F2FECB56FAA2}"/>
                </a:ext>
              </a:extLst>
            </p:cNvPr>
            <p:cNvSpPr/>
            <p:nvPr/>
          </p:nvSpPr>
          <p:spPr>
            <a:xfrm>
              <a:off x="10815207" y="3059049"/>
              <a:ext cx="1089921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FAEC47E6-4A72-53A7-2953-1AC9094605EE}"/>
                </a:ext>
              </a:extLst>
            </p:cNvPr>
            <p:cNvSpPr/>
            <p:nvPr/>
          </p:nvSpPr>
          <p:spPr bwMode="auto">
            <a:xfrm>
              <a:off x="11040411" y="3212296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台形 15">
              <a:extLst>
                <a:ext uri="{FF2B5EF4-FFF2-40B4-BE49-F238E27FC236}">
                  <a16:creationId xmlns:a16="http://schemas.microsoft.com/office/drawing/2014/main" id="{05BB966F-DBCC-8F77-6DDC-71A7FCF01D70}"/>
                </a:ext>
              </a:extLst>
            </p:cNvPr>
            <p:cNvSpPr/>
            <p:nvPr/>
          </p:nvSpPr>
          <p:spPr bwMode="auto">
            <a:xfrm rot="16200000" flipV="1">
              <a:off x="9584737" y="3781685"/>
              <a:ext cx="2071686" cy="389255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1A5D134A-C2D0-9A86-ED97-CE9B63B4070F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A52160C0-982B-67C4-E20D-B751C5E8CEDD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F966E70B-A5BB-E6CD-4064-4B003D1C01F0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20" name="フリーフォーム: 図形 19">
            <a:extLst>
              <a:ext uri="{FF2B5EF4-FFF2-40B4-BE49-F238E27FC236}">
                <a16:creationId xmlns:a16="http://schemas.microsoft.com/office/drawing/2014/main" id="{FF32EA7E-2BC6-12D6-81D3-C8A06D9D9654}"/>
              </a:ext>
            </a:extLst>
          </p:cNvPr>
          <p:cNvSpPr/>
          <p:nvPr/>
        </p:nvSpPr>
        <p:spPr>
          <a:xfrm>
            <a:off x="734186" y="4434941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E6AD7E6D-1EF0-0775-8689-BC2E4E439D61}"/>
              </a:ext>
            </a:extLst>
          </p:cNvPr>
          <p:cNvSpPr txBox="1"/>
          <p:nvPr/>
        </p:nvSpPr>
        <p:spPr>
          <a:xfrm>
            <a:off x="3415659" y="5542690"/>
            <a:ext cx="6134742" cy="83014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入室はひとりずつ</a:t>
            </a:r>
          </a:p>
        </p:txBody>
      </p:sp>
    </p:spTree>
    <p:extLst>
      <p:ext uri="{BB962C8B-B14F-4D97-AF65-F5344CB8AC3E}">
        <p14:creationId xmlns:p14="http://schemas.microsoft.com/office/powerpoint/2010/main" val="28850499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AAA38DB-AD29-DC95-D589-7546C3C32E8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9665ADDC-7C5A-570E-00B7-DD3B13EC7E90}"/>
              </a:ext>
            </a:extLst>
          </p:cNvPr>
          <p:cNvSpPr/>
          <p:nvPr/>
        </p:nvSpPr>
        <p:spPr>
          <a:xfrm>
            <a:off x="72452" y="76200"/>
            <a:ext cx="3039048" cy="671500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66D60D24-7E77-A14D-2E68-892A0E542BC7}"/>
              </a:ext>
            </a:extLst>
          </p:cNvPr>
          <p:cNvGrpSpPr/>
          <p:nvPr/>
        </p:nvGrpSpPr>
        <p:grpSpPr>
          <a:xfrm>
            <a:off x="318205" y="1184101"/>
            <a:ext cx="2504776" cy="4715057"/>
            <a:chOff x="10046977" y="2940470"/>
            <a:chExt cx="1858151" cy="3497834"/>
          </a:xfrm>
        </p:grpSpPr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3B115FD8-20F9-C69D-6DED-1ED940964CDB}"/>
                </a:ext>
              </a:extLst>
            </p:cNvPr>
            <p:cNvSpPr/>
            <p:nvPr/>
          </p:nvSpPr>
          <p:spPr>
            <a:xfrm>
              <a:off x="10815207" y="3059049"/>
              <a:ext cx="1089921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912E68E-F42E-5A51-19AF-5982281DAA5E}"/>
                </a:ext>
              </a:extLst>
            </p:cNvPr>
            <p:cNvSpPr/>
            <p:nvPr/>
          </p:nvSpPr>
          <p:spPr bwMode="auto">
            <a:xfrm>
              <a:off x="11040411" y="3212296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台形 15">
              <a:extLst>
                <a:ext uri="{FF2B5EF4-FFF2-40B4-BE49-F238E27FC236}">
                  <a16:creationId xmlns:a16="http://schemas.microsoft.com/office/drawing/2014/main" id="{64963D0D-ADD9-AFB0-41FC-951CB8ED466D}"/>
                </a:ext>
              </a:extLst>
            </p:cNvPr>
            <p:cNvSpPr/>
            <p:nvPr/>
          </p:nvSpPr>
          <p:spPr bwMode="auto">
            <a:xfrm rot="16200000" flipV="1">
              <a:off x="9584737" y="3781685"/>
              <a:ext cx="2071686" cy="389255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743EBC35-F6FF-9FAD-B617-52AC6ED55D97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9C4A3EC6-9D5A-161A-407A-2EBC0F92D70B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440F4A44-A73A-94C1-6443-18451B703A42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5564E881-3838-C44D-F908-28DB818D467F}"/>
              </a:ext>
            </a:extLst>
          </p:cNvPr>
          <p:cNvSpPr/>
          <p:nvPr/>
        </p:nvSpPr>
        <p:spPr>
          <a:xfrm>
            <a:off x="734186" y="4434941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11E4AAF-B7BF-8B1F-B2E0-E4438A07D822}"/>
              </a:ext>
            </a:extLst>
          </p:cNvPr>
          <p:cNvSpPr txBox="1"/>
          <p:nvPr/>
        </p:nvSpPr>
        <p:spPr>
          <a:xfrm>
            <a:off x="3415659" y="573913"/>
            <a:ext cx="6134742" cy="432050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注意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3504796-F3FF-9478-72A7-CD6A43ACB3B8}"/>
              </a:ext>
            </a:extLst>
          </p:cNvPr>
          <p:cNvSpPr txBox="1"/>
          <p:nvPr/>
        </p:nvSpPr>
        <p:spPr>
          <a:xfrm>
            <a:off x="3415659" y="5542690"/>
            <a:ext cx="6134742" cy="83014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入室はひとりずつ</a:t>
            </a:r>
          </a:p>
        </p:txBody>
      </p:sp>
    </p:spTree>
    <p:extLst>
      <p:ext uri="{BB962C8B-B14F-4D97-AF65-F5344CB8AC3E}">
        <p14:creationId xmlns:p14="http://schemas.microsoft.com/office/powerpoint/2010/main" val="257315592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popg96_共連れ注意</dc:title>
  <dc:subject>popg96_共連れ注意</dc:subject>
  <dc:creator>でじけろお</dc:creator>
  <cp:lastModifiedBy/>
  <cp:revision>1</cp:revision>
  <dcterms:created xsi:type="dcterms:W3CDTF">2014-12-04T06:28:23Z</dcterms:created>
  <dcterms:modified xsi:type="dcterms:W3CDTF">2024-11-22T15:15:17Z</dcterms:modified>
  <cp:version>1</cp:version>
</cp:coreProperties>
</file>

<file path=docProps/thumbnail.jpeg>
</file>