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05" r:id="rId3"/>
    <p:sldId id="302" r:id="rId4"/>
    <p:sldId id="306" r:id="rId5"/>
    <p:sldId id="298" r:id="rId6"/>
    <p:sldId id="307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CC9900"/>
    <a:srgbClr val="FFCC99"/>
    <a:srgbClr val="FF6600"/>
    <a:srgbClr val="CC66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236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675F01C-61FE-4D53-8CF9-8EC08DB11EC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372B8B14-5B65-422F-99C1-5271F3C4DE0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E57E941-D745-4FE3-B142-63EF3BF8E3B5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8E904CFC-52A8-AB85-8EE6-C9AF7DF983E0}"/>
              </a:ext>
            </a:extLst>
          </p:cNvPr>
          <p:cNvSpPr txBox="1"/>
          <p:nvPr/>
        </p:nvSpPr>
        <p:spPr>
          <a:xfrm rot="5400000">
            <a:off x="-632251" y="2359153"/>
            <a:ext cx="8101580" cy="517550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共連れ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  <a:p>
            <a:r>
              <a:rPr lang="ja-JP" altLang="en-US" sz="8800" dirty="0">
                <a:effectLst/>
              </a:rPr>
              <a:t>注意</a:t>
            </a:r>
          </a:p>
        </p:txBody>
      </p:sp>
    </p:spTree>
    <p:extLst>
      <p:ext uri="{BB962C8B-B14F-4D97-AF65-F5344CB8AC3E}">
        <p14:creationId xmlns:p14="http://schemas.microsoft.com/office/powerpoint/2010/main" val="8348541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7BE152C-68B2-389D-7D40-B66B3DB3A3B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6C5E59F-EDC0-ED4C-0D40-29C3D8B6492A}"/>
              </a:ext>
            </a:extLst>
          </p:cNvPr>
          <p:cNvSpPr txBox="1"/>
          <p:nvPr/>
        </p:nvSpPr>
        <p:spPr>
          <a:xfrm rot="5400000">
            <a:off x="-943151" y="2184101"/>
            <a:ext cx="8723380" cy="552561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共連れ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注意</a:t>
            </a:r>
          </a:p>
        </p:txBody>
      </p:sp>
    </p:spTree>
    <p:extLst>
      <p:ext uri="{BB962C8B-B14F-4D97-AF65-F5344CB8AC3E}">
        <p14:creationId xmlns:p14="http://schemas.microsoft.com/office/powerpoint/2010/main" val="30214799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39A2586-1397-53E7-B280-2DCEE0E891C6}"/>
              </a:ext>
            </a:extLst>
          </p:cNvPr>
          <p:cNvSpPr txBox="1"/>
          <p:nvPr/>
        </p:nvSpPr>
        <p:spPr>
          <a:xfrm>
            <a:off x="343988" y="677524"/>
            <a:ext cx="6184827" cy="4790587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共連れ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注意</a:t>
            </a:r>
          </a:p>
        </p:txBody>
      </p: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36B07A87-7052-230C-6D0F-B04EEB1E4070}"/>
              </a:ext>
            </a:extLst>
          </p:cNvPr>
          <p:cNvGrpSpPr/>
          <p:nvPr/>
        </p:nvGrpSpPr>
        <p:grpSpPr>
          <a:xfrm>
            <a:off x="790905" y="6303150"/>
            <a:ext cx="5518456" cy="3150350"/>
            <a:chOff x="2193772" y="3482606"/>
            <a:chExt cx="5518456" cy="3150350"/>
          </a:xfrm>
        </p:grpSpPr>
        <p:sp>
          <p:nvSpPr>
            <p:cNvPr id="38" name="星: 12 pt 37">
              <a:extLst>
                <a:ext uri="{FF2B5EF4-FFF2-40B4-BE49-F238E27FC236}">
                  <a16:creationId xmlns:a16="http://schemas.microsoft.com/office/drawing/2014/main" id="{BCE5DA1A-4CAA-4DC1-62D9-7E37B0B86784}"/>
                </a:ext>
              </a:extLst>
            </p:cNvPr>
            <p:cNvSpPr/>
            <p:nvPr/>
          </p:nvSpPr>
          <p:spPr>
            <a:xfrm>
              <a:off x="2193772" y="3482606"/>
              <a:ext cx="5518456" cy="3150350"/>
            </a:xfrm>
            <a:prstGeom prst="star12">
              <a:avLst>
                <a:gd name="adj" fmla="val 38329"/>
              </a:avLst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9" name="グループ化 38">
              <a:extLst>
                <a:ext uri="{FF2B5EF4-FFF2-40B4-BE49-F238E27FC236}">
                  <a16:creationId xmlns:a16="http://schemas.microsoft.com/office/drawing/2014/main" id="{A83EBC73-70FC-9401-86E6-EFDB6E692B31}"/>
                </a:ext>
              </a:extLst>
            </p:cNvPr>
            <p:cNvGrpSpPr/>
            <p:nvPr/>
          </p:nvGrpSpPr>
          <p:grpSpPr>
            <a:xfrm>
              <a:off x="2751718" y="3574355"/>
              <a:ext cx="4402564" cy="2806521"/>
              <a:chOff x="4989453" y="243598"/>
              <a:chExt cx="3249835" cy="2071686"/>
            </a:xfrm>
          </p:grpSpPr>
          <p:sp>
            <p:nvSpPr>
              <p:cNvPr id="40" name="正方形/長方形 39">
                <a:extLst>
                  <a:ext uri="{FF2B5EF4-FFF2-40B4-BE49-F238E27FC236}">
                    <a16:creationId xmlns:a16="http://schemas.microsoft.com/office/drawing/2014/main" id="{6EDE8F6B-691B-DB5F-D020-57ED6404477A}"/>
                  </a:ext>
                </a:extLst>
              </p:cNvPr>
              <p:cNvSpPr/>
              <p:nvPr/>
            </p:nvSpPr>
            <p:spPr>
              <a:xfrm>
                <a:off x="5013254" y="380527"/>
                <a:ext cx="1102990" cy="1797829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1" name="台形 40">
                <a:extLst>
                  <a:ext uri="{FF2B5EF4-FFF2-40B4-BE49-F238E27FC236}">
                    <a16:creationId xmlns:a16="http://schemas.microsoft.com/office/drawing/2014/main" id="{FF68AEE6-4C20-4BE3-137E-BF2297FBD7EB}"/>
                  </a:ext>
                </a:extLst>
              </p:cNvPr>
              <p:cNvSpPr/>
              <p:nvPr/>
            </p:nvSpPr>
            <p:spPr bwMode="auto">
              <a:xfrm rot="16200000">
                <a:off x="4143726" y="1089325"/>
                <a:ext cx="2071686" cy="380231"/>
              </a:xfrm>
              <a:prstGeom prst="trapezoid">
                <a:avLst>
                  <a:gd name="adj" fmla="val 32515"/>
                </a:avLst>
              </a:prstGeom>
              <a:solidFill>
                <a:srgbClr val="00B0F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lang="ja-JP" altLang="en-US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A0D09E7D-5783-D37E-72D7-0DC19820CE04}"/>
                  </a:ext>
                </a:extLst>
              </p:cNvPr>
              <p:cNvSpPr/>
              <p:nvPr/>
            </p:nvSpPr>
            <p:spPr bwMode="auto">
              <a:xfrm>
                <a:off x="6927860" y="522627"/>
                <a:ext cx="1087145" cy="1720584"/>
              </a:xfrm>
              <a:custGeom>
                <a:avLst/>
                <a:gdLst>
                  <a:gd name="connsiteX0" fmla="*/ 432576 w 1030534"/>
                  <a:gd name="connsiteY0" fmla="*/ 0 h 1630988"/>
                  <a:gd name="connsiteX1" fmla="*/ 157763 w 1030534"/>
                  <a:gd name="connsiteY1" fmla="*/ 317462 h 1630988"/>
                  <a:gd name="connsiteX2" fmla="*/ 325607 w 1030534"/>
                  <a:gd name="connsiteY2" fmla="*/ 609976 h 1630988"/>
                  <a:gd name="connsiteX3" fmla="*/ 409920 w 1030534"/>
                  <a:gd name="connsiteY3" fmla="*/ 629640 h 1630988"/>
                  <a:gd name="connsiteX4" fmla="*/ 412905 w 1030534"/>
                  <a:gd name="connsiteY4" fmla="*/ 658147 h 1630988"/>
                  <a:gd name="connsiteX5" fmla="*/ 408705 w 1030534"/>
                  <a:gd name="connsiteY5" fmla="*/ 660233 h 1630988"/>
                  <a:gd name="connsiteX6" fmla="*/ 358917 w 1030534"/>
                  <a:gd name="connsiteY6" fmla="*/ 729958 h 1630988"/>
                  <a:gd name="connsiteX7" fmla="*/ 358892 w 1030534"/>
                  <a:gd name="connsiteY7" fmla="*/ 730088 h 1630988"/>
                  <a:gd name="connsiteX8" fmla="*/ 252461 w 1030534"/>
                  <a:gd name="connsiteY8" fmla="*/ 914433 h 1630988"/>
                  <a:gd name="connsiteX9" fmla="*/ 80236 w 1030534"/>
                  <a:gd name="connsiteY9" fmla="*/ 868285 h 1630988"/>
                  <a:gd name="connsiteX10" fmla="*/ 2187 w 1030534"/>
                  <a:gd name="connsiteY10" fmla="*/ 913347 h 1630988"/>
                  <a:gd name="connsiteX11" fmla="*/ 47248 w 1030534"/>
                  <a:gd name="connsiteY11" fmla="*/ 991396 h 1630988"/>
                  <a:gd name="connsiteX12" fmla="*/ 259960 w 1030534"/>
                  <a:gd name="connsiteY12" fmla="*/ 1048392 h 1630988"/>
                  <a:gd name="connsiteX13" fmla="*/ 281178 w 1030534"/>
                  <a:gd name="connsiteY13" fmla="*/ 1045599 h 1630988"/>
                  <a:gd name="connsiteX14" fmla="*/ 301290 w 1030534"/>
                  <a:gd name="connsiteY14" fmla="*/ 1048247 h 1630988"/>
                  <a:gd name="connsiteX15" fmla="*/ 340130 w 1030534"/>
                  <a:gd name="connsiteY15" fmla="*/ 1018444 h 1630988"/>
                  <a:gd name="connsiteX16" fmla="*/ 387605 w 1030534"/>
                  <a:gd name="connsiteY16" fmla="*/ 936216 h 1630988"/>
                  <a:gd name="connsiteX17" fmla="*/ 453189 w 1030534"/>
                  <a:gd name="connsiteY17" fmla="*/ 1180979 h 1630988"/>
                  <a:gd name="connsiteX18" fmla="*/ 468798 w 1030534"/>
                  <a:gd name="connsiteY18" fmla="*/ 1212405 h 1630988"/>
                  <a:gd name="connsiteX19" fmla="*/ 290712 w 1030534"/>
                  <a:gd name="connsiteY19" fmla="*/ 1596150 h 1630988"/>
                  <a:gd name="connsiteX20" fmla="*/ 351052 w 1030534"/>
                  <a:gd name="connsiteY20" fmla="*/ 1630988 h 1630988"/>
                  <a:gd name="connsiteX21" fmla="*/ 590608 w 1030534"/>
                  <a:gd name="connsiteY21" fmla="*/ 1290200 h 1630988"/>
                  <a:gd name="connsiteX22" fmla="*/ 632827 w 1030534"/>
                  <a:gd name="connsiteY22" fmla="*/ 1287554 h 1630988"/>
                  <a:gd name="connsiteX23" fmla="*/ 682478 w 1030534"/>
                  <a:gd name="connsiteY23" fmla="*/ 1445629 h 1630988"/>
                  <a:gd name="connsiteX24" fmla="*/ 682745 w 1030534"/>
                  <a:gd name="connsiteY24" fmla="*/ 1445677 h 1630988"/>
                  <a:gd name="connsiteX25" fmla="*/ 683103 w 1030534"/>
                  <a:gd name="connsiteY25" fmla="*/ 1446814 h 1630988"/>
                  <a:gd name="connsiteX26" fmla="*/ 685482 w 1030534"/>
                  <a:gd name="connsiteY26" fmla="*/ 1446177 h 1630988"/>
                  <a:gd name="connsiteX27" fmla="*/ 1011158 w 1030534"/>
                  <a:gd name="connsiteY27" fmla="*/ 1505606 h 1630988"/>
                  <a:gd name="connsiteX28" fmla="*/ 1030534 w 1030534"/>
                  <a:gd name="connsiteY28" fmla="*/ 1433291 h 1630988"/>
                  <a:gd name="connsiteX29" fmla="*/ 794891 w 1030534"/>
                  <a:gd name="connsiteY29" fmla="*/ 1349110 h 1630988"/>
                  <a:gd name="connsiteX30" fmla="*/ 744897 w 1030534"/>
                  <a:gd name="connsiteY30" fmla="*/ 1123994 h 1630988"/>
                  <a:gd name="connsiteX31" fmla="*/ 743592 w 1030534"/>
                  <a:gd name="connsiteY31" fmla="*/ 1103167 h 1630988"/>
                  <a:gd name="connsiteX32" fmla="*/ 662009 w 1030534"/>
                  <a:gd name="connsiteY32" fmla="*/ 798692 h 1630988"/>
                  <a:gd name="connsiteX33" fmla="*/ 721715 w 1030534"/>
                  <a:gd name="connsiteY33" fmla="*/ 814690 h 1630988"/>
                  <a:gd name="connsiteX34" fmla="*/ 780865 w 1030534"/>
                  <a:gd name="connsiteY34" fmla="*/ 991901 h 1630988"/>
                  <a:gd name="connsiteX35" fmla="*/ 861490 w 1030534"/>
                  <a:gd name="connsiteY35" fmla="*/ 1032174 h 1630988"/>
                  <a:gd name="connsiteX36" fmla="*/ 901762 w 1030534"/>
                  <a:gd name="connsiteY36" fmla="*/ 951548 h 1630988"/>
                  <a:gd name="connsiteX37" fmla="*/ 832040 w 1030534"/>
                  <a:gd name="connsiteY37" fmla="*/ 742662 h 1630988"/>
                  <a:gd name="connsiteX38" fmla="*/ 819436 w 1030534"/>
                  <a:gd name="connsiteY38" fmla="*/ 720719 h 1630988"/>
                  <a:gd name="connsiteX39" fmla="*/ 811899 w 1030534"/>
                  <a:gd name="connsiteY39" fmla="*/ 714924 h 1630988"/>
                  <a:gd name="connsiteX40" fmla="*/ 808149 w 1030534"/>
                  <a:gd name="connsiteY40" fmla="*/ 710612 h 1630988"/>
                  <a:gd name="connsiteX41" fmla="*/ 802896 w 1030534"/>
                  <a:gd name="connsiteY41" fmla="*/ 708003 h 1630988"/>
                  <a:gd name="connsiteX42" fmla="*/ 800068 w 1030534"/>
                  <a:gd name="connsiteY42" fmla="*/ 705828 h 1630988"/>
                  <a:gd name="connsiteX43" fmla="*/ 798261 w 1030534"/>
                  <a:gd name="connsiteY43" fmla="*/ 705701 h 1630988"/>
                  <a:gd name="connsiteX44" fmla="*/ 785400 w 1030534"/>
                  <a:gd name="connsiteY44" fmla="*/ 699312 h 1630988"/>
                  <a:gd name="connsiteX45" fmla="*/ 550832 w 1030534"/>
                  <a:gd name="connsiteY45" fmla="*/ 636459 h 1630988"/>
                  <a:gd name="connsiteX46" fmla="*/ 539485 w 1030534"/>
                  <a:gd name="connsiteY46" fmla="*/ 609991 h 1630988"/>
                  <a:gd name="connsiteX47" fmla="*/ 539546 w 1030534"/>
                  <a:gd name="connsiteY47" fmla="*/ 609976 h 1630988"/>
                  <a:gd name="connsiteX48" fmla="*/ 707389 w 1030534"/>
                  <a:gd name="connsiteY48" fmla="*/ 317462 h 1630988"/>
                  <a:gd name="connsiteX49" fmla="*/ 432576 w 1030534"/>
                  <a:gd name="connsiteY49" fmla="*/ 0 h 16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1030534" h="1630988">
                    <a:moveTo>
                      <a:pt x="432576" y="0"/>
                    </a:moveTo>
                    <a:cubicBezTo>
                      <a:pt x="280801" y="0"/>
                      <a:pt x="157763" y="142133"/>
                      <a:pt x="157763" y="317462"/>
                    </a:cubicBezTo>
                    <a:cubicBezTo>
                      <a:pt x="157763" y="448959"/>
                      <a:pt x="226972" y="561783"/>
                      <a:pt x="325607" y="609976"/>
                    </a:cubicBezTo>
                    <a:lnTo>
                      <a:pt x="409920" y="629640"/>
                    </a:lnTo>
                    <a:lnTo>
                      <a:pt x="412905" y="658147"/>
                    </a:lnTo>
                    <a:lnTo>
                      <a:pt x="408705" y="660233"/>
                    </a:lnTo>
                    <a:cubicBezTo>
                      <a:pt x="385601" y="678237"/>
                      <a:pt x="368363" y="702589"/>
                      <a:pt x="358917" y="729958"/>
                    </a:cubicBezTo>
                    <a:lnTo>
                      <a:pt x="358892" y="730088"/>
                    </a:lnTo>
                    <a:lnTo>
                      <a:pt x="252461" y="914433"/>
                    </a:lnTo>
                    <a:lnTo>
                      <a:pt x="80236" y="868285"/>
                    </a:lnTo>
                    <a:cubicBezTo>
                      <a:pt x="46240" y="859176"/>
                      <a:pt x="11296" y="879351"/>
                      <a:pt x="2187" y="913347"/>
                    </a:cubicBezTo>
                    <a:cubicBezTo>
                      <a:pt x="-6923" y="947343"/>
                      <a:pt x="13253" y="982287"/>
                      <a:pt x="47248" y="991396"/>
                    </a:cubicBezTo>
                    <a:lnTo>
                      <a:pt x="259960" y="1048392"/>
                    </a:lnTo>
                    <a:lnTo>
                      <a:pt x="281178" y="1045599"/>
                    </a:lnTo>
                    <a:lnTo>
                      <a:pt x="301290" y="1048247"/>
                    </a:lnTo>
                    <a:cubicBezTo>
                      <a:pt x="317103" y="1044010"/>
                      <a:pt x="331299" y="1033741"/>
                      <a:pt x="340130" y="1018444"/>
                    </a:cubicBezTo>
                    <a:lnTo>
                      <a:pt x="387605" y="936216"/>
                    </a:lnTo>
                    <a:lnTo>
                      <a:pt x="453189" y="1180979"/>
                    </a:lnTo>
                    <a:lnTo>
                      <a:pt x="468798" y="1212405"/>
                    </a:lnTo>
                    <a:lnTo>
                      <a:pt x="290712" y="1596150"/>
                    </a:lnTo>
                    <a:lnTo>
                      <a:pt x="351052" y="1630988"/>
                    </a:lnTo>
                    <a:lnTo>
                      <a:pt x="590608" y="1290200"/>
                    </a:lnTo>
                    <a:lnTo>
                      <a:pt x="632827" y="1287554"/>
                    </a:lnTo>
                    <a:lnTo>
                      <a:pt x="682478" y="1445629"/>
                    </a:lnTo>
                    <a:cubicBezTo>
                      <a:pt x="682567" y="1445645"/>
                      <a:pt x="682656" y="1445661"/>
                      <a:pt x="682745" y="1445677"/>
                    </a:cubicBezTo>
                    <a:lnTo>
                      <a:pt x="683103" y="1446814"/>
                    </a:lnTo>
                    <a:lnTo>
                      <a:pt x="685482" y="1446177"/>
                    </a:lnTo>
                    <a:lnTo>
                      <a:pt x="1011158" y="1505606"/>
                    </a:lnTo>
                    <a:lnTo>
                      <a:pt x="1030534" y="1433291"/>
                    </a:lnTo>
                    <a:lnTo>
                      <a:pt x="794891" y="1349110"/>
                    </a:lnTo>
                    <a:lnTo>
                      <a:pt x="744897" y="1123994"/>
                    </a:lnTo>
                    <a:lnTo>
                      <a:pt x="743592" y="1103167"/>
                    </a:lnTo>
                    <a:lnTo>
                      <a:pt x="662009" y="798692"/>
                    </a:lnTo>
                    <a:lnTo>
                      <a:pt x="721715" y="814690"/>
                    </a:lnTo>
                    <a:lnTo>
                      <a:pt x="780865" y="991901"/>
                    </a:lnTo>
                    <a:cubicBezTo>
                      <a:pt x="792008" y="1025286"/>
                      <a:pt x="828105" y="1043317"/>
                      <a:pt x="861490" y="1032174"/>
                    </a:cubicBezTo>
                    <a:cubicBezTo>
                      <a:pt x="894874" y="1021030"/>
                      <a:pt x="912905" y="984933"/>
                      <a:pt x="901762" y="951548"/>
                    </a:cubicBezTo>
                    <a:lnTo>
                      <a:pt x="832040" y="742662"/>
                    </a:lnTo>
                    <a:cubicBezTo>
                      <a:pt x="829254" y="734316"/>
                      <a:pt x="824909" y="726930"/>
                      <a:pt x="819436" y="720719"/>
                    </a:cubicBezTo>
                    <a:lnTo>
                      <a:pt x="811899" y="714924"/>
                    </a:lnTo>
                    <a:lnTo>
                      <a:pt x="808149" y="710612"/>
                    </a:lnTo>
                    <a:lnTo>
                      <a:pt x="802896" y="708003"/>
                    </a:lnTo>
                    <a:lnTo>
                      <a:pt x="800068" y="705828"/>
                    </a:lnTo>
                    <a:lnTo>
                      <a:pt x="798261" y="705701"/>
                    </a:lnTo>
                    <a:lnTo>
                      <a:pt x="785400" y="699312"/>
                    </a:lnTo>
                    <a:lnTo>
                      <a:pt x="550832" y="636459"/>
                    </a:lnTo>
                    <a:lnTo>
                      <a:pt x="539485" y="609991"/>
                    </a:lnTo>
                    <a:lnTo>
                      <a:pt x="539546" y="609976"/>
                    </a:lnTo>
                    <a:cubicBezTo>
                      <a:pt x="638180" y="561783"/>
                      <a:pt x="707389" y="448959"/>
                      <a:pt x="707389" y="317462"/>
                    </a:cubicBezTo>
                    <a:cubicBezTo>
                      <a:pt x="707389" y="142133"/>
                      <a:pt x="584351" y="0"/>
                      <a:pt x="43257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43" name="グループ化 42">
                <a:extLst>
                  <a:ext uri="{FF2B5EF4-FFF2-40B4-BE49-F238E27FC236}">
                    <a16:creationId xmlns:a16="http://schemas.microsoft.com/office/drawing/2014/main" id="{544DF437-292C-4347-89A2-803E7171B009}"/>
                  </a:ext>
                </a:extLst>
              </p:cNvPr>
              <p:cNvGrpSpPr/>
              <p:nvPr/>
            </p:nvGrpSpPr>
            <p:grpSpPr>
              <a:xfrm>
                <a:off x="5763585" y="495428"/>
                <a:ext cx="950497" cy="1747783"/>
                <a:chOff x="4893995" y="4866209"/>
                <a:chExt cx="950497" cy="1747783"/>
              </a:xfrm>
            </p:grpSpPr>
            <p:sp>
              <p:nvSpPr>
                <p:cNvPr id="53" name="フリーフォーム: 図形 52">
                  <a:extLst>
                    <a:ext uri="{FF2B5EF4-FFF2-40B4-BE49-F238E27FC236}">
                      <a16:creationId xmlns:a16="http://schemas.microsoft.com/office/drawing/2014/main" id="{3D916504-114F-6178-D017-D0230A1553E3}"/>
                    </a:ext>
                  </a:extLst>
                </p:cNvPr>
                <p:cNvSpPr/>
                <p:nvPr/>
              </p:nvSpPr>
              <p:spPr bwMode="auto">
                <a:xfrm>
                  <a:off x="4996615" y="5545204"/>
                  <a:ext cx="847877" cy="1068788"/>
                </a:xfrm>
                <a:custGeom>
                  <a:avLst/>
                  <a:gdLst>
                    <a:gd name="connsiteX0" fmla="*/ 421411 w 847877"/>
                    <a:gd name="connsiteY0" fmla="*/ 0 h 1068788"/>
                    <a:gd name="connsiteX1" fmla="*/ 485377 w 847877"/>
                    <a:gd name="connsiteY1" fmla="*/ 12914 h 1068788"/>
                    <a:gd name="connsiteX2" fmla="*/ 533386 w 847877"/>
                    <a:gd name="connsiteY2" fmla="*/ 45283 h 1068788"/>
                    <a:gd name="connsiteX3" fmla="*/ 545615 w 847877"/>
                    <a:gd name="connsiteY3" fmla="*/ 50348 h 1068788"/>
                    <a:gd name="connsiteX4" fmla="*/ 712105 w 847877"/>
                    <a:gd name="connsiteY4" fmla="*/ 216836 h 1068788"/>
                    <a:gd name="connsiteX5" fmla="*/ 713346 w 847877"/>
                    <a:gd name="connsiteY5" fmla="*/ 219834 h 1068788"/>
                    <a:gd name="connsiteX6" fmla="*/ 718299 w 847877"/>
                    <a:gd name="connsiteY6" fmla="*/ 225449 h 1068788"/>
                    <a:gd name="connsiteX7" fmla="*/ 840724 w 847877"/>
                    <a:gd name="connsiteY7" fmla="*/ 437496 h 1068788"/>
                    <a:gd name="connsiteX8" fmla="*/ 821204 w 847877"/>
                    <a:gd name="connsiteY8" fmla="*/ 510344 h 1068788"/>
                    <a:gd name="connsiteX9" fmla="*/ 821206 w 847877"/>
                    <a:gd name="connsiteY9" fmla="*/ 510345 h 1068788"/>
                    <a:gd name="connsiteX10" fmla="*/ 748357 w 847877"/>
                    <a:gd name="connsiteY10" fmla="*/ 490825 h 1068788"/>
                    <a:gd name="connsiteX11" fmla="*/ 629648 w 847877"/>
                    <a:gd name="connsiteY11" fmla="*/ 285215 h 1068788"/>
                    <a:gd name="connsiteX12" fmla="*/ 585744 w 847877"/>
                    <a:gd name="connsiteY12" fmla="*/ 241312 h 1068788"/>
                    <a:gd name="connsiteX13" fmla="*/ 585744 w 847877"/>
                    <a:gd name="connsiteY13" fmla="*/ 512319 h 1068788"/>
                    <a:gd name="connsiteX14" fmla="*/ 578356 w 847877"/>
                    <a:gd name="connsiteY14" fmla="*/ 561187 h 1068788"/>
                    <a:gd name="connsiteX15" fmla="*/ 571728 w 847877"/>
                    <a:gd name="connsiteY15" fmla="*/ 574974 h 1068788"/>
                    <a:gd name="connsiteX16" fmla="*/ 693957 w 847877"/>
                    <a:gd name="connsiteY16" fmla="*/ 843990 h 1068788"/>
                    <a:gd name="connsiteX17" fmla="*/ 831375 w 847877"/>
                    <a:gd name="connsiteY17" fmla="*/ 1007497 h 1068788"/>
                    <a:gd name="connsiteX18" fmla="*/ 770084 w 847877"/>
                    <a:gd name="connsiteY18" fmla="*/ 1068788 h 1068788"/>
                    <a:gd name="connsiteX19" fmla="*/ 585592 w 847877"/>
                    <a:gd name="connsiteY19" fmla="*/ 913733 h 1068788"/>
                    <a:gd name="connsiteX20" fmla="*/ 585380 w 847877"/>
                    <a:gd name="connsiteY20" fmla="*/ 913855 h 1068788"/>
                    <a:gd name="connsiteX21" fmla="*/ 584845 w 847877"/>
                    <a:gd name="connsiteY21" fmla="*/ 913105 h 1068788"/>
                    <a:gd name="connsiteX22" fmla="*/ 583458 w 847877"/>
                    <a:gd name="connsiteY22" fmla="*/ 911940 h 1068788"/>
                    <a:gd name="connsiteX23" fmla="*/ 583781 w 847877"/>
                    <a:gd name="connsiteY23" fmla="*/ 911618 h 1068788"/>
                    <a:gd name="connsiteX24" fmla="*/ 428143 w 847877"/>
                    <a:gd name="connsiteY24" fmla="*/ 693945 h 1068788"/>
                    <a:gd name="connsiteX25" fmla="*/ 197435 w 847877"/>
                    <a:gd name="connsiteY25" fmla="*/ 883686 h 1068788"/>
                    <a:gd name="connsiteX26" fmla="*/ 75066 w 847877"/>
                    <a:gd name="connsiteY26" fmla="*/ 1058740 h 1068788"/>
                    <a:gd name="connsiteX27" fmla="*/ 0 w 847877"/>
                    <a:gd name="connsiteY27" fmla="*/ 1015401 h 1068788"/>
                    <a:gd name="connsiteX28" fmla="*/ 102021 w 847877"/>
                    <a:gd name="connsiteY28" fmla="*/ 797064 h 1068788"/>
                    <a:gd name="connsiteX29" fmla="*/ 101849 w 847877"/>
                    <a:gd name="connsiteY29" fmla="*/ 796891 h 1068788"/>
                    <a:gd name="connsiteX30" fmla="*/ 102434 w 847877"/>
                    <a:gd name="connsiteY30" fmla="*/ 796180 h 1068788"/>
                    <a:gd name="connsiteX31" fmla="*/ 103201 w 847877"/>
                    <a:gd name="connsiteY31" fmla="*/ 794539 h 1068788"/>
                    <a:gd name="connsiteX32" fmla="*/ 103595 w 847877"/>
                    <a:gd name="connsiteY32" fmla="*/ 794767 h 1068788"/>
                    <a:gd name="connsiteX33" fmla="*/ 275979 w 847877"/>
                    <a:gd name="connsiteY33" fmla="*/ 585164 h 1068788"/>
                    <a:gd name="connsiteX34" fmla="*/ 269992 w 847877"/>
                    <a:gd name="connsiteY34" fmla="*/ 576285 h 1068788"/>
                    <a:gd name="connsiteX35" fmla="*/ 257078 w 847877"/>
                    <a:gd name="connsiteY35" fmla="*/ 512319 h 1068788"/>
                    <a:gd name="connsiteX36" fmla="*/ 257078 w 847877"/>
                    <a:gd name="connsiteY36" fmla="*/ 333398 h 1068788"/>
                    <a:gd name="connsiteX37" fmla="*/ 224642 w 847877"/>
                    <a:gd name="connsiteY37" fmla="*/ 389578 h 1068788"/>
                    <a:gd name="connsiteX38" fmla="*/ 213530 w 847877"/>
                    <a:gd name="connsiteY38" fmla="*/ 398105 h 1068788"/>
                    <a:gd name="connsiteX39" fmla="*/ 205813 w 847877"/>
                    <a:gd name="connsiteY39" fmla="*/ 408160 h 1068788"/>
                    <a:gd name="connsiteX40" fmla="*/ 196220 w 847877"/>
                    <a:gd name="connsiteY40" fmla="*/ 411386 h 1068788"/>
                    <a:gd name="connsiteX41" fmla="*/ 193815 w 847877"/>
                    <a:gd name="connsiteY41" fmla="*/ 413231 h 1068788"/>
                    <a:gd name="connsiteX42" fmla="*/ 189925 w 847877"/>
                    <a:gd name="connsiteY42" fmla="*/ 413502 h 1068788"/>
                    <a:gd name="connsiteX43" fmla="*/ 186706 w 847877"/>
                    <a:gd name="connsiteY43" fmla="*/ 414586 h 1068788"/>
                    <a:gd name="connsiteX44" fmla="*/ 180553 w 847877"/>
                    <a:gd name="connsiteY44" fmla="*/ 414157 h 1068788"/>
                    <a:gd name="connsiteX45" fmla="*/ 174400 w 847877"/>
                    <a:gd name="connsiteY45" fmla="*/ 414586 h 1068788"/>
                    <a:gd name="connsiteX46" fmla="*/ 171181 w 847877"/>
                    <a:gd name="connsiteY46" fmla="*/ 413503 h 1068788"/>
                    <a:gd name="connsiteX47" fmla="*/ 167290 w 847877"/>
                    <a:gd name="connsiteY47" fmla="*/ 413232 h 1068788"/>
                    <a:gd name="connsiteX48" fmla="*/ 164885 w 847877"/>
                    <a:gd name="connsiteY48" fmla="*/ 411386 h 1068788"/>
                    <a:gd name="connsiteX49" fmla="*/ 155292 w 847877"/>
                    <a:gd name="connsiteY49" fmla="*/ 408160 h 1068788"/>
                    <a:gd name="connsiteX50" fmla="*/ 147576 w 847877"/>
                    <a:gd name="connsiteY50" fmla="*/ 398105 h 1068788"/>
                    <a:gd name="connsiteX51" fmla="*/ 136463 w 847877"/>
                    <a:gd name="connsiteY51" fmla="*/ 389578 h 1068788"/>
                    <a:gd name="connsiteX52" fmla="*/ 10502 w 847877"/>
                    <a:gd name="connsiteY52" fmla="*/ 171406 h 1068788"/>
                    <a:gd name="connsiteX53" fmla="*/ 29085 w 847877"/>
                    <a:gd name="connsiteY53" fmla="*/ 102057 h 1068788"/>
                    <a:gd name="connsiteX54" fmla="*/ 48193 w 847877"/>
                    <a:gd name="connsiteY54" fmla="*/ 95631 h 1068788"/>
                    <a:gd name="connsiteX55" fmla="*/ 98435 w 847877"/>
                    <a:gd name="connsiteY55" fmla="*/ 120638 h 1068788"/>
                    <a:gd name="connsiteX56" fmla="*/ 180553 w 847877"/>
                    <a:gd name="connsiteY56" fmla="*/ 262871 h 1068788"/>
                    <a:gd name="connsiteX57" fmla="*/ 262671 w 847877"/>
                    <a:gd name="connsiteY57" fmla="*/ 120639 h 1068788"/>
                    <a:gd name="connsiteX58" fmla="*/ 266492 w 847877"/>
                    <a:gd name="connsiteY58" fmla="*/ 117707 h 1068788"/>
                    <a:gd name="connsiteX59" fmla="*/ 269992 w 847877"/>
                    <a:gd name="connsiteY59" fmla="*/ 100367 h 1068788"/>
                    <a:gd name="connsiteX60" fmla="*/ 421411 w 847877"/>
                    <a:gd name="connsiteY60" fmla="*/ 0 h 10687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</a:cxnLst>
                  <a:rect l="l" t="t" r="r" b="b"/>
                  <a:pathLst>
                    <a:path w="847877" h="1068788">
                      <a:moveTo>
                        <a:pt x="421411" y="0"/>
                      </a:moveTo>
                      <a:cubicBezTo>
                        <a:pt x="444101" y="0"/>
                        <a:pt x="465717" y="4599"/>
                        <a:pt x="485377" y="12914"/>
                      </a:cubicBezTo>
                      <a:lnTo>
                        <a:pt x="533386" y="45283"/>
                      </a:lnTo>
                      <a:lnTo>
                        <a:pt x="545615" y="50348"/>
                      </a:lnTo>
                      <a:lnTo>
                        <a:pt x="712105" y="216836"/>
                      </a:lnTo>
                      <a:lnTo>
                        <a:pt x="713346" y="219834"/>
                      </a:lnTo>
                      <a:lnTo>
                        <a:pt x="718299" y="225449"/>
                      </a:lnTo>
                      <a:lnTo>
                        <a:pt x="840724" y="437496"/>
                      </a:lnTo>
                      <a:cubicBezTo>
                        <a:pt x="855451" y="463003"/>
                        <a:pt x="846711" y="495618"/>
                        <a:pt x="821204" y="510344"/>
                      </a:cubicBezTo>
                      <a:lnTo>
                        <a:pt x="821206" y="510345"/>
                      </a:lnTo>
                      <a:cubicBezTo>
                        <a:pt x="795699" y="525071"/>
                        <a:pt x="763083" y="516332"/>
                        <a:pt x="748357" y="490825"/>
                      </a:cubicBezTo>
                      <a:lnTo>
                        <a:pt x="629648" y="285215"/>
                      </a:lnTo>
                      <a:lnTo>
                        <a:pt x="585744" y="241312"/>
                      </a:lnTo>
                      <a:lnTo>
                        <a:pt x="585744" y="512319"/>
                      </a:lnTo>
                      <a:cubicBezTo>
                        <a:pt x="585744" y="529337"/>
                        <a:pt x="583158" y="545750"/>
                        <a:pt x="578356" y="561187"/>
                      </a:cubicBezTo>
                      <a:lnTo>
                        <a:pt x="571728" y="574974"/>
                      </a:lnTo>
                      <a:lnTo>
                        <a:pt x="693957" y="843990"/>
                      </a:lnTo>
                      <a:lnTo>
                        <a:pt x="831375" y="1007497"/>
                      </a:lnTo>
                      <a:lnTo>
                        <a:pt x="770084" y="1068788"/>
                      </a:lnTo>
                      <a:lnTo>
                        <a:pt x="585592" y="913733"/>
                      </a:lnTo>
                      <a:lnTo>
                        <a:pt x="585380" y="913855"/>
                      </a:lnTo>
                      <a:lnTo>
                        <a:pt x="584845" y="913105"/>
                      </a:lnTo>
                      <a:lnTo>
                        <a:pt x="583458" y="911940"/>
                      </a:lnTo>
                      <a:lnTo>
                        <a:pt x="583781" y="911618"/>
                      </a:lnTo>
                      <a:lnTo>
                        <a:pt x="428143" y="693945"/>
                      </a:lnTo>
                      <a:lnTo>
                        <a:pt x="197435" y="883686"/>
                      </a:lnTo>
                      <a:lnTo>
                        <a:pt x="75066" y="1058740"/>
                      </a:lnTo>
                      <a:lnTo>
                        <a:pt x="0" y="1015401"/>
                      </a:lnTo>
                      <a:lnTo>
                        <a:pt x="102021" y="797064"/>
                      </a:lnTo>
                      <a:lnTo>
                        <a:pt x="101849" y="796891"/>
                      </a:lnTo>
                      <a:lnTo>
                        <a:pt x="102434" y="796180"/>
                      </a:lnTo>
                      <a:lnTo>
                        <a:pt x="103201" y="794539"/>
                      </a:lnTo>
                      <a:lnTo>
                        <a:pt x="103595" y="794767"/>
                      </a:lnTo>
                      <a:lnTo>
                        <a:pt x="275979" y="585164"/>
                      </a:lnTo>
                      <a:lnTo>
                        <a:pt x="269992" y="576285"/>
                      </a:lnTo>
                      <a:cubicBezTo>
                        <a:pt x="261677" y="556625"/>
                        <a:pt x="257078" y="535009"/>
                        <a:pt x="257078" y="512319"/>
                      </a:cubicBezTo>
                      <a:lnTo>
                        <a:pt x="257078" y="333398"/>
                      </a:lnTo>
                      <a:lnTo>
                        <a:pt x="224642" y="389578"/>
                      </a:lnTo>
                      <a:lnTo>
                        <a:pt x="213530" y="398105"/>
                      </a:lnTo>
                      <a:lnTo>
                        <a:pt x="205813" y="408160"/>
                      </a:lnTo>
                      <a:lnTo>
                        <a:pt x="196220" y="411386"/>
                      </a:lnTo>
                      <a:lnTo>
                        <a:pt x="193815" y="413231"/>
                      </a:lnTo>
                      <a:lnTo>
                        <a:pt x="189925" y="413502"/>
                      </a:lnTo>
                      <a:lnTo>
                        <a:pt x="186706" y="414586"/>
                      </a:lnTo>
                      <a:lnTo>
                        <a:pt x="180553" y="414157"/>
                      </a:lnTo>
                      <a:lnTo>
                        <a:pt x="174400" y="414586"/>
                      </a:lnTo>
                      <a:lnTo>
                        <a:pt x="171181" y="413503"/>
                      </a:lnTo>
                      <a:lnTo>
                        <a:pt x="167290" y="413232"/>
                      </a:lnTo>
                      <a:lnTo>
                        <a:pt x="164885" y="411386"/>
                      </a:lnTo>
                      <a:lnTo>
                        <a:pt x="155292" y="408160"/>
                      </a:lnTo>
                      <a:lnTo>
                        <a:pt x="147576" y="398105"/>
                      </a:lnTo>
                      <a:lnTo>
                        <a:pt x="136463" y="389578"/>
                      </a:lnTo>
                      <a:lnTo>
                        <a:pt x="10502" y="171406"/>
                      </a:lnTo>
                      <a:cubicBezTo>
                        <a:pt x="-3517" y="147125"/>
                        <a:pt x="4804" y="116075"/>
                        <a:pt x="29085" y="102057"/>
                      </a:cubicBezTo>
                      <a:cubicBezTo>
                        <a:pt x="35155" y="98552"/>
                        <a:pt x="41649" y="96443"/>
                        <a:pt x="48193" y="95631"/>
                      </a:cubicBezTo>
                      <a:cubicBezTo>
                        <a:pt x="67826" y="93195"/>
                        <a:pt x="87921" y="102427"/>
                        <a:pt x="98435" y="120638"/>
                      </a:cubicBezTo>
                      <a:lnTo>
                        <a:pt x="180553" y="262871"/>
                      </a:lnTo>
                      <a:lnTo>
                        <a:pt x="262671" y="120639"/>
                      </a:lnTo>
                      <a:lnTo>
                        <a:pt x="266492" y="117707"/>
                      </a:lnTo>
                      <a:lnTo>
                        <a:pt x="269992" y="100367"/>
                      </a:lnTo>
                      <a:cubicBezTo>
                        <a:pt x="294939" y="41386"/>
                        <a:pt x="353342" y="0"/>
                        <a:pt x="421411" y="0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" name="台形 53">
                  <a:extLst>
                    <a:ext uri="{FF2B5EF4-FFF2-40B4-BE49-F238E27FC236}">
                      <a16:creationId xmlns:a16="http://schemas.microsoft.com/office/drawing/2014/main" id="{C2F535F5-2EF1-3D67-F7A7-826AD07E3712}"/>
                    </a:ext>
                  </a:extLst>
                </p:cNvPr>
                <p:cNvSpPr/>
                <p:nvPr/>
              </p:nvSpPr>
              <p:spPr bwMode="auto">
                <a:xfrm>
                  <a:off x="5352317" y="5468098"/>
                  <a:ext cx="125424" cy="103334"/>
                </a:xfrm>
                <a:prstGeom prst="trapezoid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楕円 54">
                  <a:extLst>
                    <a:ext uri="{FF2B5EF4-FFF2-40B4-BE49-F238E27FC236}">
                      <a16:creationId xmlns:a16="http://schemas.microsoft.com/office/drawing/2014/main" id="{13CE1DA5-5DA9-EA73-3432-6A23574D24B4}"/>
                    </a:ext>
                  </a:extLst>
                </p:cNvPr>
                <p:cNvSpPr/>
                <p:nvPr/>
              </p:nvSpPr>
              <p:spPr bwMode="auto">
                <a:xfrm>
                  <a:off x="5129637" y="4866209"/>
                  <a:ext cx="575542" cy="663596"/>
                </a:xfrm>
                <a:prstGeom prst="ellipse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フリーフォーム: 図形 55">
                  <a:extLst>
                    <a:ext uri="{FF2B5EF4-FFF2-40B4-BE49-F238E27FC236}">
                      <a16:creationId xmlns:a16="http://schemas.microsoft.com/office/drawing/2014/main" id="{5E2D7CAC-81E4-0756-71ED-CA2B4797FD0B}"/>
                    </a:ext>
                  </a:extLst>
                </p:cNvPr>
                <p:cNvSpPr/>
                <p:nvPr/>
              </p:nvSpPr>
              <p:spPr bwMode="auto">
                <a:xfrm>
                  <a:off x="5014913" y="5517356"/>
                  <a:ext cx="461962" cy="145551"/>
                </a:xfrm>
                <a:custGeom>
                  <a:avLst/>
                  <a:gdLst>
                    <a:gd name="connsiteX0" fmla="*/ 0 w 423862"/>
                    <a:gd name="connsiteY0" fmla="*/ 0 h 145551"/>
                    <a:gd name="connsiteX1" fmla="*/ 180975 w 423862"/>
                    <a:gd name="connsiteY1" fmla="*/ 145257 h 145551"/>
                    <a:gd name="connsiteX2" fmla="*/ 423862 w 423862"/>
                    <a:gd name="connsiteY2" fmla="*/ 40482 h 145551"/>
                    <a:gd name="connsiteX3" fmla="*/ 423862 w 423862"/>
                    <a:gd name="connsiteY3" fmla="*/ 40482 h 1455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23862" h="145551">
                      <a:moveTo>
                        <a:pt x="0" y="0"/>
                      </a:moveTo>
                      <a:cubicBezTo>
                        <a:pt x="55165" y="69255"/>
                        <a:pt x="110331" y="138510"/>
                        <a:pt x="180975" y="145257"/>
                      </a:cubicBezTo>
                      <a:cubicBezTo>
                        <a:pt x="251619" y="152004"/>
                        <a:pt x="423862" y="40482"/>
                        <a:pt x="423862" y="40482"/>
                      </a:cubicBezTo>
                      <a:lnTo>
                        <a:pt x="423862" y="40482"/>
                      </a:lnTo>
                    </a:path>
                  </a:pathLst>
                </a:custGeom>
                <a:noFill/>
                <a:ln w="12700" cap="rnd">
                  <a:solidFill>
                    <a:srgbClr val="FF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7" name="フリーフォーム: 図形 56">
                  <a:extLst>
                    <a:ext uri="{FF2B5EF4-FFF2-40B4-BE49-F238E27FC236}">
                      <a16:creationId xmlns:a16="http://schemas.microsoft.com/office/drawing/2014/main" id="{96787752-9C63-C7F3-0B63-34EF408BE394}"/>
                    </a:ext>
                  </a:extLst>
                </p:cNvPr>
                <p:cNvSpPr/>
                <p:nvPr/>
              </p:nvSpPr>
              <p:spPr bwMode="auto">
                <a:xfrm>
                  <a:off x="4986337" y="5529262"/>
                  <a:ext cx="378619" cy="50007"/>
                </a:xfrm>
                <a:custGeom>
                  <a:avLst/>
                  <a:gdLst>
                    <a:gd name="connsiteX0" fmla="*/ 0 w 423862"/>
                    <a:gd name="connsiteY0" fmla="*/ 0 h 145551"/>
                    <a:gd name="connsiteX1" fmla="*/ 180975 w 423862"/>
                    <a:gd name="connsiteY1" fmla="*/ 145257 h 145551"/>
                    <a:gd name="connsiteX2" fmla="*/ 423862 w 423862"/>
                    <a:gd name="connsiteY2" fmla="*/ 40482 h 145551"/>
                    <a:gd name="connsiteX3" fmla="*/ 423862 w 423862"/>
                    <a:gd name="connsiteY3" fmla="*/ 40482 h 1455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23862" h="145551">
                      <a:moveTo>
                        <a:pt x="0" y="0"/>
                      </a:moveTo>
                      <a:cubicBezTo>
                        <a:pt x="55165" y="69255"/>
                        <a:pt x="110331" y="138510"/>
                        <a:pt x="180975" y="145257"/>
                      </a:cubicBezTo>
                      <a:cubicBezTo>
                        <a:pt x="251619" y="152004"/>
                        <a:pt x="423862" y="40482"/>
                        <a:pt x="423862" y="40482"/>
                      </a:cubicBezTo>
                      <a:lnTo>
                        <a:pt x="423862" y="40482"/>
                      </a:lnTo>
                    </a:path>
                  </a:pathLst>
                </a:custGeom>
                <a:noFill/>
                <a:ln w="12700" cap="rnd">
                  <a:solidFill>
                    <a:srgbClr val="FF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8" name="平行四辺形 57">
                  <a:extLst>
                    <a:ext uri="{FF2B5EF4-FFF2-40B4-BE49-F238E27FC236}">
                      <a16:creationId xmlns:a16="http://schemas.microsoft.com/office/drawing/2014/main" id="{5269D9E2-790B-D0A4-9F53-9168346E9B19}"/>
                    </a:ext>
                  </a:extLst>
                </p:cNvPr>
                <p:cNvSpPr/>
                <p:nvPr/>
              </p:nvSpPr>
              <p:spPr bwMode="auto">
                <a:xfrm rot="20700000">
                  <a:off x="4893995" y="5519833"/>
                  <a:ext cx="252488" cy="135015"/>
                </a:xfrm>
                <a:prstGeom prst="parallelogram">
                  <a:avLst/>
                </a:prstGeom>
                <a:solidFill>
                  <a:srgbClr val="00B0F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44" name="月 43">
                <a:extLst>
                  <a:ext uri="{FF2B5EF4-FFF2-40B4-BE49-F238E27FC236}">
                    <a16:creationId xmlns:a16="http://schemas.microsoft.com/office/drawing/2014/main" id="{31268C4F-929D-7726-161B-4D709187027B}"/>
                  </a:ext>
                </a:extLst>
              </p:cNvPr>
              <p:cNvSpPr/>
              <p:nvPr/>
            </p:nvSpPr>
            <p:spPr bwMode="auto">
              <a:xfrm rot="14400000">
                <a:off x="7320729" y="916905"/>
                <a:ext cx="61033" cy="242326"/>
              </a:xfrm>
              <a:prstGeom prst="moon">
                <a:avLst/>
              </a:prstGeom>
              <a:solidFill>
                <a:srgbClr val="FF0000"/>
              </a:solidFill>
              <a:ln w="9525">
                <a:noFill/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楕円 44">
                <a:extLst>
                  <a:ext uri="{FF2B5EF4-FFF2-40B4-BE49-F238E27FC236}">
                    <a16:creationId xmlns:a16="http://schemas.microsoft.com/office/drawing/2014/main" id="{35B366A0-7237-4550-62E2-320B9DB8CE25}"/>
                  </a:ext>
                </a:extLst>
              </p:cNvPr>
              <p:cNvSpPr/>
              <p:nvPr/>
            </p:nvSpPr>
            <p:spPr bwMode="auto">
              <a:xfrm>
                <a:off x="7104777" y="798275"/>
                <a:ext cx="126280" cy="9001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楕円 45">
                <a:extLst>
                  <a:ext uri="{FF2B5EF4-FFF2-40B4-BE49-F238E27FC236}">
                    <a16:creationId xmlns:a16="http://schemas.microsoft.com/office/drawing/2014/main" id="{0268F233-9BBF-404E-DB0F-EBA0A7B8B500}"/>
                  </a:ext>
                </a:extLst>
              </p:cNvPr>
              <p:cNvSpPr/>
              <p:nvPr/>
            </p:nvSpPr>
            <p:spPr bwMode="auto">
              <a:xfrm>
                <a:off x="7295277" y="798275"/>
                <a:ext cx="126280" cy="9001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7" name="楕円 46">
                <a:extLst>
                  <a:ext uri="{FF2B5EF4-FFF2-40B4-BE49-F238E27FC236}">
                    <a16:creationId xmlns:a16="http://schemas.microsoft.com/office/drawing/2014/main" id="{C48B1DAF-2417-AEAD-73AF-9B1C92F3735D}"/>
                  </a:ext>
                </a:extLst>
              </p:cNvPr>
              <p:cNvSpPr/>
              <p:nvPr/>
            </p:nvSpPr>
            <p:spPr bwMode="auto">
              <a:xfrm>
                <a:off x="7119457" y="819705"/>
                <a:ext cx="45720" cy="4572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8" name="楕円 47">
                <a:extLst>
                  <a:ext uri="{FF2B5EF4-FFF2-40B4-BE49-F238E27FC236}">
                    <a16:creationId xmlns:a16="http://schemas.microsoft.com/office/drawing/2014/main" id="{AB185422-686C-3CA7-4F2E-BE4B3634F67B}"/>
                  </a:ext>
                </a:extLst>
              </p:cNvPr>
              <p:cNvSpPr/>
              <p:nvPr/>
            </p:nvSpPr>
            <p:spPr bwMode="auto">
              <a:xfrm>
                <a:off x="7309957" y="819705"/>
                <a:ext cx="45720" cy="4572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49" name="直線コネクタ 48">
                <a:extLst>
                  <a:ext uri="{FF2B5EF4-FFF2-40B4-BE49-F238E27FC236}">
                    <a16:creationId xmlns:a16="http://schemas.microsoft.com/office/drawing/2014/main" id="{8DC3577B-5A41-E3F2-CE93-EFADF0E881DB}"/>
                  </a:ext>
                </a:extLst>
              </p:cNvPr>
              <p:cNvCxnSpPr/>
              <p:nvPr/>
            </p:nvCxnSpPr>
            <p:spPr bwMode="auto">
              <a:xfrm>
                <a:off x="7596257" y="1268767"/>
                <a:ext cx="547781" cy="0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0" name="直線コネクタ 49">
                <a:extLst>
                  <a:ext uri="{FF2B5EF4-FFF2-40B4-BE49-F238E27FC236}">
                    <a16:creationId xmlns:a16="http://schemas.microsoft.com/office/drawing/2014/main" id="{591A4797-CEF5-646D-666B-C2BD162D9DFD}"/>
                  </a:ext>
                </a:extLst>
              </p:cNvPr>
              <p:cNvCxnSpPr/>
              <p:nvPr/>
            </p:nvCxnSpPr>
            <p:spPr bwMode="auto">
              <a:xfrm>
                <a:off x="7691507" y="1338617"/>
                <a:ext cx="547781" cy="0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1" name="直線コネクタ 50">
                <a:extLst>
                  <a:ext uri="{FF2B5EF4-FFF2-40B4-BE49-F238E27FC236}">
                    <a16:creationId xmlns:a16="http://schemas.microsoft.com/office/drawing/2014/main" id="{3C25A47C-DD49-5B13-3424-F4BA7DC9A73F}"/>
                  </a:ext>
                </a:extLst>
              </p:cNvPr>
              <p:cNvCxnSpPr/>
              <p:nvPr/>
            </p:nvCxnSpPr>
            <p:spPr bwMode="auto">
              <a:xfrm>
                <a:off x="7551807" y="1662467"/>
                <a:ext cx="547781" cy="0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" name="直線コネクタ 51">
                <a:extLst>
                  <a:ext uri="{FF2B5EF4-FFF2-40B4-BE49-F238E27FC236}">
                    <a16:creationId xmlns:a16="http://schemas.microsoft.com/office/drawing/2014/main" id="{93F703D0-2694-077D-BED5-428E9ACC27D9}"/>
                  </a:ext>
                </a:extLst>
              </p:cNvPr>
              <p:cNvCxnSpPr/>
              <p:nvPr/>
            </p:nvCxnSpPr>
            <p:spPr bwMode="auto">
              <a:xfrm>
                <a:off x="7647057" y="1732317"/>
                <a:ext cx="547781" cy="0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</p:spTree>
    <p:extLst>
      <p:ext uri="{BB962C8B-B14F-4D97-AF65-F5344CB8AC3E}">
        <p14:creationId xmlns:p14="http://schemas.microsoft.com/office/powerpoint/2010/main" val="36745473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878A47F-5C15-BC23-AF7E-A7918E67AC6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4970B0B-C8FE-F546-204C-E462A219AE7F}"/>
              </a:ext>
            </a:extLst>
          </p:cNvPr>
          <p:cNvSpPr/>
          <p:nvPr/>
        </p:nvSpPr>
        <p:spPr>
          <a:xfrm>
            <a:off x="100263" y="73152"/>
            <a:ext cx="6666297" cy="5321808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9B6F037-4EBD-3F69-05B1-0E5566BE5C16}"/>
              </a:ext>
            </a:extLst>
          </p:cNvPr>
          <p:cNvSpPr txBox="1"/>
          <p:nvPr/>
        </p:nvSpPr>
        <p:spPr>
          <a:xfrm>
            <a:off x="343988" y="516531"/>
            <a:ext cx="6184827" cy="4349791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共連れ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注意</a:t>
            </a: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53DCF8E0-249B-29D7-AE54-5369F89B4167}"/>
              </a:ext>
            </a:extLst>
          </p:cNvPr>
          <p:cNvGrpSpPr/>
          <p:nvPr/>
        </p:nvGrpSpPr>
        <p:grpSpPr>
          <a:xfrm>
            <a:off x="1395451" y="5538065"/>
            <a:ext cx="4081900" cy="3102690"/>
            <a:chOff x="-1515202" y="43837"/>
            <a:chExt cx="2725509" cy="2071686"/>
          </a:xfrm>
        </p:grpSpPr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F820A436-E5ED-064D-9E1D-6B9D9034310E}"/>
                </a:ext>
              </a:extLst>
            </p:cNvPr>
            <p:cNvGrpSpPr/>
            <p:nvPr/>
          </p:nvGrpSpPr>
          <p:grpSpPr>
            <a:xfrm>
              <a:off x="-1515202" y="43837"/>
              <a:ext cx="2725509" cy="2071686"/>
              <a:chOff x="1103774" y="900218"/>
              <a:chExt cx="2725509" cy="2071686"/>
            </a:xfrm>
          </p:grpSpPr>
          <p:sp>
            <p:nvSpPr>
              <p:cNvPr id="32" name="正方形/長方形 31">
                <a:extLst>
                  <a:ext uri="{FF2B5EF4-FFF2-40B4-BE49-F238E27FC236}">
                    <a16:creationId xmlns:a16="http://schemas.microsoft.com/office/drawing/2014/main" id="{41290B0F-0578-3ECD-1EF9-7ACBE20ACF81}"/>
                  </a:ext>
                </a:extLst>
              </p:cNvPr>
              <p:cNvSpPr/>
              <p:nvPr/>
            </p:nvSpPr>
            <p:spPr>
              <a:xfrm>
                <a:off x="1127575" y="1037147"/>
                <a:ext cx="1102990" cy="1797829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" name="台形 32">
                <a:extLst>
                  <a:ext uri="{FF2B5EF4-FFF2-40B4-BE49-F238E27FC236}">
                    <a16:creationId xmlns:a16="http://schemas.microsoft.com/office/drawing/2014/main" id="{25F32F6E-528F-94D3-1B0B-D33829DDBA06}"/>
                  </a:ext>
                </a:extLst>
              </p:cNvPr>
              <p:cNvSpPr/>
              <p:nvPr/>
            </p:nvSpPr>
            <p:spPr bwMode="auto">
              <a:xfrm rot="16200000">
                <a:off x="258047" y="1745945"/>
                <a:ext cx="2071686" cy="380231"/>
              </a:xfrm>
              <a:prstGeom prst="trapezoid">
                <a:avLst>
                  <a:gd name="adj" fmla="val 32515"/>
                </a:avLst>
              </a:prstGeom>
              <a:solidFill>
                <a:srgbClr val="00B0F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lang="ja-JP" altLang="en-US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grpSp>
            <p:nvGrpSpPr>
              <p:cNvPr id="34" name="グループ化 33">
                <a:extLst>
                  <a:ext uri="{FF2B5EF4-FFF2-40B4-BE49-F238E27FC236}">
                    <a16:creationId xmlns:a16="http://schemas.microsoft.com/office/drawing/2014/main" id="{E463CCE9-8E15-3B7E-BB81-BD489D71AC6B}"/>
                  </a:ext>
                </a:extLst>
              </p:cNvPr>
              <p:cNvGrpSpPr/>
              <p:nvPr/>
            </p:nvGrpSpPr>
            <p:grpSpPr>
              <a:xfrm>
                <a:off x="1843434" y="1793570"/>
                <a:ext cx="888769" cy="998666"/>
                <a:chOff x="1965575" y="1607737"/>
                <a:chExt cx="980022" cy="1101203"/>
              </a:xfrm>
            </p:grpSpPr>
            <p:grpSp>
              <p:nvGrpSpPr>
                <p:cNvPr id="38" name="グループ化 37">
                  <a:extLst>
                    <a:ext uri="{FF2B5EF4-FFF2-40B4-BE49-F238E27FC236}">
                      <a16:creationId xmlns:a16="http://schemas.microsoft.com/office/drawing/2014/main" id="{A5358CE9-248E-64B6-6D32-40B21036BB03}"/>
                    </a:ext>
                  </a:extLst>
                </p:cNvPr>
                <p:cNvGrpSpPr/>
                <p:nvPr/>
              </p:nvGrpSpPr>
              <p:grpSpPr>
                <a:xfrm rot="5400000">
                  <a:off x="2077517" y="1764380"/>
                  <a:ext cx="346154" cy="570037"/>
                  <a:chOff x="5888596" y="3734084"/>
                  <a:chExt cx="346154" cy="570037"/>
                </a:xfrm>
              </p:grpSpPr>
              <p:sp>
                <p:nvSpPr>
                  <p:cNvPr id="50" name="フリーフォーム: 図形 49">
                    <a:extLst>
                      <a:ext uri="{FF2B5EF4-FFF2-40B4-BE49-F238E27FC236}">
                        <a16:creationId xmlns:a16="http://schemas.microsoft.com/office/drawing/2014/main" id="{F75EFD18-CEAE-5474-E642-D62B1A951849}"/>
                      </a:ext>
                    </a:extLst>
                  </p:cNvPr>
                  <p:cNvSpPr/>
                  <p:nvPr/>
                </p:nvSpPr>
                <p:spPr bwMode="auto">
                  <a:xfrm rot="18900000" flipH="1">
                    <a:off x="6063862" y="4108763"/>
                    <a:ext cx="170888" cy="195358"/>
                  </a:xfrm>
                  <a:custGeom>
                    <a:avLst/>
                    <a:gdLst>
                      <a:gd name="connsiteX0" fmla="*/ 264588 w 574249"/>
                      <a:gd name="connsiteY0" fmla="*/ 656474 h 656474"/>
                      <a:gd name="connsiteX1" fmla="*/ 220746 w 574249"/>
                      <a:gd name="connsiteY1" fmla="*/ 612632 h 656474"/>
                      <a:gd name="connsiteX2" fmla="*/ 220746 w 574249"/>
                      <a:gd name="connsiteY2" fmla="*/ 336956 h 656474"/>
                      <a:gd name="connsiteX3" fmla="*/ 206910 w 574249"/>
                      <a:gd name="connsiteY3" fmla="*/ 336956 h 656474"/>
                      <a:gd name="connsiteX4" fmla="*/ 192304 w 574249"/>
                      <a:gd name="connsiteY4" fmla="*/ 565925 h 656474"/>
                      <a:gd name="connsiteX5" fmla="*/ 145760 w 574249"/>
                      <a:gd name="connsiteY5" fmla="*/ 606888 h 656474"/>
                      <a:gd name="connsiteX6" fmla="*/ 104798 w 574249"/>
                      <a:gd name="connsiteY6" fmla="*/ 560344 h 656474"/>
                      <a:gd name="connsiteX7" fmla="*/ 119048 w 574249"/>
                      <a:gd name="connsiteY7" fmla="*/ 336956 h 656474"/>
                      <a:gd name="connsiteX8" fmla="*/ 108559 w 574249"/>
                      <a:gd name="connsiteY8" fmla="*/ 336956 h 656474"/>
                      <a:gd name="connsiteX9" fmla="*/ 68930 w 574249"/>
                      <a:gd name="connsiteY9" fmla="*/ 498632 h 656474"/>
                      <a:gd name="connsiteX10" fmla="*/ 26648 w 574249"/>
                      <a:gd name="connsiteY10" fmla="*/ 524267 h 656474"/>
                      <a:gd name="connsiteX11" fmla="*/ 1013 w 574249"/>
                      <a:gd name="connsiteY11" fmla="*/ 481985 h 656474"/>
                      <a:gd name="connsiteX12" fmla="*/ 54060 w 574249"/>
                      <a:gd name="connsiteY12" fmla="*/ 265561 h 656474"/>
                      <a:gd name="connsiteX13" fmla="*/ 54060 w 574249"/>
                      <a:gd name="connsiteY13" fmla="*/ 168478 h 656474"/>
                      <a:gd name="connsiteX14" fmla="*/ 222538 w 574249"/>
                      <a:gd name="connsiteY14" fmla="*/ 0 h 656474"/>
                      <a:gd name="connsiteX15" fmla="*/ 233113 w 574249"/>
                      <a:gd name="connsiteY15" fmla="*/ 0 h 656474"/>
                      <a:gd name="connsiteX16" fmla="*/ 388351 w 574249"/>
                      <a:gd name="connsiteY16" fmla="*/ 102899 h 656474"/>
                      <a:gd name="connsiteX17" fmla="*/ 398529 w 574249"/>
                      <a:gd name="connsiteY17" fmla="*/ 153311 h 656474"/>
                      <a:gd name="connsiteX18" fmla="*/ 557945 w 574249"/>
                      <a:gd name="connsiteY18" fmla="*/ 294988 h 656474"/>
                      <a:gd name="connsiteX19" fmla="*/ 561984 w 574249"/>
                      <a:gd name="connsiteY19" fmla="*/ 363556 h 656474"/>
                      <a:gd name="connsiteX20" fmla="*/ 493416 w 574249"/>
                      <a:gd name="connsiteY20" fmla="*/ 367596 h 656474"/>
                      <a:gd name="connsiteX21" fmla="*/ 401591 w 574249"/>
                      <a:gd name="connsiteY21" fmla="*/ 285988 h 656474"/>
                      <a:gd name="connsiteX22" fmla="*/ 401591 w 574249"/>
                      <a:gd name="connsiteY22" fmla="*/ 335384 h 656474"/>
                      <a:gd name="connsiteX23" fmla="*/ 433724 w 574249"/>
                      <a:gd name="connsiteY23" fmla="*/ 560729 h 656474"/>
                      <a:gd name="connsiteX24" fmla="*/ 396511 w 574249"/>
                      <a:gd name="connsiteY24" fmla="*/ 610321 h 656474"/>
                      <a:gd name="connsiteX25" fmla="*/ 346919 w 574249"/>
                      <a:gd name="connsiteY25" fmla="*/ 573107 h 656474"/>
                      <a:gd name="connsiteX26" fmla="*/ 313244 w 574249"/>
                      <a:gd name="connsiteY26" fmla="*/ 336956 h 656474"/>
                      <a:gd name="connsiteX27" fmla="*/ 308430 w 574249"/>
                      <a:gd name="connsiteY27" fmla="*/ 336956 h 656474"/>
                      <a:gd name="connsiteX28" fmla="*/ 308430 w 574249"/>
                      <a:gd name="connsiteY28" fmla="*/ 612632 h 656474"/>
                      <a:gd name="connsiteX29" fmla="*/ 264588 w 574249"/>
                      <a:gd name="connsiteY29" fmla="*/ 656474 h 6564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</a:cxnLst>
                    <a:rect l="l" t="t" r="r" b="b"/>
                    <a:pathLst>
                      <a:path w="574249" h="656474">
                        <a:moveTo>
                          <a:pt x="264588" y="656474"/>
                        </a:moveTo>
                        <a:cubicBezTo>
                          <a:pt x="240375" y="656474"/>
                          <a:pt x="220746" y="636845"/>
                          <a:pt x="220746" y="612632"/>
                        </a:cubicBezTo>
                        <a:lnTo>
                          <a:pt x="220746" y="336956"/>
                        </a:lnTo>
                        <a:lnTo>
                          <a:pt x="206910" y="336956"/>
                        </a:lnTo>
                        <a:lnTo>
                          <a:pt x="192304" y="565925"/>
                        </a:lnTo>
                        <a:cubicBezTo>
                          <a:pt x="190763" y="590089"/>
                          <a:pt x="169924" y="608429"/>
                          <a:pt x="145760" y="606888"/>
                        </a:cubicBezTo>
                        <a:cubicBezTo>
                          <a:pt x="121596" y="605346"/>
                          <a:pt x="103257" y="584508"/>
                          <a:pt x="104798" y="560344"/>
                        </a:cubicBezTo>
                        <a:lnTo>
                          <a:pt x="119048" y="336956"/>
                        </a:lnTo>
                        <a:lnTo>
                          <a:pt x="108559" y="336956"/>
                        </a:lnTo>
                        <a:lnTo>
                          <a:pt x="68930" y="498632"/>
                        </a:lnTo>
                        <a:cubicBezTo>
                          <a:pt x="64333" y="517387"/>
                          <a:pt x="45403" y="528864"/>
                          <a:pt x="26648" y="524267"/>
                        </a:cubicBezTo>
                        <a:cubicBezTo>
                          <a:pt x="7893" y="519670"/>
                          <a:pt x="-3584" y="500740"/>
                          <a:pt x="1013" y="481985"/>
                        </a:cubicBezTo>
                        <a:lnTo>
                          <a:pt x="54060" y="265561"/>
                        </a:lnTo>
                        <a:lnTo>
                          <a:pt x="54060" y="168478"/>
                        </a:lnTo>
                        <a:cubicBezTo>
                          <a:pt x="54060" y="75430"/>
                          <a:pt x="129490" y="0"/>
                          <a:pt x="222538" y="0"/>
                        </a:cubicBezTo>
                        <a:lnTo>
                          <a:pt x="233113" y="0"/>
                        </a:lnTo>
                        <a:cubicBezTo>
                          <a:pt x="302899" y="0"/>
                          <a:pt x="362775" y="42430"/>
                          <a:pt x="388351" y="102899"/>
                        </a:cubicBezTo>
                        <a:lnTo>
                          <a:pt x="398529" y="153311"/>
                        </a:lnTo>
                        <a:lnTo>
                          <a:pt x="557945" y="294988"/>
                        </a:lnTo>
                        <a:cubicBezTo>
                          <a:pt x="577995" y="312808"/>
                          <a:pt x="579803" y="343506"/>
                          <a:pt x="561984" y="363556"/>
                        </a:cubicBezTo>
                        <a:cubicBezTo>
                          <a:pt x="544165" y="383607"/>
                          <a:pt x="513466" y="385415"/>
                          <a:pt x="493416" y="367596"/>
                        </a:cubicBezTo>
                        <a:lnTo>
                          <a:pt x="401591" y="285988"/>
                        </a:lnTo>
                        <a:lnTo>
                          <a:pt x="401591" y="335384"/>
                        </a:lnTo>
                        <a:lnTo>
                          <a:pt x="433724" y="560729"/>
                        </a:lnTo>
                        <a:cubicBezTo>
                          <a:pt x="437143" y="584699"/>
                          <a:pt x="420481" y="606903"/>
                          <a:pt x="396511" y="610321"/>
                        </a:cubicBezTo>
                        <a:cubicBezTo>
                          <a:pt x="372540" y="613739"/>
                          <a:pt x="350337" y="597077"/>
                          <a:pt x="346919" y="573107"/>
                        </a:cubicBezTo>
                        <a:lnTo>
                          <a:pt x="313244" y="336956"/>
                        </a:lnTo>
                        <a:lnTo>
                          <a:pt x="308430" y="336956"/>
                        </a:lnTo>
                        <a:lnTo>
                          <a:pt x="308430" y="612632"/>
                        </a:lnTo>
                        <a:cubicBezTo>
                          <a:pt x="308430" y="636845"/>
                          <a:pt x="288801" y="656474"/>
                          <a:pt x="264588" y="656474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 dirty="0"/>
                  </a:p>
                </p:txBody>
              </p:sp>
              <p:sp>
                <p:nvSpPr>
                  <p:cNvPr id="51" name="四角形: 上の 2 つの角を丸める 50">
                    <a:extLst>
                      <a:ext uri="{FF2B5EF4-FFF2-40B4-BE49-F238E27FC236}">
                        <a16:creationId xmlns:a16="http://schemas.microsoft.com/office/drawing/2014/main" id="{8D8A9F95-22B5-0CF9-DB82-170D17BA9D28}"/>
                      </a:ext>
                    </a:extLst>
                  </p:cNvPr>
                  <p:cNvSpPr/>
                  <p:nvPr/>
                </p:nvSpPr>
                <p:spPr bwMode="auto">
                  <a:xfrm rot="18900000">
                    <a:off x="5888596" y="3734084"/>
                    <a:ext cx="103076" cy="472136"/>
                  </a:xfrm>
                  <a:prstGeom prst="round2SameRect">
                    <a:avLst>
                      <a:gd name="adj1" fmla="val 0"/>
                      <a:gd name="adj2" fmla="val 0"/>
                    </a:avLst>
                  </a:prstGeom>
                  <a:solidFill>
                    <a:schemeClr val="accent2">
                      <a:lumMod val="75000"/>
                    </a:schemeClr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39" name="台形 38">
                  <a:extLst>
                    <a:ext uri="{FF2B5EF4-FFF2-40B4-BE49-F238E27FC236}">
                      <a16:creationId xmlns:a16="http://schemas.microsoft.com/office/drawing/2014/main" id="{96F03473-E444-CCEB-06C5-E68AF31C8FDB}"/>
                    </a:ext>
                  </a:extLst>
                </p:cNvPr>
                <p:cNvSpPr/>
                <p:nvPr/>
              </p:nvSpPr>
              <p:spPr bwMode="auto">
                <a:xfrm>
                  <a:off x="2411690" y="1607737"/>
                  <a:ext cx="105856" cy="88900"/>
                </a:xfrm>
                <a:prstGeom prst="trapezoid">
                  <a:avLst>
                    <a:gd name="adj" fmla="val 7781"/>
                  </a:avLst>
                </a:prstGeom>
                <a:solidFill>
                  <a:srgbClr val="FFCC99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 dirty="0"/>
                </a:p>
              </p:txBody>
            </p:sp>
            <p:sp>
              <p:nvSpPr>
                <p:cNvPr id="40" name="フリーフォーム: 図形 39">
                  <a:extLst>
                    <a:ext uri="{FF2B5EF4-FFF2-40B4-BE49-F238E27FC236}">
                      <a16:creationId xmlns:a16="http://schemas.microsoft.com/office/drawing/2014/main" id="{C03997AF-C168-B33E-BAEF-647725D0601F}"/>
                    </a:ext>
                  </a:extLst>
                </p:cNvPr>
                <p:cNvSpPr/>
                <p:nvPr/>
              </p:nvSpPr>
              <p:spPr bwMode="auto">
                <a:xfrm rot="13500000">
                  <a:off x="2191997" y="2142977"/>
                  <a:ext cx="197397" cy="546533"/>
                </a:xfrm>
                <a:custGeom>
                  <a:avLst/>
                  <a:gdLst>
                    <a:gd name="connsiteX0" fmla="*/ 6680 w 197397"/>
                    <a:gd name="connsiteY0" fmla="*/ 546533 h 546533"/>
                    <a:gd name="connsiteX1" fmla="*/ 37254 w 197397"/>
                    <a:gd name="connsiteY1" fmla="*/ 232744 h 546533"/>
                    <a:gd name="connsiteX2" fmla="*/ 0 w 197397"/>
                    <a:gd name="connsiteY2" fmla="*/ 22434 h 546533"/>
                    <a:gd name="connsiteX3" fmla="*/ 83725 w 197397"/>
                    <a:gd name="connsiteY3" fmla="*/ 0 h 546533"/>
                    <a:gd name="connsiteX4" fmla="*/ 165973 w 197397"/>
                    <a:gd name="connsiteY4" fmla="*/ 226528 h 546533"/>
                    <a:gd name="connsiteX5" fmla="*/ 166217 w 197397"/>
                    <a:gd name="connsiteY5" fmla="*/ 226528 h 546533"/>
                    <a:gd name="connsiteX6" fmla="*/ 166306 w 197397"/>
                    <a:gd name="connsiteY6" fmla="*/ 227445 h 546533"/>
                    <a:gd name="connsiteX7" fmla="*/ 166924 w 197397"/>
                    <a:gd name="connsiteY7" fmla="*/ 229147 h 546533"/>
                    <a:gd name="connsiteX8" fmla="*/ 166484 w 197397"/>
                    <a:gd name="connsiteY8" fmla="*/ 229265 h 546533"/>
                    <a:gd name="connsiteX9" fmla="*/ 197397 w 197397"/>
                    <a:gd name="connsiteY9" fmla="*/ 546533 h 5465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97397" h="546533">
                      <a:moveTo>
                        <a:pt x="6680" y="546533"/>
                      </a:moveTo>
                      <a:lnTo>
                        <a:pt x="37254" y="232744"/>
                      </a:lnTo>
                      <a:lnTo>
                        <a:pt x="0" y="22434"/>
                      </a:lnTo>
                      <a:lnTo>
                        <a:pt x="83725" y="0"/>
                      </a:lnTo>
                      <a:lnTo>
                        <a:pt x="165973" y="226528"/>
                      </a:lnTo>
                      <a:lnTo>
                        <a:pt x="166217" y="226528"/>
                      </a:lnTo>
                      <a:lnTo>
                        <a:pt x="166306" y="227445"/>
                      </a:lnTo>
                      <a:lnTo>
                        <a:pt x="166924" y="229147"/>
                      </a:lnTo>
                      <a:lnTo>
                        <a:pt x="166484" y="229265"/>
                      </a:lnTo>
                      <a:lnTo>
                        <a:pt x="197397" y="546533"/>
                      </a:ln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41" name="フリーフォーム: 図形 40">
                  <a:extLst>
                    <a:ext uri="{FF2B5EF4-FFF2-40B4-BE49-F238E27FC236}">
                      <a16:creationId xmlns:a16="http://schemas.microsoft.com/office/drawing/2014/main" id="{10B62553-AEB0-50CE-C176-CA42044EF7FE}"/>
                    </a:ext>
                  </a:extLst>
                </p:cNvPr>
                <p:cNvSpPr/>
                <p:nvPr/>
              </p:nvSpPr>
              <p:spPr bwMode="auto">
                <a:xfrm rot="9000000">
                  <a:off x="2508198" y="2151124"/>
                  <a:ext cx="197397" cy="546533"/>
                </a:xfrm>
                <a:custGeom>
                  <a:avLst/>
                  <a:gdLst>
                    <a:gd name="connsiteX0" fmla="*/ 6680 w 197397"/>
                    <a:gd name="connsiteY0" fmla="*/ 546533 h 546533"/>
                    <a:gd name="connsiteX1" fmla="*/ 37254 w 197397"/>
                    <a:gd name="connsiteY1" fmla="*/ 232744 h 546533"/>
                    <a:gd name="connsiteX2" fmla="*/ 0 w 197397"/>
                    <a:gd name="connsiteY2" fmla="*/ 22434 h 546533"/>
                    <a:gd name="connsiteX3" fmla="*/ 83725 w 197397"/>
                    <a:gd name="connsiteY3" fmla="*/ 0 h 546533"/>
                    <a:gd name="connsiteX4" fmla="*/ 165973 w 197397"/>
                    <a:gd name="connsiteY4" fmla="*/ 226528 h 546533"/>
                    <a:gd name="connsiteX5" fmla="*/ 166217 w 197397"/>
                    <a:gd name="connsiteY5" fmla="*/ 226528 h 546533"/>
                    <a:gd name="connsiteX6" fmla="*/ 166306 w 197397"/>
                    <a:gd name="connsiteY6" fmla="*/ 227445 h 546533"/>
                    <a:gd name="connsiteX7" fmla="*/ 166924 w 197397"/>
                    <a:gd name="connsiteY7" fmla="*/ 229147 h 546533"/>
                    <a:gd name="connsiteX8" fmla="*/ 166484 w 197397"/>
                    <a:gd name="connsiteY8" fmla="*/ 229265 h 546533"/>
                    <a:gd name="connsiteX9" fmla="*/ 197397 w 197397"/>
                    <a:gd name="connsiteY9" fmla="*/ 546533 h 5465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97397" h="546533">
                      <a:moveTo>
                        <a:pt x="6680" y="546533"/>
                      </a:moveTo>
                      <a:lnTo>
                        <a:pt x="37254" y="232744"/>
                      </a:lnTo>
                      <a:lnTo>
                        <a:pt x="0" y="22434"/>
                      </a:lnTo>
                      <a:lnTo>
                        <a:pt x="83725" y="0"/>
                      </a:lnTo>
                      <a:lnTo>
                        <a:pt x="165973" y="226528"/>
                      </a:lnTo>
                      <a:lnTo>
                        <a:pt x="166217" y="226528"/>
                      </a:lnTo>
                      <a:lnTo>
                        <a:pt x="166306" y="227445"/>
                      </a:lnTo>
                      <a:lnTo>
                        <a:pt x="166924" y="229147"/>
                      </a:lnTo>
                      <a:lnTo>
                        <a:pt x="166484" y="229265"/>
                      </a:lnTo>
                      <a:lnTo>
                        <a:pt x="197397" y="546533"/>
                      </a:ln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四角形: 上の 2 つの角を丸める 41">
                  <a:extLst>
                    <a:ext uri="{FF2B5EF4-FFF2-40B4-BE49-F238E27FC236}">
                      <a16:creationId xmlns:a16="http://schemas.microsoft.com/office/drawing/2014/main" id="{09CBC33D-0B1E-B9EB-A787-D4A7F24AC0FD}"/>
                    </a:ext>
                  </a:extLst>
                </p:cNvPr>
                <p:cNvSpPr/>
                <p:nvPr/>
              </p:nvSpPr>
              <p:spPr bwMode="auto">
                <a:xfrm>
                  <a:off x="2324665" y="1675995"/>
                  <a:ext cx="279906" cy="579893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accent2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3" name="フリーフォーム: 図形 42">
                  <a:extLst>
                    <a:ext uri="{FF2B5EF4-FFF2-40B4-BE49-F238E27FC236}">
                      <a16:creationId xmlns:a16="http://schemas.microsoft.com/office/drawing/2014/main" id="{5739EC4F-A21F-CD4D-47D7-7DE6320E5971}"/>
                    </a:ext>
                  </a:extLst>
                </p:cNvPr>
                <p:cNvSpPr/>
                <p:nvPr/>
              </p:nvSpPr>
              <p:spPr bwMode="auto">
                <a:xfrm rot="19800000">
                  <a:off x="2669966" y="2614000"/>
                  <a:ext cx="183427" cy="94940"/>
                </a:xfrm>
                <a:custGeom>
                  <a:avLst/>
                  <a:gdLst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07466 w 173903"/>
                    <a:gd name="connsiteY2" fmla="*/ 0 h 90010"/>
                    <a:gd name="connsiteX3" fmla="*/ 173903 w 173903"/>
                    <a:gd name="connsiteY3" fmla="*/ 0 h 90010"/>
                    <a:gd name="connsiteX4" fmla="*/ 173903 w 173903"/>
                    <a:gd name="connsiteY4" fmla="*/ 90010 h 90010"/>
                    <a:gd name="connsiteX5" fmla="*/ 152471 w 173903"/>
                    <a:gd name="connsiteY5" fmla="*/ 90010 h 90010"/>
                    <a:gd name="connsiteX6" fmla="*/ 68167 w 173903"/>
                    <a:gd name="connsiteY6" fmla="*/ 90010 h 90010"/>
                    <a:gd name="connsiteX7" fmla="*/ 0 w 173903"/>
                    <a:gd name="connsiteY7" fmla="*/ 90010 h 90010"/>
                    <a:gd name="connsiteX8" fmla="*/ 0 w 173903"/>
                    <a:gd name="connsiteY8" fmla="*/ 45005 h 90010"/>
                    <a:gd name="connsiteX9" fmla="*/ 45005 w 173903"/>
                    <a:gd name="connsiteY9" fmla="*/ 0 h 90010"/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07466 w 173903"/>
                    <a:gd name="connsiteY2" fmla="*/ 0 h 90010"/>
                    <a:gd name="connsiteX3" fmla="*/ 173903 w 173903"/>
                    <a:gd name="connsiteY3" fmla="*/ 0 h 90010"/>
                    <a:gd name="connsiteX4" fmla="*/ 173903 w 173903"/>
                    <a:gd name="connsiteY4" fmla="*/ 90010 h 90010"/>
                    <a:gd name="connsiteX5" fmla="*/ 152471 w 173903"/>
                    <a:gd name="connsiteY5" fmla="*/ 90010 h 90010"/>
                    <a:gd name="connsiteX6" fmla="*/ 0 w 173903"/>
                    <a:gd name="connsiteY6" fmla="*/ 90010 h 90010"/>
                    <a:gd name="connsiteX7" fmla="*/ 0 w 173903"/>
                    <a:gd name="connsiteY7" fmla="*/ 45005 h 90010"/>
                    <a:gd name="connsiteX8" fmla="*/ 45005 w 173903"/>
                    <a:gd name="connsiteY8" fmla="*/ 0 h 90010"/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73903 w 173903"/>
                    <a:gd name="connsiteY2" fmla="*/ 0 h 90010"/>
                    <a:gd name="connsiteX3" fmla="*/ 173903 w 173903"/>
                    <a:gd name="connsiteY3" fmla="*/ 90010 h 90010"/>
                    <a:gd name="connsiteX4" fmla="*/ 152471 w 173903"/>
                    <a:gd name="connsiteY4" fmla="*/ 90010 h 90010"/>
                    <a:gd name="connsiteX5" fmla="*/ 0 w 173903"/>
                    <a:gd name="connsiteY5" fmla="*/ 90010 h 90010"/>
                    <a:gd name="connsiteX6" fmla="*/ 0 w 173903"/>
                    <a:gd name="connsiteY6" fmla="*/ 45005 h 90010"/>
                    <a:gd name="connsiteX7" fmla="*/ 45005 w 173903"/>
                    <a:gd name="connsiteY7" fmla="*/ 0 h 90010"/>
                    <a:gd name="connsiteX0" fmla="*/ 45005 w 173903"/>
                    <a:gd name="connsiteY0" fmla="*/ 0 h 90010"/>
                    <a:gd name="connsiteX1" fmla="*/ 173903 w 173903"/>
                    <a:gd name="connsiteY1" fmla="*/ 0 h 90010"/>
                    <a:gd name="connsiteX2" fmla="*/ 173903 w 173903"/>
                    <a:gd name="connsiteY2" fmla="*/ 90010 h 90010"/>
                    <a:gd name="connsiteX3" fmla="*/ 152471 w 173903"/>
                    <a:gd name="connsiteY3" fmla="*/ 90010 h 90010"/>
                    <a:gd name="connsiteX4" fmla="*/ 0 w 173903"/>
                    <a:gd name="connsiteY4" fmla="*/ 90010 h 90010"/>
                    <a:gd name="connsiteX5" fmla="*/ 0 w 173903"/>
                    <a:gd name="connsiteY5" fmla="*/ 45005 h 90010"/>
                    <a:gd name="connsiteX6" fmla="*/ 45005 w 173903"/>
                    <a:gd name="connsiteY6" fmla="*/ 0 h 90010"/>
                    <a:gd name="connsiteX0" fmla="*/ 45005 w 173903"/>
                    <a:gd name="connsiteY0" fmla="*/ 0 h 90010"/>
                    <a:gd name="connsiteX1" fmla="*/ 173903 w 173903"/>
                    <a:gd name="connsiteY1" fmla="*/ 0 h 90010"/>
                    <a:gd name="connsiteX2" fmla="*/ 173903 w 173903"/>
                    <a:gd name="connsiteY2" fmla="*/ 90010 h 90010"/>
                    <a:gd name="connsiteX3" fmla="*/ 0 w 173903"/>
                    <a:gd name="connsiteY3" fmla="*/ 90010 h 90010"/>
                    <a:gd name="connsiteX4" fmla="*/ 0 w 173903"/>
                    <a:gd name="connsiteY4" fmla="*/ 45005 h 90010"/>
                    <a:gd name="connsiteX5" fmla="*/ 45005 w 173903"/>
                    <a:gd name="connsiteY5" fmla="*/ 0 h 900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73903" h="90010">
                      <a:moveTo>
                        <a:pt x="45005" y="0"/>
                      </a:moveTo>
                      <a:lnTo>
                        <a:pt x="173903" y="0"/>
                      </a:lnTo>
                      <a:lnTo>
                        <a:pt x="173903" y="90010"/>
                      </a:lnTo>
                      <a:lnTo>
                        <a:pt x="0" y="90010"/>
                      </a:lnTo>
                      <a:lnTo>
                        <a:pt x="0" y="45005"/>
                      </a:lnTo>
                      <a:cubicBezTo>
                        <a:pt x="0" y="20149"/>
                        <a:pt x="20149" y="0"/>
                        <a:pt x="45005" y="0"/>
                      </a:cubicBezTo>
                      <a:close/>
                    </a:path>
                  </a:pathLst>
                </a:custGeom>
                <a:solidFill>
                  <a:srgbClr val="9933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4" name="フリーフォーム: 図形 43">
                  <a:extLst>
                    <a:ext uri="{FF2B5EF4-FFF2-40B4-BE49-F238E27FC236}">
                      <a16:creationId xmlns:a16="http://schemas.microsoft.com/office/drawing/2014/main" id="{C496922A-319B-0A57-D0ED-4D01BDA6A4C8}"/>
                    </a:ext>
                  </a:extLst>
                </p:cNvPr>
                <p:cNvSpPr/>
                <p:nvPr/>
              </p:nvSpPr>
              <p:spPr bwMode="auto">
                <a:xfrm rot="1800000">
                  <a:off x="2004991" y="2603218"/>
                  <a:ext cx="183427" cy="94940"/>
                </a:xfrm>
                <a:custGeom>
                  <a:avLst/>
                  <a:gdLst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07466 w 173903"/>
                    <a:gd name="connsiteY2" fmla="*/ 0 h 90010"/>
                    <a:gd name="connsiteX3" fmla="*/ 173903 w 173903"/>
                    <a:gd name="connsiteY3" fmla="*/ 0 h 90010"/>
                    <a:gd name="connsiteX4" fmla="*/ 173903 w 173903"/>
                    <a:gd name="connsiteY4" fmla="*/ 90010 h 90010"/>
                    <a:gd name="connsiteX5" fmla="*/ 152471 w 173903"/>
                    <a:gd name="connsiteY5" fmla="*/ 90010 h 90010"/>
                    <a:gd name="connsiteX6" fmla="*/ 68167 w 173903"/>
                    <a:gd name="connsiteY6" fmla="*/ 90010 h 90010"/>
                    <a:gd name="connsiteX7" fmla="*/ 0 w 173903"/>
                    <a:gd name="connsiteY7" fmla="*/ 90010 h 90010"/>
                    <a:gd name="connsiteX8" fmla="*/ 0 w 173903"/>
                    <a:gd name="connsiteY8" fmla="*/ 45005 h 90010"/>
                    <a:gd name="connsiteX9" fmla="*/ 45005 w 173903"/>
                    <a:gd name="connsiteY9" fmla="*/ 0 h 90010"/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07466 w 173903"/>
                    <a:gd name="connsiteY2" fmla="*/ 0 h 90010"/>
                    <a:gd name="connsiteX3" fmla="*/ 173903 w 173903"/>
                    <a:gd name="connsiteY3" fmla="*/ 0 h 90010"/>
                    <a:gd name="connsiteX4" fmla="*/ 173903 w 173903"/>
                    <a:gd name="connsiteY4" fmla="*/ 90010 h 90010"/>
                    <a:gd name="connsiteX5" fmla="*/ 152471 w 173903"/>
                    <a:gd name="connsiteY5" fmla="*/ 90010 h 90010"/>
                    <a:gd name="connsiteX6" fmla="*/ 0 w 173903"/>
                    <a:gd name="connsiteY6" fmla="*/ 90010 h 90010"/>
                    <a:gd name="connsiteX7" fmla="*/ 0 w 173903"/>
                    <a:gd name="connsiteY7" fmla="*/ 45005 h 90010"/>
                    <a:gd name="connsiteX8" fmla="*/ 45005 w 173903"/>
                    <a:gd name="connsiteY8" fmla="*/ 0 h 90010"/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73903 w 173903"/>
                    <a:gd name="connsiteY2" fmla="*/ 0 h 90010"/>
                    <a:gd name="connsiteX3" fmla="*/ 173903 w 173903"/>
                    <a:gd name="connsiteY3" fmla="*/ 90010 h 90010"/>
                    <a:gd name="connsiteX4" fmla="*/ 152471 w 173903"/>
                    <a:gd name="connsiteY4" fmla="*/ 90010 h 90010"/>
                    <a:gd name="connsiteX5" fmla="*/ 0 w 173903"/>
                    <a:gd name="connsiteY5" fmla="*/ 90010 h 90010"/>
                    <a:gd name="connsiteX6" fmla="*/ 0 w 173903"/>
                    <a:gd name="connsiteY6" fmla="*/ 45005 h 90010"/>
                    <a:gd name="connsiteX7" fmla="*/ 45005 w 173903"/>
                    <a:gd name="connsiteY7" fmla="*/ 0 h 90010"/>
                    <a:gd name="connsiteX0" fmla="*/ 45005 w 173903"/>
                    <a:gd name="connsiteY0" fmla="*/ 0 h 90010"/>
                    <a:gd name="connsiteX1" fmla="*/ 173903 w 173903"/>
                    <a:gd name="connsiteY1" fmla="*/ 0 h 90010"/>
                    <a:gd name="connsiteX2" fmla="*/ 173903 w 173903"/>
                    <a:gd name="connsiteY2" fmla="*/ 90010 h 90010"/>
                    <a:gd name="connsiteX3" fmla="*/ 152471 w 173903"/>
                    <a:gd name="connsiteY3" fmla="*/ 90010 h 90010"/>
                    <a:gd name="connsiteX4" fmla="*/ 0 w 173903"/>
                    <a:gd name="connsiteY4" fmla="*/ 90010 h 90010"/>
                    <a:gd name="connsiteX5" fmla="*/ 0 w 173903"/>
                    <a:gd name="connsiteY5" fmla="*/ 45005 h 90010"/>
                    <a:gd name="connsiteX6" fmla="*/ 45005 w 173903"/>
                    <a:gd name="connsiteY6" fmla="*/ 0 h 90010"/>
                    <a:gd name="connsiteX0" fmla="*/ 45005 w 173903"/>
                    <a:gd name="connsiteY0" fmla="*/ 0 h 90010"/>
                    <a:gd name="connsiteX1" fmla="*/ 173903 w 173903"/>
                    <a:gd name="connsiteY1" fmla="*/ 0 h 90010"/>
                    <a:gd name="connsiteX2" fmla="*/ 173903 w 173903"/>
                    <a:gd name="connsiteY2" fmla="*/ 90010 h 90010"/>
                    <a:gd name="connsiteX3" fmla="*/ 0 w 173903"/>
                    <a:gd name="connsiteY3" fmla="*/ 90010 h 90010"/>
                    <a:gd name="connsiteX4" fmla="*/ 0 w 173903"/>
                    <a:gd name="connsiteY4" fmla="*/ 45005 h 90010"/>
                    <a:gd name="connsiteX5" fmla="*/ 45005 w 173903"/>
                    <a:gd name="connsiteY5" fmla="*/ 0 h 900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73903" h="90010">
                      <a:moveTo>
                        <a:pt x="45005" y="0"/>
                      </a:moveTo>
                      <a:lnTo>
                        <a:pt x="173903" y="0"/>
                      </a:lnTo>
                      <a:lnTo>
                        <a:pt x="173903" y="90010"/>
                      </a:lnTo>
                      <a:lnTo>
                        <a:pt x="0" y="90010"/>
                      </a:lnTo>
                      <a:lnTo>
                        <a:pt x="0" y="45005"/>
                      </a:lnTo>
                      <a:cubicBezTo>
                        <a:pt x="0" y="20149"/>
                        <a:pt x="20149" y="0"/>
                        <a:pt x="45005" y="0"/>
                      </a:cubicBezTo>
                      <a:close/>
                    </a:path>
                  </a:pathLst>
                </a:custGeom>
                <a:solidFill>
                  <a:srgbClr val="9933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45" name="グループ化 44">
                  <a:extLst>
                    <a:ext uri="{FF2B5EF4-FFF2-40B4-BE49-F238E27FC236}">
                      <a16:creationId xmlns:a16="http://schemas.microsoft.com/office/drawing/2014/main" id="{4025568A-90CB-F0E9-E6F1-C1A37CF9E2EC}"/>
                    </a:ext>
                  </a:extLst>
                </p:cNvPr>
                <p:cNvGrpSpPr/>
                <p:nvPr/>
              </p:nvGrpSpPr>
              <p:grpSpPr>
                <a:xfrm>
                  <a:off x="2592125" y="1696921"/>
                  <a:ext cx="353472" cy="567859"/>
                  <a:chOff x="5888596" y="3734084"/>
                  <a:chExt cx="353472" cy="567859"/>
                </a:xfrm>
              </p:grpSpPr>
              <p:sp>
                <p:nvSpPr>
                  <p:cNvPr id="48" name="フリーフォーム: 図形 47">
                    <a:extLst>
                      <a:ext uri="{FF2B5EF4-FFF2-40B4-BE49-F238E27FC236}">
                        <a16:creationId xmlns:a16="http://schemas.microsoft.com/office/drawing/2014/main" id="{210CAD9E-96A9-E68D-BA22-851984232291}"/>
                      </a:ext>
                    </a:extLst>
                  </p:cNvPr>
                  <p:cNvSpPr/>
                  <p:nvPr/>
                </p:nvSpPr>
                <p:spPr bwMode="auto">
                  <a:xfrm rot="18900000" flipH="1">
                    <a:off x="6070826" y="4106181"/>
                    <a:ext cx="171242" cy="195762"/>
                  </a:xfrm>
                  <a:custGeom>
                    <a:avLst/>
                    <a:gdLst>
                      <a:gd name="connsiteX0" fmla="*/ 264588 w 574249"/>
                      <a:gd name="connsiteY0" fmla="*/ 656474 h 656474"/>
                      <a:gd name="connsiteX1" fmla="*/ 220746 w 574249"/>
                      <a:gd name="connsiteY1" fmla="*/ 612632 h 656474"/>
                      <a:gd name="connsiteX2" fmla="*/ 220746 w 574249"/>
                      <a:gd name="connsiteY2" fmla="*/ 336956 h 656474"/>
                      <a:gd name="connsiteX3" fmla="*/ 206910 w 574249"/>
                      <a:gd name="connsiteY3" fmla="*/ 336956 h 656474"/>
                      <a:gd name="connsiteX4" fmla="*/ 192304 w 574249"/>
                      <a:gd name="connsiteY4" fmla="*/ 565925 h 656474"/>
                      <a:gd name="connsiteX5" fmla="*/ 145760 w 574249"/>
                      <a:gd name="connsiteY5" fmla="*/ 606888 h 656474"/>
                      <a:gd name="connsiteX6" fmla="*/ 104798 w 574249"/>
                      <a:gd name="connsiteY6" fmla="*/ 560344 h 656474"/>
                      <a:gd name="connsiteX7" fmla="*/ 119048 w 574249"/>
                      <a:gd name="connsiteY7" fmla="*/ 336956 h 656474"/>
                      <a:gd name="connsiteX8" fmla="*/ 108559 w 574249"/>
                      <a:gd name="connsiteY8" fmla="*/ 336956 h 656474"/>
                      <a:gd name="connsiteX9" fmla="*/ 68930 w 574249"/>
                      <a:gd name="connsiteY9" fmla="*/ 498632 h 656474"/>
                      <a:gd name="connsiteX10" fmla="*/ 26648 w 574249"/>
                      <a:gd name="connsiteY10" fmla="*/ 524267 h 656474"/>
                      <a:gd name="connsiteX11" fmla="*/ 1013 w 574249"/>
                      <a:gd name="connsiteY11" fmla="*/ 481985 h 656474"/>
                      <a:gd name="connsiteX12" fmla="*/ 54060 w 574249"/>
                      <a:gd name="connsiteY12" fmla="*/ 265561 h 656474"/>
                      <a:gd name="connsiteX13" fmla="*/ 54060 w 574249"/>
                      <a:gd name="connsiteY13" fmla="*/ 168478 h 656474"/>
                      <a:gd name="connsiteX14" fmla="*/ 222538 w 574249"/>
                      <a:gd name="connsiteY14" fmla="*/ 0 h 656474"/>
                      <a:gd name="connsiteX15" fmla="*/ 233113 w 574249"/>
                      <a:gd name="connsiteY15" fmla="*/ 0 h 656474"/>
                      <a:gd name="connsiteX16" fmla="*/ 388351 w 574249"/>
                      <a:gd name="connsiteY16" fmla="*/ 102899 h 656474"/>
                      <a:gd name="connsiteX17" fmla="*/ 398529 w 574249"/>
                      <a:gd name="connsiteY17" fmla="*/ 153311 h 656474"/>
                      <a:gd name="connsiteX18" fmla="*/ 557945 w 574249"/>
                      <a:gd name="connsiteY18" fmla="*/ 294988 h 656474"/>
                      <a:gd name="connsiteX19" fmla="*/ 561984 w 574249"/>
                      <a:gd name="connsiteY19" fmla="*/ 363556 h 656474"/>
                      <a:gd name="connsiteX20" fmla="*/ 493416 w 574249"/>
                      <a:gd name="connsiteY20" fmla="*/ 367596 h 656474"/>
                      <a:gd name="connsiteX21" fmla="*/ 401591 w 574249"/>
                      <a:gd name="connsiteY21" fmla="*/ 285988 h 656474"/>
                      <a:gd name="connsiteX22" fmla="*/ 401591 w 574249"/>
                      <a:gd name="connsiteY22" fmla="*/ 335384 h 656474"/>
                      <a:gd name="connsiteX23" fmla="*/ 433724 w 574249"/>
                      <a:gd name="connsiteY23" fmla="*/ 560729 h 656474"/>
                      <a:gd name="connsiteX24" fmla="*/ 396511 w 574249"/>
                      <a:gd name="connsiteY24" fmla="*/ 610321 h 656474"/>
                      <a:gd name="connsiteX25" fmla="*/ 346919 w 574249"/>
                      <a:gd name="connsiteY25" fmla="*/ 573107 h 656474"/>
                      <a:gd name="connsiteX26" fmla="*/ 313244 w 574249"/>
                      <a:gd name="connsiteY26" fmla="*/ 336956 h 656474"/>
                      <a:gd name="connsiteX27" fmla="*/ 308430 w 574249"/>
                      <a:gd name="connsiteY27" fmla="*/ 336956 h 656474"/>
                      <a:gd name="connsiteX28" fmla="*/ 308430 w 574249"/>
                      <a:gd name="connsiteY28" fmla="*/ 612632 h 656474"/>
                      <a:gd name="connsiteX29" fmla="*/ 264588 w 574249"/>
                      <a:gd name="connsiteY29" fmla="*/ 656474 h 6564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</a:cxnLst>
                    <a:rect l="l" t="t" r="r" b="b"/>
                    <a:pathLst>
                      <a:path w="574249" h="656474">
                        <a:moveTo>
                          <a:pt x="264588" y="656474"/>
                        </a:moveTo>
                        <a:cubicBezTo>
                          <a:pt x="240375" y="656474"/>
                          <a:pt x="220746" y="636845"/>
                          <a:pt x="220746" y="612632"/>
                        </a:cubicBezTo>
                        <a:lnTo>
                          <a:pt x="220746" y="336956"/>
                        </a:lnTo>
                        <a:lnTo>
                          <a:pt x="206910" y="336956"/>
                        </a:lnTo>
                        <a:lnTo>
                          <a:pt x="192304" y="565925"/>
                        </a:lnTo>
                        <a:cubicBezTo>
                          <a:pt x="190763" y="590089"/>
                          <a:pt x="169924" y="608429"/>
                          <a:pt x="145760" y="606888"/>
                        </a:cubicBezTo>
                        <a:cubicBezTo>
                          <a:pt x="121596" y="605346"/>
                          <a:pt x="103257" y="584508"/>
                          <a:pt x="104798" y="560344"/>
                        </a:cubicBezTo>
                        <a:lnTo>
                          <a:pt x="119048" y="336956"/>
                        </a:lnTo>
                        <a:lnTo>
                          <a:pt x="108559" y="336956"/>
                        </a:lnTo>
                        <a:lnTo>
                          <a:pt x="68930" y="498632"/>
                        </a:lnTo>
                        <a:cubicBezTo>
                          <a:pt x="64333" y="517387"/>
                          <a:pt x="45403" y="528864"/>
                          <a:pt x="26648" y="524267"/>
                        </a:cubicBezTo>
                        <a:cubicBezTo>
                          <a:pt x="7893" y="519670"/>
                          <a:pt x="-3584" y="500740"/>
                          <a:pt x="1013" y="481985"/>
                        </a:cubicBezTo>
                        <a:lnTo>
                          <a:pt x="54060" y="265561"/>
                        </a:lnTo>
                        <a:lnTo>
                          <a:pt x="54060" y="168478"/>
                        </a:lnTo>
                        <a:cubicBezTo>
                          <a:pt x="54060" y="75430"/>
                          <a:pt x="129490" y="0"/>
                          <a:pt x="222538" y="0"/>
                        </a:cubicBezTo>
                        <a:lnTo>
                          <a:pt x="233113" y="0"/>
                        </a:lnTo>
                        <a:cubicBezTo>
                          <a:pt x="302899" y="0"/>
                          <a:pt x="362775" y="42430"/>
                          <a:pt x="388351" y="102899"/>
                        </a:cubicBezTo>
                        <a:lnTo>
                          <a:pt x="398529" y="153311"/>
                        </a:lnTo>
                        <a:lnTo>
                          <a:pt x="557945" y="294988"/>
                        </a:lnTo>
                        <a:cubicBezTo>
                          <a:pt x="577995" y="312808"/>
                          <a:pt x="579803" y="343506"/>
                          <a:pt x="561984" y="363556"/>
                        </a:cubicBezTo>
                        <a:cubicBezTo>
                          <a:pt x="544165" y="383607"/>
                          <a:pt x="513466" y="385415"/>
                          <a:pt x="493416" y="367596"/>
                        </a:cubicBezTo>
                        <a:lnTo>
                          <a:pt x="401591" y="285988"/>
                        </a:lnTo>
                        <a:lnTo>
                          <a:pt x="401591" y="335384"/>
                        </a:lnTo>
                        <a:lnTo>
                          <a:pt x="433724" y="560729"/>
                        </a:lnTo>
                        <a:cubicBezTo>
                          <a:pt x="437143" y="584699"/>
                          <a:pt x="420481" y="606903"/>
                          <a:pt x="396511" y="610321"/>
                        </a:cubicBezTo>
                        <a:cubicBezTo>
                          <a:pt x="372540" y="613739"/>
                          <a:pt x="350337" y="597077"/>
                          <a:pt x="346919" y="573107"/>
                        </a:cubicBezTo>
                        <a:lnTo>
                          <a:pt x="313244" y="336956"/>
                        </a:lnTo>
                        <a:lnTo>
                          <a:pt x="308430" y="336956"/>
                        </a:lnTo>
                        <a:lnTo>
                          <a:pt x="308430" y="612632"/>
                        </a:lnTo>
                        <a:cubicBezTo>
                          <a:pt x="308430" y="636845"/>
                          <a:pt x="288801" y="656474"/>
                          <a:pt x="264588" y="656474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 dirty="0"/>
                  </a:p>
                </p:txBody>
              </p:sp>
              <p:sp>
                <p:nvSpPr>
                  <p:cNvPr id="49" name="四角形: 上の 2 つの角を丸める 213">
                    <a:extLst>
                      <a:ext uri="{FF2B5EF4-FFF2-40B4-BE49-F238E27FC236}">
                        <a16:creationId xmlns:a16="http://schemas.microsoft.com/office/drawing/2014/main" id="{0AD504E9-77D1-81A2-04B4-ADACBAB41C90}"/>
                      </a:ext>
                    </a:extLst>
                  </p:cNvPr>
                  <p:cNvSpPr/>
                  <p:nvPr/>
                </p:nvSpPr>
                <p:spPr bwMode="auto">
                  <a:xfrm rot="18900000">
                    <a:off x="5888596" y="3734084"/>
                    <a:ext cx="103076" cy="472136"/>
                  </a:xfrm>
                  <a:custGeom>
                    <a:avLst/>
                    <a:gdLst>
                      <a:gd name="connsiteX0" fmla="*/ 0 w 103076"/>
                      <a:gd name="connsiteY0" fmla="*/ 0 h 472136"/>
                      <a:gd name="connsiteX1" fmla="*/ 103076 w 103076"/>
                      <a:gd name="connsiteY1" fmla="*/ 0 h 472136"/>
                      <a:gd name="connsiteX2" fmla="*/ 103076 w 103076"/>
                      <a:gd name="connsiteY2" fmla="*/ 0 h 472136"/>
                      <a:gd name="connsiteX3" fmla="*/ 103076 w 103076"/>
                      <a:gd name="connsiteY3" fmla="*/ 472136 h 472136"/>
                      <a:gd name="connsiteX4" fmla="*/ 103076 w 103076"/>
                      <a:gd name="connsiteY4" fmla="*/ 472136 h 472136"/>
                      <a:gd name="connsiteX5" fmla="*/ 0 w 103076"/>
                      <a:gd name="connsiteY5" fmla="*/ 472136 h 472136"/>
                      <a:gd name="connsiteX6" fmla="*/ 0 w 103076"/>
                      <a:gd name="connsiteY6" fmla="*/ 472136 h 472136"/>
                      <a:gd name="connsiteX7" fmla="*/ 0 w 103076"/>
                      <a:gd name="connsiteY7" fmla="*/ 0 h 472136"/>
                      <a:gd name="connsiteX8" fmla="*/ 0 w 103076"/>
                      <a:gd name="connsiteY8" fmla="*/ 0 h 472136"/>
                      <a:gd name="connsiteX0" fmla="*/ 0 w 103076"/>
                      <a:gd name="connsiteY0" fmla="*/ 125611 h 597747"/>
                      <a:gd name="connsiteX1" fmla="*/ 71256 w 103076"/>
                      <a:gd name="connsiteY1" fmla="*/ 0 h 597747"/>
                      <a:gd name="connsiteX2" fmla="*/ 103076 w 103076"/>
                      <a:gd name="connsiteY2" fmla="*/ 125611 h 597747"/>
                      <a:gd name="connsiteX3" fmla="*/ 103076 w 103076"/>
                      <a:gd name="connsiteY3" fmla="*/ 125611 h 597747"/>
                      <a:gd name="connsiteX4" fmla="*/ 103076 w 103076"/>
                      <a:gd name="connsiteY4" fmla="*/ 597747 h 597747"/>
                      <a:gd name="connsiteX5" fmla="*/ 103076 w 103076"/>
                      <a:gd name="connsiteY5" fmla="*/ 597747 h 597747"/>
                      <a:gd name="connsiteX6" fmla="*/ 0 w 103076"/>
                      <a:gd name="connsiteY6" fmla="*/ 597747 h 597747"/>
                      <a:gd name="connsiteX7" fmla="*/ 0 w 103076"/>
                      <a:gd name="connsiteY7" fmla="*/ 597747 h 597747"/>
                      <a:gd name="connsiteX8" fmla="*/ 0 w 103076"/>
                      <a:gd name="connsiteY8" fmla="*/ 125611 h 597747"/>
                      <a:gd name="connsiteX9" fmla="*/ 0 w 103076"/>
                      <a:gd name="connsiteY9" fmla="*/ 125611 h 597747"/>
                      <a:gd name="connsiteX0" fmla="*/ 71256 w 162696"/>
                      <a:gd name="connsiteY0" fmla="*/ 0 h 597747"/>
                      <a:gd name="connsiteX1" fmla="*/ 103076 w 162696"/>
                      <a:gd name="connsiteY1" fmla="*/ 125611 h 597747"/>
                      <a:gd name="connsiteX2" fmla="*/ 103076 w 162696"/>
                      <a:gd name="connsiteY2" fmla="*/ 125611 h 597747"/>
                      <a:gd name="connsiteX3" fmla="*/ 103076 w 162696"/>
                      <a:gd name="connsiteY3" fmla="*/ 597747 h 597747"/>
                      <a:gd name="connsiteX4" fmla="*/ 103076 w 162696"/>
                      <a:gd name="connsiteY4" fmla="*/ 597747 h 597747"/>
                      <a:gd name="connsiteX5" fmla="*/ 0 w 162696"/>
                      <a:gd name="connsiteY5" fmla="*/ 597747 h 597747"/>
                      <a:gd name="connsiteX6" fmla="*/ 0 w 162696"/>
                      <a:gd name="connsiteY6" fmla="*/ 597747 h 597747"/>
                      <a:gd name="connsiteX7" fmla="*/ 0 w 162696"/>
                      <a:gd name="connsiteY7" fmla="*/ 125611 h 597747"/>
                      <a:gd name="connsiteX8" fmla="*/ 0 w 162696"/>
                      <a:gd name="connsiteY8" fmla="*/ 125611 h 597747"/>
                      <a:gd name="connsiteX9" fmla="*/ 162696 w 162696"/>
                      <a:gd name="connsiteY9" fmla="*/ 91440 h 597747"/>
                      <a:gd name="connsiteX0" fmla="*/ 103076 w 162696"/>
                      <a:gd name="connsiteY0" fmla="*/ 67579 h 539715"/>
                      <a:gd name="connsiteX1" fmla="*/ 103076 w 162696"/>
                      <a:gd name="connsiteY1" fmla="*/ 67579 h 539715"/>
                      <a:gd name="connsiteX2" fmla="*/ 103076 w 162696"/>
                      <a:gd name="connsiteY2" fmla="*/ 539715 h 539715"/>
                      <a:gd name="connsiteX3" fmla="*/ 103076 w 162696"/>
                      <a:gd name="connsiteY3" fmla="*/ 539715 h 539715"/>
                      <a:gd name="connsiteX4" fmla="*/ 0 w 162696"/>
                      <a:gd name="connsiteY4" fmla="*/ 539715 h 539715"/>
                      <a:gd name="connsiteX5" fmla="*/ 0 w 162696"/>
                      <a:gd name="connsiteY5" fmla="*/ 539715 h 539715"/>
                      <a:gd name="connsiteX6" fmla="*/ 0 w 162696"/>
                      <a:gd name="connsiteY6" fmla="*/ 67579 h 539715"/>
                      <a:gd name="connsiteX7" fmla="*/ 0 w 162696"/>
                      <a:gd name="connsiteY7" fmla="*/ 67579 h 539715"/>
                      <a:gd name="connsiteX8" fmla="*/ 162696 w 162696"/>
                      <a:gd name="connsiteY8" fmla="*/ 33408 h 539715"/>
                      <a:gd name="connsiteX0" fmla="*/ 103076 w 103076"/>
                      <a:gd name="connsiteY0" fmla="*/ 0 h 472136"/>
                      <a:gd name="connsiteX1" fmla="*/ 103076 w 103076"/>
                      <a:gd name="connsiteY1" fmla="*/ 0 h 472136"/>
                      <a:gd name="connsiteX2" fmla="*/ 103076 w 103076"/>
                      <a:gd name="connsiteY2" fmla="*/ 472136 h 472136"/>
                      <a:gd name="connsiteX3" fmla="*/ 103076 w 103076"/>
                      <a:gd name="connsiteY3" fmla="*/ 472136 h 472136"/>
                      <a:gd name="connsiteX4" fmla="*/ 0 w 103076"/>
                      <a:gd name="connsiteY4" fmla="*/ 472136 h 472136"/>
                      <a:gd name="connsiteX5" fmla="*/ 0 w 103076"/>
                      <a:gd name="connsiteY5" fmla="*/ 472136 h 472136"/>
                      <a:gd name="connsiteX6" fmla="*/ 0 w 103076"/>
                      <a:gd name="connsiteY6" fmla="*/ 0 h 472136"/>
                      <a:gd name="connsiteX7" fmla="*/ 0 w 103076"/>
                      <a:gd name="connsiteY7" fmla="*/ 0 h 47213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03076" h="472136">
                        <a:moveTo>
                          <a:pt x="103076" y="0"/>
                        </a:moveTo>
                        <a:lnTo>
                          <a:pt x="103076" y="0"/>
                        </a:lnTo>
                        <a:lnTo>
                          <a:pt x="103076" y="472136"/>
                        </a:lnTo>
                        <a:lnTo>
                          <a:pt x="103076" y="472136"/>
                        </a:lnTo>
                        <a:lnTo>
                          <a:pt x="0" y="472136"/>
                        </a:lnTo>
                        <a:lnTo>
                          <a:pt x="0" y="472136"/>
                        </a:lnTo>
                        <a:lnTo>
                          <a:pt x="0" y="0"/>
                        </a:lnTo>
                        <a:lnTo>
                          <a:pt x="0" y="0"/>
                        </a:lnTo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46" name="フリーフォーム: 図形 45">
                  <a:extLst>
                    <a:ext uri="{FF2B5EF4-FFF2-40B4-BE49-F238E27FC236}">
                      <a16:creationId xmlns:a16="http://schemas.microsoft.com/office/drawing/2014/main" id="{158C70D9-745A-61B5-34B8-B6FB6CCA940E}"/>
                    </a:ext>
                  </a:extLst>
                </p:cNvPr>
                <p:cNvSpPr/>
                <p:nvPr/>
              </p:nvSpPr>
              <p:spPr bwMode="auto">
                <a:xfrm>
                  <a:off x="2335185" y="1684731"/>
                  <a:ext cx="188119" cy="183356"/>
                </a:xfrm>
                <a:custGeom>
                  <a:avLst/>
                  <a:gdLst>
                    <a:gd name="connsiteX0" fmla="*/ 0 w 188119"/>
                    <a:gd name="connsiteY0" fmla="*/ 183356 h 183356"/>
                    <a:gd name="connsiteX1" fmla="*/ 188119 w 188119"/>
                    <a:gd name="connsiteY1" fmla="*/ 0 h 1833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88119" h="183356">
                      <a:moveTo>
                        <a:pt x="0" y="183356"/>
                      </a:moveTo>
                      <a:lnTo>
                        <a:pt x="188119" y="0"/>
                      </a:lnTo>
                    </a:path>
                  </a:pathLst>
                </a:custGeom>
                <a:noFill/>
                <a:ln w="12700">
                  <a:solidFill>
                    <a:srgbClr val="FF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7" name="正方形/長方形 46">
                  <a:extLst>
                    <a:ext uri="{FF2B5EF4-FFF2-40B4-BE49-F238E27FC236}">
                      <a16:creationId xmlns:a16="http://schemas.microsoft.com/office/drawing/2014/main" id="{FA416DE9-98C6-373A-228F-29CD38EF6A83}"/>
                    </a:ext>
                  </a:extLst>
                </p:cNvPr>
                <p:cNvSpPr/>
                <p:nvPr/>
              </p:nvSpPr>
              <p:spPr bwMode="auto">
                <a:xfrm>
                  <a:off x="2290695" y="1853292"/>
                  <a:ext cx="71844" cy="135015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35" name="グループ化 34">
                <a:extLst>
                  <a:ext uri="{FF2B5EF4-FFF2-40B4-BE49-F238E27FC236}">
                    <a16:creationId xmlns:a16="http://schemas.microsoft.com/office/drawing/2014/main" id="{ADB27A2F-9EFE-48B0-16C0-1D2979A352C0}"/>
                  </a:ext>
                </a:extLst>
              </p:cNvPr>
              <p:cNvGrpSpPr/>
              <p:nvPr/>
            </p:nvGrpSpPr>
            <p:grpSpPr>
              <a:xfrm>
                <a:off x="2941007" y="1243040"/>
                <a:ext cx="888276" cy="1588694"/>
                <a:chOff x="3063147" y="996626"/>
                <a:chExt cx="979479" cy="1751811"/>
              </a:xfrm>
            </p:grpSpPr>
            <p:sp>
              <p:nvSpPr>
                <p:cNvPr id="36" name="フリーフォーム: 図形 35">
                  <a:extLst>
                    <a:ext uri="{FF2B5EF4-FFF2-40B4-BE49-F238E27FC236}">
                      <a16:creationId xmlns:a16="http://schemas.microsoft.com/office/drawing/2014/main" id="{DE4D1ABC-1820-705F-3715-F852470621F3}"/>
                    </a:ext>
                  </a:extLst>
                </p:cNvPr>
                <p:cNvSpPr/>
                <p:nvPr/>
              </p:nvSpPr>
              <p:spPr bwMode="auto">
                <a:xfrm>
                  <a:off x="3063147" y="996626"/>
                  <a:ext cx="979479" cy="1751811"/>
                </a:xfrm>
                <a:custGeom>
                  <a:avLst/>
                  <a:gdLst>
                    <a:gd name="connsiteX0" fmla="*/ 486350 w 979479"/>
                    <a:gd name="connsiteY0" fmla="*/ 0 h 1751811"/>
                    <a:gd name="connsiteX1" fmla="*/ 778960 w 979479"/>
                    <a:gd name="connsiteY1" fmla="*/ 323193 h 1751811"/>
                    <a:gd name="connsiteX2" fmla="*/ 545321 w 979479"/>
                    <a:gd name="connsiteY2" fmla="*/ 639820 h 1751811"/>
                    <a:gd name="connsiteX3" fmla="*/ 534687 w 979479"/>
                    <a:gd name="connsiteY3" fmla="*/ 641004 h 1751811"/>
                    <a:gd name="connsiteX4" fmla="*/ 538491 w 979479"/>
                    <a:gd name="connsiteY4" fmla="*/ 689896 h 1751811"/>
                    <a:gd name="connsiteX5" fmla="*/ 540826 w 979479"/>
                    <a:gd name="connsiteY5" fmla="*/ 690367 h 1751811"/>
                    <a:gd name="connsiteX6" fmla="*/ 626303 w 979479"/>
                    <a:gd name="connsiteY6" fmla="*/ 819322 h 1751811"/>
                    <a:gd name="connsiteX7" fmla="*/ 626303 w 979479"/>
                    <a:gd name="connsiteY7" fmla="*/ 824385 h 1751811"/>
                    <a:gd name="connsiteX8" fmla="*/ 868763 w 979479"/>
                    <a:gd name="connsiteY8" fmla="*/ 1066845 h 1751811"/>
                    <a:gd name="connsiteX9" fmla="*/ 862518 w 979479"/>
                    <a:gd name="connsiteY9" fmla="*/ 1073091 h 1751811"/>
                    <a:gd name="connsiteX10" fmla="*/ 897165 w 979479"/>
                    <a:gd name="connsiteY10" fmla="*/ 1087442 h 1751811"/>
                    <a:gd name="connsiteX11" fmla="*/ 917636 w 979479"/>
                    <a:gd name="connsiteY11" fmla="*/ 1107913 h 1751811"/>
                    <a:gd name="connsiteX12" fmla="*/ 974457 w 979479"/>
                    <a:gd name="connsiteY12" fmla="*/ 1142363 h 1751811"/>
                    <a:gd name="connsiteX13" fmla="*/ 977967 w 979479"/>
                    <a:gd name="connsiteY13" fmla="*/ 1156684 h 1751811"/>
                    <a:gd name="connsiteX14" fmla="*/ 963646 w 979479"/>
                    <a:gd name="connsiteY14" fmla="*/ 1160194 h 1751811"/>
                    <a:gd name="connsiteX15" fmla="*/ 921199 w 979479"/>
                    <a:gd name="connsiteY15" fmla="*/ 1134459 h 1751811"/>
                    <a:gd name="connsiteX16" fmla="*/ 918987 w 979479"/>
                    <a:gd name="connsiteY16" fmla="*/ 1136671 h 1751811"/>
                    <a:gd name="connsiteX17" fmla="*/ 969096 w 979479"/>
                    <a:gd name="connsiteY17" fmla="*/ 1180770 h 1751811"/>
                    <a:gd name="connsiteX18" fmla="*/ 970273 w 979479"/>
                    <a:gd name="connsiteY18" fmla="*/ 1199222 h 1751811"/>
                    <a:gd name="connsiteX19" fmla="*/ 951821 w 979479"/>
                    <a:gd name="connsiteY19" fmla="*/ 1200398 h 1751811"/>
                    <a:gd name="connsiteX20" fmla="*/ 900461 w 979479"/>
                    <a:gd name="connsiteY20" fmla="*/ 1155198 h 1751811"/>
                    <a:gd name="connsiteX21" fmla="*/ 897543 w 979479"/>
                    <a:gd name="connsiteY21" fmla="*/ 1158115 h 1751811"/>
                    <a:gd name="connsiteX22" fmla="*/ 955672 w 979479"/>
                    <a:gd name="connsiteY22" fmla="*/ 1216244 h 1751811"/>
                    <a:gd name="connsiteX23" fmla="*/ 955672 w 979479"/>
                    <a:gd name="connsiteY23" fmla="*/ 1234733 h 1751811"/>
                    <a:gd name="connsiteX24" fmla="*/ 937183 w 979479"/>
                    <a:gd name="connsiteY24" fmla="*/ 1234733 h 1751811"/>
                    <a:gd name="connsiteX25" fmla="*/ 879054 w 979479"/>
                    <a:gd name="connsiteY25" fmla="*/ 1176604 h 1751811"/>
                    <a:gd name="connsiteX26" fmla="*/ 878039 w 979479"/>
                    <a:gd name="connsiteY26" fmla="*/ 1177619 h 1751811"/>
                    <a:gd name="connsiteX27" fmla="*/ 920733 w 979479"/>
                    <a:gd name="connsiteY27" fmla="*/ 1234515 h 1751811"/>
                    <a:gd name="connsiteX28" fmla="*/ 918123 w 979479"/>
                    <a:gd name="connsiteY28" fmla="*/ 1252819 h 1751811"/>
                    <a:gd name="connsiteX29" fmla="*/ 899820 w 979479"/>
                    <a:gd name="connsiteY29" fmla="*/ 1250209 h 1751811"/>
                    <a:gd name="connsiteX30" fmla="*/ 859079 w 979479"/>
                    <a:gd name="connsiteY30" fmla="*/ 1195917 h 1751811"/>
                    <a:gd name="connsiteX31" fmla="*/ 848663 w 979479"/>
                    <a:gd name="connsiteY31" fmla="*/ 1185501 h 1751811"/>
                    <a:gd name="connsiteX32" fmla="*/ 846509 w 979479"/>
                    <a:gd name="connsiteY32" fmla="*/ 1222071 h 1751811"/>
                    <a:gd name="connsiteX33" fmla="*/ 831199 w 979479"/>
                    <a:gd name="connsiteY33" fmla="*/ 1235678 h 1751811"/>
                    <a:gd name="connsiteX34" fmla="*/ 817592 w 979479"/>
                    <a:gd name="connsiteY34" fmla="*/ 1220368 h 1751811"/>
                    <a:gd name="connsiteX35" fmla="*/ 821332 w 979479"/>
                    <a:gd name="connsiteY35" fmla="*/ 1156879 h 1751811"/>
                    <a:gd name="connsiteX36" fmla="*/ 812849 w 979479"/>
                    <a:gd name="connsiteY36" fmla="*/ 1144103 h 1751811"/>
                    <a:gd name="connsiteX37" fmla="*/ 810965 w 979479"/>
                    <a:gd name="connsiteY37" fmla="*/ 1124644 h 1751811"/>
                    <a:gd name="connsiteX38" fmla="*/ 795878 w 979479"/>
                    <a:gd name="connsiteY38" fmla="*/ 1139731 h 1751811"/>
                    <a:gd name="connsiteX39" fmla="*/ 626303 w 979479"/>
                    <a:gd name="connsiteY39" fmla="*/ 970157 h 1751811"/>
                    <a:gd name="connsiteX40" fmla="*/ 626303 w 979479"/>
                    <a:gd name="connsiteY40" fmla="*/ 1259262 h 1751811"/>
                    <a:gd name="connsiteX41" fmla="*/ 623556 w 979479"/>
                    <a:gd name="connsiteY41" fmla="*/ 1259262 h 1751811"/>
                    <a:gd name="connsiteX42" fmla="*/ 702102 w 979479"/>
                    <a:gd name="connsiteY42" fmla="*/ 1432136 h 1751811"/>
                    <a:gd name="connsiteX43" fmla="*/ 829331 w 979479"/>
                    <a:gd name="connsiteY43" fmla="*/ 1583519 h 1751811"/>
                    <a:gd name="connsiteX44" fmla="*/ 839103 w 979479"/>
                    <a:gd name="connsiteY44" fmla="*/ 1577877 h 1751811"/>
                    <a:gd name="connsiteX45" fmla="*/ 886573 w 979479"/>
                    <a:gd name="connsiteY45" fmla="*/ 1660098 h 1751811"/>
                    <a:gd name="connsiteX46" fmla="*/ 727720 w 979479"/>
                    <a:gd name="connsiteY46" fmla="*/ 1751811 h 1751811"/>
                    <a:gd name="connsiteX47" fmla="*/ 703985 w 979479"/>
                    <a:gd name="connsiteY47" fmla="*/ 1710701 h 1751811"/>
                    <a:gd name="connsiteX48" fmla="*/ 721360 w 979479"/>
                    <a:gd name="connsiteY48" fmla="*/ 1645856 h 1751811"/>
                    <a:gd name="connsiteX49" fmla="*/ 747258 w 979479"/>
                    <a:gd name="connsiteY49" fmla="*/ 1630904 h 1751811"/>
                    <a:gd name="connsiteX50" fmla="*/ 593736 w 979479"/>
                    <a:gd name="connsiteY50" fmla="*/ 1501879 h 1751811"/>
                    <a:gd name="connsiteX51" fmla="*/ 593525 w 979479"/>
                    <a:gd name="connsiteY51" fmla="*/ 1502001 h 1751811"/>
                    <a:gd name="connsiteX52" fmla="*/ 592990 w 979479"/>
                    <a:gd name="connsiteY52" fmla="*/ 1501251 h 1751811"/>
                    <a:gd name="connsiteX53" fmla="*/ 591603 w 979479"/>
                    <a:gd name="connsiteY53" fmla="*/ 1500086 h 1751811"/>
                    <a:gd name="connsiteX54" fmla="*/ 591925 w 979479"/>
                    <a:gd name="connsiteY54" fmla="*/ 1499764 h 1751811"/>
                    <a:gd name="connsiteX55" fmla="*/ 490285 w 979479"/>
                    <a:gd name="connsiteY55" fmla="*/ 1357611 h 1751811"/>
                    <a:gd name="connsiteX56" fmla="*/ 327222 w 979479"/>
                    <a:gd name="connsiteY56" fmla="*/ 1491719 h 1751811"/>
                    <a:gd name="connsiteX57" fmla="*/ 213634 w 979479"/>
                    <a:gd name="connsiteY57" fmla="*/ 1654211 h 1751811"/>
                    <a:gd name="connsiteX58" fmla="*/ 221598 w 979479"/>
                    <a:gd name="connsiteY58" fmla="*/ 1658809 h 1751811"/>
                    <a:gd name="connsiteX59" fmla="*/ 174128 w 979479"/>
                    <a:gd name="connsiteY59" fmla="*/ 1741029 h 1751811"/>
                    <a:gd name="connsiteX60" fmla="*/ 15275 w 979479"/>
                    <a:gd name="connsiteY60" fmla="*/ 1649316 h 1751811"/>
                    <a:gd name="connsiteX61" fmla="*/ 39010 w 979479"/>
                    <a:gd name="connsiteY61" fmla="*/ 1608205 h 1751811"/>
                    <a:gd name="connsiteX62" fmla="*/ 103855 w 979479"/>
                    <a:gd name="connsiteY62" fmla="*/ 1590830 h 1751811"/>
                    <a:gd name="connsiteX63" fmla="*/ 136275 w 979479"/>
                    <a:gd name="connsiteY63" fmla="*/ 1609548 h 1751811"/>
                    <a:gd name="connsiteX64" fmla="*/ 231808 w 979479"/>
                    <a:gd name="connsiteY64" fmla="*/ 1405096 h 1751811"/>
                    <a:gd name="connsiteX65" fmla="*/ 231636 w 979479"/>
                    <a:gd name="connsiteY65" fmla="*/ 1404924 h 1751811"/>
                    <a:gd name="connsiteX66" fmla="*/ 232221 w 979479"/>
                    <a:gd name="connsiteY66" fmla="*/ 1404213 h 1751811"/>
                    <a:gd name="connsiteX67" fmla="*/ 232988 w 979479"/>
                    <a:gd name="connsiteY67" fmla="*/ 1402572 h 1751811"/>
                    <a:gd name="connsiteX68" fmla="*/ 233382 w 979479"/>
                    <a:gd name="connsiteY68" fmla="*/ 1402800 h 1751811"/>
                    <a:gd name="connsiteX69" fmla="*/ 351432 w 979479"/>
                    <a:gd name="connsiteY69" fmla="*/ 1259262 h 1751811"/>
                    <a:gd name="connsiteX70" fmla="*/ 346397 w 979479"/>
                    <a:gd name="connsiteY70" fmla="*/ 1259262 h 1751811"/>
                    <a:gd name="connsiteX71" fmla="*/ 346397 w 979479"/>
                    <a:gd name="connsiteY71" fmla="*/ 979000 h 1751811"/>
                    <a:gd name="connsiteX72" fmla="*/ 190794 w 979479"/>
                    <a:gd name="connsiteY72" fmla="*/ 1134602 h 1751811"/>
                    <a:gd name="connsiteX73" fmla="*/ 180644 w 979479"/>
                    <a:gd name="connsiteY73" fmla="*/ 1124452 h 1751811"/>
                    <a:gd name="connsiteX74" fmla="*/ 167647 w 979479"/>
                    <a:gd name="connsiteY74" fmla="*/ 1155831 h 1751811"/>
                    <a:gd name="connsiteX75" fmla="*/ 147218 w 979479"/>
                    <a:gd name="connsiteY75" fmla="*/ 1176260 h 1751811"/>
                    <a:gd name="connsiteX76" fmla="*/ 112839 w 979479"/>
                    <a:gd name="connsiteY76" fmla="*/ 1232964 h 1751811"/>
                    <a:gd name="connsiteX77" fmla="*/ 98548 w 979479"/>
                    <a:gd name="connsiteY77" fmla="*/ 1236467 h 1751811"/>
                    <a:gd name="connsiteX78" fmla="*/ 95045 w 979479"/>
                    <a:gd name="connsiteY78" fmla="*/ 1222175 h 1751811"/>
                    <a:gd name="connsiteX79" fmla="*/ 120727 w 979479"/>
                    <a:gd name="connsiteY79" fmla="*/ 1179815 h 1751811"/>
                    <a:gd name="connsiteX80" fmla="*/ 118520 w 979479"/>
                    <a:gd name="connsiteY80" fmla="*/ 1177608 h 1751811"/>
                    <a:gd name="connsiteX81" fmla="*/ 74512 w 979479"/>
                    <a:gd name="connsiteY81" fmla="*/ 1227613 h 1751811"/>
                    <a:gd name="connsiteX82" fmla="*/ 56098 w 979479"/>
                    <a:gd name="connsiteY82" fmla="*/ 1228788 h 1751811"/>
                    <a:gd name="connsiteX83" fmla="*/ 54924 w 979479"/>
                    <a:gd name="connsiteY83" fmla="*/ 1210374 h 1751811"/>
                    <a:gd name="connsiteX84" fmla="*/ 100031 w 979479"/>
                    <a:gd name="connsiteY84" fmla="*/ 1159120 h 1751811"/>
                    <a:gd name="connsiteX85" fmla="*/ 97120 w 979479"/>
                    <a:gd name="connsiteY85" fmla="*/ 1156208 h 1751811"/>
                    <a:gd name="connsiteX86" fmla="*/ 39111 w 979479"/>
                    <a:gd name="connsiteY86" fmla="*/ 1214218 h 1751811"/>
                    <a:gd name="connsiteX87" fmla="*/ 20660 w 979479"/>
                    <a:gd name="connsiteY87" fmla="*/ 1214218 h 1751811"/>
                    <a:gd name="connsiteX88" fmla="*/ 20660 w 979479"/>
                    <a:gd name="connsiteY88" fmla="*/ 1195767 h 1751811"/>
                    <a:gd name="connsiteX89" fmla="*/ 78669 w 979479"/>
                    <a:gd name="connsiteY89" fmla="*/ 1137758 h 1751811"/>
                    <a:gd name="connsiteX90" fmla="*/ 77656 w 979479"/>
                    <a:gd name="connsiteY90" fmla="*/ 1136745 h 1751811"/>
                    <a:gd name="connsiteX91" fmla="*/ 20878 w 979479"/>
                    <a:gd name="connsiteY91" fmla="*/ 1179351 h 1751811"/>
                    <a:gd name="connsiteX92" fmla="*/ 2612 w 979479"/>
                    <a:gd name="connsiteY92" fmla="*/ 1176746 h 1751811"/>
                    <a:gd name="connsiteX93" fmla="*/ 5216 w 979479"/>
                    <a:gd name="connsiteY93" fmla="*/ 1158480 h 1751811"/>
                    <a:gd name="connsiteX94" fmla="*/ 59396 w 979479"/>
                    <a:gd name="connsiteY94" fmla="*/ 1117823 h 1751811"/>
                    <a:gd name="connsiteX95" fmla="*/ 69791 w 979479"/>
                    <a:gd name="connsiteY95" fmla="*/ 1107429 h 1751811"/>
                    <a:gd name="connsiteX96" fmla="*/ 33296 w 979479"/>
                    <a:gd name="connsiteY96" fmla="*/ 1105279 h 1751811"/>
                    <a:gd name="connsiteX97" fmla="*/ 19718 w 979479"/>
                    <a:gd name="connsiteY97" fmla="*/ 1090001 h 1751811"/>
                    <a:gd name="connsiteX98" fmla="*/ 34996 w 979479"/>
                    <a:gd name="connsiteY98" fmla="*/ 1076422 h 1751811"/>
                    <a:gd name="connsiteX99" fmla="*/ 98354 w 979479"/>
                    <a:gd name="connsiteY99" fmla="*/ 1080155 h 1751811"/>
                    <a:gd name="connsiteX100" fmla="*/ 111103 w 979479"/>
                    <a:gd name="connsiteY100" fmla="*/ 1071689 h 1751811"/>
                    <a:gd name="connsiteX101" fmla="*/ 126400 w 979479"/>
                    <a:gd name="connsiteY101" fmla="*/ 1070208 h 1751811"/>
                    <a:gd name="connsiteX102" fmla="*/ 117909 w 979479"/>
                    <a:gd name="connsiteY102" fmla="*/ 1061716 h 1751811"/>
                    <a:gd name="connsiteX103" fmla="*/ 346397 w 979479"/>
                    <a:gd name="connsiteY103" fmla="*/ 833228 h 1751811"/>
                    <a:gd name="connsiteX104" fmla="*/ 346397 w 979479"/>
                    <a:gd name="connsiteY104" fmla="*/ 819322 h 1751811"/>
                    <a:gd name="connsiteX105" fmla="*/ 431874 w 979479"/>
                    <a:gd name="connsiteY105" fmla="*/ 690367 h 1751811"/>
                    <a:gd name="connsiteX106" fmla="*/ 434209 w 979479"/>
                    <a:gd name="connsiteY106" fmla="*/ 689896 h 1751811"/>
                    <a:gd name="connsiteX107" fmla="*/ 438013 w 979479"/>
                    <a:gd name="connsiteY107" fmla="*/ 641004 h 1751811"/>
                    <a:gd name="connsiteX108" fmla="*/ 427379 w 979479"/>
                    <a:gd name="connsiteY108" fmla="*/ 639820 h 1751811"/>
                    <a:gd name="connsiteX109" fmla="*/ 193740 w 979479"/>
                    <a:gd name="connsiteY109" fmla="*/ 323193 h 1751811"/>
                    <a:gd name="connsiteX110" fmla="*/ 486350 w 979479"/>
                    <a:gd name="connsiteY110" fmla="*/ 0 h 175181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</a:cxnLst>
                  <a:rect l="l" t="t" r="r" b="b"/>
                  <a:pathLst>
                    <a:path w="979479" h="1751811">
                      <a:moveTo>
                        <a:pt x="486350" y="0"/>
                      </a:moveTo>
                      <a:cubicBezTo>
                        <a:pt x="647954" y="0"/>
                        <a:pt x="778960" y="144698"/>
                        <a:pt x="778960" y="323193"/>
                      </a:cubicBezTo>
                      <a:cubicBezTo>
                        <a:pt x="778960" y="479376"/>
                        <a:pt x="678659" y="609683"/>
                        <a:pt x="545321" y="639820"/>
                      </a:cubicBezTo>
                      <a:lnTo>
                        <a:pt x="534687" y="641004"/>
                      </a:lnTo>
                      <a:lnTo>
                        <a:pt x="538491" y="689896"/>
                      </a:lnTo>
                      <a:lnTo>
                        <a:pt x="540826" y="690367"/>
                      </a:lnTo>
                      <a:cubicBezTo>
                        <a:pt x="591057" y="711613"/>
                        <a:pt x="626303" y="761352"/>
                        <a:pt x="626303" y="819322"/>
                      </a:cubicBezTo>
                      <a:lnTo>
                        <a:pt x="626303" y="824385"/>
                      </a:lnTo>
                      <a:lnTo>
                        <a:pt x="868763" y="1066845"/>
                      </a:lnTo>
                      <a:lnTo>
                        <a:pt x="862518" y="1073091"/>
                      </a:lnTo>
                      <a:lnTo>
                        <a:pt x="897165" y="1087442"/>
                      </a:lnTo>
                      <a:lnTo>
                        <a:pt x="917636" y="1107913"/>
                      </a:lnTo>
                      <a:lnTo>
                        <a:pt x="974457" y="1142363"/>
                      </a:lnTo>
                      <a:cubicBezTo>
                        <a:pt x="979381" y="1145348"/>
                        <a:pt x="980953" y="1151760"/>
                        <a:pt x="977967" y="1156684"/>
                      </a:cubicBezTo>
                      <a:cubicBezTo>
                        <a:pt x="974982" y="1161608"/>
                        <a:pt x="968570" y="1163180"/>
                        <a:pt x="963646" y="1160194"/>
                      </a:cubicBezTo>
                      <a:lnTo>
                        <a:pt x="921199" y="1134459"/>
                      </a:lnTo>
                      <a:lnTo>
                        <a:pt x="918987" y="1136671"/>
                      </a:lnTo>
                      <a:lnTo>
                        <a:pt x="969096" y="1180770"/>
                      </a:lnTo>
                      <a:cubicBezTo>
                        <a:pt x="974516" y="1185540"/>
                        <a:pt x="975043" y="1193801"/>
                        <a:pt x="970273" y="1199222"/>
                      </a:cubicBezTo>
                      <a:cubicBezTo>
                        <a:pt x="965503" y="1204642"/>
                        <a:pt x="957241" y="1205169"/>
                        <a:pt x="951821" y="1200398"/>
                      </a:cubicBezTo>
                      <a:lnTo>
                        <a:pt x="900461" y="1155198"/>
                      </a:lnTo>
                      <a:lnTo>
                        <a:pt x="897543" y="1158115"/>
                      </a:lnTo>
                      <a:lnTo>
                        <a:pt x="955672" y="1216244"/>
                      </a:lnTo>
                      <a:cubicBezTo>
                        <a:pt x="960778" y="1221350"/>
                        <a:pt x="960778" y="1229628"/>
                        <a:pt x="955672" y="1234733"/>
                      </a:cubicBezTo>
                      <a:cubicBezTo>
                        <a:pt x="950567" y="1239839"/>
                        <a:pt x="942289" y="1239839"/>
                        <a:pt x="937183" y="1234733"/>
                      </a:cubicBezTo>
                      <a:lnTo>
                        <a:pt x="879054" y="1176604"/>
                      </a:lnTo>
                      <a:lnTo>
                        <a:pt x="878039" y="1177619"/>
                      </a:lnTo>
                      <a:lnTo>
                        <a:pt x="920733" y="1234515"/>
                      </a:lnTo>
                      <a:cubicBezTo>
                        <a:pt x="925067" y="1240290"/>
                        <a:pt x="923899" y="1248485"/>
                        <a:pt x="918123" y="1252819"/>
                      </a:cubicBezTo>
                      <a:cubicBezTo>
                        <a:pt x="912348" y="1257152"/>
                        <a:pt x="904153" y="1255984"/>
                        <a:pt x="899820" y="1250209"/>
                      </a:cubicBezTo>
                      <a:lnTo>
                        <a:pt x="859079" y="1195917"/>
                      </a:lnTo>
                      <a:lnTo>
                        <a:pt x="848663" y="1185501"/>
                      </a:lnTo>
                      <a:lnTo>
                        <a:pt x="846509" y="1222071"/>
                      </a:lnTo>
                      <a:cubicBezTo>
                        <a:pt x="846038" y="1230056"/>
                        <a:pt x="839184" y="1236148"/>
                        <a:pt x="831199" y="1235678"/>
                      </a:cubicBezTo>
                      <a:cubicBezTo>
                        <a:pt x="823213" y="1235207"/>
                        <a:pt x="817122" y="1228353"/>
                        <a:pt x="817592" y="1220368"/>
                      </a:cubicBezTo>
                      <a:lnTo>
                        <a:pt x="821332" y="1156879"/>
                      </a:lnTo>
                      <a:lnTo>
                        <a:pt x="812849" y="1144103"/>
                      </a:lnTo>
                      <a:lnTo>
                        <a:pt x="810965" y="1124644"/>
                      </a:lnTo>
                      <a:lnTo>
                        <a:pt x="795878" y="1139731"/>
                      </a:lnTo>
                      <a:lnTo>
                        <a:pt x="626303" y="970157"/>
                      </a:lnTo>
                      <a:lnTo>
                        <a:pt x="626303" y="1259262"/>
                      </a:lnTo>
                      <a:lnTo>
                        <a:pt x="623556" y="1259262"/>
                      </a:lnTo>
                      <a:lnTo>
                        <a:pt x="702102" y="1432136"/>
                      </a:lnTo>
                      <a:lnTo>
                        <a:pt x="829331" y="1583519"/>
                      </a:lnTo>
                      <a:lnTo>
                        <a:pt x="839103" y="1577877"/>
                      </a:lnTo>
                      <a:lnTo>
                        <a:pt x="886573" y="1660098"/>
                      </a:lnTo>
                      <a:lnTo>
                        <a:pt x="727720" y="1751811"/>
                      </a:lnTo>
                      <a:lnTo>
                        <a:pt x="703985" y="1710701"/>
                      </a:lnTo>
                      <a:cubicBezTo>
                        <a:pt x="690877" y="1687996"/>
                        <a:pt x="698656" y="1658964"/>
                        <a:pt x="721360" y="1645856"/>
                      </a:cubicBezTo>
                      <a:lnTo>
                        <a:pt x="747258" y="1630904"/>
                      </a:lnTo>
                      <a:lnTo>
                        <a:pt x="593736" y="1501879"/>
                      </a:lnTo>
                      <a:lnTo>
                        <a:pt x="593525" y="1502001"/>
                      </a:lnTo>
                      <a:lnTo>
                        <a:pt x="592990" y="1501251"/>
                      </a:lnTo>
                      <a:lnTo>
                        <a:pt x="591603" y="1500086"/>
                      </a:lnTo>
                      <a:lnTo>
                        <a:pt x="591925" y="1499764"/>
                      </a:lnTo>
                      <a:lnTo>
                        <a:pt x="490285" y="1357611"/>
                      </a:lnTo>
                      <a:lnTo>
                        <a:pt x="327222" y="1491719"/>
                      </a:lnTo>
                      <a:lnTo>
                        <a:pt x="213634" y="1654211"/>
                      </a:lnTo>
                      <a:lnTo>
                        <a:pt x="221598" y="1658809"/>
                      </a:lnTo>
                      <a:lnTo>
                        <a:pt x="174128" y="1741029"/>
                      </a:lnTo>
                      <a:lnTo>
                        <a:pt x="15275" y="1649316"/>
                      </a:lnTo>
                      <a:lnTo>
                        <a:pt x="39010" y="1608205"/>
                      </a:lnTo>
                      <a:cubicBezTo>
                        <a:pt x="52119" y="1585500"/>
                        <a:pt x="81150" y="1577721"/>
                        <a:pt x="103855" y="1590830"/>
                      </a:cubicBezTo>
                      <a:lnTo>
                        <a:pt x="136275" y="1609548"/>
                      </a:lnTo>
                      <a:lnTo>
                        <a:pt x="231808" y="1405096"/>
                      </a:lnTo>
                      <a:lnTo>
                        <a:pt x="231636" y="1404924"/>
                      </a:lnTo>
                      <a:lnTo>
                        <a:pt x="232221" y="1404213"/>
                      </a:lnTo>
                      <a:lnTo>
                        <a:pt x="232988" y="1402572"/>
                      </a:lnTo>
                      <a:lnTo>
                        <a:pt x="233382" y="1402800"/>
                      </a:lnTo>
                      <a:lnTo>
                        <a:pt x="351432" y="1259262"/>
                      </a:lnTo>
                      <a:lnTo>
                        <a:pt x="346397" y="1259262"/>
                      </a:lnTo>
                      <a:lnTo>
                        <a:pt x="346397" y="979000"/>
                      </a:lnTo>
                      <a:lnTo>
                        <a:pt x="190794" y="1134602"/>
                      </a:lnTo>
                      <a:lnTo>
                        <a:pt x="180644" y="1124452"/>
                      </a:lnTo>
                      <a:lnTo>
                        <a:pt x="167647" y="1155831"/>
                      </a:lnTo>
                      <a:lnTo>
                        <a:pt x="147218" y="1176260"/>
                      </a:lnTo>
                      <a:lnTo>
                        <a:pt x="112839" y="1232964"/>
                      </a:lnTo>
                      <a:cubicBezTo>
                        <a:pt x="109860" y="1237877"/>
                        <a:pt x="103462" y="1239446"/>
                        <a:pt x="98548" y="1236467"/>
                      </a:cubicBezTo>
                      <a:cubicBezTo>
                        <a:pt x="93634" y="1233487"/>
                        <a:pt x="92066" y="1227089"/>
                        <a:pt x="95045" y="1222175"/>
                      </a:cubicBezTo>
                      <a:lnTo>
                        <a:pt x="120727" y="1179815"/>
                      </a:lnTo>
                      <a:lnTo>
                        <a:pt x="118520" y="1177608"/>
                      </a:lnTo>
                      <a:lnTo>
                        <a:pt x="74512" y="1227613"/>
                      </a:lnTo>
                      <a:cubicBezTo>
                        <a:pt x="69751" y="1233022"/>
                        <a:pt x="61507" y="1233548"/>
                        <a:pt x="56098" y="1228788"/>
                      </a:cubicBezTo>
                      <a:cubicBezTo>
                        <a:pt x="50689" y="1224028"/>
                        <a:pt x="50163" y="1215783"/>
                        <a:pt x="54924" y="1210374"/>
                      </a:cubicBezTo>
                      <a:lnTo>
                        <a:pt x="100031" y="1159120"/>
                      </a:lnTo>
                      <a:lnTo>
                        <a:pt x="97120" y="1156208"/>
                      </a:lnTo>
                      <a:lnTo>
                        <a:pt x="39111" y="1214218"/>
                      </a:lnTo>
                      <a:cubicBezTo>
                        <a:pt x="34015" y="1219313"/>
                        <a:pt x="25755" y="1219313"/>
                        <a:pt x="20660" y="1214218"/>
                      </a:cubicBezTo>
                      <a:cubicBezTo>
                        <a:pt x="15565" y="1209123"/>
                        <a:pt x="15565" y="1200862"/>
                        <a:pt x="20660" y="1195767"/>
                      </a:cubicBezTo>
                      <a:lnTo>
                        <a:pt x="78669" y="1137758"/>
                      </a:lnTo>
                      <a:lnTo>
                        <a:pt x="77656" y="1136745"/>
                      </a:lnTo>
                      <a:lnTo>
                        <a:pt x="20878" y="1179351"/>
                      </a:lnTo>
                      <a:cubicBezTo>
                        <a:pt x="15115" y="1183675"/>
                        <a:pt x="6936" y="1182510"/>
                        <a:pt x="2612" y="1176746"/>
                      </a:cubicBezTo>
                      <a:cubicBezTo>
                        <a:pt x="-1713" y="1170983"/>
                        <a:pt x="-547" y="1162805"/>
                        <a:pt x="5216" y="1158480"/>
                      </a:cubicBezTo>
                      <a:lnTo>
                        <a:pt x="59396" y="1117823"/>
                      </a:lnTo>
                      <a:lnTo>
                        <a:pt x="69791" y="1107429"/>
                      </a:lnTo>
                      <a:lnTo>
                        <a:pt x="33296" y="1105279"/>
                      </a:lnTo>
                      <a:cubicBezTo>
                        <a:pt x="25327" y="1104810"/>
                        <a:pt x="19248" y="1097970"/>
                        <a:pt x="19718" y="1090001"/>
                      </a:cubicBezTo>
                      <a:cubicBezTo>
                        <a:pt x="20187" y="1082032"/>
                        <a:pt x="27027" y="1075953"/>
                        <a:pt x="34996" y="1076422"/>
                      </a:cubicBezTo>
                      <a:lnTo>
                        <a:pt x="98354" y="1080155"/>
                      </a:lnTo>
                      <a:lnTo>
                        <a:pt x="111103" y="1071689"/>
                      </a:lnTo>
                      <a:lnTo>
                        <a:pt x="126400" y="1070208"/>
                      </a:lnTo>
                      <a:lnTo>
                        <a:pt x="117909" y="1061716"/>
                      </a:lnTo>
                      <a:lnTo>
                        <a:pt x="346397" y="833228"/>
                      </a:lnTo>
                      <a:lnTo>
                        <a:pt x="346397" y="819322"/>
                      </a:lnTo>
                      <a:cubicBezTo>
                        <a:pt x="346397" y="761352"/>
                        <a:pt x="381643" y="711613"/>
                        <a:pt x="431874" y="690367"/>
                      </a:cubicBezTo>
                      <a:lnTo>
                        <a:pt x="434209" y="689896"/>
                      </a:lnTo>
                      <a:lnTo>
                        <a:pt x="438013" y="641004"/>
                      </a:lnTo>
                      <a:lnTo>
                        <a:pt x="427379" y="639820"/>
                      </a:lnTo>
                      <a:cubicBezTo>
                        <a:pt x="294042" y="609683"/>
                        <a:pt x="193740" y="479376"/>
                        <a:pt x="193740" y="323193"/>
                      </a:cubicBezTo>
                      <a:cubicBezTo>
                        <a:pt x="193740" y="144698"/>
                        <a:pt x="324746" y="0"/>
                        <a:pt x="4863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7" name="フリーフォーム: 図形 36">
                  <a:extLst>
                    <a:ext uri="{FF2B5EF4-FFF2-40B4-BE49-F238E27FC236}">
                      <a16:creationId xmlns:a16="http://schemas.microsoft.com/office/drawing/2014/main" id="{A06D470F-D3F7-A32A-237F-52E2E3788744}"/>
                    </a:ext>
                  </a:extLst>
                </p:cNvPr>
                <p:cNvSpPr/>
                <p:nvPr/>
              </p:nvSpPr>
              <p:spPr bwMode="auto">
                <a:xfrm>
                  <a:off x="3280829" y="1274735"/>
                  <a:ext cx="149136" cy="71176"/>
                </a:xfrm>
                <a:custGeom>
                  <a:avLst/>
                  <a:gdLst>
                    <a:gd name="connsiteX0" fmla="*/ 887 w 225026"/>
                    <a:gd name="connsiteY0" fmla="*/ 0 h 80017"/>
                    <a:gd name="connsiteX1" fmla="*/ 224140 w 225026"/>
                    <a:gd name="connsiteY1" fmla="*/ 0 h 80017"/>
                    <a:gd name="connsiteX2" fmla="*/ 225026 w 225026"/>
                    <a:gd name="connsiteY2" fmla="*/ 3006 h 80017"/>
                    <a:gd name="connsiteX3" fmla="*/ 112513 w 225026"/>
                    <a:gd name="connsiteY3" fmla="*/ 80017 h 80017"/>
                    <a:gd name="connsiteX4" fmla="*/ 0 w 225026"/>
                    <a:gd name="connsiteY4" fmla="*/ 3006 h 800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25026" h="80017">
                      <a:moveTo>
                        <a:pt x="887" y="0"/>
                      </a:moveTo>
                      <a:lnTo>
                        <a:pt x="224140" y="0"/>
                      </a:lnTo>
                      <a:lnTo>
                        <a:pt x="225026" y="3006"/>
                      </a:lnTo>
                      <a:cubicBezTo>
                        <a:pt x="225026" y="45538"/>
                        <a:pt x="174652" y="80017"/>
                        <a:pt x="112513" y="80017"/>
                      </a:cubicBezTo>
                      <a:cubicBezTo>
                        <a:pt x="50374" y="80017"/>
                        <a:pt x="0" y="45538"/>
                        <a:pt x="0" y="3006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C5CA7506-427C-6104-DFF2-1F83351CC968}"/>
                </a:ext>
              </a:extLst>
            </p:cNvPr>
            <p:cNvGrpSpPr/>
            <p:nvPr/>
          </p:nvGrpSpPr>
          <p:grpSpPr>
            <a:xfrm flipH="1">
              <a:off x="-637889" y="335406"/>
              <a:ext cx="616304" cy="633774"/>
              <a:chOff x="-637889" y="335406"/>
              <a:chExt cx="616304" cy="633774"/>
            </a:xfrm>
          </p:grpSpPr>
          <p:sp>
            <p:nvSpPr>
              <p:cNvPr id="25" name="二等辺三角形 24">
                <a:extLst>
                  <a:ext uri="{FF2B5EF4-FFF2-40B4-BE49-F238E27FC236}">
                    <a16:creationId xmlns:a16="http://schemas.microsoft.com/office/drawing/2014/main" id="{39CA8100-457B-A928-1C4F-6F6CB94D6638}"/>
                  </a:ext>
                </a:extLst>
              </p:cNvPr>
              <p:cNvSpPr/>
              <p:nvPr/>
            </p:nvSpPr>
            <p:spPr bwMode="auto">
              <a:xfrm>
                <a:off x="-635626" y="652383"/>
                <a:ext cx="129442" cy="116454"/>
              </a:xfrm>
              <a:prstGeom prst="triangle">
                <a:avLst/>
              </a:prstGeom>
              <a:solidFill>
                <a:srgbClr val="FFCC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6" name="楕円 25">
                <a:extLst>
                  <a:ext uri="{FF2B5EF4-FFF2-40B4-BE49-F238E27FC236}">
                    <a16:creationId xmlns:a16="http://schemas.microsoft.com/office/drawing/2014/main" id="{F7C1B86F-F485-2C62-588A-E75AFDF4731C}"/>
                  </a:ext>
                </a:extLst>
              </p:cNvPr>
              <p:cNvSpPr/>
              <p:nvPr/>
            </p:nvSpPr>
            <p:spPr bwMode="auto">
              <a:xfrm>
                <a:off x="-588331" y="382981"/>
                <a:ext cx="530728" cy="586199"/>
              </a:xfrm>
              <a:prstGeom prst="ellipse">
                <a:avLst/>
              </a:prstGeom>
              <a:solidFill>
                <a:srgbClr val="FFCC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月 26">
                <a:extLst>
                  <a:ext uri="{FF2B5EF4-FFF2-40B4-BE49-F238E27FC236}">
                    <a16:creationId xmlns:a16="http://schemas.microsoft.com/office/drawing/2014/main" id="{3855BA79-4510-93D1-6091-AA4AE1E15160}"/>
                  </a:ext>
                </a:extLst>
              </p:cNvPr>
              <p:cNvSpPr/>
              <p:nvPr/>
            </p:nvSpPr>
            <p:spPr bwMode="auto">
              <a:xfrm rot="5400000">
                <a:off x="-471635" y="169152"/>
                <a:ext cx="269402" cy="601910"/>
              </a:xfrm>
              <a:prstGeom prst="moon">
                <a:avLst>
                  <a:gd name="adj" fmla="val 65324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月 27">
                <a:extLst>
                  <a:ext uri="{FF2B5EF4-FFF2-40B4-BE49-F238E27FC236}">
                    <a16:creationId xmlns:a16="http://schemas.microsoft.com/office/drawing/2014/main" id="{2DE4666B-5E2E-B0A2-B352-A88686BE1011}"/>
                  </a:ext>
                </a:extLst>
              </p:cNvPr>
              <p:cNvSpPr/>
              <p:nvPr/>
            </p:nvSpPr>
            <p:spPr bwMode="auto">
              <a:xfrm rot="10800000">
                <a:off x="-274967" y="381472"/>
                <a:ext cx="253382" cy="584510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楕円 28">
                <a:extLst>
                  <a:ext uri="{FF2B5EF4-FFF2-40B4-BE49-F238E27FC236}">
                    <a16:creationId xmlns:a16="http://schemas.microsoft.com/office/drawing/2014/main" id="{884ABFBC-960D-2704-AB6D-AD3DE365090E}"/>
                  </a:ext>
                </a:extLst>
              </p:cNvPr>
              <p:cNvSpPr/>
              <p:nvPr/>
            </p:nvSpPr>
            <p:spPr bwMode="auto">
              <a:xfrm>
                <a:off x="-307313" y="600305"/>
                <a:ext cx="179193" cy="180304"/>
              </a:xfrm>
              <a:prstGeom prst="ellipse">
                <a:avLst/>
              </a:prstGeom>
              <a:solidFill>
                <a:srgbClr val="FFCC99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楕円 29">
                <a:extLst>
                  <a:ext uri="{FF2B5EF4-FFF2-40B4-BE49-F238E27FC236}">
                    <a16:creationId xmlns:a16="http://schemas.microsoft.com/office/drawing/2014/main" id="{6B81BECA-BF62-F754-92EC-A0C958E6D096}"/>
                  </a:ext>
                </a:extLst>
              </p:cNvPr>
              <p:cNvSpPr/>
              <p:nvPr/>
            </p:nvSpPr>
            <p:spPr bwMode="auto">
              <a:xfrm>
                <a:off x="-563067" y="577269"/>
                <a:ext cx="113179" cy="143993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1" name="楕円 30">
                <a:extLst>
                  <a:ext uri="{FF2B5EF4-FFF2-40B4-BE49-F238E27FC236}">
                    <a16:creationId xmlns:a16="http://schemas.microsoft.com/office/drawing/2014/main" id="{7CCCE9F5-C9AD-97CA-A8AC-DB88B7AFB74C}"/>
                  </a:ext>
                </a:extLst>
              </p:cNvPr>
              <p:cNvSpPr/>
              <p:nvPr/>
            </p:nvSpPr>
            <p:spPr bwMode="auto">
              <a:xfrm>
                <a:off x="-550258" y="617219"/>
                <a:ext cx="44074" cy="6409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158A15AA-B113-0C2A-7B0A-CB2F5254FC9C}"/>
                </a:ext>
              </a:extLst>
            </p:cNvPr>
            <p:cNvSpPr/>
            <p:nvPr/>
          </p:nvSpPr>
          <p:spPr bwMode="auto">
            <a:xfrm rot="1800000">
              <a:off x="-245364" y="759863"/>
              <a:ext cx="90010" cy="157049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1A876CD2-88FC-5D96-A9F9-6E014A1D4D43}"/>
                </a:ext>
              </a:extLst>
            </p:cNvPr>
            <p:cNvSpPr/>
            <p:nvPr/>
          </p:nvSpPr>
          <p:spPr bwMode="auto">
            <a:xfrm>
              <a:off x="-878773" y="684735"/>
              <a:ext cx="247681" cy="142874"/>
            </a:xfrm>
            <a:custGeom>
              <a:avLst/>
              <a:gdLst>
                <a:gd name="connsiteX0" fmla="*/ 183696 w 224177"/>
                <a:gd name="connsiteY0" fmla="*/ 0 h 71437"/>
                <a:gd name="connsiteX1" fmla="*/ 339 w 224177"/>
                <a:gd name="connsiteY1" fmla="*/ 26194 h 71437"/>
                <a:gd name="connsiteX2" fmla="*/ 224177 w 224177"/>
                <a:gd name="connsiteY2" fmla="*/ 71437 h 71437"/>
                <a:gd name="connsiteX0" fmla="*/ 184266 w 224747"/>
                <a:gd name="connsiteY0" fmla="*/ 0 h 71437"/>
                <a:gd name="connsiteX1" fmla="*/ 909 w 224747"/>
                <a:gd name="connsiteY1" fmla="*/ 26194 h 71437"/>
                <a:gd name="connsiteX2" fmla="*/ 224747 w 224747"/>
                <a:gd name="connsiteY2" fmla="*/ 71437 h 71437"/>
                <a:gd name="connsiteX0" fmla="*/ 190721 w 224058"/>
                <a:gd name="connsiteY0" fmla="*/ 0 h 104774"/>
                <a:gd name="connsiteX1" fmla="*/ 220 w 224058"/>
                <a:gd name="connsiteY1" fmla="*/ 59531 h 104774"/>
                <a:gd name="connsiteX2" fmla="*/ 224058 w 224058"/>
                <a:gd name="connsiteY2" fmla="*/ 104774 h 104774"/>
                <a:gd name="connsiteX0" fmla="*/ 190721 w 224058"/>
                <a:gd name="connsiteY0" fmla="*/ 0 h 104774"/>
                <a:gd name="connsiteX1" fmla="*/ 220 w 224058"/>
                <a:gd name="connsiteY1" fmla="*/ 59531 h 104774"/>
                <a:gd name="connsiteX2" fmla="*/ 224058 w 224058"/>
                <a:gd name="connsiteY2" fmla="*/ 104774 h 104774"/>
                <a:gd name="connsiteX0" fmla="*/ 191104 w 248254"/>
                <a:gd name="connsiteY0" fmla="*/ 0 h 142874"/>
                <a:gd name="connsiteX1" fmla="*/ 603 w 248254"/>
                <a:gd name="connsiteY1" fmla="*/ 59531 h 142874"/>
                <a:gd name="connsiteX2" fmla="*/ 248254 w 248254"/>
                <a:gd name="connsiteY2" fmla="*/ 142874 h 142874"/>
                <a:gd name="connsiteX0" fmla="*/ 190531 w 247681"/>
                <a:gd name="connsiteY0" fmla="*/ 0 h 142874"/>
                <a:gd name="connsiteX1" fmla="*/ 30 w 247681"/>
                <a:gd name="connsiteY1" fmla="*/ 59531 h 142874"/>
                <a:gd name="connsiteX2" fmla="*/ 247681 w 247681"/>
                <a:gd name="connsiteY2" fmla="*/ 142874 h 142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47681" h="142874">
                  <a:moveTo>
                    <a:pt x="190531" y="0"/>
                  </a:moveTo>
                  <a:cubicBezTo>
                    <a:pt x="95479" y="7144"/>
                    <a:pt x="2412" y="14287"/>
                    <a:pt x="30" y="59531"/>
                  </a:cubicBezTo>
                  <a:cubicBezTo>
                    <a:pt x="-2352" y="104775"/>
                    <a:pt x="139135" y="126205"/>
                    <a:pt x="247681" y="142874"/>
                  </a:cubicBezTo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FF2E10E5-AD71-CC08-664B-E18FE5413083}"/>
                </a:ext>
              </a:extLst>
            </p:cNvPr>
            <p:cNvSpPr/>
            <p:nvPr/>
          </p:nvSpPr>
          <p:spPr bwMode="auto">
            <a:xfrm>
              <a:off x="-876392" y="713310"/>
              <a:ext cx="247681" cy="142874"/>
            </a:xfrm>
            <a:custGeom>
              <a:avLst/>
              <a:gdLst>
                <a:gd name="connsiteX0" fmla="*/ 183696 w 224177"/>
                <a:gd name="connsiteY0" fmla="*/ 0 h 71437"/>
                <a:gd name="connsiteX1" fmla="*/ 339 w 224177"/>
                <a:gd name="connsiteY1" fmla="*/ 26194 h 71437"/>
                <a:gd name="connsiteX2" fmla="*/ 224177 w 224177"/>
                <a:gd name="connsiteY2" fmla="*/ 71437 h 71437"/>
                <a:gd name="connsiteX0" fmla="*/ 184266 w 224747"/>
                <a:gd name="connsiteY0" fmla="*/ 0 h 71437"/>
                <a:gd name="connsiteX1" fmla="*/ 909 w 224747"/>
                <a:gd name="connsiteY1" fmla="*/ 26194 h 71437"/>
                <a:gd name="connsiteX2" fmla="*/ 224747 w 224747"/>
                <a:gd name="connsiteY2" fmla="*/ 71437 h 71437"/>
                <a:gd name="connsiteX0" fmla="*/ 190721 w 224058"/>
                <a:gd name="connsiteY0" fmla="*/ 0 h 104774"/>
                <a:gd name="connsiteX1" fmla="*/ 220 w 224058"/>
                <a:gd name="connsiteY1" fmla="*/ 59531 h 104774"/>
                <a:gd name="connsiteX2" fmla="*/ 224058 w 224058"/>
                <a:gd name="connsiteY2" fmla="*/ 104774 h 104774"/>
                <a:gd name="connsiteX0" fmla="*/ 190721 w 224058"/>
                <a:gd name="connsiteY0" fmla="*/ 0 h 104774"/>
                <a:gd name="connsiteX1" fmla="*/ 220 w 224058"/>
                <a:gd name="connsiteY1" fmla="*/ 59531 h 104774"/>
                <a:gd name="connsiteX2" fmla="*/ 224058 w 224058"/>
                <a:gd name="connsiteY2" fmla="*/ 104774 h 104774"/>
                <a:gd name="connsiteX0" fmla="*/ 191104 w 248254"/>
                <a:gd name="connsiteY0" fmla="*/ 0 h 142874"/>
                <a:gd name="connsiteX1" fmla="*/ 603 w 248254"/>
                <a:gd name="connsiteY1" fmla="*/ 59531 h 142874"/>
                <a:gd name="connsiteX2" fmla="*/ 248254 w 248254"/>
                <a:gd name="connsiteY2" fmla="*/ 142874 h 142874"/>
                <a:gd name="connsiteX0" fmla="*/ 190531 w 247681"/>
                <a:gd name="connsiteY0" fmla="*/ 0 h 142874"/>
                <a:gd name="connsiteX1" fmla="*/ 30 w 247681"/>
                <a:gd name="connsiteY1" fmla="*/ 59531 h 142874"/>
                <a:gd name="connsiteX2" fmla="*/ 247681 w 247681"/>
                <a:gd name="connsiteY2" fmla="*/ 142874 h 142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47681" h="142874">
                  <a:moveTo>
                    <a:pt x="190531" y="0"/>
                  </a:moveTo>
                  <a:cubicBezTo>
                    <a:pt x="95479" y="7144"/>
                    <a:pt x="2412" y="14287"/>
                    <a:pt x="30" y="59531"/>
                  </a:cubicBezTo>
                  <a:cubicBezTo>
                    <a:pt x="-2352" y="104775"/>
                    <a:pt x="139135" y="126205"/>
                    <a:pt x="247681" y="142874"/>
                  </a:cubicBezTo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4" name="星: 10 pt 23">
              <a:extLst>
                <a:ext uri="{FF2B5EF4-FFF2-40B4-BE49-F238E27FC236}">
                  <a16:creationId xmlns:a16="http://schemas.microsoft.com/office/drawing/2014/main" id="{17667CCF-B883-D148-D5F2-2076F30D8C1F}"/>
                </a:ext>
              </a:extLst>
            </p:cNvPr>
            <p:cNvSpPr/>
            <p:nvPr/>
          </p:nvSpPr>
          <p:spPr bwMode="auto">
            <a:xfrm>
              <a:off x="-52681" y="271122"/>
              <a:ext cx="225025" cy="225025"/>
            </a:xfrm>
            <a:prstGeom prst="star10">
              <a:avLst>
                <a:gd name="adj" fmla="val 27717"/>
                <a:gd name="hf" fmla="val 105146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DFD1FA49-8EBC-F60A-968C-299AA9E4CD08}"/>
              </a:ext>
            </a:extLst>
          </p:cNvPr>
          <p:cNvSpPr txBox="1"/>
          <p:nvPr/>
        </p:nvSpPr>
        <p:spPr>
          <a:xfrm>
            <a:off x="1089828" y="8872352"/>
            <a:ext cx="4668745" cy="69075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確認してから入室</a:t>
            </a:r>
          </a:p>
        </p:txBody>
      </p:sp>
    </p:spTree>
    <p:extLst>
      <p:ext uri="{BB962C8B-B14F-4D97-AF65-F5344CB8AC3E}">
        <p14:creationId xmlns:p14="http://schemas.microsoft.com/office/powerpoint/2010/main" val="11326755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67E04E9-5B0B-C475-DE9E-EAABE7E4FFF0}"/>
              </a:ext>
            </a:extLst>
          </p:cNvPr>
          <p:cNvSpPr txBox="1"/>
          <p:nvPr/>
        </p:nvSpPr>
        <p:spPr>
          <a:xfrm rot="5400000">
            <a:off x="398191" y="3451874"/>
            <a:ext cx="9116316" cy="3017241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共連れ注意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1A013D03-1203-CB69-1491-5FAEF488CFC5}"/>
              </a:ext>
            </a:extLst>
          </p:cNvPr>
          <p:cNvGrpSpPr/>
          <p:nvPr/>
        </p:nvGrpSpPr>
        <p:grpSpPr>
          <a:xfrm>
            <a:off x="269166" y="2170399"/>
            <a:ext cx="2504776" cy="7624153"/>
            <a:chOff x="10046977" y="2940470"/>
            <a:chExt cx="1858151" cy="5655927"/>
          </a:xfrm>
        </p:grpSpPr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7CF0579F-56F6-A427-260D-5C1C72ED2D79}"/>
                </a:ext>
              </a:extLst>
            </p:cNvPr>
            <p:cNvSpPr/>
            <p:nvPr/>
          </p:nvSpPr>
          <p:spPr>
            <a:xfrm>
              <a:off x="10815207" y="3059049"/>
              <a:ext cx="1089921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56860CD3-444B-5B71-6236-A41DA9C51174}"/>
                </a:ext>
              </a:extLst>
            </p:cNvPr>
            <p:cNvSpPr/>
            <p:nvPr/>
          </p:nvSpPr>
          <p:spPr bwMode="auto">
            <a:xfrm>
              <a:off x="11040411" y="3212296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" name="台形 5">
              <a:extLst>
                <a:ext uri="{FF2B5EF4-FFF2-40B4-BE49-F238E27FC236}">
                  <a16:creationId xmlns:a16="http://schemas.microsoft.com/office/drawing/2014/main" id="{D73E8B33-5B94-3FE6-D2C8-3C2CE2745420}"/>
                </a:ext>
              </a:extLst>
            </p:cNvPr>
            <p:cNvSpPr/>
            <p:nvPr/>
          </p:nvSpPr>
          <p:spPr bwMode="auto">
            <a:xfrm rot="16200000" flipV="1">
              <a:off x="9584737" y="3781685"/>
              <a:ext cx="2071686" cy="389255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7E2E3624-4DD7-19E4-E8F6-C8F28565D70C}"/>
                </a:ext>
              </a:extLst>
            </p:cNvPr>
            <p:cNvSpPr/>
            <p:nvPr/>
          </p:nvSpPr>
          <p:spPr bwMode="auto">
            <a:xfrm>
              <a:off x="10496877" y="3409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C6892EE2-ECAB-AB48-9ECF-23896C92BB7E}"/>
                </a:ext>
              </a:extLst>
            </p:cNvPr>
            <p:cNvSpPr/>
            <p:nvPr/>
          </p:nvSpPr>
          <p:spPr bwMode="auto">
            <a:xfrm>
              <a:off x="10267796" y="3976312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D1D98F9A-3615-F76F-49AD-ED3CF89C6089}"/>
                </a:ext>
              </a:extLst>
            </p:cNvPr>
            <p:cNvSpPr/>
            <p:nvPr/>
          </p:nvSpPr>
          <p:spPr bwMode="auto">
            <a:xfrm>
              <a:off x="10046977" y="4682147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DC800E60-7FFC-AE9A-ECA1-7BA49A42CD95}"/>
                </a:ext>
              </a:extLst>
            </p:cNvPr>
            <p:cNvSpPr/>
            <p:nvPr/>
          </p:nvSpPr>
          <p:spPr bwMode="auto">
            <a:xfrm>
              <a:off x="10331766" y="556967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FF432AE4-8346-8988-AE32-70034AD77BA4}"/>
                </a:ext>
              </a:extLst>
            </p:cNvPr>
            <p:cNvSpPr/>
            <p:nvPr/>
          </p:nvSpPr>
          <p:spPr bwMode="auto">
            <a:xfrm>
              <a:off x="10517753" y="6201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A5FECE28-3B6A-08CD-16D5-FD4C530A03B2}"/>
                </a:ext>
              </a:extLst>
            </p:cNvPr>
            <p:cNvSpPr/>
            <p:nvPr/>
          </p:nvSpPr>
          <p:spPr bwMode="auto">
            <a:xfrm>
              <a:off x="10261541" y="684024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sp>
        <p:nvSpPr>
          <p:cNvPr id="24" name="フリーフォーム: 図形 23">
            <a:extLst>
              <a:ext uri="{FF2B5EF4-FFF2-40B4-BE49-F238E27FC236}">
                <a16:creationId xmlns:a16="http://schemas.microsoft.com/office/drawing/2014/main" id="{08509CAA-3CBF-6A92-AE57-319CFC48AC95}"/>
              </a:ext>
            </a:extLst>
          </p:cNvPr>
          <p:cNvSpPr/>
          <p:nvPr/>
        </p:nvSpPr>
        <p:spPr>
          <a:xfrm>
            <a:off x="780022" y="270879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DD307918-DD54-A037-8A1A-73B12FC847B5}"/>
              </a:ext>
            </a:extLst>
          </p:cNvPr>
          <p:cNvSpPr txBox="1"/>
          <p:nvPr/>
        </p:nvSpPr>
        <p:spPr>
          <a:xfrm rot="5400000">
            <a:off x="44644" y="7007352"/>
            <a:ext cx="4614545" cy="650044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入室はひとりずつ</a:t>
            </a:r>
          </a:p>
        </p:txBody>
      </p:sp>
    </p:spTree>
    <p:extLst>
      <p:ext uri="{BB962C8B-B14F-4D97-AF65-F5344CB8AC3E}">
        <p14:creationId xmlns:p14="http://schemas.microsoft.com/office/powerpoint/2010/main" val="35628446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43B3A5F-E5FF-D6FD-59A3-8A87B60B42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A209E2C8-9D08-C546-3F96-3A107ED34496}"/>
              </a:ext>
            </a:extLst>
          </p:cNvPr>
          <p:cNvSpPr/>
          <p:nvPr/>
        </p:nvSpPr>
        <p:spPr>
          <a:xfrm>
            <a:off x="3080084" y="65315"/>
            <a:ext cx="3704764" cy="9775372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9DDFD3F6-3786-32B7-96B8-460DDC37669E}"/>
              </a:ext>
            </a:extLst>
          </p:cNvPr>
          <p:cNvSpPr txBox="1"/>
          <p:nvPr/>
        </p:nvSpPr>
        <p:spPr>
          <a:xfrm rot="5400000">
            <a:off x="398191" y="3451874"/>
            <a:ext cx="9116316" cy="3017241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共連れ注意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883419D-2215-2CF6-9196-16703118F98A}"/>
              </a:ext>
            </a:extLst>
          </p:cNvPr>
          <p:cNvGrpSpPr/>
          <p:nvPr/>
        </p:nvGrpSpPr>
        <p:grpSpPr>
          <a:xfrm>
            <a:off x="269166" y="2170399"/>
            <a:ext cx="2504776" cy="7624153"/>
            <a:chOff x="10046977" y="2940470"/>
            <a:chExt cx="1858151" cy="5655927"/>
          </a:xfrm>
        </p:grpSpPr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83F23147-42B7-FAFA-7C81-F99A75E835BA}"/>
                </a:ext>
              </a:extLst>
            </p:cNvPr>
            <p:cNvSpPr/>
            <p:nvPr/>
          </p:nvSpPr>
          <p:spPr>
            <a:xfrm>
              <a:off x="10815207" y="3059049"/>
              <a:ext cx="1089921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0E4316F3-D3D3-E944-D67C-1CD6E7F2F0D8}"/>
                </a:ext>
              </a:extLst>
            </p:cNvPr>
            <p:cNvSpPr/>
            <p:nvPr/>
          </p:nvSpPr>
          <p:spPr bwMode="auto">
            <a:xfrm>
              <a:off x="11040411" y="3212296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" name="台形 5">
              <a:extLst>
                <a:ext uri="{FF2B5EF4-FFF2-40B4-BE49-F238E27FC236}">
                  <a16:creationId xmlns:a16="http://schemas.microsoft.com/office/drawing/2014/main" id="{D19E4D60-DA43-A194-9F85-568BE3F5276B}"/>
                </a:ext>
              </a:extLst>
            </p:cNvPr>
            <p:cNvSpPr/>
            <p:nvPr/>
          </p:nvSpPr>
          <p:spPr bwMode="auto">
            <a:xfrm rot="16200000" flipV="1">
              <a:off x="9584737" y="3781685"/>
              <a:ext cx="2071686" cy="389255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D6DA1FA7-6A7F-FB3C-B6AF-A79A02BE735B}"/>
                </a:ext>
              </a:extLst>
            </p:cNvPr>
            <p:cNvSpPr/>
            <p:nvPr/>
          </p:nvSpPr>
          <p:spPr bwMode="auto">
            <a:xfrm>
              <a:off x="10496877" y="3409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64EA0D45-71E0-349B-C307-3E170C530E81}"/>
                </a:ext>
              </a:extLst>
            </p:cNvPr>
            <p:cNvSpPr/>
            <p:nvPr/>
          </p:nvSpPr>
          <p:spPr bwMode="auto">
            <a:xfrm>
              <a:off x="10267796" y="3976312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63F06C18-E155-E51D-166C-5ABF15E607D1}"/>
                </a:ext>
              </a:extLst>
            </p:cNvPr>
            <p:cNvSpPr/>
            <p:nvPr/>
          </p:nvSpPr>
          <p:spPr bwMode="auto">
            <a:xfrm>
              <a:off x="10046977" y="4682147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BEE1793C-986A-710B-E0A2-454A7B93D03A}"/>
                </a:ext>
              </a:extLst>
            </p:cNvPr>
            <p:cNvSpPr/>
            <p:nvPr/>
          </p:nvSpPr>
          <p:spPr bwMode="auto">
            <a:xfrm>
              <a:off x="10331766" y="556967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42739037-18A1-61D7-5243-2186C63B4D9A}"/>
                </a:ext>
              </a:extLst>
            </p:cNvPr>
            <p:cNvSpPr/>
            <p:nvPr/>
          </p:nvSpPr>
          <p:spPr bwMode="auto">
            <a:xfrm>
              <a:off x="10517753" y="6201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6DDD7F53-36B5-D31B-103F-D732AF80F368}"/>
                </a:ext>
              </a:extLst>
            </p:cNvPr>
            <p:cNvSpPr/>
            <p:nvPr/>
          </p:nvSpPr>
          <p:spPr bwMode="auto">
            <a:xfrm>
              <a:off x="10261541" y="684024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sp>
        <p:nvSpPr>
          <p:cNvPr id="24" name="フリーフォーム: 図形 23">
            <a:extLst>
              <a:ext uri="{FF2B5EF4-FFF2-40B4-BE49-F238E27FC236}">
                <a16:creationId xmlns:a16="http://schemas.microsoft.com/office/drawing/2014/main" id="{AB297CA8-76EB-8018-529F-DE3C8F4E7212}"/>
              </a:ext>
            </a:extLst>
          </p:cNvPr>
          <p:cNvSpPr/>
          <p:nvPr/>
        </p:nvSpPr>
        <p:spPr>
          <a:xfrm>
            <a:off x="780022" y="270879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CCBB84A0-422C-E887-4F5F-9A4D4BB4F1A9}"/>
              </a:ext>
            </a:extLst>
          </p:cNvPr>
          <p:cNvSpPr txBox="1"/>
          <p:nvPr/>
        </p:nvSpPr>
        <p:spPr>
          <a:xfrm rot="5400000">
            <a:off x="44644" y="7007352"/>
            <a:ext cx="4614545" cy="650044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入室はひとりずつ</a:t>
            </a:r>
            <a:endParaRPr lang="ja-JP" altLang="en-US" sz="88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20810723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</Words>
  <Application>Microsoft Office PowerPoint</Application>
  <PresentationFormat>A4 210 x 297 mm</PresentationFormat>
  <Paragraphs>13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popg96_共連れ注意</dc:title>
  <dc:subject>popg96_共連れ注意</dc:subject>
  <dc:creator>でじけろお</dc:creator>
  <cp:lastModifiedBy/>
  <cp:revision>1</cp:revision>
  <dcterms:created xsi:type="dcterms:W3CDTF">2014-12-04T06:28:15Z</dcterms:created>
  <dcterms:modified xsi:type="dcterms:W3CDTF">2024-11-22T15:15:20Z</dcterms:modified>
  <cp:version>1</cp:version>
</cp:coreProperties>
</file>

<file path=docProps/thumbnail.jpeg>
</file>