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4" r:id="rId3"/>
    <p:sldId id="313" r:id="rId4"/>
    <p:sldId id="315" r:id="rId5"/>
    <p:sldId id="311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入室時の共連れに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注意してください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4B80-4F46-813A-2A69-9A497BD27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24D3E-20C2-6BC8-A31F-9A1E06972E06}"/>
              </a:ext>
            </a:extLst>
          </p:cNvPr>
          <p:cNvSpPr txBox="1"/>
          <p:nvPr/>
        </p:nvSpPr>
        <p:spPr>
          <a:xfrm>
            <a:off x="396240" y="888274"/>
            <a:ext cx="9113520" cy="516057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入室時の共連れに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300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973E0-807C-E511-69C7-655020956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E2EB35-704E-2E50-9108-718634EB6BE9}"/>
              </a:ext>
            </a:extLst>
          </p:cNvPr>
          <p:cNvSpPr txBox="1"/>
          <p:nvPr/>
        </p:nvSpPr>
        <p:spPr>
          <a:xfrm>
            <a:off x="343989" y="378823"/>
            <a:ext cx="9218022" cy="316228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入室時の共連れに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注意してください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6443F2-E99D-F801-5E9A-5CACF1B4B519}"/>
              </a:ext>
            </a:extLst>
          </p:cNvPr>
          <p:cNvGrpSpPr/>
          <p:nvPr/>
        </p:nvGrpSpPr>
        <p:grpSpPr>
          <a:xfrm>
            <a:off x="3332820" y="3684275"/>
            <a:ext cx="4306389" cy="2726870"/>
            <a:chOff x="-2824292" y="2455379"/>
            <a:chExt cx="3271693" cy="2071686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F2556F85-0EB5-C7B5-46CD-A1BDE584D368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3C3D1CD8-AADC-2E39-432F-42C71068F3D7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3B1C36E-C830-6916-DECE-E2BC97D4A0D6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33A1C4B-757E-E164-A09D-C89EFD3FB811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B346DFC9-36BF-6E5A-9946-DFC9CE153601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EA30142-EB31-6ADD-7307-B4C7B30BB550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D8B869E-7B5F-0910-4C59-CF6D07E9C3B4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BFF0579-B690-147B-9409-AA8EBB7204FE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平行四辺形 28">
                <a:extLst>
                  <a:ext uri="{FF2B5EF4-FFF2-40B4-BE49-F238E27FC236}">
                    <a16:creationId xmlns:a16="http://schemas.microsoft.com/office/drawing/2014/main" id="{C9E96301-A90E-40FA-D8B7-65A43848BA69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D86F475-30CE-CC77-6FEF-05EC2E9EB530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FDD222A-384C-E17F-6300-5BFA2F202DDA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CCA112D-D3F4-0857-1613-E5E1619CD420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4B07BE4B-2E03-B3E2-38DB-8357FABE9821}"/>
              </a:ext>
            </a:extLst>
          </p:cNvPr>
          <p:cNvSpPr/>
          <p:nvPr/>
        </p:nvSpPr>
        <p:spPr>
          <a:xfrm>
            <a:off x="1820291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98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63B34-A856-0B58-992C-B86D1D669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77258D-7AD2-C29B-9DD8-B3BA49D8CA5D}"/>
              </a:ext>
            </a:extLst>
          </p:cNvPr>
          <p:cNvSpPr/>
          <p:nvPr/>
        </p:nvSpPr>
        <p:spPr>
          <a:xfrm>
            <a:off x="78378" y="75771"/>
            <a:ext cx="9755170" cy="3425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70FE82C-CEC2-EABF-CEDD-6EF49E845932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入室時の共連れに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注意してください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B79D16E-23A3-C10D-85DB-A45C1EB76635}"/>
              </a:ext>
            </a:extLst>
          </p:cNvPr>
          <p:cNvGrpSpPr/>
          <p:nvPr/>
        </p:nvGrpSpPr>
        <p:grpSpPr>
          <a:xfrm>
            <a:off x="1982670" y="3684275"/>
            <a:ext cx="7433266" cy="2726870"/>
            <a:chOff x="-2824292" y="2455379"/>
            <a:chExt cx="5647275" cy="2071686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C6BADAF1-3DCE-2779-C669-F157F0A79350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3DA937F0-EF6D-C742-B1D0-A01EDD8F6B37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6EDF957-4907-9645-32C4-05A1448E2EB2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CF11D14-14C3-9B82-A394-115AC87324CF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0A546E2E-E099-8F6F-90AE-9F5FDB9A18EC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ABBCC890-2A30-1BFA-EECD-9AFADC70C63E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FFD4CB40-7625-8B6C-A73A-F2EB035CF976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B807D79-B185-4661-780F-2C69FA2F7C6C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平行四辺形 40">
                <a:extLst>
                  <a:ext uri="{FF2B5EF4-FFF2-40B4-BE49-F238E27FC236}">
                    <a16:creationId xmlns:a16="http://schemas.microsoft.com/office/drawing/2014/main" id="{0FD97480-758E-3BE4-E925-479837D8E272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0C238E5-1676-8BDA-A80A-C3BE9A5D6848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FD248B2-B898-2485-64FB-42706F0673DF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93BC191-8473-539E-BAE0-37CE91C52B07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71F16A5-7FC0-6AD0-4BEE-695C5D26B10C}"/>
                </a:ext>
              </a:extLst>
            </p:cNvPr>
            <p:cNvSpPr/>
            <p:nvPr/>
          </p:nvSpPr>
          <p:spPr bwMode="auto">
            <a:xfrm>
              <a:off x="16505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B374CF56-C421-3645-B398-4AFAC55379CD}"/>
                </a:ext>
              </a:extLst>
            </p:cNvPr>
            <p:cNvSpPr/>
            <p:nvPr/>
          </p:nvSpPr>
          <p:spPr bwMode="auto">
            <a:xfrm>
              <a:off x="6369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B1B514B-A849-F5CB-CED1-588C26C2457D}"/>
                </a:ext>
              </a:extLst>
            </p:cNvPr>
            <p:cNvSpPr/>
            <p:nvPr/>
          </p:nvSpPr>
          <p:spPr bwMode="auto">
            <a:xfrm>
              <a:off x="11195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83A145D-48BA-18AF-83FA-4DF0F73EFFFA}"/>
                </a:ext>
              </a:extLst>
            </p:cNvPr>
            <p:cNvSpPr/>
            <p:nvPr/>
          </p:nvSpPr>
          <p:spPr bwMode="auto">
            <a:xfrm>
              <a:off x="1594144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95CC92C-275F-EDE7-B0B5-BC0A7EA50280}"/>
                </a:ext>
              </a:extLst>
            </p:cNvPr>
            <p:cNvSpPr/>
            <p:nvPr/>
          </p:nvSpPr>
          <p:spPr bwMode="auto">
            <a:xfrm>
              <a:off x="206606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D9D8A550-5618-1B4F-EB1F-20CE40AF800C}"/>
              </a:ext>
            </a:extLst>
          </p:cNvPr>
          <p:cNvSpPr/>
          <p:nvPr/>
        </p:nvSpPr>
        <p:spPr>
          <a:xfrm>
            <a:off x="490985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83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9411F5-5B8F-CD6E-AD9B-0A2036634468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B21973-B4A5-E220-51D7-24DE0077346B}"/>
              </a:ext>
            </a:extLst>
          </p:cNvPr>
          <p:cNvSpPr txBox="1"/>
          <p:nvPr/>
        </p:nvSpPr>
        <p:spPr>
          <a:xfrm>
            <a:off x="3456300" y="382485"/>
            <a:ext cx="5962020" cy="60930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入室時の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共連れに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注意して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E705FC-82AB-52B1-EEA3-79510B18BA31}"/>
              </a:ext>
            </a:extLst>
          </p:cNvPr>
          <p:cNvSpPr txBox="1"/>
          <p:nvPr/>
        </p:nvSpPr>
        <p:spPr>
          <a:xfrm rot="21023796">
            <a:off x="387802" y="461015"/>
            <a:ext cx="2367160" cy="9974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ひとりずつ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入室！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099A21-83AE-C1F0-2301-EB8BA3F3DA1E}"/>
              </a:ext>
            </a:extLst>
          </p:cNvPr>
          <p:cNvGrpSpPr/>
          <p:nvPr/>
        </p:nvGrpSpPr>
        <p:grpSpPr>
          <a:xfrm>
            <a:off x="318205" y="1665715"/>
            <a:ext cx="2504776" cy="4715057"/>
            <a:chOff x="10046977" y="2940470"/>
            <a:chExt cx="1858151" cy="3497834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C91A00BC-5D50-0EF3-037B-052BD800E4F4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2988B48-0826-039B-9B3F-A84268F55BCD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台形 23">
              <a:extLst>
                <a:ext uri="{FF2B5EF4-FFF2-40B4-BE49-F238E27FC236}">
                  <a16:creationId xmlns:a16="http://schemas.microsoft.com/office/drawing/2014/main" id="{2BE07B60-493A-DB0B-69A4-7C9D7FD42F17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1769627-FFE3-9B5E-1606-8BE7B0A90731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748E408-F024-6807-EC04-7050A9BB8C24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298B227-0637-D16B-CC7D-21AF8BA6C527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9FD14CE2-D8A1-1C19-8897-E9A2A0592CCD}"/>
              </a:ext>
            </a:extLst>
          </p:cNvPr>
          <p:cNvSpPr/>
          <p:nvPr/>
        </p:nvSpPr>
        <p:spPr>
          <a:xfrm>
            <a:off x="940830" y="482432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04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A38DB-AD29-DC95-D589-7546C3C3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665ADDC-7C5A-570E-00B7-DD3B13EC7E90}"/>
              </a:ext>
            </a:extLst>
          </p:cNvPr>
          <p:cNvSpPr/>
          <p:nvPr/>
        </p:nvSpPr>
        <p:spPr>
          <a:xfrm flipH="1">
            <a:off x="3111499" y="76200"/>
            <a:ext cx="6685643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D79934-B114-D8DB-231D-77A27EC9A18D}"/>
              </a:ext>
            </a:extLst>
          </p:cNvPr>
          <p:cNvSpPr txBox="1"/>
          <p:nvPr/>
        </p:nvSpPr>
        <p:spPr>
          <a:xfrm>
            <a:off x="3456300" y="382485"/>
            <a:ext cx="5962020" cy="60930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入室時の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注意して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05D7F2F-5D2F-B676-5177-862DA63A9777}"/>
              </a:ext>
            </a:extLst>
          </p:cNvPr>
          <p:cNvSpPr txBox="1"/>
          <p:nvPr/>
        </p:nvSpPr>
        <p:spPr>
          <a:xfrm rot="21023796">
            <a:off x="387802" y="461015"/>
            <a:ext cx="2367160" cy="9974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ひとりずつ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入室！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9535C9A-F17A-45AD-49B9-8097FD936FFC}"/>
              </a:ext>
            </a:extLst>
          </p:cNvPr>
          <p:cNvGrpSpPr/>
          <p:nvPr/>
        </p:nvGrpSpPr>
        <p:grpSpPr>
          <a:xfrm>
            <a:off x="318205" y="1665715"/>
            <a:ext cx="2504776" cy="4715057"/>
            <a:chOff x="10046977" y="2940470"/>
            <a:chExt cx="1858151" cy="349783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E50B3A0-5B2E-F414-41FF-01AF50917D4C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D874B1C-B090-1802-6EC4-433CEF08C0CC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36470563-50CF-3E7D-FA64-96B5F9BAB556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31B085F-05E5-9050-DC23-46EE9F65E44F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4F06D26-B3E7-40D0-A61A-214F119A9947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22A297D-C79B-6B16-491A-A17082216C99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CA1D6086-7F0E-2384-E950-4E962519CC7B}"/>
              </a:ext>
            </a:extLst>
          </p:cNvPr>
          <p:cNvSpPr/>
          <p:nvPr/>
        </p:nvSpPr>
        <p:spPr>
          <a:xfrm>
            <a:off x="940830" y="482432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1559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popg97_入室時の共連れに注意してください</dc:title>
  <dc:subject>popg97_入室時の共連れに注意してください</dc:subject>
  <dc:creator>でじけろお</dc:creator>
  <cp:lastModifiedBy/>
  <cp:revision>1</cp:revision>
  <dcterms:created xsi:type="dcterms:W3CDTF">2014-12-04T06:28:23Z</dcterms:created>
  <dcterms:modified xsi:type="dcterms:W3CDTF">2024-11-22T15:21:59Z</dcterms:modified>
  <cp:version>1</cp:version>
</cp:coreProperties>
</file>