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05" r:id="rId3"/>
    <p:sldId id="302" r:id="rId4"/>
    <p:sldId id="306" r:id="rId5"/>
    <p:sldId id="298" r:id="rId6"/>
    <p:sldId id="30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CC9900"/>
    <a:srgbClr val="FFCC99"/>
    <a:srgbClr val="FF6600"/>
    <a:srgbClr val="CC66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23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E6B8E73-ADF8-7F22-5AAC-58C40860EDD6}"/>
              </a:ext>
            </a:extLst>
          </p:cNvPr>
          <p:cNvSpPr txBox="1"/>
          <p:nvPr/>
        </p:nvSpPr>
        <p:spPr>
          <a:xfrm rot="5400000">
            <a:off x="-730583" y="2805893"/>
            <a:ext cx="8357620" cy="428202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入室時の共連れに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effectLst/>
              </a:rPr>
              <a:t>注意してください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BE152C-68B2-389D-7D40-B66B3DB3A3B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324477C-0C1F-505F-6B86-7844AF49894E}"/>
              </a:ext>
            </a:extLst>
          </p:cNvPr>
          <p:cNvSpPr txBox="1"/>
          <p:nvPr/>
        </p:nvSpPr>
        <p:spPr>
          <a:xfrm rot="5400000">
            <a:off x="-1144319" y="2732741"/>
            <a:ext cx="9125716" cy="442833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入室時の共連れに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注意してください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0214799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39A2586-1397-53E7-B280-2DCEE0E891C6}"/>
              </a:ext>
            </a:extLst>
          </p:cNvPr>
          <p:cNvSpPr txBox="1"/>
          <p:nvPr/>
        </p:nvSpPr>
        <p:spPr>
          <a:xfrm>
            <a:off x="563444" y="486460"/>
            <a:ext cx="5745916" cy="594768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入室時の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共連れに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注意して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ください</a:t>
            </a: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77C10671-5E29-389A-6B7C-884163139EAA}"/>
              </a:ext>
            </a:extLst>
          </p:cNvPr>
          <p:cNvGrpSpPr/>
          <p:nvPr/>
        </p:nvGrpSpPr>
        <p:grpSpPr>
          <a:xfrm>
            <a:off x="2078850" y="7041665"/>
            <a:ext cx="4306389" cy="2726870"/>
            <a:chOff x="-2824292" y="2455379"/>
            <a:chExt cx="3271693" cy="2071686"/>
          </a:xfrm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FC827934-5953-15C1-AD52-71C953735BFA}"/>
                </a:ext>
              </a:extLst>
            </p:cNvPr>
            <p:cNvSpPr/>
            <p:nvPr/>
          </p:nvSpPr>
          <p:spPr>
            <a:xfrm>
              <a:off x="-2800491" y="2592308"/>
              <a:ext cx="1102990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34" name="台形 33">
              <a:extLst>
                <a:ext uri="{FF2B5EF4-FFF2-40B4-BE49-F238E27FC236}">
                  <a16:creationId xmlns:a16="http://schemas.microsoft.com/office/drawing/2014/main" id="{4FD6A33F-A6EF-E1B3-EC3F-ADB77E65B03B}"/>
                </a:ext>
              </a:extLst>
            </p:cNvPr>
            <p:cNvSpPr/>
            <p:nvPr/>
          </p:nvSpPr>
          <p:spPr bwMode="auto">
            <a:xfrm rot="16200000">
              <a:off x="-3670019" y="3301106"/>
              <a:ext cx="2071686" cy="380231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5367910C-167B-9948-BBC1-0C6B8CEC3792}"/>
                </a:ext>
              </a:extLst>
            </p:cNvPr>
            <p:cNvGrpSpPr/>
            <p:nvPr/>
          </p:nvGrpSpPr>
          <p:grpSpPr>
            <a:xfrm>
              <a:off x="-2240660" y="2707209"/>
              <a:ext cx="950497" cy="1747783"/>
              <a:chOff x="4893995" y="4866209"/>
              <a:chExt cx="950497" cy="1747783"/>
            </a:xfrm>
          </p:grpSpPr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CBBAE5FE-C04F-35E7-19D5-A65674AFF81E}"/>
                  </a:ext>
                </a:extLst>
              </p:cNvPr>
              <p:cNvSpPr/>
              <p:nvPr/>
            </p:nvSpPr>
            <p:spPr bwMode="auto">
              <a:xfrm>
                <a:off x="4996615" y="5545204"/>
                <a:ext cx="847877" cy="1068788"/>
              </a:xfrm>
              <a:custGeom>
                <a:avLst/>
                <a:gdLst>
                  <a:gd name="connsiteX0" fmla="*/ 421411 w 847877"/>
                  <a:gd name="connsiteY0" fmla="*/ 0 h 1068788"/>
                  <a:gd name="connsiteX1" fmla="*/ 485377 w 847877"/>
                  <a:gd name="connsiteY1" fmla="*/ 12914 h 1068788"/>
                  <a:gd name="connsiteX2" fmla="*/ 533386 w 847877"/>
                  <a:gd name="connsiteY2" fmla="*/ 45283 h 1068788"/>
                  <a:gd name="connsiteX3" fmla="*/ 545615 w 847877"/>
                  <a:gd name="connsiteY3" fmla="*/ 50348 h 1068788"/>
                  <a:gd name="connsiteX4" fmla="*/ 712105 w 847877"/>
                  <a:gd name="connsiteY4" fmla="*/ 216836 h 1068788"/>
                  <a:gd name="connsiteX5" fmla="*/ 713346 w 847877"/>
                  <a:gd name="connsiteY5" fmla="*/ 219834 h 1068788"/>
                  <a:gd name="connsiteX6" fmla="*/ 718299 w 847877"/>
                  <a:gd name="connsiteY6" fmla="*/ 225449 h 1068788"/>
                  <a:gd name="connsiteX7" fmla="*/ 840724 w 847877"/>
                  <a:gd name="connsiteY7" fmla="*/ 437496 h 1068788"/>
                  <a:gd name="connsiteX8" fmla="*/ 821204 w 847877"/>
                  <a:gd name="connsiteY8" fmla="*/ 510344 h 1068788"/>
                  <a:gd name="connsiteX9" fmla="*/ 821206 w 847877"/>
                  <a:gd name="connsiteY9" fmla="*/ 510345 h 1068788"/>
                  <a:gd name="connsiteX10" fmla="*/ 748357 w 847877"/>
                  <a:gd name="connsiteY10" fmla="*/ 490825 h 1068788"/>
                  <a:gd name="connsiteX11" fmla="*/ 629648 w 847877"/>
                  <a:gd name="connsiteY11" fmla="*/ 285215 h 1068788"/>
                  <a:gd name="connsiteX12" fmla="*/ 585744 w 847877"/>
                  <a:gd name="connsiteY12" fmla="*/ 241312 h 1068788"/>
                  <a:gd name="connsiteX13" fmla="*/ 585744 w 847877"/>
                  <a:gd name="connsiteY13" fmla="*/ 512319 h 1068788"/>
                  <a:gd name="connsiteX14" fmla="*/ 578356 w 847877"/>
                  <a:gd name="connsiteY14" fmla="*/ 561187 h 1068788"/>
                  <a:gd name="connsiteX15" fmla="*/ 571728 w 847877"/>
                  <a:gd name="connsiteY15" fmla="*/ 574974 h 1068788"/>
                  <a:gd name="connsiteX16" fmla="*/ 693957 w 847877"/>
                  <a:gd name="connsiteY16" fmla="*/ 843990 h 1068788"/>
                  <a:gd name="connsiteX17" fmla="*/ 831375 w 847877"/>
                  <a:gd name="connsiteY17" fmla="*/ 1007497 h 1068788"/>
                  <a:gd name="connsiteX18" fmla="*/ 770084 w 847877"/>
                  <a:gd name="connsiteY18" fmla="*/ 1068788 h 1068788"/>
                  <a:gd name="connsiteX19" fmla="*/ 585592 w 847877"/>
                  <a:gd name="connsiteY19" fmla="*/ 913733 h 1068788"/>
                  <a:gd name="connsiteX20" fmla="*/ 585380 w 847877"/>
                  <a:gd name="connsiteY20" fmla="*/ 913855 h 1068788"/>
                  <a:gd name="connsiteX21" fmla="*/ 584845 w 847877"/>
                  <a:gd name="connsiteY21" fmla="*/ 913105 h 1068788"/>
                  <a:gd name="connsiteX22" fmla="*/ 583458 w 847877"/>
                  <a:gd name="connsiteY22" fmla="*/ 911940 h 1068788"/>
                  <a:gd name="connsiteX23" fmla="*/ 583781 w 847877"/>
                  <a:gd name="connsiteY23" fmla="*/ 911618 h 1068788"/>
                  <a:gd name="connsiteX24" fmla="*/ 428143 w 847877"/>
                  <a:gd name="connsiteY24" fmla="*/ 693945 h 1068788"/>
                  <a:gd name="connsiteX25" fmla="*/ 197435 w 847877"/>
                  <a:gd name="connsiteY25" fmla="*/ 883686 h 1068788"/>
                  <a:gd name="connsiteX26" fmla="*/ 75066 w 847877"/>
                  <a:gd name="connsiteY26" fmla="*/ 1058740 h 1068788"/>
                  <a:gd name="connsiteX27" fmla="*/ 0 w 847877"/>
                  <a:gd name="connsiteY27" fmla="*/ 1015401 h 1068788"/>
                  <a:gd name="connsiteX28" fmla="*/ 102021 w 847877"/>
                  <a:gd name="connsiteY28" fmla="*/ 797064 h 1068788"/>
                  <a:gd name="connsiteX29" fmla="*/ 101849 w 847877"/>
                  <a:gd name="connsiteY29" fmla="*/ 796891 h 1068788"/>
                  <a:gd name="connsiteX30" fmla="*/ 102434 w 847877"/>
                  <a:gd name="connsiteY30" fmla="*/ 796180 h 1068788"/>
                  <a:gd name="connsiteX31" fmla="*/ 103201 w 847877"/>
                  <a:gd name="connsiteY31" fmla="*/ 794539 h 1068788"/>
                  <a:gd name="connsiteX32" fmla="*/ 103595 w 847877"/>
                  <a:gd name="connsiteY32" fmla="*/ 794767 h 1068788"/>
                  <a:gd name="connsiteX33" fmla="*/ 275979 w 847877"/>
                  <a:gd name="connsiteY33" fmla="*/ 585164 h 1068788"/>
                  <a:gd name="connsiteX34" fmla="*/ 269992 w 847877"/>
                  <a:gd name="connsiteY34" fmla="*/ 576285 h 1068788"/>
                  <a:gd name="connsiteX35" fmla="*/ 257078 w 847877"/>
                  <a:gd name="connsiteY35" fmla="*/ 512319 h 1068788"/>
                  <a:gd name="connsiteX36" fmla="*/ 257078 w 847877"/>
                  <a:gd name="connsiteY36" fmla="*/ 333398 h 1068788"/>
                  <a:gd name="connsiteX37" fmla="*/ 224642 w 847877"/>
                  <a:gd name="connsiteY37" fmla="*/ 389578 h 1068788"/>
                  <a:gd name="connsiteX38" fmla="*/ 213530 w 847877"/>
                  <a:gd name="connsiteY38" fmla="*/ 398105 h 1068788"/>
                  <a:gd name="connsiteX39" fmla="*/ 205813 w 847877"/>
                  <a:gd name="connsiteY39" fmla="*/ 408160 h 1068788"/>
                  <a:gd name="connsiteX40" fmla="*/ 196220 w 847877"/>
                  <a:gd name="connsiteY40" fmla="*/ 411386 h 1068788"/>
                  <a:gd name="connsiteX41" fmla="*/ 193815 w 847877"/>
                  <a:gd name="connsiteY41" fmla="*/ 413231 h 1068788"/>
                  <a:gd name="connsiteX42" fmla="*/ 189925 w 847877"/>
                  <a:gd name="connsiteY42" fmla="*/ 413502 h 1068788"/>
                  <a:gd name="connsiteX43" fmla="*/ 186706 w 847877"/>
                  <a:gd name="connsiteY43" fmla="*/ 414586 h 1068788"/>
                  <a:gd name="connsiteX44" fmla="*/ 180553 w 847877"/>
                  <a:gd name="connsiteY44" fmla="*/ 414157 h 1068788"/>
                  <a:gd name="connsiteX45" fmla="*/ 174400 w 847877"/>
                  <a:gd name="connsiteY45" fmla="*/ 414586 h 1068788"/>
                  <a:gd name="connsiteX46" fmla="*/ 171181 w 847877"/>
                  <a:gd name="connsiteY46" fmla="*/ 413503 h 1068788"/>
                  <a:gd name="connsiteX47" fmla="*/ 167290 w 847877"/>
                  <a:gd name="connsiteY47" fmla="*/ 413232 h 1068788"/>
                  <a:gd name="connsiteX48" fmla="*/ 164885 w 847877"/>
                  <a:gd name="connsiteY48" fmla="*/ 411386 h 1068788"/>
                  <a:gd name="connsiteX49" fmla="*/ 155292 w 847877"/>
                  <a:gd name="connsiteY49" fmla="*/ 408160 h 1068788"/>
                  <a:gd name="connsiteX50" fmla="*/ 147576 w 847877"/>
                  <a:gd name="connsiteY50" fmla="*/ 398105 h 1068788"/>
                  <a:gd name="connsiteX51" fmla="*/ 136463 w 847877"/>
                  <a:gd name="connsiteY51" fmla="*/ 389578 h 1068788"/>
                  <a:gd name="connsiteX52" fmla="*/ 10502 w 847877"/>
                  <a:gd name="connsiteY52" fmla="*/ 171406 h 1068788"/>
                  <a:gd name="connsiteX53" fmla="*/ 29085 w 847877"/>
                  <a:gd name="connsiteY53" fmla="*/ 102057 h 1068788"/>
                  <a:gd name="connsiteX54" fmla="*/ 48193 w 847877"/>
                  <a:gd name="connsiteY54" fmla="*/ 95631 h 1068788"/>
                  <a:gd name="connsiteX55" fmla="*/ 98435 w 847877"/>
                  <a:gd name="connsiteY55" fmla="*/ 120638 h 1068788"/>
                  <a:gd name="connsiteX56" fmla="*/ 180553 w 847877"/>
                  <a:gd name="connsiteY56" fmla="*/ 262871 h 1068788"/>
                  <a:gd name="connsiteX57" fmla="*/ 262671 w 847877"/>
                  <a:gd name="connsiteY57" fmla="*/ 120639 h 1068788"/>
                  <a:gd name="connsiteX58" fmla="*/ 266492 w 847877"/>
                  <a:gd name="connsiteY58" fmla="*/ 117707 h 1068788"/>
                  <a:gd name="connsiteX59" fmla="*/ 269992 w 847877"/>
                  <a:gd name="connsiteY59" fmla="*/ 100367 h 1068788"/>
                  <a:gd name="connsiteX60" fmla="*/ 421411 w 847877"/>
                  <a:gd name="connsiteY60" fmla="*/ 0 h 10687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</a:cxnLst>
                <a:rect l="l" t="t" r="r" b="b"/>
                <a:pathLst>
                  <a:path w="847877" h="1068788">
                    <a:moveTo>
                      <a:pt x="421411" y="0"/>
                    </a:moveTo>
                    <a:cubicBezTo>
                      <a:pt x="444101" y="0"/>
                      <a:pt x="465717" y="4599"/>
                      <a:pt x="485377" y="12914"/>
                    </a:cubicBezTo>
                    <a:lnTo>
                      <a:pt x="533386" y="45283"/>
                    </a:lnTo>
                    <a:lnTo>
                      <a:pt x="545615" y="50348"/>
                    </a:lnTo>
                    <a:lnTo>
                      <a:pt x="712105" y="216836"/>
                    </a:lnTo>
                    <a:lnTo>
                      <a:pt x="713346" y="219834"/>
                    </a:lnTo>
                    <a:lnTo>
                      <a:pt x="718299" y="225449"/>
                    </a:lnTo>
                    <a:lnTo>
                      <a:pt x="840724" y="437496"/>
                    </a:lnTo>
                    <a:cubicBezTo>
                      <a:pt x="855451" y="463003"/>
                      <a:pt x="846711" y="495618"/>
                      <a:pt x="821204" y="510344"/>
                    </a:cubicBezTo>
                    <a:lnTo>
                      <a:pt x="821206" y="510345"/>
                    </a:lnTo>
                    <a:cubicBezTo>
                      <a:pt x="795699" y="525071"/>
                      <a:pt x="763083" y="516332"/>
                      <a:pt x="748357" y="490825"/>
                    </a:cubicBezTo>
                    <a:lnTo>
                      <a:pt x="629648" y="285215"/>
                    </a:lnTo>
                    <a:lnTo>
                      <a:pt x="585744" y="241312"/>
                    </a:lnTo>
                    <a:lnTo>
                      <a:pt x="585744" y="512319"/>
                    </a:lnTo>
                    <a:cubicBezTo>
                      <a:pt x="585744" y="529337"/>
                      <a:pt x="583158" y="545750"/>
                      <a:pt x="578356" y="561187"/>
                    </a:cubicBezTo>
                    <a:lnTo>
                      <a:pt x="571728" y="574974"/>
                    </a:lnTo>
                    <a:lnTo>
                      <a:pt x="693957" y="843990"/>
                    </a:lnTo>
                    <a:lnTo>
                      <a:pt x="831375" y="1007497"/>
                    </a:lnTo>
                    <a:lnTo>
                      <a:pt x="770084" y="1068788"/>
                    </a:lnTo>
                    <a:lnTo>
                      <a:pt x="585592" y="913733"/>
                    </a:lnTo>
                    <a:lnTo>
                      <a:pt x="585380" y="913855"/>
                    </a:lnTo>
                    <a:lnTo>
                      <a:pt x="584845" y="913105"/>
                    </a:lnTo>
                    <a:lnTo>
                      <a:pt x="583458" y="911940"/>
                    </a:lnTo>
                    <a:lnTo>
                      <a:pt x="583781" y="911618"/>
                    </a:lnTo>
                    <a:lnTo>
                      <a:pt x="428143" y="693945"/>
                    </a:lnTo>
                    <a:lnTo>
                      <a:pt x="197435" y="883686"/>
                    </a:lnTo>
                    <a:lnTo>
                      <a:pt x="75066" y="1058740"/>
                    </a:lnTo>
                    <a:lnTo>
                      <a:pt x="0" y="1015401"/>
                    </a:lnTo>
                    <a:lnTo>
                      <a:pt x="102021" y="797064"/>
                    </a:lnTo>
                    <a:lnTo>
                      <a:pt x="101849" y="796891"/>
                    </a:lnTo>
                    <a:lnTo>
                      <a:pt x="102434" y="796180"/>
                    </a:lnTo>
                    <a:lnTo>
                      <a:pt x="103201" y="794539"/>
                    </a:lnTo>
                    <a:lnTo>
                      <a:pt x="103595" y="794767"/>
                    </a:lnTo>
                    <a:lnTo>
                      <a:pt x="275979" y="585164"/>
                    </a:lnTo>
                    <a:lnTo>
                      <a:pt x="269992" y="576285"/>
                    </a:lnTo>
                    <a:cubicBezTo>
                      <a:pt x="261677" y="556625"/>
                      <a:pt x="257078" y="535009"/>
                      <a:pt x="257078" y="512319"/>
                    </a:cubicBezTo>
                    <a:lnTo>
                      <a:pt x="257078" y="333398"/>
                    </a:lnTo>
                    <a:lnTo>
                      <a:pt x="224642" y="389578"/>
                    </a:lnTo>
                    <a:lnTo>
                      <a:pt x="213530" y="398105"/>
                    </a:lnTo>
                    <a:lnTo>
                      <a:pt x="205813" y="408160"/>
                    </a:lnTo>
                    <a:lnTo>
                      <a:pt x="196220" y="411386"/>
                    </a:lnTo>
                    <a:lnTo>
                      <a:pt x="193815" y="413231"/>
                    </a:lnTo>
                    <a:lnTo>
                      <a:pt x="189925" y="413502"/>
                    </a:lnTo>
                    <a:lnTo>
                      <a:pt x="186706" y="414586"/>
                    </a:lnTo>
                    <a:lnTo>
                      <a:pt x="180553" y="414157"/>
                    </a:lnTo>
                    <a:lnTo>
                      <a:pt x="174400" y="414586"/>
                    </a:lnTo>
                    <a:lnTo>
                      <a:pt x="171181" y="413503"/>
                    </a:lnTo>
                    <a:lnTo>
                      <a:pt x="167290" y="413232"/>
                    </a:lnTo>
                    <a:lnTo>
                      <a:pt x="164885" y="411386"/>
                    </a:lnTo>
                    <a:lnTo>
                      <a:pt x="155292" y="408160"/>
                    </a:lnTo>
                    <a:lnTo>
                      <a:pt x="147576" y="398105"/>
                    </a:lnTo>
                    <a:lnTo>
                      <a:pt x="136463" y="389578"/>
                    </a:lnTo>
                    <a:lnTo>
                      <a:pt x="10502" y="171406"/>
                    </a:lnTo>
                    <a:cubicBezTo>
                      <a:pt x="-3517" y="147125"/>
                      <a:pt x="4804" y="116075"/>
                      <a:pt x="29085" y="102057"/>
                    </a:cubicBezTo>
                    <a:cubicBezTo>
                      <a:pt x="35155" y="98552"/>
                      <a:pt x="41649" y="96443"/>
                      <a:pt x="48193" y="95631"/>
                    </a:cubicBezTo>
                    <a:cubicBezTo>
                      <a:pt x="67826" y="93195"/>
                      <a:pt x="87921" y="102427"/>
                      <a:pt x="98435" y="120638"/>
                    </a:cubicBezTo>
                    <a:lnTo>
                      <a:pt x="180553" y="262871"/>
                    </a:lnTo>
                    <a:lnTo>
                      <a:pt x="262671" y="120639"/>
                    </a:lnTo>
                    <a:lnTo>
                      <a:pt x="266492" y="117707"/>
                    </a:lnTo>
                    <a:lnTo>
                      <a:pt x="269992" y="100367"/>
                    </a:lnTo>
                    <a:cubicBezTo>
                      <a:pt x="294939" y="41386"/>
                      <a:pt x="353342" y="0"/>
                      <a:pt x="42141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台形 39">
                <a:extLst>
                  <a:ext uri="{FF2B5EF4-FFF2-40B4-BE49-F238E27FC236}">
                    <a16:creationId xmlns:a16="http://schemas.microsoft.com/office/drawing/2014/main" id="{3FD8FEA1-9B88-943F-CED3-5EF81DFE572F}"/>
                  </a:ext>
                </a:extLst>
              </p:cNvPr>
              <p:cNvSpPr/>
              <p:nvPr/>
            </p:nvSpPr>
            <p:spPr bwMode="auto">
              <a:xfrm>
                <a:off x="5352317" y="5468098"/>
                <a:ext cx="125424" cy="103334"/>
              </a:xfrm>
              <a:prstGeom prst="trapezoid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楕円 40">
                <a:extLst>
                  <a:ext uri="{FF2B5EF4-FFF2-40B4-BE49-F238E27FC236}">
                    <a16:creationId xmlns:a16="http://schemas.microsoft.com/office/drawing/2014/main" id="{9E9F7D04-2DD9-9B69-6F9E-415EF05E618C}"/>
                  </a:ext>
                </a:extLst>
              </p:cNvPr>
              <p:cNvSpPr/>
              <p:nvPr/>
            </p:nvSpPr>
            <p:spPr bwMode="auto">
              <a:xfrm>
                <a:off x="5129637" y="4866209"/>
                <a:ext cx="575542" cy="663596"/>
              </a:xfrm>
              <a:prstGeom prst="ellipse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DA9585B6-5E42-19DA-D8CE-D175C329F284}"/>
                  </a:ext>
                </a:extLst>
              </p:cNvPr>
              <p:cNvSpPr/>
              <p:nvPr/>
            </p:nvSpPr>
            <p:spPr bwMode="auto">
              <a:xfrm>
                <a:off x="5014913" y="5517356"/>
                <a:ext cx="461962" cy="145551"/>
              </a:xfrm>
              <a:custGeom>
                <a:avLst/>
                <a:gdLst>
                  <a:gd name="connsiteX0" fmla="*/ 0 w 423862"/>
                  <a:gd name="connsiteY0" fmla="*/ 0 h 145551"/>
                  <a:gd name="connsiteX1" fmla="*/ 180975 w 423862"/>
                  <a:gd name="connsiteY1" fmla="*/ 145257 h 145551"/>
                  <a:gd name="connsiteX2" fmla="*/ 423862 w 423862"/>
                  <a:gd name="connsiteY2" fmla="*/ 40482 h 145551"/>
                  <a:gd name="connsiteX3" fmla="*/ 423862 w 423862"/>
                  <a:gd name="connsiteY3" fmla="*/ 40482 h 145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23862" h="145551">
                    <a:moveTo>
                      <a:pt x="0" y="0"/>
                    </a:moveTo>
                    <a:cubicBezTo>
                      <a:pt x="55165" y="69255"/>
                      <a:pt x="110331" y="138510"/>
                      <a:pt x="180975" y="145257"/>
                    </a:cubicBezTo>
                    <a:cubicBezTo>
                      <a:pt x="251619" y="152004"/>
                      <a:pt x="423862" y="40482"/>
                      <a:pt x="423862" y="40482"/>
                    </a:cubicBezTo>
                    <a:lnTo>
                      <a:pt x="423862" y="40482"/>
                    </a:lnTo>
                  </a:path>
                </a:pathLst>
              </a:custGeom>
              <a:noFill/>
              <a:ln w="12700" cap="rnd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0F41F400-5D12-3AF7-925F-3194563460CE}"/>
                  </a:ext>
                </a:extLst>
              </p:cNvPr>
              <p:cNvSpPr/>
              <p:nvPr/>
            </p:nvSpPr>
            <p:spPr bwMode="auto">
              <a:xfrm>
                <a:off x="4986337" y="5529262"/>
                <a:ext cx="378619" cy="50007"/>
              </a:xfrm>
              <a:custGeom>
                <a:avLst/>
                <a:gdLst>
                  <a:gd name="connsiteX0" fmla="*/ 0 w 423862"/>
                  <a:gd name="connsiteY0" fmla="*/ 0 h 145551"/>
                  <a:gd name="connsiteX1" fmla="*/ 180975 w 423862"/>
                  <a:gd name="connsiteY1" fmla="*/ 145257 h 145551"/>
                  <a:gd name="connsiteX2" fmla="*/ 423862 w 423862"/>
                  <a:gd name="connsiteY2" fmla="*/ 40482 h 145551"/>
                  <a:gd name="connsiteX3" fmla="*/ 423862 w 423862"/>
                  <a:gd name="connsiteY3" fmla="*/ 40482 h 145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23862" h="145551">
                    <a:moveTo>
                      <a:pt x="0" y="0"/>
                    </a:moveTo>
                    <a:cubicBezTo>
                      <a:pt x="55165" y="69255"/>
                      <a:pt x="110331" y="138510"/>
                      <a:pt x="180975" y="145257"/>
                    </a:cubicBezTo>
                    <a:cubicBezTo>
                      <a:pt x="251619" y="152004"/>
                      <a:pt x="423862" y="40482"/>
                      <a:pt x="423862" y="40482"/>
                    </a:cubicBezTo>
                    <a:lnTo>
                      <a:pt x="423862" y="40482"/>
                    </a:lnTo>
                  </a:path>
                </a:pathLst>
              </a:custGeom>
              <a:noFill/>
              <a:ln w="12700" cap="rnd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平行四辺形 43">
                <a:extLst>
                  <a:ext uri="{FF2B5EF4-FFF2-40B4-BE49-F238E27FC236}">
                    <a16:creationId xmlns:a16="http://schemas.microsoft.com/office/drawing/2014/main" id="{FEC66D4A-F0FC-2991-3FBF-7639F37551D9}"/>
                  </a:ext>
                </a:extLst>
              </p:cNvPr>
              <p:cNvSpPr/>
              <p:nvPr/>
            </p:nvSpPr>
            <p:spPr bwMode="auto">
              <a:xfrm rot="20700000">
                <a:off x="4893995" y="5519833"/>
                <a:ext cx="252488" cy="135015"/>
              </a:xfrm>
              <a:prstGeom prst="parallelogram">
                <a:avLst/>
              </a:prstGeom>
              <a:solidFill>
                <a:srgbClr val="00B0F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442F896D-5E17-57AC-FE1E-4FAD9281B770}"/>
                </a:ext>
              </a:extLst>
            </p:cNvPr>
            <p:cNvSpPr/>
            <p:nvPr/>
          </p:nvSpPr>
          <p:spPr bwMode="auto">
            <a:xfrm>
              <a:off x="-126403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751DC51-E48D-1C3B-AC27-CAD05EAAE79C}"/>
                </a:ext>
              </a:extLst>
            </p:cNvPr>
            <p:cNvSpPr/>
            <p:nvPr/>
          </p:nvSpPr>
          <p:spPr bwMode="auto">
            <a:xfrm>
              <a:off x="-79211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3E543BA3-5130-4F5B-65C2-64799A3D59C0}"/>
                </a:ext>
              </a:extLst>
            </p:cNvPr>
            <p:cNvSpPr/>
            <p:nvPr/>
          </p:nvSpPr>
          <p:spPr bwMode="auto">
            <a:xfrm>
              <a:off x="-30951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フリーフォーム: 図形 44">
            <a:extLst>
              <a:ext uri="{FF2B5EF4-FFF2-40B4-BE49-F238E27FC236}">
                <a16:creationId xmlns:a16="http://schemas.microsoft.com/office/drawing/2014/main" id="{0A1BD7F6-8FE6-4D66-9DFF-852192CED669}"/>
              </a:ext>
            </a:extLst>
          </p:cNvPr>
          <p:cNvSpPr/>
          <p:nvPr/>
        </p:nvSpPr>
        <p:spPr>
          <a:xfrm>
            <a:off x="566321" y="7600788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45473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878A47F-5C15-BC23-AF7E-A7918E67AC6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4970B0B-C8FE-F546-204C-E462A219AE7F}"/>
              </a:ext>
            </a:extLst>
          </p:cNvPr>
          <p:cNvSpPr/>
          <p:nvPr/>
        </p:nvSpPr>
        <p:spPr>
          <a:xfrm>
            <a:off x="100263" y="73151"/>
            <a:ext cx="6666297" cy="676656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76A4F1E-2F1C-251E-9EBB-E729EC14D8FA}"/>
              </a:ext>
            </a:extLst>
          </p:cNvPr>
          <p:cNvGrpSpPr/>
          <p:nvPr/>
        </p:nvGrpSpPr>
        <p:grpSpPr>
          <a:xfrm>
            <a:off x="2078850" y="7041665"/>
            <a:ext cx="4306389" cy="2726870"/>
            <a:chOff x="-2824292" y="2455379"/>
            <a:chExt cx="3271693" cy="2071686"/>
          </a:xfrm>
        </p:grpSpPr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AC7F1B65-D171-396F-4234-D440F54A6200}"/>
                </a:ext>
              </a:extLst>
            </p:cNvPr>
            <p:cNvSpPr/>
            <p:nvPr/>
          </p:nvSpPr>
          <p:spPr>
            <a:xfrm>
              <a:off x="-2800491" y="2592308"/>
              <a:ext cx="1102990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6" name="台形 5">
              <a:extLst>
                <a:ext uri="{FF2B5EF4-FFF2-40B4-BE49-F238E27FC236}">
                  <a16:creationId xmlns:a16="http://schemas.microsoft.com/office/drawing/2014/main" id="{58F2E2DC-1160-9362-E292-F2B294215FAB}"/>
                </a:ext>
              </a:extLst>
            </p:cNvPr>
            <p:cNvSpPr/>
            <p:nvPr/>
          </p:nvSpPr>
          <p:spPr bwMode="auto">
            <a:xfrm rot="16200000">
              <a:off x="-3670019" y="3301106"/>
              <a:ext cx="2071686" cy="380231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029512D9-163B-B3FB-753B-B86BFC717769}"/>
                </a:ext>
              </a:extLst>
            </p:cNvPr>
            <p:cNvGrpSpPr/>
            <p:nvPr/>
          </p:nvGrpSpPr>
          <p:grpSpPr>
            <a:xfrm>
              <a:off x="-2240660" y="2707209"/>
              <a:ext cx="950497" cy="1747783"/>
              <a:chOff x="4893995" y="4866209"/>
              <a:chExt cx="950497" cy="1747783"/>
            </a:xfrm>
          </p:grpSpPr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DD5E7BCE-C13B-599E-8BE8-C3BE95A58C3F}"/>
                  </a:ext>
                </a:extLst>
              </p:cNvPr>
              <p:cNvSpPr/>
              <p:nvPr/>
            </p:nvSpPr>
            <p:spPr bwMode="auto">
              <a:xfrm>
                <a:off x="4996615" y="5545204"/>
                <a:ext cx="847877" cy="1068788"/>
              </a:xfrm>
              <a:custGeom>
                <a:avLst/>
                <a:gdLst>
                  <a:gd name="connsiteX0" fmla="*/ 421411 w 847877"/>
                  <a:gd name="connsiteY0" fmla="*/ 0 h 1068788"/>
                  <a:gd name="connsiteX1" fmla="*/ 485377 w 847877"/>
                  <a:gd name="connsiteY1" fmla="*/ 12914 h 1068788"/>
                  <a:gd name="connsiteX2" fmla="*/ 533386 w 847877"/>
                  <a:gd name="connsiteY2" fmla="*/ 45283 h 1068788"/>
                  <a:gd name="connsiteX3" fmla="*/ 545615 w 847877"/>
                  <a:gd name="connsiteY3" fmla="*/ 50348 h 1068788"/>
                  <a:gd name="connsiteX4" fmla="*/ 712105 w 847877"/>
                  <a:gd name="connsiteY4" fmla="*/ 216836 h 1068788"/>
                  <a:gd name="connsiteX5" fmla="*/ 713346 w 847877"/>
                  <a:gd name="connsiteY5" fmla="*/ 219834 h 1068788"/>
                  <a:gd name="connsiteX6" fmla="*/ 718299 w 847877"/>
                  <a:gd name="connsiteY6" fmla="*/ 225449 h 1068788"/>
                  <a:gd name="connsiteX7" fmla="*/ 840724 w 847877"/>
                  <a:gd name="connsiteY7" fmla="*/ 437496 h 1068788"/>
                  <a:gd name="connsiteX8" fmla="*/ 821204 w 847877"/>
                  <a:gd name="connsiteY8" fmla="*/ 510344 h 1068788"/>
                  <a:gd name="connsiteX9" fmla="*/ 821206 w 847877"/>
                  <a:gd name="connsiteY9" fmla="*/ 510345 h 1068788"/>
                  <a:gd name="connsiteX10" fmla="*/ 748357 w 847877"/>
                  <a:gd name="connsiteY10" fmla="*/ 490825 h 1068788"/>
                  <a:gd name="connsiteX11" fmla="*/ 629648 w 847877"/>
                  <a:gd name="connsiteY11" fmla="*/ 285215 h 1068788"/>
                  <a:gd name="connsiteX12" fmla="*/ 585744 w 847877"/>
                  <a:gd name="connsiteY12" fmla="*/ 241312 h 1068788"/>
                  <a:gd name="connsiteX13" fmla="*/ 585744 w 847877"/>
                  <a:gd name="connsiteY13" fmla="*/ 512319 h 1068788"/>
                  <a:gd name="connsiteX14" fmla="*/ 578356 w 847877"/>
                  <a:gd name="connsiteY14" fmla="*/ 561187 h 1068788"/>
                  <a:gd name="connsiteX15" fmla="*/ 571728 w 847877"/>
                  <a:gd name="connsiteY15" fmla="*/ 574974 h 1068788"/>
                  <a:gd name="connsiteX16" fmla="*/ 693957 w 847877"/>
                  <a:gd name="connsiteY16" fmla="*/ 843990 h 1068788"/>
                  <a:gd name="connsiteX17" fmla="*/ 831375 w 847877"/>
                  <a:gd name="connsiteY17" fmla="*/ 1007497 h 1068788"/>
                  <a:gd name="connsiteX18" fmla="*/ 770084 w 847877"/>
                  <a:gd name="connsiteY18" fmla="*/ 1068788 h 1068788"/>
                  <a:gd name="connsiteX19" fmla="*/ 585592 w 847877"/>
                  <a:gd name="connsiteY19" fmla="*/ 913733 h 1068788"/>
                  <a:gd name="connsiteX20" fmla="*/ 585380 w 847877"/>
                  <a:gd name="connsiteY20" fmla="*/ 913855 h 1068788"/>
                  <a:gd name="connsiteX21" fmla="*/ 584845 w 847877"/>
                  <a:gd name="connsiteY21" fmla="*/ 913105 h 1068788"/>
                  <a:gd name="connsiteX22" fmla="*/ 583458 w 847877"/>
                  <a:gd name="connsiteY22" fmla="*/ 911940 h 1068788"/>
                  <a:gd name="connsiteX23" fmla="*/ 583781 w 847877"/>
                  <a:gd name="connsiteY23" fmla="*/ 911618 h 1068788"/>
                  <a:gd name="connsiteX24" fmla="*/ 428143 w 847877"/>
                  <a:gd name="connsiteY24" fmla="*/ 693945 h 1068788"/>
                  <a:gd name="connsiteX25" fmla="*/ 197435 w 847877"/>
                  <a:gd name="connsiteY25" fmla="*/ 883686 h 1068788"/>
                  <a:gd name="connsiteX26" fmla="*/ 75066 w 847877"/>
                  <a:gd name="connsiteY26" fmla="*/ 1058740 h 1068788"/>
                  <a:gd name="connsiteX27" fmla="*/ 0 w 847877"/>
                  <a:gd name="connsiteY27" fmla="*/ 1015401 h 1068788"/>
                  <a:gd name="connsiteX28" fmla="*/ 102021 w 847877"/>
                  <a:gd name="connsiteY28" fmla="*/ 797064 h 1068788"/>
                  <a:gd name="connsiteX29" fmla="*/ 101849 w 847877"/>
                  <a:gd name="connsiteY29" fmla="*/ 796891 h 1068788"/>
                  <a:gd name="connsiteX30" fmla="*/ 102434 w 847877"/>
                  <a:gd name="connsiteY30" fmla="*/ 796180 h 1068788"/>
                  <a:gd name="connsiteX31" fmla="*/ 103201 w 847877"/>
                  <a:gd name="connsiteY31" fmla="*/ 794539 h 1068788"/>
                  <a:gd name="connsiteX32" fmla="*/ 103595 w 847877"/>
                  <a:gd name="connsiteY32" fmla="*/ 794767 h 1068788"/>
                  <a:gd name="connsiteX33" fmla="*/ 275979 w 847877"/>
                  <a:gd name="connsiteY33" fmla="*/ 585164 h 1068788"/>
                  <a:gd name="connsiteX34" fmla="*/ 269992 w 847877"/>
                  <a:gd name="connsiteY34" fmla="*/ 576285 h 1068788"/>
                  <a:gd name="connsiteX35" fmla="*/ 257078 w 847877"/>
                  <a:gd name="connsiteY35" fmla="*/ 512319 h 1068788"/>
                  <a:gd name="connsiteX36" fmla="*/ 257078 w 847877"/>
                  <a:gd name="connsiteY36" fmla="*/ 333398 h 1068788"/>
                  <a:gd name="connsiteX37" fmla="*/ 224642 w 847877"/>
                  <a:gd name="connsiteY37" fmla="*/ 389578 h 1068788"/>
                  <a:gd name="connsiteX38" fmla="*/ 213530 w 847877"/>
                  <a:gd name="connsiteY38" fmla="*/ 398105 h 1068788"/>
                  <a:gd name="connsiteX39" fmla="*/ 205813 w 847877"/>
                  <a:gd name="connsiteY39" fmla="*/ 408160 h 1068788"/>
                  <a:gd name="connsiteX40" fmla="*/ 196220 w 847877"/>
                  <a:gd name="connsiteY40" fmla="*/ 411386 h 1068788"/>
                  <a:gd name="connsiteX41" fmla="*/ 193815 w 847877"/>
                  <a:gd name="connsiteY41" fmla="*/ 413231 h 1068788"/>
                  <a:gd name="connsiteX42" fmla="*/ 189925 w 847877"/>
                  <a:gd name="connsiteY42" fmla="*/ 413502 h 1068788"/>
                  <a:gd name="connsiteX43" fmla="*/ 186706 w 847877"/>
                  <a:gd name="connsiteY43" fmla="*/ 414586 h 1068788"/>
                  <a:gd name="connsiteX44" fmla="*/ 180553 w 847877"/>
                  <a:gd name="connsiteY44" fmla="*/ 414157 h 1068788"/>
                  <a:gd name="connsiteX45" fmla="*/ 174400 w 847877"/>
                  <a:gd name="connsiteY45" fmla="*/ 414586 h 1068788"/>
                  <a:gd name="connsiteX46" fmla="*/ 171181 w 847877"/>
                  <a:gd name="connsiteY46" fmla="*/ 413503 h 1068788"/>
                  <a:gd name="connsiteX47" fmla="*/ 167290 w 847877"/>
                  <a:gd name="connsiteY47" fmla="*/ 413232 h 1068788"/>
                  <a:gd name="connsiteX48" fmla="*/ 164885 w 847877"/>
                  <a:gd name="connsiteY48" fmla="*/ 411386 h 1068788"/>
                  <a:gd name="connsiteX49" fmla="*/ 155292 w 847877"/>
                  <a:gd name="connsiteY49" fmla="*/ 408160 h 1068788"/>
                  <a:gd name="connsiteX50" fmla="*/ 147576 w 847877"/>
                  <a:gd name="connsiteY50" fmla="*/ 398105 h 1068788"/>
                  <a:gd name="connsiteX51" fmla="*/ 136463 w 847877"/>
                  <a:gd name="connsiteY51" fmla="*/ 389578 h 1068788"/>
                  <a:gd name="connsiteX52" fmla="*/ 10502 w 847877"/>
                  <a:gd name="connsiteY52" fmla="*/ 171406 h 1068788"/>
                  <a:gd name="connsiteX53" fmla="*/ 29085 w 847877"/>
                  <a:gd name="connsiteY53" fmla="*/ 102057 h 1068788"/>
                  <a:gd name="connsiteX54" fmla="*/ 48193 w 847877"/>
                  <a:gd name="connsiteY54" fmla="*/ 95631 h 1068788"/>
                  <a:gd name="connsiteX55" fmla="*/ 98435 w 847877"/>
                  <a:gd name="connsiteY55" fmla="*/ 120638 h 1068788"/>
                  <a:gd name="connsiteX56" fmla="*/ 180553 w 847877"/>
                  <a:gd name="connsiteY56" fmla="*/ 262871 h 1068788"/>
                  <a:gd name="connsiteX57" fmla="*/ 262671 w 847877"/>
                  <a:gd name="connsiteY57" fmla="*/ 120639 h 1068788"/>
                  <a:gd name="connsiteX58" fmla="*/ 266492 w 847877"/>
                  <a:gd name="connsiteY58" fmla="*/ 117707 h 1068788"/>
                  <a:gd name="connsiteX59" fmla="*/ 269992 w 847877"/>
                  <a:gd name="connsiteY59" fmla="*/ 100367 h 1068788"/>
                  <a:gd name="connsiteX60" fmla="*/ 421411 w 847877"/>
                  <a:gd name="connsiteY60" fmla="*/ 0 h 10687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</a:cxnLst>
                <a:rect l="l" t="t" r="r" b="b"/>
                <a:pathLst>
                  <a:path w="847877" h="1068788">
                    <a:moveTo>
                      <a:pt x="421411" y="0"/>
                    </a:moveTo>
                    <a:cubicBezTo>
                      <a:pt x="444101" y="0"/>
                      <a:pt x="465717" y="4599"/>
                      <a:pt x="485377" y="12914"/>
                    </a:cubicBezTo>
                    <a:lnTo>
                      <a:pt x="533386" y="45283"/>
                    </a:lnTo>
                    <a:lnTo>
                      <a:pt x="545615" y="50348"/>
                    </a:lnTo>
                    <a:lnTo>
                      <a:pt x="712105" y="216836"/>
                    </a:lnTo>
                    <a:lnTo>
                      <a:pt x="713346" y="219834"/>
                    </a:lnTo>
                    <a:lnTo>
                      <a:pt x="718299" y="225449"/>
                    </a:lnTo>
                    <a:lnTo>
                      <a:pt x="840724" y="437496"/>
                    </a:lnTo>
                    <a:cubicBezTo>
                      <a:pt x="855451" y="463003"/>
                      <a:pt x="846711" y="495618"/>
                      <a:pt x="821204" y="510344"/>
                    </a:cubicBezTo>
                    <a:lnTo>
                      <a:pt x="821206" y="510345"/>
                    </a:lnTo>
                    <a:cubicBezTo>
                      <a:pt x="795699" y="525071"/>
                      <a:pt x="763083" y="516332"/>
                      <a:pt x="748357" y="490825"/>
                    </a:cubicBezTo>
                    <a:lnTo>
                      <a:pt x="629648" y="285215"/>
                    </a:lnTo>
                    <a:lnTo>
                      <a:pt x="585744" y="241312"/>
                    </a:lnTo>
                    <a:lnTo>
                      <a:pt x="585744" y="512319"/>
                    </a:lnTo>
                    <a:cubicBezTo>
                      <a:pt x="585744" y="529337"/>
                      <a:pt x="583158" y="545750"/>
                      <a:pt x="578356" y="561187"/>
                    </a:cubicBezTo>
                    <a:lnTo>
                      <a:pt x="571728" y="574974"/>
                    </a:lnTo>
                    <a:lnTo>
                      <a:pt x="693957" y="843990"/>
                    </a:lnTo>
                    <a:lnTo>
                      <a:pt x="831375" y="1007497"/>
                    </a:lnTo>
                    <a:lnTo>
                      <a:pt x="770084" y="1068788"/>
                    </a:lnTo>
                    <a:lnTo>
                      <a:pt x="585592" y="913733"/>
                    </a:lnTo>
                    <a:lnTo>
                      <a:pt x="585380" y="913855"/>
                    </a:lnTo>
                    <a:lnTo>
                      <a:pt x="584845" y="913105"/>
                    </a:lnTo>
                    <a:lnTo>
                      <a:pt x="583458" y="911940"/>
                    </a:lnTo>
                    <a:lnTo>
                      <a:pt x="583781" y="911618"/>
                    </a:lnTo>
                    <a:lnTo>
                      <a:pt x="428143" y="693945"/>
                    </a:lnTo>
                    <a:lnTo>
                      <a:pt x="197435" y="883686"/>
                    </a:lnTo>
                    <a:lnTo>
                      <a:pt x="75066" y="1058740"/>
                    </a:lnTo>
                    <a:lnTo>
                      <a:pt x="0" y="1015401"/>
                    </a:lnTo>
                    <a:lnTo>
                      <a:pt x="102021" y="797064"/>
                    </a:lnTo>
                    <a:lnTo>
                      <a:pt x="101849" y="796891"/>
                    </a:lnTo>
                    <a:lnTo>
                      <a:pt x="102434" y="796180"/>
                    </a:lnTo>
                    <a:lnTo>
                      <a:pt x="103201" y="794539"/>
                    </a:lnTo>
                    <a:lnTo>
                      <a:pt x="103595" y="794767"/>
                    </a:lnTo>
                    <a:lnTo>
                      <a:pt x="275979" y="585164"/>
                    </a:lnTo>
                    <a:lnTo>
                      <a:pt x="269992" y="576285"/>
                    </a:lnTo>
                    <a:cubicBezTo>
                      <a:pt x="261677" y="556625"/>
                      <a:pt x="257078" y="535009"/>
                      <a:pt x="257078" y="512319"/>
                    </a:cubicBezTo>
                    <a:lnTo>
                      <a:pt x="257078" y="333398"/>
                    </a:lnTo>
                    <a:lnTo>
                      <a:pt x="224642" y="389578"/>
                    </a:lnTo>
                    <a:lnTo>
                      <a:pt x="213530" y="398105"/>
                    </a:lnTo>
                    <a:lnTo>
                      <a:pt x="205813" y="408160"/>
                    </a:lnTo>
                    <a:lnTo>
                      <a:pt x="196220" y="411386"/>
                    </a:lnTo>
                    <a:lnTo>
                      <a:pt x="193815" y="413231"/>
                    </a:lnTo>
                    <a:lnTo>
                      <a:pt x="189925" y="413502"/>
                    </a:lnTo>
                    <a:lnTo>
                      <a:pt x="186706" y="414586"/>
                    </a:lnTo>
                    <a:lnTo>
                      <a:pt x="180553" y="414157"/>
                    </a:lnTo>
                    <a:lnTo>
                      <a:pt x="174400" y="414586"/>
                    </a:lnTo>
                    <a:lnTo>
                      <a:pt x="171181" y="413503"/>
                    </a:lnTo>
                    <a:lnTo>
                      <a:pt x="167290" y="413232"/>
                    </a:lnTo>
                    <a:lnTo>
                      <a:pt x="164885" y="411386"/>
                    </a:lnTo>
                    <a:lnTo>
                      <a:pt x="155292" y="408160"/>
                    </a:lnTo>
                    <a:lnTo>
                      <a:pt x="147576" y="398105"/>
                    </a:lnTo>
                    <a:lnTo>
                      <a:pt x="136463" y="389578"/>
                    </a:lnTo>
                    <a:lnTo>
                      <a:pt x="10502" y="171406"/>
                    </a:lnTo>
                    <a:cubicBezTo>
                      <a:pt x="-3517" y="147125"/>
                      <a:pt x="4804" y="116075"/>
                      <a:pt x="29085" y="102057"/>
                    </a:cubicBezTo>
                    <a:cubicBezTo>
                      <a:pt x="35155" y="98552"/>
                      <a:pt x="41649" y="96443"/>
                      <a:pt x="48193" y="95631"/>
                    </a:cubicBezTo>
                    <a:cubicBezTo>
                      <a:pt x="67826" y="93195"/>
                      <a:pt x="87921" y="102427"/>
                      <a:pt x="98435" y="120638"/>
                    </a:cubicBezTo>
                    <a:lnTo>
                      <a:pt x="180553" y="262871"/>
                    </a:lnTo>
                    <a:lnTo>
                      <a:pt x="262671" y="120639"/>
                    </a:lnTo>
                    <a:lnTo>
                      <a:pt x="266492" y="117707"/>
                    </a:lnTo>
                    <a:lnTo>
                      <a:pt x="269992" y="100367"/>
                    </a:lnTo>
                    <a:cubicBezTo>
                      <a:pt x="294939" y="41386"/>
                      <a:pt x="353342" y="0"/>
                      <a:pt x="42141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台形 17">
                <a:extLst>
                  <a:ext uri="{FF2B5EF4-FFF2-40B4-BE49-F238E27FC236}">
                    <a16:creationId xmlns:a16="http://schemas.microsoft.com/office/drawing/2014/main" id="{529832A0-778F-541A-4809-61D35F2DB73B}"/>
                  </a:ext>
                </a:extLst>
              </p:cNvPr>
              <p:cNvSpPr/>
              <p:nvPr/>
            </p:nvSpPr>
            <p:spPr bwMode="auto">
              <a:xfrm>
                <a:off x="5352317" y="5468098"/>
                <a:ext cx="125424" cy="103334"/>
              </a:xfrm>
              <a:prstGeom prst="trapezoid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CE31FAE0-D47C-F693-05F9-EED230B7494F}"/>
                  </a:ext>
                </a:extLst>
              </p:cNvPr>
              <p:cNvSpPr/>
              <p:nvPr/>
            </p:nvSpPr>
            <p:spPr bwMode="auto">
              <a:xfrm>
                <a:off x="5129637" y="4866209"/>
                <a:ext cx="575542" cy="663596"/>
              </a:xfrm>
              <a:prstGeom prst="ellipse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5DBB24B0-3E0B-4D0D-C246-78A52D16467A}"/>
                  </a:ext>
                </a:extLst>
              </p:cNvPr>
              <p:cNvSpPr/>
              <p:nvPr/>
            </p:nvSpPr>
            <p:spPr bwMode="auto">
              <a:xfrm>
                <a:off x="5014913" y="5517356"/>
                <a:ext cx="461962" cy="145551"/>
              </a:xfrm>
              <a:custGeom>
                <a:avLst/>
                <a:gdLst>
                  <a:gd name="connsiteX0" fmla="*/ 0 w 423862"/>
                  <a:gd name="connsiteY0" fmla="*/ 0 h 145551"/>
                  <a:gd name="connsiteX1" fmla="*/ 180975 w 423862"/>
                  <a:gd name="connsiteY1" fmla="*/ 145257 h 145551"/>
                  <a:gd name="connsiteX2" fmla="*/ 423862 w 423862"/>
                  <a:gd name="connsiteY2" fmla="*/ 40482 h 145551"/>
                  <a:gd name="connsiteX3" fmla="*/ 423862 w 423862"/>
                  <a:gd name="connsiteY3" fmla="*/ 40482 h 145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23862" h="145551">
                    <a:moveTo>
                      <a:pt x="0" y="0"/>
                    </a:moveTo>
                    <a:cubicBezTo>
                      <a:pt x="55165" y="69255"/>
                      <a:pt x="110331" y="138510"/>
                      <a:pt x="180975" y="145257"/>
                    </a:cubicBezTo>
                    <a:cubicBezTo>
                      <a:pt x="251619" y="152004"/>
                      <a:pt x="423862" y="40482"/>
                      <a:pt x="423862" y="40482"/>
                    </a:cubicBezTo>
                    <a:lnTo>
                      <a:pt x="423862" y="40482"/>
                    </a:lnTo>
                  </a:path>
                </a:pathLst>
              </a:custGeom>
              <a:noFill/>
              <a:ln w="12700" cap="rnd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A0744A9C-44FB-8D8B-C51C-1C2876EE85EC}"/>
                  </a:ext>
                </a:extLst>
              </p:cNvPr>
              <p:cNvSpPr/>
              <p:nvPr/>
            </p:nvSpPr>
            <p:spPr bwMode="auto">
              <a:xfrm>
                <a:off x="4986337" y="5529262"/>
                <a:ext cx="378619" cy="50007"/>
              </a:xfrm>
              <a:custGeom>
                <a:avLst/>
                <a:gdLst>
                  <a:gd name="connsiteX0" fmla="*/ 0 w 423862"/>
                  <a:gd name="connsiteY0" fmla="*/ 0 h 145551"/>
                  <a:gd name="connsiteX1" fmla="*/ 180975 w 423862"/>
                  <a:gd name="connsiteY1" fmla="*/ 145257 h 145551"/>
                  <a:gd name="connsiteX2" fmla="*/ 423862 w 423862"/>
                  <a:gd name="connsiteY2" fmla="*/ 40482 h 145551"/>
                  <a:gd name="connsiteX3" fmla="*/ 423862 w 423862"/>
                  <a:gd name="connsiteY3" fmla="*/ 40482 h 145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23862" h="145551">
                    <a:moveTo>
                      <a:pt x="0" y="0"/>
                    </a:moveTo>
                    <a:cubicBezTo>
                      <a:pt x="55165" y="69255"/>
                      <a:pt x="110331" y="138510"/>
                      <a:pt x="180975" y="145257"/>
                    </a:cubicBezTo>
                    <a:cubicBezTo>
                      <a:pt x="251619" y="152004"/>
                      <a:pt x="423862" y="40482"/>
                      <a:pt x="423862" y="40482"/>
                    </a:cubicBezTo>
                    <a:lnTo>
                      <a:pt x="423862" y="40482"/>
                    </a:lnTo>
                  </a:path>
                </a:pathLst>
              </a:custGeom>
              <a:noFill/>
              <a:ln w="12700" cap="rnd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平行四辺形 21">
                <a:extLst>
                  <a:ext uri="{FF2B5EF4-FFF2-40B4-BE49-F238E27FC236}">
                    <a16:creationId xmlns:a16="http://schemas.microsoft.com/office/drawing/2014/main" id="{6158D330-6C28-0DA5-5673-2AED2CAD7722}"/>
                  </a:ext>
                </a:extLst>
              </p:cNvPr>
              <p:cNvSpPr/>
              <p:nvPr/>
            </p:nvSpPr>
            <p:spPr bwMode="auto">
              <a:xfrm rot="20700000">
                <a:off x="4893995" y="5519833"/>
                <a:ext cx="252488" cy="135015"/>
              </a:xfrm>
              <a:prstGeom prst="parallelogram">
                <a:avLst/>
              </a:prstGeom>
              <a:solidFill>
                <a:srgbClr val="00B0F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CD657AF5-CA15-1171-DD95-C54DA3439CE0}"/>
                </a:ext>
              </a:extLst>
            </p:cNvPr>
            <p:cNvSpPr/>
            <p:nvPr/>
          </p:nvSpPr>
          <p:spPr bwMode="auto">
            <a:xfrm>
              <a:off x="-126403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411C9238-E647-FF81-8102-0EE3041EF162}"/>
                </a:ext>
              </a:extLst>
            </p:cNvPr>
            <p:cNvSpPr/>
            <p:nvPr/>
          </p:nvSpPr>
          <p:spPr bwMode="auto">
            <a:xfrm>
              <a:off x="-79211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2BAAF1D6-10EF-5E05-BC3F-9DED1F97F7D7}"/>
                </a:ext>
              </a:extLst>
            </p:cNvPr>
            <p:cNvSpPr/>
            <p:nvPr/>
          </p:nvSpPr>
          <p:spPr bwMode="auto">
            <a:xfrm>
              <a:off x="-309519" y="2697878"/>
              <a:ext cx="756920" cy="1731104"/>
            </a:xfrm>
            <a:custGeom>
              <a:avLst/>
              <a:gdLst>
                <a:gd name="connsiteX0" fmla="*/ 342267 w 756920"/>
                <a:gd name="connsiteY0" fmla="*/ 0 h 1731104"/>
                <a:gd name="connsiteX1" fmla="*/ 630038 w 756920"/>
                <a:gd name="connsiteY1" fmla="*/ 331798 h 1731104"/>
                <a:gd name="connsiteX2" fmla="*/ 454281 w 756920"/>
                <a:gd name="connsiteY2" fmla="*/ 637522 h 1731104"/>
                <a:gd name="connsiteX3" fmla="*/ 389448 w 756920"/>
                <a:gd name="connsiteY3" fmla="*/ 652613 h 1731104"/>
                <a:gd name="connsiteX4" fmla="*/ 398869 w 756920"/>
                <a:gd name="connsiteY4" fmla="*/ 690298 h 1731104"/>
                <a:gd name="connsiteX5" fmla="*/ 406851 w 756920"/>
                <a:gd name="connsiteY5" fmla="*/ 691909 h 1731104"/>
                <a:gd name="connsiteX6" fmla="*/ 447416 w 756920"/>
                <a:gd name="connsiteY6" fmla="*/ 716521 h 1731104"/>
                <a:gd name="connsiteX7" fmla="*/ 459974 w 756920"/>
                <a:gd name="connsiteY7" fmla="*/ 730340 h 1731104"/>
                <a:gd name="connsiteX8" fmla="*/ 478480 w 756920"/>
                <a:gd name="connsiteY8" fmla="*/ 744541 h 1731104"/>
                <a:gd name="connsiteX9" fmla="*/ 749766 w 756920"/>
                <a:gd name="connsiteY9" fmla="*/ 1214422 h 1731104"/>
                <a:gd name="connsiteX10" fmla="*/ 730247 w 756920"/>
                <a:gd name="connsiteY10" fmla="*/ 1287271 h 1731104"/>
                <a:gd name="connsiteX11" fmla="*/ 730248 w 756920"/>
                <a:gd name="connsiteY11" fmla="*/ 1287272 h 1731104"/>
                <a:gd name="connsiteX12" fmla="*/ 657399 w 756920"/>
                <a:gd name="connsiteY12" fmla="*/ 1267752 h 1731104"/>
                <a:gd name="connsiteX13" fmla="*/ 507218 w 756920"/>
                <a:gd name="connsiteY13" fmla="*/ 1007631 h 1731104"/>
                <a:gd name="connsiteX14" fmla="*/ 507218 w 756920"/>
                <a:gd name="connsiteY14" fmla="*/ 1191314 h 1731104"/>
                <a:gd name="connsiteX15" fmla="*/ 499830 w 756920"/>
                <a:gd name="connsiteY15" fmla="*/ 1240182 h 1731104"/>
                <a:gd name="connsiteX16" fmla="*/ 491271 w 756920"/>
                <a:gd name="connsiteY16" fmla="*/ 1257987 h 1731104"/>
                <a:gd name="connsiteX17" fmla="*/ 685445 w 756920"/>
                <a:gd name="connsiteY17" fmla="*/ 1683424 h 1731104"/>
                <a:gd name="connsiteX18" fmla="*/ 602862 w 756920"/>
                <a:gd name="connsiteY18" fmla="*/ 1731104 h 1731104"/>
                <a:gd name="connsiteX19" fmla="*/ 343506 w 756920"/>
                <a:gd name="connsiteY19" fmla="*/ 1367063 h 1731104"/>
                <a:gd name="connsiteX20" fmla="*/ 84149 w 756920"/>
                <a:gd name="connsiteY20" fmla="*/ 1731104 h 1731104"/>
                <a:gd name="connsiteX21" fmla="*/ 1566 w 756920"/>
                <a:gd name="connsiteY21" fmla="*/ 1683424 h 1731104"/>
                <a:gd name="connsiteX22" fmla="*/ 194752 w 756920"/>
                <a:gd name="connsiteY22" fmla="*/ 1260153 h 1731104"/>
                <a:gd name="connsiteX23" fmla="*/ 191466 w 756920"/>
                <a:gd name="connsiteY23" fmla="*/ 1255280 h 1731104"/>
                <a:gd name="connsiteX24" fmla="*/ 178552 w 756920"/>
                <a:gd name="connsiteY24" fmla="*/ 1191314 h 1731104"/>
                <a:gd name="connsiteX25" fmla="*/ 178552 w 756920"/>
                <a:gd name="connsiteY25" fmla="*/ 1118446 h 1731104"/>
                <a:gd name="connsiteX26" fmla="*/ 99521 w 756920"/>
                <a:gd name="connsiteY26" fmla="*/ 1255331 h 1731104"/>
                <a:gd name="connsiteX27" fmla="*/ 26673 w 756920"/>
                <a:gd name="connsiteY27" fmla="*/ 1274851 h 1731104"/>
                <a:gd name="connsiteX28" fmla="*/ 26673 w 756920"/>
                <a:gd name="connsiteY28" fmla="*/ 1274852 h 1731104"/>
                <a:gd name="connsiteX29" fmla="*/ 7153 w 756920"/>
                <a:gd name="connsiteY29" fmla="*/ 1202003 h 1731104"/>
                <a:gd name="connsiteX30" fmla="*/ 178552 w 756920"/>
                <a:gd name="connsiteY30" fmla="*/ 905130 h 1731104"/>
                <a:gd name="connsiteX31" fmla="*/ 178552 w 756920"/>
                <a:gd name="connsiteY31" fmla="*/ 843328 h 1731104"/>
                <a:gd name="connsiteX32" fmla="*/ 278919 w 756920"/>
                <a:gd name="connsiteY32" fmla="*/ 691909 h 1731104"/>
                <a:gd name="connsiteX33" fmla="*/ 280589 w 756920"/>
                <a:gd name="connsiteY33" fmla="*/ 691572 h 1731104"/>
                <a:gd name="connsiteX34" fmla="*/ 290590 w 756920"/>
                <a:gd name="connsiteY34" fmla="*/ 651567 h 1731104"/>
                <a:gd name="connsiteX35" fmla="*/ 230253 w 756920"/>
                <a:gd name="connsiteY35" fmla="*/ 637522 h 1731104"/>
                <a:gd name="connsiteX36" fmla="*/ 54496 w 756920"/>
                <a:gd name="connsiteY36" fmla="*/ 331798 h 1731104"/>
                <a:gd name="connsiteX37" fmla="*/ 342267 w 756920"/>
                <a:gd name="connsiteY37" fmla="*/ 0 h 1731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56920" h="1731104">
                  <a:moveTo>
                    <a:pt x="342267" y="0"/>
                  </a:moveTo>
                  <a:cubicBezTo>
                    <a:pt x="501199" y="0"/>
                    <a:pt x="630038" y="148551"/>
                    <a:pt x="630038" y="331798"/>
                  </a:cubicBezTo>
                  <a:cubicBezTo>
                    <a:pt x="630038" y="469233"/>
                    <a:pt x="557566" y="587152"/>
                    <a:pt x="454281" y="637522"/>
                  </a:cubicBezTo>
                  <a:lnTo>
                    <a:pt x="389448" y="652613"/>
                  </a:lnTo>
                  <a:lnTo>
                    <a:pt x="398869" y="690298"/>
                  </a:lnTo>
                  <a:lnTo>
                    <a:pt x="406851" y="691909"/>
                  </a:lnTo>
                  <a:cubicBezTo>
                    <a:pt x="421596" y="698146"/>
                    <a:pt x="435242" y="706474"/>
                    <a:pt x="447416" y="716521"/>
                  </a:cubicBezTo>
                  <a:lnTo>
                    <a:pt x="459974" y="730340"/>
                  </a:lnTo>
                  <a:lnTo>
                    <a:pt x="478480" y="744541"/>
                  </a:lnTo>
                  <a:lnTo>
                    <a:pt x="749766" y="1214422"/>
                  </a:lnTo>
                  <a:cubicBezTo>
                    <a:pt x="764493" y="1239929"/>
                    <a:pt x="755754" y="1272545"/>
                    <a:pt x="730247" y="1287271"/>
                  </a:cubicBezTo>
                  <a:lnTo>
                    <a:pt x="730248" y="1287272"/>
                  </a:lnTo>
                  <a:cubicBezTo>
                    <a:pt x="704741" y="1301998"/>
                    <a:pt x="672126" y="1293259"/>
                    <a:pt x="657399" y="1267752"/>
                  </a:cubicBezTo>
                  <a:lnTo>
                    <a:pt x="507218" y="1007631"/>
                  </a:lnTo>
                  <a:lnTo>
                    <a:pt x="507218" y="1191314"/>
                  </a:lnTo>
                  <a:cubicBezTo>
                    <a:pt x="507218" y="1208331"/>
                    <a:pt x="504631" y="1224745"/>
                    <a:pt x="499830" y="1240182"/>
                  </a:cubicBezTo>
                  <a:lnTo>
                    <a:pt x="491271" y="1257987"/>
                  </a:lnTo>
                  <a:lnTo>
                    <a:pt x="685445" y="1683424"/>
                  </a:lnTo>
                  <a:lnTo>
                    <a:pt x="602862" y="1731104"/>
                  </a:lnTo>
                  <a:lnTo>
                    <a:pt x="343506" y="1367063"/>
                  </a:lnTo>
                  <a:lnTo>
                    <a:pt x="84149" y="1731104"/>
                  </a:lnTo>
                  <a:lnTo>
                    <a:pt x="1566" y="1683424"/>
                  </a:lnTo>
                  <a:lnTo>
                    <a:pt x="194752" y="1260153"/>
                  </a:lnTo>
                  <a:lnTo>
                    <a:pt x="191466" y="1255280"/>
                  </a:lnTo>
                  <a:cubicBezTo>
                    <a:pt x="183150" y="1235620"/>
                    <a:pt x="178552" y="1214004"/>
                    <a:pt x="178552" y="1191314"/>
                  </a:cubicBezTo>
                  <a:lnTo>
                    <a:pt x="178552" y="1118446"/>
                  </a:lnTo>
                  <a:lnTo>
                    <a:pt x="99521" y="1255331"/>
                  </a:lnTo>
                  <a:cubicBezTo>
                    <a:pt x="84795" y="1280838"/>
                    <a:pt x="52180" y="1289577"/>
                    <a:pt x="26673" y="1274851"/>
                  </a:cubicBezTo>
                  <a:lnTo>
                    <a:pt x="26673" y="1274852"/>
                  </a:lnTo>
                  <a:cubicBezTo>
                    <a:pt x="1166" y="1260126"/>
                    <a:pt x="-7573" y="1227510"/>
                    <a:pt x="7153" y="1202003"/>
                  </a:cubicBezTo>
                  <a:lnTo>
                    <a:pt x="178552" y="905130"/>
                  </a:lnTo>
                  <a:lnTo>
                    <a:pt x="178552" y="843328"/>
                  </a:lnTo>
                  <a:cubicBezTo>
                    <a:pt x="178552" y="775259"/>
                    <a:pt x="219937" y="716856"/>
                    <a:pt x="278919" y="691909"/>
                  </a:cubicBezTo>
                  <a:lnTo>
                    <a:pt x="280589" y="691572"/>
                  </a:lnTo>
                  <a:lnTo>
                    <a:pt x="290590" y="651567"/>
                  </a:lnTo>
                  <a:lnTo>
                    <a:pt x="230253" y="637522"/>
                  </a:lnTo>
                  <a:cubicBezTo>
                    <a:pt x="126968" y="587152"/>
                    <a:pt x="54496" y="469233"/>
                    <a:pt x="54496" y="331798"/>
                  </a:cubicBezTo>
                  <a:cubicBezTo>
                    <a:pt x="54496" y="148551"/>
                    <a:pt x="183335" y="0"/>
                    <a:pt x="342267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2C6DAB27-1D7E-76B3-D23C-43D224837CEB}"/>
              </a:ext>
            </a:extLst>
          </p:cNvPr>
          <p:cNvSpPr/>
          <p:nvPr/>
        </p:nvSpPr>
        <p:spPr>
          <a:xfrm>
            <a:off x="566321" y="7600788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CEB10E98-2E74-2D30-1E59-3F8DB3B50434}"/>
              </a:ext>
            </a:extLst>
          </p:cNvPr>
          <p:cNvSpPr txBox="1"/>
          <p:nvPr/>
        </p:nvSpPr>
        <p:spPr>
          <a:xfrm>
            <a:off x="563444" y="486460"/>
            <a:ext cx="5745916" cy="594768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入室時の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共連れに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注意して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ください</a:t>
            </a:r>
          </a:p>
        </p:txBody>
      </p:sp>
    </p:spTree>
    <p:extLst>
      <p:ext uri="{BB962C8B-B14F-4D97-AF65-F5344CB8AC3E}">
        <p14:creationId xmlns:p14="http://schemas.microsoft.com/office/powerpoint/2010/main" val="11326755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67E04E9-5B0B-C475-DE9E-EAABE7E4FFF0}"/>
              </a:ext>
            </a:extLst>
          </p:cNvPr>
          <p:cNvSpPr txBox="1"/>
          <p:nvPr/>
        </p:nvSpPr>
        <p:spPr>
          <a:xfrm rot="5400000">
            <a:off x="336694" y="3548248"/>
            <a:ext cx="9116316" cy="2809505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入室時の共連れに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注意してください</a:t>
            </a: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DD307918-DD54-A037-8A1A-73B12FC847B5}"/>
              </a:ext>
            </a:extLst>
          </p:cNvPr>
          <p:cNvSpPr txBox="1"/>
          <p:nvPr/>
        </p:nvSpPr>
        <p:spPr>
          <a:xfrm rot="5844090">
            <a:off x="31304" y="6992169"/>
            <a:ext cx="4746697" cy="56085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ひとりずつ通過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D43FC610-ACC2-239C-B8D7-18DB8347BC49}"/>
              </a:ext>
            </a:extLst>
          </p:cNvPr>
          <p:cNvGrpSpPr/>
          <p:nvPr/>
        </p:nvGrpSpPr>
        <p:grpSpPr>
          <a:xfrm>
            <a:off x="269166" y="2170399"/>
            <a:ext cx="2504776" cy="7624153"/>
            <a:chOff x="10046977" y="2940470"/>
            <a:chExt cx="1858151" cy="5655927"/>
          </a:xfrm>
        </p:grpSpPr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EAAF9AC0-1444-A0D6-AA9F-CDF40823837F}"/>
                </a:ext>
              </a:extLst>
            </p:cNvPr>
            <p:cNvSpPr/>
            <p:nvPr/>
          </p:nvSpPr>
          <p:spPr>
            <a:xfrm>
              <a:off x="10815207" y="3059049"/>
              <a:ext cx="1089921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BDB16764-4722-907B-A00F-D731BF4E5207}"/>
                </a:ext>
              </a:extLst>
            </p:cNvPr>
            <p:cNvSpPr/>
            <p:nvPr/>
          </p:nvSpPr>
          <p:spPr bwMode="auto">
            <a:xfrm>
              <a:off x="11040411" y="3212296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F2CB37A0-BD27-3A89-AE5E-21D012B25293}"/>
                </a:ext>
              </a:extLst>
            </p:cNvPr>
            <p:cNvSpPr/>
            <p:nvPr/>
          </p:nvSpPr>
          <p:spPr bwMode="auto">
            <a:xfrm rot="16200000" flipV="1">
              <a:off x="9584737" y="3781685"/>
              <a:ext cx="2071686" cy="389255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C73DA52A-5FCA-F1AD-0CEA-C68560BC6580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A4E46533-E4EC-EF55-126B-7233819FA191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88D857CE-A0E1-C366-4DE2-E86CE85C49D5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351D461B-D7A8-4D78-ADB2-84F1BD4EF5F3}"/>
                </a:ext>
              </a:extLst>
            </p:cNvPr>
            <p:cNvSpPr/>
            <p:nvPr/>
          </p:nvSpPr>
          <p:spPr bwMode="auto">
            <a:xfrm>
              <a:off x="10331766" y="556967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6AF417AA-17DC-F2AE-591E-E7DEF083AE4C}"/>
                </a:ext>
              </a:extLst>
            </p:cNvPr>
            <p:cNvSpPr/>
            <p:nvPr/>
          </p:nvSpPr>
          <p:spPr bwMode="auto">
            <a:xfrm>
              <a:off x="10517753" y="6201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553AA675-49DC-4C87-FBC7-5AB28AA04197}"/>
                </a:ext>
              </a:extLst>
            </p:cNvPr>
            <p:cNvSpPr/>
            <p:nvPr/>
          </p:nvSpPr>
          <p:spPr bwMode="auto">
            <a:xfrm>
              <a:off x="10261541" y="684024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20" name="フリーフォーム: 図形 19">
            <a:extLst>
              <a:ext uri="{FF2B5EF4-FFF2-40B4-BE49-F238E27FC236}">
                <a16:creationId xmlns:a16="http://schemas.microsoft.com/office/drawing/2014/main" id="{D0CF3745-D9C0-EE00-CB87-431B214F8B79}"/>
              </a:ext>
            </a:extLst>
          </p:cNvPr>
          <p:cNvSpPr/>
          <p:nvPr/>
        </p:nvSpPr>
        <p:spPr>
          <a:xfrm>
            <a:off x="780022" y="270879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28446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43B3A5F-E5FF-D6FD-59A3-8A87B60B42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A209E2C8-9D08-C546-3F96-3A107ED34496}"/>
              </a:ext>
            </a:extLst>
          </p:cNvPr>
          <p:cNvSpPr/>
          <p:nvPr/>
        </p:nvSpPr>
        <p:spPr>
          <a:xfrm>
            <a:off x="3080084" y="65315"/>
            <a:ext cx="3704764" cy="9775372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448BEA5A-39AD-D525-CCDC-D0742FB0F23B}"/>
              </a:ext>
            </a:extLst>
          </p:cNvPr>
          <p:cNvSpPr txBox="1"/>
          <p:nvPr/>
        </p:nvSpPr>
        <p:spPr>
          <a:xfrm rot="5400000">
            <a:off x="336694" y="3548248"/>
            <a:ext cx="9116316" cy="2809505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入室時の共連れに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注意してください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B61F1C42-B3C3-9D38-E06A-D2D3604E658A}"/>
              </a:ext>
            </a:extLst>
          </p:cNvPr>
          <p:cNvSpPr txBox="1"/>
          <p:nvPr/>
        </p:nvSpPr>
        <p:spPr>
          <a:xfrm rot="5844090">
            <a:off x="31304" y="6992169"/>
            <a:ext cx="4746697" cy="56085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ひとりずつ通過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B9C0D49-78F4-7523-2EDF-E5D539792D8B}"/>
              </a:ext>
            </a:extLst>
          </p:cNvPr>
          <p:cNvGrpSpPr/>
          <p:nvPr/>
        </p:nvGrpSpPr>
        <p:grpSpPr>
          <a:xfrm>
            <a:off x="269166" y="2170399"/>
            <a:ext cx="2504776" cy="7624153"/>
            <a:chOff x="10046977" y="2940470"/>
            <a:chExt cx="1858151" cy="5655927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1655FCD3-C72F-C111-FB0D-1F9F1382AECF}"/>
                </a:ext>
              </a:extLst>
            </p:cNvPr>
            <p:cNvSpPr/>
            <p:nvPr/>
          </p:nvSpPr>
          <p:spPr>
            <a:xfrm>
              <a:off x="10815207" y="3059049"/>
              <a:ext cx="1089921" cy="179782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477E16A5-57D0-3D50-18D9-E384CE600F17}"/>
                </a:ext>
              </a:extLst>
            </p:cNvPr>
            <p:cNvSpPr/>
            <p:nvPr/>
          </p:nvSpPr>
          <p:spPr bwMode="auto">
            <a:xfrm>
              <a:off x="11040411" y="3212296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台形 6">
              <a:extLst>
                <a:ext uri="{FF2B5EF4-FFF2-40B4-BE49-F238E27FC236}">
                  <a16:creationId xmlns:a16="http://schemas.microsoft.com/office/drawing/2014/main" id="{CF24A93F-5D84-B153-32BF-004EE64D12D6}"/>
                </a:ext>
              </a:extLst>
            </p:cNvPr>
            <p:cNvSpPr/>
            <p:nvPr/>
          </p:nvSpPr>
          <p:spPr bwMode="auto">
            <a:xfrm rot="16200000" flipV="1">
              <a:off x="9584737" y="3781685"/>
              <a:ext cx="2071686" cy="389255"/>
            </a:xfrm>
            <a:prstGeom prst="trapezoid">
              <a:avLst>
                <a:gd name="adj" fmla="val 32515"/>
              </a:avLst>
            </a:prstGeom>
            <a:solidFill>
              <a:srgbClr val="00B0F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457200" fontAlgn="auto">
                <a:spcBef>
                  <a:spcPts val="0"/>
                </a:spcBef>
                <a:spcAft>
                  <a:spcPts val="0"/>
                </a:spcAft>
              </a:pPr>
              <a:endParaRPr lang="ja-JP" altLang="en-US">
                <a:solidFill>
                  <a:prstClr val="white"/>
                </a:solidFill>
                <a:latin typeface="Calibri" panose="020F0502020204030204"/>
                <a:ea typeface="游ゴシック" panose="020B0400000000000000" pitchFamily="50" charset="-128"/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E751B780-3214-1AA1-C0FE-D4A239B8AB7C}"/>
                </a:ext>
              </a:extLst>
            </p:cNvPr>
            <p:cNvSpPr/>
            <p:nvPr/>
          </p:nvSpPr>
          <p:spPr bwMode="auto">
            <a:xfrm>
              <a:off x="10496877" y="3409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F39E17B1-E4FC-A4A2-AD0E-DBB2987EC8C4}"/>
                </a:ext>
              </a:extLst>
            </p:cNvPr>
            <p:cNvSpPr/>
            <p:nvPr/>
          </p:nvSpPr>
          <p:spPr bwMode="auto">
            <a:xfrm>
              <a:off x="10267796" y="3976312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53E77EC6-CF57-B2ED-0911-E8F72F6FE07C}"/>
                </a:ext>
              </a:extLst>
            </p:cNvPr>
            <p:cNvSpPr/>
            <p:nvPr/>
          </p:nvSpPr>
          <p:spPr bwMode="auto">
            <a:xfrm>
              <a:off x="10046977" y="4682147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36CF2221-DAA9-7040-C5CA-B3DE322E321B}"/>
                </a:ext>
              </a:extLst>
            </p:cNvPr>
            <p:cNvSpPr/>
            <p:nvPr/>
          </p:nvSpPr>
          <p:spPr bwMode="auto">
            <a:xfrm>
              <a:off x="10331766" y="556967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851D5839-F745-1111-CEE6-5D7EE7EDEF68}"/>
                </a:ext>
              </a:extLst>
            </p:cNvPr>
            <p:cNvSpPr/>
            <p:nvPr/>
          </p:nvSpPr>
          <p:spPr bwMode="auto">
            <a:xfrm>
              <a:off x="10517753" y="6201245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9473A70C-F293-8243-A3DC-D9BA6C472771}"/>
                </a:ext>
              </a:extLst>
            </p:cNvPr>
            <p:cNvSpPr/>
            <p:nvPr/>
          </p:nvSpPr>
          <p:spPr bwMode="auto">
            <a:xfrm>
              <a:off x="10261541" y="6840240"/>
              <a:ext cx="621050" cy="1756157"/>
            </a:xfrm>
            <a:custGeom>
              <a:avLst/>
              <a:gdLst>
                <a:gd name="connsiteX0" fmla="*/ 323073 w 677166"/>
                <a:gd name="connsiteY0" fmla="*/ 0 h 1914837"/>
                <a:gd name="connsiteX1" fmla="*/ 610844 w 677166"/>
                <a:gd name="connsiteY1" fmla="*/ 331798 h 1914837"/>
                <a:gd name="connsiteX2" fmla="*/ 435087 w 677166"/>
                <a:gd name="connsiteY2" fmla="*/ 637522 h 1914837"/>
                <a:gd name="connsiteX3" fmla="*/ 385782 w 677166"/>
                <a:gd name="connsiteY3" fmla="*/ 648999 h 1914837"/>
                <a:gd name="connsiteX4" fmla="*/ 395122 w 677166"/>
                <a:gd name="connsiteY4" fmla="*/ 686358 h 1914837"/>
                <a:gd name="connsiteX5" fmla="*/ 439758 w 677166"/>
                <a:gd name="connsiteY5" fmla="*/ 695370 h 1914837"/>
                <a:gd name="connsiteX6" fmla="*/ 499534 w 677166"/>
                <a:gd name="connsiteY6" fmla="*/ 744594 h 1914837"/>
                <a:gd name="connsiteX7" fmla="*/ 500803 w 677166"/>
                <a:gd name="connsiteY7" fmla="*/ 747234 h 1914837"/>
                <a:gd name="connsiteX8" fmla="*/ 508642 w 677166"/>
                <a:gd name="connsiteY8" fmla="*/ 753249 h 1914837"/>
                <a:gd name="connsiteX9" fmla="*/ 670213 w 677166"/>
                <a:gd name="connsiteY9" fmla="*/ 1033098 h 1914837"/>
                <a:gd name="connsiteX10" fmla="*/ 676962 w 677166"/>
                <a:gd name="connsiteY10" fmla="*/ 1053170 h 1914837"/>
                <a:gd name="connsiteX11" fmla="*/ 676124 w 677166"/>
                <a:gd name="connsiteY11" fmla="*/ 1065199 h 1914837"/>
                <a:gd name="connsiteX12" fmla="*/ 677166 w 677166"/>
                <a:gd name="connsiteY12" fmla="*/ 1077100 h 1914837"/>
                <a:gd name="connsiteX13" fmla="*/ 649694 w 677166"/>
                <a:gd name="connsiteY13" fmla="*/ 1321601 h 1914837"/>
                <a:gd name="connsiteX14" fmla="*/ 590744 w 677166"/>
                <a:gd name="connsiteY14" fmla="*/ 1368642 h 1914837"/>
                <a:gd name="connsiteX15" fmla="*/ 590745 w 677166"/>
                <a:gd name="connsiteY15" fmla="*/ 1368644 h 1914837"/>
                <a:gd name="connsiteX16" fmla="*/ 543704 w 677166"/>
                <a:gd name="connsiteY16" fmla="*/ 1309694 h 1914837"/>
                <a:gd name="connsiteX17" fmla="*/ 570264 w 677166"/>
                <a:gd name="connsiteY17" fmla="*/ 1073296 h 1914837"/>
                <a:gd name="connsiteX18" fmla="*/ 522737 w 677166"/>
                <a:gd name="connsiteY18" fmla="*/ 990977 h 1914837"/>
                <a:gd name="connsiteX19" fmla="*/ 522737 w 677166"/>
                <a:gd name="connsiteY19" fmla="*/ 1278513 h 1914837"/>
                <a:gd name="connsiteX20" fmla="*/ 512060 w 677166"/>
                <a:gd name="connsiteY20" fmla="*/ 1331397 h 1914837"/>
                <a:gd name="connsiteX21" fmla="*/ 508358 w 677166"/>
                <a:gd name="connsiteY21" fmla="*/ 1336889 h 1914837"/>
                <a:gd name="connsiteX22" fmla="*/ 461765 w 677166"/>
                <a:gd name="connsiteY22" fmla="*/ 1806934 h 1914837"/>
                <a:gd name="connsiteX23" fmla="*/ 354493 w 677166"/>
                <a:gd name="connsiteY23" fmla="*/ 1806934 h 1914837"/>
                <a:gd name="connsiteX24" fmla="*/ 326002 w 677166"/>
                <a:gd name="connsiteY24" fmla="*/ 1519504 h 1914837"/>
                <a:gd name="connsiteX25" fmla="*/ 293330 w 677166"/>
                <a:gd name="connsiteY25" fmla="*/ 1914837 h 1914837"/>
                <a:gd name="connsiteX26" fmla="*/ 186058 w 677166"/>
                <a:gd name="connsiteY26" fmla="*/ 1914837 h 1914837"/>
                <a:gd name="connsiteX27" fmla="*/ 138365 w 677166"/>
                <a:gd name="connsiteY27" fmla="*/ 1337741 h 1914837"/>
                <a:gd name="connsiteX28" fmla="*/ 134088 w 677166"/>
                <a:gd name="connsiteY28" fmla="*/ 1331397 h 1914837"/>
                <a:gd name="connsiteX29" fmla="*/ 123411 w 677166"/>
                <a:gd name="connsiteY29" fmla="*/ 1278513 h 1914837"/>
                <a:gd name="connsiteX30" fmla="*/ 123411 w 677166"/>
                <a:gd name="connsiteY30" fmla="*/ 1030438 h 1914837"/>
                <a:gd name="connsiteX31" fmla="*/ 105754 w 677166"/>
                <a:gd name="connsiteY31" fmla="*/ 1067131 h 1914837"/>
                <a:gd name="connsiteX32" fmla="*/ 105753 w 677166"/>
                <a:gd name="connsiteY32" fmla="*/ 1207611 h 1914837"/>
                <a:gd name="connsiteX33" fmla="*/ 52876 w 677166"/>
                <a:gd name="connsiteY33" fmla="*/ 1260488 h 1914837"/>
                <a:gd name="connsiteX34" fmla="*/ 52877 w 677166"/>
                <a:gd name="connsiteY34" fmla="*/ 1260487 h 1914837"/>
                <a:gd name="connsiteX35" fmla="*/ 0 w 677166"/>
                <a:gd name="connsiteY35" fmla="*/ 1207610 h 1914837"/>
                <a:gd name="connsiteX36" fmla="*/ 0 w 677166"/>
                <a:gd name="connsiteY36" fmla="*/ 1053442 h 1914837"/>
                <a:gd name="connsiteX37" fmla="*/ 4155 w 677166"/>
                <a:gd name="connsiteY37" fmla="*/ 1032860 h 1914837"/>
                <a:gd name="connsiteX38" fmla="*/ 7679 w 677166"/>
                <a:gd name="connsiteY38" fmla="*/ 1027634 h 1914837"/>
                <a:gd name="connsiteX39" fmla="*/ 9119 w 677166"/>
                <a:gd name="connsiteY39" fmla="*/ 1021976 h 1914837"/>
                <a:gd name="connsiteX40" fmla="*/ 131814 w 677166"/>
                <a:gd name="connsiteY40" fmla="*/ 767008 h 1914837"/>
                <a:gd name="connsiteX41" fmla="*/ 138875 w 677166"/>
                <a:gd name="connsiteY41" fmla="*/ 760694 h 1914837"/>
                <a:gd name="connsiteX42" fmla="*/ 146615 w 677166"/>
                <a:gd name="connsiteY42" fmla="*/ 744594 h 1914837"/>
                <a:gd name="connsiteX43" fmla="*/ 206390 w 677166"/>
                <a:gd name="connsiteY43" fmla="*/ 695370 h 1914837"/>
                <a:gd name="connsiteX44" fmla="*/ 251026 w 677166"/>
                <a:gd name="connsiteY44" fmla="*/ 686358 h 1914837"/>
                <a:gd name="connsiteX45" fmla="*/ 260366 w 677166"/>
                <a:gd name="connsiteY45" fmla="*/ 648999 h 1914837"/>
                <a:gd name="connsiteX46" fmla="*/ 211060 w 677166"/>
                <a:gd name="connsiteY46" fmla="*/ 637522 h 1914837"/>
                <a:gd name="connsiteX47" fmla="*/ 35302 w 677166"/>
                <a:gd name="connsiteY47" fmla="*/ 331798 h 1914837"/>
                <a:gd name="connsiteX48" fmla="*/ 323073 w 677166"/>
                <a:gd name="connsiteY48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677166" h="1914837">
                  <a:moveTo>
                    <a:pt x="323073" y="0"/>
                  </a:moveTo>
                  <a:cubicBezTo>
                    <a:pt x="482005" y="0"/>
                    <a:pt x="610844" y="148551"/>
                    <a:pt x="610844" y="331798"/>
                  </a:cubicBezTo>
                  <a:cubicBezTo>
                    <a:pt x="610844" y="469233"/>
                    <a:pt x="538372" y="587152"/>
                    <a:pt x="435087" y="637522"/>
                  </a:cubicBezTo>
                  <a:lnTo>
                    <a:pt x="385782" y="648999"/>
                  </a:lnTo>
                  <a:lnTo>
                    <a:pt x="395122" y="686358"/>
                  </a:lnTo>
                  <a:lnTo>
                    <a:pt x="439758" y="695370"/>
                  </a:lnTo>
                  <a:cubicBezTo>
                    <a:pt x="464140" y="705683"/>
                    <a:pt x="484885" y="722910"/>
                    <a:pt x="499534" y="744594"/>
                  </a:cubicBezTo>
                  <a:lnTo>
                    <a:pt x="500803" y="747234"/>
                  </a:lnTo>
                  <a:lnTo>
                    <a:pt x="508642" y="753249"/>
                  </a:lnTo>
                  <a:lnTo>
                    <a:pt x="670213" y="1033098"/>
                  </a:lnTo>
                  <a:cubicBezTo>
                    <a:pt x="673894" y="1039475"/>
                    <a:pt x="676109" y="1046296"/>
                    <a:pt x="676962" y="1053170"/>
                  </a:cubicBezTo>
                  <a:lnTo>
                    <a:pt x="676124" y="1065199"/>
                  </a:lnTo>
                  <a:lnTo>
                    <a:pt x="677166" y="1077100"/>
                  </a:lnTo>
                  <a:lnTo>
                    <a:pt x="649694" y="1321601"/>
                  </a:lnTo>
                  <a:cubicBezTo>
                    <a:pt x="646405" y="1350870"/>
                    <a:pt x="620013" y="1371931"/>
                    <a:pt x="590744" y="1368642"/>
                  </a:cubicBezTo>
                  <a:lnTo>
                    <a:pt x="590745" y="1368644"/>
                  </a:lnTo>
                  <a:cubicBezTo>
                    <a:pt x="561476" y="1365355"/>
                    <a:pt x="540415" y="1338962"/>
                    <a:pt x="543704" y="1309694"/>
                  </a:cubicBezTo>
                  <a:lnTo>
                    <a:pt x="570264" y="1073296"/>
                  </a:lnTo>
                  <a:lnTo>
                    <a:pt x="522737" y="990977"/>
                  </a:lnTo>
                  <a:lnTo>
                    <a:pt x="522737" y="1278513"/>
                  </a:lnTo>
                  <a:cubicBezTo>
                    <a:pt x="522737" y="1297272"/>
                    <a:pt x="518935" y="1315143"/>
                    <a:pt x="512060" y="1331397"/>
                  </a:cubicBezTo>
                  <a:lnTo>
                    <a:pt x="508358" y="1336889"/>
                  </a:lnTo>
                  <a:lnTo>
                    <a:pt x="461765" y="1806934"/>
                  </a:lnTo>
                  <a:lnTo>
                    <a:pt x="354493" y="1806934"/>
                  </a:lnTo>
                  <a:lnTo>
                    <a:pt x="326002" y="1519504"/>
                  </a:lnTo>
                  <a:lnTo>
                    <a:pt x="293330" y="1914837"/>
                  </a:lnTo>
                  <a:lnTo>
                    <a:pt x="186058" y="1914837"/>
                  </a:lnTo>
                  <a:lnTo>
                    <a:pt x="138365" y="1337741"/>
                  </a:lnTo>
                  <a:lnTo>
                    <a:pt x="134088" y="1331397"/>
                  </a:lnTo>
                  <a:cubicBezTo>
                    <a:pt x="127213" y="1315143"/>
                    <a:pt x="123411" y="1297272"/>
                    <a:pt x="123411" y="1278513"/>
                  </a:cubicBezTo>
                  <a:lnTo>
                    <a:pt x="123411" y="1030438"/>
                  </a:lnTo>
                  <a:lnTo>
                    <a:pt x="105754" y="1067131"/>
                  </a:lnTo>
                  <a:lnTo>
                    <a:pt x="105753" y="1207611"/>
                  </a:lnTo>
                  <a:cubicBezTo>
                    <a:pt x="105753" y="1236814"/>
                    <a:pt x="82079" y="1260488"/>
                    <a:pt x="52876" y="1260488"/>
                  </a:cubicBezTo>
                  <a:lnTo>
                    <a:pt x="52877" y="1260487"/>
                  </a:lnTo>
                  <a:cubicBezTo>
                    <a:pt x="23674" y="1260487"/>
                    <a:pt x="0" y="1236813"/>
                    <a:pt x="0" y="1207610"/>
                  </a:cubicBezTo>
                  <a:lnTo>
                    <a:pt x="0" y="1053442"/>
                  </a:lnTo>
                  <a:cubicBezTo>
                    <a:pt x="0" y="1046141"/>
                    <a:pt x="1480" y="1039186"/>
                    <a:pt x="4155" y="1032860"/>
                  </a:cubicBezTo>
                  <a:lnTo>
                    <a:pt x="7679" y="1027634"/>
                  </a:lnTo>
                  <a:lnTo>
                    <a:pt x="9119" y="1021976"/>
                  </a:lnTo>
                  <a:lnTo>
                    <a:pt x="131814" y="767008"/>
                  </a:lnTo>
                  <a:lnTo>
                    <a:pt x="138875" y="760694"/>
                  </a:lnTo>
                  <a:lnTo>
                    <a:pt x="146615" y="744594"/>
                  </a:lnTo>
                  <a:cubicBezTo>
                    <a:pt x="161264" y="722910"/>
                    <a:pt x="182009" y="705683"/>
                    <a:pt x="206390" y="695370"/>
                  </a:cubicBezTo>
                  <a:lnTo>
                    <a:pt x="251026" y="686358"/>
                  </a:lnTo>
                  <a:lnTo>
                    <a:pt x="260366" y="648999"/>
                  </a:lnTo>
                  <a:lnTo>
                    <a:pt x="211060" y="637522"/>
                  </a:lnTo>
                  <a:cubicBezTo>
                    <a:pt x="107774" y="587152"/>
                    <a:pt x="35302" y="469233"/>
                    <a:pt x="35302" y="331798"/>
                  </a:cubicBezTo>
                  <a:cubicBezTo>
                    <a:pt x="35302" y="148551"/>
                    <a:pt x="164141" y="0"/>
                    <a:pt x="323073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3582C5EE-7B0A-9C6E-B924-4F4D68D7DE10}"/>
              </a:ext>
            </a:extLst>
          </p:cNvPr>
          <p:cNvSpPr/>
          <p:nvPr/>
        </p:nvSpPr>
        <p:spPr>
          <a:xfrm>
            <a:off x="780022" y="270879"/>
            <a:ext cx="1642017" cy="1642017"/>
          </a:xfrm>
          <a:custGeom>
            <a:avLst/>
            <a:gdLst>
              <a:gd name="connsiteX0" fmla="*/ 257069 w 1486770"/>
              <a:gd name="connsiteY0" fmla="*/ 0 h 1486770"/>
              <a:gd name="connsiteX1" fmla="*/ 743385 w 1486770"/>
              <a:gd name="connsiteY1" fmla="*/ 486316 h 1486770"/>
              <a:gd name="connsiteX2" fmla="*/ 1229701 w 1486770"/>
              <a:gd name="connsiteY2" fmla="*/ 0 h 1486770"/>
              <a:gd name="connsiteX3" fmla="*/ 1486770 w 1486770"/>
              <a:gd name="connsiteY3" fmla="*/ 257069 h 1486770"/>
              <a:gd name="connsiteX4" fmla="*/ 1000454 w 1486770"/>
              <a:gd name="connsiteY4" fmla="*/ 743385 h 1486770"/>
              <a:gd name="connsiteX5" fmla="*/ 1486770 w 1486770"/>
              <a:gd name="connsiteY5" fmla="*/ 1229701 h 1486770"/>
              <a:gd name="connsiteX6" fmla="*/ 1229701 w 1486770"/>
              <a:gd name="connsiteY6" fmla="*/ 1486770 h 1486770"/>
              <a:gd name="connsiteX7" fmla="*/ 743385 w 1486770"/>
              <a:gd name="connsiteY7" fmla="*/ 1000454 h 1486770"/>
              <a:gd name="connsiteX8" fmla="*/ 257069 w 1486770"/>
              <a:gd name="connsiteY8" fmla="*/ 1486770 h 1486770"/>
              <a:gd name="connsiteX9" fmla="*/ 0 w 1486770"/>
              <a:gd name="connsiteY9" fmla="*/ 1229701 h 1486770"/>
              <a:gd name="connsiteX10" fmla="*/ 486316 w 1486770"/>
              <a:gd name="connsiteY10" fmla="*/ 743385 h 1486770"/>
              <a:gd name="connsiteX11" fmla="*/ 0 w 1486770"/>
              <a:gd name="connsiteY11" fmla="*/ 257069 h 1486770"/>
              <a:gd name="connsiteX12" fmla="*/ 257069 w 1486770"/>
              <a:gd name="connsiteY12" fmla="*/ 0 h 1486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86770" h="1486770">
                <a:moveTo>
                  <a:pt x="257069" y="0"/>
                </a:moveTo>
                <a:lnTo>
                  <a:pt x="743385" y="486316"/>
                </a:lnTo>
                <a:lnTo>
                  <a:pt x="1229701" y="0"/>
                </a:lnTo>
                <a:lnTo>
                  <a:pt x="1486770" y="257069"/>
                </a:lnTo>
                <a:lnTo>
                  <a:pt x="1000454" y="743385"/>
                </a:lnTo>
                <a:lnTo>
                  <a:pt x="1486770" y="1229701"/>
                </a:lnTo>
                <a:lnTo>
                  <a:pt x="1229701" y="1486770"/>
                </a:lnTo>
                <a:lnTo>
                  <a:pt x="743385" y="1000454"/>
                </a:lnTo>
                <a:lnTo>
                  <a:pt x="257069" y="1486770"/>
                </a:lnTo>
                <a:lnTo>
                  <a:pt x="0" y="1229701"/>
                </a:lnTo>
                <a:lnTo>
                  <a:pt x="486316" y="743385"/>
                </a:lnTo>
                <a:lnTo>
                  <a:pt x="0" y="257069"/>
                </a:lnTo>
                <a:lnTo>
                  <a:pt x="257069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810723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60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popg97_入室時の共連れに注意してください</dc:title>
  <dc:subject>popg97_入室時の共連れに注意してください</dc:subject>
  <dc:creator>でじけろお</dc:creator>
  <cp:lastModifiedBy/>
  <cp:revision>1</cp:revision>
  <dcterms:created xsi:type="dcterms:W3CDTF">2014-12-04T06:28:15Z</dcterms:created>
  <dcterms:modified xsi:type="dcterms:W3CDTF">2024-11-22T15:21:58Z</dcterms:modified>
  <cp:version>1</cp:version>
</cp:coreProperties>
</file>

<file path=docProps/thumbnail.jpeg>
</file>