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6" r:id="rId3"/>
    <p:sldId id="307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339933"/>
    <a:srgbClr val="FF6600"/>
    <a:srgbClr val="FFFF99"/>
    <a:srgbClr val="99CCFF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30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1448AB-EA5E-C90D-C895-4F87E238857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79AD913A-156B-9194-92C3-EF965E32533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AB278E-9CB1-4E00-3096-1DA0BCAC4EC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44D14A7-AFDE-9525-32BA-B644CD9B8A3F}"/>
              </a:ext>
            </a:extLst>
          </p:cNvPr>
          <p:cNvSpPr txBox="1"/>
          <p:nvPr/>
        </p:nvSpPr>
        <p:spPr>
          <a:xfrm>
            <a:off x="842546" y="79248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強力薬剤散布中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18F149-C0CF-82D9-627B-70770ED6B424}"/>
              </a:ext>
            </a:extLst>
          </p:cNvPr>
          <p:cNvSpPr txBox="1"/>
          <p:nvPr/>
        </p:nvSpPr>
        <p:spPr>
          <a:xfrm>
            <a:off x="842546" y="3566160"/>
            <a:ext cx="8286214" cy="2471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11505BA-BA38-3333-9FB0-3B74BF3A9DC3}"/>
              </a:ext>
            </a:extLst>
          </p:cNvPr>
          <p:cNvGrpSpPr/>
          <p:nvPr/>
        </p:nvGrpSpPr>
        <p:grpSpPr>
          <a:xfrm>
            <a:off x="461546" y="487374"/>
            <a:ext cx="9048214" cy="5883251"/>
            <a:chOff x="842546" y="953725"/>
            <a:chExt cx="8286214" cy="588325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A9DA8C17-1C50-EE21-CB0C-1EFF5FA61F91}"/>
                </a:ext>
              </a:extLst>
            </p:cNvPr>
            <p:cNvSpPr txBox="1"/>
            <p:nvPr/>
          </p:nvSpPr>
          <p:spPr>
            <a:xfrm>
              <a:off x="842546" y="953725"/>
              <a:ext cx="8286214" cy="217506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zh-TW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強力薬剤散布中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A7D0AEF7-7021-5D28-88B0-01115E8EEF42}"/>
                </a:ext>
              </a:extLst>
            </p:cNvPr>
            <p:cNvSpPr txBox="1"/>
            <p:nvPr/>
          </p:nvSpPr>
          <p:spPr>
            <a:xfrm>
              <a:off x="842546" y="3429000"/>
              <a:ext cx="8286214" cy="340797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二等辺三角形 18">
            <a:extLst>
              <a:ext uri="{FF2B5EF4-FFF2-40B4-BE49-F238E27FC236}">
                <a16:creationId xmlns:a16="http://schemas.microsoft.com/office/drawing/2014/main" id="{BCC706C9-0A8A-9930-6DB1-089B6DA7A34A}"/>
              </a:ext>
            </a:extLst>
          </p:cNvPr>
          <p:cNvSpPr/>
          <p:nvPr/>
        </p:nvSpPr>
        <p:spPr>
          <a:xfrm rot="5400000">
            <a:off x="1899117" y="-339680"/>
            <a:ext cx="3281476" cy="6588366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>
            <a:extLst>
              <a:ext uri="{FF2B5EF4-FFF2-40B4-BE49-F238E27FC236}">
                <a16:creationId xmlns:a16="http://schemas.microsoft.com/office/drawing/2014/main" id="{019CA58B-F313-43B8-6696-4488730576C3}"/>
              </a:ext>
            </a:extLst>
          </p:cNvPr>
          <p:cNvSpPr/>
          <p:nvPr/>
        </p:nvSpPr>
        <p:spPr>
          <a:xfrm>
            <a:off x="6921546" y="62462"/>
            <a:ext cx="2919824" cy="67092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CDF6546-46F8-2952-D226-6CE8DF8770BC}"/>
              </a:ext>
            </a:extLst>
          </p:cNvPr>
          <p:cNvGrpSpPr/>
          <p:nvPr/>
        </p:nvGrpSpPr>
        <p:grpSpPr>
          <a:xfrm>
            <a:off x="245672" y="413665"/>
            <a:ext cx="6388148" cy="6088735"/>
            <a:chOff x="207295" y="407033"/>
            <a:chExt cx="6469923" cy="6819693"/>
          </a:xfrm>
        </p:grpSpPr>
        <p:sp>
          <p:nvSpPr>
            <p:cNvPr id="48" name="テキスト ボックス 47">
              <a:extLst>
                <a:ext uri="{FF2B5EF4-FFF2-40B4-BE49-F238E27FC236}">
                  <a16:creationId xmlns:a16="http://schemas.microsoft.com/office/drawing/2014/main" id="{0BE8AE85-DB5E-1DCA-D796-417A850CEDB2}"/>
                </a:ext>
              </a:extLst>
            </p:cNvPr>
            <p:cNvSpPr txBox="1"/>
            <p:nvPr/>
          </p:nvSpPr>
          <p:spPr>
            <a:xfrm>
              <a:off x="207295" y="407033"/>
              <a:ext cx="6469923" cy="357781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zh-TW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強力薬剤</a:t>
              </a:r>
              <a:endParaRPr lang="en-US" altLang="zh-TW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zh-TW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散布中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0883EE6F-6D09-A391-5592-21E3F20B06F9}"/>
                </a:ext>
              </a:extLst>
            </p:cNvPr>
            <p:cNvSpPr txBox="1"/>
            <p:nvPr/>
          </p:nvSpPr>
          <p:spPr>
            <a:xfrm>
              <a:off x="207295" y="4455799"/>
              <a:ext cx="6469923" cy="277092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44B49DC-2383-A10C-8A88-61894873EB70}"/>
              </a:ext>
            </a:extLst>
          </p:cNvPr>
          <p:cNvGrpSpPr/>
          <p:nvPr/>
        </p:nvGrpSpPr>
        <p:grpSpPr>
          <a:xfrm>
            <a:off x="6451201" y="1472102"/>
            <a:ext cx="3209127" cy="3255730"/>
            <a:chOff x="5954585" y="3821301"/>
            <a:chExt cx="2379141" cy="2413691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8F7F16D-64EA-B433-8A54-A40ECB2D2E39}"/>
                </a:ext>
              </a:extLst>
            </p:cNvPr>
            <p:cNvGrpSpPr/>
            <p:nvPr/>
          </p:nvGrpSpPr>
          <p:grpSpPr>
            <a:xfrm>
              <a:off x="5954585" y="3821301"/>
              <a:ext cx="2379141" cy="2413691"/>
              <a:chOff x="6270155" y="2123855"/>
              <a:chExt cx="2379141" cy="2413691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8D4CFBD5-7337-7CA4-E9F8-5D32621CC296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A74FB72-C722-AEDC-D2DE-3A4F7AFB86D4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61AC46C8-6135-67BE-B220-4FB81F28053F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33A2284-5840-1C5F-26FB-A9B92E0F93BF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A8197DF4-6858-C704-9EEC-ADE038A26839}"/>
                </a:ext>
              </a:extLst>
            </p:cNvPr>
            <p:cNvSpPr/>
            <p:nvPr/>
          </p:nvSpPr>
          <p:spPr bwMode="auto">
            <a:xfrm rot="16200000">
              <a:off x="6794041" y="4206654"/>
              <a:ext cx="263846" cy="104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AA6120B4-EEBB-C308-27D6-1AB2546FFF5D}"/>
                </a:ext>
              </a:extLst>
            </p:cNvPr>
            <p:cNvSpPr/>
            <p:nvPr/>
          </p:nvSpPr>
          <p:spPr bwMode="auto">
            <a:xfrm rot="5400000">
              <a:off x="7356429" y="3857851"/>
              <a:ext cx="53682" cy="8100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6BE105EC-86AD-754F-5428-F959BA5BBFB8}"/>
              </a:ext>
            </a:extLst>
          </p:cNvPr>
          <p:cNvSpPr txBox="1"/>
          <p:nvPr/>
        </p:nvSpPr>
        <p:spPr>
          <a:xfrm>
            <a:off x="323280" y="2546586"/>
            <a:ext cx="9189020" cy="18309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TW" altLang="en-US" sz="5400" dirty="0">
                <a:ln w="28575">
                  <a:noFill/>
                </a:ln>
                <a:solidFill>
                  <a:srgbClr val="FF0000"/>
                </a:solidFill>
              </a:rPr>
              <a:t>散布中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4" name="二等辺三角形 23">
            <a:extLst>
              <a:ext uri="{FF2B5EF4-FFF2-40B4-BE49-F238E27FC236}">
                <a16:creationId xmlns:a16="http://schemas.microsoft.com/office/drawing/2014/main" id="{94E0D0DB-9F65-F1AE-8B7A-8EE702688F10}"/>
              </a:ext>
            </a:extLst>
          </p:cNvPr>
          <p:cNvSpPr/>
          <p:nvPr/>
        </p:nvSpPr>
        <p:spPr>
          <a:xfrm rot="5400000">
            <a:off x="3072241" y="1774460"/>
            <a:ext cx="2040504" cy="7693642"/>
          </a:xfrm>
          <a:prstGeom prst="triangl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67CDEE3-3909-5BE0-57C7-719B5F461FC8}"/>
              </a:ext>
            </a:extLst>
          </p:cNvPr>
          <p:cNvGrpSpPr/>
          <p:nvPr/>
        </p:nvGrpSpPr>
        <p:grpSpPr>
          <a:xfrm>
            <a:off x="7563290" y="4646632"/>
            <a:ext cx="2097038" cy="2127491"/>
            <a:chOff x="5954585" y="3821301"/>
            <a:chExt cx="2379141" cy="2413691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EAF288C-014B-7795-9D2E-16F38CCD2943}"/>
                </a:ext>
              </a:extLst>
            </p:cNvPr>
            <p:cNvGrpSpPr/>
            <p:nvPr/>
          </p:nvGrpSpPr>
          <p:grpSpPr>
            <a:xfrm>
              <a:off x="5954585" y="3821301"/>
              <a:ext cx="2379141" cy="2413691"/>
              <a:chOff x="6270155" y="2123855"/>
              <a:chExt cx="2379141" cy="2413691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690AA801-4CEE-5B11-C650-865CDB553CDB}"/>
                  </a:ext>
                </a:extLst>
              </p:cNvPr>
              <p:cNvSpPr/>
              <p:nvPr/>
            </p:nvSpPr>
            <p:spPr bwMode="auto">
              <a:xfrm>
                <a:off x="6855165" y="2123855"/>
                <a:ext cx="1794131" cy="2412137"/>
              </a:xfrm>
              <a:custGeom>
                <a:avLst/>
                <a:gdLst>
                  <a:gd name="connsiteX0" fmla="*/ 811059 w 1794131"/>
                  <a:gd name="connsiteY0" fmla="*/ 0 h 2412137"/>
                  <a:gd name="connsiteX1" fmla="*/ 1229028 w 1794131"/>
                  <a:gd name="connsiteY1" fmla="*/ 482836 h 2412137"/>
                  <a:gd name="connsiteX2" fmla="*/ 1044750 w 1794131"/>
                  <a:gd name="connsiteY2" fmla="*/ 883211 h 2412137"/>
                  <a:gd name="connsiteX3" fmla="*/ 985656 w 1794131"/>
                  <a:gd name="connsiteY3" fmla="*/ 920264 h 2412137"/>
                  <a:gd name="connsiteX4" fmla="*/ 999548 w 1794131"/>
                  <a:gd name="connsiteY4" fmla="*/ 952042 h 2412137"/>
                  <a:gd name="connsiteX5" fmla="*/ 1011276 w 1794131"/>
                  <a:gd name="connsiteY5" fmla="*/ 951307 h 2412137"/>
                  <a:gd name="connsiteX6" fmla="*/ 1200680 w 1794131"/>
                  <a:gd name="connsiteY6" fmla="*/ 1118652 h 2412137"/>
                  <a:gd name="connsiteX7" fmla="*/ 1339257 w 1794131"/>
                  <a:gd name="connsiteY7" fmla="*/ 1635831 h 2412137"/>
                  <a:gd name="connsiteX8" fmla="*/ 1344935 w 1794131"/>
                  <a:gd name="connsiteY8" fmla="*/ 1726442 h 2412137"/>
                  <a:gd name="connsiteX9" fmla="*/ 1336310 w 1794131"/>
                  <a:gd name="connsiteY9" fmla="*/ 1762391 h 2412137"/>
                  <a:gd name="connsiteX10" fmla="*/ 1502746 w 1794131"/>
                  <a:gd name="connsiteY10" fmla="*/ 2102171 h 2412137"/>
                  <a:gd name="connsiteX11" fmla="*/ 1794131 w 1794131"/>
                  <a:gd name="connsiteY11" fmla="*/ 2307685 h 2412137"/>
                  <a:gd name="connsiteX12" fmla="*/ 1733825 w 1794131"/>
                  <a:gd name="connsiteY12" fmla="*/ 2412137 h 2412137"/>
                  <a:gd name="connsiteX13" fmla="*/ 1354813 w 1794131"/>
                  <a:gd name="connsiteY13" fmla="*/ 2236970 h 2412137"/>
                  <a:gd name="connsiteX14" fmla="*/ 1360551 w 1794131"/>
                  <a:gd name="connsiteY14" fmla="*/ 2227031 h 2412137"/>
                  <a:gd name="connsiteX15" fmla="*/ 1350411 w 1794131"/>
                  <a:gd name="connsiteY15" fmla="*/ 2232886 h 2412137"/>
                  <a:gd name="connsiteX16" fmla="*/ 1138971 w 1794131"/>
                  <a:gd name="connsiteY16" fmla="*/ 1918265 h 2412137"/>
                  <a:gd name="connsiteX17" fmla="*/ 1114059 w 1794131"/>
                  <a:gd name="connsiteY17" fmla="*/ 1919826 h 2412137"/>
                  <a:gd name="connsiteX18" fmla="*/ 858084 w 1794131"/>
                  <a:gd name="connsiteY18" fmla="*/ 2095373 h 2412137"/>
                  <a:gd name="connsiteX19" fmla="*/ 829343 w 1794131"/>
                  <a:gd name="connsiteY19" fmla="*/ 2411478 h 2412137"/>
                  <a:gd name="connsiteX20" fmla="*/ 708732 w 1794131"/>
                  <a:gd name="connsiteY20" fmla="*/ 2411478 h 2412137"/>
                  <a:gd name="connsiteX21" fmla="*/ 670925 w 1794131"/>
                  <a:gd name="connsiteY21" fmla="*/ 1995660 h 2412137"/>
                  <a:gd name="connsiteX22" fmla="*/ 674784 w 1794131"/>
                  <a:gd name="connsiteY22" fmla="*/ 1995660 h 2412137"/>
                  <a:gd name="connsiteX23" fmla="*/ 669560 w 1794131"/>
                  <a:gd name="connsiteY23" fmla="*/ 1989056 h 2412137"/>
                  <a:gd name="connsiteX24" fmla="*/ 906263 w 1794131"/>
                  <a:gd name="connsiteY24" fmla="*/ 1774064 h 2412137"/>
                  <a:gd name="connsiteX25" fmla="*/ 897576 w 1794131"/>
                  <a:gd name="connsiteY25" fmla="*/ 1754178 h 2412137"/>
                  <a:gd name="connsiteX26" fmla="*/ 783324 w 1794131"/>
                  <a:gd name="connsiteY26" fmla="*/ 1327782 h 2412137"/>
                  <a:gd name="connsiteX27" fmla="*/ 516866 w 1794131"/>
                  <a:gd name="connsiteY27" fmla="*/ 1481620 h 2412137"/>
                  <a:gd name="connsiteX28" fmla="*/ 488778 w 1794131"/>
                  <a:gd name="connsiteY28" fmla="*/ 1491065 h 2412137"/>
                  <a:gd name="connsiteX29" fmla="*/ 487823 w 1794131"/>
                  <a:gd name="connsiteY29" fmla="*/ 1490999 h 2412137"/>
                  <a:gd name="connsiteX30" fmla="*/ 485872 w 1794131"/>
                  <a:gd name="connsiteY30" fmla="*/ 1491670 h 2412137"/>
                  <a:gd name="connsiteX31" fmla="*/ 456296 w 1794131"/>
                  <a:gd name="connsiteY31" fmla="*/ 1489817 h 2412137"/>
                  <a:gd name="connsiteX32" fmla="*/ 55329 w 1794131"/>
                  <a:gd name="connsiteY32" fmla="*/ 1382377 h 2412137"/>
                  <a:gd name="connsiteX33" fmla="*/ 2561 w 1794131"/>
                  <a:gd name="connsiteY33" fmla="*/ 1290980 h 2412137"/>
                  <a:gd name="connsiteX34" fmla="*/ 2561 w 1794131"/>
                  <a:gd name="connsiteY34" fmla="*/ 1290981 h 2412137"/>
                  <a:gd name="connsiteX35" fmla="*/ 64382 w 1794131"/>
                  <a:gd name="connsiteY35" fmla="*/ 1236360 h 2412137"/>
                  <a:gd name="connsiteX36" fmla="*/ 93957 w 1794131"/>
                  <a:gd name="connsiteY36" fmla="*/ 1238213 h 2412137"/>
                  <a:gd name="connsiteX37" fmla="*/ 466885 w 1794131"/>
                  <a:gd name="connsiteY37" fmla="*/ 1338139 h 2412137"/>
                  <a:gd name="connsiteX38" fmla="*/ 752262 w 1794131"/>
                  <a:gd name="connsiteY38" fmla="*/ 1173376 h 2412137"/>
                  <a:gd name="connsiteX39" fmla="*/ 753320 w 1794131"/>
                  <a:gd name="connsiteY39" fmla="*/ 1146389 h 2412137"/>
                  <a:gd name="connsiteX40" fmla="*/ 781839 w 1794131"/>
                  <a:gd name="connsiteY40" fmla="*/ 1063511 h 2412137"/>
                  <a:gd name="connsiteX41" fmla="*/ 820286 w 1794131"/>
                  <a:gd name="connsiteY41" fmla="*/ 1019301 h 2412137"/>
                  <a:gd name="connsiteX42" fmla="*/ 814241 w 1794131"/>
                  <a:gd name="connsiteY42" fmla="*/ 965302 h 2412137"/>
                  <a:gd name="connsiteX43" fmla="*/ 811059 w 1794131"/>
                  <a:gd name="connsiteY43" fmla="*/ 965672 h 2412137"/>
                  <a:gd name="connsiteX44" fmla="*/ 393090 w 1794131"/>
                  <a:gd name="connsiteY44" fmla="*/ 482836 h 2412137"/>
                  <a:gd name="connsiteX45" fmla="*/ 811059 w 1794131"/>
                  <a:gd name="connsiteY45" fmla="*/ 0 h 2412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794131" h="2412137">
                    <a:moveTo>
                      <a:pt x="811059" y="0"/>
                    </a:moveTo>
                    <a:cubicBezTo>
                      <a:pt x="1041897" y="0"/>
                      <a:pt x="1229028" y="216173"/>
                      <a:pt x="1229028" y="482836"/>
                    </a:cubicBezTo>
                    <a:cubicBezTo>
                      <a:pt x="1229028" y="649501"/>
                      <a:pt x="1155930" y="796442"/>
                      <a:pt x="1044750" y="883211"/>
                    </a:cubicBezTo>
                    <a:lnTo>
                      <a:pt x="985656" y="920264"/>
                    </a:lnTo>
                    <a:lnTo>
                      <a:pt x="999548" y="952042"/>
                    </a:lnTo>
                    <a:lnTo>
                      <a:pt x="1011276" y="951307"/>
                    </a:lnTo>
                    <a:cubicBezTo>
                      <a:pt x="1099523" y="963594"/>
                      <a:pt x="1176169" y="1027177"/>
                      <a:pt x="1200680" y="1118652"/>
                    </a:cubicBezTo>
                    <a:cubicBezTo>
                      <a:pt x="1246873" y="1291045"/>
                      <a:pt x="1293064" y="1463438"/>
                      <a:pt x="1339257" y="1635831"/>
                    </a:cubicBezTo>
                    <a:cubicBezTo>
                      <a:pt x="1347427" y="1666323"/>
                      <a:pt x="1349031" y="1697027"/>
                      <a:pt x="1344935" y="1726442"/>
                    </a:cubicBezTo>
                    <a:lnTo>
                      <a:pt x="1336310" y="1762391"/>
                    </a:lnTo>
                    <a:lnTo>
                      <a:pt x="1502746" y="2102171"/>
                    </a:lnTo>
                    <a:lnTo>
                      <a:pt x="1794131" y="2307685"/>
                    </a:lnTo>
                    <a:lnTo>
                      <a:pt x="1733825" y="2412137"/>
                    </a:lnTo>
                    <a:lnTo>
                      <a:pt x="1354813" y="2236970"/>
                    </a:lnTo>
                    <a:lnTo>
                      <a:pt x="1360551" y="2227031"/>
                    </a:lnTo>
                    <a:lnTo>
                      <a:pt x="1350411" y="2232886"/>
                    </a:lnTo>
                    <a:lnTo>
                      <a:pt x="1138971" y="1918265"/>
                    </a:lnTo>
                    <a:lnTo>
                      <a:pt x="1114059" y="1919826"/>
                    </a:lnTo>
                    <a:lnTo>
                      <a:pt x="858084" y="2095373"/>
                    </a:lnTo>
                    <a:lnTo>
                      <a:pt x="829343" y="2411478"/>
                    </a:lnTo>
                    <a:lnTo>
                      <a:pt x="708732" y="2411478"/>
                    </a:lnTo>
                    <a:lnTo>
                      <a:pt x="670925" y="1995660"/>
                    </a:lnTo>
                    <a:lnTo>
                      <a:pt x="674784" y="1995660"/>
                    </a:lnTo>
                    <a:lnTo>
                      <a:pt x="669560" y="1989056"/>
                    </a:lnTo>
                    <a:lnTo>
                      <a:pt x="906263" y="1774064"/>
                    </a:lnTo>
                    <a:lnTo>
                      <a:pt x="897576" y="1754178"/>
                    </a:lnTo>
                    <a:lnTo>
                      <a:pt x="783324" y="1327782"/>
                    </a:lnTo>
                    <a:lnTo>
                      <a:pt x="516866" y="1481620"/>
                    </a:lnTo>
                    <a:cubicBezTo>
                      <a:pt x="507943" y="1486772"/>
                      <a:pt x="498398" y="1489872"/>
                      <a:pt x="488778" y="1491065"/>
                    </a:cubicBezTo>
                    <a:lnTo>
                      <a:pt x="487823" y="1490999"/>
                    </a:lnTo>
                    <a:lnTo>
                      <a:pt x="485872" y="1491670"/>
                    </a:lnTo>
                    <a:cubicBezTo>
                      <a:pt x="476271" y="1493007"/>
                      <a:pt x="466249" y="1492484"/>
                      <a:pt x="456296" y="1489817"/>
                    </a:cubicBezTo>
                    <a:lnTo>
                      <a:pt x="55329" y="1382377"/>
                    </a:lnTo>
                    <a:cubicBezTo>
                      <a:pt x="15519" y="1371710"/>
                      <a:pt x="-8106" y="1330790"/>
                      <a:pt x="2561" y="1290980"/>
                    </a:cubicBezTo>
                    <a:lnTo>
                      <a:pt x="2561" y="1290981"/>
                    </a:lnTo>
                    <a:cubicBezTo>
                      <a:pt x="10561" y="1261124"/>
                      <a:pt x="35579" y="1240371"/>
                      <a:pt x="64382" y="1236360"/>
                    </a:cubicBezTo>
                    <a:cubicBezTo>
                      <a:pt x="73983" y="1235023"/>
                      <a:pt x="84005" y="1235547"/>
                      <a:pt x="93957" y="1238213"/>
                    </a:cubicBezTo>
                    <a:lnTo>
                      <a:pt x="466885" y="1338139"/>
                    </a:lnTo>
                    <a:lnTo>
                      <a:pt x="752262" y="1173376"/>
                    </a:lnTo>
                    <a:lnTo>
                      <a:pt x="753320" y="1146389"/>
                    </a:lnTo>
                    <a:cubicBezTo>
                      <a:pt x="757416" y="1116974"/>
                      <a:pt x="767211" y="1088847"/>
                      <a:pt x="781839" y="1063511"/>
                    </a:cubicBezTo>
                    <a:lnTo>
                      <a:pt x="820286" y="1019301"/>
                    </a:lnTo>
                    <a:lnTo>
                      <a:pt x="814241" y="965302"/>
                    </a:lnTo>
                    <a:lnTo>
                      <a:pt x="811059" y="965672"/>
                    </a:lnTo>
                    <a:cubicBezTo>
                      <a:pt x="580221" y="965672"/>
                      <a:pt x="393090" y="749499"/>
                      <a:pt x="393090" y="482836"/>
                    </a:cubicBezTo>
                    <a:cubicBezTo>
                      <a:pt x="393090" y="216173"/>
                      <a:pt x="580221" y="0"/>
                      <a:pt x="811059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2403920E-D110-FBC7-277D-B4D553582E1A}"/>
                  </a:ext>
                </a:extLst>
              </p:cNvPr>
              <p:cNvSpPr/>
              <p:nvPr/>
            </p:nvSpPr>
            <p:spPr bwMode="auto">
              <a:xfrm>
                <a:off x="6270155" y="3127351"/>
                <a:ext cx="1491467" cy="440616"/>
              </a:xfrm>
              <a:custGeom>
                <a:avLst/>
                <a:gdLst>
                  <a:gd name="connsiteX0" fmla="*/ 1097493 w 1439064"/>
                  <a:gd name="connsiteY0" fmla="*/ 151401 h 425135"/>
                  <a:gd name="connsiteX1" fmla="*/ 1219839 w 1439064"/>
                  <a:gd name="connsiteY1" fmla="*/ 374829 h 425135"/>
                  <a:gd name="connsiteX2" fmla="*/ 1265679 w 1439064"/>
                  <a:gd name="connsiteY2" fmla="*/ 388230 h 425135"/>
                  <a:gd name="connsiteX3" fmla="*/ 1316823 w 1439064"/>
                  <a:gd name="connsiteY3" fmla="*/ 360225 h 425135"/>
                  <a:gd name="connsiteX4" fmla="*/ 1224918 w 1439064"/>
                  <a:gd name="connsiteY4" fmla="*/ 192387 h 425135"/>
                  <a:gd name="connsiteX5" fmla="*/ 1231677 w 1439064"/>
                  <a:gd name="connsiteY5" fmla="*/ 245941 h 425135"/>
                  <a:gd name="connsiteX6" fmla="*/ 1212969 w 1439064"/>
                  <a:gd name="connsiteY6" fmla="*/ 345882 h 425135"/>
                  <a:gd name="connsiteX7" fmla="*/ 1204452 w 1439064"/>
                  <a:gd name="connsiteY7" fmla="*/ 233130 h 425135"/>
                  <a:gd name="connsiteX8" fmla="*/ 1187160 w 1439064"/>
                  <a:gd name="connsiteY8" fmla="*/ 151402 h 425135"/>
                  <a:gd name="connsiteX9" fmla="*/ 0 w 1439064"/>
                  <a:gd name="connsiteY9" fmla="*/ 0 h 425135"/>
                  <a:gd name="connsiteX10" fmla="*/ 225025 w 1439064"/>
                  <a:gd name="connsiteY10" fmla="*/ 45006 h 425135"/>
                  <a:gd name="connsiteX11" fmla="*/ 225025 w 1439064"/>
                  <a:gd name="connsiteY11" fmla="*/ 67151 h 425135"/>
                  <a:gd name="connsiteX12" fmla="*/ 554252 w 1439064"/>
                  <a:gd name="connsiteY12" fmla="*/ 67151 h 425135"/>
                  <a:gd name="connsiteX13" fmla="*/ 565505 w 1439064"/>
                  <a:gd name="connsiteY13" fmla="*/ 44644 h 425135"/>
                  <a:gd name="connsiteX14" fmla="*/ 683208 w 1439064"/>
                  <a:gd name="connsiteY14" fmla="*/ 44644 h 425135"/>
                  <a:gd name="connsiteX15" fmla="*/ 694461 w 1439064"/>
                  <a:gd name="connsiteY15" fmla="*/ 67151 h 425135"/>
                  <a:gd name="connsiteX16" fmla="*/ 1029605 w 1439064"/>
                  <a:gd name="connsiteY16" fmla="*/ 67151 h 425135"/>
                  <a:gd name="connsiteX17" fmla="*/ 1029605 w 1439064"/>
                  <a:gd name="connsiteY17" fmla="*/ 44861 h 425135"/>
                  <a:gd name="connsiteX18" fmla="*/ 1045846 w 1439064"/>
                  <a:gd name="connsiteY18" fmla="*/ 28620 h 425135"/>
                  <a:gd name="connsiteX19" fmla="*/ 1268145 w 1439064"/>
                  <a:gd name="connsiteY19" fmla="*/ 28620 h 425135"/>
                  <a:gd name="connsiteX20" fmla="*/ 1329536 w 1439064"/>
                  <a:gd name="connsiteY20" fmla="*/ 90011 h 425135"/>
                  <a:gd name="connsiteX21" fmla="*/ 1311577 w 1439064"/>
                  <a:gd name="connsiteY21" fmla="*/ 133367 h 425135"/>
                  <a:gd name="connsiteX22" fmla="*/ 1435383 w 1439064"/>
                  <a:gd name="connsiteY22" fmla="*/ 359461 h 425135"/>
                  <a:gd name="connsiteX23" fmla="*/ 1423512 w 1439064"/>
                  <a:gd name="connsiteY23" fmla="*/ 400067 h 425135"/>
                  <a:gd name="connsiteX24" fmla="*/ 1384457 w 1439064"/>
                  <a:gd name="connsiteY24" fmla="*/ 421453 h 425135"/>
                  <a:gd name="connsiteX25" fmla="*/ 1343850 w 1439064"/>
                  <a:gd name="connsiteY25" fmla="*/ 409583 h 425135"/>
                  <a:gd name="connsiteX26" fmla="*/ 1328669 w 1439064"/>
                  <a:gd name="connsiteY26" fmla="*/ 381859 h 425135"/>
                  <a:gd name="connsiteX27" fmla="*/ 1274647 w 1439064"/>
                  <a:gd name="connsiteY27" fmla="*/ 411441 h 425135"/>
                  <a:gd name="connsiteX28" fmla="*/ 1200187 w 1439064"/>
                  <a:gd name="connsiteY28" fmla="*/ 389673 h 425135"/>
                  <a:gd name="connsiteX29" fmla="*/ 1069713 w 1439064"/>
                  <a:gd name="connsiteY29" fmla="*/ 151401 h 425135"/>
                  <a:gd name="connsiteX30" fmla="*/ 1045846 w 1439064"/>
                  <a:gd name="connsiteY30" fmla="*/ 151401 h 425135"/>
                  <a:gd name="connsiteX31" fmla="*/ 1029605 w 1439064"/>
                  <a:gd name="connsiteY31" fmla="*/ 135160 h 425135"/>
                  <a:gd name="connsiteX32" fmla="*/ 1029605 w 1439064"/>
                  <a:gd name="connsiteY32" fmla="*/ 112870 h 425135"/>
                  <a:gd name="connsiteX33" fmla="*/ 694462 w 1439064"/>
                  <a:gd name="connsiteY33" fmla="*/ 112870 h 425135"/>
                  <a:gd name="connsiteX34" fmla="*/ 683208 w 1439064"/>
                  <a:gd name="connsiteY34" fmla="*/ 135377 h 425135"/>
                  <a:gd name="connsiteX35" fmla="*/ 647216 w 1439064"/>
                  <a:gd name="connsiteY35" fmla="*/ 135377 h 425135"/>
                  <a:gd name="connsiteX36" fmla="*/ 647216 w 1439064"/>
                  <a:gd name="connsiteY36" fmla="*/ 180020 h 425135"/>
                  <a:gd name="connsiteX37" fmla="*/ 649214 w 1439064"/>
                  <a:gd name="connsiteY37" fmla="*/ 180020 h 425135"/>
                  <a:gd name="connsiteX38" fmla="*/ 661644 w 1439064"/>
                  <a:gd name="connsiteY38" fmla="*/ 192450 h 425135"/>
                  <a:gd name="connsiteX39" fmla="*/ 661644 w 1439064"/>
                  <a:gd name="connsiteY39" fmla="*/ 356517 h 425135"/>
                  <a:gd name="connsiteX40" fmla="*/ 649214 w 1439064"/>
                  <a:gd name="connsiteY40" fmla="*/ 368947 h 425135"/>
                  <a:gd name="connsiteX41" fmla="*/ 599498 w 1439064"/>
                  <a:gd name="connsiteY41" fmla="*/ 368947 h 425135"/>
                  <a:gd name="connsiteX42" fmla="*/ 587068 w 1439064"/>
                  <a:gd name="connsiteY42" fmla="*/ 356517 h 425135"/>
                  <a:gd name="connsiteX43" fmla="*/ 587068 w 1439064"/>
                  <a:gd name="connsiteY43" fmla="*/ 192450 h 425135"/>
                  <a:gd name="connsiteX44" fmla="*/ 599498 w 1439064"/>
                  <a:gd name="connsiteY44" fmla="*/ 180020 h 425135"/>
                  <a:gd name="connsiteX45" fmla="*/ 601496 w 1439064"/>
                  <a:gd name="connsiteY45" fmla="*/ 180020 h 425135"/>
                  <a:gd name="connsiteX46" fmla="*/ 601496 w 1439064"/>
                  <a:gd name="connsiteY46" fmla="*/ 135377 h 425135"/>
                  <a:gd name="connsiteX47" fmla="*/ 565505 w 1439064"/>
                  <a:gd name="connsiteY47" fmla="*/ 135377 h 425135"/>
                  <a:gd name="connsiteX48" fmla="*/ 554252 w 1439064"/>
                  <a:gd name="connsiteY48" fmla="*/ 112870 h 425135"/>
                  <a:gd name="connsiteX49" fmla="*/ 225025 w 1439064"/>
                  <a:gd name="connsiteY49" fmla="*/ 112870 h 425135"/>
                  <a:gd name="connsiteX50" fmla="*/ 225025 w 1439064"/>
                  <a:gd name="connsiteY50" fmla="*/ 135016 h 425135"/>
                  <a:gd name="connsiteX51" fmla="*/ 0 w 1439064"/>
                  <a:gd name="connsiteY51" fmla="*/ 180021 h 4251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439064" h="425135">
                    <a:moveTo>
                      <a:pt x="1097493" y="151401"/>
                    </a:moveTo>
                    <a:lnTo>
                      <a:pt x="1219839" y="374829"/>
                    </a:lnTo>
                    <a:cubicBezTo>
                      <a:pt x="1228796" y="391189"/>
                      <a:pt x="1249319" y="397189"/>
                      <a:pt x="1265679" y="388230"/>
                    </a:cubicBezTo>
                    <a:lnTo>
                      <a:pt x="1316823" y="360225"/>
                    </a:lnTo>
                    <a:lnTo>
                      <a:pt x="1224918" y="192387"/>
                    </a:lnTo>
                    <a:lnTo>
                      <a:pt x="1231677" y="245941"/>
                    </a:lnTo>
                    <a:cubicBezTo>
                      <a:pt x="1236083" y="302736"/>
                      <a:pt x="1230055" y="341304"/>
                      <a:pt x="1212969" y="345882"/>
                    </a:cubicBezTo>
                    <a:cubicBezTo>
                      <a:pt x="1213927" y="314835"/>
                      <a:pt x="1210913" y="276086"/>
                      <a:pt x="1204452" y="233130"/>
                    </a:cubicBezTo>
                    <a:lnTo>
                      <a:pt x="1187160" y="151402"/>
                    </a:lnTo>
                    <a:close/>
                    <a:moveTo>
                      <a:pt x="0" y="0"/>
                    </a:moveTo>
                    <a:lnTo>
                      <a:pt x="225025" y="45006"/>
                    </a:lnTo>
                    <a:lnTo>
                      <a:pt x="225025" y="67151"/>
                    </a:lnTo>
                    <a:lnTo>
                      <a:pt x="554252" y="67151"/>
                    </a:lnTo>
                    <a:lnTo>
                      <a:pt x="565505" y="44644"/>
                    </a:lnTo>
                    <a:lnTo>
                      <a:pt x="683208" y="44644"/>
                    </a:lnTo>
                    <a:lnTo>
                      <a:pt x="694461" y="67151"/>
                    </a:lnTo>
                    <a:lnTo>
                      <a:pt x="1029605" y="67151"/>
                    </a:lnTo>
                    <a:lnTo>
                      <a:pt x="1029605" y="44861"/>
                    </a:lnTo>
                    <a:cubicBezTo>
                      <a:pt x="1029605" y="35891"/>
                      <a:pt x="1036876" y="28620"/>
                      <a:pt x="1045846" y="28620"/>
                    </a:cubicBezTo>
                    <a:lnTo>
                      <a:pt x="1268145" y="28620"/>
                    </a:lnTo>
                    <a:cubicBezTo>
                      <a:pt x="1302050" y="28620"/>
                      <a:pt x="1329536" y="56106"/>
                      <a:pt x="1329536" y="90011"/>
                    </a:cubicBezTo>
                    <a:lnTo>
                      <a:pt x="1311577" y="133367"/>
                    </a:lnTo>
                    <a:lnTo>
                      <a:pt x="1435383" y="359461"/>
                    </a:lnTo>
                    <a:cubicBezTo>
                      <a:pt x="1443318" y="373952"/>
                      <a:pt x="1438004" y="392132"/>
                      <a:pt x="1423512" y="400067"/>
                    </a:cubicBezTo>
                    <a:lnTo>
                      <a:pt x="1384457" y="421453"/>
                    </a:lnTo>
                    <a:cubicBezTo>
                      <a:pt x="1369965" y="429389"/>
                      <a:pt x="1351786" y="424074"/>
                      <a:pt x="1343850" y="409583"/>
                    </a:cubicBezTo>
                    <a:lnTo>
                      <a:pt x="1328669" y="381859"/>
                    </a:lnTo>
                    <a:lnTo>
                      <a:pt x="1274647" y="411441"/>
                    </a:lnTo>
                    <a:cubicBezTo>
                      <a:pt x="1248074" y="425992"/>
                      <a:pt x="1214738" y="416246"/>
                      <a:pt x="1200187" y="389673"/>
                    </a:cubicBezTo>
                    <a:lnTo>
                      <a:pt x="1069713" y="151401"/>
                    </a:lnTo>
                    <a:lnTo>
                      <a:pt x="1045846" y="151401"/>
                    </a:lnTo>
                    <a:cubicBezTo>
                      <a:pt x="1036876" y="151401"/>
                      <a:pt x="1029605" y="144130"/>
                      <a:pt x="1029605" y="135160"/>
                    </a:cubicBezTo>
                    <a:lnTo>
                      <a:pt x="1029605" y="112870"/>
                    </a:lnTo>
                    <a:lnTo>
                      <a:pt x="694462" y="112870"/>
                    </a:lnTo>
                    <a:lnTo>
                      <a:pt x="683208" y="135377"/>
                    </a:lnTo>
                    <a:lnTo>
                      <a:pt x="647216" y="135377"/>
                    </a:lnTo>
                    <a:lnTo>
                      <a:pt x="647216" y="180020"/>
                    </a:lnTo>
                    <a:lnTo>
                      <a:pt x="649214" y="180020"/>
                    </a:lnTo>
                    <a:cubicBezTo>
                      <a:pt x="656079" y="180020"/>
                      <a:pt x="661644" y="185585"/>
                      <a:pt x="661644" y="192450"/>
                    </a:cubicBezTo>
                    <a:lnTo>
                      <a:pt x="661644" y="356517"/>
                    </a:lnTo>
                    <a:cubicBezTo>
                      <a:pt x="661644" y="363382"/>
                      <a:pt x="656079" y="368947"/>
                      <a:pt x="649214" y="368947"/>
                    </a:cubicBezTo>
                    <a:lnTo>
                      <a:pt x="599498" y="368947"/>
                    </a:lnTo>
                    <a:cubicBezTo>
                      <a:pt x="592633" y="368947"/>
                      <a:pt x="587068" y="363382"/>
                      <a:pt x="587068" y="356517"/>
                    </a:cubicBezTo>
                    <a:lnTo>
                      <a:pt x="587068" y="192450"/>
                    </a:lnTo>
                    <a:cubicBezTo>
                      <a:pt x="587068" y="185585"/>
                      <a:pt x="592633" y="180020"/>
                      <a:pt x="599498" y="180020"/>
                    </a:cubicBezTo>
                    <a:lnTo>
                      <a:pt x="601496" y="180020"/>
                    </a:lnTo>
                    <a:lnTo>
                      <a:pt x="601496" y="135377"/>
                    </a:lnTo>
                    <a:lnTo>
                      <a:pt x="565505" y="135377"/>
                    </a:lnTo>
                    <a:lnTo>
                      <a:pt x="554252" y="112870"/>
                    </a:lnTo>
                    <a:lnTo>
                      <a:pt x="225025" y="112870"/>
                    </a:lnTo>
                    <a:lnTo>
                      <a:pt x="225025" y="135016"/>
                    </a:lnTo>
                    <a:lnTo>
                      <a:pt x="0" y="180021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B06394EF-A8A2-3D71-46E6-BAB20463EA93}"/>
                  </a:ext>
                </a:extLst>
              </p:cNvPr>
              <p:cNvSpPr/>
              <p:nvPr/>
            </p:nvSpPr>
            <p:spPr bwMode="auto">
              <a:xfrm>
                <a:off x="7624203" y="3533341"/>
                <a:ext cx="946933" cy="1004205"/>
              </a:xfrm>
              <a:custGeom>
                <a:avLst/>
                <a:gdLst>
                  <a:gd name="connsiteX0" fmla="*/ 1053 w 946933"/>
                  <a:gd name="connsiteY0" fmla="*/ 0 h 1004205"/>
                  <a:gd name="connsiteX1" fmla="*/ 40343 w 946933"/>
                  <a:gd name="connsiteY1" fmla="*/ 1842 h 1004205"/>
                  <a:gd name="connsiteX2" fmla="*/ 289469 w 946933"/>
                  <a:gd name="connsiteY2" fmla="*/ 675561 h 1004205"/>
                  <a:gd name="connsiteX3" fmla="*/ 946933 w 946933"/>
                  <a:gd name="connsiteY3" fmla="*/ 964874 h 1004205"/>
                  <a:gd name="connsiteX4" fmla="*/ 946403 w 946933"/>
                  <a:gd name="connsiteY4" fmla="*/ 1004205 h 1004205"/>
                  <a:gd name="connsiteX5" fmla="*/ 260830 w 946933"/>
                  <a:gd name="connsiteY5" fmla="*/ 702523 h 1004205"/>
                  <a:gd name="connsiteX6" fmla="*/ 1053 w 946933"/>
                  <a:gd name="connsiteY6" fmla="*/ 0 h 100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46933" h="1004205">
                    <a:moveTo>
                      <a:pt x="1053" y="0"/>
                    </a:moveTo>
                    <a:lnTo>
                      <a:pt x="40343" y="1842"/>
                    </a:lnTo>
                    <a:cubicBezTo>
                      <a:pt x="28666" y="250894"/>
                      <a:pt x="118569" y="494022"/>
                      <a:pt x="289469" y="675561"/>
                    </a:cubicBezTo>
                    <a:cubicBezTo>
                      <a:pt x="460369" y="857101"/>
                      <a:pt x="697630" y="961506"/>
                      <a:pt x="946933" y="964874"/>
                    </a:cubicBezTo>
                    <a:cubicBezTo>
                      <a:pt x="946756" y="977984"/>
                      <a:pt x="946580" y="991095"/>
                      <a:pt x="946403" y="1004205"/>
                    </a:cubicBezTo>
                    <a:cubicBezTo>
                      <a:pt x="686441" y="1000693"/>
                      <a:pt x="439036" y="891824"/>
                      <a:pt x="260830" y="702523"/>
                    </a:cubicBezTo>
                    <a:cubicBezTo>
                      <a:pt x="82624" y="513222"/>
                      <a:pt x="-11123" y="259700"/>
                      <a:pt x="105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AD9CAE7-1FDA-81CB-6590-951F524B6E1C}"/>
                  </a:ext>
                </a:extLst>
              </p:cNvPr>
              <p:cNvSpPr/>
              <p:nvPr/>
            </p:nvSpPr>
            <p:spPr bwMode="auto">
              <a:xfrm rot="7200000">
                <a:off x="7509595" y="3136910"/>
                <a:ext cx="490611" cy="567966"/>
              </a:xfrm>
              <a:custGeom>
                <a:avLst/>
                <a:gdLst>
                  <a:gd name="connsiteX0" fmla="*/ 17574 w 552375"/>
                  <a:gd name="connsiteY0" fmla="*/ 237659 h 567966"/>
                  <a:gd name="connsiteX1" fmla="*/ 2858 w 552375"/>
                  <a:gd name="connsiteY1" fmla="*/ 208033 h 567966"/>
                  <a:gd name="connsiteX2" fmla="*/ 61764 w 552375"/>
                  <a:gd name="connsiteY2" fmla="*/ 106005 h 567966"/>
                  <a:gd name="connsiteX3" fmla="*/ 446715 w 552375"/>
                  <a:gd name="connsiteY3" fmla="*/ 2859 h 567966"/>
                  <a:gd name="connsiteX4" fmla="*/ 534027 w 552375"/>
                  <a:gd name="connsiteY4" fmla="*/ 32138 h 567966"/>
                  <a:gd name="connsiteX5" fmla="*/ 541692 w 552375"/>
                  <a:gd name="connsiteY5" fmla="*/ 47568 h 567966"/>
                  <a:gd name="connsiteX6" fmla="*/ 545828 w 552375"/>
                  <a:gd name="connsiteY6" fmla="*/ 53704 h 567966"/>
                  <a:gd name="connsiteX7" fmla="*/ 546575 w 552375"/>
                  <a:gd name="connsiteY7" fmla="*/ 57399 h 567966"/>
                  <a:gd name="connsiteX8" fmla="*/ 548743 w 552375"/>
                  <a:gd name="connsiteY8" fmla="*/ 61764 h 567966"/>
                  <a:gd name="connsiteX9" fmla="*/ 548742 w 552375"/>
                  <a:gd name="connsiteY9" fmla="*/ 61764 h 567966"/>
                  <a:gd name="connsiteX10" fmla="*/ 549321 w 552375"/>
                  <a:gd name="connsiteY10" fmla="*/ 71001 h 567966"/>
                  <a:gd name="connsiteX11" fmla="*/ 552375 w 552375"/>
                  <a:gd name="connsiteY11" fmla="*/ 86130 h 567966"/>
                  <a:gd name="connsiteX12" fmla="*/ 552374 w 552375"/>
                  <a:gd name="connsiteY12" fmla="*/ 484661 h 567966"/>
                  <a:gd name="connsiteX13" fmla="*/ 469069 w 552375"/>
                  <a:gd name="connsiteY13" fmla="*/ 567966 h 567966"/>
                  <a:gd name="connsiteX14" fmla="*/ 469070 w 552375"/>
                  <a:gd name="connsiteY14" fmla="*/ 567965 h 567966"/>
                  <a:gd name="connsiteX15" fmla="*/ 385765 w 552375"/>
                  <a:gd name="connsiteY15" fmla="*/ 484660 h 567966"/>
                  <a:gd name="connsiteX16" fmla="*/ 385765 w 552375"/>
                  <a:gd name="connsiteY16" fmla="*/ 191677 h 567966"/>
                  <a:gd name="connsiteX17" fmla="*/ 104886 w 552375"/>
                  <a:gd name="connsiteY17" fmla="*/ 266938 h 567966"/>
                  <a:gd name="connsiteX18" fmla="*/ 17574 w 552375"/>
                  <a:gd name="connsiteY18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8166 w 542967"/>
                  <a:gd name="connsiteY17" fmla="*/ 237659 h 567966"/>
                  <a:gd name="connsiteX0" fmla="*/ 8166 w 542967"/>
                  <a:gd name="connsiteY0" fmla="*/ 237659 h 567966"/>
                  <a:gd name="connsiteX1" fmla="*/ 52356 w 542967"/>
                  <a:gd name="connsiteY1" fmla="*/ 106005 h 567966"/>
                  <a:gd name="connsiteX2" fmla="*/ 437307 w 542967"/>
                  <a:gd name="connsiteY2" fmla="*/ 2859 h 567966"/>
                  <a:gd name="connsiteX3" fmla="*/ 524619 w 542967"/>
                  <a:gd name="connsiteY3" fmla="*/ 32138 h 567966"/>
                  <a:gd name="connsiteX4" fmla="*/ 532284 w 542967"/>
                  <a:gd name="connsiteY4" fmla="*/ 47568 h 567966"/>
                  <a:gd name="connsiteX5" fmla="*/ 536420 w 542967"/>
                  <a:gd name="connsiteY5" fmla="*/ 53704 h 567966"/>
                  <a:gd name="connsiteX6" fmla="*/ 537167 w 542967"/>
                  <a:gd name="connsiteY6" fmla="*/ 57399 h 567966"/>
                  <a:gd name="connsiteX7" fmla="*/ 539335 w 542967"/>
                  <a:gd name="connsiteY7" fmla="*/ 61764 h 567966"/>
                  <a:gd name="connsiteX8" fmla="*/ 539334 w 542967"/>
                  <a:gd name="connsiteY8" fmla="*/ 61764 h 567966"/>
                  <a:gd name="connsiteX9" fmla="*/ 539913 w 542967"/>
                  <a:gd name="connsiteY9" fmla="*/ 71001 h 567966"/>
                  <a:gd name="connsiteX10" fmla="*/ 542967 w 542967"/>
                  <a:gd name="connsiteY10" fmla="*/ 86130 h 567966"/>
                  <a:gd name="connsiteX11" fmla="*/ 542966 w 542967"/>
                  <a:gd name="connsiteY11" fmla="*/ 484661 h 567966"/>
                  <a:gd name="connsiteX12" fmla="*/ 459661 w 542967"/>
                  <a:gd name="connsiteY12" fmla="*/ 567966 h 567966"/>
                  <a:gd name="connsiteX13" fmla="*/ 459662 w 542967"/>
                  <a:gd name="connsiteY13" fmla="*/ 567965 h 567966"/>
                  <a:gd name="connsiteX14" fmla="*/ 376357 w 542967"/>
                  <a:gd name="connsiteY14" fmla="*/ 484660 h 567966"/>
                  <a:gd name="connsiteX15" fmla="*/ 376357 w 542967"/>
                  <a:gd name="connsiteY15" fmla="*/ 191677 h 567966"/>
                  <a:gd name="connsiteX16" fmla="*/ 95478 w 542967"/>
                  <a:gd name="connsiteY16" fmla="*/ 266938 h 567966"/>
                  <a:gd name="connsiteX17" fmla="*/ 99606 w 542967"/>
                  <a:gd name="connsiteY17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  <a:gd name="connsiteX16" fmla="*/ 47250 w 490611"/>
                  <a:gd name="connsiteY16" fmla="*/ 329099 h 567966"/>
                  <a:gd name="connsiteX0" fmla="*/ 0 w 490611"/>
                  <a:gd name="connsiteY0" fmla="*/ 106005 h 567966"/>
                  <a:gd name="connsiteX1" fmla="*/ 384951 w 490611"/>
                  <a:gd name="connsiteY1" fmla="*/ 2859 h 567966"/>
                  <a:gd name="connsiteX2" fmla="*/ 472263 w 490611"/>
                  <a:gd name="connsiteY2" fmla="*/ 32138 h 567966"/>
                  <a:gd name="connsiteX3" fmla="*/ 479928 w 490611"/>
                  <a:gd name="connsiteY3" fmla="*/ 47568 h 567966"/>
                  <a:gd name="connsiteX4" fmla="*/ 484064 w 490611"/>
                  <a:gd name="connsiteY4" fmla="*/ 53704 h 567966"/>
                  <a:gd name="connsiteX5" fmla="*/ 484811 w 490611"/>
                  <a:gd name="connsiteY5" fmla="*/ 57399 h 567966"/>
                  <a:gd name="connsiteX6" fmla="*/ 486979 w 490611"/>
                  <a:gd name="connsiteY6" fmla="*/ 61764 h 567966"/>
                  <a:gd name="connsiteX7" fmla="*/ 486978 w 490611"/>
                  <a:gd name="connsiteY7" fmla="*/ 61764 h 567966"/>
                  <a:gd name="connsiteX8" fmla="*/ 487557 w 490611"/>
                  <a:gd name="connsiteY8" fmla="*/ 71001 h 567966"/>
                  <a:gd name="connsiteX9" fmla="*/ 490611 w 490611"/>
                  <a:gd name="connsiteY9" fmla="*/ 86130 h 567966"/>
                  <a:gd name="connsiteX10" fmla="*/ 490610 w 490611"/>
                  <a:gd name="connsiteY10" fmla="*/ 484661 h 567966"/>
                  <a:gd name="connsiteX11" fmla="*/ 407305 w 490611"/>
                  <a:gd name="connsiteY11" fmla="*/ 567966 h 567966"/>
                  <a:gd name="connsiteX12" fmla="*/ 407306 w 490611"/>
                  <a:gd name="connsiteY12" fmla="*/ 567965 h 567966"/>
                  <a:gd name="connsiteX13" fmla="*/ 324001 w 490611"/>
                  <a:gd name="connsiteY13" fmla="*/ 484660 h 567966"/>
                  <a:gd name="connsiteX14" fmla="*/ 324001 w 490611"/>
                  <a:gd name="connsiteY14" fmla="*/ 191677 h 567966"/>
                  <a:gd name="connsiteX15" fmla="*/ 43122 w 490611"/>
                  <a:gd name="connsiteY15" fmla="*/ 266938 h 5679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90611" h="567966">
                    <a:moveTo>
                      <a:pt x="0" y="106005"/>
                    </a:moveTo>
                    <a:cubicBezTo>
                      <a:pt x="71523" y="66872"/>
                      <a:pt x="256634" y="37241"/>
                      <a:pt x="384951" y="2859"/>
                    </a:cubicBezTo>
                    <a:cubicBezTo>
                      <a:pt x="418282" y="-6072"/>
                      <a:pt x="452309" y="6530"/>
                      <a:pt x="472263" y="32138"/>
                    </a:cubicBezTo>
                    <a:lnTo>
                      <a:pt x="479928" y="47568"/>
                    </a:lnTo>
                    <a:lnTo>
                      <a:pt x="484064" y="53704"/>
                    </a:lnTo>
                    <a:lnTo>
                      <a:pt x="484811" y="57399"/>
                    </a:lnTo>
                    <a:lnTo>
                      <a:pt x="486979" y="61764"/>
                    </a:lnTo>
                    <a:lnTo>
                      <a:pt x="486978" y="61764"/>
                    </a:lnTo>
                    <a:lnTo>
                      <a:pt x="487557" y="71001"/>
                    </a:lnTo>
                    <a:lnTo>
                      <a:pt x="490611" y="86130"/>
                    </a:lnTo>
                    <a:cubicBezTo>
                      <a:pt x="490611" y="218974"/>
                      <a:pt x="490610" y="351817"/>
                      <a:pt x="490610" y="484661"/>
                    </a:cubicBezTo>
                    <a:cubicBezTo>
                      <a:pt x="490610" y="530669"/>
                      <a:pt x="453313" y="567966"/>
                      <a:pt x="407305" y="567966"/>
                    </a:cubicBezTo>
                    <a:lnTo>
                      <a:pt x="407306" y="567965"/>
                    </a:lnTo>
                    <a:cubicBezTo>
                      <a:pt x="361298" y="567965"/>
                      <a:pt x="324001" y="530668"/>
                      <a:pt x="324001" y="484660"/>
                    </a:cubicBezTo>
                    <a:lnTo>
                      <a:pt x="324001" y="191677"/>
                    </a:lnTo>
                    <a:lnTo>
                      <a:pt x="43122" y="266938"/>
                    </a:lnTo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9A27955D-95C8-3BF7-86E2-331728273389}"/>
                </a:ext>
              </a:extLst>
            </p:cNvPr>
            <p:cNvSpPr/>
            <p:nvPr/>
          </p:nvSpPr>
          <p:spPr bwMode="auto">
            <a:xfrm rot="16200000">
              <a:off x="6794041" y="4206654"/>
              <a:ext cx="263846" cy="104521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5E24273A-C6B9-997F-AC94-AFB33A935E7C}"/>
                </a:ext>
              </a:extLst>
            </p:cNvPr>
            <p:cNvSpPr/>
            <p:nvPr/>
          </p:nvSpPr>
          <p:spPr bwMode="auto">
            <a:xfrm rot="5400000">
              <a:off x="7356429" y="3857851"/>
              <a:ext cx="53682" cy="81009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99226D13-2882-D8DF-B259-AD6B321B8D65}"/>
              </a:ext>
            </a:extLst>
          </p:cNvPr>
          <p:cNvSpPr txBox="1"/>
          <p:nvPr/>
        </p:nvSpPr>
        <p:spPr>
          <a:xfrm>
            <a:off x="705878" y="4789095"/>
            <a:ext cx="6178281" cy="148409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</a:rPr>
              <a:t>立入禁止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DF20E26-F97C-7603-06C3-23048F3BD958}"/>
              </a:ext>
            </a:extLst>
          </p:cNvPr>
          <p:cNvSpPr txBox="1"/>
          <p:nvPr/>
        </p:nvSpPr>
        <p:spPr>
          <a:xfrm>
            <a:off x="323280" y="383957"/>
            <a:ext cx="9189020" cy="183090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TW" altLang="en-US" sz="5400" dirty="0">
                <a:ln w="28575">
                  <a:noFill/>
                </a:ln>
                <a:solidFill>
                  <a:srgbClr val="FF0000"/>
                </a:solidFill>
              </a:rPr>
              <a:t>強力薬剤</a:t>
            </a:r>
            <a:endParaRPr lang="en-US" altLang="zh-TW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強力薬剤散布中 立入禁止の貼り紙</dc:title>
  <dc:subject>強力薬剤散布中 立入禁止の貼り紙</dc:subject>
  <dc:creator>でじけろお</dc:creator>
  <cp:lastModifiedBy/>
  <cp:revision>1</cp:revision>
  <dcterms:created xsi:type="dcterms:W3CDTF">2014-12-04T06:28:23Z</dcterms:created>
  <dcterms:modified xsi:type="dcterms:W3CDTF">2024-11-07T06:48:58Z</dcterms:modified>
  <cp:version>1</cp:version>
</cp:coreProperties>
</file>