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17" r:id="rId2"/>
    <p:sldId id="331" r:id="rId3"/>
    <p:sldId id="332" r:id="rId4"/>
    <p:sldId id="330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99CCFF"/>
    <a:srgbClr val="FF0000"/>
    <a:srgbClr val="339933"/>
    <a:srgbClr val="FF6600"/>
    <a:srgbClr val="FFFF99"/>
    <a:srgbClr val="006600"/>
    <a:srgbClr val="FFCC66"/>
    <a:srgbClr val="CC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66" d="100"/>
          <a:sy n="66" d="100"/>
        </p:scale>
        <p:origin x="300" y="29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26598" y="385102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0" y="304661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1EC2CA42-053E-B6F3-7F99-BF11B9CED3D6}"/>
              </a:ext>
            </a:extLst>
          </p:cNvPr>
          <p:cNvSpPr txBox="1"/>
          <p:nvPr/>
        </p:nvSpPr>
        <p:spPr>
          <a:xfrm>
            <a:off x="1115289" y="3834045"/>
            <a:ext cx="7675420" cy="215766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また未成年者と思われる方へは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写真付き身分証の確認をさせて頂きます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強引に提供を強要された場合は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警察に通報し以降は出入禁止とさせて頂きます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3D492C1-245E-6F43-74AD-BD5DACF5D2C4}"/>
              </a:ext>
            </a:extLst>
          </p:cNvPr>
          <p:cNvSpPr txBox="1"/>
          <p:nvPr/>
        </p:nvSpPr>
        <p:spPr>
          <a:xfrm>
            <a:off x="1115289" y="998730"/>
            <a:ext cx="7675420" cy="260771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当店は車やバイク・自転車等を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運転される方への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酒類の提供は致しません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292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テキスト ボックス 180">
            <a:extLst>
              <a:ext uri="{FF2B5EF4-FFF2-40B4-BE49-F238E27FC236}">
                <a16:creationId xmlns:a16="http://schemas.microsoft.com/office/drawing/2014/main" id="{0C92871F-F56D-545B-0CB1-8223F8B5854A}"/>
              </a:ext>
            </a:extLst>
          </p:cNvPr>
          <p:cNvSpPr txBox="1"/>
          <p:nvPr/>
        </p:nvSpPr>
        <p:spPr>
          <a:xfrm>
            <a:off x="415637" y="397998"/>
            <a:ext cx="9074726" cy="225820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当店は車やバイク・自転車等を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運転される方への酒類の提供は致しません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85" name="グループ化 184">
            <a:extLst>
              <a:ext uri="{FF2B5EF4-FFF2-40B4-BE49-F238E27FC236}">
                <a16:creationId xmlns:a16="http://schemas.microsoft.com/office/drawing/2014/main" id="{6BA9EF05-C652-7E23-B88D-900C678561AD}"/>
              </a:ext>
            </a:extLst>
          </p:cNvPr>
          <p:cNvGrpSpPr/>
          <p:nvPr/>
        </p:nvGrpSpPr>
        <p:grpSpPr>
          <a:xfrm>
            <a:off x="420815" y="3096492"/>
            <a:ext cx="9064370" cy="2139612"/>
            <a:chOff x="-2117862" y="3691445"/>
            <a:chExt cx="11009169" cy="2598676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62CB7025-DB7A-9BB1-4F16-5DD5F79E0107}"/>
                </a:ext>
              </a:extLst>
            </p:cNvPr>
            <p:cNvGrpSpPr/>
            <p:nvPr/>
          </p:nvGrpSpPr>
          <p:grpSpPr>
            <a:xfrm>
              <a:off x="685399" y="3691445"/>
              <a:ext cx="2591578" cy="2591575"/>
              <a:chOff x="4790092" y="237906"/>
              <a:chExt cx="2591578" cy="2591575"/>
            </a:xfrm>
          </p:grpSpPr>
          <p:grpSp>
            <p:nvGrpSpPr>
              <p:cNvPr id="345" name="グループ化 344">
                <a:extLst>
                  <a:ext uri="{FF2B5EF4-FFF2-40B4-BE49-F238E27FC236}">
                    <a16:creationId xmlns:a16="http://schemas.microsoft.com/office/drawing/2014/main" id="{298BB78D-2AF0-5939-F94F-09514D96C82C}"/>
                  </a:ext>
                </a:extLst>
              </p:cNvPr>
              <p:cNvGrpSpPr/>
              <p:nvPr/>
            </p:nvGrpSpPr>
            <p:grpSpPr>
              <a:xfrm>
                <a:off x="4790092" y="237906"/>
                <a:ext cx="2591578" cy="2591575"/>
                <a:chOff x="668511" y="237906"/>
                <a:chExt cx="2591578" cy="2591575"/>
              </a:xfrm>
            </p:grpSpPr>
            <p:grpSp>
              <p:nvGrpSpPr>
                <p:cNvPr id="348" name="グループ化 347">
                  <a:extLst>
                    <a:ext uri="{FF2B5EF4-FFF2-40B4-BE49-F238E27FC236}">
                      <a16:creationId xmlns:a16="http://schemas.microsoft.com/office/drawing/2014/main" id="{0AF5EF4E-606C-9BA9-49D8-2E5E7F7F9AAC}"/>
                    </a:ext>
                  </a:extLst>
                </p:cNvPr>
                <p:cNvGrpSpPr/>
                <p:nvPr/>
              </p:nvGrpSpPr>
              <p:grpSpPr>
                <a:xfrm>
                  <a:off x="668511" y="237906"/>
                  <a:ext cx="2591578" cy="2591575"/>
                  <a:chOff x="2857122" y="3843765"/>
                  <a:chExt cx="1629386" cy="1629384"/>
                </a:xfrm>
              </p:grpSpPr>
              <p:grpSp>
                <p:nvGrpSpPr>
                  <p:cNvPr id="351" name="グループ化 350">
                    <a:extLst>
                      <a:ext uri="{FF2B5EF4-FFF2-40B4-BE49-F238E27FC236}">
                        <a16:creationId xmlns:a16="http://schemas.microsoft.com/office/drawing/2014/main" id="{472947B1-BADC-A80D-DDC3-B98634903847}"/>
                      </a:ext>
                    </a:extLst>
                  </p:cNvPr>
                  <p:cNvGrpSpPr/>
                  <p:nvPr/>
                </p:nvGrpSpPr>
                <p:grpSpPr>
                  <a:xfrm>
                    <a:off x="2857122" y="3843765"/>
                    <a:ext cx="1629386" cy="1629384"/>
                    <a:chOff x="5037175" y="2753925"/>
                    <a:chExt cx="1629386" cy="1629384"/>
                  </a:xfrm>
                </p:grpSpPr>
                <p:sp>
                  <p:nvSpPr>
                    <p:cNvPr id="353" name="楕円 352">
                      <a:extLst>
                        <a:ext uri="{FF2B5EF4-FFF2-40B4-BE49-F238E27FC236}">
                          <a16:creationId xmlns:a16="http://schemas.microsoft.com/office/drawing/2014/main" id="{78A1FD82-08F2-6E08-2169-985F781B13C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037175" y="2753925"/>
                      <a:ext cx="1629386" cy="162938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4" name="楕円 353">
                      <a:extLst>
                        <a:ext uri="{FF2B5EF4-FFF2-40B4-BE49-F238E27FC236}">
                          <a16:creationId xmlns:a16="http://schemas.microsoft.com/office/drawing/2014/main" id="{9E862337-E434-1DF1-DDAF-EF9E47851E7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7359" y="2864739"/>
                      <a:ext cx="1409016" cy="1409016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 dirty="0"/>
                    </a:p>
                  </p:txBody>
                </p:sp>
              </p:grpSp>
              <p:sp>
                <p:nvSpPr>
                  <p:cNvPr id="352" name="&quot;禁止&quot;マーク 351">
                    <a:extLst>
                      <a:ext uri="{FF2B5EF4-FFF2-40B4-BE49-F238E27FC236}">
                        <a16:creationId xmlns:a16="http://schemas.microsoft.com/office/drawing/2014/main" id="{3A47BF0C-B57D-00B6-EE89-E78667CA66B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3683" y="3884791"/>
                    <a:ext cx="1556264" cy="1556262"/>
                  </a:xfrm>
                  <a:prstGeom prst="noSmoking">
                    <a:avLst>
                      <a:gd name="adj" fmla="val 5888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49" name="&quot;禁止&quot;マーク 348">
                  <a:extLst>
                    <a:ext uri="{FF2B5EF4-FFF2-40B4-BE49-F238E27FC236}">
                      <a16:creationId xmlns:a16="http://schemas.microsoft.com/office/drawing/2014/main" id="{14271955-5CF0-890B-EE1A-B3675863E5AB}"/>
                    </a:ext>
                  </a:extLst>
                </p:cNvPr>
                <p:cNvSpPr/>
                <p:nvPr/>
              </p:nvSpPr>
              <p:spPr bwMode="auto">
                <a:xfrm>
                  <a:off x="726663" y="296058"/>
                  <a:ext cx="2475276" cy="2475273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 dirty="0"/>
                </a:p>
              </p:txBody>
            </p:sp>
            <p:sp>
              <p:nvSpPr>
                <p:cNvPr id="350" name="&quot;禁止&quot;マーク 349">
                  <a:extLst>
                    <a:ext uri="{FF2B5EF4-FFF2-40B4-BE49-F238E27FC236}">
                      <a16:creationId xmlns:a16="http://schemas.microsoft.com/office/drawing/2014/main" id="{ED3B1E52-1DCD-4B89-1962-8BBC3D85D737}"/>
                    </a:ext>
                  </a:extLst>
                </p:cNvPr>
                <p:cNvSpPr/>
                <p:nvPr/>
              </p:nvSpPr>
              <p:spPr bwMode="auto">
                <a:xfrm>
                  <a:off x="726661" y="296058"/>
                  <a:ext cx="2475276" cy="2475273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346" name="フリーフォーム: 図形 345">
                <a:extLst>
                  <a:ext uri="{FF2B5EF4-FFF2-40B4-BE49-F238E27FC236}">
                    <a16:creationId xmlns:a16="http://schemas.microsoft.com/office/drawing/2014/main" id="{39DD2A93-275F-E367-654A-68629105B517}"/>
                  </a:ext>
                </a:extLst>
              </p:cNvPr>
              <p:cNvSpPr/>
              <p:nvPr/>
            </p:nvSpPr>
            <p:spPr bwMode="auto">
              <a:xfrm flipH="1">
                <a:off x="5198020" y="1026543"/>
                <a:ext cx="1832878" cy="1091550"/>
              </a:xfrm>
              <a:custGeom>
                <a:avLst/>
                <a:gdLst>
                  <a:gd name="connsiteX0" fmla="*/ 330969 w 1535004"/>
                  <a:gd name="connsiteY0" fmla="*/ 599528 h 914154"/>
                  <a:gd name="connsiteX1" fmla="*/ 173656 w 1535004"/>
                  <a:gd name="connsiteY1" fmla="*/ 756841 h 914154"/>
                  <a:gd name="connsiteX2" fmla="*/ 330969 w 1535004"/>
                  <a:gd name="connsiteY2" fmla="*/ 914154 h 914154"/>
                  <a:gd name="connsiteX3" fmla="*/ 488282 w 1535004"/>
                  <a:gd name="connsiteY3" fmla="*/ 756841 h 914154"/>
                  <a:gd name="connsiteX4" fmla="*/ 330969 w 1535004"/>
                  <a:gd name="connsiteY4" fmla="*/ 599528 h 914154"/>
                  <a:gd name="connsiteX5" fmla="*/ 1238754 w 1535004"/>
                  <a:gd name="connsiteY5" fmla="*/ 599528 h 914154"/>
                  <a:gd name="connsiteX6" fmla="*/ 1081441 w 1535004"/>
                  <a:gd name="connsiteY6" fmla="*/ 756841 h 914154"/>
                  <a:gd name="connsiteX7" fmla="*/ 1238754 w 1535004"/>
                  <a:gd name="connsiteY7" fmla="*/ 914154 h 914154"/>
                  <a:gd name="connsiteX8" fmla="*/ 1396067 w 1535004"/>
                  <a:gd name="connsiteY8" fmla="*/ 756841 h 914154"/>
                  <a:gd name="connsiteX9" fmla="*/ 1238754 w 1535004"/>
                  <a:gd name="connsiteY9" fmla="*/ 599528 h 914154"/>
                  <a:gd name="connsiteX10" fmla="*/ 824425 w 1535004"/>
                  <a:gd name="connsiteY10" fmla="*/ 58375 h 914154"/>
                  <a:gd name="connsiteX11" fmla="*/ 824425 w 1535004"/>
                  <a:gd name="connsiteY11" fmla="*/ 390171 h 914154"/>
                  <a:gd name="connsiteX12" fmla="*/ 402982 w 1535004"/>
                  <a:gd name="connsiteY12" fmla="*/ 390171 h 914154"/>
                  <a:gd name="connsiteX13" fmla="*/ 485931 w 1535004"/>
                  <a:gd name="connsiteY13" fmla="*/ 58375 h 914154"/>
                  <a:gd name="connsiteX14" fmla="*/ 1225983 w 1535004"/>
                  <a:gd name="connsiteY14" fmla="*/ 58375 h 914154"/>
                  <a:gd name="connsiteX15" fmla="*/ 1308932 w 1535004"/>
                  <a:gd name="connsiteY15" fmla="*/ 390171 h 914154"/>
                  <a:gd name="connsiteX16" fmla="*/ 906790 w 1535004"/>
                  <a:gd name="connsiteY16" fmla="*/ 390171 h 914154"/>
                  <a:gd name="connsiteX17" fmla="*/ 906790 w 1535004"/>
                  <a:gd name="connsiteY17" fmla="*/ 58375 h 914154"/>
                  <a:gd name="connsiteX18" fmla="*/ 1284425 w 1535004"/>
                  <a:gd name="connsiteY18" fmla="*/ 0 h 914154"/>
                  <a:gd name="connsiteX19" fmla="*/ 427489 w 1535004"/>
                  <a:gd name="connsiteY19" fmla="*/ 0 h 914154"/>
                  <a:gd name="connsiteX20" fmla="*/ 329946 w 1535004"/>
                  <a:gd name="connsiteY20" fmla="*/ 390171 h 914154"/>
                  <a:gd name="connsiteX21" fmla="*/ 133512 w 1535004"/>
                  <a:gd name="connsiteY21" fmla="*/ 390171 h 914154"/>
                  <a:gd name="connsiteX22" fmla="*/ 36090 w 1535004"/>
                  <a:gd name="connsiteY22" fmla="*/ 487593 h 914154"/>
                  <a:gd name="connsiteX23" fmla="*/ 36090 w 1535004"/>
                  <a:gd name="connsiteY23" fmla="*/ 652554 h 914154"/>
                  <a:gd name="connsiteX24" fmla="*/ 33086 w 1535004"/>
                  <a:gd name="connsiteY24" fmla="*/ 652554 h 914154"/>
                  <a:gd name="connsiteX25" fmla="*/ 0 w 1535004"/>
                  <a:gd name="connsiteY25" fmla="*/ 685640 h 914154"/>
                  <a:gd name="connsiteX26" fmla="*/ 0 w 1535004"/>
                  <a:gd name="connsiteY26" fmla="*/ 763936 h 914154"/>
                  <a:gd name="connsiteX27" fmla="*/ 13404 w 1535004"/>
                  <a:gd name="connsiteY27" fmla="*/ 777340 h 914154"/>
                  <a:gd name="connsiteX28" fmla="*/ 137530 w 1535004"/>
                  <a:gd name="connsiteY28" fmla="*/ 777340 h 914154"/>
                  <a:gd name="connsiteX29" fmla="*/ 133391 w 1535004"/>
                  <a:gd name="connsiteY29" fmla="*/ 756842 h 914154"/>
                  <a:gd name="connsiteX30" fmla="*/ 330969 w 1535004"/>
                  <a:gd name="connsiteY30" fmla="*/ 559265 h 914154"/>
                  <a:gd name="connsiteX31" fmla="*/ 528547 w 1535004"/>
                  <a:gd name="connsiteY31" fmla="*/ 756842 h 914154"/>
                  <a:gd name="connsiteX32" fmla="*/ 524409 w 1535004"/>
                  <a:gd name="connsiteY32" fmla="*/ 777340 h 914154"/>
                  <a:gd name="connsiteX33" fmla="*/ 1045315 w 1535004"/>
                  <a:gd name="connsiteY33" fmla="*/ 777340 h 914154"/>
                  <a:gd name="connsiteX34" fmla="*/ 1041176 w 1535004"/>
                  <a:gd name="connsiteY34" fmla="*/ 756842 h 914154"/>
                  <a:gd name="connsiteX35" fmla="*/ 1238754 w 1535004"/>
                  <a:gd name="connsiteY35" fmla="*/ 559265 h 914154"/>
                  <a:gd name="connsiteX36" fmla="*/ 1436333 w 1535004"/>
                  <a:gd name="connsiteY36" fmla="*/ 756842 h 914154"/>
                  <a:gd name="connsiteX37" fmla="*/ 1432194 w 1535004"/>
                  <a:gd name="connsiteY37" fmla="*/ 777340 h 914154"/>
                  <a:gd name="connsiteX38" fmla="*/ 1521600 w 1535004"/>
                  <a:gd name="connsiteY38" fmla="*/ 777340 h 914154"/>
                  <a:gd name="connsiteX39" fmla="*/ 1535004 w 1535004"/>
                  <a:gd name="connsiteY39" fmla="*/ 763936 h 914154"/>
                  <a:gd name="connsiteX40" fmla="*/ 1535004 w 1535004"/>
                  <a:gd name="connsiteY40" fmla="*/ 685640 h 914154"/>
                  <a:gd name="connsiteX41" fmla="*/ 1501919 w 1535004"/>
                  <a:gd name="connsiteY41" fmla="*/ 652554 h 914154"/>
                  <a:gd name="connsiteX42" fmla="*/ 1498914 w 1535004"/>
                  <a:gd name="connsiteY42" fmla="*/ 652554 h 914154"/>
                  <a:gd name="connsiteX43" fmla="*/ 1498914 w 1535004"/>
                  <a:gd name="connsiteY43" fmla="*/ 487593 h 914154"/>
                  <a:gd name="connsiteX44" fmla="*/ 1401492 w 1535004"/>
                  <a:gd name="connsiteY44" fmla="*/ 390171 h 914154"/>
                  <a:gd name="connsiteX45" fmla="*/ 1381968 w 1535004"/>
                  <a:gd name="connsiteY45" fmla="*/ 390171 h 914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535004" h="914154">
                    <a:moveTo>
                      <a:pt x="330969" y="599528"/>
                    </a:moveTo>
                    <a:cubicBezTo>
                      <a:pt x="244087" y="599528"/>
                      <a:pt x="173656" y="669959"/>
                      <a:pt x="173656" y="756841"/>
                    </a:cubicBezTo>
                    <a:cubicBezTo>
                      <a:pt x="173656" y="843723"/>
                      <a:pt x="244087" y="914154"/>
                      <a:pt x="330969" y="914154"/>
                    </a:cubicBezTo>
                    <a:cubicBezTo>
                      <a:pt x="417851" y="914154"/>
                      <a:pt x="488282" y="843723"/>
                      <a:pt x="488282" y="756841"/>
                    </a:cubicBezTo>
                    <a:cubicBezTo>
                      <a:pt x="488282" y="669959"/>
                      <a:pt x="417851" y="599528"/>
                      <a:pt x="330969" y="599528"/>
                    </a:cubicBezTo>
                    <a:close/>
                    <a:moveTo>
                      <a:pt x="1238754" y="599528"/>
                    </a:moveTo>
                    <a:cubicBezTo>
                      <a:pt x="1151872" y="599528"/>
                      <a:pt x="1081441" y="669959"/>
                      <a:pt x="1081441" y="756841"/>
                    </a:cubicBezTo>
                    <a:cubicBezTo>
                      <a:pt x="1081441" y="843723"/>
                      <a:pt x="1151872" y="914154"/>
                      <a:pt x="1238754" y="914154"/>
                    </a:cubicBezTo>
                    <a:cubicBezTo>
                      <a:pt x="1325636" y="914154"/>
                      <a:pt x="1396067" y="843723"/>
                      <a:pt x="1396067" y="756841"/>
                    </a:cubicBezTo>
                    <a:cubicBezTo>
                      <a:pt x="1396067" y="669959"/>
                      <a:pt x="1325636" y="599528"/>
                      <a:pt x="1238754" y="599528"/>
                    </a:cubicBezTo>
                    <a:close/>
                    <a:moveTo>
                      <a:pt x="824425" y="58375"/>
                    </a:moveTo>
                    <a:lnTo>
                      <a:pt x="824425" y="390171"/>
                    </a:lnTo>
                    <a:lnTo>
                      <a:pt x="402982" y="390171"/>
                    </a:lnTo>
                    <a:lnTo>
                      <a:pt x="485931" y="58375"/>
                    </a:lnTo>
                    <a:close/>
                    <a:moveTo>
                      <a:pt x="1225983" y="58375"/>
                    </a:moveTo>
                    <a:lnTo>
                      <a:pt x="1308932" y="390171"/>
                    </a:lnTo>
                    <a:lnTo>
                      <a:pt x="906790" y="390171"/>
                    </a:lnTo>
                    <a:lnTo>
                      <a:pt x="906790" y="58375"/>
                    </a:lnTo>
                    <a:close/>
                    <a:moveTo>
                      <a:pt x="1284425" y="0"/>
                    </a:moveTo>
                    <a:lnTo>
                      <a:pt x="427489" y="0"/>
                    </a:lnTo>
                    <a:lnTo>
                      <a:pt x="329946" y="390171"/>
                    </a:lnTo>
                    <a:lnTo>
                      <a:pt x="133512" y="390171"/>
                    </a:lnTo>
                    <a:cubicBezTo>
                      <a:pt x="79707" y="390171"/>
                      <a:pt x="36090" y="433788"/>
                      <a:pt x="36090" y="487593"/>
                    </a:cubicBezTo>
                    <a:lnTo>
                      <a:pt x="36090" y="652554"/>
                    </a:lnTo>
                    <a:lnTo>
                      <a:pt x="33086" y="652554"/>
                    </a:lnTo>
                    <a:cubicBezTo>
                      <a:pt x="14813" y="652554"/>
                      <a:pt x="0" y="667367"/>
                      <a:pt x="0" y="685640"/>
                    </a:cubicBezTo>
                    <a:lnTo>
                      <a:pt x="0" y="763936"/>
                    </a:lnTo>
                    <a:cubicBezTo>
                      <a:pt x="0" y="771339"/>
                      <a:pt x="6002" y="777340"/>
                      <a:pt x="13404" y="777340"/>
                    </a:cubicBezTo>
                    <a:lnTo>
                      <a:pt x="137530" y="777340"/>
                    </a:lnTo>
                    <a:lnTo>
                      <a:pt x="133391" y="756842"/>
                    </a:lnTo>
                    <a:cubicBezTo>
                      <a:pt x="133391" y="647723"/>
                      <a:pt x="221850" y="559265"/>
                      <a:pt x="330969" y="559265"/>
                    </a:cubicBezTo>
                    <a:cubicBezTo>
                      <a:pt x="440088" y="559265"/>
                      <a:pt x="528547" y="647723"/>
                      <a:pt x="528547" y="756842"/>
                    </a:cubicBezTo>
                    <a:lnTo>
                      <a:pt x="524409" y="777340"/>
                    </a:lnTo>
                    <a:lnTo>
                      <a:pt x="1045315" y="777340"/>
                    </a:lnTo>
                    <a:lnTo>
                      <a:pt x="1041176" y="756842"/>
                    </a:lnTo>
                    <a:cubicBezTo>
                      <a:pt x="1041176" y="647723"/>
                      <a:pt x="1129635" y="559265"/>
                      <a:pt x="1238754" y="559265"/>
                    </a:cubicBezTo>
                    <a:cubicBezTo>
                      <a:pt x="1347874" y="559265"/>
                      <a:pt x="1436333" y="647723"/>
                      <a:pt x="1436333" y="756842"/>
                    </a:cubicBezTo>
                    <a:lnTo>
                      <a:pt x="1432194" y="777340"/>
                    </a:lnTo>
                    <a:lnTo>
                      <a:pt x="1521600" y="777340"/>
                    </a:lnTo>
                    <a:cubicBezTo>
                      <a:pt x="1529003" y="777340"/>
                      <a:pt x="1535004" y="771339"/>
                      <a:pt x="1535004" y="763936"/>
                    </a:cubicBezTo>
                    <a:lnTo>
                      <a:pt x="1535004" y="685640"/>
                    </a:lnTo>
                    <a:cubicBezTo>
                      <a:pt x="1535004" y="667367"/>
                      <a:pt x="1520191" y="652554"/>
                      <a:pt x="1501919" y="652554"/>
                    </a:cubicBezTo>
                    <a:lnTo>
                      <a:pt x="1498914" y="652554"/>
                    </a:lnTo>
                    <a:lnTo>
                      <a:pt x="1498914" y="487593"/>
                    </a:lnTo>
                    <a:cubicBezTo>
                      <a:pt x="1498914" y="433788"/>
                      <a:pt x="1455297" y="390171"/>
                      <a:pt x="1401492" y="390171"/>
                    </a:cubicBezTo>
                    <a:lnTo>
                      <a:pt x="1381968" y="390171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47" name="正方形/長方形 346">
                <a:extLst>
                  <a:ext uri="{FF2B5EF4-FFF2-40B4-BE49-F238E27FC236}">
                    <a16:creationId xmlns:a16="http://schemas.microsoft.com/office/drawing/2014/main" id="{034449EF-3AC6-532C-FF48-C05B2CC4BFEF}"/>
                  </a:ext>
                </a:extLst>
              </p:cNvPr>
              <p:cNvSpPr/>
              <p:nvPr/>
            </p:nvSpPr>
            <p:spPr bwMode="auto">
              <a:xfrm rot="2700000">
                <a:off x="4897431" y="1471618"/>
                <a:ext cx="2392486" cy="150116"/>
              </a:xfrm>
              <a:prstGeom prst="rect">
                <a:avLst/>
              </a:pr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</p:grp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6F739FB8-B210-0037-3272-ACE13D91387F}"/>
                </a:ext>
              </a:extLst>
            </p:cNvPr>
            <p:cNvGrpSpPr/>
            <p:nvPr/>
          </p:nvGrpSpPr>
          <p:grpSpPr>
            <a:xfrm>
              <a:off x="6299729" y="3691445"/>
              <a:ext cx="2591578" cy="2591575"/>
              <a:chOff x="7480763" y="2524077"/>
              <a:chExt cx="2591578" cy="2591575"/>
            </a:xfrm>
          </p:grpSpPr>
          <p:grpSp>
            <p:nvGrpSpPr>
              <p:cNvPr id="330" name="グループ化 329">
                <a:extLst>
                  <a:ext uri="{FF2B5EF4-FFF2-40B4-BE49-F238E27FC236}">
                    <a16:creationId xmlns:a16="http://schemas.microsoft.com/office/drawing/2014/main" id="{DB889B37-9713-F288-3662-007C9F3D47F5}"/>
                  </a:ext>
                </a:extLst>
              </p:cNvPr>
              <p:cNvGrpSpPr/>
              <p:nvPr/>
            </p:nvGrpSpPr>
            <p:grpSpPr>
              <a:xfrm>
                <a:off x="7480763" y="2524077"/>
                <a:ext cx="2591578" cy="2591575"/>
                <a:chOff x="668511" y="237906"/>
                <a:chExt cx="2591578" cy="2591575"/>
              </a:xfrm>
            </p:grpSpPr>
            <p:grpSp>
              <p:nvGrpSpPr>
                <p:cNvPr id="338" name="グループ化 337">
                  <a:extLst>
                    <a:ext uri="{FF2B5EF4-FFF2-40B4-BE49-F238E27FC236}">
                      <a16:creationId xmlns:a16="http://schemas.microsoft.com/office/drawing/2014/main" id="{536C54AA-69C2-38B0-100C-A5DA3ACCA9C3}"/>
                    </a:ext>
                  </a:extLst>
                </p:cNvPr>
                <p:cNvGrpSpPr/>
                <p:nvPr/>
              </p:nvGrpSpPr>
              <p:grpSpPr>
                <a:xfrm>
                  <a:off x="668511" y="237906"/>
                  <a:ext cx="2591578" cy="2591575"/>
                  <a:chOff x="2857122" y="3843765"/>
                  <a:chExt cx="1629386" cy="1629384"/>
                </a:xfrm>
              </p:grpSpPr>
              <p:grpSp>
                <p:nvGrpSpPr>
                  <p:cNvPr id="341" name="グループ化 340">
                    <a:extLst>
                      <a:ext uri="{FF2B5EF4-FFF2-40B4-BE49-F238E27FC236}">
                        <a16:creationId xmlns:a16="http://schemas.microsoft.com/office/drawing/2014/main" id="{93EEAC70-94E8-61F0-39A2-6725436020F5}"/>
                      </a:ext>
                    </a:extLst>
                  </p:cNvPr>
                  <p:cNvGrpSpPr/>
                  <p:nvPr/>
                </p:nvGrpSpPr>
                <p:grpSpPr>
                  <a:xfrm>
                    <a:off x="2857122" y="3843765"/>
                    <a:ext cx="1629386" cy="1629384"/>
                    <a:chOff x="5037175" y="2753925"/>
                    <a:chExt cx="1629386" cy="1629384"/>
                  </a:xfrm>
                </p:grpSpPr>
                <p:sp>
                  <p:nvSpPr>
                    <p:cNvPr id="343" name="楕円 342">
                      <a:extLst>
                        <a:ext uri="{FF2B5EF4-FFF2-40B4-BE49-F238E27FC236}">
                          <a16:creationId xmlns:a16="http://schemas.microsoft.com/office/drawing/2014/main" id="{F975DB71-CC2E-FBA3-AB75-FDF7C6236B6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037175" y="2753925"/>
                      <a:ext cx="1629386" cy="162938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4" name="楕円 343">
                      <a:extLst>
                        <a:ext uri="{FF2B5EF4-FFF2-40B4-BE49-F238E27FC236}">
                          <a16:creationId xmlns:a16="http://schemas.microsoft.com/office/drawing/2014/main" id="{5F1EF4DC-FD20-3EC9-BCD5-B8065CB8A9F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7359" y="2864739"/>
                      <a:ext cx="1409016" cy="1409016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 dirty="0"/>
                    </a:p>
                  </p:txBody>
                </p:sp>
              </p:grpSp>
              <p:sp>
                <p:nvSpPr>
                  <p:cNvPr id="342" name="&quot;禁止&quot;マーク 341">
                    <a:extLst>
                      <a:ext uri="{FF2B5EF4-FFF2-40B4-BE49-F238E27FC236}">
                        <a16:creationId xmlns:a16="http://schemas.microsoft.com/office/drawing/2014/main" id="{C794F550-D528-4F18-563B-F6CE3FD03A1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3683" y="3884791"/>
                    <a:ext cx="1556264" cy="1556262"/>
                  </a:xfrm>
                  <a:prstGeom prst="noSmoking">
                    <a:avLst>
                      <a:gd name="adj" fmla="val 5888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39" name="&quot;禁止&quot;マーク 338">
                  <a:extLst>
                    <a:ext uri="{FF2B5EF4-FFF2-40B4-BE49-F238E27FC236}">
                      <a16:creationId xmlns:a16="http://schemas.microsoft.com/office/drawing/2014/main" id="{F790E9D1-D5B2-5F78-1DEC-E3AC62FA1E10}"/>
                    </a:ext>
                  </a:extLst>
                </p:cNvPr>
                <p:cNvSpPr/>
                <p:nvPr/>
              </p:nvSpPr>
              <p:spPr bwMode="auto">
                <a:xfrm>
                  <a:off x="726663" y="296058"/>
                  <a:ext cx="2475276" cy="2475273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 dirty="0"/>
                </a:p>
              </p:txBody>
            </p:sp>
            <p:sp>
              <p:nvSpPr>
                <p:cNvPr id="340" name="&quot;禁止&quot;マーク 339">
                  <a:extLst>
                    <a:ext uri="{FF2B5EF4-FFF2-40B4-BE49-F238E27FC236}">
                      <a16:creationId xmlns:a16="http://schemas.microsoft.com/office/drawing/2014/main" id="{462B0817-33BF-C5D9-C462-0747F9483D5A}"/>
                    </a:ext>
                  </a:extLst>
                </p:cNvPr>
                <p:cNvSpPr/>
                <p:nvPr/>
              </p:nvSpPr>
              <p:spPr bwMode="auto">
                <a:xfrm>
                  <a:off x="726661" y="296058"/>
                  <a:ext cx="2475276" cy="2475273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 dirty="0"/>
                </a:p>
              </p:txBody>
            </p:sp>
          </p:grpSp>
          <p:grpSp>
            <p:nvGrpSpPr>
              <p:cNvPr id="331" name="グループ化 330">
                <a:extLst>
                  <a:ext uri="{FF2B5EF4-FFF2-40B4-BE49-F238E27FC236}">
                    <a16:creationId xmlns:a16="http://schemas.microsoft.com/office/drawing/2014/main" id="{9860603A-5383-F3F9-0782-ED28F66DC6F2}"/>
                  </a:ext>
                </a:extLst>
              </p:cNvPr>
              <p:cNvGrpSpPr/>
              <p:nvPr/>
            </p:nvGrpSpPr>
            <p:grpSpPr>
              <a:xfrm>
                <a:off x="8001750" y="2841615"/>
                <a:ext cx="1510550" cy="1771839"/>
                <a:chOff x="2274786" y="3282266"/>
                <a:chExt cx="1902432" cy="2231503"/>
              </a:xfrm>
              <a:solidFill>
                <a:schemeClr val="tx1"/>
              </a:solidFill>
            </p:grpSpPr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83852863-6311-E33C-1FD5-D376EB7BBBC9}"/>
                    </a:ext>
                  </a:extLst>
                </p:cNvPr>
                <p:cNvSpPr/>
                <p:nvPr/>
              </p:nvSpPr>
              <p:spPr bwMode="auto">
                <a:xfrm rot="9508236">
                  <a:off x="3090720" y="4567583"/>
                  <a:ext cx="274585" cy="714615"/>
                </a:xfrm>
                <a:custGeom>
                  <a:avLst/>
                  <a:gdLst>
                    <a:gd name="connsiteX0" fmla="*/ 0 w 274585"/>
                    <a:gd name="connsiteY0" fmla="*/ 714615 h 714615"/>
                    <a:gd name="connsiteX1" fmla="*/ 27890 w 274585"/>
                    <a:gd name="connsiteY1" fmla="*/ 361310 h 714615"/>
                    <a:gd name="connsiteX2" fmla="*/ 27408 w 274585"/>
                    <a:gd name="connsiteY2" fmla="*/ 361120 h 714615"/>
                    <a:gd name="connsiteX3" fmla="*/ 28008 w 274585"/>
                    <a:gd name="connsiteY3" fmla="*/ 359810 h 714615"/>
                    <a:gd name="connsiteX4" fmla="*/ 28213 w 274585"/>
                    <a:gd name="connsiteY4" fmla="*/ 357219 h 714615"/>
                    <a:gd name="connsiteX5" fmla="*/ 29196 w 274585"/>
                    <a:gd name="connsiteY5" fmla="*/ 357219 h 714615"/>
                    <a:gd name="connsiteX6" fmla="*/ 192862 w 274585"/>
                    <a:gd name="connsiteY6" fmla="*/ 0 h 714615"/>
                    <a:gd name="connsiteX7" fmla="*/ 274585 w 274585"/>
                    <a:gd name="connsiteY7" fmla="*/ 32240 h 714615"/>
                    <a:gd name="connsiteX8" fmla="*/ 148919 w 274585"/>
                    <a:gd name="connsiteY8" fmla="*/ 409057 h 714615"/>
                    <a:gd name="connsiteX9" fmla="*/ 148183 w 274585"/>
                    <a:gd name="connsiteY9" fmla="*/ 408767 h 714615"/>
                    <a:gd name="connsiteX10" fmla="*/ 172327 w 274585"/>
                    <a:gd name="connsiteY10" fmla="*/ 714615 h 7146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74585" h="714615">
                      <a:moveTo>
                        <a:pt x="0" y="714615"/>
                      </a:moveTo>
                      <a:lnTo>
                        <a:pt x="27890" y="361310"/>
                      </a:lnTo>
                      <a:lnTo>
                        <a:pt x="27408" y="361120"/>
                      </a:lnTo>
                      <a:lnTo>
                        <a:pt x="28008" y="359810"/>
                      </a:lnTo>
                      <a:lnTo>
                        <a:pt x="28213" y="357219"/>
                      </a:lnTo>
                      <a:lnTo>
                        <a:pt x="29196" y="357219"/>
                      </a:lnTo>
                      <a:lnTo>
                        <a:pt x="192862" y="0"/>
                      </a:lnTo>
                      <a:lnTo>
                        <a:pt x="274585" y="32240"/>
                      </a:lnTo>
                      <a:lnTo>
                        <a:pt x="148919" y="409057"/>
                      </a:lnTo>
                      <a:lnTo>
                        <a:pt x="148183" y="408767"/>
                      </a:lnTo>
                      <a:lnTo>
                        <a:pt x="172327" y="71461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4" name="四角形: 角を丸くする 333">
                  <a:extLst>
                    <a:ext uri="{FF2B5EF4-FFF2-40B4-BE49-F238E27FC236}">
                      <a16:creationId xmlns:a16="http://schemas.microsoft.com/office/drawing/2014/main" id="{F68E136F-5296-026E-A2CA-926FAD6419FA}"/>
                    </a:ext>
                  </a:extLst>
                </p:cNvPr>
                <p:cNvSpPr/>
                <p:nvPr/>
              </p:nvSpPr>
              <p:spPr bwMode="auto">
                <a:xfrm rot="6403318" flipH="1">
                  <a:off x="3361872" y="4033925"/>
                  <a:ext cx="139377" cy="40640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5" name="フリーフォーム: 図形 334">
                  <a:extLst>
                    <a:ext uri="{FF2B5EF4-FFF2-40B4-BE49-F238E27FC236}">
                      <a16:creationId xmlns:a16="http://schemas.microsoft.com/office/drawing/2014/main" id="{97AFE25F-5F60-E66B-029B-E4A7D3C10132}"/>
                    </a:ext>
                  </a:extLst>
                </p:cNvPr>
                <p:cNvSpPr/>
                <p:nvPr/>
              </p:nvSpPr>
              <p:spPr bwMode="auto">
                <a:xfrm rot="5400000">
                  <a:off x="2592153" y="3928704"/>
                  <a:ext cx="1267698" cy="1902432"/>
                </a:xfrm>
                <a:custGeom>
                  <a:avLst/>
                  <a:gdLst>
                    <a:gd name="connsiteX0" fmla="*/ 898504 w 1509399"/>
                    <a:gd name="connsiteY0" fmla="*/ 1752895 h 2265154"/>
                    <a:gd name="connsiteX1" fmla="*/ 1029896 w 1509399"/>
                    <a:gd name="connsiteY1" fmla="*/ 1621503 h 2265154"/>
                    <a:gd name="connsiteX2" fmla="*/ 1161288 w 1509399"/>
                    <a:gd name="connsiteY2" fmla="*/ 1752895 h 2265154"/>
                    <a:gd name="connsiteX3" fmla="*/ 1029896 w 1509399"/>
                    <a:gd name="connsiteY3" fmla="*/ 1884287 h 2265154"/>
                    <a:gd name="connsiteX4" fmla="*/ 898504 w 1509399"/>
                    <a:gd name="connsiteY4" fmla="*/ 1752895 h 2265154"/>
                    <a:gd name="connsiteX5" fmla="*/ 621114 w 1509399"/>
                    <a:gd name="connsiteY5" fmla="*/ 502501 h 2265154"/>
                    <a:gd name="connsiteX6" fmla="*/ 624104 w 1509399"/>
                    <a:gd name="connsiteY6" fmla="*/ 542021 h 2265154"/>
                    <a:gd name="connsiteX7" fmla="*/ 870102 w 1509399"/>
                    <a:gd name="connsiteY7" fmla="*/ 857764 h 2265154"/>
                    <a:gd name="connsiteX8" fmla="*/ 885194 w 1509399"/>
                    <a:gd name="connsiteY8" fmla="*/ 862448 h 2265154"/>
                    <a:gd name="connsiteX9" fmla="*/ 885194 w 1509399"/>
                    <a:gd name="connsiteY9" fmla="*/ 809840 h 2265154"/>
                    <a:gd name="connsiteX10" fmla="*/ 1029896 w 1509399"/>
                    <a:gd name="connsiteY10" fmla="*/ 665138 h 2265154"/>
                    <a:gd name="connsiteX11" fmla="*/ 1174598 w 1509399"/>
                    <a:gd name="connsiteY11" fmla="*/ 809840 h 2265154"/>
                    <a:gd name="connsiteX12" fmla="*/ 1174598 w 1509399"/>
                    <a:gd name="connsiteY12" fmla="*/ 862448 h 2265154"/>
                    <a:gd name="connsiteX13" fmla="*/ 1189689 w 1509399"/>
                    <a:gd name="connsiteY13" fmla="*/ 857764 h 2265154"/>
                    <a:gd name="connsiteX14" fmla="*/ 1440418 w 1509399"/>
                    <a:gd name="connsiteY14" fmla="*/ 479503 h 2265154"/>
                    <a:gd name="connsiteX15" fmla="*/ 1029896 w 1509399"/>
                    <a:gd name="connsiteY15" fmla="*/ 68981 h 2265154"/>
                    <a:gd name="connsiteX16" fmla="*/ 627714 w 1509399"/>
                    <a:gd name="connsiteY16" fmla="*/ 396768 h 2265154"/>
                    <a:gd name="connsiteX17" fmla="*/ 624844 w 1509399"/>
                    <a:gd name="connsiteY17" fmla="*/ 425235 h 2265154"/>
                    <a:gd name="connsiteX18" fmla="*/ 907007 w 1509399"/>
                    <a:gd name="connsiteY18" fmla="*/ 425235 h 2265154"/>
                    <a:gd name="connsiteX19" fmla="*/ 908829 w 1509399"/>
                    <a:gd name="connsiteY19" fmla="*/ 416210 h 2265154"/>
                    <a:gd name="connsiteX20" fmla="*/ 1029896 w 1509399"/>
                    <a:gd name="connsiteY20" fmla="*/ 335962 h 2265154"/>
                    <a:gd name="connsiteX21" fmla="*/ 1161288 w 1509399"/>
                    <a:gd name="connsiteY21" fmla="*/ 467354 h 2265154"/>
                    <a:gd name="connsiteX22" fmla="*/ 1029896 w 1509399"/>
                    <a:gd name="connsiteY22" fmla="*/ 598746 h 2265154"/>
                    <a:gd name="connsiteX23" fmla="*/ 908829 w 1509399"/>
                    <a:gd name="connsiteY23" fmla="*/ 518497 h 2265154"/>
                    <a:gd name="connsiteX24" fmla="*/ 905600 w 1509399"/>
                    <a:gd name="connsiteY24" fmla="*/ 502501 h 2265154"/>
                    <a:gd name="connsiteX25" fmla="*/ 619374 w 1509399"/>
                    <a:gd name="connsiteY25" fmla="*/ 1752895 h 2265154"/>
                    <a:gd name="connsiteX26" fmla="*/ 1029896 w 1509399"/>
                    <a:gd name="connsiteY26" fmla="*/ 2163416 h 2265154"/>
                    <a:gd name="connsiteX27" fmla="*/ 1440418 w 1509399"/>
                    <a:gd name="connsiteY27" fmla="*/ 1752895 h 2265154"/>
                    <a:gd name="connsiteX28" fmla="*/ 1189689 w 1509399"/>
                    <a:gd name="connsiteY28" fmla="*/ 1374633 h 2265154"/>
                    <a:gd name="connsiteX29" fmla="*/ 1174598 w 1509399"/>
                    <a:gd name="connsiteY29" fmla="*/ 1369949 h 2265154"/>
                    <a:gd name="connsiteX30" fmla="*/ 1174598 w 1509399"/>
                    <a:gd name="connsiteY30" fmla="*/ 1385032 h 2265154"/>
                    <a:gd name="connsiteX31" fmla="*/ 1029896 w 1509399"/>
                    <a:gd name="connsiteY31" fmla="*/ 1529734 h 2265154"/>
                    <a:gd name="connsiteX32" fmla="*/ 885194 w 1509399"/>
                    <a:gd name="connsiteY32" fmla="*/ 1385032 h 2265154"/>
                    <a:gd name="connsiteX33" fmla="*/ 885194 w 1509399"/>
                    <a:gd name="connsiteY33" fmla="*/ 1369949 h 2265154"/>
                    <a:gd name="connsiteX34" fmla="*/ 870102 w 1509399"/>
                    <a:gd name="connsiteY34" fmla="*/ 1374633 h 2265154"/>
                    <a:gd name="connsiteX35" fmla="*/ 619374 w 1509399"/>
                    <a:gd name="connsiteY35" fmla="*/ 1752895 h 2265154"/>
                    <a:gd name="connsiteX36" fmla="*/ 0 w 1509399"/>
                    <a:gd name="connsiteY36" fmla="*/ 800389 h 2265154"/>
                    <a:gd name="connsiteX37" fmla="*/ 0 w 1509399"/>
                    <a:gd name="connsiteY37" fmla="*/ 409383 h 2265154"/>
                    <a:gd name="connsiteX38" fmla="*/ 101727 w 1509399"/>
                    <a:gd name="connsiteY38" fmla="*/ 307656 h 2265154"/>
                    <a:gd name="connsiteX39" fmla="*/ 203454 w 1509399"/>
                    <a:gd name="connsiteY39" fmla="*/ 409383 h 2265154"/>
                    <a:gd name="connsiteX40" fmla="*/ 203454 w 1509399"/>
                    <a:gd name="connsiteY40" fmla="*/ 425235 h 2265154"/>
                    <a:gd name="connsiteX41" fmla="*/ 513244 w 1509399"/>
                    <a:gd name="connsiteY41" fmla="*/ 425235 h 2265154"/>
                    <a:gd name="connsiteX42" fmla="*/ 517014 w 1509399"/>
                    <a:gd name="connsiteY42" fmla="*/ 382509 h 2265154"/>
                    <a:gd name="connsiteX43" fmla="*/ 540492 w 1509399"/>
                    <a:gd name="connsiteY43" fmla="*/ 295595 h 2265154"/>
                    <a:gd name="connsiteX44" fmla="*/ 574158 w 1509399"/>
                    <a:gd name="connsiteY44" fmla="*/ 223431 h 2265154"/>
                    <a:gd name="connsiteX45" fmla="*/ 614513 w 1509399"/>
                    <a:gd name="connsiteY45" fmla="*/ 244149 h 2265154"/>
                    <a:gd name="connsiteX46" fmla="*/ 632284 w 1509399"/>
                    <a:gd name="connsiteY46" fmla="*/ 211408 h 2265154"/>
                    <a:gd name="connsiteX47" fmla="*/ 1029896 w 1509399"/>
                    <a:gd name="connsiteY47" fmla="*/ 0 h 2265154"/>
                    <a:gd name="connsiteX48" fmla="*/ 1509399 w 1509399"/>
                    <a:gd name="connsiteY48" fmla="*/ 479503 h 2265154"/>
                    <a:gd name="connsiteX49" fmla="*/ 1216540 w 1509399"/>
                    <a:gd name="connsiteY49" fmla="*/ 921324 h 2265154"/>
                    <a:gd name="connsiteX50" fmla="*/ 1174598 w 1509399"/>
                    <a:gd name="connsiteY50" fmla="*/ 934343 h 2265154"/>
                    <a:gd name="connsiteX51" fmla="*/ 1174598 w 1509399"/>
                    <a:gd name="connsiteY51" fmla="*/ 1298054 h 2265154"/>
                    <a:gd name="connsiteX52" fmla="*/ 1216540 w 1509399"/>
                    <a:gd name="connsiteY52" fmla="*/ 1311073 h 2265154"/>
                    <a:gd name="connsiteX53" fmla="*/ 1509399 w 1509399"/>
                    <a:gd name="connsiteY53" fmla="*/ 1752895 h 2265154"/>
                    <a:gd name="connsiteX54" fmla="*/ 1029896 w 1509399"/>
                    <a:gd name="connsiteY54" fmla="*/ 2232397 h 2265154"/>
                    <a:gd name="connsiteX55" fmla="*/ 943013 w 1509399"/>
                    <a:gd name="connsiteY55" fmla="*/ 2223639 h 2265154"/>
                    <a:gd name="connsiteX56" fmla="*/ 943013 w 1509399"/>
                    <a:gd name="connsiteY56" fmla="*/ 2265154 h 2265154"/>
                    <a:gd name="connsiteX57" fmla="*/ 924892 w 1509399"/>
                    <a:gd name="connsiteY57" fmla="*/ 2263328 h 2265154"/>
                    <a:gd name="connsiteX58" fmla="*/ 540490 w 1509399"/>
                    <a:gd name="connsiteY58" fmla="*/ 1932037 h 2265154"/>
                    <a:gd name="connsiteX59" fmla="*/ 529013 w 1509399"/>
                    <a:gd name="connsiteY59" fmla="*/ 1889548 h 2265154"/>
                    <a:gd name="connsiteX60" fmla="*/ 529013 w 1509399"/>
                    <a:gd name="connsiteY60" fmla="*/ 2109159 h 2265154"/>
                    <a:gd name="connsiteX61" fmla="*/ 502926 w 1509399"/>
                    <a:gd name="connsiteY61" fmla="*/ 2135245 h 2265154"/>
                    <a:gd name="connsiteX62" fmla="*/ 476840 w 1509399"/>
                    <a:gd name="connsiteY62" fmla="*/ 2109159 h 2265154"/>
                    <a:gd name="connsiteX63" fmla="*/ 476840 w 1509399"/>
                    <a:gd name="connsiteY63" fmla="*/ 1506614 h 2265154"/>
                    <a:gd name="connsiteX64" fmla="*/ 502926 w 1509399"/>
                    <a:gd name="connsiteY64" fmla="*/ 1480528 h 2265154"/>
                    <a:gd name="connsiteX65" fmla="*/ 529013 w 1509399"/>
                    <a:gd name="connsiteY65" fmla="*/ 1506614 h 2265154"/>
                    <a:gd name="connsiteX66" fmla="*/ 529013 w 1509399"/>
                    <a:gd name="connsiteY66" fmla="*/ 1612944 h 2265154"/>
                    <a:gd name="connsiteX67" fmla="*/ 533260 w 1509399"/>
                    <a:gd name="connsiteY67" fmla="*/ 1594903 h 2265154"/>
                    <a:gd name="connsiteX68" fmla="*/ 838851 w 1509399"/>
                    <a:gd name="connsiteY68" fmla="*/ 1268013 h 2265154"/>
                    <a:gd name="connsiteX69" fmla="*/ 885194 w 1509399"/>
                    <a:gd name="connsiteY69" fmla="*/ 1254249 h 2265154"/>
                    <a:gd name="connsiteX70" fmla="*/ 885194 w 1509399"/>
                    <a:gd name="connsiteY70" fmla="*/ 1131151 h 2265154"/>
                    <a:gd name="connsiteX71" fmla="*/ 601323 w 1509399"/>
                    <a:gd name="connsiteY71" fmla="*/ 1131151 h 2265154"/>
                    <a:gd name="connsiteX72" fmla="*/ 601323 w 1509399"/>
                    <a:gd name="connsiteY72" fmla="*/ 1212638 h 2265154"/>
                    <a:gd name="connsiteX73" fmla="*/ 529013 w 1509399"/>
                    <a:gd name="connsiteY73" fmla="*/ 1284948 h 2265154"/>
                    <a:gd name="connsiteX74" fmla="*/ 456702 w 1509399"/>
                    <a:gd name="connsiteY74" fmla="*/ 1212638 h 2265154"/>
                    <a:gd name="connsiteX75" fmla="*/ 456702 w 1509399"/>
                    <a:gd name="connsiteY75" fmla="*/ 972398 h 2265154"/>
                    <a:gd name="connsiteX76" fmla="*/ 529013 w 1509399"/>
                    <a:gd name="connsiteY76" fmla="*/ 900088 h 2265154"/>
                    <a:gd name="connsiteX77" fmla="*/ 601323 w 1509399"/>
                    <a:gd name="connsiteY77" fmla="*/ 972398 h 2265154"/>
                    <a:gd name="connsiteX78" fmla="*/ 601323 w 1509399"/>
                    <a:gd name="connsiteY78" fmla="*/ 1053885 h 2265154"/>
                    <a:gd name="connsiteX79" fmla="*/ 885194 w 1509399"/>
                    <a:gd name="connsiteY79" fmla="*/ 1053885 h 2265154"/>
                    <a:gd name="connsiteX80" fmla="*/ 885194 w 1509399"/>
                    <a:gd name="connsiteY80" fmla="*/ 973383 h 2265154"/>
                    <a:gd name="connsiteX81" fmla="*/ 838852 w 1509399"/>
                    <a:gd name="connsiteY81" fmla="*/ 959619 h 2265154"/>
                    <a:gd name="connsiteX82" fmla="*/ 515129 w 1509399"/>
                    <a:gd name="connsiteY82" fmla="*/ 555701 h 2265154"/>
                    <a:gd name="connsiteX83" fmla="*/ 511020 w 1509399"/>
                    <a:gd name="connsiteY83" fmla="*/ 502501 h 2265154"/>
                    <a:gd name="connsiteX84" fmla="*/ 203454 w 1509399"/>
                    <a:gd name="connsiteY84" fmla="*/ 502501 h 2265154"/>
                    <a:gd name="connsiteX85" fmla="*/ 203454 w 1509399"/>
                    <a:gd name="connsiteY85" fmla="*/ 800389 h 2265154"/>
                    <a:gd name="connsiteX86" fmla="*/ 202893 w 1509399"/>
                    <a:gd name="connsiteY86" fmla="*/ 804099 h 2265154"/>
                    <a:gd name="connsiteX87" fmla="*/ 133982 w 1509399"/>
                    <a:gd name="connsiteY87" fmla="*/ 804099 h 2265154"/>
                    <a:gd name="connsiteX88" fmla="*/ 133982 w 1509399"/>
                    <a:gd name="connsiteY88" fmla="*/ 418654 h 2265154"/>
                    <a:gd name="connsiteX89" fmla="*/ 101727 w 1509399"/>
                    <a:gd name="connsiteY89" fmla="*/ 386399 h 2265154"/>
                    <a:gd name="connsiteX90" fmla="*/ 69472 w 1509399"/>
                    <a:gd name="connsiteY90" fmla="*/ 418654 h 2265154"/>
                    <a:gd name="connsiteX91" fmla="*/ 69472 w 1509399"/>
                    <a:gd name="connsiteY91" fmla="*/ 804099 h 2265154"/>
                    <a:gd name="connsiteX92" fmla="*/ 561 w 1509399"/>
                    <a:gd name="connsiteY92" fmla="*/ 804099 h 2265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</a:cxnLst>
                  <a:rect l="l" t="t" r="r" b="b"/>
                  <a:pathLst>
                    <a:path w="1509399" h="2265154">
                      <a:moveTo>
                        <a:pt x="898504" y="1752895"/>
                      </a:moveTo>
                      <a:cubicBezTo>
                        <a:pt x="898504" y="1680329"/>
                        <a:pt x="957330" y="1621503"/>
                        <a:pt x="1029896" y="1621503"/>
                      </a:cubicBezTo>
                      <a:cubicBezTo>
                        <a:pt x="1102462" y="1621503"/>
                        <a:pt x="1161288" y="1680329"/>
                        <a:pt x="1161288" y="1752895"/>
                      </a:cubicBezTo>
                      <a:cubicBezTo>
                        <a:pt x="1161288" y="1825461"/>
                        <a:pt x="1102462" y="1884287"/>
                        <a:pt x="1029896" y="1884287"/>
                      </a:cubicBezTo>
                      <a:cubicBezTo>
                        <a:pt x="957330" y="1884287"/>
                        <a:pt x="898504" y="1825461"/>
                        <a:pt x="898504" y="1752895"/>
                      </a:cubicBezTo>
                      <a:close/>
                      <a:moveTo>
                        <a:pt x="621114" y="502501"/>
                      </a:moveTo>
                      <a:lnTo>
                        <a:pt x="624104" y="542021"/>
                      </a:lnTo>
                      <a:cubicBezTo>
                        <a:pt x="645907" y="684715"/>
                        <a:pt x="741178" y="803233"/>
                        <a:pt x="870102" y="857764"/>
                      </a:cubicBezTo>
                      <a:lnTo>
                        <a:pt x="885194" y="862448"/>
                      </a:lnTo>
                      <a:lnTo>
                        <a:pt x="885194" y="809840"/>
                      </a:lnTo>
                      <a:cubicBezTo>
                        <a:pt x="885194" y="729923"/>
                        <a:pt x="949979" y="665138"/>
                        <a:pt x="1029896" y="665138"/>
                      </a:cubicBezTo>
                      <a:cubicBezTo>
                        <a:pt x="1109813" y="665138"/>
                        <a:pt x="1174598" y="729923"/>
                        <a:pt x="1174598" y="809840"/>
                      </a:cubicBezTo>
                      <a:lnTo>
                        <a:pt x="1174598" y="862448"/>
                      </a:lnTo>
                      <a:lnTo>
                        <a:pt x="1189689" y="857764"/>
                      </a:lnTo>
                      <a:cubicBezTo>
                        <a:pt x="1337032" y="795443"/>
                        <a:pt x="1440418" y="649546"/>
                        <a:pt x="1440418" y="479503"/>
                      </a:cubicBezTo>
                      <a:cubicBezTo>
                        <a:pt x="1440418" y="252778"/>
                        <a:pt x="1256621" y="68981"/>
                        <a:pt x="1029896" y="68981"/>
                      </a:cubicBezTo>
                      <a:cubicBezTo>
                        <a:pt x="831511" y="68981"/>
                        <a:pt x="665994" y="209700"/>
                        <a:pt x="627714" y="396768"/>
                      </a:cubicBezTo>
                      <a:lnTo>
                        <a:pt x="624844" y="425235"/>
                      </a:lnTo>
                      <a:lnTo>
                        <a:pt x="907007" y="425235"/>
                      </a:lnTo>
                      <a:lnTo>
                        <a:pt x="908829" y="416210"/>
                      </a:lnTo>
                      <a:cubicBezTo>
                        <a:pt x="928776" y="369051"/>
                        <a:pt x="975471" y="335962"/>
                        <a:pt x="1029896" y="335962"/>
                      </a:cubicBezTo>
                      <a:cubicBezTo>
                        <a:pt x="1102462" y="335962"/>
                        <a:pt x="1161288" y="394788"/>
                        <a:pt x="1161288" y="467354"/>
                      </a:cubicBezTo>
                      <a:cubicBezTo>
                        <a:pt x="1161288" y="539920"/>
                        <a:pt x="1102462" y="598746"/>
                        <a:pt x="1029896" y="598746"/>
                      </a:cubicBezTo>
                      <a:cubicBezTo>
                        <a:pt x="975471" y="598746"/>
                        <a:pt x="928776" y="565656"/>
                        <a:pt x="908829" y="518497"/>
                      </a:cubicBezTo>
                      <a:lnTo>
                        <a:pt x="905600" y="502501"/>
                      </a:lnTo>
                      <a:close/>
                      <a:moveTo>
                        <a:pt x="619374" y="1752895"/>
                      </a:moveTo>
                      <a:cubicBezTo>
                        <a:pt x="619374" y="1979620"/>
                        <a:pt x="803171" y="2163416"/>
                        <a:pt x="1029896" y="2163416"/>
                      </a:cubicBezTo>
                      <a:cubicBezTo>
                        <a:pt x="1256621" y="2163416"/>
                        <a:pt x="1440418" y="1979620"/>
                        <a:pt x="1440418" y="1752895"/>
                      </a:cubicBezTo>
                      <a:cubicBezTo>
                        <a:pt x="1440418" y="1582851"/>
                        <a:pt x="1337032" y="1436954"/>
                        <a:pt x="1189689" y="1374633"/>
                      </a:cubicBezTo>
                      <a:lnTo>
                        <a:pt x="1174598" y="1369949"/>
                      </a:lnTo>
                      <a:lnTo>
                        <a:pt x="1174598" y="1385032"/>
                      </a:lnTo>
                      <a:cubicBezTo>
                        <a:pt x="1174598" y="1464949"/>
                        <a:pt x="1109813" y="1529734"/>
                        <a:pt x="1029896" y="1529734"/>
                      </a:cubicBezTo>
                      <a:cubicBezTo>
                        <a:pt x="949979" y="1529734"/>
                        <a:pt x="885194" y="1464949"/>
                        <a:pt x="885194" y="1385032"/>
                      </a:cubicBezTo>
                      <a:lnTo>
                        <a:pt x="885194" y="1369949"/>
                      </a:lnTo>
                      <a:lnTo>
                        <a:pt x="870102" y="1374633"/>
                      </a:lnTo>
                      <a:cubicBezTo>
                        <a:pt x="722760" y="1436954"/>
                        <a:pt x="619374" y="1582851"/>
                        <a:pt x="619374" y="1752895"/>
                      </a:cubicBezTo>
                      <a:close/>
                      <a:moveTo>
                        <a:pt x="0" y="800389"/>
                      </a:moveTo>
                      <a:lnTo>
                        <a:pt x="0" y="409383"/>
                      </a:lnTo>
                      <a:cubicBezTo>
                        <a:pt x="0" y="353201"/>
                        <a:pt x="45545" y="307656"/>
                        <a:pt x="101727" y="307656"/>
                      </a:cubicBezTo>
                      <a:cubicBezTo>
                        <a:pt x="157909" y="307656"/>
                        <a:pt x="203454" y="353201"/>
                        <a:pt x="203454" y="409383"/>
                      </a:cubicBezTo>
                      <a:lnTo>
                        <a:pt x="203454" y="425235"/>
                      </a:lnTo>
                      <a:lnTo>
                        <a:pt x="513244" y="425235"/>
                      </a:lnTo>
                      <a:lnTo>
                        <a:pt x="517014" y="382509"/>
                      </a:lnTo>
                      <a:cubicBezTo>
                        <a:pt x="522361" y="352574"/>
                        <a:pt x="530265" y="323525"/>
                        <a:pt x="540492" y="295595"/>
                      </a:cubicBezTo>
                      <a:lnTo>
                        <a:pt x="574158" y="223431"/>
                      </a:lnTo>
                      <a:lnTo>
                        <a:pt x="614513" y="244149"/>
                      </a:lnTo>
                      <a:lnTo>
                        <a:pt x="632284" y="211408"/>
                      </a:lnTo>
                      <a:cubicBezTo>
                        <a:pt x="718455" y="83859"/>
                        <a:pt x="864382" y="0"/>
                        <a:pt x="1029896" y="0"/>
                      </a:cubicBezTo>
                      <a:cubicBezTo>
                        <a:pt x="1294718" y="0"/>
                        <a:pt x="1509399" y="214681"/>
                        <a:pt x="1509399" y="479503"/>
                      </a:cubicBezTo>
                      <a:cubicBezTo>
                        <a:pt x="1509399" y="678119"/>
                        <a:pt x="1388641" y="848531"/>
                        <a:pt x="1216540" y="921324"/>
                      </a:cubicBezTo>
                      <a:lnTo>
                        <a:pt x="1174598" y="934343"/>
                      </a:lnTo>
                      <a:lnTo>
                        <a:pt x="1174598" y="1298054"/>
                      </a:lnTo>
                      <a:lnTo>
                        <a:pt x="1216540" y="1311073"/>
                      </a:lnTo>
                      <a:cubicBezTo>
                        <a:pt x="1388641" y="1383866"/>
                        <a:pt x="1509399" y="1554278"/>
                        <a:pt x="1509399" y="1752895"/>
                      </a:cubicBezTo>
                      <a:cubicBezTo>
                        <a:pt x="1509399" y="2017717"/>
                        <a:pt x="1294718" y="2232397"/>
                        <a:pt x="1029896" y="2232397"/>
                      </a:cubicBezTo>
                      <a:lnTo>
                        <a:pt x="943013" y="2223639"/>
                      </a:lnTo>
                      <a:lnTo>
                        <a:pt x="943013" y="2265154"/>
                      </a:lnTo>
                      <a:lnTo>
                        <a:pt x="924892" y="2263328"/>
                      </a:lnTo>
                      <a:cubicBezTo>
                        <a:pt x="746827" y="2226890"/>
                        <a:pt x="601850" y="2099617"/>
                        <a:pt x="540490" y="1932037"/>
                      </a:cubicBezTo>
                      <a:lnTo>
                        <a:pt x="529013" y="1889548"/>
                      </a:lnTo>
                      <a:lnTo>
                        <a:pt x="529013" y="2109159"/>
                      </a:lnTo>
                      <a:cubicBezTo>
                        <a:pt x="529013" y="2123567"/>
                        <a:pt x="517334" y="2135245"/>
                        <a:pt x="502926" y="2135245"/>
                      </a:cubicBezTo>
                      <a:cubicBezTo>
                        <a:pt x="488519" y="2135245"/>
                        <a:pt x="476840" y="2123567"/>
                        <a:pt x="476840" y="2109159"/>
                      </a:cubicBezTo>
                      <a:lnTo>
                        <a:pt x="476840" y="1506614"/>
                      </a:lnTo>
                      <a:cubicBezTo>
                        <a:pt x="476840" y="1492207"/>
                        <a:pt x="488519" y="1480528"/>
                        <a:pt x="502926" y="1480528"/>
                      </a:cubicBezTo>
                      <a:cubicBezTo>
                        <a:pt x="517334" y="1480528"/>
                        <a:pt x="529013" y="1492207"/>
                        <a:pt x="529013" y="1506614"/>
                      </a:cubicBezTo>
                      <a:lnTo>
                        <a:pt x="529013" y="1612944"/>
                      </a:lnTo>
                      <a:lnTo>
                        <a:pt x="533260" y="1594903"/>
                      </a:lnTo>
                      <a:cubicBezTo>
                        <a:pt x="580775" y="1445409"/>
                        <a:pt x="693923" y="1325161"/>
                        <a:pt x="838851" y="1268013"/>
                      </a:cubicBezTo>
                      <a:lnTo>
                        <a:pt x="885194" y="1254249"/>
                      </a:lnTo>
                      <a:lnTo>
                        <a:pt x="885194" y="1131151"/>
                      </a:lnTo>
                      <a:lnTo>
                        <a:pt x="601323" y="1131151"/>
                      </a:lnTo>
                      <a:lnTo>
                        <a:pt x="601323" y="1212638"/>
                      </a:lnTo>
                      <a:cubicBezTo>
                        <a:pt x="601323" y="1252574"/>
                        <a:pt x="568949" y="1284948"/>
                        <a:pt x="529013" y="1284948"/>
                      </a:cubicBezTo>
                      <a:cubicBezTo>
                        <a:pt x="489076" y="1284948"/>
                        <a:pt x="456702" y="1252574"/>
                        <a:pt x="456702" y="1212638"/>
                      </a:cubicBezTo>
                      <a:lnTo>
                        <a:pt x="456702" y="972398"/>
                      </a:lnTo>
                      <a:cubicBezTo>
                        <a:pt x="456702" y="932462"/>
                        <a:pt x="489076" y="900088"/>
                        <a:pt x="529013" y="900088"/>
                      </a:cubicBezTo>
                      <a:cubicBezTo>
                        <a:pt x="568949" y="900088"/>
                        <a:pt x="601323" y="932462"/>
                        <a:pt x="601323" y="972398"/>
                      </a:cubicBezTo>
                      <a:lnTo>
                        <a:pt x="601323" y="1053885"/>
                      </a:lnTo>
                      <a:lnTo>
                        <a:pt x="885194" y="1053885"/>
                      </a:lnTo>
                      <a:lnTo>
                        <a:pt x="885194" y="973383"/>
                      </a:lnTo>
                      <a:lnTo>
                        <a:pt x="838852" y="959619"/>
                      </a:lnTo>
                      <a:cubicBezTo>
                        <a:pt x="669769" y="892945"/>
                        <a:pt x="543943" y="740388"/>
                        <a:pt x="515129" y="555701"/>
                      </a:cubicBezTo>
                      <a:lnTo>
                        <a:pt x="511020" y="502501"/>
                      </a:lnTo>
                      <a:lnTo>
                        <a:pt x="203454" y="502501"/>
                      </a:lnTo>
                      <a:lnTo>
                        <a:pt x="203454" y="800389"/>
                      </a:lnTo>
                      <a:lnTo>
                        <a:pt x="202893" y="804099"/>
                      </a:lnTo>
                      <a:lnTo>
                        <a:pt x="133982" y="804099"/>
                      </a:lnTo>
                      <a:lnTo>
                        <a:pt x="133982" y="418654"/>
                      </a:lnTo>
                      <a:cubicBezTo>
                        <a:pt x="133982" y="400840"/>
                        <a:pt x="119541" y="386399"/>
                        <a:pt x="101727" y="386399"/>
                      </a:cubicBezTo>
                      <a:cubicBezTo>
                        <a:pt x="83913" y="386399"/>
                        <a:pt x="69472" y="400840"/>
                        <a:pt x="69472" y="418654"/>
                      </a:cubicBezTo>
                      <a:lnTo>
                        <a:pt x="69472" y="804099"/>
                      </a:lnTo>
                      <a:lnTo>
                        <a:pt x="561" y="804099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  <p:sp>
              <p:nvSpPr>
                <p:cNvPr id="336" name="フリーフォーム: 図形 335">
                  <a:extLst>
                    <a:ext uri="{FF2B5EF4-FFF2-40B4-BE49-F238E27FC236}">
                      <a16:creationId xmlns:a16="http://schemas.microsoft.com/office/drawing/2014/main" id="{AE189334-BBA0-2C20-98B3-70251CC25E26}"/>
                    </a:ext>
                  </a:extLst>
                </p:cNvPr>
                <p:cNvSpPr/>
                <p:nvPr/>
              </p:nvSpPr>
              <p:spPr bwMode="auto">
                <a:xfrm flipH="1">
                  <a:off x="2916230" y="3282266"/>
                  <a:ext cx="803251" cy="1862196"/>
                </a:xfrm>
                <a:custGeom>
                  <a:avLst/>
                  <a:gdLst>
                    <a:gd name="connsiteX0" fmla="*/ 517162 w 803250"/>
                    <a:gd name="connsiteY0" fmla="*/ 0 h 1862197"/>
                    <a:gd name="connsiteX1" fmla="*/ 231074 w 803250"/>
                    <a:gd name="connsiteY1" fmla="*/ 330488 h 1862197"/>
                    <a:gd name="connsiteX2" fmla="*/ 405804 w 803250"/>
                    <a:gd name="connsiteY2" fmla="*/ 635004 h 1862197"/>
                    <a:gd name="connsiteX3" fmla="*/ 467045 w 803250"/>
                    <a:gd name="connsiteY3" fmla="*/ 649287 h 1862197"/>
                    <a:gd name="connsiteX4" fmla="*/ 457113 w 803250"/>
                    <a:gd name="connsiteY4" fmla="*/ 715089 h 1862197"/>
                    <a:gd name="connsiteX5" fmla="*/ 455722 w 803250"/>
                    <a:gd name="connsiteY5" fmla="*/ 715370 h 1862197"/>
                    <a:gd name="connsiteX6" fmla="*/ 360144 w 803250"/>
                    <a:gd name="connsiteY6" fmla="*/ 859563 h 1862197"/>
                    <a:gd name="connsiteX7" fmla="*/ 360144 w 803250"/>
                    <a:gd name="connsiteY7" fmla="*/ 909595 h 1862197"/>
                    <a:gd name="connsiteX8" fmla="*/ 277878 w 803250"/>
                    <a:gd name="connsiteY8" fmla="*/ 988889 h 1862197"/>
                    <a:gd name="connsiteX9" fmla="*/ 57397 w 803250"/>
                    <a:gd name="connsiteY9" fmla="*/ 1028435 h 1862197"/>
                    <a:gd name="connsiteX10" fmla="*/ 1106 w 803250"/>
                    <a:gd name="connsiteY10" fmla="*/ 1109333 h 1862197"/>
                    <a:gd name="connsiteX11" fmla="*/ 82004 w 803250"/>
                    <a:gd name="connsiteY11" fmla="*/ 1165623 h 1862197"/>
                    <a:gd name="connsiteX12" fmla="*/ 308898 w 803250"/>
                    <a:gd name="connsiteY12" fmla="*/ 1124926 h 1862197"/>
                    <a:gd name="connsiteX13" fmla="*/ 334631 w 803250"/>
                    <a:gd name="connsiteY13" fmla="*/ 1114746 h 1862197"/>
                    <a:gd name="connsiteX14" fmla="*/ 341683 w 803250"/>
                    <a:gd name="connsiteY14" fmla="*/ 1107899 h 1862197"/>
                    <a:gd name="connsiteX15" fmla="*/ 360144 w 803250"/>
                    <a:gd name="connsiteY15" fmla="*/ 1100647 h 1862197"/>
                    <a:gd name="connsiteX16" fmla="*/ 360144 w 803250"/>
                    <a:gd name="connsiteY16" fmla="*/ 1250995 h 1862197"/>
                    <a:gd name="connsiteX17" fmla="*/ 368940 w 803250"/>
                    <a:gd name="connsiteY17" fmla="*/ 1294565 h 1862197"/>
                    <a:gd name="connsiteX18" fmla="*/ 173045 w 803250"/>
                    <a:gd name="connsiteY18" fmla="*/ 1524040 h 1862197"/>
                    <a:gd name="connsiteX19" fmla="*/ 176796 w 803250"/>
                    <a:gd name="connsiteY19" fmla="*/ 1527791 h 1862197"/>
                    <a:gd name="connsiteX20" fmla="*/ 174031 w 803250"/>
                    <a:gd name="connsiteY20" fmla="*/ 1529388 h 1862197"/>
                    <a:gd name="connsiteX21" fmla="*/ 390874 w 803250"/>
                    <a:gd name="connsiteY21" fmla="*/ 1862197 h 1862197"/>
                    <a:gd name="connsiteX22" fmla="*/ 466957 w 803250"/>
                    <a:gd name="connsiteY22" fmla="*/ 1818271 h 1862197"/>
                    <a:gd name="connsiteX23" fmla="*/ 327695 w 803250"/>
                    <a:gd name="connsiteY23" fmla="*/ 1543935 h 1862197"/>
                    <a:gd name="connsiteX24" fmla="*/ 493099 w 803250"/>
                    <a:gd name="connsiteY24" fmla="*/ 1402735 h 1862197"/>
                    <a:gd name="connsiteX25" fmla="*/ 516635 w 803250"/>
                    <a:gd name="connsiteY25" fmla="*/ 1407486 h 1862197"/>
                    <a:gd name="connsiteX26" fmla="*/ 673126 w 803250"/>
                    <a:gd name="connsiteY26" fmla="*/ 1250995 h 1862197"/>
                    <a:gd name="connsiteX27" fmla="*/ 673126 w 803250"/>
                    <a:gd name="connsiteY27" fmla="*/ 859563 h 1862197"/>
                    <a:gd name="connsiteX28" fmla="*/ 577549 w 803250"/>
                    <a:gd name="connsiteY28" fmla="*/ 715370 h 1862197"/>
                    <a:gd name="connsiteX29" fmla="*/ 560716 w 803250"/>
                    <a:gd name="connsiteY29" fmla="*/ 711972 h 1862197"/>
                    <a:gd name="connsiteX30" fmla="*/ 551800 w 803250"/>
                    <a:gd name="connsiteY30" fmla="*/ 652897 h 1862197"/>
                    <a:gd name="connsiteX31" fmla="*/ 628520 w 803250"/>
                    <a:gd name="connsiteY31" fmla="*/ 635004 h 1862197"/>
                    <a:gd name="connsiteX32" fmla="*/ 803250 w 803250"/>
                    <a:gd name="connsiteY32" fmla="*/ 330488 h 1862197"/>
                    <a:gd name="connsiteX33" fmla="*/ 517162 w 803250"/>
                    <a:gd name="connsiteY33" fmla="*/ 0 h 1862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803250" h="1862197">
                      <a:moveTo>
                        <a:pt x="517162" y="0"/>
                      </a:moveTo>
                      <a:cubicBezTo>
                        <a:pt x="359160" y="0"/>
                        <a:pt x="231074" y="147965"/>
                        <a:pt x="231074" y="330488"/>
                      </a:cubicBezTo>
                      <a:cubicBezTo>
                        <a:pt x="231074" y="467380"/>
                        <a:pt x="303122" y="584834"/>
                        <a:pt x="405804" y="635004"/>
                      </a:cubicBezTo>
                      <a:lnTo>
                        <a:pt x="467045" y="649287"/>
                      </a:lnTo>
                      <a:lnTo>
                        <a:pt x="457113" y="715089"/>
                      </a:lnTo>
                      <a:lnTo>
                        <a:pt x="455722" y="715370"/>
                      </a:lnTo>
                      <a:cubicBezTo>
                        <a:pt x="399555" y="739126"/>
                        <a:pt x="360144" y="794742"/>
                        <a:pt x="360144" y="859563"/>
                      </a:cubicBezTo>
                      <a:lnTo>
                        <a:pt x="360144" y="909595"/>
                      </a:lnTo>
                      <a:lnTo>
                        <a:pt x="277878" y="988889"/>
                      </a:lnTo>
                      <a:lnTo>
                        <a:pt x="57397" y="1028435"/>
                      </a:lnTo>
                      <a:cubicBezTo>
                        <a:pt x="19513" y="1035230"/>
                        <a:pt x="-5689" y="1071449"/>
                        <a:pt x="1106" y="1109333"/>
                      </a:cubicBezTo>
                      <a:cubicBezTo>
                        <a:pt x="7901" y="1147216"/>
                        <a:pt x="44120" y="1172418"/>
                        <a:pt x="82004" y="1165623"/>
                      </a:cubicBezTo>
                      <a:lnTo>
                        <a:pt x="308898" y="1124926"/>
                      </a:lnTo>
                      <a:cubicBezTo>
                        <a:pt x="318369" y="1123227"/>
                        <a:pt x="327047" y="1119689"/>
                        <a:pt x="334631" y="1114746"/>
                      </a:cubicBezTo>
                      <a:lnTo>
                        <a:pt x="341683" y="1107899"/>
                      </a:lnTo>
                      <a:lnTo>
                        <a:pt x="360144" y="1100647"/>
                      </a:lnTo>
                      <a:lnTo>
                        <a:pt x="360144" y="1250995"/>
                      </a:lnTo>
                      <a:lnTo>
                        <a:pt x="368940" y="1294565"/>
                      </a:lnTo>
                      <a:lnTo>
                        <a:pt x="173045" y="1524040"/>
                      </a:lnTo>
                      <a:lnTo>
                        <a:pt x="176796" y="1527791"/>
                      </a:lnTo>
                      <a:lnTo>
                        <a:pt x="174031" y="1529388"/>
                      </a:lnTo>
                      <a:lnTo>
                        <a:pt x="390874" y="1862197"/>
                      </a:lnTo>
                      <a:lnTo>
                        <a:pt x="466957" y="1818271"/>
                      </a:lnTo>
                      <a:lnTo>
                        <a:pt x="327695" y="1543935"/>
                      </a:lnTo>
                      <a:lnTo>
                        <a:pt x="493099" y="1402735"/>
                      </a:lnTo>
                      <a:lnTo>
                        <a:pt x="516635" y="1407486"/>
                      </a:lnTo>
                      <a:cubicBezTo>
                        <a:pt x="603063" y="1407486"/>
                        <a:pt x="673126" y="1337423"/>
                        <a:pt x="673126" y="1250995"/>
                      </a:cubicBezTo>
                      <a:lnTo>
                        <a:pt x="673126" y="859563"/>
                      </a:lnTo>
                      <a:cubicBezTo>
                        <a:pt x="673126" y="794742"/>
                        <a:pt x="633716" y="739126"/>
                        <a:pt x="577549" y="715370"/>
                      </a:cubicBezTo>
                      <a:lnTo>
                        <a:pt x="560716" y="711972"/>
                      </a:lnTo>
                      <a:lnTo>
                        <a:pt x="551800" y="652897"/>
                      </a:lnTo>
                      <a:lnTo>
                        <a:pt x="628520" y="635004"/>
                      </a:lnTo>
                      <a:cubicBezTo>
                        <a:pt x="731202" y="584834"/>
                        <a:pt x="803250" y="467380"/>
                        <a:pt x="803250" y="330488"/>
                      </a:cubicBezTo>
                      <a:cubicBezTo>
                        <a:pt x="803250" y="147965"/>
                        <a:pt x="675164" y="0"/>
                        <a:pt x="51716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四角形: 角を丸くする 336">
                  <a:extLst>
                    <a:ext uri="{FF2B5EF4-FFF2-40B4-BE49-F238E27FC236}">
                      <a16:creationId xmlns:a16="http://schemas.microsoft.com/office/drawing/2014/main" id="{49D1D4BA-35C2-AC15-0647-2DE688FB234C}"/>
                    </a:ext>
                  </a:extLst>
                </p:cNvPr>
                <p:cNvSpPr/>
                <p:nvPr/>
              </p:nvSpPr>
              <p:spPr bwMode="auto">
                <a:xfrm>
                  <a:off x="3183730" y="5276851"/>
                  <a:ext cx="166689" cy="45719"/>
                </a:xfrm>
                <a:prstGeom prst="roundRect">
                  <a:avLst>
                    <a:gd name="adj" fmla="val 12498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32" name="正方形/長方形 331">
                <a:extLst>
                  <a:ext uri="{FF2B5EF4-FFF2-40B4-BE49-F238E27FC236}">
                    <a16:creationId xmlns:a16="http://schemas.microsoft.com/office/drawing/2014/main" id="{C4810B17-4D50-5850-4445-76E3A267275F}"/>
                  </a:ext>
                </a:extLst>
              </p:cNvPr>
              <p:cNvSpPr/>
              <p:nvPr/>
            </p:nvSpPr>
            <p:spPr bwMode="auto">
              <a:xfrm rot="2700000">
                <a:off x="7588102" y="3757789"/>
                <a:ext cx="2392486" cy="150116"/>
              </a:xfrm>
              <a:prstGeom prst="rect">
                <a:avLst/>
              </a:pr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DF15F7B4-AC66-5904-D455-430577592679}"/>
                </a:ext>
              </a:extLst>
            </p:cNvPr>
            <p:cNvGrpSpPr/>
            <p:nvPr/>
          </p:nvGrpSpPr>
          <p:grpSpPr>
            <a:xfrm>
              <a:off x="3492564" y="3698546"/>
              <a:ext cx="2591578" cy="2591575"/>
              <a:chOff x="2003760" y="237906"/>
              <a:chExt cx="2591578" cy="2591575"/>
            </a:xfrm>
          </p:grpSpPr>
          <p:grpSp>
            <p:nvGrpSpPr>
              <p:cNvPr id="190" name="グループ化 189">
                <a:extLst>
                  <a:ext uri="{FF2B5EF4-FFF2-40B4-BE49-F238E27FC236}">
                    <a16:creationId xmlns:a16="http://schemas.microsoft.com/office/drawing/2014/main" id="{B4DD62AE-A341-962A-ADBF-DCF7F42F10F4}"/>
                  </a:ext>
                </a:extLst>
              </p:cNvPr>
              <p:cNvGrpSpPr/>
              <p:nvPr/>
            </p:nvGrpSpPr>
            <p:grpSpPr>
              <a:xfrm>
                <a:off x="2003760" y="237906"/>
                <a:ext cx="2591578" cy="2591575"/>
                <a:chOff x="668511" y="237906"/>
                <a:chExt cx="2591578" cy="2591575"/>
              </a:xfrm>
            </p:grpSpPr>
            <p:grpSp>
              <p:nvGrpSpPr>
                <p:cNvPr id="323" name="グループ化 322">
                  <a:extLst>
                    <a:ext uri="{FF2B5EF4-FFF2-40B4-BE49-F238E27FC236}">
                      <a16:creationId xmlns:a16="http://schemas.microsoft.com/office/drawing/2014/main" id="{ECFF72C8-CBC5-8852-3226-49D4B5B96D47}"/>
                    </a:ext>
                  </a:extLst>
                </p:cNvPr>
                <p:cNvGrpSpPr/>
                <p:nvPr/>
              </p:nvGrpSpPr>
              <p:grpSpPr>
                <a:xfrm>
                  <a:off x="668511" y="237906"/>
                  <a:ext cx="2591578" cy="2591575"/>
                  <a:chOff x="2857122" y="3843765"/>
                  <a:chExt cx="1629386" cy="1629384"/>
                </a:xfrm>
              </p:grpSpPr>
              <p:grpSp>
                <p:nvGrpSpPr>
                  <p:cNvPr id="326" name="グループ化 325">
                    <a:extLst>
                      <a:ext uri="{FF2B5EF4-FFF2-40B4-BE49-F238E27FC236}">
                        <a16:creationId xmlns:a16="http://schemas.microsoft.com/office/drawing/2014/main" id="{C5C4AF20-C8DA-D928-6EB5-65AFB139AC00}"/>
                      </a:ext>
                    </a:extLst>
                  </p:cNvPr>
                  <p:cNvGrpSpPr/>
                  <p:nvPr/>
                </p:nvGrpSpPr>
                <p:grpSpPr>
                  <a:xfrm>
                    <a:off x="2857122" y="3843765"/>
                    <a:ext cx="1629386" cy="1629384"/>
                    <a:chOff x="5037175" y="2753925"/>
                    <a:chExt cx="1629386" cy="1629384"/>
                  </a:xfrm>
                </p:grpSpPr>
                <p:sp>
                  <p:nvSpPr>
                    <p:cNvPr id="328" name="楕円 327">
                      <a:extLst>
                        <a:ext uri="{FF2B5EF4-FFF2-40B4-BE49-F238E27FC236}">
                          <a16:creationId xmlns:a16="http://schemas.microsoft.com/office/drawing/2014/main" id="{37694DEA-966C-8067-E683-B95C8D2C482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037175" y="2753925"/>
                      <a:ext cx="1629386" cy="162938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9" name="楕円 328">
                      <a:extLst>
                        <a:ext uri="{FF2B5EF4-FFF2-40B4-BE49-F238E27FC236}">
                          <a16:creationId xmlns:a16="http://schemas.microsoft.com/office/drawing/2014/main" id="{BE692BDE-63A8-C42F-6196-A773CC17D0F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7359" y="2864739"/>
                      <a:ext cx="1409016" cy="1409016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 dirty="0"/>
                    </a:p>
                  </p:txBody>
                </p:sp>
              </p:grpSp>
              <p:sp>
                <p:nvSpPr>
                  <p:cNvPr id="327" name="&quot;禁止&quot;マーク 326">
                    <a:extLst>
                      <a:ext uri="{FF2B5EF4-FFF2-40B4-BE49-F238E27FC236}">
                        <a16:creationId xmlns:a16="http://schemas.microsoft.com/office/drawing/2014/main" id="{C2E8616F-9317-4D04-B7E1-F5966C6478E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3683" y="3884791"/>
                    <a:ext cx="1556264" cy="1556262"/>
                  </a:xfrm>
                  <a:prstGeom prst="noSmoking">
                    <a:avLst>
                      <a:gd name="adj" fmla="val 5888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24" name="&quot;禁止&quot;マーク 323">
                  <a:extLst>
                    <a:ext uri="{FF2B5EF4-FFF2-40B4-BE49-F238E27FC236}">
                      <a16:creationId xmlns:a16="http://schemas.microsoft.com/office/drawing/2014/main" id="{9F96FB7E-E63F-ED47-8E9D-5B7537BAA79B}"/>
                    </a:ext>
                  </a:extLst>
                </p:cNvPr>
                <p:cNvSpPr/>
                <p:nvPr/>
              </p:nvSpPr>
              <p:spPr bwMode="auto">
                <a:xfrm>
                  <a:off x="726663" y="296058"/>
                  <a:ext cx="2475276" cy="2475273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 dirty="0"/>
                </a:p>
              </p:txBody>
            </p:sp>
            <p:sp>
              <p:nvSpPr>
                <p:cNvPr id="325" name="&quot;禁止&quot;マーク 324">
                  <a:extLst>
                    <a:ext uri="{FF2B5EF4-FFF2-40B4-BE49-F238E27FC236}">
                      <a16:creationId xmlns:a16="http://schemas.microsoft.com/office/drawing/2014/main" id="{9DC6A6F9-A4FB-5033-23A7-5D3DAD1F8880}"/>
                    </a:ext>
                  </a:extLst>
                </p:cNvPr>
                <p:cNvSpPr/>
                <p:nvPr/>
              </p:nvSpPr>
              <p:spPr bwMode="auto">
                <a:xfrm>
                  <a:off x="726661" y="296058"/>
                  <a:ext cx="2475276" cy="2475273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 dirty="0"/>
                </a:p>
              </p:txBody>
            </p:sp>
          </p:grpSp>
          <p:grpSp>
            <p:nvGrpSpPr>
              <p:cNvPr id="191" name="グループ化 190">
                <a:extLst>
                  <a:ext uri="{FF2B5EF4-FFF2-40B4-BE49-F238E27FC236}">
                    <a16:creationId xmlns:a16="http://schemas.microsoft.com/office/drawing/2014/main" id="{A8CED85C-E474-DBDA-E7DA-C1F2FAEBFB6A}"/>
                  </a:ext>
                </a:extLst>
              </p:cNvPr>
              <p:cNvGrpSpPr/>
              <p:nvPr/>
            </p:nvGrpSpPr>
            <p:grpSpPr>
              <a:xfrm>
                <a:off x="2547517" y="531631"/>
                <a:ext cx="1475547" cy="1867044"/>
                <a:chOff x="5911515" y="3226660"/>
                <a:chExt cx="751974" cy="951490"/>
              </a:xfrm>
            </p:grpSpPr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CE526CB0-579E-F04E-34B1-B6197E299B21}"/>
                    </a:ext>
                  </a:extLst>
                </p:cNvPr>
                <p:cNvSpPr/>
                <p:nvPr/>
              </p:nvSpPr>
              <p:spPr bwMode="auto">
                <a:xfrm rot="10800000">
                  <a:off x="6023557" y="3226660"/>
                  <a:ext cx="410695" cy="768690"/>
                </a:xfrm>
                <a:custGeom>
                  <a:avLst/>
                  <a:gdLst>
                    <a:gd name="connsiteX0" fmla="*/ 706848 w 1131482"/>
                    <a:gd name="connsiteY0" fmla="*/ 2117772 h 2117772"/>
                    <a:gd name="connsiteX1" fmla="*/ 282214 w 1131482"/>
                    <a:gd name="connsiteY1" fmla="*/ 1693138 h 2117772"/>
                    <a:gd name="connsiteX2" fmla="*/ 321117 w 1131482"/>
                    <a:gd name="connsiteY2" fmla="*/ 1693138 h 2117772"/>
                    <a:gd name="connsiteX3" fmla="*/ 315507 w 1131482"/>
                    <a:gd name="connsiteY3" fmla="*/ 1631872 h 2117772"/>
                    <a:gd name="connsiteX4" fmla="*/ 580486 w 1131482"/>
                    <a:gd name="connsiteY4" fmla="*/ 1273952 h 2117772"/>
                    <a:gd name="connsiteX5" fmla="*/ 584748 w 1131482"/>
                    <a:gd name="connsiteY5" fmla="*/ 1273479 h 2117772"/>
                    <a:gd name="connsiteX6" fmla="*/ 574621 w 1131482"/>
                    <a:gd name="connsiteY6" fmla="*/ 1201690 h 2117772"/>
                    <a:gd name="connsiteX7" fmla="*/ 550820 w 1131482"/>
                    <a:gd name="connsiteY7" fmla="*/ 1190248 h 2117772"/>
                    <a:gd name="connsiteX8" fmla="*/ 488257 w 1131482"/>
                    <a:gd name="connsiteY8" fmla="*/ 1114274 h 2117772"/>
                    <a:gd name="connsiteX9" fmla="*/ 480281 w 1131482"/>
                    <a:gd name="connsiteY9" fmla="*/ 1074768 h 2117772"/>
                    <a:gd name="connsiteX10" fmla="*/ 369476 w 1131482"/>
                    <a:gd name="connsiteY10" fmla="*/ 1010794 h 2117772"/>
                    <a:gd name="connsiteX11" fmla="*/ 79010 w 1131482"/>
                    <a:gd name="connsiteY11" fmla="*/ 1010793 h 2117772"/>
                    <a:gd name="connsiteX12" fmla="*/ 0 w 1131482"/>
                    <a:gd name="connsiteY12" fmla="*/ 931783 h 2117772"/>
                    <a:gd name="connsiteX13" fmla="*/ 1 w 1131482"/>
                    <a:gd name="connsiteY13" fmla="*/ 931784 h 2117772"/>
                    <a:gd name="connsiteX14" fmla="*/ 79011 w 1131482"/>
                    <a:gd name="connsiteY14" fmla="*/ 852774 h 2117772"/>
                    <a:gd name="connsiteX15" fmla="*/ 373514 w 1131482"/>
                    <a:gd name="connsiteY15" fmla="*/ 852774 h 2117772"/>
                    <a:gd name="connsiteX16" fmla="*/ 379444 w 1131482"/>
                    <a:gd name="connsiteY16" fmla="*/ 853972 h 2117772"/>
                    <a:gd name="connsiteX17" fmla="*/ 399098 w 1131482"/>
                    <a:gd name="connsiteY17" fmla="*/ 852601 h 2117772"/>
                    <a:gd name="connsiteX18" fmla="*/ 428836 w 1131482"/>
                    <a:gd name="connsiteY18" fmla="*/ 862601 h 2117772"/>
                    <a:gd name="connsiteX19" fmla="*/ 474688 w 1131482"/>
                    <a:gd name="connsiteY19" fmla="*/ 889074 h 2117772"/>
                    <a:gd name="connsiteX20" fmla="*/ 474688 w 1131482"/>
                    <a:gd name="connsiteY20" fmla="*/ 666015 h 2117772"/>
                    <a:gd name="connsiteX21" fmla="*/ 185919 w 1131482"/>
                    <a:gd name="connsiteY21" fmla="*/ 500475 h 2117772"/>
                    <a:gd name="connsiteX22" fmla="*/ 192444 w 1131482"/>
                    <a:gd name="connsiteY22" fmla="*/ 484083 h 2117772"/>
                    <a:gd name="connsiteX23" fmla="*/ 237126 w 1131482"/>
                    <a:gd name="connsiteY23" fmla="*/ 0 h 2117772"/>
                    <a:gd name="connsiteX24" fmla="*/ 328827 w 1131482"/>
                    <a:gd name="connsiteY24" fmla="*/ 0 h 2117772"/>
                    <a:gd name="connsiteX25" fmla="*/ 366882 w 1131482"/>
                    <a:gd name="connsiteY25" fmla="*/ 412292 h 2117772"/>
                    <a:gd name="connsiteX26" fmla="*/ 679667 w 1131482"/>
                    <a:gd name="connsiteY26" fmla="*/ 487902 h 2117772"/>
                    <a:gd name="connsiteX27" fmla="*/ 676839 w 1131482"/>
                    <a:gd name="connsiteY27" fmla="*/ 495006 h 2117772"/>
                    <a:gd name="connsiteX28" fmla="*/ 714582 w 1131482"/>
                    <a:gd name="connsiteY28" fmla="*/ 502626 h 2117772"/>
                    <a:gd name="connsiteX29" fmla="*/ 820047 w 1131482"/>
                    <a:gd name="connsiteY29" fmla="*/ 661736 h 2117772"/>
                    <a:gd name="connsiteX30" fmla="*/ 820047 w 1131482"/>
                    <a:gd name="connsiteY30" fmla="*/ 1047059 h 2117772"/>
                    <a:gd name="connsiteX31" fmla="*/ 769470 w 1131482"/>
                    <a:gd name="connsiteY31" fmla="*/ 1169162 h 2117772"/>
                    <a:gd name="connsiteX32" fmla="*/ 719996 w 1131482"/>
                    <a:gd name="connsiteY32" fmla="*/ 1202519 h 2117772"/>
                    <a:gd name="connsiteX33" fmla="*/ 709986 w 1131482"/>
                    <a:gd name="connsiteY33" fmla="*/ 1273479 h 2117772"/>
                    <a:gd name="connsiteX34" fmla="*/ 714248 w 1131482"/>
                    <a:gd name="connsiteY34" fmla="*/ 1273952 h 2117772"/>
                    <a:gd name="connsiteX35" fmla="*/ 819448 w 1131482"/>
                    <a:gd name="connsiteY35" fmla="*/ 1319422 h 2117772"/>
                    <a:gd name="connsiteX36" fmla="*/ 835833 w 1131482"/>
                    <a:gd name="connsiteY36" fmla="*/ 1335037 h 2117772"/>
                    <a:gd name="connsiteX37" fmla="*/ 933233 w 1131482"/>
                    <a:gd name="connsiteY37" fmla="*/ 1335037 h 2117772"/>
                    <a:gd name="connsiteX38" fmla="*/ 944265 w 1131482"/>
                    <a:gd name="connsiteY38" fmla="*/ 1341025 h 2117772"/>
                    <a:gd name="connsiteX39" fmla="*/ 1131482 w 1131482"/>
                    <a:gd name="connsiteY39" fmla="*/ 1693138 h 2117772"/>
                    <a:gd name="connsiteX40" fmla="*/ 706848 w 1131482"/>
                    <a:gd name="connsiteY40" fmla="*/ 2117772 h 2117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1131482" h="2117772">
                      <a:moveTo>
                        <a:pt x="706848" y="2117772"/>
                      </a:moveTo>
                      <a:cubicBezTo>
                        <a:pt x="472329" y="2117772"/>
                        <a:pt x="282214" y="1927657"/>
                        <a:pt x="282214" y="1693138"/>
                      </a:cubicBezTo>
                      <a:lnTo>
                        <a:pt x="321117" y="1693138"/>
                      </a:lnTo>
                      <a:lnTo>
                        <a:pt x="315507" y="1631872"/>
                      </a:lnTo>
                      <a:cubicBezTo>
                        <a:pt x="315507" y="1455320"/>
                        <a:pt x="429263" y="1308019"/>
                        <a:pt x="580486" y="1273952"/>
                      </a:cubicBezTo>
                      <a:lnTo>
                        <a:pt x="584748" y="1273479"/>
                      </a:lnTo>
                      <a:lnTo>
                        <a:pt x="574621" y="1201690"/>
                      </a:lnTo>
                      <a:lnTo>
                        <a:pt x="550820" y="1190248"/>
                      </a:lnTo>
                      <a:cubicBezTo>
                        <a:pt x="523260" y="1171629"/>
                        <a:pt x="501364" y="1145263"/>
                        <a:pt x="488257" y="1114274"/>
                      </a:cubicBezTo>
                      <a:lnTo>
                        <a:pt x="480281" y="1074768"/>
                      </a:lnTo>
                      <a:lnTo>
                        <a:pt x="369476" y="1010794"/>
                      </a:lnTo>
                      <a:lnTo>
                        <a:pt x="79010" y="1010793"/>
                      </a:lnTo>
                      <a:cubicBezTo>
                        <a:pt x="35374" y="1010793"/>
                        <a:pt x="0" y="975419"/>
                        <a:pt x="0" y="931783"/>
                      </a:cubicBezTo>
                      <a:lnTo>
                        <a:pt x="1" y="931784"/>
                      </a:lnTo>
                      <a:cubicBezTo>
                        <a:pt x="1" y="888148"/>
                        <a:pt x="35375" y="852774"/>
                        <a:pt x="79011" y="852774"/>
                      </a:cubicBezTo>
                      <a:lnTo>
                        <a:pt x="373514" y="852774"/>
                      </a:lnTo>
                      <a:lnTo>
                        <a:pt x="379444" y="853972"/>
                      </a:lnTo>
                      <a:lnTo>
                        <a:pt x="399098" y="852601"/>
                      </a:lnTo>
                      <a:cubicBezTo>
                        <a:pt x="409283" y="853865"/>
                        <a:pt x="419389" y="857147"/>
                        <a:pt x="428836" y="862601"/>
                      </a:cubicBezTo>
                      <a:lnTo>
                        <a:pt x="474688" y="889074"/>
                      </a:lnTo>
                      <a:lnTo>
                        <a:pt x="474688" y="666015"/>
                      </a:lnTo>
                      <a:lnTo>
                        <a:pt x="185919" y="500475"/>
                      </a:lnTo>
                      <a:lnTo>
                        <a:pt x="192444" y="484083"/>
                      </a:lnTo>
                      <a:lnTo>
                        <a:pt x="237126" y="0"/>
                      </a:lnTo>
                      <a:lnTo>
                        <a:pt x="328827" y="0"/>
                      </a:lnTo>
                      <a:lnTo>
                        <a:pt x="366882" y="412292"/>
                      </a:lnTo>
                      <a:lnTo>
                        <a:pt x="679667" y="487902"/>
                      </a:lnTo>
                      <a:lnTo>
                        <a:pt x="676839" y="495006"/>
                      </a:lnTo>
                      <a:lnTo>
                        <a:pt x="714582" y="502626"/>
                      </a:lnTo>
                      <a:cubicBezTo>
                        <a:pt x="776560" y="528840"/>
                        <a:pt x="820047" y="590209"/>
                        <a:pt x="820047" y="661736"/>
                      </a:cubicBezTo>
                      <a:lnTo>
                        <a:pt x="820047" y="1047059"/>
                      </a:lnTo>
                      <a:cubicBezTo>
                        <a:pt x="820047" y="1094744"/>
                        <a:pt x="800719" y="1137913"/>
                        <a:pt x="769470" y="1169162"/>
                      </a:cubicBezTo>
                      <a:lnTo>
                        <a:pt x="719996" y="1202519"/>
                      </a:lnTo>
                      <a:lnTo>
                        <a:pt x="709986" y="1273479"/>
                      </a:lnTo>
                      <a:lnTo>
                        <a:pt x="714248" y="1273952"/>
                      </a:lnTo>
                      <a:cubicBezTo>
                        <a:pt x="752054" y="1282469"/>
                        <a:pt x="787518" y="1298063"/>
                        <a:pt x="819448" y="1319422"/>
                      </a:cubicBezTo>
                      <a:lnTo>
                        <a:pt x="835833" y="1335037"/>
                      </a:lnTo>
                      <a:lnTo>
                        <a:pt x="933233" y="1335037"/>
                      </a:lnTo>
                      <a:lnTo>
                        <a:pt x="944265" y="1341025"/>
                      </a:lnTo>
                      <a:cubicBezTo>
                        <a:pt x="1057218" y="1417334"/>
                        <a:pt x="1131482" y="1546563"/>
                        <a:pt x="1131482" y="1693138"/>
                      </a:cubicBezTo>
                      <a:cubicBezTo>
                        <a:pt x="1131482" y="1927657"/>
                        <a:pt x="941367" y="2117772"/>
                        <a:pt x="706848" y="211777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6716FC81-CB10-64FA-4B31-38600F5DD3B7}"/>
                    </a:ext>
                  </a:extLst>
                </p:cNvPr>
                <p:cNvSpPr/>
                <p:nvPr/>
              </p:nvSpPr>
              <p:spPr bwMode="auto">
                <a:xfrm rot="5400000">
                  <a:off x="5940579" y="3455241"/>
                  <a:ext cx="693845" cy="751974"/>
                </a:xfrm>
                <a:custGeom>
                  <a:avLst/>
                  <a:gdLst>
                    <a:gd name="connsiteX0" fmla="*/ 1394296 w 1911571"/>
                    <a:gd name="connsiteY0" fmla="*/ 350785 h 2071718"/>
                    <a:gd name="connsiteX1" fmla="*/ 1560786 w 1911571"/>
                    <a:gd name="connsiteY1" fmla="*/ 517275 h 2071718"/>
                    <a:gd name="connsiteX2" fmla="*/ 1727276 w 1911571"/>
                    <a:gd name="connsiteY2" fmla="*/ 350785 h 2071718"/>
                    <a:gd name="connsiteX3" fmla="*/ 1560786 w 1911571"/>
                    <a:gd name="connsiteY3" fmla="*/ 184295 h 2071718"/>
                    <a:gd name="connsiteX4" fmla="*/ 1394296 w 1911571"/>
                    <a:gd name="connsiteY4" fmla="*/ 350785 h 2071718"/>
                    <a:gd name="connsiteX5" fmla="*/ 1394296 w 1911571"/>
                    <a:gd name="connsiteY5" fmla="*/ 1591284 h 2071718"/>
                    <a:gd name="connsiteX6" fmla="*/ 1495980 w 1911571"/>
                    <a:gd name="connsiteY6" fmla="*/ 1744691 h 2071718"/>
                    <a:gd name="connsiteX7" fmla="*/ 1505287 w 1911571"/>
                    <a:gd name="connsiteY7" fmla="*/ 1746569 h 2071718"/>
                    <a:gd name="connsiteX8" fmla="*/ 1505287 w 1911571"/>
                    <a:gd name="connsiteY8" fmla="*/ 1590029 h 2071718"/>
                    <a:gd name="connsiteX9" fmla="*/ 1566460 w 1911571"/>
                    <a:gd name="connsiteY9" fmla="*/ 1528856 h 2071718"/>
                    <a:gd name="connsiteX10" fmla="*/ 1627633 w 1911571"/>
                    <a:gd name="connsiteY10" fmla="*/ 1590029 h 2071718"/>
                    <a:gd name="connsiteX11" fmla="*/ 1627633 w 1911571"/>
                    <a:gd name="connsiteY11" fmla="*/ 1743314 h 2071718"/>
                    <a:gd name="connsiteX12" fmla="*/ 1678512 w 1911571"/>
                    <a:gd name="connsiteY12" fmla="*/ 1709010 h 2071718"/>
                    <a:gd name="connsiteX13" fmla="*/ 1727276 w 1911571"/>
                    <a:gd name="connsiteY13" fmla="*/ 1591284 h 2071718"/>
                    <a:gd name="connsiteX14" fmla="*/ 1560786 w 1911571"/>
                    <a:gd name="connsiteY14" fmla="*/ 1424794 h 2071718"/>
                    <a:gd name="connsiteX15" fmla="*/ 1394296 w 1911571"/>
                    <a:gd name="connsiteY15" fmla="*/ 1591284 h 2071718"/>
                    <a:gd name="connsiteX16" fmla="*/ 0 w 1911571"/>
                    <a:gd name="connsiteY16" fmla="*/ 677517 h 2071718"/>
                    <a:gd name="connsiteX17" fmla="*/ 0 w 1911571"/>
                    <a:gd name="connsiteY17" fmla="*/ 631557 h 2071718"/>
                    <a:gd name="connsiteX18" fmla="*/ 45961 w 1911571"/>
                    <a:gd name="connsiteY18" fmla="*/ 585596 h 2071718"/>
                    <a:gd name="connsiteX19" fmla="*/ 163662 w 1911571"/>
                    <a:gd name="connsiteY19" fmla="*/ 585596 h 2071718"/>
                    <a:gd name="connsiteX20" fmla="*/ 209623 w 1911571"/>
                    <a:gd name="connsiteY20" fmla="*/ 631557 h 2071718"/>
                    <a:gd name="connsiteX21" fmla="*/ 209623 w 1911571"/>
                    <a:gd name="connsiteY21" fmla="*/ 632375 h 2071718"/>
                    <a:gd name="connsiteX22" fmla="*/ 269822 w 1911571"/>
                    <a:gd name="connsiteY22" fmla="*/ 632375 h 2071718"/>
                    <a:gd name="connsiteX23" fmla="*/ 344019 w 1911571"/>
                    <a:gd name="connsiteY23" fmla="*/ 335584 h 2071718"/>
                    <a:gd name="connsiteX24" fmla="*/ 549048 w 1911571"/>
                    <a:gd name="connsiteY24" fmla="*/ 335584 h 2071718"/>
                    <a:gd name="connsiteX25" fmla="*/ 584854 w 1911571"/>
                    <a:gd name="connsiteY25" fmla="*/ 478806 h 2071718"/>
                    <a:gd name="connsiteX26" fmla="*/ 584854 w 1911571"/>
                    <a:gd name="connsiteY26" fmla="*/ 469454 h 2071718"/>
                    <a:gd name="connsiteX27" fmla="*/ 1105867 w 1911571"/>
                    <a:gd name="connsiteY27" fmla="*/ 318361 h 2071718"/>
                    <a:gd name="connsiteX28" fmla="*/ 1212432 w 1911571"/>
                    <a:gd name="connsiteY28" fmla="*/ 382922 h 2071718"/>
                    <a:gd name="connsiteX29" fmla="*/ 1210001 w 1911571"/>
                    <a:gd name="connsiteY29" fmla="*/ 350785 h 2071718"/>
                    <a:gd name="connsiteX30" fmla="*/ 1560786 w 1911571"/>
                    <a:gd name="connsiteY30" fmla="*/ 0 h 2071718"/>
                    <a:gd name="connsiteX31" fmla="*/ 1911571 w 1911571"/>
                    <a:gd name="connsiteY31" fmla="*/ 350785 h 2071718"/>
                    <a:gd name="connsiteX32" fmla="*/ 1560786 w 1911571"/>
                    <a:gd name="connsiteY32" fmla="*/ 701570 h 2071718"/>
                    <a:gd name="connsiteX33" fmla="*/ 1531107 w 1911571"/>
                    <a:gd name="connsiteY33" fmla="*/ 695578 h 2071718"/>
                    <a:gd name="connsiteX34" fmla="*/ 1531107 w 1911571"/>
                    <a:gd name="connsiteY34" fmla="*/ 732922 h 2071718"/>
                    <a:gd name="connsiteX35" fmla="*/ 1529191 w 1911571"/>
                    <a:gd name="connsiteY35" fmla="*/ 732922 h 2071718"/>
                    <a:gd name="connsiteX36" fmla="*/ 1529191 w 1911571"/>
                    <a:gd name="connsiteY36" fmla="*/ 1049947 h 2071718"/>
                    <a:gd name="connsiteX37" fmla="*/ 1529191 w 1911571"/>
                    <a:gd name="connsiteY37" fmla="*/ 1243684 h 2071718"/>
                    <a:gd name="connsiteX38" fmla="*/ 1560786 w 1911571"/>
                    <a:gd name="connsiteY38" fmla="*/ 1240499 h 2071718"/>
                    <a:gd name="connsiteX39" fmla="*/ 1911571 w 1911571"/>
                    <a:gd name="connsiteY39" fmla="*/ 1591284 h 2071718"/>
                    <a:gd name="connsiteX40" fmla="*/ 1631482 w 1911571"/>
                    <a:gd name="connsiteY40" fmla="*/ 1934942 h 2071718"/>
                    <a:gd name="connsiteX41" fmla="*/ 1627633 w 1911571"/>
                    <a:gd name="connsiteY41" fmla="*/ 1935330 h 2071718"/>
                    <a:gd name="connsiteX42" fmla="*/ 1627633 w 1911571"/>
                    <a:gd name="connsiteY42" fmla="*/ 2071718 h 2071718"/>
                    <a:gd name="connsiteX43" fmla="*/ 1505287 w 1911571"/>
                    <a:gd name="connsiteY43" fmla="*/ 2071718 h 2071718"/>
                    <a:gd name="connsiteX44" fmla="*/ 1505287 w 1911571"/>
                    <a:gd name="connsiteY44" fmla="*/ 1936474 h 2071718"/>
                    <a:gd name="connsiteX45" fmla="*/ 1490090 w 1911571"/>
                    <a:gd name="connsiteY45" fmla="*/ 1934942 h 2071718"/>
                    <a:gd name="connsiteX46" fmla="*/ 1290103 w 1911571"/>
                    <a:gd name="connsiteY46" fmla="*/ 1814416 h 2071718"/>
                    <a:gd name="connsiteX47" fmla="*/ 1278547 w 1911571"/>
                    <a:gd name="connsiteY47" fmla="*/ 1797739 h 2071718"/>
                    <a:gd name="connsiteX48" fmla="*/ 1257353 w 1911571"/>
                    <a:gd name="connsiteY48" fmla="*/ 1942068 h 2071718"/>
                    <a:gd name="connsiteX49" fmla="*/ 1084674 w 1911571"/>
                    <a:gd name="connsiteY49" fmla="*/ 1942068 h 2071718"/>
                    <a:gd name="connsiteX50" fmla="*/ 1000903 w 1911571"/>
                    <a:gd name="connsiteY50" fmla="*/ 1371582 h 2071718"/>
                    <a:gd name="connsiteX51" fmla="*/ 999600 w 1911571"/>
                    <a:gd name="connsiteY51" fmla="*/ 1369649 h 2071718"/>
                    <a:gd name="connsiteX52" fmla="*/ 994938 w 1911571"/>
                    <a:gd name="connsiteY52" fmla="*/ 1346557 h 2071718"/>
                    <a:gd name="connsiteX53" fmla="*/ 994938 w 1911571"/>
                    <a:gd name="connsiteY53" fmla="*/ 1109271 h 2071718"/>
                    <a:gd name="connsiteX54" fmla="*/ 1054262 w 1911571"/>
                    <a:gd name="connsiteY54" fmla="*/ 1049947 h 2071718"/>
                    <a:gd name="connsiteX55" fmla="*/ 1448035 w 1911571"/>
                    <a:gd name="connsiteY55" fmla="*/ 1049947 h 2071718"/>
                    <a:gd name="connsiteX56" fmla="*/ 1448035 w 1911571"/>
                    <a:gd name="connsiteY56" fmla="*/ 732922 h 2071718"/>
                    <a:gd name="connsiteX57" fmla="*/ 648383 w 1911571"/>
                    <a:gd name="connsiteY57" fmla="*/ 732922 h 2071718"/>
                    <a:gd name="connsiteX58" fmla="*/ 648383 w 1911571"/>
                    <a:gd name="connsiteY58" fmla="*/ 732924 h 2071718"/>
                    <a:gd name="connsiteX59" fmla="*/ 244684 w 1911571"/>
                    <a:gd name="connsiteY59" fmla="*/ 732924 h 2071718"/>
                    <a:gd name="connsiteX60" fmla="*/ 258392 w 1911571"/>
                    <a:gd name="connsiteY60" fmla="*/ 678094 h 2071718"/>
                    <a:gd name="connsiteX61" fmla="*/ 158891 w 1911571"/>
                    <a:gd name="connsiteY61" fmla="*/ 678094 h 2071718"/>
                    <a:gd name="connsiteX62" fmla="*/ 158891 w 1911571"/>
                    <a:gd name="connsiteY62" fmla="*/ 677517 h 2071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</a:cxnLst>
                  <a:rect l="l" t="t" r="r" b="b"/>
                  <a:pathLst>
                    <a:path w="1911571" h="2071718">
                      <a:moveTo>
                        <a:pt x="1394296" y="350785"/>
                      </a:moveTo>
                      <a:cubicBezTo>
                        <a:pt x="1394296" y="442735"/>
                        <a:pt x="1468836" y="517275"/>
                        <a:pt x="1560786" y="517275"/>
                      </a:cubicBezTo>
                      <a:cubicBezTo>
                        <a:pt x="1652736" y="517275"/>
                        <a:pt x="1727276" y="442735"/>
                        <a:pt x="1727276" y="350785"/>
                      </a:cubicBezTo>
                      <a:cubicBezTo>
                        <a:pt x="1727276" y="258835"/>
                        <a:pt x="1652736" y="184295"/>
                        <a:pt x="1560786" y="184295"/>
                      </a:cubicBezTo>
                      <a:cubicBezTo>
                        <a:pt x="1468836" y="184295"/>
                        <a:pt x="1394296" y="258835"/>
                        <a:pt x="1394296" y="350785"/>
                      </a:cubicBezTo>
                      <a:close/>
                      <a:moveTo>
                        <a:pt x="1394296" y="1591284"/>
                      </a:moveTo>
                      <a:cubicBezTo>
                        <a:pt x="1394296" y="1660247"/>
                        <a:pt x="1436225" y="1719416"/>
                        <a:pt x="1495980" y="1744691"/>
                      </a:cubicBezTo>
                      <a:lnTo>
                        <a:pt x="1505287" y="1746569"/>
                      </a:lnTo>
                      <a:lnTo>
                        <a:pt x="1505287" y="1590029"/>
                      </a:lnTo>
                      <a:cubicBezTo>
                        <a:pt x="1505287" y="1556244"/>
                        <a:pt x="1532675" y="1528856"/>
                        <a:pt x="1566460" y="1528856"/>
                      </a:cubicBezTo>
                      <a:cubicBezTo>
                        <a:pt x="1600245" y="1528856"/>
                        <a:pt x="1627633" y="1556244"/>
                        <a:pt x="1627633" y="1590029"/>
                      </a:cubicBezTo>
                      <a:lnTo>
                        <a:pt x="1627633" y="1743314"/>
                      </a:lnTo>
                      <a:lnTo>
                        <a:pt x="1678512" y="1709010"/>
                      </a:lnTo>
                      <a:cubicBezTo>
                        <a:pt x="1708641" y="1678882"/>
                        <a:pt x="1727276" y="1637259"/>
                        <a:pt x="1727276" y="1591284"/>
                      </a:cubicBezTo>
                      <a:cubicBezTo>
                        <a:pt x="1727276" y="1499334"/>
                        <a:pt x="1652736" y="1424794"/>
                        <a:pt x="1560786" y="1424794"/>
                      </a:cubicBezTo>
                      <a:cubicBezTo>
                        <a:pt x="1468836" y="1424794"/>
                        <a:pt x="1394296" y="1499334"/>
                        <a:pt x="1394296" y="1591284"/>
                      </a:cubicBezTo>
                      <a:close/>
                      <a:moveTo>
                        <a:pt x="0" y="677517"/>
                      </a:moveTo>
                      <a:lnTo>
                        <a:pt x="0" y="631557"/>
                      </a:lnTo>
                      <a:cubicBezTo>
                        <a:pt x="0" y="606173"/>
                        <a:pt x="20577" y="585596"/>
                        <a:pt x="45961" y="585596"/>
                      </a:cubicBezTo>
                      <a:lnTo>
                        <a:pt x="163662" y="585596"/>
                      </a:lnTo>
                      <a:cubicBezTo>
                        <a:pt x="189046" y="585596"/>
                        <a:pt x="209623" y="606173"/>
                        <a:pt x="209623" y="631557"/>
                      </a:cubicBezTo>
                      <a:lnTo>
                        <a:pt x="209623" y="632375"/>
                      </a:lnTo>
                      <a:lnTo>
                        <a:pt x="269822" y="632375"/>
                      </a:lnTo>
                      <a:lnTo>
                        <a:pt x="344019" y="335584"/>
                      </a:lnTo>
                      <a:lnTo>
                        <a:pt x="549048" y="335584"/>
                      </a:lnTo>
                      <a:lnTo>
                        <a:pt x="584854" y="478806"/>
                      </a:lnTo>
                      <a:lnTo>
                        <a:pt x="584854" y="469454"/>
                      </a:lnTo>
                      <a:lnTo>
                        <a:pt x="1105867" y="318361"/>
                      </a:lnTo>
                      <a:lnTo>
                        <a:pt x="1212432" y="382922"/>
                      </a:lnTo>
                      <a:lnTo>
                        <a:pt x="1210001" y="350785"/>
                      </a:lnTo>
                      <a:cubicBezTo>
                        <a:pt x="1210001" y="157052"/>
                        <a:pt x="1367053" y="0"/>
                        <a:pt x="1560786" y="0"/>
                      </a:cubicBezTo>
                      <a:cubicBezTo>
                        <a:pt x="1754519" y="0"/>
                        <a:pt x="1911571" y="157052"/>
                        <a:pt x="1911571" y="350785"/>
                      </a:cubicBezTo>
                      <a:cubicBezTo>
                        <a:pt x="1911571" y="544518"/>
                        <a:pt x="1754519" y="701570"/>
                        <a:pt x="1560786" y="701570"/>
                      </a:cubicBezTo>
                      <a:lnTo>
                        <a:pt x="1531107" y="695578"/>
                      </a:lnTo>
                      <a:lnTo>
                        <a:pt x="1531107" y="732922"/>
                      </a:lnTo>
                      <a:lnTo>
                        <a:pt x="1529191" y="732922"/>
                      </a:lnTo>
                      <a:lnTo>
                        <a:pt x="1529191" y="1049947"/>
                      </a:lnTo>
                      <a:lnTo>
                        <a:pt x="1529191" y="1243684"/>
                      </a:lnTo>
                      <a:lnTo>
                        <a:pt x="1560786" y="1240499"/>
                      </a:lnTo>
                      <a:cubicBezTo>
                        <a:pt x="1754519" y="1240499"/>
                        <a:pt x="1911571" y="1397551"/>
                        <a:pt x="1911571" y="1591284"/>
                      </a:cubicBezTo>
                      <a:cubicBezTo>
                        <a:pt x="1911571" y="1760800"/>
                        <a:pt x="1791328" y="1902233"/>
                        <a:pt x="1631482" y="1934942"/>
                      </a:cubicBezTo>
                      <a:lnTo>
                        <a:pt x="1627633" y="1935330"/>
                      </a:lnTo>
                      <a:lnTo>
                        <a:pt x="1627633" y="2071718"/>
                      </a:lnTo>
                      <a:lnTo>
                        <a:pt x="1505287" y="2071718"/>
                      </a:lnTo>
                      <a:lnTo>
                        <a:pt x="1505287" y="1936474"/>
                      </a:lnTo>
                      <a:lnTo>
                        <a:pt x="1490090" y="1934942"/>
                      </a:lnTo>
                      <a:cubicBezTo>
                        <a:pt x="1410167" y="1918588"/>
                        <a:pt x="1340145" y="1875052"/>
                        <a:pt x="1290103" y="1814416"/>
                      </a:cubicBezTo>
                      <a:lnTo>
                        <a:pt x="1278547" y="1797739"/>
                      </a:lnTo>
                      <a:lnTo>
                        <a:pt x="1257353" y="1942068"/>
                      </a:lnTo>
                      <a:lnTo>
                        <a:pt x="1084674" y="1942068"/>
                      </a:lnTo>
                      <a:lnTo>
                        <a:pt x="1000903" y="1371582"/>
                      </a:lnTo>
                      <a:lnTo>
                        <a:pt x="999600" y="1369649"/>
                      </a:lnTo>
                      <a:cubicBezTo>
                        <a:pt x="996598" y="1362551"/>
                        <a:pt x="994938" y="1354748"/>
                        <a:pt x="994938" y="1346557"/>
                      </a:cubicBezTo>
                      <a:lnTo>
                        <a:pt x="994938" y="1109271"/>
                      </a:lnTo>
                      <a:cubicBezTo>
                        <a:pt x="994938" y="1076507"/>
                        <a:pt x="1021498" y="1049947"/>
                        <a:pt x="1054262" y="1049947"/>
                      </a:cubicBezTo>
                      <a:lnTo>
                        <a:pt x="1448035" y="1049947"/>
                      </a:lnTo>
                      <a:lnTo>
                        <a:pt x="1448035" y="732922"/>
                      </a:lnTo>
                      <a:lnTo>
                        <a:pt x="648383" y="732922"/>
                      </a:lnTo>
                      <a:lnTo>
                        <a:pt x="648383" y="732924"/>
                      </a:lnTo>
                      <a:lnTo>
                        <a:pt x="244684" y="732924"/>
                      </a:lnTo>
                      <a:lnTo>
                        <a:pt x="258392" y="678094"/>
                      </a:lnTo>
                      <a:lnTo>
                        <a:pt x="158891" y="678094"/>
                      </a:lnTo>
                      <a:lnTo>
                        <a:pt x="158891" y="677517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20" name="正方形/長方形 319">
                <a:extLst>
                  <a:ext uri="{FF2B5EF4-FFF2-40B4-BE49-F238E27FC236}">
                    <a16:creationId xmlns:a16="http://schemas.microsoft.com/office/drawing/2014/main" id="{90353E2E-EFD8-5686-F744-0882E6205F17}"/>
                  </a:ext>
                </a:extLst>
              </p:cNvPr>
              <p:cNvSpPr/>
              <p:nvPr/>
            </p:nvSpPr>
            <p:spPr bwMode="auto">
              <a:xfrm rot="2700000">
                <a:off x="2111099" y="1471618"/>
                <a:ext cx="2392486" cy="150116"/>
              </a:xfrm>
              <a:prstGeom prst="rect">
                <a:avLst/>
              </a:pr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5EE9C69B-0749-7D7C-DEC5-C6A5D9089409}"/>
                </a:ext>
              </a:extLst>
            </p:cNvPr>
            <p:cNvGrpSpPr/>
            <p:nvPr/>
          </p:nvGrpSpPr>
          <p:grpSpPr>
            <a:xfrm>
              <a:off x="-2117862" y="3698546"/>
              <a:ext cx="2587674" cy="2587671"/>
              <a:chOff x="-6953735" y="669077"/>
              <a:chExt cx="3623931" cy="3623927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DF955E98-8898-F5FB-51F8-3C79B1C62BE0}"/>
                  </a:ext>
                </a:extLst>
              </p:cNvPr>
              <p:cNvGrpSpPr/>
              <p:nvPr/>
            </p:nvGrpSpPr>
            <p:grpSpPr>
              <a:xfrm>
                <a:off x="-6953735" y="669077"/>
                <a:ext cx="3623931" cy="3623927"/>
                <a:chOff x="2857122" y="3843765"/>
                <a:chExt cx="1629386" cy="1629384"/>
              </a:xfrm>
            </p:grpSpPr>
            <p:grpSp>
              <p:nvGrpSpPr>
                <p:cNvPr id="184" name="グループ化 183">
                  <a:extLst>
                    <a:ext uri="{FF2B5EF4-FFF2-40B4-BE49-F238E27FC236}">
                      <a16:creationId xmlns:a16="http://schemas.microsoft.com/office/drawing/2014/main" id="{4B82B060-3F0C-D9FB-D40F-87AE4129B117}"/>
                    </a:ext>
                  </a:extLst>
                </p:cNvPr>
                <p:cNvGrpSpPr/>
                <p:nvPr/>
              </p:nvGrpSpPr>
              <p:grpSpPr>
                <a:xfrm>
                  <a:off x="2857122" y="3843765"/>
                  <a:ext cx="1629386" cy="1629384"/>
                  <a:chOff x="5037175" y="2753925"/>
                  <a:chExt cx="1629386" cy="1629384"/>
                </a:xfrm>
              </p:grpSpPr>
              <p:sp>
                <p:nvSpPr>
                  <p:cNvPr id="188" name="楕円 187">
                    <a:extLst>
                      <a:ext uri="{FF2B5EF4-FFF2-40B4-BE49-F238E27FC236}">
                        <a16:creationId xmlns:a16="http://schemas.microsoft.com/office/drawing/2014/main" id="{354325F7-DC69-F8B7-3ED7-FFC22F74CE4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37175" y="2753925"/>
                    <a:ext cx="1629386" cy="1629384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9" name="楕円 188">
                    <a:extLst>
                      <a:ext uri="{FF2B5EF4-FFF2-40B4-BE49-F238E27FC236}">
                        <a16:creationId xmlns:a16="http://schemas.microsoft.com/office/drawing/2014/main" id="{CF76A15F-AFDF-56CC-3674-ABB0C713DD1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7359" y="2864739"/>
                    <a:ext cx="1409016" cy="140901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87" name="&quot;禁止&quot;マーク 186">
                  <a:extLst>
                    <a:ext uri="{FF2B5EF4-FFF2-40B4-BE49-F238E27FC236}">
                      <a16:creationId xmlns:a16="http://schemas.microsoft.com/office/drawing/2014/main" id="{C7FBCBF9-12C6-44E2-8C96-C4CCDCBDCB71}"/>
                    </a:ext>
                  </a:extLst>
                </p:cNvPr>
                <p:cNvSpPr/>
                <p:nvPr/>
              </p:nvSpPr>
              <p:spPr bwMode="auto">
                <a:xfrm>
                  <a:off x="2893683" y="3884791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FA44DC06-7357-42D0-2B94-CE73E6B0FF59}"/>
                  </a:ext>
                </a:extLst>
              </p:cNvPr>
              <p:cNvGrpSpPr/>
              <p:nvPr/>
            </p:nvGrpSpPr>
            <p:grpSpPr>
              <a:xfrm>
                <a:off x="-6544499" y="1111382"/>
                <a:ext cx="2541504" cy="2382085"/>
                <a:chOff x="5893905" y="1914034"/>
                <a:chExt cx="3116721" cy="2921220"/>
              </a:xfrm>
            </p:grpSpPr>
            <p:grpSp>
              <p:nvGrpSpPr>
                <p:cNvPr id="9" name="グループ化 8">
                  <a:extLst>
                    <a:ext uri="{FF2B5EF4-FFF2-40B4-BE49-F238E27FC236}">
                      <a16:creationId xmlns:a16="http://schemas.microsoft.com/office/drawing/2014/main" id="{9B677D76-B425-CBDE-5DC3-8387A5BFCC1E}"/>
                    </a:ext>
                  </a:extLst>
                </p:cNvPr>
                <p:cNvGrpSpPr/>
                <p:nvPr/>
              </p:nvGrpSpPr>
              <p:grpSpPr>
                <a:xfrm>
                  <a:off x="6798205" y="2140743"/>
                  <a:ext cx="664419" cy="2568900"/>
                  <a:chOff x="4142910" y="2140743"/>
                  <a:chExt cx="676739" cy="2616534"/>
                </a:xfrm>
              </p:grpSpPr>
              <p:sp>
                <p:nvSpPr>
                  <p:cNvPr id="165" name="フリーフォーム: 図形 164">
                    <a:extLst>
                      <a:ext uri="{FF2B5EF4-FFF2-40B4-BE49-F238E27FC236}">
                        <a16:creationId xmlns:a16="http://schemas.microsoft.com/office/drawing/2014/main" id="{A70353C9-A30E-8C57-1138-D7B7B118553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42910" y="2179567"/>
                    <a:ext cx="676739" cy="2577710"/>
                  </a:xfrm>
                  <a:custGeom>
                    <a:avLst/>
                    <a:gdLst>
                      <a:gd name="connsiteX0" fmla="*/ 239429 w 676739"/>
                      <a:gd name="connsiteY0" fmla="*/ 0 h 2577710"/>
                      <a:gd name="connsiteX1" fmla="*/ 437309 w 676739"/>
                      <a:gd name="connsiteY1" fmla="*/ 0 h 2577710"/>
                      <a:gd name="connsiteX2" fmla="*/ 473077 w 676739"/>
                      <a:gd name="connsiteY2" fmla="*/ 377658 h 2577710"/>
                      <a:gd name="connsiteX3" fmla="*/ 665387 w 676739"/>
                      <a:gd name="connsiteY3" fmla="*/ 1162633 h 2577710"/>
                      <a:gd name="connsiteX4" fmla="*/ 668811 w 676739"/>
                      <a:gd name="connsiteY4" fmla="*/ 1167711 h 2577710"/>
                      <a:gd name="connsiteX5" fmla="*/ 676739 w 676739"/>
                      <a:gd name="connsiteY5" fmla="*/ 1206981 h 2577710"/>
                      <a:gd name="connsiteX6" fmla="*/ 676739 w 676739"/>
                      <a:gd name="connsiteY6" fmla="*/ 2476822 h 2577710"/>
                      <a:gd name="connsiteX7" fmla="*/ 575851 w 676739"/>
                      <a:gd name="connsiteY7" fmla="*/ 2577710 h 2577710"/>
                      <a:gd name="connsiteX8" fmla="*/ 100888 w 676739"/>
                      <a:gd name="connsiteY8" fmla="*/ 2577710 h 2577710"/>
                      <a:gd name="connsiteX9" fmla="*/ 0 w 676739"/>
                      <a:gd name="connsiteY9" fmla="*/ 2476822 h 2577710"/>
                      <a:gd name="connsiteX10" fmla="*/ 0 w 676739"/>
                      <a:gd name="connsiteY10" fmla="*/ 1208965 h 2577710"/>
                      <a:gd name="connsiteX11" fmla="*/ 0 w 676739"/>
                      <a:gd name="connsiteY11" fmla="*/ 1206981 h 2577710"/>
                      <a:gd name="connsiteX12" fmla="*/ 7928 w 676739"/>
                      <a:gd name="connsiteY12" fmla="*/ 1167711 h 2577710"/>
                      <a:gd name="connsiteX13" fmla="*/ 11350 w 676739"/>
                      <a:gd name="connsiteY13" fmla="*/ 1162635 h 2577710"/>
                      <a:gd name="connsiteX14" fmla="*/ 203662 w 676739"/>
                      <a:gd name="connsiteY14" fmla="*/ 377658 h 2577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76739" h="2577710">
                        <a:moveTo>
                          <a:pt x="239429" y="0"/>
                        </a:moveTo>
                        <a:lnTo>
                          <a:pt x="437309" y="0"/>
                        </a:lnTo>
                        <a:lnTo>
                          <a:pt x="473077" y="377658"/>
                        </a:lnTo>
                        <a:lnTo>
                          <a:pt x="665387" y="1162633"/>
                        </a:lnTo>
                        <a:lnTo>
                          <a:pt x="668811" y="1167711"/>
                        </a:lnTo>
                        <a:cubicBezTo>
                          <a:pt x="673916" y="1179781"/>
                          <a:pt x="676739" y="1193051"/>
                          <a:pt x="676739" y="1206981"/>
                        </a:cubicBezTo>
                        <a:lnTo>
                          <a:pt x="676739" y="2476822"/>
                        </a:lnTo>
                        <a:cubicBezTo>
                          <a:pt x="676739" y="2532541"/>
                          <a:pt x="631570" y="2577710"/>
                          <a:pt x="575851" y="2577710"/>
                        </a:cubicBezTo>
                        <a:lnTo>
                          <a:pt x="100888" y="2577710"/>
                        </a:lnTo>
                        <a:cubicBezTo>
                          <a:pt x="45169" y="2577710"/>
                          <a:pt x="0" y="2532541"/>
                          <a:pt x="0" y="2476822"/>
                        </a:cubicBezTo>
                        <a:lnTo>
                          <a:pt x="0" y="1208965"/>
                        </a:lnTo>
                        <a:lnTo>
                          <a:pt x="0" y="1206981"/>
                        </a:lnTo>
                        <a:cubicBezTo>
                          <a:pt x="0" y="1193051"/>
                          <a:pt x="2823" y="1179781"/>
                          <a:pt x="7928" y="1167711"/>
                        </a:cubicBezTo>
                        <a:lnTo>
                          <a:pt x="11350" y="1162635"/>
                        </a:lnTo>
                        <a:lnTo>
                          <a:pt x="203662" y="377658"/>
                        </a:lnTo>
                        <a:close/>
                      </a:path>
                    </a:pathLst>
                  </a:custGeom>
                  <a:solidFill>
                    <a:srgbClr val="006666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6" name="四角形: 上の 2 つの角を丸める 165">
                    <a:extLst>
                      <a:ext uri="{FF2B5EF4-FFF2-40B4-BE49-F238E27FC236}">
                        <a16:creationId xmlns:a16="http://schemas.microsoft.com/office/drawing/2014/main" id="{6E90A1D5-F118-84C0-46FE-EC9BBA7BCC3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63172" y="2140743"/>
                    <a:ext cx="235021" cy="73121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2">
                      <a:lumMod val="85000"/>
                      <a:lumOff val="1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2" name="フリーフォーム: 図形 181">
                    <a:extLst>
                      <a:ext uri="{FF2B5EF4-FFF2-40B4-BE49-F238E27FC236}">
                        <a16:creationId xmlns:a16="http://schemas.microsoft.com/office/drawing/2014/main" id="{4D34B356-1FE1-52E8-B01B-2E6FE01F66A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42910" y="3594344"/>
                    <a:ext cx="676739" cy="1019950"/>
                  </a:xfrm>
                  <a:custGeom>
                    <a:avLst/>
                    <a:gdLst>
                      <a:gd name="connsiteX0" fmla="*/ 335873 w 676739"/>
                      <a:gd name="connsiteY0" fmla="*/ 0 h 1019950"/>
                      <a:gd name="connsiteX1" fmla="*/ 650119 w 676739"/>
                      <a:gd name="connsiteY1" fmla="*/ 224844 h 1019950"/>
                      <a:gd name="connsiteX2" fmla="*/ 676739 w 676739"/>
                      <a:gd name="connsiteY2" fmla="*/ 290841 h 1019950"/>
                      <a:gd name="connsiteX3" fmla="*/ 676739 w 676739"/>
                      <a:gd name="connsiteY3" fmla="*/ 729110 h 1019950"/>
                      <a:gd name="connsiteX4" fmla="*/ 650119 w 676739"/>
                      <a:gd name="connsiteY4" fmla="*/ 795107 h 1019950"/>
                      <a:gd name="connsiteX5" fmla="*/ 335873 w 676739"/>
                      <a:gd name="connsiteY5" fmla="*/ 1019950 h 1019950"/>
                      <a:gd name="connsiteX6" fmla="*/ 21627 w 676739"/>
                      <a:gd name="connsiteY6" fmla="*/ 795107 h 1019950"/>
                      <a:gd name="connsiteX7" fmla="*/ 0 w 676739"/>
                      <a:gd name="connsiteY7" fmla="*/ 741489 h 1019950"/>
                      <a:gd name="connsiteX8" fmla="*/ 0 w 676739"/>
                      <a:gd name="connsiteY8" fmla="*/ 278462 h 1019950"/>
                      <a:gd name="connsiteX9" fmla="*/ 21627 w 676739"/>
                      <a:gd name="connsiteY9" fmla="*/ 224844 h 1019950"/>
                      <a:gd name="connsiteX10" fmla="*/ 335873 w 676739"/>
                      <a:gd name="connsiteY10" fmla="*/ 0 h 1019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76739" h="1019950">
                        <a:moveTo>
                          <a:pt x="335873" y="0"/>
                        </a:moveTo>
                        <a:cubicBezTo>
                          <a:pt x="466684" y="0"/>
                          <a:pt x="582016" y="89189"/>
                          <a:pt x="650119" y="224844"/>
                        </a:cubicBezTo>
                        <a:lnTo>
                          <a:pt x="676739" y="290841"/>
                        </a:lnTo>
                        <a:lnTo>
                          <a:pt x="676739" y="729110"/>
                        </a:lnTo>
                        <a:lnTo>
                          <a:pt x="650119" y="795107"/>
                        </a:lnTo>
                        <a:cubicBezTo>
                          <a:pt x="582016" y="930761"/>
                          <a:pt x="466684" y="1019950"/>
                          <a:pt x="335873" y="1019950"/>
                        </a:cubicBezTo>
                        <a:cubicBezTo>
                          <a:pt x="205062" y="1019950"/>
                          <a:pt x="89730" y="930761"/>
                          <a:pt x="21627" y="795107"/>
                        </a:cubicBezTo>
                        <a:lnTo>
                          <a:pt x="0" y="741489"/>
                        </a:lnTo>
                        <a:lnTo>
                          <a:pt x="0" y="278462"/>
                        </a:lnTo>
                        <a:lnTo>
                          <a:pt x="21627" y="224844"/>
                        </a:lnTo>
                        <a:cubicBezTo>
                          <a:pt x="89730" y="89189"/>
                          <a:pt x="205062" y="0"/>
                          <a:pt x="335873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85000"/>
                      <a:lumOff val="1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" name="グループ化 9">
                  <a:extLst>
                    <a:ext uri="{FF2B5EF4-FFF2-40B4-BE49-F238E27FC236}">
                      <a16:creationId xmlns:a16="http://schemas.microsoft.com/office/drawing/2014/main" id="{B61B4644-8BE7-A313-5625-979DEE5680CC}"/>
                    </a:ext>
                  </a:extLst>
                </p:cNvPr>
                <p:cNvGrpSpPr/>
                <p:nvPr/>
              </p:nvGrpSpPr>
              <p:grpSpPr>
                <a:xfrm>
                  <a:off x="7923073" y="2140743"/>
                  <a:ext cx="676739" cy="2616534"/>
                  <a:chOff x="4142910" y="2140743"/>
                  <a:chExt cx="676739" cy="2616534"/>
                </a:xfrm>
              </p:grpSpPr>
              <p:sp>
                <p:nvSpPr>
                  <p:cNvPr id="162" name="フリーフォーム: 図形 161">
                    <a:extLst>
                      <a:ext uri="{FF2B5EF4-FFF2-40B4-BE49-F238E27FC236}">
                        <a16:creationId xmlns:a16="http://schemas.microsoft.com/office/drawing/2014/main" id="{E62CE70C-4E3F-1BA6-C644-EA939982761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42910" y="2179567"/>
                    <a:ext cx="676739" cy="2577710"/>
                  </a:xfrm>
                  <a:custGeom>
                    <a:avLst/>
                    <a:gdLst>
                      <a:gd name="connsiteX0" fmla="*/ 239429 w 676739"/>
                      <a:gd name="connsiteY0" fmla="*/ 0 h 2577710"/>
                      <a:gd name="connsiteX1" fmla="*/ 437309 w 676739"/>
                      <a:gd name="connsiteY1" fmla="*/ 0 h 2577710"/>
                      <a:gd name="connsiteX2" fmla="*/ 473077 w 676739"/>
                      <a:gd name="connsiteY2" fmla="*/ 377658 h 2577710"/>
                      <a:gd name="connsiteX3" fmla="*/ 665387 w 676739"/>
                      <a:gd name="connsiteY3" fmla="*/ 1162633 h 2577710"/>
                      <a:gd name="connsiteX4" fmla="*/ 668811 w 676739"/>
                      <a:gd name="connsiteY4" fmla="*/ 1167711 h 2577710"/>
                      <a:gd name="connsiteX5" fmla="*/ 676739 w 676739"/>
                      <a:gd name="connsiteY5" fmla="*/ 1206981 h 2577710"/>
                      <a:gd name="connsiteX6" fmla="*/ 676739 w 676739"/>
                      <a:gd name="connsiteY6" fmla="*/ 2476822 h 2577710"/>
                      <a:gd name="connsiteX7" fmla="*/ 575851 w 676739"/>
                      <a:gd name="connsiteY7" fmla="*/ 2577710 h 2577710"/>
                      <a:gd name="connsiteX8" fmla="*/ 100888 w 676739"/>
                      <a:gd name="connsiteY8" fmla="*/ 2577710 h 2577710"/>
                      <a:gd name="connsiteX9" fmla="*/ 0 w 676739"/>
                      <a:gd name="connsiteY9" fmla="*/ 2476822 h 2577710"/>
                      <a:gd name="connsiteX10" fmla="*/ 0 w 676739"/>
                      <a:gd name="connsiteY10" fmla="*/ 1208965 h 2577710"/>
                      <a:gd name="connsiteX11" fmla="*/ 0 w 676739"/>
                      <a:gd name="connsiteY11" fmla="*/ 1206981 h 2577710"/>
                      <a:gd name="connsiteX12" fmla="*/ 7928 w 676739"/>
                      <a:gd name="connsiteY12" fmla="*/ 1167711 h 2577710"/>
                      <a:gd name="connsiteX13" fmla="*/ 11350 w 676739"/>
                      <a:gd name="connsiteY13" fmla="*/ 1162635 h 2577710"/>
                      <a:gd name="connsiteX14" fmla="*/ 203662 w 676739"/>
                      <a:gd name="connsiteY14" fmla="*/ 377658 h 2577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76739" h="2577710">
                        <a:moveTo>
                          <a:pt x="239429" y="0"/>
                        </a:moveTo>
                        <a:lnTo>
                          <a:pt x="437309" y="0"/>
                        </a:lnTo>
                        <a:lnTo>
                          <a:pt x="473077" y="377658"/>
                        </a:lnTo>
                        <a:lnTo>
                          <a:pt x="665387" y="1162633"/>
                        </a:lnTo>
                        <a:lnTo>
                          <a:pt x="668811" y="1167711"/>
                        </a:lnTo>
                        <a:cubicBezTo>
                          <a:pt x="673916" y="1179781"/>
                          <a:pt x="676739" y="1193051"/>
                          <a:pt x="676739" y="1206981"/>
                        </a:cubicBezTo>
                        <a:lnTo>
                          <a:pt x="676739" y="2476822"/>
                        </a:lnTo>
                        <a:cubicBezTo>
                          <a:pt x="676739" y="2532541"/>
                          <a:pt x="631570" y="2577710"/>
                          <a:pt x="575851" y="2577710"/>
                        </a:cubicBezTo>
                        <a:lnTo>
                          <a:pt x="100888" y="2577710"/>
                        </a:lnTo>
                        <a:cubicBezTo>
                          <a:pt x="45169" y="2577710"/>
                          <a:pt x="0" y="2532541"/>
                          <a:pt x="0" y="2476822"/>
                        </a:cubicBezTo>
                        <a:lnTo>
                          <a:pt x="0" y="1208965"/>
                        </a:lnTo>
                        <a:lnTo>
                          <a:pt x="0" y="1206981"/>
                        </a:lnTo>
                        <a:cubicBezTo>
                          <a:pt x="0" y="1193051"/>
                          <a:pt x="2823" y="1179781"/>
                          <a:pt x="7928" y="1167711"/>
                        </a:cubicBezTo>
                        <a:lnTo>
                          <a:pt x="11350" y="1162635"/>
                        </a:lnTo>
                        <a:lnTo>
                          <a:pt x="203662" y="377658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3" name="四角形: 上の 2 つの角を丸める 162">
                    <a:extLst>
                      <a:ext uri="{FF2B5EF4-FFF2-40B4-BE49-F238E27FC236}">
                        <a16:creationId xmlns:a16="http://schemas.microsoft.com/office/drawing/2014/main" id="{8FDBB9EB-7F0F-8016-CABF-5BB331C63B8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63172" y="2140743"/>
                    <a:ext cx="235021" cy="73121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2">
                      <a:lumMod val="85000"/>
                      <a:lumOff val="1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4" name="フリーフォーム: 図形 163">
                    <a:extLst>
                      <a:ext uri="{FF2B5EF4-FFF2-40B4-BE49-F238E27FC236}">
                        <a16:creationId xmlns:a16="http://schemas.microsoft.com/office/drawing/2014/main" id="{7E930B38-6534-177F-3BBD-D5C3E904FD2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42910" y="3594344"/>
                    <a:ext cx="676739" cy="1019950"/>
                  </a:xfrm>
                  <a:custGeom>
                    <a:avLst/>
                    <a:gdLst>
                      <a:gd name="connsiteX0" fmla="*/ 335873 w 676739"/>
                      <a:gd name="connsiteY0" fmla="*/ 0 h 1019950"/>
                      <a:gd name="connsiteX1" fmla="*/ 650119 w 676739"/>
                      <a:gd name="connsiteY1" fmla="*/ 224844 h 1019950"/>
                      <a:gd name="connsiteX2" fmla="*/ 676739 w 676739"/>
                      <a:gd name="connsiteY2" fmla="*/ 290841 h 1019950"/>
                      <a:gd name="connsiteX3" fmla="*/ 676739 w 676739"/>
                      <a:gd name="connsiteY3" fmla="*/ 729110 h 1019950"/>
                      <a:gd name="connsiteX4" fmla="*/ 650119 w 676739"/>
                      <a:gd name="connsiteY4" fmla="*/ 795107 h 1019950"/>
                      <a:gd name="connsiteX5" fmla="*/ 335873 w 676739"/>
                      <a:gd name="connsiteY5" fmla="*/ 1019950 h 1019950"/>
                      <a:gd name="connsiteX6" fmla="*/ 21627 w 676739"/>
                      <a:gd name="connsiteY6" fmla="*/ 795107 h 1019950"/>
                      <a:gd name="connsiteX7" fmla="*/ 0 w 676739"/>
                      <a:gd name="connsiteY7" fmla="*/ 741489 h 1019950"/>
                      <a:gd name="connsiteX8" fmla="*/ 0 w 676739"/>
                      <a:gd name="connsiteY8" fmla="*/ 278462 h 1019950"/>
                      <a:gd name="connsiteX9" fmla="*/ 21627 w 676739"/>
                      <a:gd name="connsiteY9" fmla="*/ 224844 h 1019950"/>
                      <a:gd name="connsiteX10" fmla="*/ 335873 w 676739"/>
                      <a:gd name="connsiteY10" fmla="*/ 0 h 1019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76739" h="1019950">
                        <a:moveTo>
                          <a:pt x="335873" y="0"/>
                        </a:moveTo>
                        <a:cubicBezTo>
                          <a:pt x="466684" y="0"/>
                          <a:pt x="582016" y="89189"/>
                          <a:pt x="650119" y="224844"/>
                        </a:cubicBezTo>
                        <a:lnTo>
                          <a:pt x="676739" y="290841"/>
                        </a:lnTo>
                        <a:lnTo>
                          <a:pt x="676739" y="729110"/>
                        </a:lnTo>
                        <a:lnTo>
                          <a:pt x="650119" y="795107"/>
                        </a:lnTo>
                        <a:cubicBezTo>
                          <a:pt x="582016" y="930761"/>
                          <a:pt x="466684" y="1019950"/>
                          <a:pt x="335873" y="1019950"/>
                        </a:cubicBezTo>
                        <a:cubicBezTo>
                          <a:pt x="205062" y="1019950"/>
                          <a:pt x="89730" y="930761"/>
                          <a:pt x="21627" y="795107"/>
                        </a:cubicBezTo>
                        <a:lnTo>
                          <a:pt x="0" y="741489"/>
                        </a:lnTo>
                        <a:lnTo>
                          <a:pt x="0" y="278462"/>
                        </a:lnTo>
                        <a:lnTo>
                          <a:pt x="21627" y="224844"/>
                        </a:lnTo>
                        <a:cubicBezTo>
                          <a:pt x="89730" y="89189"/>
                          <a:pt x="205062" y="0"/>
                          <a:pt x="335873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85000"/>
                      <a:lumOff val="1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1" name="グループ化 10">
                  <a:extLst>
                    <a:ext uri="{FF2B5EF4-FFF2-40B4-BE49-F238E27FC236}">
                      <a16:creationId xmlns:a16="http://schemas.microsoft.com/office/drawing/2014/main" id="{B3508383-E389-BB9F-1FC3-2CEADB402ED2}"/>
                    </a:ext>
                  </a:extLst>
                </p:cNvPr>
                <p:cNvGrpSpPr/>
                <p:nvPr/>
              </p:nvGrpSpPr>
              <p:grpSpPr>
                <a:xfrm>
                  <a:off x="7314607" y="1914034"/>
                  <a:ext cx="735375" cy="2843243"/>
                  <a:chOff x="4142910" y="2140743"/>
                  <a:chExt cx="676739" cy="2616534"/>
                </a:xfrm>
              </p:grpSpPr>
              <p:sp>
                <p:nvSpPr>
                  <p:cNvPr id="319" name="フリーフォーム: 図形 318">
                    <a:extLst>
                      <a:ext uri="{FF2B5EF4-FFF2-40B4-BE49-F238E27FC236}">
                        <a16:creationId xmlns:a16="http://schemas.microsoft.com/office/drawing/2014/main" id="{F29978C1-4E51-B75F-8E29-B5E7B17D615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42910" y="2179567"/>
                    <a:ext cx="676739" cy="2577710"/>
                  </a:xfrm>
                  <a:custGeom>
                    <a:avLst/>
                    <a:gdLst>
                      <a:gd name="connsiteX0" fmla="*/ 239429 w 676739"/>
                      <a:gd name="connsiteY0" fmla="*/ 0 h 2577710"/>
                      <a:gd name="connsiteX1" fmla="*/ 437309 w 676739"/>
                      <a:gd name="connsiteY1" fmla="*/ 0 h 2577710"/>
                      <a:gd name="connsiteX2" fmla="*/ 473077 w 676739"/>
                      <a:gd name="connsiteY2" fmla="*/ 377658 h 2577710"/>
                      <a:gd name="connsiteX3" fmla="*/ 665387 w 676739"/>
                      <a:gd name="connsiteY3" fmla="*/ 1162633 h 2577710"/>
                      <a:gd name="connsiteX4" fmla="*/ 668811 w 676739"/>
                      <a:gd name="connsiteY4" fmla="*/ 1167711 h 2577710"/>
                      <a:gd name="connsiteX5" fmla="*/ 676739 w 676739"/>
                      <a:gd name="connsiteY5" fmla="*/ 1206981 h 2577710"/>
                      <a:gd name="connsiteX6" fmla="*/ 676739 w 676739"/>
                      <a:gd name="connsiteY6" fmla="*/ 2476822 h 2577710"/>
                      <a:gd name="connsiteX7" fmla="*/ 575851 w 676739"/>
                      <a:gd name="connsiteY7" fmla="*/ 2577710 h 2577710"/>
                      <a:gd name="connsiteX8" fmla="*/ 100888 w 676739"/>
                      <a:gd name="connsiteY8" fmla="*/ 2577710 h 2577710"/>
                      <a:gd name="connsiteX9" fmla="*/ 0 w 676739"/>
                      <a:gd name="connsiteY9" fmla="*/ 2476822 h 2577710"/>
                      <a:gd name="connsiteX10" fmla="*/ 0 w 676739"/>
                      <a:gd name="connsiteY10" fmla="*/ 1208965 h 2577710"/>
                      <a:gd name="connsiteX11" fmla="*/ 0 w 676739"/>
                      <a:gd name="connsiteY11" fmla="*/ 1206981 h 2577710"/>
                      <a:gd name="connsiteX12" fmla="*/ 7928 w 676739"/>
                      <a:gd name="connsiteY12" fmla="*/ 1167711 h 2577710"/>
                      <a:gd name="connsiteX13" fmla="*/ 11350 w 676739"/>
                      <a:gd name="connsiteY13" fmla="*/ 1162635 h 2577710"/>
                      <a:gd name="connsiteX14" fmla="*/ 203662 w 676739"/>
                      <a:gd name="connsiteY14" fmla="*/ 377658 h 2577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76739" h="2577710">
                        <a:moveTo>
                          <a:pt x="239429" y="0"/>
                        </a:moveTo>
                        <a:lnTo>
                          <a:pt x="437309" y="0"/>
                        </a:lnTo>
                        <a:lnTo>
                          <a:pt x="473077" y="377658"/>
                        </a:lnTo>
                        <a:lnTo>
                          <a:pt x="665387" y="1162633"/>
                        </a:lnTo>
                        <a:lnTo>
                          <a:pt x="668811" y="1167711"/>
                        </a:lnTo>
                        <a:cubicBezTo>
                          <a:pt x="673916" y="1179781"/>
                          <a:pt x="676739" y="1193051"/>
                          <a:pt x="676739" y="1206981"/>
                        </a:cubicBezTo>
                        <a:lnTo>
                          <a:pt x="676739" y="2476822"/>
                        </a:lnTo>
                        <a:cubicBezTo>
                          <a:pt x="676739" y="2532541"/>
                          <a:pt x="631570" y="2577710"/>
                          <a:pt x="575851" y="2577710"/>
                        </a:cubicBezTo>
                        <a:lnTo>
                          <a:pt x="100888" y="2577710"/>
                        </a:lnTo>
                        <a:cubicBezTo>
                          <a:pt x="45169" y="2577710"/>
                          <a:pt x="0" y="2532541"/>
                          <a:pt x="0" y="2476822"/>
                        </a:cubicBezTo>
                        <a:lnTo>
                          <a:pt x="0" y="1208965"/>
                        </a:lnTo>
                        <a:lnTo>
                          <a:pt x="0" y="1206981"/>
                        </a:lnTo>
                        <a:cubicBezTo>
                          <a:pt x="0" y="1193051"/>
                          <a:pt x="2823" y="1179781"/>
                          <a:pt x="7928" y="1167711"/>
                        </a:cubicBezTo>
                        <a:lnTo>
                          <a:pt x="11350" y="1162635"/>
                        </a:lnTo>
                        <a:lnTo>
                          <a:pt x="203662" y="377658"/>
                        </a:lnTo>
                        <a:close/>
                      </a:path>
                    </a:pathLst>
                  </a:custGeom>
                  <a:solidFill>
                    <a:srgbClr val="6633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0" name="四角形: 上の 2 つの角を丸める 159">
                    <a:extLst>
                      <a:ext uri="{FF2B5EF4-FFF2-40B4-BE49-F238E27FC236}">
                        <a16:creationId xmlns:a16="http://schemas.microsoft.com/office/drawing/2014/main" id="{C568EE25-18E5-7D9D-FE92-A033C7EE5DA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63172" y="2140743"/>
                    <a:ext cx="235021" cy="73121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2">
                      <a:lumMod val="85000"/>
                      <a:lumOff val="1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1" name="フリーフォーム: 図形 160">
                    <a:extLst>
                      <a:ext uri="{FF2B5EF4-FFF2-40B4-BE49-F238E27FC236}">
                        <a16:creationId xmlns:a16="http://schemas.microsoft.com/office/drawing/2014/main" id="{2DE66514-6B1E-AA47-E235-B259B611F38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42910" y="3594344"/>
                    <a:ext cx="676739" cy="1019950"/>
                  </a:xfrm>
                  <a:custGeom>
                    <a:avLst/>
                    <a:gdLst>
                      <a:gd name="connsiteX0" fmla="*/ 335873 w 676739"/>
                      <a:gd name="connsiteY0" fmla="*/ 0 h 1019950"/>
                      <a:gd name="connsiteX1" fmla="*/ 650119 w 676739"/>
                      <a:gd name="connsiteY1" fmla="*/ 224844 h 1019950"/>
                      <a:gd name="connsiteX2" fmla="*/ 676739 w 676739"/>
                      <a:gd name="connsiteY2" fmla="*/ 290841 h 1019950"/>
                      <a:gd name="connsiteX3" fmla="*/ 676739 w 676739"/>
                      <a:gd name="connsiteY3" fmla="*/ 729110 h 1019950"/>
                      <a:gd name="connsiteX4" fmla="*/ 650119 w 676739"/>
                      <a:gd name="connsiteY4" fmla="*/ 795107 h 1019950"/>
                      <a:gd name="connsiteX5" fmla="*/ 335873 w 676739"/>
                      <a:gd name="connsiteY5" fmla="*/ 1019950 h 1019950"/>
                      <a:gd name="connsiteX6" fmla="*/ 21627 w 676739"/>
                      <a:gd name="connsiteY6" fmla="*/ 795107 h 1019950"/>
                      <a:gd name="connsiteX7" fmla="*/ 0 w 676739"/>
                      <a:gd name="connsiteY7" fmla="*/ 741489 h 1019950"/>
                      <a:gd name="connsiteX8" fmla="*/ 0 w 676739"/>
                      <a:gd name="connsiteY8" fmla="*/ 278462 h 1019950"/>
                      <a:gd name="connsiteX9" fmla="*/ 21627 w 676739"/>
                      <a:gd name="connsiteY9" fmla="*/ 224844 h 1019950"/>
                      <a:gd name="connsiteX10" fmla="*/ 335873 w 676739"/>
                      <a:gd name="connsiteY10" fmla="*/ 0 h 1019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76739" h="1019950">
                        <a:moveTo>
                          <a:pt x="335873" y="0"/>
                        </a:moveTo>
                        <a:cubicBezTo>
                          <a:pt x="466684" y="0"/>
                          <a:pt x="582016" y="89189"/>
                          <a:pt x="650119" y="224844"/>
                        </a:cubicBezTo>
                        <a:lnTo>
                          <a:pt x="676739" y="290841"/>
                        </a:lnTo>
                        <a:lnTo>
                          <a:pt x="676739" y="729110"/>
                        </a:lnTo>
                        <a:lnTo>
                          <a:pt x="650119" y="795107"/>
                        </a:lnTo>
                        <a:cubicBezTo>
                          <a:pt x="582016" y="930761"/>
                          <a:pt x="466684" y="1019950"/>
                          <a:pt x="335873" y="1019950"/>
                        </a:cubicBezTo>
                        <a:cubicBezTo>
                          <a:pt x="205062" y="1019950"/>
                          <a:pt x="89730" y="930761"/>
                          <a:pt x="21627" y="795107"/>
                        </a:cubicBezTo>
                        <a:lnTo>
                          <a:pt x="0" y="741489"/>
                        </a:lnTo>
                        <a:lnTo>
                          <a:pt x="0" y="278462"/>
                        </a:lnTo>
                        <a:lnTo>
                          <a:pt x="21627" y="224844"/>
                        </a:lnTo>
                        <a:cubicBezTo>
                          <a:pt x="89730" y="89189"/>
                          <a:pt x="205062" y="0"/>
                          <a:pt x="335873" y="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2" name="グループ化 11">
                  <a:extLst>
                    <a:ext uri="{FF2B5EF4-FFF2-40B4-BE49-F238E27FC236}">
                      <a16:creationId xmlns:a16="http://schemas.microsoft.com/office/drawing/2014/main" id="{72DBF495-1979-0B06-50AC-59123AC0843C}"/>
                    </a:ext>
                  </a:extLst>
                </p:cNvPr>
                <p:cNvGrpSpPr/>
                <p:nvPr/>
              </p:nvGrpSpPr>
              <p:grpSpPr>
                <a:xfrm>
                  <a:off x="7072329" y="3119205"/>
                  <a:ext cx="1485166" cy="1651637"/>
                  <a:chOff x="4907994" y="3119205"/>
                  <a:chExt cx="1485166" cy="1651637"/>
                </a:xfrm>
              </p:grpSpPr>
              <p:sp>
                <p:nvSpPr>
                  <p:cNvPr id="315" name="フリーフォーム: 図形 314">
                    <a:extLst>
                      <a:ext uri="{FF2B5EF4-FFF2-40B4-BE49-F238E27FC236}">
                        <a16:creationId xmlns:a16="http://schemas.microsoft.com/office/drawing/2014/main" id="{846ACEDA-C0CB-42FB-2284-21CB0AA0E6D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07994" y="3245405"/>
                    <a:ext cx="1485166" cy="1525437"/>
                  </a:xfrm>
                  <a:custGeom>
                    <a:avLst/>
                    <a:gdLst>
                      <a:gd name="connsiteX0" fmla="*/ 605540 w 1485166"/>
                      <a:gd name="connsiteY0" fmla="*/ 0 h 1525437"/>
                      <a:gd name="connsiteX1" fmla="*/ 879626 w 1485166"/>
                      <a:gd name="connsiteY1" fmla="*/ 0 h 1525437"/>
                      <a:gd name="connsiteX2" fmla="*/ 895906 w 1485166"/>
                      <a:gd name="connsiteY2" fmla="*/ 16280 h 1525437"/>
                      <a:gd name="connsiteX3" fmla="*/ 895906 w 1485166"/>
                      <a:gd name="connsiteY3" fmla="*/ 183595 h 1525437"/>
                      <a:gd name="connsiteX4" fmla="*/ 912280 w 1485166"/>
                      <a:gd name="connsiteY4" fmla="*/ 183595 h 1525437"/>
                      <a:gd name="connsiteX5" fmla="*/ 1485166 w 1485166"/>
                      <a:gd name="connsiteY5" fmla="*/ 756481 h 1525437"/>
                      <a:gd name="connsiteX6" fmla="*/ 1485166 w 1485166"/>
                      <a:gd name="connsiteY6" fmla="*/ 1404792 h 1525437"/>
                      <a:gd name="connsiteX7" fmla="*/ 1364521 w 1485166"/>
                      <a:gd name="connsiteY7" fmla="*/ 1525437 h 1525437"/>
                      <a:gd name="connsiteX8" fmla="*/ 120645 w 1485166"/>
                      <a:gd name="connsiteY8" fmla="*/ 1525437 h 1525437"/>
                      <a:gd name="connsiteX9" fmla="*/ 0 w 1485166"/>
                      <a:gd name="connsiteY9" fmla="*/ 1404792 h 1525437"/>
                      <a:gd name="connsiteX10" fmla="*/ 0 w 1485166"/>
                      <a:gd name="connsiteY10" fmla="*/ 756481 h 1525437"/>
                      <a:gd name="connsiteX11" fmla="*/ 572886 w 1485166"/>
                      <a:gd name="connsiteY11" fmla="*/ 183595 h 1525437"/>
                      <a:gd name="connsiteX12" fmla="*/ 589260 w 1485166"/>
                      <a:gd name="connsiteY12" fmla="*/ 183595 h 1525437"/>
                      <a:gd name="connsiteX13" fmla="*/ 589260 w 1485166"/>
                      <a:gd name="connsiteY13" fmla="*/ 16280 h 1525437"/>
                      <a:gd name="connsiteX14" fmla="*/ 605540 w 1485166"/>
                      <a:gd name="connsiteY14" fmla="*/ 0 h 15254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485166" h="1525437">
                        <a:moveTo>
                          <a:pt x="605540" y="0"/>
                        </a:moveTo>
                        <a:lnTo>
                          <a:pt x="879626" y="0"/>
                        </a:lnTo>
                        <a:cubicBezTo>
                          <a:pt x="888617" y="0"/>
                          <a:pt x="895906" y="7289"/>
                          <a:pt x="895906" y="16280"/>
                        </a:cubicBezTo>
                        <a:lnTo>
                          <a:pt x="895906" y="183595"/>
                        </a:lnTo>
                        <a:lnTo>
                          <a:pt x="912280" y="183595"/>
                        </a:lnTo>
                        <a:cubicBezTo>
                          <a:pt x="1228676" y="183595"/>
                          <a:pt x="1485166" y="440085"/>
                          <a:pt x="1485166" y="756481"/>
                        </a:cubicBezTo>
                        <a:lnTo>
                          <a:pt x="1485166" y="1404792"/>
                        </a:lnTo>
                        <a:cubicBezTo>
                          <a:pt x="1485166" y="1471422"/>
                          <a:pt x="1431151" y="1525437"/>
                          <a:pt x="1364521" y="1525437"/>
                        </a:cubicBezTo>
                        <a:lnTo>
                          <a:pt x="120645" y="1525437"/>
                        </a:lnTo>
                        <a:cubicBezTo>
                          <a:pt x="54015" y="1525437"/>
                          <a:pt x="0" y="1471422"/>
                          <a:pt x="0" y="1404792"/>
                        </a:cubicBezTo>
                        <a:lnTo>
                          <a:pt x="0" y="756481"/>
                        </a:lnTo>
                        <a:cubicBezTo>
                          <a:pt x="0" y="440085"/>
                          <a:pt x="256490" y="183595"/>
                          <a:pt x="572886" y="183595"/>
                        </a:cubicBezTo>
                        <a:lnTo>
                          <a:pt x="589260" y="183595"/>
                        </a:lnTo>
                        <a:lnTo>
                          <a:pt x="589260" y="16280"/>
                        </a:lnTo>
                        <a:cubicBezTo>
                          <a:pt x="589260" y="7289"/>
                          <a:pt x="596549" y="0"/>
                          <a:pt x="605540" y="0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2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16" name="四角形: 上の 2 つの角を丸める 315">
                    <a:extLst>
                      <a:ext uri="{FF2B5EF4-FFF2-40B4-BE49-F238E27FC236}">
                        <a16:creationId xmlns:a16="http://schemas.microsoft.com/office/drawing/2014/main" id="{F3F49FB5-040C-1093-5701-74A877B3FA7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8909" y="3119205"/>
                    <a:ext cx="483336" cy="180020"/>
                  </a:xfrm>
                  <a:prstGeom prst="round2SameRect">
                    <a:avLst/>
                  </a:prstGeom>
                  <a:solidFill>
                    <a:schemeClr val="accent5">
                      <a:lumMod val="10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17" name="四角形: 角を丸くする 316">
                    <a:extLst>
                      <a:ext uri="{FF2B5EF4-FFF2-40B4-BE49-F238E27FC236}">
                        <a16:creationId xmlns:a16="http://schemas.microsoft.com/office/drawing/2014/main" id="{81641388-3145-F73D-44F9-3AFDEEEED2F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59103" y="3892551"/>
                    <a:ext cx="1182948" cy="676314"/>
                  </a:xfrm>
                  <a:prstGeom prst="roundRect">
                    <a:avLst>
                      <a:gd name="adj" fmla="val 17371"/>
                    </a:avLst>
                  </a:prstGeom>
                  <a:solidFill>
                    <a:srgbClr val="FFC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18" name="四角形: 角を丸くする 317">
                    <a:extLst>
                      <a:ext uri="{FF2B5EF4-FFF2-40B4-BE49-F238E27FC236}">
                        <a16:creationId xmlns:a16="http://schemas.microsoft.com/office/drawing/2014/main" id="{E0C20CE7-A42C-7F9A-B7A2-6756776C2FB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35304" y="3981450"/>
                    <a:ext cx="1030546" cy="498516"/>
                  </a:xfrm>
                  <a:prstGeom prst="roundRect">
                    <a:avLst>
                      <a:gd name="adj" fmla="val 13146"/>
                    </a:avLst>
                  </a:prstGeom>
                  <a:solidFill>
                    <a:srgbClr val="FFFF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3" name="グループ化 12">
                  <a:extLst>
                    <a:ext uri="{FF2B5EF4-FFF2-40B4-BE49-F238E27FC236}">
                      <a16:creationId xmlns:a16="http://schemas.microsoft.com/office/drawing/2014/main" id="{40FFF0C0-5319-0870-AC84-C7EA3550E2BB}"/>
                    </a:ext>
                  </a:extLst>
                </p:cNvPr>
                <p:cNvGrpSpPr/>
                <p:nvPr/>
              </p:nvGrpSpPr>
              <p:grpSpPr>
                <a:xfrm>
                  <a:off x="5893905" y="3206970"/>
                  <a:ext cx="1439584" cy="1628284"/>
                  <a:chOff x="2609121" y="3121825"/>
                  <a:chExt cx="1439584" cy="1628284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B4959113-9918-EA86-323B-44AB3ADA151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57526" y="3121825"/>
                    <a:ext cx="989000" cy="180020"/>
                  </a:xfrm>
                  <a:custGeom>
                    <a:avLst/>
                    <a:gdLst>
                      <a:gd name="connsiteX0" fmla="*/ 113766 w 991913"/>
                      <a:gd name="connsiteY0" fmla="*/ 0 h 180020"/>
                      <a:gd name="connsiteX1" fmla="*/ 158049 w 991913"/>
                      <a:gd name="connsiteY1" fmla="*/ 7074 h 180020"/>
                      <a:gd name="connsiteX2" fmla="*/ 190204 w 991913"/>
                      <a:gd name="connsiteY2" fmla="*/ 24226 h 180020"/>
                      <a:gd name="connsiteX3" fmla="*/ 222359 w 991913"/>
                      <a:gd name="connsiteY3" fmla="*/ 7074 h 180020"/>
                      <a:gd name="connsiteX4" fmla="*/ 266642 w 991913"/>
                      <a:gd name="connsiteY4" fmla="*/ 0 h 180020"/>
                      <a:gd name="connsiteX5" fmla="*/ 310925 w 991913"/>
                      <a:gd name="connsiteY5" fmla="*/ 7074 h 180020"/>
                      <a:gd name="connsiteX6" fmla="*/ 343080 w 991913"/>
                      <a:gd name="connsiteY6" fmla="*/ 24226 h 180020"/>
                      <a:gd name="connsiteX7" fmla="*/ 375235 w 991913"/>
                      <a:gd name="connsiteY7" fmla="*/ 7074 h 180020"/>
                      <a:gd name="connsiteX8" fmla="*/ 419518 w 991913"/>
                      <a:gd name="connsiteY8" fmla="*/ 0 h 180020"/>
                      <a:gd name="connsiteX9" fmla="*/ 463801 w 991913"/>
                      <a:gd name="connsiteY9" fmla="*/ 7074 h 180020"/>
                      <a:gd name="connsiteX10" fmla="*/ 495956 w 991913"/>
                      <a:gd name="connsiteY10" fmla="*/ 24226 h 180020"/>
                      <a:gd name="connsiteX11" fmla="*/ 528111 w 991913"/>
                      <a:gd name="connsiteY11" fmla="*/ 7074 h 180020"/>
                      <a:gd name="connsiteX12" fmla="*/ 572394 w 991913"/>
                      <a:gd name="connsiteY12" fmla="*/ 0 h 180020"/>
                      <a:gd name="connsiteX13" fmla="*/ 616677 w 991913"/>
                      <a:gd name="connsiteY13" fmla="*/ 7074 h 180020"/>
                      <a:gd name="connsiteX14" fmla="*/ 648832 w 991913"/>
                      <a:gd name="connsiteY14" fmla="*/ 24226 h 180020"/>
                      <a:gd name="connsiteX15" fmla="*/ 680987 w 991913"/>
                      <a:gd name="connsiteY15" fmla="*/ 7074 h 180020"/>
                      <a:gd name="connsiteX16" fmla="*/ 725270 w 991913"/>
                      <a:gd name="connsiteY16" fmla="*/ 0 h 180020"/>
                      <a:gd name="connsiteX17" fmla="*/ 769553 w 991913"/>
                      <a:gd name="connsiteY17" fmla="*/ 7074 h 180020"/>
                      <a:gd name="connsiteX18" fmla="*/ 801709 w 991913"/>
                      <a:gd name="connsiteY18" fmla="*/ 24227 h 180020"/>
                      <a:gd name="connsiteX19" fmla="*/ 833864 w 991913"/>
                      <a:gd name="connsiteY19" fmla="*/ 7074 h 180020"/>
                      <a:gd name="connsiteX20" fmla="*/ 878147 w 991913"/>
                      <a:gd name="connsiteY20" fmla="*/ 0 h 180020"/>
                      <a:gd name="connsiteX21" fmla="*/ 991913 w 991913"/>
                      <a:gd name="connsiteY21" fmla="*/ 90010 h 180020"/>
                      <a:gd name="connsiteX22" fmla="*/ 878147 w 991913"/>
                      <a:gd name="connsiteY22" fmla="*/ 180020 h 180020"/>
                      <a:gd name="connsiteX23" fmla="*/ 833864 w 991913"/>
                      <a:gd name="connsiteY23" fmla="*/ 172947 h 180020"/>
                      <a:gd name="connsiteX24" fmla="*/ 801709 w 991913"/>
                      <a:gd name="connsiteY24" fmla="*/ 155794 h 180020"/>
                      <a:gd name="connsiteX25" fmla="*/ 769553 w 991913"/>
                      <a:gd name="connsiteY25" fmla="*/ 172947 h 180020"/>
                      <a:gd name="connsiteX26" fmla="*/ 725270 w 991913"/>
                      <a:gd name="connsiteY26" fmla="*/ 180020 h 180020"/>
                      <a:gd name="connsiteX27" fmla="*/ 680987 w 991913"/>
                      <a:gd name="connsiteY27" fmla="*/ 172947 h 180020"/>
                      <a:gd name="connsiteX28" fmla="*/ 648832 w 991913"/>
                      <a:gd name="connsiteY28" fmla="*/ 155794 h 180020"/>
                      <a:gd name="connsiteX29" fmla="*/ 616677 w 991913"/>
                      <a:gd name="connsiteY29" fmla="*/ 172947 h 180020"/>
                      <a:gd name="connsiteX30" fmla="*/ 572394 w 991913"/>
                      <a:gd name="connsiteY30" fmla="*/ 180020 h 180020"/>
                      <a:gd name="connsiteX31" fmla="*/ 528111 w 991913"/>
                      <a:gd name="connsiteY31" fmla="*/ 172947 h 180020"/>
                      <a:gd name="connsiteX32" fmla="*/ 495956 w 991913"/>
                      <a:gd name="connsiteY32" fmla="*/ 155794 h 180020"/>
                      <a:gd name="connsiteX33" fmla="*/ 463801 w 991913"/>
                      <a:gd name="connsiteY33" fmla="*/ 172947 h 180020"/>
                      <a:gd name="connsiteX34" fmla="*/ 419518 w 991913"/>
                      <a:gd name="connsiteY34" fmla="*/ 180020 h 180020"/>
                      <a:gd name="connsiteX35" fmla="*/ 375235 w 991913"/>
                      <a:gd name="connsiteY35" fmla="*/ 172947 h 180020"/>
                      <a:gd name="connsiteX36" fmla="*/ 343080 w 991913"/>
                      <a:gd name="connsiteY36" fmla="*/ 155794 h 180020"/>
                      <a:gd name="connsiteX37" fmla="*/ 310925 w 991913"/>
                      <a:gd name="connsiteY37" fmla="*/ 172947 h 180020"/>
                      <a:gd name="connsiteX38" fmla="*/ 266642 w 991913"/>
                      <a:gd name="connsiteY38" fmla="*/ 180020 h 180020"/>
                      <a:gd name="connsiteX39" fmla="*/ 222359 w 991913"/>
                      <a:gd name="connsiteY39" fmla="*/ 172947 h 180020"/>
                      <a:gd name="connsiteX40" fmla="*/ 190204 w 991913"/>
                      <a:gd name="connsiteY40" fmla="*/ 155794 h 180020"/>
                      <a:gd name="connsiteX41" fmla="*/ 158049 w 991913"/>
                      <a:gd name="connsiteY41" fmla="*/ 172947 h 180020"/>
                      <a:gd name="connsiteX42" fmla="*/ 113766 w 991913"/>
                      <a:gd name="connsiteY42" fmla="*/ 180020 h 180020"/>
                      <a:gd name="connsiteX43" fmla="*/ 0 w 991913"/>
                      <a:gd name="connsiteY43" fmla="*/ 90010 h 180020"/>
                      <a:gd name="connsiteX44" fmla="*/ 113766 w 991913"/>
                      <a:gd name="connsiteY44" fmla="*/ 0 h 180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991913" h="180020">
                        <a:moveTo>
                          <a:pt x="113766" y="0"/>
                        </a:moveTo>
                        <a:cubicBezTo>
                          <a:pt x="129474" y="0"/>
                          <a:pt x="144438" y="2519"/>
                          <a:pt x="158049" y="7074"/>
                        </a:cubicBezTo>
                        <a:lnTo>
                          <a:pt x="190204" y="24226"/>
                        </a:lnTo>
                        <a:lnTo>
                          <a:pt x="222359" y="7074"/>
                        </a:lnTo>
                        <a:cubicBezTo>
                          <a:pt x="235970" y="2519"/>
                          <a:pt x="250934" y="0"/>
                          <a:pt x="266642" y="0"/>
                        </a:cubicBezTo>
                        <a:cubicBezTo>
                          <a:pt x="282350" y="0"/>
                          <a:pt x="297314" y="2519"/>
                          <a:pt x="310925" y="7074"/>
                        </a:cubicBezTo>
                        <a:lnTo>
                          <a:pt x="343080" y="24226"/>
                        </a:lnTo>
                        <a:lnTo>
                          <a:pt x="375235" y="7074"/>
                        </a:lnTo>
                        <a:cubicBezTo>
                          <a:pt x="388846" y="2519"/>
                          <a:pt x="403810" y="0"/>
                          <a:pt x="419518" y="0"/>
                        </a:cubicBezTo>
                        <a:cubicBezTo>
                          <a:pt x="435226" y="0"/>
                          <a:pt x="450190" y="2519"/>
                          <a:pt x="463801" y="7074"/>
                        </a:cubicBezTo>
                        <a:lnTo>
                          <a:pt x="495956" y="24226"/>
                        </a:lnTo>
                        <a:lnTo>
                          <a:pt x="528111" y="7074"/>
                        </a:lnTo>
                        <a:cubicBezTo>
                          <a:pt x="541722" y="2519"/>
                          <a:pt x="556686" y="0"/>
                          <a:pt x="572394" y="0"/>
                        </a:cubicBezTo>
                        <a:cubicBezTo>
                          <a:pt x="588102" y="0"/>
                          <a:pt x="603066" y="2519"/>
                          <a:pt x="616677" y="7074"/>
                        </a:cubicBezTo>
                        <a:lnTo>
                          <a:pt x="648832" y="24226"/>
                        </a:lnTo>
                        <a:lnTo>
                          <a:pt x="680987" y="7074"/>
                        </a:lnTo>
                        <a:cubicBezTo>
                          <a:pt x="694598" y="2519"/>
                          <a:pt x="709562" y="0"/>
                          <a:pt x="725270" y="0"/>
                        </a:cubicBezTo>
                        <a:cubicBezTo>
                          <a:pt x="740978" y="0"/>
                          <a:pt x="755942" y="2519"/>
                          <a:pt x="769553" y="7074"/>
                        </a:cubicBezTo>
                        <a:lnTo>
                          <a:pt x="801709" y="24227"/>
                        </a:lnTo>
                        <a:lnTo>
                          <a:pt x="833864" y="7074"/>
                        </a:lnTo>
                        <a:cubicBezTo>
                          <a:pt x="847475" y="2519"/>
                          <a:pt x="862439" y="0"/>
                          <a:pt x="878147" y="0"/>
                        </a:cubicBezTo>
                        <a:cubicBezTo>
                          <a:pt x="940978" y="0"/>
                          <a:pt x="991913" y="40299"/>
                          <a:pt x="991913" y="90010"/>
                        </a:cubicBezTo>
                        <a:cubicBezTo>
                          <a:pt x="991913" y="139721"/>
                          <a:pt x="940978" y="180020"/>
                          <a:pt x="878147" y="180020"/>
                        </a:cubicBezTo>
                        <a:cubicBezTo>
                          <a:pt x="862439" y="180020"/>
                          <a:pt x="847475" y="177501"/>
                          <a:pt x="833864" y="172947"/>
                        </a:cubicBezTo>
                        <a:lnTo>
                          <a:pt x="801709" y="155794"/>
                        </a:lnTo>
                        <a:lnTo>
                          <a:pt x="769553" y="172947"/>
                        </a:lnTo>
                        <a:cubicBezTo>
                          <a:pt x="755942" y="177501"/>
                          <a:pt x="740978" y="180020"/>
                          <a:pt x="725270" y="180020"/>
                        </a:cubicBezTo>
                        <a:cubicBezTo>
                          <a:pt x="709562" y="180020"/>
                          <a:pt x="694598" y="177501"/>
                          <a:pt x="680987" y="172947"/>
                        </a:cubicBezTo>
                        <a:lnTo>
                          <a:pt x="648832" y="155794"/>
                        </a:lnTo>
                        <a:lnTo>
                          <a:pt x="616677" y="172947"/>
                        </a:lnTo>
                        <a:cubicBezTo>
                          <a:pt x="603066" y="177501"/>
                          <a:pt x="588102" y="180020"/>
                          <a:pt x="572394" y="180020"/>
                        </a:cubicBezTo>
                        <a:cubicBezTo>
                          <a:pt x="556686" y="180020"/>
                          <a:pt x="541722" y="177501"/>
                          <a:pt x="528111" y="172947"/>
                        </a:cubicBezTo>
                        <a:lnTo>
                          <a:pt x="495956" y="155794"/>
                        </a:lnTo>
                        <a:lnTo>
                          <a:pt x="463801" y="172947"/>
                        </a:lnTo>
                        <a:cubicBezTo>
                          <a:pt x="450190" y="177501"/>
                          <a:pt x="435226" y="180020"/>
                          <a:pt x="419518" y="180020"/>
                        </a:cubicBezTo>
                        <a:cubicBezTo>
                          <a:pt x="403810" y="180020"/>
                          <a:pt x="388846" y="177501"/>
                          <a:pt x="375235" y="172947"/>
                        </a:cubicBezTo>
                        <a:lnTo>
                          <a:pt x="343080" y="155794"/>
                        </a:lnTo>
                        <a:lnTo>
                          <a:pt x="310925" y="172947"/>
                        </a:lnTo>
                        <a:cubicBezTo>
                          <a:pt x="297314" y="177501"/>
                          <a:pt x="282350" y="180020"/>
                          <a:pt x="266642" y="180020"/>
                        </a:cubicBezTo>
                        <a:cubicBezTo>
                          <a:pt x="250934" y="180020"/>
                          <a:pt x="235970" y="177501"/>
                          <a:pt x="222359" y="172947"/>
                        </a:cubicBezTo>
                        <a:lnTo>
                          <a:pt x="190204" y="155794"/>
                        </a:lnTo>
                        <a:lnTo>
                          <a:pt x="158049" y="172947"/>
                        </a:lnTo>
                        <a:cubicBezTo>
                          <a:pt x="144438" y="177501"/>
                          <a:pt x="129474" y="180020"/>
                          <a:pt x="113766" y="180020"/>
                        </a:cubicBezTo>
                        <a:cubicBezTo>
                          <a:pt x="50935" y="180020"/>
                          <a:pt x="0" y="139721"/>
                          <a:pt x="0" y="90010"/>
                        </a:cubicBezTo>
                        <a:cubicBezTo>
                          <a:pt x="0" y="40299"/>
                          <a:pt x="50935" y="0"/>
                          <a:pt x="113766" y="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3" name="円: 塗りつぶしなし 22">
                    <a:extLst>
                      <a:ext uri="{FF2B5EF4-FFF2-40B4-BE49-F238E27FC236}">
                        <a16:creationId xmlns:a16="http://schemas.microsoft.com/office/drawing/2014/main" id="{3738FE65-EAF0-46B7-26C6-BA2DA8C23D2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09121" y="3429000"/>
                    <a:ext cx="869060" cy="869060"/>
                  </a:xfrm>
                  <a:prstGeom prst="donut">
                    <a:avLst>
                      <a:gd name="adj" fmla="val 12086"/>
                    </a:avLst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4" name="四角形: 上の 2 つの角を丸める 23">
                    <a:extLst>
                      <a:ext uri="{FF2B5EF4-FFF2-40B4-BE49-F238E27FC236}">
                        <a16:creationId xmlns:a16="http://schemas.microsoft.com/office/drawing/2014/main" id="{40DB4297-2AF4-D570-956E-9D6CA257ED8A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058595" y="3203975"/>
                    <a:ext cx="990110" cy="1546134"/>
                  </a:xfrm>
                  <a:prstGeom prst="round2SameRect">
                    <a:avLst>
                      <a:gd name="adj1" fmla="val 5283"/>
                      <a:gd name="adj2" fmla="val 0"/>
                    </a:avLst>
                  </a:prstGeom>
                  <a:solidFill>
                    <a:srgbClr val="FFC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" name="四角形: 上の 2 つの角を丸める 24">
                    <a:extLst>
                      <a:ext uri="{FF2B5EF4-FFF2-40B4-BE49-F238E27FC236}">
                        <a16:creationId xmlns:a16="http://schemas.microsoft.com/office/drawing/2014/main" id="{D04E42D4-1B6B-696D-C293-4553575BF417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058595" y="3194915"/>
                    <a:ext cx="990110" cy="331955"/>
                  </a:xfrm>
                  <a:prstGeom prst="round2SameRect">
                    <a:avLst>
                      <a:gd name="adj1" fmla="val 5123"/>
                      <a:gd name="adj2" fmla="val 0"/>
                    </a:avLst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56D206B5-63B1-A5F7-0ACC-579BCF82F4BE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060539" y="4715471"/>
                    <a:ext cx="982974" cy="34638"/>
                  </a:xfrm>
                  <a:custGeom>
                    <a:avLst/>
                    <a:gdLst>
                      <a:gd name="connsiteX0" fmla="*/ 982974 w 982974"/>
                      <a:gd name="connsiteY0" fmla="*/ 34638 h 34638"/>
                      <a:gd name="connsiteX1" fmla="*/ 0 w 982974"/>
                      <a:gd name="connsiteY1" fmla="*/ 34638 h 34638"/>
                      <a:gd name="connsiteX2" fmla="*/ 543 w 982974"/>
                      <a:gd name="connsiteY2" fmla="*/ 31947 h 34638"/>
                      <a:gd name="connsiteX3" fmla="*/ 48740 w 982974"/>
                      <a:gd name="connsiteY3" fmla="*/ 0 h 34638"/>
                      <a:gd name="connsiteX4" fmla="*/ 934234 w 982974"/>
                      <a:gd name="connsiteY4" fmla="*/ 0 h 34638"/>
                      <a:gd name="connsiteX5" fmla="*/ 982431 w 982974"/>
                      <a:gd name="connsiteY5" fmla="*/ 31947 h 34638"/>
                      <a:gd name="connsiteX6" fmla="*/ 982974 w 982974"/>
                      <a:gd name="connsiteY6" fmla="*/ 34638 h 346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82974" h="34638">
                        <a:moveTo>
                          <a:pt x="982974" y="34638"/>
                        </a:moveTo>
                        <a:lnTo>
                          <a:pt x="0" y="34638"/>
                        </a:lnTo>
                        <a:lnTo>
                          <a:pt x="543" y="31947"/>
                        </a:lnTo>
                        <a:cubicBezTo>
                          <a:pt x="8484" y="13173"/>
                          <a:pt x="27073" y="0"/>
                          <a:pt x="48740" y="0"/>
                        </a:cubicBezTo>
                        <a:lnTo>
                          <a:pt x="934234" y="0"/>
                        </a:lnTo>
                        <a:cubicBezTo>
                          <a:pt x="955901" y="0"/>
                          <a:pt x="974491" y="13173"/>
                          <a:pt x="982431" y="31947"/>
                        </a:cubicBezTo>
                        <a:lnTo>
                          <a:pt x="982974" y="34638"/>
                        </a:ln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" name="楕円 26">
                    <a:extLst>
                      <a:ext uri="{FF2B5EF4-FFF2-40B4-BE49-F238E27FC236}">
                        <a16:creationId xmlns:a16="http://schemas.microsoft.com/office/drawing/2014/main" id="{48BE617A-F6B9-7EAD-18C7-5FD659E6574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82870" y="3699030"/>
                    <a:ext cx="100376" cy="100376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" name="楕円 27">
                    <a:extLst>
                      <a:ext uri="{FF2B5EF4-FFF2-40B4-BE49-F238E27FC236}">
                        <a16:creationId xmlns:a16="http://schemas.microsoft.com/office/drawing/2014/main" id="{04632291-81F2-7D8C-5B65-2637B5BAC60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32827" y="3806186"/>
                    <a:ext cx="100376" cy="100376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9" name="楕円 28">
                    <a:extLst>
                      <a:ext uri="{FF2B5EF4-FFF2-40B4-BE49-F238E27FC236}">
                        <a16:creationId xmlns:a16="http://schemas.microsoft.com/office/drawing/2014/main" id="{79A9C7BC-90AF-82AD-9C0A-DFEB6CFFA1C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23339" y="4091936"/>
                    <a:ext cx="100376" cy="100376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0" name="楕円 29">
                    <a:extLst>
                      <a:ext uri="{FF2B5EF4-FFF2-40B4-BE49-F238E27FC236}">
                        <a16:creationId xmlns:a16="http://schemas.microsoft.com/office/drawing/2014/main" id="{A19B7884-C8C1-D50F-9B27-C769BA218E5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49987" y="4203619"/>
                    <a:ext cx="100376" cy="100376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1" name="楕円 30">
                    <a:extLst>
                      <a:ext uri="{FF2B5EF4-FFF2-40B4-BE49-F238E27FC236}">
                        <a16:creationId xmlns:a16="http://schemas.microsoft.com/office/drawing/2014/main" id="{A1D425DF-A34A-1165-71CC-85FED1BA4E6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13814" y="4480079"/>
                    <a:ext cx="100376" cy="100376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12" name="楕円 311">
                    <a:extLst>
                      <a:ext uri="{FF2B5EF4-FFF2-40B4-BE49-F238E27FC236}">
                        <a16:creationId xmlns:a16="http://schemas.microsoft.com/office/drawing/2014/main" id="{0366A563-D3D5-BDEE-4DF2-BF9F1FD18B1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75652" y="3651404"/>
                    <a:ext cx="100376" cy="100376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13" name="楕円 312">
                    <a:extLst>
                      <a:ext uri="{FF2B5EF4-FFF2-40B4-BE49-F238E27FC236}">
                        <a16:creationId xmlns:a16="http://schemas.microsoft.com/office/drawing/2014/main" id="{603FC95A-69EA-0DB4-C97E-9D30D7824D3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0415" y="4472936"/>
                    <a:ext cx="100376" cy="100376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14" name="楕円 313">
                    <a:extLst>
                      <a:ext uri="{FF2B5EF4-FFF2-40B4-BE49-F238E27FC236}">
                        <a16:creationId xmlns:a16="http://schemas.microsoft.com/office/drawing/2014/main" id="{282BF567-9B2C-C725-E080-BDC6C3D8FB7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8050" y="3989307"/>
                    <a:ext cx="100376" cy="100376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4" name="グループ化 13">
                  <a:extLst>
                    <a:ext uri="{FF2B5EF4-FFF2-40B4-BE49-F238E27FC236}">
                      <a16:creationId xmlns:a16="http://schemas.microsoft.com/office/drawing/2014/main" id="{9EA721BE-06B3-8306-DEFE-C92FD38C84DA}"/>
                    </a:ext>
                  </a:extLst>
                </p:cNvPr>
                <p:cNvGrpSpPr/>
                <p:nvPr/>
              </p:nvGrpSpPr>
              <p:grpSpPr>
                <a:xfrm>
                  <a:off x="8027799" y="3191534"/>
                  <a:ext cx="982827" cy="1633177"/>
                  <a:chOff x="6052629" y="2701884"/>
                  <a:chExt cx="1246490" cy="2071308"/>
                </a:xfrm>
              </p:grpSpPr>
              <p:grpSp>
                <p:nvGrpSpPr>
                  <p:cNvPr id="15" name="グループ化 14">
                    <a:extLst>
                      <a:ext uri="{FF2B5EF4-FFF2-40B4-BE49-F238E27FC236}">
                        <a16:creationId xmlns:a16="http://schemas.microsoft.com/office/drawing/2014/main" id="{43E8D8A9-DD41-9246-EDC5-45EF92DF25CB}"/>
                      </a:ext>
                    </a:extLst>
                  </p:cNvPr>
                  <p:cNvGrpSpPr/>
                  <p:nvPr/>
                </p:nvGrpSpPr>
                <p:grpSpPr>
                  <a:xfrm>
                    <a:off x="6052629" y="2701884"/>
                    <a:ext cx="1246490" cy="2071308"/>
                    <a:chOff x="6052629" y="2701884"/>
                    <a:chExt cx="1246490" cy="2071308"/>
                  </a:xfrm>
                </p:grpSpPr>
                <p:sp>
                  <p:nvSpPr>
                    <p:cNvPr id="19" name="フリーフォーム: 図形 18">
                      <a:extLst>
                        <a:ext uri="{FF2B5EF4-FFF2-40B4-BE49-F238E27FC236}">
                          <a16:creationId xmlns:a16="http://schemas.microsoft.com/office/drawing/2014/main" id="{AE172D22-5AE4-C97E-F50D-A8EDADB78CCF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6489029" y="2701884"/>
                      <a:ext cx="810090" cy="2068958"/>
                    </a:xfrm>
                    <a:custGeom>
                      <a:avLst/>
                      <a:gdLst>
                        <a:gd name="connsiteX0" fmla="*/ 692908 w 810090"/>
                        <a:gd name="connsiteY0" fmla="*/ 2068958 h 2068958"/>
                        <a:gd name="connsiteX1" fmla="*/ 117182 w 810090"/>
                        <a:gd name="connsiteY1" fmla="*/ 2068958 h 2068958"/>
                        <a:gd name="connsiteX2" fmla="*/ 276060 w 810090"/>
                        <a:gd name="connsiteY2" fmla="*/ 1813037 h 2068958"/>
                        <a:gd name="connsiteX3" fmla="*/ 198012 w 810090"/>
                        <a:gd name="connsiteY3" fmla="*/ 1346255 h 2068958"/>
                        <a:gd name="connsiteX4" fmla="*/ 178580 w 810090"/>
                        <a:gd name="connsiteY4" fmla="*/ 1324643 h 2068958"/>
                        <a:gd name="connsiteX5" fmla="*/ 0 w 810090"/>
                        <a:gd name="connsiteY5" fmla="*/ 636417 h 2068958"/>
                        <a:gd name="connsiteX6" fmla="*/ 118635 w 810090"/>
                        <a:gd name="connsiteY6" fmla="*/ 49537 h 2068958"/>
                        <a:gd name="connsiteX7" fmla="*/ 147936 w 810090"/>
                        <a:gd name="connsiteY7" fmla="*/ 0 h 2068958"/>
                        <a:gd name="connsiteX8" fmla="*/ 662154 w 810090"/>
                        <a:gd name="connsiteY8" fmla="*/ 0 h 2068958"/>
                        <a:gd name="connsiteX9" fmla="*/ 691455 w 810090"/>
                        <a:gd name="connsiteY9" fmla="*/ 49537 h 2068958"/>
                        <a:gd name="connsiteX10" fmla="*/ 810090 w 810090"/>
                        <a:gd name="connsiteY10" fmla="*/ 636417 h 2068958"/>
                        <a:gd name="connsiteX11" fmla="*/ 631509 w 810090"/>
                        <a:gd name="connsiteY11" fmla="*/ 1324643 h 2068958"/>
                        <a:gd name="connsiteX12" fmla="*/ 612079 w 810090"/>
                        <a:gd name="connsiteY12" fmla="*/ 1346254 h 2068958"/>
                        <a:gd name="connsiteX13" fmla="*/ 534031 w 810090"/>
                        <a:gd name="connsiteY13" fmla="*/ 1813038 h 20689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810090" h="2068958">
                          <a:moveTo>
                            <a:pt x="692908" y="2068958"/>
                          </a:moveTo>
                          <a:lnTo>
                            <a:pt x="117182" y="2068958"/>
                          </a:lnTo>
                          <a:lnTo>
                            <a:pt x="276060" y="1813037"/>
                          </a:lnTo>
                          <a:lnTo>
                            <a:pt x="198012" y="1346255"/>
                          </a:lnTo>
                          <a:lnTo>
                            <a:pt x="178580" y="1324643"/>
                          </a:lnTo>
                          <a:cubicBezTo>
                            <a:pt x="70838" y="1175491"/>
                            <a:pt x="0" y="922905"/>
                            <a:pt x="0" y="636417"/>
                          </a:cubicBezTo>
                          <a:cubicBezTo>
                            <a:pt x="0" y="407226"/>
                            <a:pt x="45336" y="199733"/>
                            <a:pt x="118635" y="49537"/>
                          </a:cubicBezTo>
                          <a:lnTo>
                            <a:pt x="147936" y="0"/>
                          </a:lnTo>
                          <a:lnTo>
                            <a:pt x="662154" y="0"/>
                          </a:lnTo>
                          <a:lnTo>
                            <a:pt x="691455" y="49537"/>
                          </a:lnTo>
                          <a:cubicBezTo>
                            <a:pt x="764753" y="199733"/>
                            <a:pt x="810090" y="407226"/>
                            <a:pt x="810090" y="636417"/>
                          </a:cubicBezTo>
                          <a:cubicBezTo>
                            <a:pt x="810090" y="922905"/>
                            <a:pt x="739252" y="1175491"/>
                            <a:pt x="631509" y="1324643"/>
                          </a:cubicBezTo>
                          <a:lnTo>
                            <a:pt x="612079" y="1346254"/>
                          </a:lnTo>
                          <a:lnTo>
                            <a:pt x="534031" y="1813038"/>
                          </a:lnTo>
                          <a:close/>
                        </a:path>
                      </a:pathLst>
                    </a:custGeom>
                    <a:solidFill>
                      <a:schemeClr val="tx2">
                        <a:lumMod val="65000"/>
                        <a:lumOff val="35000"/>
                      </a:schemeClr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" name="台形 19">
                      <a:extLst>
                        <a:ext uri="{FF2B5EF4-FFF2-40B4-BE49-F238E27FC236}">
                          <a16:creationId xmlns:a16="http://schemas.microsoft.com/office/drawing/2014/main" id="{EB1BCA19-432E-97C1-6D05-D797C6362A5E}"/>
                        </a:ext>
                      </a:extLst>
                    </p:cNvPr>
                    <p:cNvSpPr/>
                    <p:nvPr/>
                  </p:nvSpPr>
                  <p:spPr bwMode="auto">
                    <a:xfrm rot="10800000" flipV="1">
                      <a:off x="6278095" y="4644135"/>
                      <a:ext cx="269149" cy="129057"/>
                    </a:xfrm>
                    <a:prstGeom prst="trapezoid">
                      <a:avLst>
                        <a:gd name="adj" fmla="val 37129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1" name="台形 20">
                      <a:extLst>
                        <a:ext uri="{FF2B5EF4-FFF2-40B4-BE49-F238E27FC236}">
                          <a16:creationId xmlns:a16="http://schemas.microsoft.com/office/drawing/2014/main" id="{2E20A501-A592-501C-9ACE-36AC19A0F624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6052629" y="4298060"/>
                      <a:ext cx="720080" cy="405046"/>
                    </a:xfrm>
                    <a:prstGeom prst="trapezoid">
                      <a:avLst>
                        <a:gd name="adj" fmla="val 51041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16" name="フリーフォーム: 図形 15">
                    <a:extLst>
                      <a:ext uri="{FF2B5EF4-FFF2-40B4-BE49-F238E27FC236}">
                        <a16:creationId xmlns:a16="http://schemas.microsoft.com/office/drawing/2014/main" id="{0455A2F1-7C3D-95AE-2384-6C86FD949EBA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6894073" y="3552618"/>
                    <a:ext cx="303756" cy="303756"/>
                  </a:xfrm>
                  <a:custGeom>
                    <a:avLst/>
                    <a:gdLst>
                      <a:gd name="connsiteX0" fmla="*/ 524769 w 968414"/>
                      <a:gd name="connsiteY0" fmla="*/ 968413 h 968413"/>
                      <a:gd name="connsiteX1" fmla="*/ 513625 w 968414"/>
                      <a:gd name="connsiteY1" fmla="*/ 845753 h 968413"/>
                      <a:gd name="connsiteX2" fmla="*/ 484207 w 968414"/>
                      <a:gd name="connsiteY2" fmla="*/ 790201 h 968413"/>
                      <a:gd name="connsiteX3" fmla="*/ 454789 w 968414"/>
                      <a:gd name="connsiteY3" fmla="*/ 845753 h 968413"/>
                      <a:gd name="connsiteX4" fmla="*/ 443645 w 968414"/>
                      <a:gd name="connsiteY4" fmla="*/ 968413 h 968413"/>
                      <a:gd name="connsiteX5" fmla="*/ 440412 w 968414"/>
                      <a:gd name="connsiteY5" fmla="*/ 967239 h 968413"/>
                      <a:gd name="connsiteX6" fmla="*/ 371694 w 968414"/>
                      <a:gd name="connsiteY6" fmla="*/ 780631 h 968413"/>
                      <a:gd name="connsiteX7" fmla="*/ 375508 w 968414"/>
                      <a:gd name="connsiteY7" fmla="*/ 746627 h 968413"/>
                      <a:gd name="connsiteX8" fmla="*/ 354162 w 968414"/>
                      <a:gd name="connsiteY8" fmla="*/ 773366 h 968413"/>
                      <a:gd name="connsiteX9" fmla="*/ 173619 w 968414"/>
                      <a:gd name="connsiteY9" fmla="*/ 856727 h 968413"/>
                      <a:gd name="connsiteX10" fmla="*/ 170503 w 968414"/>
                      <a:gd name="connsiteY10" fmla="*/ 855271 h 968413"/>
                      <a:gd name="connsiteX11" fmla="*/ 249357 w 968414"/>
                      <a:gd name="connsiteY11" fmla="*/ 760657 h 968413"/>
                      <a:gd name="connsiteX12" fmla="*/ 267836 w 968414"/>
                      <a:gd name="connsiteY12" fmla="*/ 700574 h 968413"/>
                      <a:gd name="connsiteX13" fmla="*/ 207753 w 968414"/>
                      <a:gd name="connsiteY13" fmla="*/ 719054 h 968413"/>
                      <a:gd name="connsiteX14" fmla="*/ 113140 w 968414"/>
                      <a:gd name="connsiteY14" fmla="*/ 797908 h 968413"/>
                      <a:gd name="connsiteX15" fmla="*/ 111684 w 968414"/>
                      <a:gd name="connsiteY15" fmla="*/ 794791 h 968413"/>
                      <a:gd name="connsiteX16" fmla="*/ 195045 w 968414"/>
                      <a:gd name="connsiteY16" fmla="*/ 614249 h 968413"/>
                      <a:gd name="connsiteX17" fmla="*/ 221779 w 968414"/>
                      <a:gd name="connsiteY17" fmla="*/ 592906 h 968413"/>
                      <a:gd name="connsiteX18" fmla="*/ 187782 w 968414"/>
                      <a:gd name="connsiteY18" fmla="*/ 596720 h 968413"/>
                      <a:gd name="connsiteX19" fmla="*/ 1174 w 968414"/>
                      <a:gd name="connsiteY19" fmla="*/ 528002 h 968413"/>
                      <a:gd name="connsiteX20" fmla="*/ 0 w 968414"/>
                      <a:gd name="connsiteY20" fmla="*/ 524769 h 968413"/>
                      <a:gd name="connsiteX21" fmla="*/ 122660 w 968414"/>
                      <a:gd name="connsiteY21" fmla="*/ 513625 h 968413"/>
                      <a:gd name="connsiteX22" fmla="*/ 178212 w 968414"/>
                      <a:gd name="connsiteY22" fmla="*/ 484207 h 968413"/>
                      <a:gd name="connsiteX23" fmla="*/ 122660 w 968414"/>
                      <a:gd name="connsiteY23" fmla="*/ 454789 h 968413"/>
                      <a:gd name="connsiteX24" fmla="*/ 0 w 968414"/>
                      <a:gd name="connsiteY24" fmla="*/ 443645 h 968413"/>
                      <a:gd name="connsiteX25" fmla="*/ 1174 w 968414"/>
                      <a:gd name="connsiteY25" fmla="*/ 440412 h 968413"/>
                      <a:gd name="connsiteX26" fmla="*/ 187782 w 968414"/>
                      <a:gd name="connsiteY26" fmla="*/ 371694 h 968413"/>
                      <a:gd name="connsiteX27" fmla="*/ 221788 w 968414"/>
                      <a:gd name="connsiteY27" fmla="*/ 375508 h 968413"/>
                      <a:gd name="connsiteX28" fmla="*/ 195045 w 968414"/>
                      <a:gd name="connsiteY28" fmla="*/ 354159 h 968413"/>
                      <a:gd name="connsiteX29" fmla="*/ 111684 w 968414"/>
                      <a:gd name="connsiteY29" fmla="*/ 173616 h 968413"/>
                      <a:gd name="connsiteX30" fmla="*/ 113140 w 968414"/>
                      <a:gd name="connsiteY30" fmla="*/ 170500 h 968413"/>
                      <a:gd name="connsiteX31" fmla="*/ 207753 w 968414"/>
                      <a:gd name="connsiteY31" fmla="*/ 249353 h 968413"/>
                      <a:gd name="connsiteX32" fmla="*/ 267836 w 968414"/>
                      <a:gd name="connsiteY32" fmla="*/ 267833 h 968413"/>
                      <a:gd name="connsiteX33" fmla="*/ 249357 w 968414"/>
                      <a:gd name="connsiteY33" fmla="*/ 207750 h 968413"/>
                      <a:gd name="connsiteX34" fmla="*/ 170503 w 968414"/>
                      <a:gd name="connsiteY34" fmla="*/ 113136 h 968413"/>
                      <a:gd name="connsiteX35" fmla="*/ 173619 w 968414"/>
                      <a:gd name="connsiteY35" fmla="*/ 111680 h 968413"/>
                      <a:gd name="connsiteX36" fmla="*/ 354162 w 968414"/>
                      <a:gd name="connsiteY36" fmla="*/ 195041 h 968413"/>
                      <a:gd name="connsiteX37" fmla="*/ 375507 w 968414"/>
                      <a:gd name="connsiteY37" fmla="*/ 221779 h 968413"/>
                      <a:gd name="connsiteX38" fmla="*/ 371694 w 968414"/>
                      <a:gd name="connsiteY38" fmla="*/ 187782 h 968413"/>
                      <a:gd name="connsiteX39" fmla="*/ 440412 w 968414"/>
                      <a:gd name="connsiteY39" fmla="*/ 1174 h 968413"/>
                      <a:gd name="connsiteX40" fmla="*/ 443645 w 968414"/>
                      <a:gd name="connsiteY40" fmla="*/ 0 h 968413"/>
                      <a:gd name="connsiteX41" fmla="*/ 454789 w 968414"/>
                      <a:gd name="connsiteY41" fmla="*/ 122660 h 968413"/>
                      <a:gd name="connsiteX42" fmla="*/ 484207 w 968414"/>
                      <a:gd name="connsiteY42" fmla="*/ 178212 h 968413"/>
                      <a:gd name="connsiteX43" fmla="*/ 513625 w 968414"/>
                      <a:gd name="connsiteY43" fmla="*/ 122660 h 968413"/>
                      <a:gd name="connsiteX44" fmla="*/ 524769 w 968414"/>
                      <a:gd name="connsiteY44" fmla="*/ 0 h 968413"/>
                      <a:gd name="connsiteX45" fmla="*/ 528002 w 968414"/>
                      <a:gd name="connsiteY45" fmla="*/ 1174 h 968413"/>
                      <a:gd name="connsiteX46" fmla="*/ 596720 w 968414"/>
                      <a:gd name="connsiteY46" fmla="*/ 187782 h 968413"/>
                      <a:gd name="connsiteX47" fmla="*/ 592907 w 968414"/>
                      <a:gd name="connsiteY47" fmla="*/ 221779 h 968413"/>
                      <a:gd name="connsiteX48" fmla="*/ 614252 w 968414"/>
                      <a:gd name="connsiteY48" fmla="*/ 195041 h 968413"/>
                      <a:gd name="connsiteX49" fmla="*/ 794795 w 968414"/>
                      <a:gd name="connsiteY49" fmla="*/ 111680 h 968413"/>
                      <a:gd name="connsiteX50" fmla="*/ 797911 w 968414"/>
                      <a:gd name="connsiteY50" fmla="*/ 113136 h 968413"/>
                      <a:gd name="connsiteX51" fmla="*/ 719058 w 968414"/>
                      <a:gd name="connsiteY51" fmla="*/ 207750 h 968413"/>
                      <a:gd name="connsiteX52" fmla="*/ 700578 w 968414"/>
                      <a:gd name="connsiteY52" fmla="*/ 267833 h 968413"/>
                      <a:gd name="connsiteX53" fmla="*/ 760661 w 968414"/>
                      <a:gd name="connsiteY53" fmla="*/ 249353 h 968413"/>
                      <a:gd name="connsiteX54" fmla="*/ 855275 w 968414"/>
                      <a:gd name="connsiteY54" fmla="*/ 170500 h 968413"/>
                      <a:gd name="connsiteX55" fmla="*/ 856731 w 968414"/>
                      <a:gd name="connsiteY55" fmla="*/ 173616 h 968413"/>
                      <a:gd name="connsiteX56" fmla="*/ 773370 w 968414"/>
                      <a:gd name="connsiteY56" fmla="*/ 354159 h 968413"/>
                      <a:gd name="connsiteX57" fmla="*/ 746626 w 968414"/>
                      <a:gd name="connsiteY57" fmla="*/ 375508 h 968413"/>
                      <a:gd name="connsiteX58" fmla="*/ 780632 w 968414"/>
                      <a:gd name="connsiteY58" fmla="*/ 371694 h 968413"/>
                      <a:gd name="connsiteX59" fmla="*/ 967240 w 968414"/>
                      <a:gd name="connsiteY59" fmla="*/ 440412 h 968413"/>
                      <a:gd name="connsiteX60" fmla="*/ 968414 w 968414"/>
                      <a:gd name="connsiteY60" fmla="*/ 443645 h 968413"/>
                      <a:gd name="connsiteX61" fmla="*/ 845754 w 968414"/>
                      <a:gd name="connsiteY61" fmla="*/ 454789 h 968413"/>
                      <a:gd name="connsiteX62" fmla="*/ 790202 w 968414"/>
                      <a:gd name="connsiteY62" fmla="*/ 484207 h 968413"/>
                      <a:gd name="connsiteX63" fmla="*/ 845754 w 968414"/>
                      <a:gd name="connsiteY63" fmla="*/ 513625 h 968413"/>
                      <a:gd name="connsiteX64" fmla="*/ 968414 w 968414"/>
                      <a:gd name="connsiteY64" fmla="*/ 524769 h 968413"/>
                      <a:gd name="connsiteX65" fmla="*/ 967240 w 968414"/>
                      <a:gd name="connsiteY65" fmla="*/ 528002 h 968413"/>
                      <a:gd name="connsiteX66" fmla="*/ 780632 w 968414"/>
                      <a:gd name="connsiteY66" fmla="*/ 596720 h 968413"/>
                      <a:gd name="connsiteX67" fmla="*/ 746635 w 968414"/>
                      <a:gd name="connsiteY67" fmla="*/ 592906 h 968413"/>
                      <a:gd name="connsiteX68" fmla="*/ 773370 w 968414"/>
                      <a:gd name="connsiteY68" fmla="*/ 614249 h 968413"/>
                      <a:gd name="connsiteX69" fmla="*/ 856731 w 968414"/>
                      <a:gd name="connsiteY69" fmla="*/ 794791 h 968413"/>
                      <a:gd name="connsiteX70" fmla="*/ 855275 w 968414"/>
                      <a:gd name="connsiteY70" fmla="*/ 797908 h 968413"/>
                      <a:gd name="connsiteX71" fmla="*/ 760661 w 968414"/>
                      <a:gd name="connsiteY71" fmla="*/ 719054 h 968413"/>
                      <a:gd name="connsiteX72" fmla="*/ 700578 w 968414"/>
                      <a:gd name="connsiteY72" fmla="*/ 700574 h 968413"/>
                      <a:gd name="connsiteX73" fmla="*/ 719058 w 968414"/>
                      <a:gd name="connsiteY73" fmla="*/ 760657 h 968413"/>
                      <a:gd name="connsiteX74" fmla="*/ 797911 w 968414"/>
                      <a:gd name="connsiteY74" fmla="*/ 855271 h 968413"/>
                      <a:gd name="connsiteX75" fmla="*/ 794795 w 968414"/>
                      <a:gd name="connsiteY75" fmla="*/ 856727 h 968413"/>
                      <a:gd name="connsiteX76" fmla="*/ 614252 w 968414"/>
                      <a:gd name="connsiteY76" fmla="*/ 773366 h 968413"/>
                      <a:gd name="connsiteX77" fmla="*/ 592906 w 968414"/>
                      <a:gd name="connsiteY77" fmla="*/ 746627 h 968413"/>
                      <a:gd name="connsiteX78" fmla="*/ 596720 w 968414"/>
                      <a:gd name="connsiteY78" fmla="*/ 780631 h 968413"/>
                      <a:gd name="connsiteX79" fmla="*/ 528002 w 968414"/>
                      <a:gd name="connsiteY79" fmla="*/ 967239 h 9684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968414" h="968413">
                        <a:moveTo>
                          <a:pt x="524769" y="968413"/>
                        </a:moveTo>
                        <a:lnTo>
                          <a:pt x="513625" y="845753"/>
                        </a:lnTo>
                        <a:cubicBezTo>
                          <a:pt x="506096" y="811430"/>
                          <a:pt x="495695" y="790201"/>
                          <a:pt x="484207" y="790201"/>
                        </a:cubicBezTo>
                        <a:cubicBezTo>
                          <a:pt x="472719" y="790201"/>
                          <a:pt x="462318" y="811430"/>
                          <a:pt x="454789" y="845753"/>
                        </a:cubicBezTo>
                        <a:lnTo>
                          <a:pt x="443645" y="968413"/>
                        </a:lnTo>
                        <a:lnTo>
                          <a:pt x="440412" y="967239"/>
                        </a:lnTo>
                        <a:cubicBezTo>
                          <a:pt x="400029" y="936494"/>
                          <a:pt x="371694" y="864518"/>
                          <a:pt x="371694" y="780631"/>
                        </a:cubicBezTo>
                        <a:lnTo>
                          <a:pt x="375508" y="746627"/>
                        </a:lnTo>
                        <a:lnTo>
                          <a:pt x="354162" y="773366"/>
                        </a:lnTo>
                        <a:cubicBezTo>
                          <a:pt x="294845" y="832683"/>
                          <a:pt x="223914" y="863542"/>
                          <a:pt x="173619" y="856727"/>
                        </a:cubicBezTo>
                        <a:lnTo>
                          <a:pt x="170503" y="855271"/>
                        </a:lnTo>
                        <a:lnTo>
                          <a:pt x="249357" y="760657"/>
                        </a:lnTo>
                        <a:cubicBezTo>
                          <a:pt x="268303" y="731063"/>
                          <a:pt x="275959" y="708698"/>
                          <a:pt x="267836" y="700574"/>
                        </a:cubicBezTo>
                        <a:cubicBezTo>
                          <a:pt x="259713" y="692451"/>
                          <a:pt x="237347" y="700108"/>
                          <a:pt x="207753" y="719054"/>
                        </a:cubicBezTo>
                        <a:lnTo>
                          <a:pt x="113140" y="797908"/>
                        </a:lnTo>
                        <a:lnTo>
                          <a:pt x="111684" y="794791"/>
                        </a:lnTo>
                        <a:cubicBezTo>
                          <a:pt x="104869" y="744496"/>
                          <a:pt x="135727" y="673566"/>
                          <a:pt x="195045" y="614249"/>
                        </a:cubicBezTo>
                        <a:lnTo>
                          <a:pt x="221779" y="592906"/>
                        </a:lnTo>
                        <a:lnTo>
                          <a:pt x="187782" y="596720"/>
                        </a:lnTo>
                        <a:cubicBezTo>
                          <a:pt x="103896" y="596720"/>
                          <a:pt x="31920" y="568385"/>
                          <a:pt x="1174" y="528002"/>
                        </a:cubicBezTo>
                        <a:lnTo>
                          <a:pt x="0" y="524769"/>
                        </a:lnTo>
                        <a:lnTo>
                          <a:pt x="122660" y="513625"/>
                        </a:lnTo>
                        <a:cubicBezTo>
                          <a:pt x="156984" y="506096"/>
                          <a:pt x="178212" y="495695"/>
                          <a:pt x="178212" y="484207"/>
                        </a:cubicBezTo>
                        <a:cubicBezTo>
                          <a:pt x="178212" y="472719"/>
                          <a:pt x="156984" y="462318"/>
                          <a:pt x="122660" y="454789"/>
                        </a:cubicBezTo>
                        <a:lnTo>
                          <a:pt x="0" y="443645"/>
                        </a:lnTo>
                        <a:lnTo>
                          <a:pt x="1174" y="440412"/>
                        </a:lnTo>
                        <a:cubicBezTo>
                          <a:pt x="31920" y="400029"/>
                          <a:pt x="103896" y="371694"/>
                          <a:pt x="187782" y="371694"/>
                        </a:cubicBezTo>
                        <a:lnTo>
                          <a:pt x="221788" y="375508"/>
                        </a:lnTo>
                        <a:lnTo>
                          <a:pt x="195045" y="354159"/>
                        </a:lnTo>
                        <a:cubicBezTo>
                          <a:pt x="135727" y="294841"/>
                          <a:pt x="104869" y="223911"/>
                          <a:pt x="111684" y="173616"/>
                        </a:cubicBezTo>
                        <a:lnTo>
                          <a:pt x="113140" y="170500"/>
                        </a:lnTo>
                        <a:lnTo>
                          <a:pt x="207753" y="249353"/>
                        </a:lnTo>
                        <a:cubicBezTo>
                          <a:pt x="237347" y="268300"/>
                          <a:pt x="259713" y="275956"/>
                          <a:pt x="267836" y="267833"/>
                        </a:cubicBezTo>
                        <a:cubicBezTo>
                          <a:pt x="275959" y="259710"/>
                          <a:pt x="268303" y="237344"/>
                          <a:pt x="249357" y="207750"/>
                        </a:cubicBezTo>
                        <a:lnTo>
                          <a:pt x="170503" y="113136"/>
                        </a:lnTo>
                        <a:lnTo>
                          <a:pt x="173619" y="111680"/>
                        </a:lnTo>
                        <a:cubicBezTo>
                          <a:pt x="223914" y="104865"/>
                          <a:pt x="294845" y="135724"/>
                          <a:pt x="354162" y="195041"/>
                        </a:cubicBezTo>
                        <a:lnTo>
                          <a:pt x="375507" y="221779"/>
                        </a:lnTo>
                        <a:lnTo>
                          <a:pt x="371694" y="187782"/>
                        </a:lnTo>
                        <a:cubicBezTo>
                          <a:pt x="371694" y="103895"/>
                          <a:pt x="400029" y="31919"/>
                          <a:pt x="440412" y="1174"/>
                        </a:cubicBezTo>
                        <a:lnTo>
                          <a:pt x="443645" y="0"/>
                        </a:lnTo>
                        <a:lnTo>
                          <a:pt x="454789" y="122660"/>
                        </a:lnTo>
                        <a:cubicBezTo>
                          <a:pt x="462318" y="156983"/>
                          <a:pt x="472719" y="178212"/>
                          <a:pt x="484207" y="178212"/>
                        </a:cubicBezTo>
                        <a:cubicBezTo>
                          <a:pt x="495695" y="178212"/>
                          <a:pt x="506096" y="156983"/>
                          <a:pt x="513625" y="122660"/>
                        </a:cubicBezTo>
                        <a:lnTo>
                          <a:pt x="524769" y="0"/>
                        </a:lnTo>
                        <a:lnTo>
                          <a:pt x="528002" y="1174"/>
                        </a:lnTo>
                        <a:cubicBezTo>
                          <a:pt x="568385" y="31919"/>
                          <a:pt x="596720" y="103895"/>
                          <a:pt x="596720" y="187782"/>
                        </a:cubicBezTo>
                        <a:lnTo>
                          <a:pt x="592907" y="221779"/>
                        </a:lnTo>
                        <a:lnTo>
                          <a:pt x="614252" y="195041"/>
                        </a:lnTo>
                        <a:cubicBezTo>
                          <a:pt x="673569" y="135724"/>
                          <a:pt x="744500" y="104865"/>
                          <a:pt x="794795" y="111680"/>
                        </a:cubicBezTo>
                        <a:lnTo>
                          <a:pt x="797911" y="113136"/>
                        </a:lnTo>
                        <a:lnTo>
                          <a:pt x="719058" y="207750"/>
                        </a:lnTo>
                        <a:cubicBezTo>
                          <a:pt x="700111" y="237344"/>
                          <a:pt x="692455" y="259710"/>
                          <a:pt x="700578" y="267833"/>
                        </a:cubicBezTo>
                        <a:cubicBezTo>
                          <a:pt x="708701" y="275956"/>
                          <a:pt x="731067" y="268300"/>
                          <a:pt x="760661" y="249353"/>
                        </a:cubicBezTo>
                        <a:lnTo>
                          <a:pt x="855275" y="170500"/>
                        </a:lnTo>
                        <a:lnTo>
                          <a:pt x="856731" y="173616"/>
                        </a:lnTo>
                        <a:cubicBezTo>
                          <a:pt x="863546" y="223911"/>
                          <a:pt x="832687" y="294841"/>
                          <a:pt x="773370" y="354159"/>
                        </a:cubicBezTo>
                        <a:lnTo>
                          <a:pt x="746626" y="375508"/>
                        </a:lnTo>
                        <a:lnTo>
                          <a:pt x="780632" y="371694"/>
                        </a:lnTo>
                        <a:cubicBezTo>
                          <a:pt x="864519" y="371694"/>
                          <a:pt x="936495" y="400029"/>
                          <a:pt x="967240" y="440412"/>
                        </a:cubicBezTo>
                        <a:lnTo>
                          <a:pt x="968414" y="443645"/>
                        </a:lnTo>
                        <a:lnTo>
                          <a:pt x="845754" y="454789"/>
                        </a:lnTo>
                        <a:cubicBezTo>
                          <a:pt x="811431" y="462318"/>
                          <a:pt x="790202" y="472719"/>
                          <a:pt x="790202" y="484207"/>
                        </a:cubicBezTo>
                        <a:cubicBezTo>
                          <a:pt x="790202" y="495695"/>
                          <a:pt x="811431" y="506096"/>
                          <a:pt x="845754" y="513625"/>
                        </a:cubicBezTo>
                        <a:lnTo>
                          <a:pt x="968414" y="524769"/>
                        </a:lnTo>
                        <a:lnTo>
                          <a:pt x="967240" y="528002"/>
                        </a:lnTo>
                        <a:cubicBezTo>
                          <a:pt x="936495" y="568385"/>
                          <a:pt x="864519" y="596720"/>
                          <a:pt x="780632" y="596720"/>
                        </a:cubicBezTo>
                        <a:lnTo>
                          <a:pt x="746635" y="592906"/>
                        </a:lnTo>
                        <a:lnTo>
                          <a:pt x="773370" y="614249"/>
                        </a:lnTo>
                        <a:cubicBezTo>
                          <a:pt x="832687" y="673566"/>
                          <a:pt x="863546" y="744496"/>
                          <a:pt x="856731" y="794791"/>
                        </a:cubicBezTo>
                        <a:lnTo>
                          <a:pt x="855275" y="797908"/>
                        </a:lnTo>
                        <a:lnTo>
                          <a:pt x="760661" y="719054"/>
                        </a:lnTo>
                        <a:cubicBezTo>
                          <a:pt x="731067" y="700108"/>
                          <a:pt x="708701" y="692451"/>
                          <a:pt x="700578" y="700574"/>
                        </a:cubicBezTo>
                        <a:cubicBezTo>
                          <a:pt x="692455" y="708698"/>
                          <a:pt x="700111" y="731063"/>
                          <a:pt x="719058" y="760657"/>
                        </a:cubicBezTo>
                        <a:lnTo>
                          <a:pt x="797911" y="855271"/>
                        </a:lnTo>
                        <a:lnTo>
                          <a:pt x="794795" y="856727"/>
                        </a:lnTo>
                        <a:cubicBezTo>
                          <a:pt x="744500" y="863542"/>
                          <a:pt x="673569" y="832683"/>
                          <a:pt x="614252" y="773366"/>
                        </a:cubicBezTo>
                        <a:lnTo>
                          <a:pt x="592906" y="746627"/>
                        </a:lnTo>
                        <a:lnTo>
                          <a:pt x="596720" y="780631"/>
                        </a:lnTo>
                        <a:cubicBezTo>
                          <a:pt x="596720" y="864518"/>
                          <a:pt x="568385" y="936494"/>
                          <a:pt x="528002" y="967239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85000"/>
                      <a:lumOff val="1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" name="フリーフォーム: 図形 16">
                    <a:extLst>
                      <a:ext uri="{FF2B5EF4-FFF2-40B4-BE49-F238E27FC236}">
                        <a16:creationId xmlns:a16="http://schemas.microsoft.com/office/drawing/2014/main" id="{07FB7CEA-F735-4EB3-BA9F-B2EDDF49D43F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6545081" y="3892551"/>
                    <a:ext cx="303756" cy="303756"/>
                  </a:xfrm>
                  <a:custGeom>
                    <a:avLst/>
                    <a:gdLst>
                      <a:gd name="connsiteX0" fmla="*/ 524769 w 968414"/>
                      <a:gd name="connsiteY0" fmla="*/ 968413 h 968413"/>
                      <a:gd name="connsiteX1" fmla="*/ 513625 w 968414"/>
                      <a:gd name="connsiteY1" fmla="*/ 845753 h 968413"/>
                      <a:gd name="connsiteX2" fmla="*/ 484207 w 968414"/>
                      <a:gd name="connsiteY2" fmla="*/ 790201 h 968413"/>
                      <a:gd name="connsiteX3" fmla="*/ 454789 w 968414"/>
                      <a:gd name="connsiteY3" fmla="*/ 845753 h 968413"/>
                      <a:gd name="connsiteX4" fmla="*/ 443645 w 968414"/>
                      <a:gd name="connsiteY4" fmla="*/ 968413 h 968413"/>
                      <a:gd name="connsiteX5" fmla="*/ 440412 w 968414"/>
                      <a:gd name="connsiteY5" fmla="*/ 967239 h 968413"/>
                      <a:gd name="connsiteX6" fmla="*/ 371694 w 968414"/>
                      <a:gd name="connsiteY6" fmla="*/ 780631 h 968413"/>
                      <a:gd name="connsiteX7" fmla="*/ 375508 w 968414"/>
                      <a:gd name="connsiteY7" fmla="*/ 746627 h 968413"/>
                      <a:gd name="connsiteX8" fmla="*/ 354162 w 968414"/>
                      <a:gd name="connsiteY8" fmla="*/ 773366 h 968413"/>
                      <a:gd name="connsiteX9" fmla="*/ 173619 w 968414"/>
                      <a:gd name="connsiteY9" fmla="*/ 856727 h 968413"/>
                      <a:gd name="connsiteX10" fmla="*/ 170503 w 968414"/>
                      <a:gd name="connsiteY10" fmla="*/ 855271 h 968413"/>
                      <a:gd name="connsiteX11" fmla="*/ 249357 w 968414"/>
                      <a:gd name="connsiteY11" fmla="*/ 760657 h 968413"/>
                      <a:gd name="connsiteX12" fmla="*/ 267836 w 968414"/>
                      <a:gd name="connsiteY12" fmla="*/ 700574 h 968413"/>
                      <a:gd name="connsiteX13" fmla="*/ 207753 w 968414"/>
                      <a:gd name="connsiteY13" fmla="*/ 719054 h 968413"/>
                      <a:gd name="connsiteX14" fmla="*/ 113140 w 968414"/>
                      <a:gd name="connsiteY14" fmla="*/ 797908 h 968413"/>
                      <a:gd name="connsiteX15" fmla="*/ 111684 w 968414"/>
                      <a:gd name="connsiteY15" fmla="*/ 794791 h 968413"/>
                      <a:gd name="connsiteX16" fmla="*/ 195045 w 968414"/>
                      <a:gd name="connsiteY16" fmla="*/ 614249 h 968413"/>
                      <a:gd name="connsiteX17" fmla="*/ 221779 w 968414"/>
                      <a:gd name="connsiteY17" fmla="*/ 592906 h 968413"/>
                      <a:gd name="connsiteX18" fmla="*/ 187782 w 968414"/>
                      <a:gd name="connsiteY18" fmla="*/ 596720 h 968413"/>
                      <a:gd name="connsiteX19" fmla="*/ 1174 w 968414"/>
                      <a:gd name="connsiteY19" fmla="*/ 528002 h 968413"/>
                      <a:gd name="connsiteX20" fmla="*/ 0 w 968414"/>
                      <a:gd name="connsiteY20" fmla="*/ 524769 h 968413"/>
                      <a:gd name="connsiteX21" fmla="*/ 122660 w 968414"/>
                      <a:gd name="connsiteY21" fmla="*/ 513625 h 968413"/>
                      <a:gd name="connsiteX22" fmla="*/ 178212 w 968414"/>
                      <a:gd name="connsiteY22" fmla="*/ 484207 h 968413"/>
                      <a:gd name="connsiteX23" fmla="*/ 122660 w 968414"/>
                      <a:gd name="connsiteY23" fmla="*/ 454789 h 968413"/>
                      <a:gd name="connsiteX24" fmla="*/ 0 w 968414"/>
                      <a:gd name="connsiteY24" fmla="*/ 443645 h 968413"/>
                      <a:gd name="connsiteX25" fmla="*/ 1174 w 968414"/>
                      <a:gd name="connsiteY25" fmla="*/ 440412 h 968413"/>
                      <a:gd name="connsiteX26" fmla="*/ 187782 w 968414"/>
                      <a:gd name="connsiteY26" fmla="*/ 371694 h 968413"/>
                      <a:gd name="connsiteX27" fmla="*/ 221788 w 968414"/>
                      <a:gd name="connsiteY27" fmla="*/ 375508 h 968413"/>
                      <a:gd name="connsiteX28" fmla="*/ 195045 w 968414"/>
                      <a:gd name="connsiteY28" fmla="*/ 354159 h 968413"/>
                      <a:gd name="connsiteX29" fmla="*/ 111684 w 968414"/>
                      <a:gd name="connsiteY29" fmla="*/ 173616 h 968413"/>
                      <a:gd name="connsiteX30" fmla="*/ 113140 w 968414"/>
                      <a:gd name="connsiteY30" fmla="*/ 170500 h 968413"/>
                      <a:gd name="connsiteX31" fmla="*/ 207753 w 968414"/>
                      <a:gd name="connsiteY31" fmla="*/ 249353 h 968413"/>
                      <a:gd name="connsiteX32" fmla="*/ 267836 w 968414"/>
                      <a:gd name="connsiteY32" fmla="*/ 267833 h 968413"/>
                      <a:gd name="connsiteX33" fmla="*/ 249357 w 968414"/>
                      <a:gd name="connsiteY33" fmla="*/ 207750 h 968413"/>
                      <a:gd name="connsiteX34" fmla="*/ 170503 w 968414"/>
                      <a:gd name="connsiteY34" fmla="*/ 113136 h 968413"/>
                      <a:gd name="connsiteX35" fmla="*/ 173619 w 968414"/>
                      <a:gd name="connsiteY35" fmla="*/ 111680 h 968413"/>
                      <a:gd name="connsiteX36" fmla="*/ 354162 w 968414"/>
                      <a:gd name="connsiteY36" fmla="*/ 195041 h 968413"/>
                      <a:gd name="connsiteX37" fmla="*/ 375507 w 968414"/>
                      <a:gd name="connsiteY37" fmla="*/ 221779 h 968413"/>
                      <a:gd name="connsiteX38" fmla="*/ 371694 w 968414"/>
                      <a:gd name="connsiteY38" fmla="*/ 187782 h 968413"/>
                      <a:gd name="connsiteX39" fmla="*/ 440412 w 968414"/>
                      <a:gd name="connsiteY39" fmla="*/ 1174 h 968413"/>
                      <a:gd name="connsiteX40" fmla="*/ 443645 w 968414"/>
                      <a:gd name="connsiteY40" fmla="*/ 0 h 968413"/>
                      <a:gd name="connsiteX41" fmla="*/ 454789 w 968414"/>
                      <a:gd name="connsiteY41" fmla="*/ 122660 h 968413"/>
                      <a:gd name="connsiteX42" fmla="*/ 484207 w 968414"/>
                      <a:gd name="connsiteY42" fmla="*/ 178212 h 968413"/>
                      <a:gd name="connsiteX43" fmla="*/ 513625 w 968414"/>
                      <a:gd name="connsiteY43" fmla="*/ 122660 h 968413"/>
                      <a:gd name="connsiteX44" fmla="*/ 524769 w 968414"/>
                      <a:gd name="connsiteY44" fmla="*/ 0 h 968413"/>
                      <a:gd name="connsiteX45" fmla="*/ 528002 w 968414"/>
                      <a:gd name="connsiteY45" fmla="*/ 1174 h 968413"/>
                      <a:gd name="connsiteX46" fmla="*/ 596720 w 968414"/>
                      <a:gd name="connsiteY46" fmla="*/ 187782 h 968413"/>
                      <a:gd name="connsiteX47" fmla="*/ 592907 w 968414"/>
                      <a:gd name="connsiteY47" fmla="*/ 221779 h 968413"/>
                      <a:gd name="connsiteX48" fmla="*/ 614252 w 968414"/>
                      <a:gd name="connsiteY48" fmla="*/ 195041 h 968413"/>
                      <a:gd name="connsiteX49" fmla="*/ 794795 w 968414"/>
                      <a:gd name="connsiteY49" fmla="*/ 111680 h 968413"/>
                      <a:gd name="connsiteX50" fmla="*/ 797911 w 968414"/>
                      <a:gd name="connsiteY50" fmla="*/ 113136 h 968413"/>
                      <a:gd name="connsiteX51" fmla="*/ 719058 w 968414"/>
                      <a:gd name="connsiteY51" fmla="*/ 207750 h 968413"/>
                      <a:gd name="connsiteX52" fmla="*/ 700578 w 968414"/>
                      <a:gd name="connsiteY52" fmla="*/ 267833 h 968413"/>
                      <a:gd name="connsiteX53" fmla="*/ 760661 w 968414"/>
                      <a:gd name="connsiteY53" fmla="*/ 249353 h 968413"/>
                      <a:gd name="connsiteX54" fmla="*/ 855275 w 968414"/>
                      <a:gd name="connsiteY54" fmla="*/ 170500 h 968413"/>
                      <a:gd name="connsiteX55" fmla="*/ 856731 w 968414"/>
                      <a:gd name="connsiteY55" fmla="*/ 173616 h 968413"/>
                      <a:gd name="connsiteX56" fmla="*/ 773370 w 968414"/>
                      <a:gd name="connsiteY56" fmla="*/ 354159 h 968413"/>
                      <a:gd name="connsiteX57" fmla="*/ 746626 w 968414"/>
                      <a:gd name="connsiteY57" fmla="*/ 375508 h 968413"/>
                      <a:gd name="connsiteX58" fmla="*/ 780632 w 968414"/>
                      <a:gd name="connsiteY58" fmla="*/ 371694 h 968413"/>
                      <a:gd name="connsiteX59" fmla="*/ 967240 w 968414"/>
                      <a:gd name="connsiteY59" fmla="*/ 440412 h 968413"/>
                      <a:gd name="connsiteX60" fmla="*/ 968414 w 968414"/>
                      <a:gd name="connsiteY60" fmla="*/ 443645 h 968413"/>
                      <a:gd name="connsiteX61" fmla="*/ 845754 w 968414"/>
                      <a:gd name="connsiteY61" fmla="*/ 454789 h 968413"/>
                      <a:gd name="connsiteX62" fmla="*/ 790202 w 968414"/>
                      <a:gd name="connsiteY62" fmla="*/ 484207 h 968413"/>
                      <a:gd name="connsiteX63" fmla="*/ 845754 w 968414"/>
                      <a:gd name="connsiteY63" fmla="*/ 513625 h 968413"/>
                      <a:gd name="connsiteX64" fmla="*/ 968414 w 968414"/>
                      <a:gd name="connsiteY64" fmla="*/ 524769 h 968413"/>
                      <a:gd name="connsiteX65" fmla="*/ 967240 w 968414"/>
                      <a:gd name="connsiteY65" fmla="*/ 528002 h 968413"/>
                      <a:gd name="connsiteX66" fmla="*/ 780632 w 968414"/>
                      <a:gd name="connsiteY66" fmla="*/ 596720 h 968413"/>
                      <a:gd name="connsiteX67" fmla="*/ 746635 w 968414"/>
                      <a:gd name="connsiteY67" fmla="*/ 592906 h 968413"/>
                      <a:gd name="connsiteX68" fmla="*/ 773370 w 968414"/>
                      <a:gd name="connsiteY68" fmla="*/ 614249 h 968413"/>
                      <a:gd name="connsiteX69" fmla="*/ 856731 w 968414"/>
                      <a:gd name="connsiteY69" fmla="*/ 794791 h 968413"/>
                      <a:gd name="connsiteX70" fmla="*/ 855275 w 968414"/>
                      <a:gd name="connsiteY70" fmla="*/ 797908 h 968413"/>
                      <a:gd name="connsiteX71" fmla="*/ 760661 w 968414"/>
                      <a:gd name="connsiteY71" fmla="*/ 719054 h 968413"/>
                      <a:gd name="connsiteX72" fmla="*/ 700578 w 968414"/>
                      <a:gd name="connsiteY72" fmla="*/ 700574 h 968413"/>
                      <a:gd name="connsiteX73" fmla="*/ 719058 w 968414"/>
                      <a:gd name="connsiteY73" fmla="*/ 760657 h 968413"/>
                      <a:gd name="connsiteX74" fmla="*/ 797911 w 968414"/>
                      <a:gd name="connsiteY74" fmla="*/ 855271 h 968413"/>
                      <a:gd name="connsiteX75" fmla="*/ 794795 w 968414"/>
                      <a:gd name="connsiteY75" fmla="*/ 856727 h 968413"/>
                      <a:gd name="connsiteX76" fmla="*/ 614252 w 968414"/>
                      <a:gd name="connsiteY76" fmla="*/ 773366 h 968413"/>
                      <a:gd name="connsiteX77" fmla="*/ 592906 w 968414"/>
                      <a:gd name="connsiteY77" fmla="*/ 746627 h 968413"/>
                      <a:gd name="connsiteX78" fmla="*/ 596720 w 968414"/>
                      <a:gd name="connsiteY78" fmla="*/ 780631 h 968413"/>
                      <a:gd name="connsiteX79" fmla="*/ 528002 w 968414"/>
                      <a:gd name="connsiteY79" fmla="*/ 967239 h 9684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968414" h="968413">
                        <a:moveTo>
                          <a:pt x="524769" y="968413"/>
                        </a:moveTo>
                        <a:lnTo>
                          <a:pt x="513625" y="845753"/>
                        </a:lnTo>
                        <a:cubicBezTo>
                          <a:pt x="506096" y="811430"/>
                          <a:pt x="495695" y="790201"/>
                          <a:pt x="484207" y="790201"/>
                        </a:cubicBezTo>
                        <a:cubicBezTo>
                          <a:pt x="472719" y="790201"/>
                          <a:pt x="462318" y="811430"/>
                          <a:pt x="454789" y="845753"/>
                        </a:cubicBezTo>
                        <a:lnTo>
                          <a:pt x="443645" y="968413"/>
                        </a:lnTo>
                        <a:lnTo>
                          <a:pt x="440412" y="967239"/>
                        </a:lnTo>
                        <a:cubicBezTo>
                          <a:pt x="400029" y="936494"/>
                          <a:pt x="371694" y="864518"/>
                          <a:pt x="371694" y="780631"/>
                        </a:cubicBezTo>
                        <a:lnTo>
                          <a:pt x="375508" y="746627"/>
                        </a:lnTo>
                        <a:lnTo>
                          <a:pt x="354162" y="773366"/>
                        </a:lnTo>
                        <a:cubicBezTo>
                          <a:pt x="294845" y="832683"/>
                          <a:pt x="223914" y="863542"/>
                          <a:pt x="173619" y="856727"/>
                        </a:cubicBezTo>
                        <a:lnTo>
                          <a:pt x="170503" y="855271"/>
                        </a:lnTo>
                        <a:lnTo>
                          <a:pt x="249357" y="760657"/>
                        </a:lnTo>
                        <a:cubicBezTo>
                          <a:pt x="268303" y="731063"/>
                          <a:pt x="275959" y="708698"/>
                          <a:pt x="267836" y="700574"/>
                        </a:cubicBezTo>
                        <a:cubicBezTo>
                          <a:pt x="259713" y="692451"/>
                          <a:pt x="237347" y="700108"/>
                          <a:pt x="207753" y="719054"/>
                        </a:cubicBezTo>
                        <a:lnTo>
                          <a:pt x="113140" y="797908"/>
                        </a:lnTo>
                        <a:lnTo>
                          <a:pt x="111684" y="794791"/>
                        </a:lnTo>
                        <a:cubicBezTo>
                          <a:pt x="104869" y="744496"/>
                          <a:pt x="135727" y="673566"/>
                          <a:pt x="195045" y="614249"/>
                        </a:cubicBezTo>
                        <a:lnTo>
                          <a:pt x="221779" y="592906"/>
                        </a:lnTo>
                        <a:lnTo>
                          <a:pt x="187782" y="596720"/>
                        </a:lnTo>
                        <a:cubicBezTo>
                          <a:pt x="103896" y="596720"/>
                          <a:pt x="31920" y="568385"/>
                          <a:pt x="1174" y="528002"/>
                        </a:cubicBezTo>
                        <a:lnTo>
                          <a:pt x="0" y="524769"/>
                        </a:lnTo>
                        <a:lnTo>
                          <a:pt x="122660" y="513625"/>
                        </a:lnTo>
                        <a:cubicBezTo>
                          <a:pt x="156984" y="506096"/>
                          <a:pt x="178212" y="495695"/>
                          <a:pt x="178212" y="484207"/>
                        </a:cubicBezTo>
                        <a:cubicBezTo>
                          <a:pt x="178212" y="472719"/>
                          <a:pt x="156984" y="462318"/>
                          <a:pt x="122660" y="454789"/>
                        </a:cubicBezTo>
                        <a:lnTo>
                          <a:pt x="0" y="443645"/>
                        </a:lnTo>
                        <a:lnTo>
                          <a:pt x="1174" y="440412"/>
                        </a:lnTo>
                        <a:cubicBezTo>
                          <a:pt x="31920" y="400029"/>
                          <a:pt x="103896" y="371694"/>
                          <a:pt x="187782" y="371694"/>
                        </a:cubicBezTo>
                        <a:lnTo>
                          <a:pt x="221788" y="375508"/>
                        </a:lnTo>
                        <a:lnTo>
                          <a:pt x="195045" y="354159"/>
                        </a:lnTo>
                        <a:cubicBezTo>
                          <a:pt x="135727" y="294841"/>
                          <a:pt x="104869" y="223911"/>
                          <a:pt x="111684" y="173616"/>
                        </a:cubicBezTo>
                        <a:lnTo>
                          <a:pt x="113140" y="170500"/>
                        </a:lnTo>
                        <a:lnTo>
                          <a:pt x="207753" y="249353"/>
                        </a:lnTo>
                        <a:cubicBezTo>
                          <a:pt x="237347" y="268300"/>
                          <a:pt x="259713" y="275956"/>
                          <a:pt x="267836" y="267833"/>
                        </a:cubicBezTo>
                        <a:cubicBezTo>
                          <a:pt x="275959" y="259710"/>
                          <a:pt x="268303" y="237344"/>
                          <a:pt x="249357" y="207750"/>
                        </a:cubicBezTo>
                        <a:lnTo>
                          <a:pt x="170503" y="113136"/>
                        </a:lnTo>
                        <a:lnTo>
                          <a:pt x="173619" y="111680"/>
                        </a:lnTo>
                        <a:cubicBezTo>
                          <a:pt x="223914" y="104865"/>
                          <a:pt x="294845" y="135724"/>
                          <a:pt x="354162" y="195041"/>
                        </a:cubicBezTo>
                        <a:lnTo>
                          <a:pt x="375507" y="221779"/>
                        </a:lnTo>
                        <a:lnTo>
                          <a:pt x="371694" y="187782"/>
                        </a:lnTo>
                        <a:cubicBezTo>
                          <a:pt x="371694" y="103895"/>
                          <a:pt x="400029" y="31919"/>
                          <a:pt x="440412" y="1174"/>
                        </a:cubicBezTo>
                        <a:lnTo>
                          <a:pt x="443645" y="0"/>
                        </a:lnTo>
                        <a:lnTo>
                          <a:pt x="454789" y="122660"/>
                        </a:lnTo>
                        <a:cubicBezTo>
                          <a:pt x="462318" y="156983"/>
                          <a:pt x="472719" y="178212"/>
                          <a:pt x="484207" y="178212"/>
                        </a:cubicBezTo>
                        <a:cubicBezTo>
                          <a:pt x="495695" y="178212"/>
                          <a:pt x="506096" y="156983"/>
                          <a:pt x="513625" y="122660"/>
                        </a:cubicBezTo>
                        <a:lnTo>
                          <a:pt x="524769" y="0"/>
                        </a:lnTo>
                        <a:lnTo>
                          <a:pt x="528002" y="1174"/>
                        </a:lnTo>
                        <a:cubicBezTo>
                          <a:pt x="568385" y="31919"/>
                          <a:pt x="596720" y="103895"/>
                          <a:pt x="596720" y="187782"/>
                        </a:cubicBezTo>
                        <a:lnTo>
                          <a:pt x="592907" y="221779"/>
                        </a:lnTo>
                        <a:lnTo>
                          <a:pt x="614252" y="195041"/>
                        </a:lnTo>
                        <a:cubicBezTo>
                          <a:pt x="673569" y="135724"/>
                          <a:pt x="744500" y="104865"/>
                          <a:pt x="794795" y="111680"/>
                        </a:cubicBezTo>
                        <a:lnTo>
                          <a:pt x="797911" y="113136"/>
                        </a:lnTo>
                        <a:lnTo>
                          <a:pt x="719058" y="207750"/>
                        </a:lnTo>
                        <a:cubicBezTo>
                          <a:pt x="700111" y="237344"/>
                          <a:pt x="692455" y="259710"/>
                          <a:pt x="700578" y="267833"/>
                        </a:cubicBezTo>
                        <a:cubicBezTo>
                          <a:pt x="708701" y="275956"/>
                          <a:pt x="731067" y="268300"/>
                          <a:pt x="760661" y="249353"/>
                        </a:cubicBezTo>
                        <a:lnTo>
                          <a:pt x="855275" y="170500"/>
                        </a:lnTo>
                        <a:lnTo>
                          <a:pt x="856731" y="173616"/>
                        </a:lnTo>
                        <a:cubicBezTo>
                          <a:pt x="863546" y="223911"/>
                          <a:pt x="832687" y="294841"/>
                          <a:pt x="773370" y="354159"/>
                        </a:cubicBezTo>
                        <a:lnTo>
                          <a:pt x="746626" y="375508"/>
                        </a:lnTo>
                        <a:lnTo>
                          <a:pt x="780632" y="371694"/>
                        </a:lnTo>
                        <a:cubicBezTo>
                          <a:pt x="864519" y="371694"/>
                          <a:pt x="936495" y="400029"/>
                          <a:pt x="967240" y="440412"/>
                        </a:cubicBezTo>
                        <a:lnTo>
                          <a:pt x="968414" y="443645"/>
                        </a:lnTo>
                        <a:lnTo>
                          <a:pt x="845754" y="454789"/>
                        </a:lnTo>
                        <a:cubicBezTo>
                          <a:pt x="811431" y="462318"/>
                          <a:pt x="790202" y="472719"/>
                          <a:pt x="790202" y="484207"/>
                        </a:cubicBezTo>
                        <a:cubicBezTo>
                          <a:pt x="790202" y="495695"/>
                          <a:pt x="811431" y="506096"/>
                          <a:pt x="845754" y="513625"/>
                        </a:cubicBezTo>
                        <a:lnTo>
                          <a:pt x="968414" y="524769"/>
                        </a:lnTo>
                        <a:lnTo>
                          <a:pt x="967240" y="528002"/>
                        </a:lnTo>
                        <a:cubicBezTo>
                          <a:pt x="936495" y="568385"/>
                          <a:pt x="864519" y="596720"/>
                          <a:pt x="780632" y="596720"/>
                        </a:cubicBezTo>
                        <a:lnTo>
                          <a:pt x="746635" y="592906"/>
                        </a:lnTo>
                        <a:lnTo>
                          <a:pt x="773370" y="614249"/>
                        </a:lnTo>
                        <a:cubicBezTo>
                          <a:pt x="832687" y="673566"/>
                          <a:pt x="863546" y="744496"/>
                          <a:pt x="856731" y="794791"/>
                        </a:cubicBezTo>
                        <a:lnTo>
                          <a:pt x="855275" y="797908"/>
                        </a:lnTo>
                        <a:lnTo>
                          <a:pt x="760661" y="719054"/>
                        </a:lnTo>
                        <a:cubicBezTo>
                          <a:pt x="731067" y="700108"/>
                          <a:pt x="708701" y="692451"/>
                          <a:pt x="700578" y="700574"/>
                        </a:cubicBezTo>
                        <a:cubicBezTo>
                          <a:pt x="692455" y="708698"/>
                          <a:pt x="700111" y="731063"/>
                          <a:pt x="719058" y="760657"/>
                        </a:cubicBezTo>
                        <a:lnTo>
                          <a:pt x="797911" y="855271"/>
                        </a:lnTo>
                        <a:lnTo>
                          <a:pt x="794795" y="856727"/>
                        </a:lnTo>
                        <a:cubicBezTo>
                          <a:pt x="744500" y="863542"/>
                          <a:pt x="673569" y="832683"/>
                          <a:pt x="614252" y="773366"/>
                        </a:cubicBezTo>
                        <a:lnTo>
                          <a:pt x="592906" y="746627"/>
                        </a:lnTo>
                        <a:lnTo>
                          <a:pt x="596720" y="780631"/>
                        </a:lnTo>
                        <a:cubicBezTo>
                          <a:pt x="596720" y="864518"/>
                          <a:pt x="568385" y="936494"/>
                          <a:pt x="528002" y="967239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85000"/>
                      <a:lumOff val="1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8" name="フリーフォーム: 図形 17">
                    <a:extLst>
                      <a:ext uri="{FF2B5EF4-FFF2-40B4-BE49-F238E27FC236}">
                        <a16:creationId xmlns:a16="http://schemas.microsoft.com/office/drawing/2014/main" id="{902B6BCE-3140-90E1-93A3-F583E3DC4771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6773681" y="4387851"/>
                    <a:ext cx="303756" cy="303756"/>
                  </a:xfrm>
                  <a:custGeom>
                    <a:avLst/>
                    <a:gdLst>
                      <a:gd name="connsiteX0" fmla="*/ 524769 w 968414"/>
                      <a:gd name="connsiteY0" fmla="*/ 968413 h 968413"/>
                      <a:gd name="connsiteX1" fmla="*/ 513625 w 968414"/>
                      <a:gd name="connsiteY1" fmla="*/ 845753 h 968413"/>
                      <a:gd name="connsiteX2" fmla="*/ 484207 w 968414"/>
                      <a:gd name="connsiteY2" fmla="*/ 790201 h 968413"/>
                      <a:gd name="connsiteX3" fmla="*/ 454789 w 968414"/>
                      <a:gd name="connsiteY3" fmla="*/ 845753 h 968413"/>
                      <a:gd name="connsiteX4" fmla="*/ 443645 w 968414"/>
                      <a:gd name="connsiteY4" fmla="*/ 968413 h 968413"/>
                      <a:gd name="connsiteX5" fmla="*/ 440412 w 968414"/>
                      <a:gd name="connsiteY5" fmla="*/ 967239 h 968413"/>
                      <a:gd name="connsiteX6" fmla="*/ 371694 w 968414"/>
                      <a:gd name="connsiteY6" fmla="*/ 780631 h 968413"/>
                      <a:gd name="connsiteX7" fmla="*/ 375508 w 968414"/>
                      <a:gd name="connsiteY7" fmla="*/ 746627 h 968413"/>
                      <a:gd name="connsiteX8" fmla="*/ 354162 w 968414"/>
                      <a:gd name="connsiteY8" fmla="*/ 773366 h 968413"/>
                      <a:gd name="connsiteX9" fmla="*/ 173619 w 968414"/>
                      <a:gd name="connsiteY9" fmla="*/ 856727 h 968413"/>
                      <a:gd name="connsiteX10" fmla="*/ 170503 w 968414"/>
                      <a:gd name="connsiteY10" fmla="*/ 855271 h 968413"/>
                      <a:gd name="connsiteX11" fmla="*/ 249357 w 968414"/>
                      <a:gd name="connsiteY11" fmla="*/ 760657 h 968413"/>
                      <a:gd name="connsiteX12" fmla="*/ 267836 w 968414"/>
                      <a:gd name="connsiteY12" fmla="*/ 700574 h 968413"/>
                      <a:gd name="connsiteX13" fmla="*/ 207753 w 968414"/>
                      <a:gd name="connsiteY13" fmla="*/ 719054 h 968413"/>
                      <a:gd name="connsiteX14" fmla="*/ 113140 w 968414"/>
                      <a:gd name="connsiteY14" fmla="*/ 797908 h 968413"/>
                      <a:gd name="connsiteX15" fmla="*/ 111684 w 968414"/>
                      <a:gd name="connsiteY15" fmla="*/ 794791 h 968413"/>
                      <a:gd name="connsiteX16" fmla="*/ 195045 w 968414"/>
                      <a:gd name="connsiteY16" fmla="*/ 614249 h 968413"/>
                      <a:gd name="connsiteX17" fmla="*/ 221779 w 968414"/>
                      <a:gd name="connsiteY17" fmla="*/ 592906 h 968413"/>
                      <a:gd name="connsiteX18" fmla="*/ 187782 w 968414"/>
                      <a:gd name="connsiteY18" fmla="*/ 596720 h 968413"/>
                      <a:gd name="connsiteX19" fmla="*/ 1174 w 968414"/>
                      <a:gd name="connsiteY19" fmla="*/ 528002 h 968413"/>
                      <a:gd name="connsiteX20" fmla="*/ 0 w 968414"/>
                      <a:gd name="connsiteY20" fmla="*/ 524769 h 968413"/>
                      <a:gd name="connsiteX21" fmla="*/ 122660 w 968414"/>
                      <a:gd name="connsiteY21" fmla="*/ 513625 h 968413"/>
                      <a:gd name="connsiteX22" fmla="*/ 178212 w 968414"/>
                      <a:gd name="connsiteY22" fmla="*/ 484207 h 968413"/>
                      <a:gd name="connsiteX23" fmla="*/ 122660 w 968414"/>
                      <a:gd name="connsiteY23" fmla="*/ 454789 h 968413"/>
                      <a:gd name="connsiteX24" fmla="*/ 0 w 968414"/>
                      <a:gd name="connsiteY24" fmla="*/ 443645 h 968413"/>
                      <a:gd name="connsiteX25" fmla="*/ 1174 w 968414"/>
                      <a:gd name="connsiteY25" fmla="*/ 440412 h 968413"/>
                      <a:gd name="connsiteX26" fmla="*/ 187782 w 968414"/>
                      <a:gd name="connsiteY26" fmla="*/ 371694 h 968413"/>
                      <a:gd name="connsiteX27" fmla="*/ 221788 w 968414"/>
                      <a:gd name="connsiteY27" fmla="*/ 375508 h 968413"/>
                      <a:gd name="connsiteX28" fmla="*/ 195045 w 968414"/>
                      <a:gd name="connsiteY28" fmla="*/ 354159 h 968413"/>
                      <a:gd name="connsiteX29" fmla="*/ 111684 w 968414"/>
                      <a:gd name="connsiteY29" fmla="*/ 173616 h 968413"/>
                      <a:gd name="connsiteX30" fmla="*/ 113140 w 968414"/>
                      <a:gd name="connsiteY30" fmla="*/ 170500 h 968413"/>
                      <a:gd name="connsiteX31" fmla="*/ 207753 w 968414"/>
                      <a:gd name="connsiteY31" fmla="*/ 249353 h 968413"/>
                      <a:gd name="connsiteX32" fmla="*/ 267836 w 968414"/>
                      <a:gd name="connsiteY32" fmla="*/ 267833 h 968413"/>
                      <a:gd name="connsiteX33" fmla="*/ 249357 w 968414"/>
                      <a:gd name="connsiteY33" fmla="*/ 207750 h 968413"/>
                      <a:gd name="connsiteX34" fmla="*/ 170503 w 968414"/>
                      <a:gd name="connsiteY34" fmla="*/ 113136 h 968413"/>
                      <a:gd name="connsiteX35" fmla="*/ 173619 w 968414"/>
                      <a:gd name="connsiteY35" fmla="*/ 111680 h 968413"/>
                      <a:gd name="connsiteX36" fmla="*/ 354162 w 968414"/>
                      <a:gd name="connsiteY36" fmla="*/ 195041 h 968413"/>
                      <a:gd name="connsiteX37" fmla="*/ 375507 w 968414"/>
                      <a:gd name="connsiteY37" fmla="*/ 221779 h 968413"/>
                      <a:gd name="connsiteX38" fmla="*/ 371694 w 968414"/>
                      <a:gd name="connsiteY38" fmla="*/ 187782 h 968413"/>
                      <a:gd name="connsiteX39" fmla="*/ 440412 w 968414"/>
                      <a:gd name="connsiteY39" fmla="*/ 1174 h 968413"/>
                      <a:gd name="connsiteX40" fmla="*/ 443645 w 968414"/>
                      <a:gd name="connsiteY40" fmla="*/ 0 h 968413"/>
                      <a:gd name="connsiteX41" fmla="*/ 454789 w 968414"/>
                      <a:gd name="connsiteY41" fmla="*/ 122660 h 968413"/>
                      <a:gd name="connsiteX42" fmla="*/ 484207 w 968414"/>
                      <a:gd name="connsiteY42" fmla="*/ 178212 h 968413"/>
                      <a:gd name="connsiteX43" fmla="*/ 513625 w 968414"/>
                      <a:gd name="connsiteY43" fmla="*/ 122660 h 968413"/>
                      <a:gd name="connsiteX44" fmla="*/ 524769 w 968414"/>
                      <a:gd name="connsiteY44" fmla="*/ 0 h 968413"/>
                      <a:gd name="connsiteX45" fmla="*/ 528002 w 968414"/>
                      <a:gd name="connsiteY45" fmla="*/ 1174 h 968413"/>
                      <a:gd name="connsiteX46" fmla="*/ 596720 w 968414"/>
                      <a:gd name="connsiteY46" fmla="*/ 187782 h 968413"/>
                      <a:gd name="connsiteX47" fmla="*/ 592907 w 968414"/>
                      <a:gd name="connsiteY47" fmla="*/ 221779 h 968413"/>
                      <a:gd name="connsiteX48" fmla="*/ 614252 w 968414"/>
                      <a:gd name="connsiteY48" fmla="*/ 195041 h 968413"/>
                      <a:gd name="connsiteX49" fmla="*/ 794795 w 968414"/>
                      <a:gd name="connsiteY49" fmla="*/ 111680 h 968413"/>
                      <a:gd name="connsiteX50" fmla="*/ 797911 w 968414"/>
                      <a:gd name="connsiteY50" fmla="*/ 113136 h 968413"/>
                      <a:gd name="connsiteX51" fmla="*/ 719058 w 968414"/>
                      <a:gd name="connsiteY51" fmla="*/ 207750 h 968413"/>
                      <a:gd name="connsiteX52" fmla="*/ 700578 w 968414"/>
                      <a:gd name="connsiteY52" fmla="*/ 267833 h 968413"/>
                      <a:gd name="connsiteX53" fmla="*/ 760661 w 968414"/>
                      <a:gd name="connsiteY53" fmla="*/ 249353 h 968413"/>
                      <a:gd name="connsiteX54" fmla="*/ 855275 w 968414"/>
                      <a:gd name="connsiteY54" fmla="*/ 170500 h 968413"/>
                      <a:gd name="connsiteX55" fmla="*/ 856731 w 968414"/>
                      <a:gd name="connsiteY55" fmla="*/ 173616 h 968413"/>
                      <a:gd name="connsiteX56" fmla="*/ 773370 w 968414"/>
                      <a:gd name="connsiteY56" fmla="*/ 354159 h 968413"/>
                      <a:gd name="connsiteX57" fmla="*/ 746626 w 968414"/>
                      <a:gd name="connsiteY57" fmla="*/ 375508 h 968413"/>
                      <a:gd name="connsiteX58" fmla="*/ 780632 w 968414"/>
                      <a:gd name="connsiteY58" fmla="*/ 371694 h 968413"/>
                      <a:gd name="connsiteX59" fmla="*/ 967240 w 968414"/>
                      <a:gd name="connsiteY59" fmla="*/ 440412 h 968413"/>
                      <a:gd name="connsiteX60" fmla="*/ 968414 w 968414"/>
                      <a:gd name="connsiteY60" fmla="*/ 443645 h 968413"/>
                      <a:gd name="connsiteX61" fmla="*/ 845754 w 968414"/>
                      <a:gd name="connsiteY61" fmla="*/ 454789 h 968413"/>
                      <a:gd name="connsiteX62" fmla="*/ 790202 w 968414"/>
                      <a:gd name="connsiteY62" fmla="*/ 484207 h 968413"/>
                      <a:gd name="connsiteX63" fmla="*/ 845754 w 968414"/>
                      <a:gd name="connsiteY63" fmla="*/ 513625 h 968413"/>
                      <a:gd name="connsiteX64" fmla="*/ 968414 w 968414"/>
                      <a:gd name="connsiteY64" fmla="*/ 524769 h 968413"/>
                      <a:gd name="connsiteX65" fmla="*/ 967240 w 968414"/>
                      <a:gd name="connsiteY65" fmla="*/ 528002 h 968413"/>
                      <a:gd name="connsiteX66" fmla="*/ 780632 w 968414"/>
                      <a:gd name="connsiteY66" fmla="*/ 596720 h 968413"/>
                      <a:gd name="connsiteX67" fmla="*/ 746635 w 968414"/>
                      <a:gd name="connsiteY67" fmla="*/ 592906 h 968413"/>
                      <a:gd name="connsiteX68" fmla="*/ 773370 w 968414"/>
                      <a:gd name="connsiteY68" fmla="*/ 614249 h 968413"/>
                      <a:gd name="connsiteX69" fmla="*/ 856731 w 968414"/>
                      <a:gd name="connsiteY69" fmla="*/ 794791 h 968413"/>
                      <a:gd name="connsiteX70" fmla="*/ 855275 w 968414"/>
                      <a:gd name="connsiteY70" fmla="*/ 797908 h 968413"/>
                      <a:gd name="connsiteX71" fmla="*/ 760661 w 968414"/>
                      <a:gd name="connsiteY71" fmla="*/ 719054 h 968413"/>
                      <a:gd name="connsiteX72" fmla="*/ 700578 w 968414"/>
                      <a:gd name="connsiteY72" fmla="*/ 700574 h 968413"/>
                      <a:gd name="connsiteX73" fmla="*/ 719058 w 968414"/>
                      <a:gd name="connsiteY73" fmla="*/ 760657 h 968413"/>
                      <a:gd name="connsiteX74" fmla="*/ 797911 w 968414"/>
                      <a:gd name="connsiteY74" fmla="*/ 855271 h 968413"/>
                      <a:gd name="connsiteX75" fmla="*/ 794795 w 968414"/>
                      <a:gd name="connsiteY75" fmla="*/ 856727 h 968413"/>
                      <a:gd name="connsiteX76" fmla="*/ 614252 w 968414"/>
                      <a:gd name="connsiteY76" fmla="*/ 773366 h 968413"/>
                      <a:gd name="connsiteX77" fmla="*/ 592906 w 968414"/>
                      <a:gd name="connsiteY77" fmla="*/ 746627 h 968413"/>
                      <a:gd name="connsiteX78" fmla="*/ 596720 w 968414"/>
                      <a:gd name="connsiteY78" fmla="*/ 780631 h 968413"/>
                      <a:gd name="connsiteX79" fmla="*/ 528002 w 968414"/>
                      <a:gd name="connsiteY79" fmla="*/ 967239 h 9684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968414" h="968413">
                        <a:moveTo>
                          <a:pt x="524769" y="968413"/>
                        </a:moveTo>
                        <a:lnTo>
                          <a:pt x="513625" y="845753"/>
                        </a:lnTo>
                        <a:cubicBezTo>
                          <a:pt x="506096" y="811430"/>
                          <a:pt x="495695" y="790201"/>
                          <a:pt x="484207" y="790201"/>
                        </a:cubicBezTo>
                        <a:cubicBezTo>
                          <a:pt x="472719" y="790201"/>
                          <a:pt x="462318" y="811430"/>
                          <a:pt x="454789" y="845753"/>
                        </a:cubicBezTo>
                        <a:lnTo>
                          <a:pt x="443645" y="968413"/>
                        </a:lnTo>
                        <a:lnTo>
                          <a:pt x="440412" y="967239"/>
                        </a:lnTo>
                        <a:cubicBezTo>
                          <a:pt x="400029" y="936494"/>
                          <a:pt x="371694" y="864518"/>
                          <a:pt x="371694" y="780631"/>
                        </a:cubicBezTo>
                        <a:lnTo>
                          <a:pt x="375508" y="746627"/>
                        </a:lnTo>
                        <a:lnTo>
                          <a:pt x="354162" y="773366"/>
                        </a:lnTo>
                        <a:cubicBezTo>
                          <a:pt x="294845" y="832683"/>
                          <a:pt x="223914" y="863542"/>
                          <a:pt x="173619" y="856727"/>
                        </a:cubicBezTo>
                        <a:lnTo>
                          <a:pt x="170503" y="855271"/>
                        </a:lnTo>
                        <a:lnTo>
                          <a:pt x="249357" y="760657"/>
                        </a:lnTo>
                        <a:cubicBezTo>
                          <a:pt x="268303" y="731063"/>
                          <a:pt x="275959" y="708698"/>
                          <a:pt x="267836" y="700574"/>
                        </a:cubicBezTo>
                        <a:cubicBezTo>
                          <a:pt x="259713" y="692451"/>
                          <a:pt x="237347" y="700108"/>
                          <a:pt x="207753" y="719054"/>
                        </a:cubicBezTo>
                        <a:lnTo>
                          <a:pt x="113140" y="797908"/>
                        </a:lnTo>
                        <a:lnTo>
                          <a:pt x="111684" y="794791"/>
                        </a:lnTo>
                        <a:cubicBezTo>
                          <a:pt x="104869" y="744496"/>
                          <a:pt x="135727" y="673566"/>
                          <a:pt x="195045" y="614249"/>
                        </a:cubicBezTo>
                        <a:lnTo>
                          <a:pt x="221779" y="592906"/>
                        </a:lnTo>
                        <a:lnTo>
                          <a:pt x="187782" y="596720"/>
                        </a:lnTo>
                        <a:cubicBezTo>
                          <a:pt x="103896" y="596720"/>
                          <a:pt x="31920" y="568385"/>
                          <a:pt x="1174" y="528002"/>
                        </a:cubicBezTo>
                        <a:lnTo>
                          <a:pt x="0" y="524769"/>
                        </a:lnTo>
                        <a:lnTo>
                          <a:pt x="122660" y="513625"/>
                        </a:lnTo>
                        <a:cubicBezTo>
                          <a:pt x="156984" y="506096"/>
                          <a:pt x="178212" y="495695"/>
                          <a:pt x="178212" y="484207"/>
                        </a:cubicBezTo>
                        <a:cubicBezTo>
                          <a:pt x="178212" y="472719"/>
                          <a:pt x="156984" y="462318"/>
                          <a:pt x="122660" y="454789"/>
                        </a:cubicBezTo>
                        <a:lnTo>
                          <a:pt x="0" y="443645"/>
                        </a:lnTo>
                        <a:lnTo>
                          <a:pt x="1174" y="440412"/>
                        </a:lnTo>
                        <a:cubicBezTo>
                          <a:pt x="31920" y="400029"/>
                          <a:pt x="103896" y="371694"/>
                          <a:pt x="187782" y="371694"/>
                        </a:cubicBezTo>
                        <a:lnTo>
                          <a:pt x="221788" y="375508"/>
                        </a:lnTo>
                        <a:lnTo>
                          <a:pt x="195045" y="354159"/>
                        </a:lnTo>
                        <a:cubicBezTo>
                          <a:pt x="135727" y="294841"/>
                          <a:pt x="104869" y="223911"/>
                          <a:pt x="111684" y="173616"/>
                        </a:cubicBezTo>
                        <a:lnTo>
                          <a:pt x="113140" y="170500"/>
                        </a:lnTo>
                        <a:lnTo>
                          <a:pt x="207753" y="249353"/>
                        </a:lnTo>
                        <a:cubicBezTo>
                          <a:pt x="237347" y="268300"/>
                          <a:pt x="259713" y="275956"/>
                          <a:pt x="267836" y="267833"/>
                        </a:cubicBezTo>
                        <a:cubicBezTo>
                          <a:pt x="275959" y="259710"/>
                          <a:pt x="268303" y="237344"/>
                          <a:pt x="249357" y="207750"/>
                        </a:cubicBezTo>
                        <a:lnTo>
                          <a:pt x="170503" y="113136"/>
                        </a:lnTo>
                        <a:lnTo>
                          <a:pt x="173619" y="111680"/>
                        </a:lnTo>
                        <a:cubicBezTo>
                          <a:pt x="223914" y="104865"/>
                          <a:pt x="294845" y="135724"/>
                          <a:pt x="354162" y="195041"/>
                        </a:cubicBezTo>
                        <a:lnTo>
                          <a:pt x="375507" y="221779"/>
                        </a:lnTo>
                        <a:lnTo>
                          <a:pt x="371694" y="187782"/>
                        </a:lnTo>
                        <a:cubicBezTo>
                          <a:pt x="371694" y="103895"/>
                          <a:pt x="400029" y="31919"/>
                          <a:pt x="440412" y="1174"/>
                        </a:cubicBezTo>
                        <a:lnTo>
                          <a:pt x="443645" y="0"/>
                        </a:lnTo>
                        <a:lnTo>
                          <a:pt x="454789" y="122660"/>
                        </a:lnTo>
                        <a:cubicBezTo>
                          <a:pt x="462318" y="156983"/>
                          <a:pt x="472719" y="178212"/>
                          <a:pt x="484207" y="178212"/>
                        </a:cubicBezTo>
                        <a:cubicBezTo>
                          <a:pt x="495695" y="178212"/>
                          <a:pt x="506096" y="156983"/>
                          <a:pt x="513625" y="122660"/>
                        </a:cubicBezTo>
                        <a:lnTo>
                          <a:pt x="524769" y="0"/>
                        </a:lnTo>
                        <a:lnTo>
                          <a:pt x="528002" y="1174"/>
                        </a:lnTo>
                        <a:cubicBezTo>
                          <a:pt x="568385" y="31919"/>
                          <a:pt x="596720" y="103895"/>
                          <a:pt x="596720" y="187782"/>
                        </a:cubicBezTo>
                        <a:lnTo>
                          <a:pt x="592907" y="221779"/>
                        </a:lnTo>
                        <a:lnTo>
                          <a:pt x="614252" y="195041"/>
                        </a:lnTo>
                        <a:cubicBezTo>
                          <a:pt x="673569" y="135724"/>
                          <a:pt x="744500" y="104865"/>
                          <a:pt x="794795" y="111680"/>
                        </a:cubicBezTo>
                        <a:lnTo>
                          <a:pt x="797911" y="113136"/>
                        </a:lnTo>
                        <a:lnTo>
                          <a:pt x="719058" y="207750"/>
                        </a:lnTo>
                        <a:cubicBezTo>
                          <a:pt x="700111" y="237344"/>
                          <a:pt x="692455" y="259710"/>
                          <a:pt x="700578" y="267833"/>
                        </a:cubicBezTo>
                        <a:cubicBezTo>
                          <a:pt x="708701" y="275956"/>
                          <a:pt x="731067" y="268300"/>
                          <a:pt x="760661" y="249353"/>
                        </a:cubicBezTo>
                        <a:lnTo>
                          <a:pt x="855275" y="170500"/>
                        </a:lnTo>
                        <a:lnTo>
                          <a:pt x="856731" y="173616"/>
                        </a:lnTo>
                        <a:cubicBezTo>
                          <a:pt x="863546" y="223911"/>
                          <a:pt x="832687" y="294841"/>
                          <a:pt x="773370" y="354159"/>
                        </a:cubicBezTo>
                        <a:lnTo>
                          <a:pt x="746626" y="375508"/>
                        </a:lnTo>
                        <a:lnTo>
                          <a:pt x="780632" y="371694"/>
                        </a:lnTo>
                        <a:cubicBezTo>
                          <a:pt x="864519" y="371694"/>
                          <a:pt x="936495" y="400029"/>
                          <a:pt x="967240" y="440412"/>
                        </a:cubicBezTo>
                        <a:lnTo>
                          <a:pt x="968414" y="443645"/>
                        </a:lnTo>
                        <a:lnTo>
                          <a:pt x="845754" y="454789"/>
                        </a:lnTo>
                        <a:cubicBezTo>
                          <a:pt x="811431" y="462318"/>
                          <a:pt x="790202" y="472719"/>
                          <a:pt x="790202" y="484207"/>
                        </a:cubicBezTo>
                        <a:cubicBezTo>
                          <a:pt x="790202" y="495695"/>
                          <a:pt x="811431" y="506096"/>
                          <a:pt x="845754" y="513625"/>
                        </a:cubicBezTo>
                        <a:lnTo>
                          <a:pt x="968414" y="524769"/>
                        </a:lnTo>
                        <a:lnTo>
                          <a:pt x="967240" y="528002"/>
                        </a:lnTo>
                        <a:cubicBezTo>
                          <a:pt x="936495" y="568385"/>
                          <a:pt x="864519" y="596720"/>
                          <a:pt x="780632" y="596720"/>
                        </a:cubicBezTo>
                        <a:lnTo>
                          <a:pt x="746635" y="592906"/>
                        </a:lnTo>
                        <a:lnTo>
                          <a:pt x="773370" y="614249"/>
                        </a:lnTo>
                        <a:cubicBezTo>
                          <a:pt x="832687" y="673566"/>
                          <a:pt x="863546" y="744496"/>
                          <a:pt x="856731" y="794791"/>
                        </a:cubicBezTo>
                        <a:lnTo>
                          <a:pt x="855275" y="797908"/>
                        </a:lnTo>
                        <a:lnTo>
                          <a:pt x="760661" y="719054"/>
                        </a:lnTo>
                        <a:cubicBezTo>
                          <a:pt x="731067" y="700108"/>
                          <a:pt x="708701" y="692451"/>
                          <a:pt x="700578" y="700574"/>
                        </a:cubicBezTo>
                        <a:cubicBezTo>
                          <a:pt x="692455" y="708698"/>
                          <a:pt x="700111" y="731063"/>
                          <a:pt x="719058" y="760657"/>
                        </a:cubicBezTo>
                        <a:lnTo>
                          <a:pt x="797911" y="855271"/>
                        </a:lnTo>
                        <a:lnTo>
                          <a:pt x="794795" y="856727"/>
                        </a:lnTo>
                        <a:cubicBezTo>
                          <a:pt x="744500" y="863542"/>
                          <a:pt x="673569" y="832683"/>
                          <a:pt x="614252" y="773366"/>
                        </a:cubicBezTo>
                        <a:lnTo>
                          <a:pt x="592906" y="746627"/>
                        </a:lnTo>
                        <a:lnTo>
                          <a:pt x="596720" y="780631"/>
                        </a:lnTo>
                        <a:cubicBezTo>
                          <a:pt x="596720" y="864518"/>
                          <a:pt x="568385" y="936494"/>
                          <a:pt x="528002" y="967239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85000"/>
                      <a:lumOff val="1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</p:grpSp>
          <p:sp>
            <p:nvSpPr>
              <p:cNvPr id="8" name="&quot;禁止&quot;マーク 7">
                <a:extLst>
                  <a:ext uri="{FF2B5EF4-FFF2-40B4-BE49-F238E27FC236}">
                    <a16:creationId xmlns:a16="http://schemas.microsoft.com/office/drawing/2014/main" id="{A27FA82C-EA76-A925-6D7C-5ECFF8800F9B}"/>
                  </a:ext>
                </a:extLst>
              </p:cNvPr>
              <p:cNvSpPr/>
              <p:nvPr/>
            </p:nvSpPr>
            <p:spPr bwMode="auto">
              <a:xfrm>
                <a:off x="-6872422" y="751405"/>
                <a:ext cx="3461300" cy="3461296"/>
              </a:xfrm>
              <a:prstGeom prst="noSmoking">
                <a:avLst>
                  <a:gd name="adj" fmla="val 5888"/>
                </a:avLst>
              </a:pr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sp>
        <p:nvSpPr>
          <p:cNvPr id="355" name="テキスト ボックス 354">
            <a:extLst>
              <a:ext uri="{FF2B5EF4-FFF2-40B4-BE49-F238E27FC236}">
                <a16:creationId xmlns:a16="http://schemas.microsoft.com/office/drawing/2014/main" id="{2F95B4D4-EF83-9392-4E33-FF2996C111AB}"/>
              </a:ext>
            </a:extLst>
          </p:cNvPr>
          <p:cNvSpPr txBox="1"/>
          <p:nvPr/>
        </p:nvSpPr>
        <p:spPr>
          <a:xfrm>
            <a:off x="499363" y="5584326"/>
            <a:ext cx="9074726" cy="102951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また未成年者と思われる方へは、写真付き身分証の確認をさせて頂きます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強引に提供を強要された場合は、警察に通報し以降は出入禁止とさせて頂きます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8308630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C3B0CB-441C-B390-AAF0-E00138627A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正方形/長方形 287">
            <a:extLst>
              <a:ext uri="{FF2B5EF4-FFF2-40B4-BE49-F238E27FC236}">
                <a16:creationId xmlns:a16="http://schemas.microsoft.com/office/drawing/2014/main" id="{D2224FBB-3746-FC3D-F501-5141AFCED68C}"/>
              </a:ext>
            </a:extLst>
          </p:cNvPr>
          <p:cNvSpPr/>
          <p:nvPr/>
        </p:nvSpPr>
        <p:spPr>
          <a:xfrm>
            <a:off x="137465" y="143635"/>
            <a:ext cx="9631070" cy="380243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1" name="テキスト ボックス 180">
            <a:extLst>
              <a:ext uri="{FF2B5EF4-FFF2-40B4-BE49-F238E27FC236}">
                <a16:creationId xmlns:a16="http://schemas.microsoft.com/office/drawing/2014/main" id="{605F2F0A-50AD-4FD1-5E0D-53F21F7E92ED}"/>
              </a:ext>
            </a:extLst>
          </p:cNvPr>
          <p:cNvSpPr txBox="1"/>
          <p:nvPr/>
        </p:nvSpPr>
        <p:spPr>
          <a:xfrm>
            <a:off x="415637" y="441330"/>
            <a:ext cx="9074726" cy="317181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当店は車やバイク・自転車等を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運転される方への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酒類の提供は致しません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55" name="テキスト ボックス 354">
            <a:extLst>
              <a:ext uri="{FF2B5EF4-FFF2-40B4-BE49-F238E27FC236}">
                <a16:creationId xmlns:a16="http://schemas.microsoft.com/office/drawing/2014/main" id="{3535B9C4-0664-5ED2-5C1E-0C0EB107D397}"/>
              </a:ext>
            </a:extLst>
          </p:cNvPr>
          <p:cNvSpPr txBox="1"/>
          <p:nvPr/>
        </p:nvSpPr>
        <p:spPr>
          <a:xfrm>
            <a:off x="1795094" y="4197927"/>
            <a:ext cx="5671266" cy="239513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また未成年者と思われる方へは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写真付き身分証の確認をさせて頂きます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強引に提供を強要された場合は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警察に通報し以降は出入禁止とさせて頂きます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289" name="グループ化 288">
            <a:extLst>
              <a:ext uri="{FF2B5EF4-FFF2-40B4-BE49-F238E27FC236}">
                <a16:creationId xmlns:a16="http://schemas.microsoft.com/office/drawing/2014/main" id="{5E4996E2-2C75-52C0-BF96-8024C2F58F38}"/>
              </a:ext>
            </a:extLst>
          </p:cNvPr>
          <p:cNvGrpSpPr/>
          <p:nvPr/>
        </p:nvGrpSpPr>
        <p:grpSpPr>
          <a:xfrm>
            <a:off x="419708" y="4083456"/>
            <a:ext cx="1406962" cy="2536524"/>
            <a:chOff x="296522" y="2374285"/>
            <a:chExt cx="1452773" cy="2619114"/>
          </a:xfrm>
        </p:grpSpPr>
        <p:grpSp>
          <p:nvGrpSpPr>
            <p:cNvPr id="290" name="グループ化 289">
              <a:extLst>
                <a:ext uri="{FF2B5EF4-FFF2-40B4-BE49-F238E27FC236}">
                  <a16:creationId xmlns:a16="http://schemas.microsoft.com/office/drawing/2014/main" id="{C652F5CC-60C2-539F-FED7-632CC1419ED0}"/>
                </a:ext>
              </a:extLst>
            </p:cNvPr>
            <p:cNvGrpSpPr/>
            <p:nvPr/>
          </p:nvGrpSpPr>
          <p:grpSpPr>
            <a:xfrm rot="20700000">
              <a:off x="296522" y="2568324"/>
              <a:ext cx="391657" cy="272849"/>
              <a:chOff x="385348" y="2501593"/>
              <a:chExt cx="391657" cy="272849"/>
            </a:xfrm>
          </p:grpSpPr>
          <p:sp>
            <p:nvSpPr>
              <p:cNvPr id="177" name="二等辺三角形 8">
                <a:extLst>
                  <a:ext uri="{FF2B5EF4-FFF2-40B4-BE49-F238E27FC236}">
                    <a16:creationId xmlns:a16="http://schemas.microsoft.com/office/drawing/2014/main" id="{776B4956-972A-5931-13BB-EEF0B13F2BB7}"/>
                  </a:ext>
                </a:extLst>
              </p:cNvPr>
              <p:cNvSpPr/>
              <p:nvPr/>
            </p:nvSpPr>
            <p:spPr>
              <a:xfrm rot="19800000">
                <a:off x="385348" y="2501593"/>
                <a:ext cx="391657" cy="272849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CC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8" name="二等辺三角形 8">
                <a:extLst>
                  <a:ext uri="{FF2B5EF4-FFF2-40B4-BE49-F238E27FC236}">
                    <a16:creationId xmlns:a16="http://schemas.microsoft.com/office/drawing/2014/main" id="{73E34062-A1CC-E81A-38CC-A0775DA047A2}"/>
                  </a:ext>
                </a:extLst>
              </p:cNvPr>
              <p:cNvSpPr/>
              <p:nvPr/>
            </p:nvSpPr>
            <p:spPr>
              <a:xfrm rot="19800000">
                <a:off x="483283" y="2574289"/>
                <a:ext cx="234653" cy="194777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FFCC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91" name="グループ化 290">
              <a:extLst>
                <a:ext uri="{FF2B5EF4-FFF2-40B4-BE49-F238E27FC236}">
                  <a16:creationId xmlns:a16="http://schemas.microsoft.com/office/drawing/2014/main" id="{D46E5DD7-A37F-4E21-A477-CA53DBFE7BCE}"/>
                </a:ext>
              </a:extLst>
            </p:cNvPr>
            <p:cNvGrpSpPr/>
            <p:nvPr/>
          </p:nvGrpSpPr>
          <p:grpSpPr>
            <a:xfrm rot="900000" flipH="1">
              <a:off x="1160490" y="2568325"/>
              <a:ext cx="391657" cy="272849"/>
              <a:chOff x="385348" y="2501593"/>
              <a:chExt cx="391657" cy="272849"/>
            </a:xfrm>
          </p:grpSpPr>
          <p:sp>
            <p:nvSpPr>
              <p:cNvPr id="175" name="二等辺三角形 8">
                <a:extLst>
                  <a:ext uri="{FF2B5EF4-FFF2-40B4-BE49-F238E27FC236}">
                    <a16:creationId xmlns:a16="http://schemas.microsoft.com/office/drawing/2014/main" id="{98C23ED0-73A6-4300-2175-A5C04E163DAD}"/>
                  </a:ext>
                </a:extLst>
              </p:cNvPr>
              <p:cNvSpPr/>
              <p:nvPr/>
            </p:nvSpPr>
            <p:spPr>
              <a:xfrm rot="19800000">
                <a:off x="385348" y="2501593"/>
                <a:ext cx="391657" cy="272849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CC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6" name="二等辺三角形 8">
                <a:extLst>
                  <a:ext uri="{FF2B5EF4-FFF2-40B4-BE49-F238E27FC236}">
                    <a16:creationId xmlns:a16="http://schemas.microsoft.com/office/drawing/2014/main" id="{BC5C380A-5190-E2A4-F6DC-034420E5B7EE}"/>
                  </a:ext>
                </a:extLst>
              </p:cNvPr>
              <p:cNvSpPr/>
              <p:nvPr/>
            </p:nvSpPr>
            <p:spPr>
              <a:xfrm rot="19800000">
                <a:off x="483283" y="2574289"/>
                <a:ext cx="234653" cy="194777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FFCC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92" name="四角形: 上の 2 つの角を丸める 145">
              <a:extLst>
                <a:ext uri="{FF2B5EF4-FFF2-40B4-BE49-F238E27FC236}">
                  <a16:creationId xmlns:a16="http://schemas.microsoft.com/office/drawing/2014/main" id="{90A63B1C-1956-CEA4-D2A9-879D19716875}"/>
                </a:ext>
              </a:extLst>
            </p:cNvPr>
            <p:cNvSpPr/>
            <p:nvPr/>
          </p:nvSpPr>
          <p:spPr>
            <a:xfrm>
              <a:off x="551550" y="4824487"/>
              <a:ext cx="344219" cy="168912"/>
            </a:xfrm>
            <a:custGeom>
              <a:avLst/>
              <a:gdLst>
                <a:gd name="connsiteX0" fmla="*/ 159883 w 817772"/>
                <a:gd name="connsiteY0" fmla="*/ 0 h 319765"/>
                <a:gd name="connsiteX1" fmla="*/ 657890 w 817772"/>
                <a:gd name="connsiteY1" fmla="*/ 0 h 319765"/>
                <a:gd name="connsiteX2" fmla="*/ 817773 w 817772"/>
                <a:gd name="connsiteY2" fmla="*/ 159883 h 319765"/>
                <a:gd name="connsiteX3" fmla="*/ 817772 w 817772"/>
                <a:gd name="connsiteY3" fmla="*/ 279283 h 319765"/>
                <a:gd name="connsiteX4" fmla="*/ 777290 w 817772"/>
                <a:gd name="connsiteY4" fmla="*/ 319765 h 319765"/>
                <a:gd name="connsiteX5" fmla="*/ 40482 w 817772"/>
                <a:gd name="connsiteY5" fmla="*/ 319765 h 319765"/>
                <a:gd name="connsiteX6" fmla="*/ 0 w 817772"/>
                <a:gd name="connsiteY6" fmla="*/ 279283 h 319765"/>
                <a:gd name="connsiteX7" fmla="*/ 0 w 817772"/>
                <a:gd name="connsiteY7" fmla="*/ 159883 h 319765"/>
                <a:gd name="connsiteX8" fmla="*/ 159883 w 817772"/>
                <a:gd name="connsiteY8" fmla="*/ 0 h 319765"/>
                <a:gd name="connsiteX0" fmla="*/ 0 w 817773"/>
                <a:gd name="connsiteY0" fmla="*/ 159883 h 319765"/>
                <a:gd name="connsiteX1" fmla="*/ 657890 w 817773"/>
                <a:gd name="connsiteY1" fmla="*/ 0 h 319765"/>
                <a:gd name="connsiteX2" fmla="*/ 817773 w 817773"/>
                <a:gd name="connsiteY2" fmla="*/ 159883 h 319765"/>
                <a:gd name="connsiteX3" fmla="*/ 817772 w 817773"/>
                <a:gd name="connsiteY3" fmla="*/ 279283 h 319765"/>
                <a:gd name="connsiteX4" fmla="*/ 777290 w 817773"/>
                <a:gd name="connsiteY4" fmla="*/ 319765 h 319765"/>
                <a:gd name="connsiteX5" fmla="*/ 40482 w 817773"/>
                <a:gd name="connsiteY5" fmla="*/ 319765 h 319765"/>
                <a:gd name="connsiteX6" fmla="*/ 0 w 817773"/>
                <a:gd name="connsiteY6" fmla="*/ 279283 h 319765"/>
                <a:gd name="connsiteX7" fmla="*/ 0 w 817773"/>
                <a:gd name="connsiteY7" fmla="*/ 159883 h 319765"/>
                <a:gd name="connsiteX0" fmla="*/ 0 w 819179"/>
                <a:gd name="connsiteY0" fmla="*/ 159883 h 319765"/>
                <a:gd name="connsiteX1" fmla="*/ 657890 w 819179"/>
                <a:gd name="connsiteY1" fmla="*/ 0 h 319765"/>
                <a:gd name="connsiteX2" fmla="*/ 810628 w 819179"/>
                <a:gd name="connsiteY2" fmla="*/ 96282 h 319765"/>
                <a:gd name="connsiteX3" fmla="*/ 817772 w 819179"/>
                <a:gd name="connsiteY3" fmla="*/ 279283 h 319765"/>
                <a:gd name="connsiteX4" fmla="*/ 777290 w 819179"/>
                <a:gd name="connsiteY4" fmla="*/ 319765 h 319765"/>
                <a:gd name="connsiteX5" fmla="*/ 40482 w 819179"/>
                <a:gd name="connsiteY5" fmla="*/ 319765 h 319765"/>
                <a:gd name="connsiteX6" fmla="*/ 0 w 819179"/>
                <a:gd name="connsiteY6" fmla="*/ 279283 h 319765"/>
                <a:gd name="connsiteX7" fmla="*/ 0 w 819179"/>
                <a:gd name="connsiteY7" fmla="*/ 159883 h 319765"/>
                <a:gd name="connsiteX0" fmla="*/ 0 w 820771"/>
                <a:gd name="connsiteY0" fmla="*/ 159883 h 319765"/>
                <a:gd name="connsiteX1" fmla="*/ 657890 w 820771"/>
                <a:gd name="connsiteY1" fmla="*/ 0 h 319765"/>
                <a:gd name="connsiteX2" fmla="*/ 817772 w 820771"/>
                <a:gd name="connsiteY2" fmla="*/ 96282 h 319765"/>
                <a:gd name="connsiteX3" fmla="*/ 817772 w 820771"/>
                <a:gd name="connsiteY3" fmla="*/ 279283 h 319765"/>
                <a:gd name="connsiteX4" fmla="*/ 777290 w 820771"/>
                <a:gd name="connsiteY4" fmla="*/ 319765 h 319765"/>
                <a:gd name="connsiteX5" fmla="*/ 40482 w 820771"/>
                <a:gd name="connsiteY5" fmla="*/ 319765 h 319765"/>
                <a:gd name="connsiteX6" fmla="*/ 0 w 820771"/>
                <a:gd name="connsiteY6" fmla="*/ 279283 h 319765"/>
                <a:gd name="connsiteX7" fmla="*/ 0 w 820771"/>
                <a:gd name="connsiteY7" fmla="*/ 159883 h 319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0771" h="319765">
                  <a:moveTo>
                    <a:pt x="0" y="159883"/>
                  </a:moveTo>
                  <a:cubicBezTo>
                    <a:pt x="109648" y="113336"/>
                    <a:pt x="521595" y="0"/>
                    <a:pt x="657890" y="0"/>
                  </a:cubicBezTo>
                  <a:cubicBezTo>
                    <a:pt x="746191" y="0"/>
                    <a:pt x="817772" y="7981"/>
                    <a:pt x="817772" y="96282"/>
                  </a:cubicBezTo>
                  <a:cubicBezTo>
                    <a:pt x="817772" y="136082"/>
                    <a:pt x="824519" y="242036"/>
                    <a:pt x="817772" y="279283"/>
                  </a:cubicBezTo>
                  <a:cubicBezTo>
                    <a:pt x="811025" y="316530"/>
                    <a:pt x="799648" y="319765"/>
                    <a:pt x="777290" y="319765"/>
                  </a:cubicBezTo>
                  <a:lnTo>
                    <a:pt x="40482" y="319765"/>
                  </a:lnTo>
                  <a:cubicBezTo>
                    <a:pt x="18124" y="319765"/>
                    <a:pt x="0" y="301641"/>
                    <a:pt x="0" y="279283"/>
                  </a:cubicBezTo>
                  <a:lnTo>
                    <a:pt x="0" y="159883"/>
                  </a:ln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93" name="四角形: 上の 2 つの角を丸める 145">
              <a:extLst>
                <a:ext uri="{FF2B5EF4-FFF2-40B4-BE49-F238E27FC236}">
                  <a16:creationId xmlns:a16="http://schemas.microsoft.com/office/drawing/2014/main" id="{A717FE1D-EB69-41A3-EBB6-63BA70433487}"/>
                </a:ext>
              </a:extLst>
            </p:cNvPr>
            <p:cNvSpPr/>
            <p:nvPr/>
          </p:nvSpPr>
          <p:spPr>
            <a:xfrm flipH="1">
              <a:off x="923838" y="4824487"/>
              <a:ext cx="344219" cy="168912"/>
            </a:xfrm>
            <a:custGeom>
              <a:avLst/>
              <a:gdLst>
                <a:gd name="connsiteX0" fmla="*/ 159883 w 817772"/>
                <a:gd name="connsiteY0" fmla="*/ 0 h 319765"/>
                <a:gd name="connsiteX1" fmla="*/ 657890 w 817772"/>
                <a:gd name="connsiteY1" fmla="*/ 0 h 319765"/>
                <a:gd name="connsiteX2" fmla="*/ 817773 w 817772"/>
                <a:gd name="connsiteY2" fmla="*/ 159883 h 319765"/>
                <a:gd name="connsiteX3" fmla="*/ 817772 w 817772"/>
                <a:gd name="connsiteY3" fmla="*/ 279283 h 319765"/>
                <a:gd name="connsiteX4" fmla="*/ 777290 w 817772"/>
                <a:gd name="connsiteY4" fmla="*/ 319765 h 319765"/>
                <a:gd name="connsiteX5" fmla="*/ 40482 w 817772"/>
                <a:gd name="connsiteY5" fmla="*/ 319765 h 319765"/>
                <a:gd name="connsiteX6" fmla="*/ 0 w 817772"/>
                <a:gd name="connsiteY6" fmla="*/ 279283 h 319765"/>
                <a:gd name="connsiteX7" fmla="*/ 0 w 817772"/>
                <a:gd name="connsiteY7" fmla="*/ 159883 h 319765"/>
                <a:gd name="connsiteX8" fmla="*/ 159883 w 817772"/>
                <a:gd name="connsiteY8" fmla="*/ 0 h 319765"/>
                <a:gd name="connsiteX0" fmla="*/ 0 w 817773"/>
                <a:gd name="connsiteY0" fmla="*/ 159883 h 319765"/>
                <a:gd name="connsiteX1" fmla="*/ 657890 w 817773"/>
                <a:gd name="connsiteY1" fmla="*/ 0 h 319765"/>
                <a:gd name="connsiteX2" fmla="*/ 817773 w 817773"/>
                <a:gd name="connsiteY2" fmla="*/ 159883 h 319765"/>
                <a:gd name="connsiteX3" fmla="*/ 817772 w 817773"/>
                <a:gd name="connsiteY3" fmla="*/ 279283 h 319765"/>
                <a:gd name="connsiteX4" fmla="*/ 777290 w 817773"/>
                <a:gd name="connsiteY4" fmla="*/ 319765 h 319765"/>
                <a:gd name="connsiteX5" fmla="*/ 40482 w 817773"/>
                <a:gd name="connsiteY5" fmla="*/ 319765 h 319765"/>
                <a:gd name="connsiteX6" fmla="*/ 0 w 817773"/>
                <a:gd name="connsiteY6" fmla="*/ 279283 h 319765"/>
                <a:gd name="connsiteX7" fmla="*/ 0 w 817773"/>
                <a:gd name="connsiteY7" fmla="*/ 159883 h 319765"/>
                <a:gd name="connsiteX0" fmla="*/ 0 w 819179"/>
                <a:gd name="connsiteY0" fmla="*/ 159883 h 319765"/>
                <a:gd name="connsiteX1" fmla="*/ 657890 w 819179"/>
                <a:gd name="connsiteY1" fmla="*/ 0 h 319765"/>
                <a:gd name="connsiteX2" fmla="*/ 810628 w 819179"/>
                <a:gd name="connsiteY2" fmla="*/ 96282 h 319765"/>
                <a:gd name="connsiteX3" fmla="*/ 817772 w 819179"/>
                <a:gd name="connsiteY3" fmla="*/ 279283 h 319765"/>
                <a:gd name="connsiteX4" fmla="*/ 777290 w 819179"/>
                <a:gd name="connsiteY4" fmla="*/ 319765 h 319765"/>
                <a:gd name="connsiteX5" fmla="*/ 40482 w 819179"/>
                <a:gd name="connsiteY5" fmla="*/ 319765 h 319765"/>
                <a:gd name="connsiteX6" fmla="*/ 0 w 819179"/>
                <a:gd name="connsiteY6" fmla="*/ 279283 h 319765"/>
                <a:gd name="connsiteX7" fmla="*/ 0 w 819179"/>
                <a:gd name="connsiteY7" fmla="*/ 159883 h 319765"/>
                <a:gd name="connsiteX0" fmla="*/ 0 w 820771"/>
                <a:gd name="connsiteY0" fmla="*/ 159883 h 319765"/>
                <a:gd name="connsiteX1" fmla="*/ 657890 w 820771"/>
                <a:gd name="connsiteY1" fmla="*/ 0 h 319765"/>
                <a:gd name="connsiteX2" fmla="*/ 817772 w 820771"/>
                <a:gd name="connsiteY2" fmla="*/ 96282 h 319765"/>
                <a:gd name="connsiteX3" fmla="*/ 817772 w 820771"/>
                <a:gd name="connsiteY3" fmla="*/ 279283 h 319765"/>
                <a:gd name="connsiteX4" fmla="*/ 777290 w 820771"/>
                <a:gd name="connsiteY4" fmla="*/ 319765 h 319765"/>
                <a:gd name="connsiteX5" fmla="*/ 40482 w 820771"/>
                <a:gd name="connsiteY5" fmla="*/ 319765 h 319765"/>
                <a:gd name="connsiteX6" fmla="*/ 0 w 820771"/>
                <a:gd name="connsiteY6" fmla="*/ 279283 h 319765"/>
                <a:gd name="connsiteX7" fmla="*/ 0 w 820771"/>
                <a:gd name="connsiteY7" fmla="*/ 159883 h 319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0771" h="319765">
                  <a:moveTo>
                    <a:pt x="0" y="159883"/>
                  </a:moveTo>
                  <a:cubicBezTo>
                    <a:pt x="109648" y="113336"/>
                    <a:pt x="521595" y="0"/>
                    <a:pt x="657890" y="0"/>
                  </a:cubicBezTo>
                  <a:cubicBezTo>
                    <a:pt x="746191" y="0"/>
                    <a:pt x="817772" y="7981"/>
                    <a:pt x="817772" y="96282"/>
                  </a:cubicBezTo>
                  <a:cubicBezTo>
                    <a:pt x="817772" y="136082"/>
                    <a:pt x="824519" y="242036"/>
                    <a:pt x="817772" y="279283"/>
                  </a:cubicBezTo>
                  <a:cubicBezTo>
                    <a:pt x="811025" y="316530"/>
                    <a:pt x="799648" y="319765"/>
                    <a:pt x="777290" y="319765"/>
                  </a:cubicBezTo>
                  <a:lnTo>
                    <a:pt x="40482" y="319765"/>
                  </a:lnTo>
                  <a:cubicBezTo>
                    <a:pt x="18124" y="319765"/>
                    <a:pt x="0" y="301641"/>
                    <a:pt x="0" y="279283"/>
                  </a:cubicBezTo>
                  <a:lnTo>
                    <a:pt x="0" y="159883"/>
                  </a:ln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94" name="フリーフォーム: 図形 293">
              <a:extLst>
                <a:ext uri="{FF2B5EF4-FFF2-40B4-BE49-F238E27FC236}">
                  <a16:creationId xmlns:a16="http://schemas.microsoft.com/office/drawing/2014/main" id="{E144DF88-9991-599C-84E7-5017E2181DA0}"/>
                </a:ext>
              </a:extLst>
            </p:cNvPr>
            <p:cNvSpPr/>
            <p:nvPr/>
          </p:nvSpPr>
          <p:spPr>
            <a:xfrm>
              <a:off x="566775" y="4315433"/>
              <a:ext cx="327744" cy="538496"/>
            </a:xfrm>
            <a:custGeom>
              <a:avLst/>
              <a:gdLst>
                <a:gd name="connsiteX0" fmla="*/ 0 w 511059"/>
                <a:gd name="connsiteY0" fmla="*/ 0 h 839689"/>
                <a:gd name="connsiteX1" fmla="*/ 511059 w 511059"/>
                <a:gd name="connsiteY1" fmla="*/ 0 h 839689"/>
                <a:gd name="connsiteX2" fmla="*/ 511059 w 511059"/>
                <a:gd name="connsiteY2" fmla="*/ 839689 h 839689"/>
                <a:gd name="connsiteX3" fmla="*/ 205993 w 511059"/>
                <a:gd name="connsiteY3" fmla="*/ 839689 h 839689"/>
                <a:gd name="connsiteX4" fmla="*/ 0 w 511059"/>
                <a:gd name="connsiteY4" fmla="*/ 0 h 83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1059" h="839689">
                  <a:moveTo>
                    <a:pt x="0" y="0"/>
                  </a:moveTo>
                  <a:lnTo>
                    <a:pt x="511059" y="0"/>
                  </a:lnTo>
                  <a:lnTo>
                    <a:pt x="511059" y="839689"/>
                  </a:lnTo>
                  <a:lnTo>
                    <a:pt x="205993" y="8396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95" name="フリーフォーム: 図形 294">
              <a:extLst>
                <a:ext uri="{FF2B5EF4-FFF2-40B4-BE49-F238E27FC236}">
                  <a16:creationId xmlns:a16="http://schemas.microsoft.com/office/drawing/2014/main" id="{C4FAC379-A442-A7D3-1217-6DD5ABD2A631}"/>
                </a:ext>
              </a:extLst>
            </p:cNvPr>
            <p:cNvSpPr/>
            <p:nvPr/>
          </p:nvSpPr>
          <p:spPr>
            <a:xfrm>
              <a:off x="923838" y="4315433"/>
              <a:ext cx="327745" cy="538496"/>
            </a:xfrm>
            <a:custGeom>
              <a:avLst/>
              <a:gdLst>
                <a:gd name="connsiteX0" fmla="*/ 0 w 511060"/>
                <a:gd name="connsiteY0" fmla="*/ 0 h 839689"/>
                <a:gd name="connsiteX1" fmla="*/ 511060 w 511060"/>
                <a:gd name="connsiteY1" fmla="*/ 0 h 839689"/>
                <a:gd name="connsiteX2" fmla="*/ 305067 w 511060"/>
                <a:gd name="connsiteY2" fmla="*/ 839689 h 839689"/>
                <a:gd name="connsiteX3" fmla="*/ 0 w 511060"/>
                <a:gd name="connsiteY3" fmla="*/ 839689 h 839689"/>
                <a:gd name="connsiteX4" fmla="*/ 0 w 511060"/>
                <a:gd name="connsiteY4" fmla="*/ 0 h 83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1060" h="839689">
                  <a:moveTo>
                    <a:pt x="0" y="0"/>
                  </a:moveTo>
                  <a:lnTo>
                    <a:pt x="511060" y="0"/>
                  </a:lnTo>
                  <a:lnTo>
                    <a:pt x="305067" y="839689"/>
                  </a:lnTo>
                  <a:lnTo>
                    <a:pt x="0" y="8396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96" name="四角形: 上の 2 つの角を丸める 295">
              <a:extLst>
                <a:ext uri="{FF2B5EF4-FFF2-40B4-BE49-F238E27FC236}">
                  <a16:creationId xmlns:a16="http://schemas.microsoft.com/office/drawing/2014/main" id="{BCC44783-F76C-CA2B-9040-9DC557890BD6}"/>
                </a:ext>
              </a:extLst>
            </p:cNvPr>
            <p:cNvSpPr/>
            <p:nvPr/>
          </p:nvSpPr>
          <p:spPr>
            <a:xfrm>
              <a:off x="525942" y="3583425"/>
              <a:ext cx="750409" cy="538000"/>
            </a:xfrm>
            <a:prstGeom prst="round2SameRect">
              <a:avLst>
                <a:gd name="adj1" fmla="val 38272"/>
                <a:gd name="adj2" fmla="val 0"/>
              </a:avLst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97" name="フリーフォーム: 図形 296">
              <a:extLst>
                <a:ext uri="{FF2B5EF4-FFF2-40B4-BE49-F238E27FC236}">
                  <a16:creationId xmlns:a16="http://schemas.microsoft.com/office/drawing/2014/main" id="{EDAAEB3A-40D1-8C71-2AB5-F6290CCDAA84}"/>
                </a:ext>
              </a:extLst>
            </p:cNvPr>
            <p:cNvSpPr/>
            <p:nvPr/>
          </p:nvSpPr>
          <p:spPr>
            <a:xfrm>
              <a:off x="501841" y="4121425"/>
              <a:ext cx="798609" cy="298542"/>
            </a:xfrm>
            <a:custGeom>
              <a:avLst/>
              <a:gdLst>
                <a:gd name="connsiteX0" fmla="*/ 40201 w 1245290"/>
                <a:gd name="connsiteY0" fmla="*/ 0 h 413546"/>
                <a:gd name="connsiteX1" fmla="*/ 1205089 w 1245290"/>
                <a:gd name="connsiteY1" fmla="*/ 0 h 413546"/>
                <a:gd name="connsiteX2" fmla="*/ 1245290 w 1245290"/>
                <a:gd name="connsiteY2" fmla="*/ 413546 h 413546"/>
                <a:gd name="connsiteX3" fmla="*/ 661318 w 1245290"/>
                <a:gd name="connsiteY3" fmla="*/ 413546 h 413546"/>
                <a:gd name="connsiteX4" fmla="*/ 631505 w 1245290"/>
                <a:gd name="connsiteY4" fmla="*/ 330565 h 413546"/>
                <a:gd name="connsiteX5" fmla="*/ 613785 w 1245290"/>
                <a:gd name="connsiteY5" fmla="*/ 330565 h 413546"/>
                <a:gd name="connsiteX6" fmla="*/ 583972 w 1245290"/>
                <a:gd name="connsiteY6" fmla="*/ 413546 h 413546"/>
                <a:gd name="connsiteX7" fmla="*/ 0 w 1245290"/>
                <a:gd name="connsiteY7" fmla="*/ 413546 h 413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45290" h="413546">
                  <a:moveTo>
                    <a:pt x="40201" y="0"/>
                  </a:moveTo>
                  <a:lnTo>
                    <a:pt x="1205089" y="0"/>
                  </a:lnTo>
                  <a:lnTo>
                    <a:pt x="1245290" y="413546"/>
                  </a:lnTo>
                  <a:lnTo>
                    <a:pt x="661318" y="413546"/>
                  </a:lnTo>
                  <a:lnTo>
                    <a:pt x="631505" y="330565"/>
                  </a:lnTo>
                  <a:lnTo>
                    <a:pt x="613785" y="330565"/>
                  </a:lnTo>
                  <a:lnTo>
                    <a:pt x="583972" y="413546"/>
                  </a:lnTo>
                  <a:lnTo>
                    <a:pt x="0" y="413546"/>
                  </a:lnTo>
                  <a:close/>
                </a:path>
              </a:pathLst>
            </a:cu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98" name="正方形/長方形 297">
              <a:extLst>
                <a:ext uri="{FF2B5EF4-FFF2-40B4-BE49-F238E27FC236}">
                  <a16:creationId xmlns:a16="http://schemas.microsoft.com/office/drawing/2014/main" id="{1DF82EB8-24CF-B6D5-1CCB-3BDAFD3CD080}"/>
                </a:ext>
              </a:extLst>
            </p:cNvPr>
            <p:cNvSpPr/>
            <p:nvPr/>
          </p:nvSpPr>
          <p:spPr>
            <a:xfrm>
              <a:off x="518639" y="4107415"/>
              <a:ext cx="765014" cy="76355"/>
            </a:xfrm>
            <a:prstGeom prst="rect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99" name="四角形: 角を丸くする 298">
              <a:extLst>
                <a:ext uri="{FF2B5EF4-FFF2-40B4-BE49-F238E27FC236}">
                  <a16:creationId xmlns:a16="http://schemas.microsoft.com/office/drawing/2014/main" id="{C13AC6E3-E63C-0494-C0E4-444A48EAF147}"/>
                </a:ext>
              </a:extLst>
            </p:cNvPr>
            <p:cNvSpPr/>
            <p:nvPr/>
          </p:nvSpPr>
          <p:spPr>
            <a:xfrm>
              <a:off x="810316" y="4099779"/>
              <a:ext cx="181660" cy="91626"/>
            </a:xfrm>
            <a:prstGeom prst="roundRect">
              <a:avLst/>
            </a:prstGeom>
            <a:solidFill>
              <a:sysClr val="window" lastClr="FFFFFF">
                <a:lumMod val="50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00" name="四角形: 上の 2 つの角を丸める 299">
              <a:extLst>
                <a:ext uri="{FF2B5EF4-FFF2-40B4-BE49-F238E27FC236}">
                  <a16:creationId xmlns:a16="http://schemas.microsoft.com/office/drawing/2014/main" id="{5392F0A3-B0A7-1791-9E88-0278A70EE8E8}"/>
                </a:ext>
              </a:extLst>
            </p:cNvPr>
            <p:cNvSpPr/>
            <p:nvPr/>
          </p:nvSpPr>
          <p:spPr>
            <a:xfrm>
              <a:off x="1040857" y="3882519"/>
              <a:ext cx="188009" cy="133819"/>
            </a:xfrm>
            <a:prstGeom prst="round2SameRect">
              <a:avLst>
                <a:gd name="adj1" fmla="val 0"/>
                <a:gd name="adj2" fmla="val 20981"/>
              </a:avLst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01" name="四角形: 上の 2 つの角を丸める 300">
              <a:extLst>
                <a:ext uri="{FF2B5EF4-FFF2-40B4-BE49-F238E27FC236}">
                  <a16:creationId xmlns:a16="http://schemas.microsoft.com/office/drawing/2014/main" id="{456418C5-B0FC-9FD5-EB21-E256A0245D95}"/>
                </a:ext>
              </a:extLst>
            </p:cNvPr>
            <p:cNvSpPr/>
            <p:nvPr/>
          </p:nvSpPr>
          <p:spPr>
            <a:xfrm>
              <a:off x="570349" y="3882519"/>
              <a:ext cx="188009" cy="133819"/>
            </a:xfrm>
            <a:prstGeom prst="round2SameRect">
              <a:avLst>
                <a:gd name="adj1" fmla="val 0"/>
                <a:gd name="adj2" fmla="val 20981"/>
              </a:avLst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02" name="楕円 301">
              <a:extLst>
                <a:ext uri="{FF2B5EF4-FFF2-40B4-BE49-F238E27FC236}">
                  <a16:creationId xmlns:a16="http://schemas.microsoft.com/office/drawing/2014/main" id="{32D3BB4B-726B-B6E8-4C03-7FB8C6618A5B}"/>
                </a:ext>
              </a:extLst>
            </p:cNvPr>
            <p:cNvSpPr/>
            <p:nvPr/>
          </p:nvSpPr>
          <p:spPr>
            <a:xfrm>
              <a:off x="866085" y="3934238"/>
              <a:ext cx="86186" cy="86186"/>
            </a:xfrm>
            <a:prstGeom prst="ellipse">
              <a:avLst/>
            </a:prstGeom>
            <a:solidFill>
              <a:srgbClr val="FFC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03" name="楕円 302">
              <a:extLst>
                <a:ext uri="{FF2B5EF4-FFF2-40B4-BE49-F238E27FC236}">
                  <a16:creationId xmlns:a16="http://schemas.microsoft.com/office/drawing/2014/main" id="{D30928DE-662D-D00A-3181-742899069155}"/>
                </a:ext>
              </a:extLst>
            </p:cNvPr>
            <p:cNvSpPr/>
            <p:nvPr/>
          </p:nvSpPr>
          <p:spPr>
            <a:xfrm>
              <a:off x="866085" y="4227175"/>
              <a:ext cx="86186" cy="86186"/>
            </a:xfrm>
            <a:prstGeom prst="ellipse">
              <a:avLst/>
            </a:prstGeom>
            <a:solidFill>
              <a:srgbClr val="FFC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04" name="グループ化 303">
              <a:extLst>
                <a:ext uri="{FF2B5EF4-FFF2-40B4-BE49-F238E27FC236}">
                  <a16:creationId xmlns:a16="http://schemas.microsoft.com/office/drawing/2014/main" id="{BAF23DF8-8772-6722-2371-8341B2C9FC28}"/>
                </a:ext>
              </a:extLst>
            </p:cNvPr>
            <p:cNvGrpSpPr/>
            <p:nvPr/>
          </p:nvGrpSpPr>
          <p:grpSpPr>
            <a:xfrm>
              <a:off x="617835" y="3573195"/>
              <a:ext cx="577637" cy="314584"/>
              <a:chOff x="6136481" y="3548063"/>
              <a:chExt cx="900722" cy="490537"/>
            </a:xfrm>
          </p:grpSpPr>
          <p:sp>
            <p:nvSpPr>
              <p:cNvPr id="169" name="台形 168">
                <a:extLst>
                  <a:ext uri="{FF2B5EF4-FFF2-40B4-BE49-F238E27FC236}">
                    <a16:creationId xmlns:a16="http://schemas.microsoft.com/office/drawing/2014/main" id="{C834D532-BFEE-A1B9-F6C9-8F0BEAF3BC2A}"/>
                  </a:ext>
                </a:extLst>
              </p:cNvPr>
              <p:cNvSpPr/>
              <p:nvPr/>
            </p:nvSpPr>
            <p:spPr>
              <a:xfrm rot="10800000">
                <a:off x="6303250" y="3564014"/>
                <a:ext cx="575062" cy="474585"/>
              </a:xfrm>
              <a:prstGeom prst="trapezoid">
                <a:avLst>
                  <a:gd name="adj" fmla="val 57241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C0EB5F18-6EEC-BD74-7161-2C158B208A53}"/>
                  </a:ext>
                </a:extLst>
              </p:cNvPr>
              <p:cNvSpPr/>
              <p:nvPr/>
            </p:nvSpPr>
            <p:spPr>
              <a:xfrm rot="10800000">
                <a:off x="6516115" y="3672604"/>
                <a:ext cx="149329" cy="361157"/>
              </a:xfrm>
              <a:custGeom>
                <a:avLst/>
                <a:gdLst>
                  <a:gd name="connsiteX0" fmla="*/ 103561 w 149329"/>
                  <a:gd name="connsiteY0" fmla="*/ 365996 h 365996"/>
                  <a:gd name="connsiteX1" fmla="*/ 45767 w 149329"/>
                  <a:gd name="connsiteY1" fmla="*/ 365996 h 365996"/>
                  <a:gd name="connsiteX2" fmla="*/ 0 w 149329"/>
                  <a:gd name="connsiteY2" fmla="*/ 102707 h 365996"/>
                  <a:gd name="connsiteX3" fmla="*/ 58790 w 149329"/>
                  <a:gd name="connsiteY3" fmla="*/ 0 h 365996"/>
                  <a:gd name="connsiteX4" fmla="*/ 90538 w 149329"/>
                  <a:gd name="connsiteY4" fmla="*/ 0 h 365996"/>
                  <a:gd name="connsiteX5" fmla="*/ 149329 w 149329"/>
                  <a:gd name="connsiteY5" fmla="*/ 102707 h 3659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9329" h="365996">
                    <a:moveTo>
                      <a:pt x="103561" y="365996"/>
                    </a:moveTo>
                    <a:lnTo>
                      <a:pt x="45767" y="365996"/>
                    </a:lnTo>
                    <a:lnTo>
                      <a:pt x="0" y="102707"/>
                    </a:lnTo>
                    <a:lnTo>
                      <a:pt x="58790" y="0"/>
                    </a:lnTo>
                    <a:lnTo>
                      <a:pt x="90538" y="0"/>
                    </a:lnTo>
                    <a:lnTo>
                      <a:pt x="149329" y="102707"/>
                    </a:lnTo>
                    <a:close/>
                  </a:path>
                </a:pathLst>
              </a:custGeom>
              <a:solidFill>
                <a:srgbClr val="0070C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1" name="台形 170">
                <a:extLst>
                  <a:ext uri="{FF2B5EF4-FFF2-40B4-BE49-F238E27FC236}">
                    <a16:creationId xmlns:a16="http://schemas.microsoft.com/office/drawing/2014/main" id="{3BFC3815-44C7-78AC-72AF-4550D0335E7E}"/>
                  </a:ext>
                </a:extLst>
              </p:cNvPr>
              <p:cNvSpPr/>
              <p:nvPr/>
            </p:nvSpPr>
            <p:spPr>
              <a:xfrm rot="10800000">
                <a:off x="6487915" y="3559175"/>
                <a:ext cx="205732" cy="169786"/>
              </a:xfrm>
              <a:prstGeom prst="trapezoid">
                <a:avLst>
                  <a:gd name="adj" fmla="val 35954"/>
                </a:avLst>
              </a:prstGeom>
              <a:solidFill>
                <a:srgbClr val="0070C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F8EE5D08-D7BB-77D6-F11D-7CC2E678B7D2}"/>
                  </a:ext>
                </a:extLst>
              </p:cNvPr>
              <p:cNvSpPr/>
              <p:nvPr/>
            </p:nvSpPr>
            <p:spPr>
              <a:xfrm rot="10800000">
                <a:off x="6303250" y="3559176"/>
                <a:ext cx="575062" cy="202053"/>
              </a:xfrm>
              <a:custGeom>
                <a:avLst/>
                <a:gdLst>
                  <a:gd name="connsiteX0" fmla="*/ 575062 w 575062"/>
                  <a:gd name="connsiteY0" fmla="*/ 202053 h 202053"/>
                  <a:gd name="connsiteX1" fmla="*/ 0 w 575062"/>
                  <a:gd name="connsiteY1" fmla="*/ 202053 h 202053"/>
                  <a:gd name="connsiteX2" fmla="*/ 115658 w 575062"/>
                  <a:gd name="connsiteY2" fmla="*/ 0 h 202053"/>
                  <a:gd name="connsiteX3" fmla="*/ 278005 w 575062"/>
                  <a:gd name="connsiteY3" fmla="*/ 197992 h 202053"/>
                  <a:gd name="connsiteX4" fmla="*/ 297057 w 575062"/>
                  <a:gd name="connsiteY4" fmla="*/ 197992 h 202053"/>
                  <a:gd name="connsiteX5" fmla="*/ 459405 w 575062"/>
                  <a:gd name="connsiteY5" fmla="*/ 0 h 202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5062" h="202053">
                    <a:moveTo>
                      <a:pt x="575062" y="202053"/>
                    </a:moveTo>
                    <a:lnTo>
                      <a:pt x="0" y="202053"/>
                    </a:lnTo>
                    <a:lnTo>
                      <a:pt x="115658" y="0"/>
                    </a:lnTo>
                    <a:lnTo>
                      <a:pt x="278005" y="197992"/>
                    </a:lnTo>
                    <a:lnTo>
                      <a:pt x="297057" y="197992"/>
                    </a:lnTo>
                    <a:lnTo>
                      <a:pt x="459405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3AB6F1A4-EE4F-2A32-AF1D-14E0AE8847A1}"/>
                  </a:ext>
                </a:extLst>
              </p:cNvPr>
              <p:cNvSpPr/>
              <p:nvPr/>
            </p:nvSpPr>
            <p:spPr>
              <a:xfrm>
                <a:off x="6136481" y="3548063"/>
                <a:ext cx="442913" cy="490537"/>
              </a:xfrm>
              <a:custGeom>
                <a:avLst/>
                <a:gdLst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1116 h 491116"/>
                  <a:gd name="connsiteX1" fmla="*/ 178594 w 442913"/>
                  <a:gd name="connsiteY1" fmla="*/ 579 h 491116"/>
                  <a:gd name="connsiteX2" fmla="*/ 0 w 442913"/>
                  <a:gd name="connsiteY2" fmla="*/ 55347 h 491116"/>
                  <a:gd name="connsiteX3" fmla="*/ 33338 w 442913"/>
                  <a:gd name="connsiteY3" fmla="*/ 310141 h 491116"/>
                  <a:gd name="connsiteX4" fmla="*/ 152400 w 442913"/>
                  <a:gd name="connsiteY4" fmla="*/ 281566 h 491116"/>
                  <a:gd name="connsiteX5" fmla="*/ 114300 w 442913"/>
                  <a:gd name="connsiteY5" fmla="*/ 374435 h 491116"/>
                  <a:gd name="connsiteX6" fmla="*/ 442913 w 442913"/>
                  <a:gd name="connsiteY6" fmla="*/ 491116 h 491116"/>
                  <a:gd name="connsiteX0" fmla="*/ 442913 w 442913"/>
                  <a:gd name="connsiteY0" fmla="*/ 490806 h 490806"/>
                  <a:gd name="connsiteX1" fmla="*/ 178594 w 442913"/>
                  <a:gd name="connsiteY1" fmla="*/ 269 h 490806"/>
                  <a:gd name="connsiteX2" fmla="*/ 0 w 442913"/>
                  <a:gd name="connsiteY2" fmla="*/ 55037 h 490806"/>
                  <a:gd name="connsiteX3" fmla="*/ 33338 w 442913"/>
                  <a:gd name="connsiteY3" fmla="*/ 309831 h 490806"/>
                  <a:gd name="connsiteX4" fmla="*/ 152400 w 442913"/>
                  <a:gd name="connsiteY4" fmla="*/ 281256 h 490806"/>
                  <a:gd name="connsiteX5" fmla="*/ 114300 w 442913"/>
                  <a:gd name="connsiteY5" fmla="*/ 374125 h 490806"/>
                  <a:gd name="connsiteX6" fmla="*/ 442913 w 442913"/>
                  <a:gd name="connsiteY6" fmla="*/ 490806 h 490806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2913" h="490537">
                    <a:moveTo>
                      <a:pt x="442913" y="490537"/>
                    </a:moveTo>
                    <a:lnTo>
                      <a:pt x="178594" y="0"/>
                    </a:lnTo>
                    <a:cubicBezTo>
                      <a:pt x="126206" y="3969"/>
                      <a:pt x="45243" y="22224"/>
                      <a:pt x="0" y="54768"/>
                    </a:cubicBezTo>
                    <a:lnTo>
                      <a:pt x="33338" y="309562"/>
                    </a:lnTo>
                    <a:lnTo>
                      <a:pt x="152400" y="280987"/>
                    </a:lnTo>
                    <a:lnTo>
                      <a:pt x="114300" y="373856"/>
                    </a:lnTo>
                    <a:lnTo>
                      <a:pt x="442913" y="490537"/>
                    </a:ln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193982C2-B034-8C8D-D702-AD98043AE2D0}"/>
                  </a:ext>
                </a:extLst>
              </p:cNvPr>
              <p:cNvSpPr/>
              <p:nvPr/>
            </p:nvSpPr>
            <p:spPr>
              <a:xfrm flipH="1">
                <a:off x="6594290" y="3548063"/>
                <a:ext cx="442913" cy="490537"/>
              </a:xfrm>
              <a:custGeom>
                <a:avLst/>
                <a:gdLst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1116 h 491116"/>
                  <a:gd name="connsiteX1" fmla="*/ 178594 w 442913"/>
                  <a:gd name="connsiteY1" fmla="*/ 579 h 491116"/>
                  <a:gd name="connsiteX2" fmla="*/ 0 w 442913"/>
                  <a:gd name="connsiteY2" fmla="*/ 55347 h 491116"/>
                  <a:gd name="connsiteX3" fmla="*/ 33338 w 442913"/>
                  <a:gd name="connsiteY3" fmla="*/ 310141 h 491116"/>
                  <a:gd name="connsiteX4" fmla="*/ 152400 w 442913"/>
                  <a:gd name="connsiteY4" fmla="*/ 281566 h 491116"/>
                  <a:gd name="connsiteX5" fmla="*/ 114300 w 442913"/>
                  <a:gd name="connsiteY5" fmla="*/ 374435 h 491116"/>
                  <a:gd name="connsiteX6" fmla="*/ 442913 w 442913"/>
                  <a:gd name="connsiteY6" fmla="*/ 491116 h 491116"/>
                  <a:gd name="connsiteX0" fmla="*/ 442913 w 442913"/>
                  <a:gd name="connsiteY0" fmla="*/ 490806 h 490806"/>
                  <a:gd name="connsiteX1" fmla="*/ 178594 w 442913"/>
                  <a:gd name="connsiteY1" fmla="*/ 269 h 490806"/>
                  <a:gd name="connsiteX2" fmla="*/ 0 w 442913"/>
                  <a:gd name="connsiteY2" fmla="*/ 55037 h 490806"/>
                  <a:gd name="connsiteX3" fmla="*/ 33338 w 442913"/>
                  <a:gd name="connsiteY3" fmla="*/ 309831 h 490806"/>
                  <a:gd name="connsiteX4" fmla="*/ 152400 w 442913"/>
                  <a:gd name="connsiteY4" fmla="*/ 281256 h 490806"/>
                  <a:gd name="connsiteX5" fmla="*/ 114300 w 442913"/>
                  <a:gd name="connsiteY5" fmla="*/ 374125 h 490806"/>
                  <a:gd name="connsiteX6" fmla="*/ 442913 w 442913"/>
                  <a:gd name="connsiteY6" fmla="*/ 490806 h 490806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2913" h="490537">
                    <a:moveTo>
                      <a:pt x="442913" y="490537"/>
                    </a:moveTo>
                    <a:lnTo>
                      <a:pt x="178594" y="0"/>
                    </a:lnTo>
                    <a:cubicBezTo>
                      <a:pt x="126206" y="3969"/>
                      <a:pt x="45243" y="22224"/>
                      <a:pt x="0" y="54768"/>
                    </a:cubicBezTo>
                    <a:lnTo>
                      <a:pt x="33338" y="309562"/>
                    </a:lnTo>
                    <a:lnTo>
                      <a:pt x="152400" y="280987"/>
                    </a:lnTo>
                    <a:lnTo>
                      <a:pt x="114300" y="373856"/>
                    </a:lnTo>
                    <a:lnTo>
                      <a:pt x="442913" y="490537"/>
                    </a:ln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305" name="フローチャート: 手作業 203">
              <a:extLst>
                <a:ext uri="{FF2B5EF4-FFF2-40B4-BE49-F238E27FC236}">
                  <a16:creationId xmlns:a16="http://schemas.microsoft.com/office/drawing/2014/main" id="{D728441B-8911-5014-18AC-5291ED7DC5E1}"/>
                </a:ext>
              </a:extLst>
            </p:cNvPr>
            <p:cNvSpPr/>
            <p:nvPr/>
          </p:nvSpPr>
          <p:spPr>
            <a:xfrm rot="4162878">
              <a:off x="1280150" y="3509215"/>
              <a:ext cx="226807" cy="317529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770"/>
                <a:gd name="connsiteX1" fmla="*/ 10000 w 10000"/>
                <a:gd name="connsiteY1" fmla="*/ 0 h 10770"/>
                <a:gd name="connsiteX2" fmla="*/ 8000 w 10000"/>
                <a:gd name="connsiteY2" fmla="*/ 10000 h 10770"/>
                <a:gd name="connsiteX3" fmla="*/ 4734 w 10000"/>
                <a:gd name="connsiteY3" fmla="*/ 10770 h 10770"/>
                <a:gd name="connsiteX4" fmla="*/ 2000 w 10000"/>
                <a:gd name="connsiteY4" fmla="*/ 10000 h 10770"/>
                <a:gd name="connsiteX5" fmla="*/ 0 w 10000"/>
                <a:gd name="connsiteY5" fmla="*/ 0 h 10770"/>
                <a:gd name="connsiteX0" fmla="*/ 4734 w 10000"/>
                <a:gd name="connsiteY0" fmla="*/ 10770 h 11834"/>
                <a:gd name="connsiteX1" fmla="*/ 2000 w 10000"/>
                <a:gd name="connsiteY1" fmla="*/ 10000 h 11834"/>
                <a:gd name="connsiteX2" fmla="*/ 0 w 10000"/>
                <a:gd name="connsiteY2" fmla="*/ 0 h 11834"/>
                <a:gd name="connsiteX3" fmla="*/ 10000 w 10000"/>
                <a:gd name="connsiteY3" fmla="*/ 0 h 11834"/>
                <a:gd name="connsiteX4" fmla="*/ 8000 w 10000"/>
                <a:gd name="connsiteY4" fmla="*/ 10000 h 11834"/>
                <a:gd name="connsiteX5" fmla="*/ 8378 w 10000"/>
                <a:gd name="connsiteY5" fmla="*/ 11834 h 11834"/>
                <a:gd name="connsiteX0" fmla="*/ 2000 w 10000"/>
                <a:gd name="connsiteY0" fmla="*/ 10000 h 11834"/>
                <a:gd name="connsiteX1" fmla="*/ 0 w 10000"/>
                <a:gd name="connsiteY1" fmla="*/ 0 h 11834"/>
                <a:gd name="connsiteX2" fmla="*/ 10000 w 10000"/>
                <a:gd name="connsiteY2" fmla="*/ 0 h 11834"/>
                <a:gd name="connsiteX3" fmla="*/ 8000 w 10000"/>
                <a:gd name="connsiteY3" fmla="*/ 10000 h 11834"/>
                <a:gd name="connsiteX4" fmla="*/ 8378 w 10000"/>
                <a:gd name="connsiteY4" fmla="*/ 11834 h 11834"/>
                <a:gd name="connsiteX0" fmla="*/ 2000 w 10000"/>
                <a:gd name="connsiteY0" fmla="*/ 10000 h 10000"/>
                <a:gd name="connsiteX1" fmla="*/ 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2000" y="10000"/>
                  </a:moveTo>
                  <a:lnTo>
                    <a:pt x="0" y="0"/>
                  </a:lnTo>
                  <a:lnTo>
                    <a:pt x="10000" y="0"/>
                  </a:lnTo>
                  <a:lnTo>
                    <a:pt x="8000" y="10000"/>
                  </a:lnTo>
                </a:path>
              </a:pathLst>
            </a:cu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06" name="台形 691">
              <a:extLst>
                <a:ext uri="{FF2B5EF4-FFF2-40B4-BE49-F238E27FC236}">
                  <a16:creationId xmlns:a16="http://schemas.microsoft.com/office/drawing/2014/main" id="{206AD721-8524-EE20-3F43-4CF01FCCFFF7}"/>
                </a:ext>
              </a:extLst>
            </p:cNvPr>
            <p:cNvSpPr/>
            <p:nvPr/>
          </p:nvSpPr>
          <p:spPr>
            <a:xfrm rot="1978833">
              <a:off x="458095" y="3739487"/>
              <a:ext cx="195816" cy="245556"/>
            </a:xfrm>
            <a:custGeom>
              <a:avLst/>
              <a:gdLst>
                <a:gd name="connsiteX0" fmla="*/ 0 w 189442"/>
                <a:gd name="connsiteY0" fmla="*/ 447820 h 447820"/>
                <a:gd name="connsiteX1" fmla="*/ 28805 w 189442"/>
                <a:gd name="connsiteY1" fmla="*/ 0 h 447820"/>
                <a:gd name="connsiteX2" fmla="*/ 160637 w 189442"/>
                <a:gd name="connsiteY2" fmla="*/ 0 h 447820"/>
                <a:gd name="connsiteX3" fmla="*/ 189442 w 189442"/>
                <a:gd name="connsiteY3" fmla="*/ 447820 h 447820"/>
                <a:gd name="connsiteX4" fmla="*/ 0 w 189442"/>
                <a:gd name="connsiteY4" fmla="*/ 447820 h 447820"/>
                <a:gd name="connsiteX0" fmla="*/ 0 w 189442"/>
                <a:gd name="connsiteY0" fmla="*/ 580115 h 580115"/>
                <a:gd name="connsiteX1" fmla="*/ 28805 w 189442"/>
                <a:gd name="connsiteY1" fmla="*/ 132295 h 580115"/>
                <a:gd name="connsiteX2" fmla="*/ 112494 w 189442"/>
                <a:gd name="connsiteY2" fmla="*/ 0 h 580115"/>
                <a:gd name="connsiteX3" fmla="*/ 160637 w 189442"/>
                <a:gd name="connsiteY3" fmla="*/ 132295 h 580115"/>
                <a:gd name="connsiteX4" fmla="*/ 189442 w 189442"/>
                <a:gd name="connsiteY4" fmla="*/ 580115 h 580115"/>
                <a:gd name="connsiteX5" fmla="*/ 0 w 189442"/>
                <a:gd name="connsiteY5" fmla="*/ 580115 h 580115"/>
                <a:gd name="connsiteX0" fmla="*/ 112494 w 203934"/>
                <a:gd name="connsiteY0" fmla="*/ 0 h 580115"/>
                <a:gd name="connsiteX1" fmla="*/ 160637 w 203934"/>
                <a:gd name="connsiteY1" fmla="*/ 132295 h 580115"/>
                <a:gd name="connsiteX2" fmla="*/ 189442 w 203934"/>
                <a:gd name="connsiteY2" fmla="*/ 580115 h 580115"/>
                <a:gd name="connsiteX3" fmla="*/ 0 w 203934"/>
                <a:gd name="connsiteY3" fmla="*/ 580115 h 580115"/>
                <a:gd name="connsiteX4" fmla="*/ 28805 w 203934"/>
                <a:gd name="connsiteY4" fmla="*/ 132295 h 580115"/>
                <a:gd name="connsiteX5" fmla="*/ 203934 w 203934"/>
                <a:gd name="connsiteY5" fmla="*/ 91440 h 580115"/>
                <a:gd name="connsiteX0" fmla="*/ 160637 w 203934"/>
                <a:gd name="connsiteY0" fmla="*/ 72535 h 520355"/>
                <a:gd name="connsiteX1" fmla="*/ 189442 w 203934"/>
                <a:gd name="connsiteY1" fmla="*/ 520355 h 520355"/>
                <a:gd name="connsiteX2" fmla="*/ 0 w 203934"/>
                <a:gd name="connsiteY2" fmla="*/ 520355 h 520355"/>
                <a:gd name="connsiteX3" fmla="*/ 28805 w 203934"/>
                <a:gd name="connsiteY3" fmla="*/ 72535 h 520355"/>
                <a:gd name="connsiteX4" fmla="*/ 203934 w 203934"/>
                <a:gd name="connsiteY4" fmla="*/ 31680 h 520355"/>
                <a:gd name="connsiteX0" fmla="*/ 160637 w 189442"/>
                <a:gd name="connsiteY0" fmla="*/ 0 h 447820"/>
                <a:gd name="connsiteX1" fmla="*/ 189442 w 189442"/>
                <a:gd name="connsiteY1" fmla="*/ 447820 h 447820"/>
                <a:gd name="connsiteX2" fmla="*/ 0 w 189442"/>
                <a:gd name="connsiteY2" fmla="*/ 447820 h 447820"/>
                <a:gd name="connsiteX3" fmla="*/ 28805 w 189442"/>
                <a:gd name="connsiteY3" fmla="*/ 0 h 447820"/>
                <a:gd name="connsiteX0" fmla="*/ 175150 w 189442"/>
                <a:gd name="connsiteY0" fmla="*/ 214839 h 447820"/>
                <a:gd name="connsiteX1" fmla="*/ 189442 w 189442"/>
                <a:gd name="connsiteY1" fmla="*/ 447820 h 447820"/>
                <a:gd name="connsiteX2" fmla="*/ 0 w 189442"/>
                <a:gd name="connsiteY2" fmla="*/ 447820 h 447820"/>
                <a:gd name="connsiteX3" fmla="*/ 28805 w 189442"/>
                <a:gd name="connsiteY3" fmla="*/ 0 h 447820"/>
                <a:gd name="connsiteX0" fmla="*/ 237637 w 251929"/>
                <a:gd name="connsiteY0" fmla="*/ 149920 h 382901"/>
                <a:gd name="connsiteX1" fmla="*/ 251929 w 251929"/>
                <a:gd name="connsiteY1" fmla="*/ 382901 h 382901"/>
                <a:gd name="connsiteX2" fmla="*/ 62487 w 251929"/>
                <a:gd name="connsiteY2" fmla="*/ 382901 h 382901"/>
                <a:gd name="connsiteX3" fmla="*/ 0 w 251929"/>
                <a:gd name="connsiteY3" fmla="*/ 0 h 382901"/>
                <a:gd name="connsiteX0" fmla="*/ 305341 w 305341"/>
                <a:gd name="connsiteY0" fmla="*/ 123017 h 382901"/>
                <a:gd name="connsiteX1" fmla="*/ 251929 w 305341"/>
                <a:gd name="connsiteY1" fmla="*/ 382901 h 382901"/>
                <a:gd name="connsiteX2" fmla="*/ 62487 w 305341"/>
                <a:gd name="connsiteY2" fmla="*/ 382901 h 382901"/>
                <a:gd name="connsiteX3" fmla="*/ 0 w 305341"/>
                <a:gd name="connsiteY3" fmla="*/ 0 h 382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5341" h="382901">
                  <a:moveTo>
                    <a:pt x="305341" y="123017"/>
                  </a:moveTo>
                  <a:lnTo>
                    <a:pt x="251929" y="382901"/>
                  </a:lnTo>
                  <a:lnTo>
                    <a:pt x="62487" y="382901"/>
                  </a:lnTo>
                  <a:lnTo>
                    <a:pt x="0" y="0"/>
                  </a:lnTo>
                </a:path>
              </a:pathLst>
            </a:cu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07" name="グループ化 306">
              <a:extLst>
                <a:ext uri="{FF2B5EF4-FFF2-40B4-BE49-F238E27FC236}">
                  <a16:creationId xmlns:a16="http://schemas.microsoft.com/office/drawing/2014/main" id="{6CA8BF4A-6457-3E27-F269-077E7E9DF96C}"/>
                </a:ext>
              </a:extLst>
            </p:cNvPr>
            <p:cNvGrpSpPr/>
            <p:nvPr/>
          </p:nvGrpSpPr>
          <p:grpSpPr>
            <a:xfrm>
              <a:off x="447958" y="2639872"/>
              <a:ext cx="950063" cy="957066"/>
              <a:chOff x="1884667" y="2570756"/>
              <a:chExt cx="1629026" cy="1641034"/>
            </a:xfrm>
          </p:grpSpPr>
          <p:grpSp>
            <p:nvGrpSpPr>
              <p:cNvPr id="377" name="グループ化 376">
                <a:extLst>
                  <a:ext uri="{FF2B5EF4-FFF2-40B4-BE49-F238E27FC236}">
                    <a16:creationId xmlns:a16="http://schemas.microsoft.com/office/drawing/2014/main" id="{667A6494-445E-3F7B-9445-70D8FF9379A9}"/>
                  </a:ext>
                </a:extLst>
              </p:cNvPr>
              <p:cNvGrpSpPr/>
              <p:nvPr/>
            </p:nvGrpSpPr>
            <p:grpSpPr>
              <a:xfrm>
                <a:off x="1884667" y="2570756"/>
                <a:ext cx="1629026" cy="1641034"/>
                <a:chOff x="4033863" y="3892550"/>
                <a:chExt cx="1684312" cy="1696728"/>
              </a:xfrm>
            </p:grpSpPr>
            <p:sp>
              <p:nvSpPr>
                <p:cNvPr id="380" name="四角形: 角を丸くする 379">
                  <a:extLst>
                    <a:ext uri="{FF2B5EF4-FFF2-40B4-BE49-F238E27FC236}">
                      <a16:creationId xmlns:a16="http://schemas.microsoft.com/office/drawing/2014/main" id="{3ABCBDDA-7724-9B45-84F6-914D48F6D09B}"/>
                    </a:ext>
                  </a:extLst>
                </p:cNvPr>
                <p:cNvSpPr/>
                <p:nvPr/>
              </p:nvSpPr>
              <p:spPr>
                <a:xfrm>
                  <a:off x="4033863" y="3892550"/>
                  <a:ext cx="1684312" cy="1685862"/>
                </a:xfrm>
                <a:prstGeom prst="roundRect">
                  <a:avLst>
                    <a:gd name="adj" fmla="val 40111"/>
                  </a:avLst>
                </a:prstGeom>
                <a:solidFill>
                  <a:srgbClr val="CC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81" name="グループ化 380">
                  <a:extLst>
                    <a:ext uri="{FF2B5EF4-FFF2-40B4-BE49-F238E27FC236}">
                      <a16:creationId xmlns:a16="http://schemas.microsoft.com/office/drawing/2014/main" id="{D87093FB-465C-9860-FA76-FE2E344E1B44}"/>
                    </a:ext>
                  </a:extLst>
                </p:cNvPr>
                <p:cNvGrpSpPr/>
                <p:nvPr/>
              </p:nvGrpSpPr>
              <p:grpSpPr>
                <a:xfrm>
                  <a:off x="4373966" y="4385181"/>
                  <a:ext cx="992144" cy="255491"/>
                  <a:chOff x="1577953" y="4385181"/>
                  <a:chExt cx="992144" cy="255491"/>
                </a:xfrm>
              </p:grpSpPr>
              <p:sp>
                <p:nvSpPr>
                  <p:cNvPr id="167" name="楕円 166">
                    <a:extLst>
                      <a:ext uri="{FF2B5EF4-FFF2-40B4-BE49-F238E27FC236}">
                        <a16:creationId xmlns:a16="http://schemas.microsoft.com/office/drawing/2014/main" id="{64B1C228-3392-0101-D035-577B0A3403B8}"/>
                      </a:ext>
                    </a:extLst>
                  </p:cNvPr>
                  <p:cNvSpPr/>
                  <p:nvPr/>
                </p:nvSpPr>
                <p:spPr>
                  <a:xfrm>
                    <a:off x="1577953" y="4385181"/>
                    <a:ext cx="184183" cy="25549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8" name="楕円 167">
                    <a:extLst>
                      <a:ext uri="{FF2B5EF4-FFF2-40B4-BE49-F238E27FC236}">
                        <a16:creationId xmlns:a16="http://schemas.microsoft.com/office/drawing/2014/main" id="{5C06F391-C5F1-72DD-60B6-A37E859306E5}"/>
                      </a:ext>
                    </a:extLst>
                  </p:cNvPr>
                  <p:cNvSpPr/>
                  <p:nvPr/>
                </p:nvSpPr>
                <p:spPr>
                  <a:xfrm>
                    <a:off x="2385914" y="4385181"/>
                    <a:ext cx="184183" cy="25549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82" name="四角形: 角を丸くする 381">
                  <a:extLst>
                    <a:ext uri="{FF2B5EF4-FFF2-40B4-BE49-F238E27FC236}">
                      <a16:creationId xmlns:a16="http://schemas.microsoft.com/office/drawing/2014/main" id="{4409FB05-DE3F-E06E-3CC3-2A46E887BD04}"/>
                    </a:ext>
                  </a:extLst>
                </p:cNvPr>
                <p:cNvSpPr/>
                <p:nvPr/>
              </p:nvSpPr>
              <p:spPr>
                <a:xfrm>
                  <a:off x="4265873" y="4773356"/>
                  <a:ext cx="1220293" cy="815922"/>
                </a:xfrm>
                <a:prstGeom prst="roundRect">
                  <a:avLst>
                    <a:gd name="adj" fmla="val 40344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3" name="四角形: 角を丸くする 382">
                  <a:extLst>
                    <a:ext uri="{FF2B5EF4-FFF2-40B4-BE49-F238E27FC236}">
                      <a16:creationId xmlns:a16="http://schemas.microsoft.com/office/drawing/2014/main" id="{5126AF78-0BBA-85AA-3051-4E7968582517}"/>
                    </a:ext>
                  </a:extLst>
                </p:cNvPr>
                <p:cNvSpPr/>
                <p:nvPr/>
              </p:nvSpPr>
              <p:spPr>
                <a:xfrm>
                  <a:off x="4745155" y="4761528"/>
                  <a:ext cx="261729" cy="185631"/>
                </a:xfrm>
                <a:prstGeom prst="roundRect">
                  <a:avLst>
                    <a:gd name="adj" fmla="val 40344"/>
                  </a:avLst>
                </a:prstGeom>
                <a:solidFill>
                  <a:schemeClr val="tx1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78" name="月 377">
                <a:extLst>
                  <a:ext uri="{FF2B5EF4-FFF2-40B4-BE49-F238E27FC236}">
                    <a16:creationId xmlns:a16="http://schemas.microsoft.com/office/drawing/2014/main" id="{6773907A-65DC-98A3-D426-121EAD8BB11F}"/>
                  </a:ext>
                </a:extLst>
              </p:cNvPr>
              <p:cNvSpPr/>
              <p:nvPr/>
            </p:nvSpPr>
            <p:spPr bwMode="auto">
              <a:xfrm rot="6300000">
                <a:off x="2262931" y="2771320"/>
                <a:ext cx="128886" cy="399538"/>
              </a:xfrm>
              <a:prstGeom prst="moon">
                <a:avLst>
                  <a:gd name="adj" fmla="val 66688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79" name="月 378">
                <a:extLst>
                  <a:ext uri="{FF2B5EF4-FFF2-40B4-BE49-F238E27FC236}">
                    <a16:creationId xmlns:a16="http://schemas.microsoft.com/office/drawing/2014/main" id="{0A1B15B6-739C-7537-0AA0-A3583A877035}"/>
                  </a:ext>
                </a:extLst>
              </p:cNvPr>
              <p:cNvSpPr/>
              <p:nvPr/>
            </p:nvSpPr>
            <p:spPr bwMode="auto">
              <a:xfrm rot="4500000">
                <a:off x="3019674" y="2771320"/>
                <a:ext cx="128886" cy="399538"/>
              </a:xfrm>
              <a:prstGeom prst="moon">
                <a:avLst>
                  <a:gd name="adj" fmla="val 66688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308" name="グループ化 307">
              <a:extLst>
                <a:ext uri="{FF2B5EF4-FFF2-40B4-BE49-F238E27FC236}">
                  <a16:creationId xmlns:a16="http://schemas.microsoft.com/office/drawing/2014/main" id="{9A740ECC-BFEB-6989-DE7C-52A4EA610BE6}"/>
                </a:ext>
              </a:extLst>
            </p:cNvPr>
            <p:cNvGrpSpPr/>
            <p:nvPr/>
          </p:nvGrpSpPr>
          <p:grpSpPr>
            <a:xfrm flipH="1">
              <a:off x="1076905" y="3412333"/>
              <a:ext cx="672390" cy="335241"/>
              <a:chOff x="1538286" y="3344653"/>
              <a:chExt cx="1658580" cy="759597"/>
            </a:xfrm>
            <a:solidFill>
              <a:srgbClr val="CC6600"/>
            </a:solidFill>
          </p:grpSpPr>
          <p:sp>
            <p:nvSpPr>
              <p:cNvPr id="372" name="フリーフォーム: 図形 371">
                <a:extLst>
                  <a:ext uri="{FF2B5EF4-FFF2-40B4-BE49-F238E27FC236}">
                    <a16:creationId xmlns:a16="http://schemas.microsoft.com/office/drawing/2014/main" id="{2258E12A-ABBC-EFA6-AE4F-7B5CA256A40E}"/>
                  </a:ext>
                </a:extLst>
              </p:cNvPr>
              <p:cNvSpPr/>
              <p:nvPr/>
            </p:nvSpPr>
            <p:spPr>
              <a:xfrm>
                <a:off x="1568454" y="3551297"/>
                <a:ext cx="1628412" cy="552953"/>
              </a:xfrm>
              <a:custGeom>
                <a:avLst/>
                <a:gdLst>
                  <a:gd name="connsiteX0" fmla="*/ 1431672 w 1595658"/>
                  <a:gd name="connsiteY0" fmla="*/ 599 h 541864"/>
                  <a:gd name="connsiteX1" fmla="*/ 1595059 w 1595658"/>
                  <a:gd name="connsiteY1" fmla="*/ 137350 h 541864"/>
                  <a:gd name="connsiteX2" fmla="*/ 1458308 w 1595658"/>
                  <a:gd name="connsiteY2" fmla="*/ 300738 h 541864"/>
                  <a:gd name="connsiteX3" fmla="*/ 992413 w 1595658"/>
                  <a:gd name="connsiteY3" fmla="*/ 342083 h 541864"/>
                  <a:gd name="connsiteX4" fmla="*/ 988267 w 1595658"/>
                  <a:gd name="connsiteY4" fmla="*/ 345631 h 541864"/>
                  <a:gd name="connsiteX5" fmla="*/ 505203 w 1595658"/>
                  <a:gd name="connsiteY5" fmla="*/ 541770 h 541864"/>
                  <a:gd name="connsiteX6" fmla="*/ 0 w 1595658"/>
                  <a:gd name="connsiteY6" fmla="*/ 322614 h 541864"/>
                  <a:gd name="connsiteX7" fmla="*/ 10312 w 1595658"/>
                  <a:gd name="connsiteY7" fmla="*/ 176361 h 541864"/>
                  <a:gd name="connsiteX8" fmla="*/ 5810 w 1595658"/>
                  <a:gd name="connsiteY8" fmla="*/ 81050 h 541864"/>
                  <a:gd name="connsiteX9" fmla="*/ 712526 w 1595658"/>
                  <a:gd name="connsiteY9" fmla="*/ 81050 h 541864"/>
                  <a:gd name="connsiteX10" fmla="*/ 711062 w 1595658"/>
                  <a:gd name="connsiteY10" fmla="*/ 64551 h 541864"/>
                  <a:gd name="connsiteX0" fmla="*/ 1431672 w 1595658"/>
                  <a:gd name="connsiteY0" fmla="*/ 599 h 541864"/>
                  <a:gd name="connsiteX1" fmla="*/ 1595059 w 1595658"/>
                  <a:gd name="connsiteY1" fmla="*/ 137350 h 541864"/>
                  <a:gd name="connsiteX2" fmla="*/ 1458308 w 1595658"/>
                  <a:gd name="connsiteY2" fmla="*/ 300738 h 541864"/>
                  <a:gd name="connsiteX3" fmla="*/ 988267 w 1595658"/>
                  <a:gd name="connsiteY3" fmla="*/ 345631 h 541864"/>
                  <a:gd name="connsiteX4" fmla="*/ 505203 w 1595658"/>
                  <a:gd name="connsiteY4" fmla="*/ 541770 h 541864"/>
                  <a:gd name="connsiteX5" fmla="*/ 0 w 1595658"/>
                  <a:gd name="connsiteY5" fmla="*/ 322614 h 541864"/>
                  <a:gd name="connsiteX6" fmla="*/ 10312 w 1595658"/>
                  <a:gd name="connsiteY6" fmla="*/ 176361 h 541864"/>
                  <a:gd name="connsiteX7" fmla="*/ 5810 w 1595658"/>
                  <a:gd name="connsiteY7" fmla="*/ 81050 h 541864"/>
                  <a:gd name="connsiteX8" fmla="*/ 712526 w 1595658"/>
                  <a:gd name="connsiteY8" fmla="*/ 81050 h 541864"/>
                  <a:gd name="connsiteX9" fmla="*/ 711062 w 1595658"/>
                  <a:gd name="connsiteY9" fmla="*/ 64551 h 541864"/>
                  <a:gd name="connsiteX10" fmla="*/ 1431672 w 1595658"/>
                  <a:gd name="connsiteY10" fmla="*/ 599 h 541864"/>
                  <a:gd name="connsiteX0" fmla="*/ 1431672 w 1628800"/>
                  <a:gd name="connsiteY0" fmla="*/ 2064 h 543329"/>
                  <a:gd name="connsiteX1" fmla="*/ 1628397 w 1628800"/>
                  <a:gd name="connsiteY1" fmla="*/ 86428 h 543329"/>
                  <a:gd name="connsiteX2" fmla="*/ 1458308 w 1628800"/>
                  <a:gd name="connsiteY2" fmla="*/ 302203 h 543329"/>
                  <a:gd name="connsiteX3" fmla="*/ 988267 w 1628800"/>
                  <a:gd name="connsiteY3" fmla="*/ 347096 h 543329"/>
                  <a:gd name="connsiteX4" fmla="*/ 505203 w 1628800"/>
                  <a:gd name="connsiteY4" fmla="*/ 543235 h 543329"/>
                  <a:gd name="connsiteX5" fmla="*/ 0 w 1628800"/>
                  <a:gd name="connsiteY5" fmla="*/ 324079 h 543329"/>
                  <a:gd name="connsiteX6" fmla="*/ 10312 w 1628800"/>
                  <a:gd name="connsiteY6" fmla="*/ 177826 h 543329"/>
                  <a:gd name="connsiteX7" fmla="*/ 5810 w 1628800"/>
                  <a:gd name="connsiteY7" fmla="*/ 82515 h 543329"/>
                  <a:gd name="connsiteX8" fmla="*/ 712526 w 1628800"/>
                  <a:gd name="connsiteY8" fmla="*/ 82515 h 543329"/>
                  <a:gd name="connsiteX9" fmla="*/ 711062 w 1628800"/>
                  <a:gd name="connsiteY9" fmla="*/ 66016 h 543329"/>
                  <a:gd name="connsiteX10" fmla="*/ 1431672 w 1628800"/>
                  <a:gd name="connsiteY10" fmla="*/ 2064 h 543329"/>
                  <a:gd name="connsiteX0" fmla="*/ 1431672 w 1629011"/>
                  <a:gd name="connsiteY0" fmla="*/ 2064 h 543329"/>
                  <a:gd name="connsiteX1" fmla="*/ 1628397 w 1629011"/>
                  <a:gd name="connsiteY1" fmla="*/ 86428 h 543329"/>
                  <a:gd name="connsiteX2" fmla="*/ 1458308 w 1629011"/>
                  <a:gd name="connsiteY2" fmla="*/ 302203 h 543329"/>
                  <a:gd name="connsiteX3" fmla="*/ 988267 w 1629011"/>
                  <a:gd name="connsiteY3" fmla="*/ 347096 h 543329"/>
                  <a:gd name="connsiteX4" fmla="*/ 505203 w 1629011"/>
                  <a:gd name="connsiteY4" fmla="*/ 543235 h 543329"/>
                  <a:gd name="connsiteX5" fmla="*/ 0 w 1629011"/>
                  <a:gd name="connsiteY5" fmla="*/ 324079 h 543329"/>
                  <a:gd name="connsiteX6" fmla="*/ 10312 w 1629011"/>
                  <a:gd name="connsiteY6" fmla="*/ 177826 h 543329"/>
                  <a:gd name="connsiteX7" fmla="*/ 5810 w 1629011"/>
                  <a:gd name="connsiteY7" fmla="*/ 82515 h 543329"/>
                  <a:gd name="connsiteX8" fmla="*/ 712526 w 1629011"/>
                  <a:gd name="connsiteY8" fmla="*/ 82515 h 543329"/>
                  <a:gd name="connsiteX9" fmla="*/ 711062 w 1629011"/>
                  <a:gd name="connsiteY9" fmla="*/ 66016 h 543329"/>
                  <a:gd name="connsiteX10" fmla="*/ 1431672 w 1629011"/>
                  <a:gd name="connsiteY10" fmla="*/ 2064 h 543329"/>
                  <a:gd name="connsiteX0" fmla="*/ 1431672 w 1629011"/>
                  <a:gd name="connsiteY0" fmla="*/ 2064 h 543329"/>
                  <a:gd name="connsiteX1" fmla="*/ 1628397 w 1629011"/>
                  <a:gd name="connsiteY1" fmla="*/ 86428 h 543329"/>
                  <a:gd name="connsiteX2" fmla="*/ 1458308 w 1629011"/>
                  <a:gd name="connsiteY2" fmla="*/ 302203 h 543329"/>
                  <a:gd name="connsiteX3" fmla="*/ 988267 w 1629011"/>
                  <a:gd name="connsiteY3" fmla="*/ 347096 h 543329"/>
                  <a:gd name="connsiteX4" fmla="*/ 505203 w 1629011"/>
                  <a:gd name="connsiteY4" fmla="*/ 543235 h 543329"/>
                  <a:gd name="connsiteX5" fmla="*/ 0 w 1629011"/>
                  <a:gd name="connsiteY5" fmla="*/ 324079 h 543329"/>
                  <a:gd name="connsiteX6" fmla="*/ 10312 w 1629011"/>
                  <a:gd name="connsiteY6" fmla="*/ 177826 h 543329"/>
                  <a:gd name="connsiteX7" fmla="*/ 5810 w 1629011"/>
                  <a:gd name="connsiteY7" fmla="*/ 82515 h 543329"/>
                  <a:gd name="connsiteX8" fmla="*/ 712526 w 1629011"/>
                  <a:gd name="connsiteY8" fmla="*/ 82515 h 543329"/>
                  <a:gd name="connsiteX9" fmla="*/ 1431672 w 1629011"/>
                  <a:gd name="connsiteY9" fmla="*/ 2064 h 543329"/>
                  <a:gd name="connsiteX0" fmla="*/ 1431672 w 1629011"/>
                  <a:gd name="connsiteY0" fmla="*/ 2064 h 543329"/>
                  <a:gd name="connsiteX1" fmla="*/ 1628397 w 1629011"/>
                  <a:gd name="connsiteY1" fmla="*/ 86428 h 543329"/>
                  <a:gd name="connsiteX2" fmla="*/ 1458308 w 1629011"/>
                  <a:gd name="connsiteY2" fmla="*/ 302203 h 543329"/>
                  <a:gd name="connsiteX3" fmla="*/ 988267 w 1629011"/>
                  <a:gd name="connsiteY3" fmla="*/ 347096 h 543329"/>
                  <a:gd name="connsiteX4" fmla="*/ 505203 w 1629011"/>
                  <a:gd name="connsiteY4" fmla="*/ 543235 h 543329"/>
                  <a:gd name="connsiteX5" fmla="*/ 0 w 1629011"/>
                  <a:gd name="connsiteY5" fmla="*/ 324079 h 543329"/>
                  <a:gd name="connsiteX6" fmla="*/ 10312 w 1629011"/>
                  <a:gd name="connsiteY6" fmla="*/ 177826 h 543329"/>
                  <a:gd name="connsiteX7" fmla="*/ 5810 w 1629011"/>
                  <a:gd name="connsiteY7" fmla="*/ 82515 h 543329"/>
                  <a:gd name="connsiteX8" fmla="*/ 712526 w 1629011"/>
                  <a:gd name="connsiteY8" fmla="*/ 82515 h 543329"/>
                  <a:gd name="connsiteX9" fmla="*/ 1431672 w 1629011"/>
                  <a:gd name="connsiteY9" fmla="*/ 2064 h 543329"/>
                  <a:gd name="connsiteX0" fmla="*/ 1431672 w 1629011"/>
                  <a:gd name="connsiteY0" fmla="*/ 7647 h 548912"/>
                  <a:gd name="connsiteX1" fmla="*/ 1628397 w 1629011"/>
                  <a:gd name="connsiteY1" fmla="*/ 92011 h 548912"/>
                  <a:gd name="connsiteX2" fmla="*/ 1458308 w 1629011"/>
                  <a:gd name="connsiteY2" fmla="*/ 307786 h 548912"/>
                  <a:gd name="connsiteX3" fmla="*/ 988267 w 1629011"/>
                  <a:gd name="connsiteY3" fmla="*/ 352679 h 548912"/>
                  <a:gd name="connsiteX4" fmla="*/ 505203 w 1629011"/>
                  <a:gd name="connsiteY4" fmla="*/ 548818 h 548912"/>
                  <a:gd name="connsiteX5" fmla="*/ 0 w 1629011"/>
                  <a:gd name="connsiteY5" fmla="*/ 329662 h 548912"/>
                  <a:gd name="connsiteX6" fmla="*/ 10312 w 1629011"/>
                  <a:gd name="connsiteY6" fmla="*/ 183409 h 548912"/>
                  <a:gd name="connsiteX7" fmla="*/ 5810 w 1629011"/>
                  <a:gd name="connsiteY7" fmla="*/ 88098 h 548912"/>
                  <a:gd name="connsiteX8" fmla="*/ 712526 w 1629011"/>
                  <a:gd name="connsiteY8" fmla="*/ 88098 h 548912"/>
                  <a:gd name="connsiteX9" fmla="*/ 1431672 w 1629011"/>
                  <a:gd name="connsiteY9" fmla="*/ 7647 h 548912"/>
                  <a:gd name="connsiteX0" fmla="*/ 1431672 w 1629394"/>
                  <a:gd name="connsiteY0" fmla="*/ 4806 h 546071"/>
                  <a:gd name="connsiteX1" fmla="*/ 1628397 w 1629394"/>
                  <a:gd name="connsiteY1" fmla="*/ 89170 h 546071"/>
                  <a:gd name="connsiteX2" fmla="*/ 1351151 w 1629394"/>
                  <a:gd name="connsiteY2" fmla="*/ 307327 h 546071"/>
                  <a:gd name="connsiteX3" fmla="*/ 988267 w 1629394"/>
                  <a:gd name="connsiteY3" fmla="*/ 349838 h 546071"/>
                  <a:gd name="connsiteX4" fmla="*/ 505203 w 1629394"/>
                  <a:gd name="connsiteY4" fmla="*/ 545977 h 546071"/>
                  <a:gd name="connsiteX5" fmla="*/ 0 w 1629394"/>
                  <a:gd name="connsiteY5" fmla="*/ 326821 h 546071"/>
                  <a:gd name="connsiteX6" fmla="*/ 10312 w 1629394"/>
                  <a:gd name="connsiteY6" fmla="*/ 180568 h 546071"/>
                  <a:gd name="connsiteX7" fmla="*/ 5810 w 1629394"/>
                  <a:gd name="connsiteY7" fmla="*/ 85257 h 546071"/>
                  <a:gd name="connsiteX8" fmla="*/ 712526 w 1629394"/>
                  <a:gd name="connsiteY8" fmla="*/ 85257 h 546071"/>
                  <a:gd name="connsiteX9" fmla="*/ 1431672 w 1629394"/>
                  <a:gd name="connsiteY9" fmla="*/ 4806 h 546071"/>
                  <a:gd name="connsiteX0" fmla="*/ 1431672 w 1630122"/>
                  <a:gd name="connsiteY0" fmla="*/ 7758 h 549023"/>
                  <a:gd name="connsiteX1" fmla="*/ 1628397 w 1630122"/>
                  <a:gd name="connsiteY1" fmla="*/ 92122 h 549023"/>
                  <a:gd name="connsiteX2" fmla="*/ 1351151 w 1630122"/>
                  <a:gd name="connsiteY2" fmla="*/ 310279 h 549023"/>
                  <a:gd name="connsiteX3" fmla="*/ 988267 w 1630122"/>
                  <a:gd name="connsiteY3" fmla="*/ 352790 h 549023"/>
                  <a:gd name="connsiteX4" fmla="*/ 505203 w 1630122"/>
                  <a:gd name="connsiteY4" fmla="*/ 548929 h 549023"/>
                  <a:gd name="connsiteX5" fmla="*/ 0 w 1630122"/>
                  <a:gd name="connsiteY5" fmla="*/ 329773 h 549023"/>
                  <a:gd name="connsiteX6" fmla="*/ 10312 w 1630122"/>
                  <a:gd name="connsiteY6" fmla="*/ 183520 h 549023"/>
                  <a:gd name="connsiteX7" fmla="*/ 5810 w 1630122"/>
                  <a:gd name="connsiteY7" fmla="*/ 88209 h 549023"/>
                  <a:gd name="connsiteX8" fmla="*/ 712526 w 1630122"/>
                  <a:gd name="connsiteY8" fmla="*/ 88209 h 549023"/>
                  <a:gd name="connsiteX9" fmla="*/ 1431672 w 1630122"/>
                  <a:gd name="connsiteY9" fmla="*/ 7758 h 549023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5810 w 1628412"/>
                  <a:gd name="connsiteY6" fmla="*/ 91664 h 552478"/>
                  <a:gd name="connsiteX7" fmla="*/ 712526 w 1628412"/>
                  <a:gd name="connsiteY7" fmla="*/ 91664 h 552478"/>
                  <a:gd name="connsiteX8" fmla="*/ 1431672 w 1628412"/>
                  <a:gd name="connsiteY8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5810 w 1628412"/>
                  <a:gd name="connsiteY6" fmla="*/ 91664 h 552478"/>
                  <a:gd name="connsiteX7" fmla="*/ 712526 w 1628412"/>
                  <a:gd name="connsiteY7" fmla="*/ 91664 h 552478"/>
                  <a:gd name="connsiteX8" fmla="*/ 1431672 w 1628412"/>
                  <a:gd name="connsiteY8" fmla="*/ 11213 h 552478"/>
                  <a:gd name="connsiteX0" fmla="*/ 1431672 w 1628412"/>
                  <a:gd name="connsiteY0" fmla="*/ 11213 h 553027"/>
                  <a:gd name="connsiteX1" fmla="*/ 1628397 w 1628412"/>
                  <a:gd name="connsiteY1" fmla="*/ 95577 h 553027"/>
                  <a:gd name="connsiteX2" fmla="*/ 1351151 w 1628412"/>
                  <a:gd name="connsiteY2" fmla="*/ 313734 h 553027"/>
                  <a:gd name="connsiteX3" fmla="*/ 988267 w 1628412"/>
                  <a:gd name="connsiteY3" fmla="*/ 356245 h 553027"/>
                  <a:gd name="connsiteX4" fmla="*/ 505203 w 1628412"/>
                  <a:gd name="connsiteY4" fmla="*/ 552384 h 553027"/>
                  <a:gd name="connsiteX5" fmla="*/ 0 w 1628412"/>
                  <a:gd name="connsiteY5" fmla="*/ 287984 h 553027"/>
                  <a:gd name="connsiteX6" fmla="*/ 5810 w 1628412"/>
                  <a:gd name="connsiteY6" fmla="*/ 91664 h 553027"/>
                  <a:gd name="connsiteX7" fmla="*/ 712526 w 1628412"/>
                  <a:gd name="connsiteY7" fmla="*/ 91664 h 553027"/>
                  <a:gd name="connsiteX8" fmla="*/ 1431672 w 1628412"/>
                  <a:gd name="connsiteY8" fmla="*/ 11213 h 553027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28412" h="552953">
                    <a:moveTo>
                      <a:pt x="1431672" y="11213"/>
                    </a:moveTo>
                    <a:cubicBezTo>
                      <a:pt x="1516934" y="-10431"/>
                      <a:pt x="1629911" y="-9612"/>
                      <a:pt x="1628397" y="95577"/>
                    </a:cubicBezTo>
                    <a:cubicBezTo>
                      <a:pt x="1626883" y="200766"/>
                      <a:pt x="1469749" y="313522"/>
                      <a:pt x="1351151" y="313734"/>
                    </a:cubicBezTo>
                    <a:cubicBezTo>
                      <a:pt x="1232553" y="313946"/>
                      <a:pt x="1090178" y="341281"/>
                      <a:pt x="988267" y="356245"/>
                    </a:cubicBezTo>
                    <a:cubicBezTo>
                      <a:pt x="932798" y="421379"/>
                      <a:pt x="848508" y="539949"/>
                      <a:pt x="505203" y="552384"/>
                    </a:cubicBezTo>
                    <a:cubicBezTo>
                      <a:pt x="161898" y="564819"/>
                      <a:pt x="30095" y="370317"/>
                      <a:pt x="0" y="287984"/>
                    </a:cubicBezTo>
                    <a:lnTo>
                      <a:pt x="5810" y="91664"/>
                    </a:lnTo>
                    <a:cubicBezTo>
                      <a:pt x="241382" y="91664"/>
                      <a:pt x="313268" y="99431"/>
                      <a:pt x="712526" y="91664"/>
                    </a:cubicBezTo>
                    <a:cubicBezTo>
                      <a:pt x="1111784" y="83897"/>
                      <a:pt x="1346410" y="32857"/>
                      <a:pt x="1431672" y="11213"/>
                    </a:cubicBezTo>
                    <a:close/>
                  </a:path>
                </a:pathLst>
              </a:cu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73" name="四角形: 上の 2 つの角を丸める 372">
                <a:extLst>
                  <a:ext uri="{FF2B5EF4-FFF2-40B4-BE49-F238E27FC236}">
                    <a16:creationId xmlns:a16="http://schemas.microsoft.com/office/drawing/2014/main" id="{E927CB8F-D379-C46C-803A-017C41BDA5BF}"/>
                  </a:ext>
                </a:extLst>
              </p:cNvPr>
              <p:cNvSpPr/>
              <p:nvPr/>
            </p:nvSpPr>
            <p:spPr>
              <a:xfrm rot="5400000">
                <a:off x="1817887" y="3575905"/>
                <a:ext cx="490629" cy="23157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74" name="四角形: 上の 2 つの角を丸める 373">
                <a:extLst>
                  <a:ext uri="{FF2B5EF4-FFF2-40B4-BE49-F238E27FC236}">
                    <a16:creationId xmlns:a16="http://schemas.microsoft.com/office/drawing/2014/main" id="{9186098A-0AB4-030A-1CAE-E530907C604F}"/>
                  </a:ext>
                </a:extLst>
              </p:cNvPr>
              <p:cNvSpPr/>
              <p:nvPr/>
            </p:nvSpPr>
            <p:spPr>
              <a:xfrm rot="5400000">
                <a:off x="1594724" y="3583095"/>
                <a:ext cx="476257" cy="23157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75" name="四角形: 上の 2 つの角を丸める 374">
                <a:extLst>
                  <a:ext uri="{FF2B5EF4-FFF2-40B4-BE49-F238E27FC236}">
                    <a16:creationId xmlns:a16="http://schemas.microsoft.com/office/drawing/2014/main" id="{6F1E86D9-46AE-4204-EE90-755C45930F1C}"/>
                  </a:ext>
                </a:extLst>
              </p:cNvPr>
              <p:cNvSpPr/>
              <p:nvPr/>
            </p:nvSpPr>
            <p:spPr>
              <a:xfrm rot="5400000">
                <a:off x="1416543" y="3614249"/>
                <a:ext cx="422273" cy="17878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76" name="四角形: 上の 2 つの角を丸める 375">
                <a:extLst>
                  <a:ext uri="{FF2B5EF4-FFF2-40B4-BE49-F238E27FC236}">
                    <a16:creationId xmlns:a16="http://schemas.microsoft.com/office/drawing/2014/main" id="{BC14F45B-DF5A-CEAD-3D46-F7B1AA043B56}"/>
                  </a:ext>
                </a:extLst>
              </p:cNvPr>
              <p:cNvSpPr/>
              <p:nvPr/>
            </p:nvSpPr>
            <p:spPr>
              <a:xfrm rot="5400000">
                <a:off x="2144787" y="3325317"/>
                <a:ext cx="465078" cy="503750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309" name="グループ化 308">
              <a:extLst>
                <a:ext uri="{FF2B5EF4-FFF2-40B4-BE49-F238E27FC236}">
                  <a16:creationId xmlns:a16="http://schemas.microsoft.com/office/drawing/2014/main" id="{331AC3C9-52C0-4523-5968-29CE3E169075}"/>
                </a:ext>
              </a:extLst>
            </p:cNvPr>
            <p:cNvGrpSpPr/>
            <p:nvPr/>
          </p:nvGrpSpPr>
          <p:grpSpPr>
            <a:xfrm>
              <a:off x="510816" y="2374285"/>
              <a:ext cx="794378" cy="419648"/>
              <a:chOff x="311260" y="2373359"/>
              <a:chExt cx="1179774" cy="623245"/>
            </a:xfrm>
          </p:grpSpPr>
          <p:grpSp>
            <p:nvGrpSpPr>
              <p:cNvPr id="366" name="グループ化 365">
                <a:extLst>
                  <a:ext uri="{FF2B5EF4-FFF2-40B4-BE49-F238E27FC236}">
                    <a16:creationId xmlns:a16="http://schemas.microsoft.com/office/drawing/2014/main" id="{06E0EAA2-BC12-BC5D-EA01-DA212993742C}"/>
                  </a:ext>
                </a:extLst>
              </p:cNvPr>
              <p:cNvGrpSpPr/>
              <p:nvPr/>
            </p:nvGrpSpPr>
            <p:grpSpPr>
              <a:xfrm>
                <a:off x="311260" y="2373359"/>
                <a:ext cx="1179774" cy="623245"/>
                <a:chOff x="5437906" y="836688"/>
                <a:chExt cx="2280700" cy="1204836"/>
              </a:xfrm>
            </p:grpSpPr>
            <p:sp>
              <p:nvSpPr>
                <p:cNvPr id="369" name="楕円 8">
                  <a:extLst>
                    <a:ext uri="{FF2B5EF4-FFF2-40B4-BE49-F238E27FC236}">
                      <a16:creationId xmlns:a16="http://schemas.microsoft.com/office/drawing/2014/main" id="{73C94523-893D-C888-718B-558FBC3B1983}"/>
                    </a:ext>
                  </a:extLst>
                </p:cNvPr>
                <p:cNvSpPr/>
                <p:nvPr/>
              </p:nvSpPr>
              <p:spPr>
                <a:xfrm>
                  <a:off x="5437906" y="836688"/>
                  <a:ext cx="2280700" cy="1162627"/>
                </a:xfrm>
                <a:custGeom>
                  <a:avLst/>
                  <a:gdLst>
                    <a:gd name="connsiteX0" fmla="*/ 0 w 2280699"/>
                    <a:gd name="connsiteY0" fmla="*/ 486423 h 972845"/>
                    <a:gd name="connsiteX1" fmla="*/ 1140350 w 2280699"/>
                    <a:gd name="connsiteY1" fmla="*/ 0 h 972845"/>
                    <a:gd name="connsiteX2" fmla="*/ 2280700 w 2280699"/>
                    <a:gd name="connsiteY2" fmla="*/ 486423 h 972845"/>
                    <a:gd name="connsiteX3" fmla="*/ 1140350 w 2280699"/>
                    <a:gd name="connsiteY3" fmla="*/ 972846 h 972845"/>
                    <a:gd name="connsiteX4" fmla="*/ 0 w 2280699"/>
                    <a:gd name="connsiteY4" fmla="*/ 486423 h 972845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676204 h 1162627"/>
                    <a:gd name="connsiteX1" fmla="*/ 1114470 w 2280700"/>
                    <a:gd name="connsiteY1" fmla="*/ 0 h 1162627"/>
                    <a:gd name="connsiteX2" fmla="*/ 2280700 w 2280700"/>
                    <a:gd name="connsiteY2" fmla="*/ 676204 h 1162627"/>
                    <a:gd name="connsiteX3" fmla="*/ 1140350 w 2280700"/>
                    <a:gd name="connsiteY3" fmla="*/ 1162627 h 1162627"/>
                    <a:gd name="connsiteX4" fmla="*/ 0 w 2280700"/>
                    <a:gd name="connsiteY4" fmla="*/ 676204 h 11626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0700" h="1162627">
                      <a:moveTo>
                        <a:pt x="0" y="676204"/>
                      </a:moveTo>
                      <a:cubicBezTo>
                        <a:pt x="0" y="407560"/>
                        <a:pt x="484672" y="0"/>
                        <a:pt x="1114470" y="0"/>
                      </a:cubicBezTo>
                      <a:cubicBezTo>
                        <a:pt x="1744268" y="0"/>
                        <a:pt x="2280700" y="407560"/>
                        <a:pt x="2280700" y="676204"/>
                      </a:cubicBezTo>
                      <a:cubicBezTo>
                        <a:pt x="2280700" y="944848"/>
                        <a:pt x="1770148" y="1162627"/>
                        <a:pt x="1140350" y="1162627"/>
                      </a:cubicBezTo>
                      <a:cubicBezTo>
                        <a:pt x="510552" y="1162627"/>
                        <a:pt x="0" y="944848"/>
                        <a:pt x="0" y="676204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0" name="フリーフォーム: 図形 369">
                  <a:extLst>
                    <a:ext uri="{FF2B5EF4-FFF2-40B4-BE49-F238E27FC236}">
                      <a16:creationId xmlns:a16="http://schemas.microsoft.com/office/drawing/2014/main" id="{ECF43F11-45A7-176F-4DE4-A9EE7CC6E670}"/>
                    </a:ext>
                  </a:extLst>
                </p:cNvPr>
                <p:cNvSpPr/>
                <p:nvPr/>
              </p:nvSpPr>
              <p:spPr>
                <a:xfrm>
                  <a:off x="5590752" y="1579411"/>
                  <a:ext cx="1960745" cy="277964"/>
                </a:xfrm>
                <a:custGeom>
                  <a:avLst/>
                  <a:gdLst>
                    <a:gd name="connsiteX0" fmla="*/ 952406 w 1960745"/>
                    <a:gd name="connsiteY0" fmla="*/ 0 h 284698"/>
                    <a:gd name="connsiteX1" fmla="*/ 1828213 w 1960745"/>
                    <a:gd name="connsiteY1" fmla="*/ 143121 h 284698"/>
                    <a:gd name="connsiteX2" fmla="*/ 1960745 w 1960745"/>
                    <a:gd name="connsiteY2" fmla="*/ 196194 h 284698"/>
                    <a:gd name="connsiteX3" fmla="*/ 1933101 w 1960745"/>
                    <a:gd name="connsiteY3" fmla="*/ 217918 h 284698"/>
                    <a:gd name="connsiteX4" fmla="*/ 1803931 w 1960745"/>
                    <a:gd name="connsiteY4" fmla="*/ 284698 h 284698"/>
                    <a:gd name="connsiteX5" fmla="*/ 1731079 w 1960745"/>
                    <a:gd name="connsiteY5" fmla="*/ 260347 h 284698"/>
                    <a:gd name="connsiteX6" fmla="*/ 952406 w 1960745"/>
                    <a:gd name="connsiteY6" fmla="*/ 151872 h 284698"/>
                    <a:gd name="connsiteX7" fmla="*/ 191448 w 1960745"/>
                    <a:gd name="connsiteY7" fmla="*/ 260347 h 284698"/>
                    <a:gd name="connsiteX8" fmla="*/ 151291 w 1960745"/>
                    <a:gd name="connsiteY8" fmla="*/ 274467 h 284698"/>
                    <a:gd name="connsiteX9" fmla="*/ 41909 w 1960745"/>
                    <a:gd name="connsiteY9" fmla="*/ 217918 h 284698"/>
                    <a:gd name="connsiteX10" fmla="*/ 0 w 1960745"/>
                    <a:gd name="connsiteY10" fmla="*/ 184983 h 284698"/>
                    <a:gd name="connsiteX11" fmla="*/ 98811 w 1960745"/>
                    <a:gd name="connsiteY11" fmla="*/ 143121 h 284698"/>
                    <a:gd name="connsiteX12" fmla="*/ 952406 w 1960745"/>
                    <a:gd name="connsiteY12" fmla="*/ 0 h 284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960745" h="284698">
                      <a:moveTo>
                        <a:pt x="952406" y="0"/>
                      </a:moveTo>
                      <a:cubicBezTo>
                        <a:pt x="1272711" y="0"/>
                        <a:pt x="1575210" y="57313"/>
                        <a:pt x="1828213" y="143121"/>
                      </a:cubicBezTo>
                      <a:lnTo>
                        <a:pt x="1960745" y="196194"/>
                      </a:lnTo>
                      <a:lnTo>
                        <a:pt x="1933101" y="217918"/>
                      </a:lnTo>
                      <a:lnTo>
                        <a:pt x="1803931" y="284698"/>
                      </a:lnTo>
                      <a:lnTo>
                        <a:pt x="1731079" y="260347"/>
                      </a:lnTo>
                      <a:cubicBezTo>
                        <a:pt x="1499307" y="194244"/>
                        <a:pt x="1232673" y="151872"/>
                        <a:pt x="952406" y="151872"/>
                      </a:cubicBezTo>
                      <a:cubicBezTo>
                        <a:pt x="672140" y="151872"/>
                        <a:pt x="413064" y="194244"/>
                        <a:pt x="191448" y="260347"/>
                      </a:cubicBezTo>
                      <a:lnTo>
                        <a:pt x="151291" y="274467"/>
                      </a:lnTo>
                      <a:lnTo>
                        <a:pt x="41909" y="217918"/>
                      </a:lnTo>
                      <a:lnTo>
                        <a:pt x="0" y="184983"/>
                      </a:lnTo>
                      <a:lnTo>
                        <a:pt x="98811" y="143121"/>
                      </a:lnTo>
                      <a:cubicBezTo>
                        <a:pt x="339475" y="57313"/>
                        <a:pt x="632102" y="0"/>
                        <a:pt x="952406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1" name="楕円 8">
                  <a:extLst>
                    <a:ext uri="{FF2B5EF4-FFF2-40B4-BE49-F238E27FC236}">
                      <a16:creationId xmlns:a16="http://schemas.microsoft.com/office/drawing/2014/main" id="{8D597874-FE88-F61B-213C-C9630914BA1E}"/>
                    </a:ext>
                  </a:extLst>
                </p:cNvPr>
                <p:cNvSpPr/>
                <p:nvPr/>
              </p:nvSpPr>
              <p:spPr>
                <a:xfrm flipV="1">
                  <a:off x="5555562" y="1721759"/>
                  <a:ext cx="2045388" cy="319765"/>
                </a:xfrm>
                <a:custGeom>
                  <a:avLst/>
                  <a:gdLst>
                    <a:gd name="connsiteX0" fmla="*/ 0 w 2280699"/>
                    <a:gd name="connsiteY0" fmla="*/ 486423 h 972845"/>
                    <a:gd name="connsiteX1" fmla="*/ 1140350 w 2280699"/>
                    <a:gd name="connsiteY1" fmla="*/ 0 h 972845"/>
                    <a:gd name="connsiteX2" fmla="*/ 2280700 w 2280699"/>
                    <a:gd name="connsiteY2" fmla="*/ 486423 h 972845"/>
                    <a:gd name="connsiteX3" fmla="*/ 1140350 w 2280699"/>
                    <a:gd name="connsiteY3" fmla="*/ 972846 h 972845"/>
                    <a:gd name="connsiteX4" fmla="*/ 0 w 2280699"/>
                    <a:gd name="connsiteY4" fmla="*/ 486423 h 972845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676204 h 1162627"/>
                    <a:gd name="connsiteX1" fmla="*/ 1114470 w 2280700"/>
                    <a:gd name="connsiteY1" fmla="*/ 0 h 1162627"/>
                    <a:gd name="connsiteX2" fmla="*/ 2280700 w 2280700"/>
                    <a:gd name="connsiteY2" fmla="*/ 676204 h 1162627"/>
                    <a:gd name="connsiteX3" fmla="*/ 1140350 w 2280700"/>
                    <a:gd name="connsiteY3" fmla="*/ 1162627 h 1162627"/>
                    <a:gd name="connsiteX4" fmla="*/ 0 w 2280700"/>
                    <a:gd name="connsiteY4" fmla="*/ 676204 h 11626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0700" h="1162627">
                      <a:moveTo>
                        <a:pt x="0" y="676204"/>
                      </a:moveTo>
                      <a:cubicBezTo>
                        <a:pt x="0" y="407560"/>
                        <a:pt x="484672" y="0"/>
                        <a:pt x="1114470" y="0"/>
                      </a:cubicBezTo>
                      <a:cubicBezTo>
                        <a:pt x="1744268" y="0"/>
                        <a:pt x="2280700" y="407560"/>
                        <a:pt x="2280700" y="676204"/>
                      </a:cubicBezTo>
                      <a:cubicBezTo>
                        <a:pt x="2280700" y="944848"/>
                        <a:pt x="1770148" y="1162627"/>
                        <a:pt x="1140350" y="1162627"/>
                      </a:cubicBezTo>
                      <a:cubicBezTo>
                        <a:pt x="510552" y="1162627"/>
                        <a:pt x="0" y="944848"/>
                        <a:pt x="0" y="676204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67" name="フリーフォーム: 図形 366">
                <a:extLst>
                  <a:ext uri="{FF2B5EF4-FFF2-40B4-BE49-F238E27FC236}">
                    <a16:creationId xmlns:a16="http://schemas.microsoft.com/office/drawing/2014/main" id="{62145D5A-5E17-FEDF-9691-4E45156D4D0E}"/>
                  </a:ext>
                </a:extLst>
              </p:cNvPr>
              <p:cNvSpPr/>
              <p:nvPr/>
            </p:nvSpPr>
            <p:spPr>
              <a:xfrm>
                <a:off x="804840" y="2508508"/>
                <a:ext cx="218710" cy="194108"/>
              </a:xfrm>
              <a:custGeom>
                <a:avLst/>
                <a:gdLst>
                  <a:gd name="connsiteX0" fmla="*/ 237113 w 295216"/>
                  <a:gd name="connsiteY0" fmla="*/ 0 h 262008"/>
                  <a:gd name="connsiteX1" fmla="*/ 251983 w 295216"/>
                  <a:gd name="connsiteY1" fmla="*/ 10025 h 262008"/>
                  <a:gd name="connsiteX2" fmla="*/ 295216 w 295216"/>
                  <a:gd name="connsiteY2" fmla="*/ 114400 h 262008"/>
                  <a:gd name="connsiteX3" fmla="*/ 147608 w 295216"/>
                  <a:gd name="connsiteY3" fmla="*/ 262008 h 262008"/>
                  <a:gd name="connsiteX4" fmla="*/ 0 w 295216"/>
                  <a:gd name="connsiteY4" fmla="*/ 114400 h 262008"/>
                  <a:gd name="connsiteX5" fmla="*/ 43234 w 295216"/>
                  <a:gd name="connsiteY5" fmla="*/ 10025 h 262008"/>
                  <a:gd name="connsiteX6" fmla="*/ 58104 w 295216"/>
                  <a:gd name="connsiteY6" fmla="*/ 0 h 262008"/>
                  <a:gd name="connsiteX7" fmla="*/ 45133 w 295216"/>
                  <a:gd name="connsiteY7" fmla="*/ 22037 h 262008"/>
                  <a:gd name="connsiteX8" fmla="*/ 36393 w 295216"/>
                  <a:gd name="connsiteY8" fmla="*/ 71625 h 262008"/>
                  <a:gd name="connsiteX9" fmla="*/ 147608 w 295216"/>
                  <a:gd name="connsiteY9" fmla="*/ 199022 h 262008"/>
                  <a:gd name="connsiteX10" fmla="*/ 258823 w 295216"/>
                  <a:gd name="connsiteY10" fmla="*/ 71625 h 262008"/>
                  <a:gd name="connsiteX11" fmla="*/ 250083 w 295216"/>
                  <a:gd name="connsiteY11" fmla="*/ 22037 h 262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95216" h="262008">
                    <a:moveTo>
                      <a:pt x="237113" y="0"/>
                    </a:moveTo>
                    <a:lnTo>
                      <a:pt x="251983" y="10025"/>
                    </a:lnTo>
                    <a:cubicBezTo>
                      <a:pt x="278695" y="36737"/>
                      <a:pt x="295216" y="73639"/>
                      <a:pt x="295216" y="114400"/>
                    </a:cubicBezTo>
                    <a:cubicBezTo>
                      <a:pt x="295216" y="195922"/>
                      <a:pt x="229130" y="262008"/>
                      <a:pt x="147608" y="262008"/>
                    </a:cubicBezTo>
                    <a:cubicBezTo>
                      <a:pt x="66086" y="262008"/>
                      <a:pt x="0" y="195922"/>
                      <a:pt x="0" y="114400"/>
                    </a:cubicBezTo>
                    <a:cubicBezTo>
                      <a:pt x="0" y="73639"/>
                      <a:pt x="16522" y="36737"/>
                      <a:pt x="43234" y="10025"/>
                    </a:cubicBezTo>
                    <a:lnTo>
                      <a:pt x="58104" y="0"/>
                    </a:lnTo>
                    <a:lnTo>
                      <a:pt x="45133" y="22037"/>
                    </a:lnTo>
                    <a:cubicBezTo>
                      <a:pt x="39505" y="37278"/>
                      <a:pt x="36393" y="54035"/>
                      <a:pt x="36393" y="71625"/>
                    </a:cubicBezTo>
                    <a:cubicBezTo>
                      <a:pt x="36393" y="141984"/>
                      <a:pt x="86186" y="199022"/>
                      <a:pt x="147608" y="199022"/>
                    </a:cubicBezTo>
                    <a:cubicBezTo>
                      <a:pt x="209030" y="199022"/>
                      <a:pt x="258823" y="141984"/>
                      <a:pt x="258823" y="71625"/>
                    </a:cubicBezTo>
                    <a:cubicBezTo>
                      <a:pt x="258823" y="54035"/>
                      <a:pt x="255711" y="37278"/>
                      <a:pt x="250083" y="22037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8" name="楕円 367">
                <a:extLst>
                  <a:ext uri="{FF2B5EF4-FFF2-40B4-BE49-F238E27FC236}">
                    <a16:creationId xmlns:a16="http://schemas.microsoft.com/office/drawing/2014/main" id="{561C2C36-A1C3-FD29-EA87-339AF64340E4}"/>
                  </a:ext>
                </a:extLst>
              </p:cNvPr>
              <p:cNvSpPr/>
              <p:nvPr/>
            </p:nvSpPr>
            <p:spPr>
              <a:xfrm>
                <a:off x="848737" y="2499534"/>
                <a:ext cx="130918" cy="130917"/>
              </a:xfrm>
              <a:prstGeom prst="ellipse">
                <a:avLst/>
              </a:prstGeom>
              <a:solidFill>
                <a:srgbClr val="FF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310" name="月 309">
              <a:extLst>
                <a:ext uri="{FF2B5EF4-FFF2-40B4-BE49-F238E27FC236}">
                  <a16:creationId xmlns:a16="http://schemas.microsoft.com/office/drawing/2014/main" id="{50115DAE-E312-FD8E-1CA1-DA74E9F65D2C}"/>
                </a:ext>
              </a:extLst>
            </p:cNvPr>
            <p:cNvSpPr/>
            <p:nvPr/>
          </p:nvSpPr>
          <p:spPr bwMode="auto">
            <a:xfrm rot="5400000">
              <a:off x="889716" y="3228345"/>
              <a:ext cx="68244" cy="434794"/>
            </a:xfrm>
            <a:prstGeom prst="moon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11" name="グループ化 310">
              <a:extLst>
                <a:ext uri="{FF2B5EF4-FFF2-40B4-BE49-F238E27FC236}">
                  <a16:creationId xmlns:a16="http://schemas.microsoft.com/office/drawing/2014/main" id="{90805564-436F-0FB9-2BBC-FAF32B9CC22E}"/>
                </a:ext>
              </a:extLst>
            </p:cNvPr>
            <p:cNvGrpSpPr/>
            <p:nvPr/>
          </p:nvGrpSpPr>
          <p:grpSpPr>
            <a:xfrm>
              <a:off x="750565" y="3431637"/>
              <a:ext cx="383371" cy="456141"/>
              <a:chOff x="3128121" y="2539151"/>
              <a:chExt cx="1402829" cy="1669107"/>
            </a:xfrm>
          </p:grpSpPr>
          <p:sp>
            <p:nvSpPr>
              <p:cNvPr id="357" name="四角形: 上の 2 つの角を丸める 356">
                <a:extLst>
                  <a:ext uri="{FF2B5EF4-FFF2-40B4-BE49-F238E27FC236}">
                    <a16:creationId xmlns:a16="http://schemas.microsoft.com/office/drawing/2014/main" id="{0F1F6867-4720-9799-E6C1-F0776EED2F72}"/>
                  </a:ext>
                </a:extLst>
              </p:cNvPr>
              <p:cNvSpPr/>
              <p:nvPr/>
            </p:nvSpPr>
            <p:spPr>
              <a:xfrm rot="6729705">
                <a:off x="3906752" y="3202208"/>
                <a:ext cx="214026" cy="43330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9966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58" name="四角形: 上の 2 つの角を丸める 357">
                <a:extLst>
                  <a:ext uri="{FF2B5EF4-FFF2-40B4-BE49-F238E27FC236}">
                    <a16:creationId xmlns:a16="http://schemas.microsoft.com/office/drawing/2014/main" id="{EA0960A1-1E6E-CE81-107B-A4787EEADC8B}"/>
                  </a:ext>
                </a:extLst>
              </p:cNvPr>
              <p:cNvSpPr/>
              <p:nvPr/>
            </p:nvSpPr>
            <p:spPr>
              <a:xfrm rot="6729705">
                <a:off x="3806740" y="3321270"/>
                <a:ext cx="214026" cy="43330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9966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359" name="グループ化 358">
                <a:extLst>
                  <a:ext uri="{FF2B5EF4-FFF2-40B4-BE49-F238E27FC236}">
                    <a16:creationId xmlns:a16="http://schemas.microsoft.com/office/drawing/2014/main" id="{68C384EC-35EE-A653-6D18-778ACD8C4FCE}"/>
                  </a:ext>
                </a:extLst>
              </p:cNvPr>
              <p:cNvGrpSpPr/>
              <p:nvPr/>
            </p:nvGrpSpPr>
            <p:grpSpPr>
              <a:xfrm>
                <a:off x="3465766" y="2539151"/>
                <a:ext cx="613973" cy="695898"/>
                <a:chOff x="3197805" y="818710"/>
                <a:chExt cx="765085" cy="718438"/>
              </a:xfrm>
            </p:grpSpPr>
            <p:grpSp>
              <p:nvGrpSpPr>
                <p:cNvPr id="361" name="グループ化 360">
                  <a:extLst>
                    <a:ext uri="{FF2B5EF4-FFF2-40B4-BE49-F238E27FC236}">
                      <a16:creationId xmlns:a16="http://schemas.microsoft.com/office/drawing/2014/main" id="{4C40983B-E1A9-DAAE-B2BA-64819A2B0624}"/>
                    </a:ext>
                  </a:extLst>
                </p:cNvPr>
                <p:cNvGrpSpPr/>
                <p:nvPr/>
              </p:nvGrpSpPr>
              <p:grpSpPr>
                <a:xfrm>
                  <a:off x="3197805" y="818710"/>
                  <a:ext cx="765085" cy="718438"/>
                  <a:chOff x="3895813" y="1773724"/>
                  <a:chExt cx="904932" cy="808448"/>
                </a:xfrm>
              </p:grpSpPr>
              <p:sp>
                <p:nvSpPr>
                  <p:cNvPr id="363" name="フローチャート: 手作業 362">
                    <a:extLst>
                      <a:ext uri="{FF2B5EF4-FFF2-40B4-BE49-F238E27FC236}">
                        <a16:creationId xmlns:a16="http://schemas.microsoft.com/office/drawing/2014/main" id="{1246F23F-7C78-8A3F-1973-274A4F4BD55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943234" y="1773724"/>
                    <a:ext cx="810090" cy="315035"/>
                  </a:xfrm>
                  <a:prstGeom prst="flowChartManualOperation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64" name="四角形: 角を丸くする 363">
                    <a:extLst>
                      <a:ext uri="{FF2B5EF4-FFF2-40B4-BE49-F238E27FC236}">
                        <a16:creationId xmlns:a16="http://schemas.microsoft.com/office/drawing/2014/main" id="{6B758351-1421-8326-5C49-DED9BF3EAC2E}"/>
                      </a:ext>
                    </a:extLst>
                  </p:cNvPr>
                  <p:cNvSpPr/>
                  <p:nvPr/>
                </p:nvSpPr>
                <p:spPr>
                  <a:xfrm>
                    <a:off x="3895813" y="1999270"/>
                    <a:ext cx="904932" cy="579892"/>
                  </a:xfrm>
                  <a:prstGeom prst="roundRect">
                    <a:avLst>
                      <a:gd name="adj" fmla="val 4074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65" name="フリーフォーム: 図形 364">
                    <a:extLst>
                      <a:ext uri="{FF2B5EF4-FFF2-40B4-BE49-F238E27FC236}">
                        <a16:creationId xmlns:a16="http://schemas.microsoft.com/office/drawing/2014/main" id="{18704B77-935D-CA64-B2B5-FD3347DB8D83}"/>
                      </a:ext>
                    </a:extLst>
                  </p:cNvPr>
                  <p:cNvSpPr/>
                  <p:nvPr/>
                </p:nvSpPr>
                <p:spPr>
                  <a:xfrm>
                    <a:off x="3895813" y="2482345"/>
                    <a:ext cx="904932" cy="99827"/>
                  </a:xfrm>
                  <a:custGeom>
                    <a:avLst/>
                    <a:gdLst>
                      <a:gd name="connsiteX0" fmla="*/ 0 w 904932"/>
                      <a:gd name="connsiteY0" fmla="*/ 0 h 99827"/>
                      <a:gd name="connsiteX1" fmla="*/ 52202 w 904932"/>
                      <a:gd name="connsiteY1" fmla="*/ 52202 h 99827"/>
                      <a:gd name="connsiteX2" fmla="*/ 852730 w 904932"/>
                      <a:gd name="connsiteY2" fmla="*/ 52202 h 99827"/>
                      <a:gd name="connsiteX3" fmla="*/ 904932 w 904932"/>
                      <a:gd name="connsiteY3" fmla="*/ 0 h 99827"/>
                      <a:gd name="connsiteX4" fmla="*/ 904932 w 904932"/>
                      <a:gd name="connsiteY4" fmla="*/ 47625 h 99827"/>
                      <a:gd name="connsiteX5" fmla="*/ 852730 w 904932"/>
                      <a:gd name="connsiteY5" fmla="*/ 99827 h 99827"/>
                      <a:gd name="connsiteX6" fmla="*/ 52202 w 904932"/>
                      <a:gd name="connsiteY6" fmla="*/ 99827 h 99827"/>
                      <a:gd name="connsiteX7" fmla="*/ 0 w 904932"/>
                      <a:gd name="connsiteY7" fmla="*/ 47625 h 998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904932" h="99827">
                        <a:moveTo>
                          <a:pt x="0" y="0"/>
                        </a:moveTo>
                        <a:cubicBezTo>
                          <a:pt x="0" y="28830"/>
                          <a:pt x="23372" y="52202"/>
                          <a:pt x="52202" y="52202"/>
                        </a:cubicBezTo>
                        <a:lnTo>
                          <a:pt x="852730" y="52202"/>
                        </a:lnTo>
                        <a:cubicBezTo>
                          <a:pt x="881560" y="52202"/>
                          <a:pt x="904932" y="28830"/>
                          <a:pt x="904932" y="0"/>
                        </a:cubicBezTo>
                        <a:lnTo>
                          <a:pt x="904932" y="47625"/>
                        </a:lnTo>
                        <a:cubicBezTo>
                          <a:pt x="904932" y="76455"/>
                          <a:pt x="881560" y="99827"/>
                          <a:pt x="852730" y="99827"/>
                        </a:cubicBezTo>
                        <a:lnTo>
                          <a:pt x="52202" y="99827"/>
                        </a:lnTo>
                        <a:cubicBezTo>
                          <a:pt x="23372" y="99827"/>
                          <a:pt x="0" y="76455"/>
                          <a:pt x="0" y="47625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62" name="フリーフォーム: 図形 361">
                  <a:extLst>
                    <a:ext uri="{FF2B5EF4-FFF2-40B4-BE49-F238E27FC236}">
                      <a16:creationId xmlns:a16="http://schemas.microsoft.com/office/drawing/2014/main" id="{B8A85E44-6411-FB5F-2A56-71F216273CB9}"/>
                    </a:ext>
                  </a:extLst>
                </p:cNvPr>
                <p:cNvSpPr/>
                <p:nvPr/>
              </p:nvSpPr>
              <p:spPr>
                <a:xfrm>
                  <a:off x="3493636" y="1105367"/>
                  <a:ext cx="417274" cy="73360"/>
                </a:xfrm>
                <a:custGeom>
                  <a:avLst/>
                  <a:gdLst>
                    <a:gd name="connsiteX0" fmla="*/ 320132 w 417274"/>
                    <a:gd name="connsiteY0" fmla="*/ 36679 h 73360"/>
                    <a:gd name="connsiteX1" fmla="*/ 320132 w 417274"/>
                    <a:gd name="connsiteY1" fmla="*/ 36680 h 73360"/>
                    <a:gd name="connsiteX2" fmla="*/ 320132 w 417274"/>
                    <a:gd name="connsiteY2" fmla="*/ 36680 h 73360"/>
                    <a:gd name="connsiteX3" fmla="*/ 0 w 417274"/>
                    <a:gd name="connsiteY3" fmla="*/ 36679 h 73360"/>
                    <a:gd name="connsiteX4" fmla="*/ 0 w 417274"/>
                    <a:gd name="connsiteY4" fmla="*/ 36680 h 73360"/>
                    <a:gd name="connsiteX5" fmla="*/ 0 w 417274"/>
                    <a:gd name="connsiteY5" fmla="*/ 36680 h 73360"/>
                    <a:gd name="connsiteX6" fmla="*/ 356812 w 417274"/>
                    <a:gd name="connsiteY6" fmla="*/ 0 h 73360"/>
                    <a:gd name="connsiteX7" fmla="*/ 380594 w 417274"/>
                    <a:gd name="connsiteY7" fmla="*/ 0 h 73360"/>
                    <a:gd name="connsiteX8" fmla="*/ 417274 w 417274"/>
                    <a:gd name="connsiteY8" fmla="*/ 36680 h 73360"/>
                    <a:gd name="connsiteX9" fmla="*/ 417273 w 417274"/>
                    <a:gd name="connsiteY9" fmla="*/ 36680 h 73360"/>
                    <a:gd name="connsiteX10" fmla="*/ 380593 w 417274"/>
                    <a:gd name="connsiteY10" fmla="*/ 73360 h 73360"/>
                    <a:gd name="connsiteX11" fmla="*/ 356812 w 417274"/>
                    <a:gd name="connsiteY11" fmla="*/ 73359 h 73360"/>
                    <a:gd name="connsiteX12" fmla="*/ 330875 w 417274"/>
                    <a:gd name="connsiteY12" fmla="*/ 62616 h 73360"/>
                    <a:gd name="connsiteX13" fmla="*/ 320132 w 417274"/>
                    <a:gd name="connsiteY13" fmla="*/ 36680 h 73360"/>
                    <a:gd name="connsiteX14" fmla="*/ 330875 w 417274"/>
                    <a:gd name="connsiteY14" fmla="*/ 10743 h 73360"/>
                    <a:gd name="connsiteX15" fmla="*/ 356812 w 417274"/>
                    <a:gd name="connsiteY15" fmla="*/ 0 h 73360"/>
                    <a:gd name="connsiteX16" fmla="*/ 36680 w 417274"/>
                    <a:gd name="connsiteY16" fmla="*/ 0 h 73360"/>
                    <a:gd name="connsiteX17" fmla="*/ 244300 w 417274"/>
                    <a:gd name="connsiteY17" fmla="*/ 0 h 73360"/>
                    <a:gd name="connsiteX18" fmla="*/ 280980 w 417274"/>
                    <a:gd name="connsiteY18" fmla="*/ 36680 h 73360"/>
                    <a:gd name="connsiteX19" fmla="*/ 280979 w 417274"/>
                    <a:gd name="connsiteY19" fmla="*/ 36680 h 73360"/>
                    <a:gd name="connsiteX20" fmla="*/ 244299 w 417274"/>
                    <a:gd name="connsiteY20" fmla="*/ 73360 h 73360"/>
                    <a:gd name="connsiteX21" fmla="*/ 36680 w 417274"/>
                    <a:gd name="connsiteY21" fmla="*/ 73359 h 73360"/>
                    <a:gd name="connsiteX22" fmla="*/ 10743 w 417274"/>
                    <a:gd name="connsiteY22" fmla="*/ 62616 h 73360"/>
                    <a:gd name="connsiteX23" fmla="*/ 0 w 417274"/>
                    <a:gd name="connsiteY23" fmla="*/ 36680 h 73360"/>
                    <a:gd name="connsiteX24" fmla="*/ 10743 w 417274"/>
                    <a:gd name="connsiteY24" fmla="*/ 10743 h 73360"/>
                    <a:gd name="connsiteX25" fmla="*/ 36680 w 417274"/>
                    <a:gd name="connsiteY25" fmla="*/ 0 h 73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17274" h="73360">
                      <a:moveTo>
                        <a:pt x="320132" y="36679"/>
                      </a:moveTo>
                      <a:lnTo>
                        <a:pt x="320132" y="36680"/>
                      </a:lnTo>
                      <a:lnTo>
                        <a:pt x="320132" y="36680"/>
                      </a:lnTo>
                      <a:close/>
                      <a:moveTo>
                        <a:pt x="0" y="36679"/>
                      </a:moveTo>
                      <a:lnTo>
                        <a:pt x="0" y="36680"/>
                      </a:lnTo>
                      <a:lnTo>
                        <a:pt x="0" y="36680"/>
                      </a:lnTo>
                      <a:close/>
                      <a:moveTo>
                        <a:pt x="356812" y="0"/>
                      </a:moveTo>
                      <a:lnTo>
                        <a:pt x="380594" y="0"/>
                      </a:lnTo>
                      <a:cubicBezTo>
                        <a:pt x="400852" y="0"/>
                        <a:pt x="417274" y="16422"/>
                        <a:pt x="417274" y="36680"/>
                      </a:cubicBezTo>
                      <a:lnTo>
                        <a:pt x="417273" y="36680"/>
                      </a:lnTo>
                      <a:cubicBezTo>
                        <a:pt x="417273" y="56938"/>
                        <a:pt x="400851" y="73360"/>
                        <a:pt x="380593" y="73360"/>
                      </a:cubicBezTo>
                      <a:lnTo>
                        <a:pt x="356812" y="73359"/>
                      </a:lnTo>
                      <a:cubicBezTo>
                        <a:pt x="346683" y="73359"/>
                        <a:pt x="337513" y="69254"/>
                        <a:pt x="330875" y="62616"/>
                      </a:cubicBezTo>
                      <a:lnTo>
                        <a:pt x="320132" y="36680"/>
                      </a:lnTo>
                      <a:lnTo>
                        <a:pt x="330875" y="10743"/>
                      </a:lnTo>
                      <a:cubicBezTo>
                        <a:pt x="337513" y="4106"/>
                        <a:pt x="346683" y="0"/>
                        <a:pt x="356812" y="0"/>
                      </a:cubicBezTo>
                      <a:close/>
                      <a:moveTo>
                        <a:pt x="36680" y="0"/>
                      </a:moveTo>
                      <a:lnTo>
                        <a:pt x="244300" y="0"/>
                      </a:lnTo>
                      <a:cubicBezTo>
                        <a:pt x="264558" y="0"/>
                        <a:pt x="280980" y="16422"/>
                        <a:pt x="280980" y="36680"/>
                      </a:cubicBezTo>
                      <a:lnTo>
                        <a:pt x="280979" y="36680"/>
                      </a:lnTo>
                      <a:cubicBezTo>
                        <a:pt x="280979" y="56938"/>
                        <a:pt x="264557" y="73360"/>
                        <a:pt x="244299" y="73360"/>
                      </a:cubicBezTo>
                      <a:lnTo>
                        <a:pt x="36680" y="73359"/>
                      </a:lnTo>
                      <a:cubicBezTo>
                        <a:pt x="26551" y="73359"/>
                        <a:pt x="17381" y="69254"/>
                        <a:pt x="10743" y="62616"/>
                      </a:cubicBezTo>
                      <a:lnTo>
                        <a:pt x="0" y="36680"/>
                      </a:lnTo>
                      <a:lnTo>
                        <a:pt x="10743" y="10743"/>
                      </a:lnTo>
                      <a:cubicBezTo>
                        <a:pt x="17381" y="4106"/>
                        <a:pt x="26551" y="0"/>
                        <a:pt x="36680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F3820E2F-E1F3-9B1D-104B-FEEE69C43C37}"/>
                  </a:ext>
                </a:extLst>
              </p:cNvPr>
              <p:cNvSpPr/>
              <p:nvPr/>
            </p:nvSpPr>
            <p:spPr>
              <a:xfrm>
                <a:off x="3128121" y="2884776"/>
                <a:ext cx="1402829" cy="1323482"/>
              </a:xfrm>
              <a:custGeom>
                <a:avLst/>
                <a:gdLst>
                  <a:gd name="connsiteX0" fmla="*/ 1027667 w 1402829"/>
                  <a:gd name="connsiteY0" fmla="*/ 881 h 1323482"/>
                  <a:gd name="connsiteX1" fmla="*/ 1142867 w 1402829"/>
                  <a:gd name="connsiteY1" fmla="*/ 58222 h 1323482"/>
                  <a:gd name="connsiteX2" fmla="*/ 1378829 w 1402829"/>
                  <a:gd name="connsiteY2" fmla="*/ 466919 h 1323482"/>
                  <a:gd name="connsiteX3" fmla="*/ 1383514 w 1402829"/>
                  <a:gd name="connsiteY3" fmla="*/ 472148 h 1323482"/>
                  <a:gd name="connsiteX4" fmla="*/ 1398187 w 1402829"/>
                  <a:gd name="connsiteY4" fmla="*/ 503934 h 1323482"/>
                  <a:gd name="connsiteX5" fmla="*/ 1318835 w 1402829"/>
                  <a:gd name="connsiteY5" fmla="*/ 648170 h 1323482"/>
                  <a:gd name="connsiteX6" fmla="*/ 1286572 w 1402829"/>
                  <a:gd name="connsiteY6" fmla="*/ 657532 h 1323482"/>
                  <a:gd name="connsiteX7" fmla="*/ 1294156 w 1402829"/>
                  <a:gd name="connsiteY7" fmla="*/ 680084 h 1323482"/>
                  <a:gd name="connsiteX8" fmla="*/ 1236815 w 1402829"/>
                  <a:gd name="connsiteY8" fmla="*/ 795285 h 1323482"/>
                  <a:gd name="connsiteX9" fmla="*/ 1221940 w 1402829"/>
                  <a:gd name="connsiteY9" fmla="*/ 803872 h 1323482"/>
                  <a:gd name="connsiteX10" fmla="*/ 1227409 w 1402829"/>
                  <a:gd name="connsiteY10" fmla="*/ 820136 h 1323482"/>
                  <a:gd name="connsiteX11" fmla="*/ 1170068 w 1402829"/>
                  <a:gd name="connsiteY11" fmla="*/ 935336 h 1323482"/>
                  <a:gd name="connsiteX12" fmla="*/ 1077796 w 1402829"/>
                  <a:gd name="connsiteY12" fmla="*/ 988609 h 1323482"/>
                  <a:gd name="connsiteX13" fmla="*/ 1052156 w 1402829"/>
                  <a:gd name="connsiteY13" fmla="*/ 1039426 h 1323482"/>
                  <a:gd name="connsiteX14" fmla="*/ 490152 w 1402829"/>
                  <a:gd name="connsiteY14" fmla="*/ 1312686 h 1323482"/>
                  <a:gd name="connsiteX15" fmla="*/ 251884 w 1402829"/>
                  <a:gd name="connsiteY15" fmla="*/ 1176871 h 1323482"/>
                  <a:gd name="connsiteX16" fmla="*/ 242573 w 1402829"/>
                  <a:gd name="connsiteY16" fmla="*/ 1165222 h 1323482"/>
                  <a:gd name="connsiteX17" fmla="*/ 211914 w 1402829"/>
                  <a:gd name="connsiteY17" fmla="*/ 1133909 h 1323482"/>
                  <a:gd name="connsiteX18" fmla="*/ 46655 w 1402829"/>
                  <a:gd name="connsiteY18" fmla="*/ 766790 h 1323482"/>
                  <a:gd name="connsiteX19" fmla="*/ 1784 w 1402829"/>
                  <a:gd name="connsiteY19" fmla="*/ 403665 h 1323482"/>
                  <a:gd name="connsiteX20" fmla="*/ 8566 w 1402829"/>
                  <a:gd name="connsiteY20" fmla="*/ 353854 h 1323482"/>
                  <a:gd name="connsiteX21" fmla="*/ 8558 w 1402829"/>
                  <a:gd name="connsiteY21" fmla="*/ 348999 h 1323482"/>
                  <a:gd name="connsiteX22" fmla="*/ 27737 w 1402829"/>
                  <a:gd name="connsiteY22" fmla="*/ 259557 h 1323482"/>
                  <a:gd name="connsiteX23" fmla="*/ 54382 w 1402829"/>
                  <a:gd name="connsiteY23" fmla="*/ 200748 h 1323482"/>
                  <a:gd name="connsiteX24" fmla="*/ 56075 w 1402829"/>
                  <a:gd name="connsiteY24" fmla="*/ 192364 h 1323482"/>
                  <a:gd name="connsiteX25" fmla="*/ 62495 w 1402829"/>
                  <a:gd name="connsiteY25" fmla="*/ 182842 h 1323482"/>
                  <a:gd name="connsiteX26" fmla="*/ 65912 w 1402829"/>
                  <a:gd name="connsiteY26" fmla="*/ 175301 h 1323482"/>
                  <a:gd name="connsiteX27" fmla="*/ 67105 w 1402829"/>
                  <a:gd name="connsiteY27" fmla="*/ 176005 h 1323482"/>
                  <a:gd name="connsiteX28" fmla="*/ 87480 w 1402829"/>
                  <a:gd name="connsiteY28" fmla="*/ 145784 h 1323482"/>
                  <a:gd name="connsiteX29" fmla="*/ 191102 w 1402829"/>
                  <a:gd name="connsiteY29" fmla="*/ 102862 h 1323482"/>
                  <a:gd name="connsiteX30" fmla="*/ 337645 w 1402829"/>
                  <a:gd name="connsiteY30" fmla="*/ 249406 h 1323482"/>
                  <a:gd name="connsiteX31" fmla="*/ 312618 w 1402829"/>
                  <a:gd name="connsiteY31" fmla="*/ 331339 h 1323482"/>
                  <a:gd name="connsiteX32" fmla="*/ 310943 w 1402829"/>
                  <a:gd name="connsiteY32" fmla="*/ 333181 h 1323482"/>
                  <a:gd name="connsiteX33" fmla="*/ 295746 w 1402829"/>
                  <a:gd name="connsiteY33" fmla="*/ 379208 h 1323482"/>
                  <a:gd name="connsiteX34" fmla="*/ 302314 w 1402829"/>
                  <a:gd name="connsiteY34" fmla="*/ 439049 h 1323482"/>
                  <a:gd name="connsiteX35" fmla="*/ 382653 w 1402829"/>
                  <a:gd name="connsiteY35" fmla="*/ 524997 h 1323482"/>
                  <a:gd name="connsiteX36" fmla="*/ 382357 w 1402829"/>
                  <a:gd name="connsiteY36" fmla="*/ 525714 h 1323482"/>
                  <a:gd name="connsiteX37" fmla="*/ 448577 w 1402829"/>
                  <a:gd name="connsiteY37" fmla="*/ 559589 h 1323482"/>
                  <a:gd name="connsiteX38" fmla="*/ 662346 w 1402829"/>
                  <a:gd name="connsiteY38" fmla="*/ 588689 h 1323482"/>
                  <a:gd name="connsiteX39" fmla="*/ 751319 w 1402829"/>
                  <a:gd name="connsiteY39" fmla="*/ 570442 h 1323482"/>
                  <a:gd name="connsiteX40" fmla="*/ 1109722 w 1402829"/>
                  <a:gd name="connsiteY40" fmla="*/ 466435 h 1323482"/>
                  <a:gd name="connsiteX41" fmla="*/ 941246 w 1402829"/>
                  <a:gd name="connsiteY41" fmla="*/ 174626 h 1323482"/>
                  <a:gd name="connsiteX42" fmla="*/ 983854 w 1402829"/>
                  <a:gd name="connsiteY42" fmla="*/ 15613 h 1323482"/>
                  <a:gd name="connsiteX43" fmla="*/ 983853 w 1402829"/>
                  <a:gd name="connsiteY43" fmla="*/ 15614 h 1323482"/>
                  <a:gd name="connsiteX44" fmla="*/ 1027667 w 1402829"/>
                  <a:gd name="connsiteY44" fmla="*/ 881 h 1323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1402829" h="1323482">
                    <a:moveTo>
                      <a:pt x="1027667" y="881"/>
                    </a:moveTo>
                    <a:cubicBezTo>
                      <a:pt x="1072686" y="-4705"/>
                      <a:pt x="1118758" y="16465"/>
                      <a:pt x="1142867" y="58222"/>
                    </a:cubicBezTo>
                    <a:lnTo>
                      <a:pt x="1378829" y="466919"/>
                    </a:lnTo>
                    <a:lnTo>
                      <a:pt x="1383514" y="472148"/>
                    </a:lnTo>
                    <a:cubicBezTo>
                      <a:pt x="1389828" y="481702"/>
                      <a:pt x="1394827" y="492357"/>
                      <a:pt x="1398187" y="503934"/>
                    </a:cubicBezTo>
                    <a:cubicBezTo>
                      <a:pt x="1416104" y="565676"/>
                      <a:pt x="1380576" y="630252"/>
                      <a:pt x="1318835" y="648170"/>
                    </a:cubicBezTo>
                    <a:lnTo>
                      <a:pt x="1286572" y="657532"/>
                    </a:lnTo>
                    <a:lnTo>
                      <a:pt x="1294156" y="680084"/>
                    </a:lnTo>
                    <a:cubicBezTo>
                      <a:pt x="1299742" y="725103"/>
                      <a:pt x="1278572" y="771176"/>
                      <a:pt x="1236815" y="795285"/>
                    </a:cubicBezTo>
                    <a:lnTo>
                      <a:pt x="1221940" y="803872"/>
                    </a:lnTo>
                    <a:lnTo>
                      <a:pt x="1227409" y="820136"/>
                    </a:lnTo>
                    <a:cubicBezTo>
                      <a:pt x="1232995" y="865154"/>
                      <a:pt x="1211825" y="911228"/>
                      <a:pt x="1170068" y="935336"/>
                    </a:cubicBezTo>
                    <a:lnTo>
                      <a:pt x="1077796" y="988609"/>
                    </a:lnTo>
                    <a:lnTo>
                      <a:pt x="1052156" y="1039426"/>
                    </a:lnTo>
                    <a:cubicBezTo>
                      <a:pt x="927950" y="1244742"/>
                      <a:pt x="707445" y="1360715"/>
                      <a:pt x="490152" y="1312686"/>
                    </a:cubicBezTo>
                    <a:cubicBezTo>
                      <a:pt x="397026" y="1292103"/>
                      <a:pt x="316061" y="1243954"/>
                      <a:pt x="251884" y="1176871"/>
                    </a:cubicBezTo>
                    <a:lnTo>
                      <a:pt x="242573" y="1165222"/>
                    </a:lnTo>
                    <a:lnTo>
                      <a:pt x="211914" y="1133909"/>
                    </a:lnTo>
                    <a:cubicBezTo>
                      <a:pt x="151971" y="1060812"/>
                      <a:pt x="89468" y="926571"/>
                      <a:pt x="46655" y="766790"/>
                    </a:cubicBezTo>
                    <a:cubicBezTo>
                      <a:pt x="9193" y="626981"/>
                      <a:pt x="-5436" y="496569"/>
                      <a:pt x="1784" y="403665"/>
                    </a:cubicBezTo>
                    <a:lnTo>
                      <a:pt x="8566" y="353854"/>
                    </a:lnTo>
                    <a:lnTo>
                      <a:pt x="8558" y="348999"/>
                    </a:lnTo>
                    <a:cubicBezTo>
                      <a:pt x="11748" y="318671"/>
                      <a:pt x="18159" y="288683"/>
                      <a:pt x="27737" y="259557"/>
                    </a:cubicBezTo>
                    <a:lnTo>
                      <a:pt x="54382" y="200748"/>
                    </a:lnTo>
                    <a:lnTo>
                      <a:pt x="56075" y="192364"/>
                    </a:lnTo>
                    <a:lnTo>
                      <a:pt x="62495" y="182842"/>
                    </a:lnTo>
                    <a:lnTo>
                      <a:pt x="65912" y="175301"/>
                    </a:lnTo>
                    <a:lnTo>
                      <a:pt x="67105" y="176005"/>
                    </a:lnTo>
                    <a:lnTo>
                      <a:pt x="87480" y="145784"/>
                    </a:lnTo>
                    <a:cubicBezTo>
                      <a:pt x="113999" y="119265"/>
                      <a:pt x="150635" y="102863"/>
                      <a:pt x="191102" y="102862"/>
                    </a:cubicBezTo>
                    <a:cubicBezTo>
                      <a:pt x="272035" y="102862"/>
                      <a:pt x="337645" y="168473"/>
                      <a:pt x="337645" y="249406"/>
                    </a:cubicBezTo>
                    <a:cubicBezTo>
                      <a:pt x="337645" y="279756"/>
                      <a:pt x="328419" y="307950"/>
                      <a:pt x="312618" y="331339"/>
                    </a:cubicBezTo>
                    <a:lnTo>
                      <a:pt x="310943" y="333181"/>
                    </a:lnTo>
                    <a:lnTo>
                      <a:pt x="295746" y="379208"/>
                    </a:lnTo>
                    <a:cubicBezTo>
                      <a:pt x="293646" y="399170"/>
                      <a:pt x="295787" y="419578"/>
                      <a:pt x="302314" y="439049"/>
                    </a:cubicBezTo>
                    <a:cubicBezTo>
                      <a:pt x="315368" y="477990"/>
                      <a:pt x="344680" y="509349"/>
                      <a:pt x="382653" y="524997"/>
                    </a:cubicBezTo>
                    <a:lnTo>
                      <a:pt x="382357" y="525714"/>
                    </a:lnTo>
                    <a:lnTo>
                      <a:pt x="448577" y="559589"/>
                    </a:lnTo>
                    <a:cubicBezTo>
                      <a:pt x="516159" y="584662"/>
                      <a:pt x="590521" y="594785"/>
                      <a:pt x="662346" y="588689"/>
                    </a:cubicBezTo>
                    <a:lnTo>
                      <a:pt x="751319" y="570442"/>
                    </a:lnTo>
                    <a:lnTo>
                      <a:pt x="1109722" y="466435"/>
                    </a:lnTo>
                    <a:lnTo>
                      <a:pt x="941246" y="174626"/>
                    </a:lnTo>
                    <a:cubicBezTo>
                      <a:pt x="909102" y="118950"/>
                      <a:pt x="928178" y="47757"/>
                      <a:pt x="983854" y="15613"/>
                    </a:cubicBezTo>
                    <a:lnTo>
                      <a:pt x="983853" y="15614"/>
                    </a:lnTo>
                    <a:cubicBezTo>
                      <a:pt x="997772" y="7578"/>
                      <a:pt x="1012661" y="2743"/>
                      <a:pt x="1027667" y="881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356" name="台形 355">
              <a:extLst>
                <a:ext uri="{FF2B5EF4-FFF2-40B4-BE49-F238E27FC236}">
                  <a16:creationId xmlns:a16="http://schemas.microsoft.com/office/drawing/2014/main" id="{E380DC10-6E51-8042-DEF8-A10D10C9F34A}"/>
                </a:ext>
              </a:extLst>
            </p:cNvPr>
            <p:cNvSpPr/>
            <p:nvPr/>
          </p:nvSpPr>
          <p:spPr>
            <a:xfrm rot="14400028">
              <a:off x="512771" y="3698900"/>
              <a:ext cx="244525" cy="393501"/>
            </a:xfrm>
            <a:prstGeom prst="trapezoid">
              <a:avLst/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179" name="グループ化 178">
            <a:extLst>
              <a:ext uri="{FF2B5EF4-FFF2-40B4-BE49-F238E27FC236}">
                <a16:creationId xmlns:a16="http://schemas.microsoft.com/office/drawing/2014/main" id="{3B1552B2-5A7B-6322-032D-B9DA77B2750F}"/>
              </a:ext>
            </a:extLst>
          </p:cNvPr>
          <p:cNvGrpSpPr/>
          <p:nvPr/>
        </p:nvGrpSpPr>
        <p:grpSpPr>
          <a:xfrm>
            <a:off x="7244209" y="3740867"/>
            <a:ext cx="2350635" cy="2300565"/>
            <a:chOff x="2368094" y="-22815"/>
            <a:chExt cx="3245741" cy="3176606"/>
          </a:xfrm>
        </p:grpSpPr>
        <p:grpSp>
          <p:nvGrpSpPr>
            <p:cNvPr id="180" name="グループ化 179">
              <a:extLst>
                <a:ext uri="{FF2B5EF4-FFF2-40B4-BE49-F238E27FC236}">
                  <a16:creationId xmlns:a16="http://schemas.microsoft.com/office/drawing/2014/main" id="{8F042ECA-CBE8-4942-BEA8-74D3DFBAE563}"/>
                </a:ext>
              </a:extLst>
            </p:cNvPr>
            <p:cNvGrpSpPr/>
            <p:nvPr/>
          </p:nvGrpSpPr>
          <p:grpSpPr>
            <a:xfrm rot="619466">
              <a:off x="3607022" y="587513"/>
              <a:ext cx="681936" cy="774363"/>
              <a:chOff x="2304125" y="1955660"/>
              <a:chExt cx="681936" cy="774363"/>
            </a:xfrm>
          </p:grpSpPr>
          <p:sp>
            <p:nvSpPr>
              <p:cNvPr id="504" name="フリーフォーム: 図形 503">
                <a:extLst>
                  <a:ext uri="{FF2B5EF4-FFF2-40B4-BE49-F238E27FC236}">
                    <a16:creationId xmlns:a16="http://schemas.microsoft.com/office/drawing/2014/main" id="{2236162B-5264-31FF-7662-8E2D186C3B98}"/>
                  </a:ext>
                </a:extLst>
              </p:cNvPr>
              <p:cNvSpPr/>
              <p:nvPr/>
            </p:nvSpPr>
            <p:spPr bwMode="auto">
              <a:xfrm rot="1961044" flipH="1">
                <a:off x="2304125" y="2493774"/>
                <a:ext cx="210440" cy="224211"/>
              </a:xfrm>
              <a:custGeom>
                <a:avLst/>
                <a:gdLst>
                  <a:gd name="connsiteX0" fmla="*/ 64623 w 194096"/>
                  <a:gd name="connsiteY0" fmla="*/ 0 h 206797"/>
                  <a:gd name="connsiteX1" fmla="*/ 131845 w 194096"/>
                  <a:gd name="connsiteY1" fmla="*/ 65626 h 206797"/>
                  <a:gd name="connsiteX2" fmla="*/ 150414 w 194096"/>
                  <a:gd name="connsiteY2" fmla="*/ 69375 h 206797"/>
                  <a:gd name="connsiteX3" fmla="*/ 194096 w 194096"/>
                  <a:gd name="connsiteY3" fmla="*/ 135276 h 206797"/>
                  <a:gd name="connsiteX4" fmla="*/ 194095 w 194096"/>
                  <a:gd name="connsiteY4" fmla="*/ 178283 h 206797"/>
                  <a:gd name="connsiteX5" fmla="*/ 165581 w 194096"/>
                  <a:gd name="connsiteY5" fmla="*/ 206797 h 206797"/>
                  <a:gd name="connsiteX6" fmla="*/ 73878 w 194096"/>
                  <a:gd name="connsiteY6" fmla="*/ 206797 h 206797"/>
                  <a:gd name="connsiteX7" fmla="*/ 45364 w 194096"/>
                  <a:gd name="connsiteY7" fmla="*/ 178283 h 206797"/>
                  <a:gd name="connsiteX8" fmla="*/ 45364 w 194096"/>
                  <a:gd name="connsiteY8" fmla="*/ 135276 h 206797"/>
                  <a:gd name="connsiteX9" fmla="*/ 49545 w 194096"/>
                  <a:gd name="connsiteY9" fmla="*/ 114564 h 206797"/>
                  <a:gd name="connsiteX10" fmla="*/ 0 w 194096"/>
                  <a:gd name="connsiteY10" fmla="*/ 66196 h 206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096" h="206797">
                    <a:moveTo>
                      <a:pt x="64623" y="0"/>
                    </a:moveTo>
                    <a:lnTo>
                      <a:pt x="131845" y="65626"/>
                    </a:lnTo>
                    <a:lnTo>
                      <a:pt x="150414" y="69375"/>
                    </a:lnTo>
                    <a:cubicBezTo>
                      <a:pt x="176084" y="80232"/>
                      <a:pt x="194096" y="105651"/>
                      <a:pt x="194096" y="135276"/>
                    </a:cubicBezTo>
                    <a:cubicBezTo>
                      <a:pt x="194096" y="149612"/>
                      <a:pt x="194095" y="163947"/>
                      <a:pt x="194095" y="178283"/>
                    </a:cubicBezTo>
                    <a:cubicBezTo>
                      <a:pt x="194095" y="194031"/>
                      <a:pt x="181329" y="206797"/>
                      <a:pt x="165581" y="206797"/>
                    </a:cubicBezTo>
                    <a:lnTo>
                      <a:pt x="73878" y="206797"/>
                    </a:lnTo>
                    <a:cubicBezTo>
                      <a:pt x="58130" y="206797"/>
                      <a:pt x="45364" y="194031"/>
                      <a:pt x="45364" y="178283"/>
                    </a:cubicBezTo>
                    <a:lnTo>
                      <a:pt x="45364" y="135276"/>
                    </a:lnTo>
                    <a:lnTo>
                      <a:pt x="49545" y="114564"/>
                    </a:lnTo>
                    <a:lnTo>
                      <a:pt x="0" y="66196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 dirty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5" name="フリーフォーム: 図形 504">
                <a:extLst>
                  <a:ext uri="{FF2B5EF4-FFF2-40B4-BE49-F238E27FC236}">
                    <a16:creationId xmlns:a16="http://schemas.microsoft.com/office/drawing/2014/main" id="{E3CDAC0B-8052-674C-AF07-22F835289A19}"/>
                  </a:ext>
                </a:extLst>
              </p:cNvPr>
              <p:cNvSpPr/>
              <p:nvPr/>
            </p:nvSpPr>
            <p:spPr bwMode="auto">
              <a:xfrm rot="1112624" flipH="1">
                <a:off x="2502852" y="1955660"/>
                <a:ext cx="483209" cy="774363"/>
              </a:xfrm>
              <a:custGeom>
                <a:avLst/>
                <a:gdLst>
                  <a:gd name="connsiteX0" fmla="*/ 123872 w 445679"/>
                  <a:gd name="connsiteY0" fmla="*/ 7007 h 714222"/>
                  <a:gd name="connsiteX1" fmla="*/ 178330 w 445679"/>
                  <a:gd name="connsiteY1" fmla="*/ 89165 h 714222"/>
                  <a:gd name="connsiteX2" fmla="*/ 178330 w 445679"/>
                  <a:gd name="connsiteY2" fmla="*/ 373057 h 714222"/>
                  <a:gd name="connsiteX3" fmla="*/ 434124 w 445679"/>
                  <a:gd name="connsiteY3" fmla="*/ 565992 h 714222"/>
                  <a:gd name="connsiteX4" fmla="*/ 439822 w 445679"/>
                  <a:gd name="connsiteY4" fmla="*/ 606669 h 714222"/>
                  <a:gd name="connsiteX5" fmla="*/ 367414 w 445679"/>
                  <a:gd name="connsiteY5" fmla="*/ 702667 h 714222"/>
                  <a:gd name="connsiteX6" fmla="*/ 326738 w 445679"/>
                  <a:gd name="connsiteY6" fmla="*/ 708365 h 714222"/>
                  <a:gd name="connsiteX7" fmla="*/ 40311 w 445679"/>
                  <a:gd name="connsiteY7" fmla="*/ 492324 h 714222"/>
                  <a:gd name="connsiteX8" fmla="*/ 32228 w 445679"/>
                  <a:gd name="connsiteY8" fmla="*/ 483206 h 714222"/>
                  <a:gd name="connsiteX9" fmla="*/ 26116 w 445679"/>
                  <a:gd name="connsiteY9" fmla="*/ 479086 h 714222"/>
                  <a:gd name="connsiteX10" fmla="*/ 18312 w 445679"/>
                  <a:gd name="connsiteY10" fmla="*/ 467511 h 714222"/>
                  <a:gd name="connsiteX11" fmla="*/ 16822 w 445679"/>
                  <a:gd name="connsiteY11" fmla="*/ 465830 h 714222"/>
                  <a:gd name="connsiteX12" fmla="*/ 16450 w 445679"/>
                  <a:gd name="connsiteY12" fmla="*/ 464749 h 714222"/>
                  <a:gd name="connsiteX13" fmla="*/ 7007 w 445679"/>
                  <a:gd name="connsiteY13" fmla="*/ 450744 h 714222"/>
                  <a:gd name="connsiteX14" fmla="*/ 0 w 445679"/>
                  <a:gd name="connsiteY14" fmla="*/ 416037 h 714222"/>
                  <a:gd name="connsiteX15" fmla="*/ 0 w 445679"/>
                  <a:gd name="connsiteY15" fmla="*/ 89165 h 714222"/>
                  <a:gd name="connsiteX16" fmla="*/ 89165 w 445679"/>
                  <a:gd name="connsiteY16" fmla="*/ 0 h 714222"/>
                  <a:gd name="connsiteX17" fmla="*/ 123872 w 445679"/>
                  <a:gd name="connsiteY17" fmla="*/ 7007 h 714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45679" h="714222">
                    <a:moveTo>
                      <a:pt x="123872" y="7007"/>
                    </a:moveTo>
                    <a:cubicBezTo>
                      <a:pt x="155874" y="20543"/>
                      <a:pt x="178330" y="52232"/>
                      <a:pt x="178330" y="89165"/>
                    </a:cubicBezTo>
                    <a:lnTo>
                      <a:pt x="178330" y="373057"/>
                    </a:lnTo>
                    <a:lnTo>
                      <a:pt x="434124" y="565992"/>
                    </a:lnTo>
                    <a:cubicBezTo>
                      <a:pt x="446929" y="575651"/>
                      <a:pt x="449480" y="593863"/>
                      <a:pt x="439822" y="606669"/>
                    </a:cubicBezTo>
                    <a:lnTo>
                      <a:pt x="367414" y="702667"/>
                    </a:lnTo>
                    <a:cubicBezTo>
                      <a:pt x="357755" y="715473"/>
                      <a:pt x="339543" y="718024"/>
                      <a:pt x="326738" y="708365"/>
                    </a:cubicBezTo>
                    <a:lnTo>
                      <a:pt x="40311" y="492324"/>
                    </a:lnTo>
                    <a:lnTo>
                      <a:pt x="32228" y="483206"/>
                    </a:lnTo>
                    <a:lnTo>
                      <a:pt x="26116" y="479086"/>
                    </a:lnTo>
                    <a:lnTo>
                      <a:pt x="18312" y="467511"/>
                    </a:lnTo>
                    <a:lnTo>
                      <a:pt x="16822" y="465830"/>
                    </a:lnTo>
                    <a:lnTo>
                      <a:pt x="16450" y="464749"/>
                    </a:lnTo>
                    <a:lnTo>
                      <a:pt x="7007" y="450744"/>
                    </a:lnTo>
                    <a:cubicBezTo>
                      <a:pt x="2495" y="440076"/>
                      <a:pt x="0" y="428348"/>
                      <a:pt x="0" y="416037"/>
                    </a:cubicBezTo>
                    <a:lnTo>
                      <a:pt x="0" y="89165"/>
                    </a:lnTo>
                    <a:cubicBezTo>
                      <a:pt x="0" y="39921"/>
                      <a:pt x="39921" y="0"/>
                      <a:pt x="89165" y="0"/>
                    </a:cubicBezTo>
                    <a:cubicBezTo>
                      <a:pt x="101476" y="0"/>
                      <a:pt x="113204" y="2495"/>
                      <a:pt x="123872" y="7007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83" name="台形 182">
              <a:extLst>
                <a:ext uri="{FF2B5EF4-FFF2-40B4-BE49-F238E27FC236}">
                  <a16:creationId xmlns:a16="http://schemas.microsoft.com/office/drawing/2014/main" id="{CB4F32E9-B2F3-DA37-92B7-B3B9B336889F}"/>
                </a:ext>
              </a:extLst>
            </p:cNvPr>
            <p:cNvSpPr/>
            <p:nvPr/>
          </p:nvSpPr>
          <p:spPr>
            <a:xfrm>
              <a:off x="4204226" y="530555"/>
              <a:ext cx="134259" cy="161985"/>
            </a:xfrm>
            <a:prstGeom prst="trapezoid">
              <a:avLst>
                <a:gd name="adj" fmla="val 13572"/>
              </a:avLst>
            </a:prstGeom>
            <a:solidFill>
              <a:srgbClr val="FFCC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8E460C39-942C-11E1-0213-5A47E1710EE8}"/>
                </a:ext>
              </a:extLst>
            </p:cNvPr>
            <p:cNvSpPr/>
            <p:nvPr/>
          </p:nvSpPr>
          <p:spPr>
            <a:xfrm rot="3600000">
              <a:off x="3740381" y="1604044"/>
              <a:ext cx="744574" cy="715609"/>
            </a:xfrm>
            <a:custGeom>
              <a:avLst/>
              <a:gdLst>
                <a:gd name="connsiteX0" fmla="*/ 11457 w 900792"/>
                <a:gd name="connsiteY0" fmla="*/ 89041 h 865751"/>
                <a:gd name="connsiteX1" fmla="*/ 145788 w 900792"/>
                <a:gd name="connsiteY1" fmla="*/ 0 h 865751"/>
                <a:gd name="connsiteX2" fmla="*/ 291576 w 900792"/>
                <a:gd name="connsiteY2" fmla="*/ 145788 h 865751"/>
                <a:gd name="connsiteX3" fmla="*/ 291576 w 900792"/>
                <a:gd name="connsiteY3" fmla="*/ 600480 h 865751"/>
                <a:gd name="connsiteX4" fmla="*/ 900792 w 900792"/>
                <a:gd name="connsiteY4" fmla="*/ 631397 h 865751"/>
                <a:gd name="connsiteX5" fmla="*/ 900792 w 900792"/>
                <a:gd name="connsiteY5" fmla="*/ 826629 h 865751"/>
                <a:gd name="connsiteX6" fmla="*/ 146011 w 900792"/>
                <a:gd name="connsiteY6" fmla="*/ 864934 h 865751"/>
                <a:gd name="connsiteX7" fmla="*/ 145788 w 900792"/>
                <a:gd name="connsiteY7" fmla="*/ 864979 h 865751"/>
                <a:gd name="connsiteX8" fmla="*/ 145654 w 900792"/>
                <a:gd name="connsiteY8" fmla="*/ 864952 h 865751"/>
                <a:gd name="connsiteX9" fmla="*/ 129905 w 900792"/>
                <a:gd name="connsiteY9" fmla="*/ 865751 h 865751"/>
                <a:gd name="connsiteX10" fmla="*/ 116854 w 900792"/>
                <a:gd name="connsiteY10" fmla="*/ 859137 h 865751"/>
                <a:gd name="connsiteX11" fmla="*/ 89041 w 900792"/>
                <a:gd name="connsiteY11" fmla="*/ 853522 h 865751"/>
                <a:gd name="connsiteX12" fmla="*/ 0 w 900792"/>
                <a:gd name="connsiteY12" fmla="*/ 719191 h 865751"/>
                <a:gd name="connsiteX13" fmla="*/ 0 w 900792"/>
                <a:gd name="connsiteY13" fmla="*/ 145788 h 865751"/>
                <a:gd name="connsiteX14" fmla="*/ 11457 w 900792"/>
                <a:gd name="connsiteY14" fmla="*/ 89041 h 86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00792" h="865751">
                  <a:moveTo>
                    <a:pt x="11457" y="89041"/>
                  </a:moveTo>
                  <a:cubicBezTo>
                    <a:pt x="33589" y="36716"/>
                    <a:pt x="85401" y="0"/>
                    <a:pt x="145788" y="0"/>
                  </a:cubicBezTo>
                  <a:cubicBezTo>
                    <a:pt x="226304" y="0"/>
                    <a:pt x="291576" y="65272"/>
                    <a:pt x="291576" y="145788"/>
                  </a:cubicBezTo>
                  <a:lnTo>
                    <a:pt x="291576" y="600480"/>
                  </a:lnTo>
                  <a:lnTo>
                    <a:pt x="900792" y="631397"/>
                  </a:lnTo>
                  <a:lnTo>
                    <a:pt x="900792" y="826629"/>
                  </a:lnTo>
                  <a:lnTo>
                    <a:pt x="146011" y="864934"/>
                  </a:lnTo>
                  <a:lnTo>
                    <a:pt x="145788" y="864979"/>
                  </a:lnTo>
                  <a:lnTo>
                    <a:pt x="145654" y="864952"/>
                  </a:lnTo>
                  <a:lnTo>
                    <a:pt x="129905" y="865751"/>
                  </a:lnTo>
                  <a:lnTo>
                    <a:pt x="116854" y="859137"/>
                  </a:lnTo>
                  <a:lnTo>
                    <a:pt x="89041" y="853522"/>
                  </a:lnTo>
                  <a:cubicBezTo>
                    <a:pt x="36715" y="831390"/>
                    <a:pt x="0" y="779578"/>
                    <a:pt x="0" y="719191"/>
                  </a:cubicBezTo>
                  <a:lnTo>
                    <a:pt x="0" y="145788"/>
                  </a:lnTo>
                  <a:cubicBezTo>
                    <a:pt x="0" y="125659"/>
                    <a:pt x="4080" y="106483"/>
                    <a:pt x="11457" y="89041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84" name="グループ化 383">
              <a:extLst>
                <a:ext uri="{FF2B5EF4-FFF2-40B4-BE49-F238E27FC236}">
                  <a16:creationId xmlns:a16="http://schemas.microsoft.com/office/drawing/2014/main" id="{B4370547-8FA2-B70C-D93E-E6CF923DD7CD}"/>
                </a:ext>
              </a:extLst>
            </p:cNvPr>
            <p:cNvGrpSpPr/>
            <p:nvPr/>
          </p:nvGrpSpPr>
          <p:grpSpPr>
            <a:xfrm>
              <a:off x="2368094" y="1164203"/>
              <a:ext cx="3245741" cy="1989588"/>
              <a:chOff x="850996" y="1683405"/>
              <a:chExt cx="6068504" cy="3719884"/>
            </a:xfrm>
          </p:grpSpPr>
          <p:sp>
            <p:nvSpPr>
              <p:cNvPr id="402" name="AutoShape 368">
                <a:extLst>
                  <a:ext uri="{FF2B5EF4-FFF2-40B4-BE49-F238E27FC236}">
                    <a16:creationId xmlns:a16="http://schemas.microsoft.com/office/drawing/2014/main" id="{3238808D-33AF-5AA8-B14F-69AC976A9C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6787806" flipH="1">
                <a:off x="2651300" y="1860464"/>
                <a:ext cx="505895" cy="151777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403" name="AutoShape 303">
                <a:extLst>
                  <a:ext uri="{FF2B5EF4-FFF2-40B4-BE49-F238E27FC236}">
                    <a16:creationId xmlns:a16="http://schemas.microsoft.com/office/drawing/2014/main" id="{0CE7C06E-7866-8A66-1BB1-04FC7899AC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68051" flipH="1">
                <a:off x="2448422" y="2270962"/>
                <a:ext cx="162740" cy="7627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404" name="フリーフォーム: 図形 403">
                <a:extLst>
                  <a:ext uri="{FF2B5EF4-FFF2-40B4-BE49-F238E27FC236}">
                    <a16:creationId xmlns:a16="http://schemas.microsoft.com/office/drawing/2014/main" id="{ADE06948-E3E1-687F-C09F-8AF5D899D2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4621196" y="2695479"/>
                <a:ext cx="1697320" cy="610037"/>
              </a:xfrm>
              <a:custGeom>
                <a:avLst/>
                <a:gdLst>
                  <a:gd name="connsiteX0" fmla="*/ 1103752 w 1720309"/>
                  <a:gd name="connsiteY0" fmla="*/ 287958 h 609992"/>
                  <a:gd name="connsiteX1" fmla="*/ 32371 w 1720309"/>
                  <a:gd name="connsiteY1" fmla="*/ 882 h 609992"/>
                  <a:gd name="connsiteX2" fmla="*/ 882 w 1720309"/>
                  <a:gd name="connsiteY2" fmla="*/ 19062 h 609992"/>
                  <a:gd name="connsiteX3" fmla="*/ 19062 w 1720309"/>
                  <a:gd name="connsiteY3" fmla="*/ 50550 h 609992"/>
                  <a:gd name="connsiteX4" fmla="*/ 1090444 w 1720309"/>
                  <a:gd name="connsiteY4" fmla="*/ 337626 h 609992"/>
                  <a:gd name="connsiteX5" fmla="*/ 1092776 w 1720309"/>
                  <a:gd name="connsiteY5" fmla="*/ 337319 h 609992"/>
                  <a:gd name="connsiteX6" fmla="*/ 1319470 w 1720309"/>
                  <a:gd name="connsiteY6" fmla="*/ 564014 h 609992"/>
                  <a:gd name="connsiteX7" fmla="*/ 1176276 w 1720309"/>
                  <a:gd name="connsiteY7" fmla="*/ 564014 h 609992"/>
                  <a:gd name="connsiteX8" fmla="*/ 1153287 w 1720309"/>
                  <a:gd name="connsiteY8" fmla="*/ 587003 h 609992"/>
                  <a:gd name="connsiteX9" fmla="*/ 1176276 w 1720309"/>
                  <a:gd name="connsiteY9" fmla="*/ 609992 h 609992"/>
                  <a:gd name="connsiteX10" fmla="*/ 1697320 w 1720309"/>
                  <a:gd name="connsiteY10" fmla="*/ 609992 h 609992"/>
                  <a:gd name="connsiteX11" fmla="*/ 1720309 w 1720309"/>
                  <a:gd name="connsiteY11" fmla="*/ 587003 h 609992"/>
                  <a:gd name="connsiteX12" fmla="*/ 1697320 w 1720309"/>
                  <a:gd name="connsiteY12" fmla="*/ 564014 h 609992"/>
                  <a:gd name="connsiteX13" fmla="*/ 1380068 w 1720309"/>
                  <a:gd name="connsiteY13" fmla="*/ 564014 h 609992"/>
                  <a:gd name="connsiteX14" fmla="*/ 1377198 w 1720309"/>
                  <a:gd name="connsiteY14" fmla="*/ 557084 h 609992"/>
                  <a:gd name="connsiteX15" fmla="*/ 1121628 w 1720309"/>
                  <a:gd name="connsiteY15" fmla="*/ 301514 h 609992"/>
                  <a:gd name="connsiteX16" fmla="*/ 1119452 w 1720309"/>
                  <a:gd name="connsiteY16" fmla="*/ 300613 h 609992"/>
                  <a:gd name="connsiteX17" fmla="*/ 1119363 w 1720309"/>
                  <a:gd name="connsiteY17" fmla="*/ 299937 h 609992"/>
                  <a:gd name="connsiteX18" fmla="*/ 1103752 w 1720309"/>
                  <a:gd name="connsiteY18" fmla="*/ 287958 h 609992"/>
                  <a:gd name="connsiteX0" fmla="*/ 1103752 w 1720309"/>
                  <a:gd name="connsiteY0" fmla="*/ 287958 h 609992"/>
                  <a:gd name="connsiteX1" fmla="*/ 32371 w 1720309"/>
                  <a:gd name="connsiteY1" fmla="*/ 882 h 609992"/>
                  <a:gd name="connsiteX2" fmla="*/ 882 w 1720309"/>
                  <a:gd name="connsiteY2" fmla="*/ 19062 h 609992"/>
                  <a:gd name="connsiteX3" fmla="*/ 19062 w 1720309"/>
                  <a:gd name="connsiteY3" fmla="*/ 50550 h 609992"/>
                  <a:gd name="connsiteX4" fmla="*/ 1090444 w 1720309"/>
                  <a:gd name="connsiteY4" fmla="*/ 337626 h 609992"/>
                  <a:gd name="connsiteX5" fmla="*/ 1092776 w 1720309"/>
                  <a:gd name="connsiteY5" fmla="*/ 337319 h 609992"/>
                  <a:gd name="connsiteX6" fmla="*/ 1319470 w 1720309"/>
                  <a:gd name="connsiteY6" fmla="*/ 564014 h 609992"/>
                  <a:gd name="connsiteX7" fmla="*/ 1176276 w 1720309"/>
                  <a:gd name="connsiteY7" fmla="*/ 564014 h 609992"/>
                  <a:gd name="connsiteX8" fmla="*/ 1153287 w 1720309"/>
                  <a:gd name="connsiteY8" fmla="*/ 587003 h 609992"/>
                  <a:gd name="connsiteX9" fmla="*/ 1176276 w 1720309"/>
                  <a:gd name="connsiteY9" fmla="*/ 609992 h 609992"/>
                  <a:gd name="connsiteX10" fmla="*/ 1697320 w 1720309"/>
                  <a:gd name="connsiteY10" fmla="*/ 609992 h 609992"/>
                  <a:gd name="connsiteX11" fmla="*/ 1720309 w 1720309"/>
                  <a:gd name="connsiteY11" fmla="*/ 587003 h 609992"/>
                  <a:gd name="connsiteX12" fmla="*/ 1697320 w 1720309"/>
                  <a:gd name="connsiteY12" fmla="*/ 564014 h 609992"/>
                  <a:gd name="connsiteX13" fmla="*/ 1380068 w 1720309"/>
                  <a:gd name="connsiteY13" fmla="*/ 564014 h 609992"/>
                  <a:gd name="connsiteX14" fmla="*/ 1121628 w 1720309"/>
                  <a:gd name="connsiteY14" fmla="*/ 301514 h 609992"/>
                  <a:gd name="connsiteX15" fmla="*/ 1119452 w 1720309"/>
                  <a:gd name="connsiteY15" fmla="*/ 300613 h 609992"/>
                  <a:gd name="connsiteX16" fmla="*/ 1119363 w 1720309"/>
                  <a:gd name="connsiteY16" fmla="*/ 299937 h 609992"/>
                  <a:gd name="connsiteX17" fmla="*/ 1103752 w 1720309"/>
                  <a:gd name="connsiteY17" fmla="*/ 287958 h 609992"/>
                  <a:gd name="connsiteX0" fmla="*/ 1103752 w 1720309"/>
                  <a:gd name="connsiteY0" fmla="*/ 287958 h 609992"/>
                  <a:gd name="connsiteX1" fmla="*/ 32371 w 1720309"/>
                  <a:gd name="connsiteY1" fmla="*/ 882 h 609992"/>
                  <a:gd name="connsiteX2" fmla="*/ 882 w 1720309"/>
                  <a:gd name="connsiteY2" fmla="*/ 19062 h 609992"/>
                  <a:gd name="connsiteX3" fmla="*/ 19062 w 1720309"/>
                  <a:gd name="connsiteY3" fmla="*/ 50550 h 609992"/>
                  <a:gd name="connsiteX4" fmla="*/ 1090444 w 1720309"/>
                  <a:gd name="connsiteY4" fmla="*/ 337626 h 609992"/>
                  <a:gd name="connsiteX5" fmla="*/ 1092776 w 1720309"/>
                  <a:gd name="connsiteY5" fmla="*/ 337319 h 609992"/>
                  <a:gd name="connsiteX6" fmla="*/ 1319470 w 1720309"/>
                  <a:gd name="connsiteY6" fmla="*/ 564014 h 609992"/>
                  <a:gd name="connsiteX7" fmla="*/ 1176276 w 1720309"/>
                  <a:gd name="connsiteY7" fmla="*/ 564014 h 609992"/>
                  <a:gd name="connsiteX8" fmla="*/ 1176276 w 1720309"/>
                  <a:gd name="connsiteY8" fmla="*/ 609992 h 609992"/>
                  <a:gd name="connsiteX9" fmla="*/ 1697320 w 1720309"/>
                  <a:gd name="connsiteY9" fmla="*/ 609992 h 609992"/>
                  <a:gd name="connsiteX10" fmla="*/ 1720309 w 1720309"/>
                  <a:gd name="connsiteY10" fmla="*/ 587003 h 609992"/>
                  <a:gd name="connsiteX11" fmla="*/ 1697320 w 1720309"/>
                  <a:gd name="connsiteY11" fmla="*/ 564014 h 609992"/>
                  <a:gd name="connsiteX12" fmla="*/ 1380068 w 1720309"/>
                  <a:gd name="connsiteY12" fmla="*/ 564014 h 609992"/>
                  <a:gd name="connsiteX13" fmla="*/ 1121628 w 1720309"/>
                  <a:gd name="connsiteY13" fmla="*/ 301514 h 609992"/>
                  <a:gd name="connsiteX14" fmla="*/ 1119452 w 1720309"/>
                  <a:gd name="connsiteY14" fmla="*/ 300613 h 609992"/>
                  <a:gd name="connsiteX15" fmla="*/ 1119363 w 1720309"/>
                  <a:gd name="connsiteY15" fmla="*/ 299937 h 609992"/>
                  <a:gd name="connsiteX16" fmla="*/ 1103752 w 1720309"/>
                  <a:gd name="connsiteY16" fmla="*/ 287958 h 609992"/>
                  <a:gd name="connsiteX0" fmla="*/ 1103752 w 1720309"/>
                  <a:gd name="connsiteY0" fmla="*/ 287958 h 610037"/>
                  <a:gd name="connsiteX1" fmla="*/ 32371 w 1720309"/>
                  <a:gd name="connsiteY1" fmla="*/ 882 h 610037"/>
                  <a:gd name="connsiteX2" fmla="*/ 882 w 1720309"/>
                  <a:gd name="connsiteY2" fmla="*/ 19062 h 610037"/>
                  <a:gd name="connsiteX3" fmla="*/ 19062 w 1720309"/>
                  <a:gd name="connsiteY3" fmla="*/ 50550 h 610037"/>
                  <a:gd name="connsiteX4" fmla="*/ 1090444 w 1720309"/>
                  <a:gd name="connsiteY4" fmla="*/ 337626 h 610037"/>
                  <a:gd name="connsiteX5" fmla="*/ 1092776 w 1720309"/>
                  <a:gd name="connsiteY5" fmla="*/ 337319 h 610037"/>
                  <a:gd name="connsiteX6" fmla="*/ 1319470 w 1720309"/>
                  <a:gd name="connsiteY6" fmla="*/ 564014 h 610037"/>
                  <a:gd name="connsiteX7" fmla="*/ 1176276 w 1720309"/>
                  <a:gd name="connsiteY7" fmla="*/ 564014 h 610037"/>
                  <a:gd name="connsiteX8" fmla="*/ 1213243 w 1720309"/>
                  <a:gd name="connsiteY8" fmla="*/ 610037 h 610037"/>
                  <a:gd name="connsiteX9" fmla="*/ 1697320 w 1720309"/>
                  <a:gd name="connsiteY9" fmla="*/ 609992 h 610037"/>
                  <a:gd name="connsiteX10" fmla="*/ 1720309 w 1720309"/>
                  <a:gd name="connsiteY10" fmla="*/ 587003 h 610037"/>
                  <a:gd name="connsiteX11" fmla="*/ 1697320 w 1720309"/>
                  <a:gd name="connsiteY11" fmla="*/ 564014 h 610037"/>
                  <a:gd name="connsiteX12" fmla="*/ 1380068 w 1720309"/>
                  <a:gd name="connsiteY12" fmla="*/ 564014 h 610037"/>
                  <a:gd name="connsiteX13" fmla="*/ 1121628 w 1720309"/>
                  <a:gd name="connsiteY13" fmla="*/ 301514 h 610037"/>
                  <a:gd name="connsiteX14" fmla="*/ 1119452 w 1720309"/>
                  <a:gd name="connsiteY14" fmla="*/ 300613 h 610037"/>
                  <a:gd name="connsiteX15" fmla="*/ 1119363 w 1720309"/>
                  <a:gd name="connsiteY15" fmla="*/ 299937 h 610037"/>
                  <a:gd name="connsiteX16" fmla="*/ 1103752 w 1720309"/>
                  <a:gd name="connsiteY16" fmla="*/ 287958 h 610037"/>
                  <a:gd name="connsiteX0" fmla="*/ 1103752 w 1720309"/>
                  <a:gd name="connsiteY0" fmla="*/ 287958 h 610037"/>
                  <a:gd name="connsiteX1" fmla="*/ 32371 w 1720309"/>
                  <a:gd name="connsiteY1" fmla="*/ 882 h 610037"/>
                  <a:gd name="connsiteX2" fmla="*/ 882 w 1720309"/>
                  <a:gd name="connsiteY2" fmla="*/ 19062 h 610037"/>
                  <a:gd name="connsiteX3" fmla="*/ 19062 w 1720309"/>
                  <a:gd name="connsiteY3" fmla="*/ 50550 h 610037"/>
                  <a:gd name="connsiteX4" fmla="*/ 1090444 w 1720309"/>
                  <a:gd name="connsiteY4" fmla="*/ 337626 h 610037"/>
                  <a:gd name="connsiteX5" fmla="*/ 1092776 w 1720309"/>
                  <a:gd name="connsiteY5" fmla="*/ 337319 h 610037"/>
                  <a:gd name="connsiteX6" fmla="*/ 1319470 w 1720309"/>
                  <a:gd name="connsiteY6" fmla="*/ 564014 h 610037"/>
                  <a:gd name="connsiteX7" fmla="*/ 1176276 w 1720309"/>
                  <a:gd name="connsiteY7" fmla="*/ 564014 h 610037"/>
                  <a:gd name="connsiteX8" fmla="*/ 1213243 w 1720309"/>
                  <a:gd name="connsiteY8" fmla="*/ 610037 h 610037"/>
                  <a:gd name="connsiteX9" fmla="*/ 1697320 w 1720309"/>
                  <a:gd name="connsiteY9" fmla="*/ 609992 h 610037"/>
                  <a:gd name="connsiteX10" fmla="*/ 1720309 w 1720309"/>
                  <a:gd name="connsiteY10" fmla="*/ 587003 h 610037"/>
                  <a:gd name="connsiteX11" fmla="*/ 1697320 w 1720309"/>
                  <a:gd name="connsiteY11" fmla="*/ 564014 h 610037"/>
                  <a:gd name="connsiteX12" fmla="*/ 1380068 w 1720309"/>
                  <a:gd name="connsiteY12" fmla="*/ 564014 h 610037"/>
                  <a:gd name="connsiteX13" fmla="*/ 1121628 w 1720309"/>
                  <a:gd name="connsiteY13" fmla="*/ 301514 h 610037"/>
                  <a:gd name="connsiteX14" fmla="*/ 1119452 w 1720309"/>
                  <a:gd name="connsiteY14" fmla="*/ 300613 h 610037"/>
                  <a:gd name="connsiteX15" fmla="*/ 1119363 w 1720309"/>
                  <a:gd name="connsiteY15" fmla="*/ 299937 h 610037"/>
                  <a:gd name="connsiteX16" fmla="*/ 1103752 w 1720309"/>
                  <a:gd name="connsiteY16" fmla="*/ 287958 h 610037"/>
                  <a:gd name="connsiteX0" fmla="*/ 1103752 w 1720309"/>
                  <a:gd name="connsiteY0" fmla="*/ 287958 h 610037"/>
                  <a:gd name="connsiteX1" fmla="*/ 32371 w 1720309"/>
                  <a:gd name="connsiteY1" fmla="*/ 882 h 610037"/>
                  <a:gd name="connsiteX2" fmla="*/ 882 w 1720309"/>
                  <a:gd name="connsiteY2" fmla="*/ 19062 h 610037"/>
                  <a:gd name="connsiteX3" fmla="*/ 19062 w 1720309"/>
                  <a:gd name="connsiteY3" fmla="*/ 50550 h 610037"/>
                  <a:gd name="connsiteX4" fmla="*/ 1090444 w 1720309"/>
                  <a:gd name="connsiteY4" fmla="*/ 337626 h 610037"/>
                  <a:gd name="connsiteX5" fmla="*/ 1092776 w 1720309"/>
                  <a:gd name="connsiteY5" fmla="*/ 337319 h 610037"/>
                  <a:gd name="connsiteX6" fmla="*/ 1319470 w 1720309"/>
                  <a:gd name="connsiteY6" fmla="*/ 564014 h 610037"/>
                  <a:gd name="connsiteX7" fmla="*/ 1165843 w 1720309"/>
                  <a:gd name="connsiteY7" fmla="*/ 566150 h 610037"/>
                  <a:gd name="connsiteX8" fmla="*/ 1213243 w 1720309"/>
                  <a:gd name="connsiteY8" fmla="*/ 610037 h 610037"/>
                  <a:gd name="connsiteX9" fmla="*/ 1697320 w 1720309"/>
                  <a:gd name="connsiteY9" fmla="*/ 609992 h 610037"/>
                  <a:gd name="connsiteX10" fmla="*/ 1720309 w 1720309"/>
                  <a:gd name="connsiteY10" fmla="*/ 587003 h 610037"/>
                  <a:gd name="connsiteX11" fmla="*/ 1697320 w 1720309"/>
                  <a:gd name="connsiteY11" fmla="*/ 564014 h 610037"/>
                  <a:gd name="connsiteX12" fmla="*/ 1380068 w 1720309"/>
                  <a:gd name="connsiteY12" fmla="*/ 564014 h 610037"/>
                  <a:gd name="connsiteX13" fmla="*/ 1121628 w 1720309"/>
                  <a:gd name="connsiteY13" fmla="*/ 301514 h 610037"/>
                  <a:gd name="connsiteX14" fmla="*/ 1119452 w 1720309"/>
                  <a:gd name="connsiteY14" fmla="*/ 300613 h 610037"/>
                  <a:gd name="connsiteX15" fmla="*/ 1119363 w 1720309"/>
                  <a:gd name="connsiteY15" fmla="*/ 299937 h 610037"/>
                  <a:gd name="connsiteX16" fmla="*/ 1103752 w 1720309"/>
                  <a:gd name="connsiteY16" fmla="*/ 287958 h 610037"/>
                  <a:gd name="connsiteX0" fmla="*/ 1103752 w 1747934"/>
                  <a:gd name="connsiteY0" fmla="*/ 287958 h 610037"/>
                  <a:gd name="connsiteX1" fmla="*/ 32371 w 1747934"/>
                  <a:gd name="connsiteY1" fmla="*/ 882 h 610037"/>
                  <a:gd name="connsiteX2" fmla="*/ 882 w 1747934"/>
                  <a:gd name="connsiteY2" fmla="*/ 19062 h 610037"/>
                  <a:gd name="connsiteX3" fmla="*/ 19062 w 1747934"/>
                  <a:gd name="connsiteY3" fmla="*/ 50550 h 610037"/>
                  <a:gd name="connsiteX4" fmla="*/ 1090444 w 1747934"/>
                  <a:gd name="connsiteY4" fmla="*/ 337626 h 610037"/>
                  <a:gd name="connsiteX5" fmla="*/ 1092776 w 1747934"/>
                  <a:gd name="connsiteY5" fmla="*/ 337319 h 610037"/>
                  <a:gd name="connsiteX6" fmla="*/ 1319470 w 1747934"/>
                  <a:gd name="connsiteY6" fmla="*/ 564014 h 610037"/>
                  <a:gd name="connsiteX7" fmla="*/ 1165843 w 1747934"/>
                  <a:gd name="connsiteY7" fmla="*/ 566150 h 610037"/>
                  <a:gd name="connsiteX8" fmla="*/ 1213243 w 1747934"/>
                  <a:gd name="connsiteY8" fmla="*/ 610037 h 610037"/>
                  <a:gd name="connsiteX9" fmla="*/ 1697320 w 1747934"/>
                  <a:gd name="connsiteY9" fmla="*/ 609992 h 610037"/>
                  <a:gd name="connsiteX10" fmla="*/ 1697320 w 1747934"/>
                  <a:gd name="connsiteY10" fmla="*/ 564014 h 610037"/>
                  <a:gd name="connsiteX11" fmla="*/ 1380068 w 1747934"/>
                  <a:gd name="connsiteY11" fmla="*/ 564014 h 610037"/>
                  <a:gd name="connsiteX12" fmla="*/ 1121628 w 1747934"/>
                  <a:gd name="connsiteY12" fmla="*/ 301514 h 610037"/>
                  <a:gd name="connsiteX13" fmla="*/ 1119452 w 1747934"/>
                  <a:gd name="connsiteY13" fmla="*/ 300613 h 610037"/>
                  <a:gd name="connsiteX14" fmla="*/ 1119363 w 1747934"/>
                  <a:gd name="connsiteY14" fmla="*/ 299937 h 610037"/>
                  <a:gd name="connsiteX15" fmla="*/ 1103752 w 1747934"/>
                  <a:gd name="connsiteY15" fmla="*/ 287958 h 610037"/>
                  <a:gd name="connsiteX0" fmla="*/ 1103752 w 1748119"/>
                  <a:gd name="connsiteY0" fmla="*/ 287958 h 610037"/>
                  <a:gd name="connsiteX1" fmla="*/ 32371 w 1748119"/>
                  <a:gd name="connsiteY1" fmla="*/ 882 h 610037"/>
                  <a:gd name="connsiteX2" fmla="*/ 882 w 1748119"/>
                  <a:gd name="connsiteY2" fmla="*/ 19062 h 610037"/>
                  <a:gd name="connsiteX3" fmla="*/ 19062 w 1748119"/>
                  <a:gd name="connsiteY3" fmla="*/ 50550 h 610037"/>
                  <a:gd name="connsiteX4" fmla="*/ 1090444 w 1748119"/>
                  <a:gd name="connsiteY4" fmla="*/ 337626 h 610037"/>
                  <a:gd name="connsiteX5" fmla="*/ 1092776 w 1748119"/>
                  <a:gd name="connsiteY5" fmla="*/ 337319 h 610037"/>
                  <a:gd name="connsiteX6" fmla="*/ 1319470 w 1748119"/>
                  <a:gd name="connsiteY6" fmla="*/ 564014 h 610037"/>
                  <a:gd name="connsiteX7" fmla="*/ 1165843 w 1748119"/>
                  <a:gd name="connsiteY7" fmla="*/ 566150 h 610037"/>
                  <a:gd name="connsiteX8" fmla="*/ 1213243 w 1748119"/>
                  <a:gd name="connsiteY8" fmla="*/ 610037 h 610037"/>
                  <a:gd name="connsiteX9" fmla="*/ 1697320 w 1748119"/>
                  <a:gd name="connsiteY9" fmla="*/ 609992 h 610037"/>
                  <a:gd name="connsiteX10" fmla="*/ 1697320 w 1748119"/>
                  <a:gd name="connsiteY10" fmla="*/ 564014 h 610037"/>
                  <a:gd name="connsiteX11" fmla="*/ 1380068 w 1748119"/>
                  <a:gd name="connsiteY11" fmla="*/ 564014 h 610037"/>
                  <a:gd name="connsiteX12" fmla="*/ 1121628 w 1748119"/>
                  <a:gd name="connsiteY12" fmla="*/ 301514 h 610037"/>
                  <a:gd name="connsiteX13" fmla="*/ 1119452 w 1748119"/>
                  <a:gd name="connsiteY13" fmla="*/ 300613 h 610037"/>
                  <a:gd name="connsiteX14" fmla="*/ 1119363 w 1748119"/>
                  <a:gd name="connsiteY14" fmla="*/ 299937 h 610037"/>
                  <a:gd name="connsiteX15" fmla="*/ 1103752 w 1748119"/>
                  <a:gd name="connsiteY15" fmla="*/ 287958 h 610037"/>
                  <a:gd name="connsiteX0" fmla="*/ 1103752 w 1747934"/>
                  <a:gd name="connsiteY0" fmla="*/ 287958 h 615631"/>
                  <a:gd name="connsiteX1" fmla="*/ 32371 w 1747934"/>
                  <a:gd name="connsiteY1" fmla="*/ 882 h 615631"/>
                  <a:gd name="connsiteX2" fmla="*/ 882 w 1747934"/>
                  <a:gd name="connsiteY2" fmla="*/ 19062 h 615631"/>
                  <a:gd name="connsiteX3" fmla="*/ 19062 w 1747934"/>
                  <a:gd name="connsiteY3" fmla="*/ 50550 h 615631"/>
                  <a:gd name="connsiteX4" fmla="*/ 1090444 w 1747934"/>
                  <a:gd name="connsiteY4" fmla="*/ 337626 h 615631"/>
                  <a:gd name="connsiteX5" fmla="*/ 1092776 w 1747934"/>
                  <a:gd name="connsiteY5" fmla="*/ 337319 h 615631"/>
                  <a:gd name="connsiteX6" fmla="*/ 1319470 w 1747934"/>
                  <a:gd name="connsiteY6" fmla="*/ 564014 h 615631"/>
                  <a:gd name="connsiteX7" fmla="*/ 1165843 w 1747934"/>
                  <a:gd name="connsiteY7" fmla="*/ 566150 h 615631"/>
                  <a:gd name="connsiteX8" fmla="*/ 1213243 w 1747934"/>
                  <a:gd name="connsiteY8" fmla="*/ 610037 h 615631"/>
                  <a:gd name="connsiteX9" fmla="*/ 1697320 w 1747934"/>
                  <a:gd name="connsiteY9" fmla="*/ 609992 h 615631"/>
                  <a:gd name="connsiteX10" fmla="*/ 1697320 w 1747934"/>
                  <a:gd name="connsiteY10" fmla="*/ 564014 h 615631"/>
                  <a:gd name="connsiteX11" fmla="*/ 1380068 w 1747934"/>
                  <a:gd name="connsiteY11" fmla="*/ 564014 h 615631"/>
                  <a:gd name="connsiteX12" fmla="*/ 1121628 w 1747934"/>
                  <a:gd name="connsiteY12" fmla="*/ 301514 h 615631"/>
                  <a:gd name="connsiteX13" fmla="*/ 1119452 w 1747934"/>
                  <a:gd name="connsiteY13" fmla="*/ 300613 h 615631"/>
                  <a:gd name="connsiteX14" fmla="*/ 1119363 w 1747934"/>
                  <a:gd name="connsiteY14" fmla="*/ 299937 h 615631"/>
                  <a:gd name="connsiteX15" fmla="*/ 1103752 w 1747934"/>
                  <a:gd name="connsiteY15" fmla="*/ 287958 h 615631"/>
                  <a:gd name="connsiteX0" fmla="*/ 1103752 w 1747934"/>
                  <a:gd name="connsiteY0" fmla="*/ 287958 h 610037"/>
                  <a:gd name="connsiteX1" fmla="*/ 32371 w 1747934"/>
                  <a:gd name="connsiteY1" fmla="*/ 882 h 610037"/>
                  <a:gd name="connsiteX2" fmla="*/ 882 w 1747934"/>
                  <a:gd name="connsiteY2" fmla="*/ 19062 h 610037"/>
                  <a:gd name="connsiteX3" fmla="*/ 19062 w 1747934"/>
                  <a:gd name="connsiteY3" fmla="*/ 50550 h 610037"/>
                  <a:gd name="connsiteX4" fmla="*/ 1090444 w 1747934"/>
                  <a:gd name="connsiteY4" fmla="*/ 337626 h 610037"/>
                  <a:gd name="connsiteX5" fmla="*/ 1092776 w 1747934"/>
                  <a:gd name="connsiteY5" fmla="*/ 337319 h 610037"/>
                  <a:gd name="connsiteX6" fmla="*/ 1319470 w 1747934"/>
                  <a:gd name="connsiteY6" fmla="*/ 564014 h 610037"/>
                  <a:gd name="connsiteX7" fmla="*/ 1165843 w 1747934"/>
                  <a:gd name="connsiteY7" fmla="*/ 566150 h 610037"/>
                  <a:gd name="connsiteX8" fmla="*/ 1213243 w 1747934"/>
                  <a:gd name="connsiteY8" fmla="*/ 610037 h 610037"/>
                  <a:gd name="connsiteX9" fmla="*/ 1697320 w 1747934"/>
                  <a:gd name="connsiteY9" fmla="*/ 609992 h 610037"/>
                  <a:gd name="connsiteX10" fmla="*/ 1697320 w 1747934"/>
                  <a:gd name="connsiteY10" fmla="*/ 564014 h 610037"/>
                  <a:gd name="connsiteX11" fmla="*/ 1380068 w 1747934"/>
                  <a:gd name="connsiteY11" fmla="*/ 564014 h 610037"/>
                  <a:gd name="connsiteX12" fmla="*/ 1121628 w 1747934"/>
                  <a:gd name="connsiteY12" fmla="*/ 301514 h 610037"/>
                  <a:gd name="connsiteX13" fmla="*/ 1119452 w 1747934"/>
                  <a:gd name="connsiteY13" fmla="*/ 300613 h 610037"/>
                  <a:gd name="connsiteX14" fmla="*/ 1119363 w 1747934"/>
                  <a:gd name="connsiteY14" fmla="*/ 299937 h 610037"/>
                  <a:gd name="connsiteX15" fmla="*/ 1103752 w 1747934"/>
                  <a:gd name="connsiteY15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092776 w 1697320"/>
                  <a:gd name="connsiteY5" fmla="*/ 337319 h 610037"/>
                  <a:gd name="connsiteX6" fmla="*/ 1319470 w 1697320"/>
                  <a:gd name="connsiteY6" fmla="*/ 564014 h 610037"/>
                  <a:gd name="connsiteX7" fmla="*/ 1165843 w 1697320"/>
                  <a:gd name="connsiteY7" fmla="*/ 566150 h 610037"/>
                  <a:gd name="connsiteX8" fmla="*/ 1213243 w 1697320"/>
                  <a:gd name="connsiteY8" fmla="*/ 610037 h 610037"/>
                  <a:gd name="connsiteX9" fmla="*/ 1697320 w 1697320"/>
                  <a:gd name="connsiteY9" fmla="*/ 609992 h 610037"/>
                  <a:gd name="connsiteX10" fmla="*/ 1697320 w 1697320"/>
                  <a:gd name="connsiteY10" fmla="*/ 564014 h 610037"/>
                  <a:gd name="connsiteX11" fmla="*/ 1380068 w 1697320"/>
                  <a:gd name="connsiteY11" fmla="*/ 564014 h 610037"/>
                  <a:gd name="connsiteX12" fmla="*/ 1121628 w 1697320"/>
                  <a:gd name="connsiteY12" fmla="*/ 301514 h 610037"/>
                  <a:gd name="connsiteX13" fmla="*/ 1119452 w 1697320"/>
                  <a:gd name="connsiteY13" fmla="*/ 300613 h 610037"/>
                  <a:gd name="connsiteX14" fmla="*/ 1119363 w 1697320"/>
                  <a:gd name="connsiteY14" fmla="*/ 299937 h 610037"/>
                  <a:gd name="connsiteX15" fmla="*/ 1103752 w 1697320"/>
                  <a:gd name="connsiteY15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092776 w 1697320"/>
                  <a:gd name="connsiteY5" fmla="*/ 337319 h 610037"/>
                  <a:gd name="connsiteX6" fmla="*/ 1319470 w 1697320"/>
                  <a:gd name="connsiteY6" fmla="*/ 564014 h 610037"/>
                  <a:gd name="connsiteX7" fmla="*/ 1165843 w 1697320"/>
                  <a:gd name="connsiteY7" fmla="*/ 566150 h 610037"/>
                  <a:gd name="connsiteX8" fmla="*/ 1213243 w 1697320"/>
                  <a:gd name="connsiteY8" fmla="*/ 610037 h 610037"/>
                  <a:gd name="connsiteX9" fmla="*/ 1697320 w 1697320"/>
                  <a:gd name="connsiteY9" fmla="*/ 609992 h 610037"/>
                  <a:gd name="connsiteX10" fmla="*/ 1697320 w 1697320"/>
                  <a:gd name="connsiteY10" fmla="*/ 564014 h 610037"/>
                  <a:gd name="connsiteX11" fmla="*/ 1380068 w 1697320"/>
                  <a:gd name="connsiteY11" fmla="*/ 564014 h 610037"/>
                  <a:gd name="connsiteX12" fmla="*/ 1121628 w 1697320"/>
                  <a:gd name="connsiteY12" fmla="*/ 301514 h 610037"/>
                  <a:gd name="connsiteX13" fmla="*/ 1119452 w 1697320"/>
                  <a:gd name="connsiteY13" fmla="*/ 300613 h 610037"/>
                  <a:gd name="connsiteX14" fmla="*/ 1103752 w 1697320"/>
                  <a:gd name="connsiteY14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092776 w 1697320"/>
                  <a:gd name="connsiteY5" fmla="*/ 337319 h 610037"/>
                  <a:gd name="connsiteX6" fmla="*/ 1319470 w 1697320"/>
                  <a:gd name="connsiteY6" fmla="*/ 564014 h 610037"/>
                  <a:gd name="connsiteX7" fmla="*/ 1165843 w 1697320"/>
                  <a:gd name="connsiteY7" fmla="*/ 566150 h 610037"/>
                  <a:gd name="connsiteX8" fmla="*/ 1213243 w 1697320"/>
                  <a:gd name="connsiteY8" fmla="*/ 610037 h 610037"/>
                  <a:gd name="connsiteX9" fmla="*/ 1697320 w 1697320"/>
                  <a:gd name="connsiteY9" fmla="*/ 609992 h 610037"/>
                  <a:gd name="connsiteX10" fmla="*/ 1697320 w 1697320"/>
                  <a:gd name="connsiteY10" fmla="*/ 564014 h 610037"/>
                  <a:gd name="connsiteX11" fmla="*/ 1380068 w 1697320"/>
                  <a:gd name="connsiteY11" fmla="*/ 564014 h 610037"/>
                  <a:gd name="connsiteX12" fmla="*/ 1121628 w 1697320"/>
                  <a:gd name="connsiteY12" fmla="*/ 301514 h 610037"/>
                  <a:gd name="connsiteX13" fmla="*/ 1103752 w 1697320"/>
                  <a:gd name="connsiteY13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092776 w 1697320"/>
                  <a:gd name="connsiteY5" fmla="*/ 337319 h 610037"/>
                  <a:gd name="connsiteX6" fmla="*/ 1319470 w 1697320"/>
                  <a:gd name="connsiteY6" fmla="*/ 564014 h 610037"/>
                  <a:gd name="connsiteX7" fmla="*/ 1165843 w 1697320"/>
                  <a:gd name="connsiteY7" fmla="*/ 566150 h 610037"/>
                  <a:gd name="connsiteX8" fmla="*/ 1213243 w 1697320"/>
                  <a:gd name="connsiteY8" fmla="*/ 610037 h 610037"/>
                  <a:gd name="connsiteX9" fmla="*/ 1697320 w 1697320"/>
                  <a:gd name="connsiteY9" fmla="*/ 609992 h 610037"/>
                  <a:gd name="connsiteX10" fmla="*/ 1697320 w 1697320"/>
                  <a:gd name="connsiteY10" fmla="*/ 564014 h 610037"/>
                  <a:gd name="connsiteX11" fmla="*/ 1380068 w 1697320"/>
                  <a:gd name="connsiteY11" fmla="*/ 564014 h 610037"/>
                  <a:gd name="connsiteX12" fmla="*/ 1103752 w 1697320"/>
                  <a:gd name="connsiteY12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319470 w 1697320"/>
                  <a:gd name="connsiteY5" fmla="*/ 564014 h 610037"/>
                  <a:gd name="connsiteX6" fmla="*/ 1165843 w 1697320"/>
                  <a:gd name="connsiteY6" fmla="*/ 566150 h 610037"/>
                  <a:gd name="connsiteX7" fmla="*/ 1213243 w 1697320"/>
                  <a:gd name="connsiteY7" fmla="*/ 610037 h 610037"/>
                  <a:gd name="connsiteX8" fmla="*/ 1697320 w 1697320"/>
                  <a:gd name="connsiteY8" fmla="*/ 609992 h 610037"/>
                  <a:gd name="connsiteX9" fmla="*/ 1697320 w 1697320"/>
                  <a:gd name="connsiteY9" fmla="*/ 564014 h 610037"/>
                  <a:gd name="connsiteX10" fmla="*/ 1380068 w 1697320"/>
                  <a:gd name="connsiteY10" fmla="*/ 564014 h 610037"/>
                  <a:gd name="connsiteX11" fmla="*/ 1103752 w 1697320"/>
                  <a:gd name="connsiteY11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304437 w 1697320"/>
                  <a:gd name="connsiteY5" fmla="*/ 564916 h 610037"/>
                  <a:gd name="connsiteX6" fmla="*/ 1165843 w 1697320"/>
                  <a:gd name="connsiteY6" fmla="*/ 566150 h 610037"/>
                  <a:gd name="connsiteX7" fmla="*/ 1213243 w 1697320"/>
                  <a:gd name="connsiteY7" fmla="*/ 610037 h 610037"/>
                  <a:gd name="connsiteX8" fmla="*/ 1697320 w 1697320"/>
                  <a:gd name="connsiteY8" fmla="*/ 609992 h 610037"/>
                  <a:gd name="connsiteX9" fmla="*/ 1697320 w 1697320"/>
                  <a:gd name="connsiteY9" fmla="*/ 564014 h 610037"/>
                  <a:gd name="connsiteX10" fmla="*/ 1380068 w 1697320"/>
                  <a:gd name="connsiteY10" fmla="*/ 564014 h 610037"/>
                  <a:gd name="connsiteX11" fmla="*/ 1103752 w 1697320"/>
                  <a:gd name="connsiteY11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72660 w 1697320"/>
                  <a:gd name="connsiteY4" fmla="*/ 330396 h 610037"/>
                  <a:gd name="connsiteX5" fmla="*/ 1304437 w 1697320"/>
                  <a:gd name="connsiteY5" fmla="*/ 564916 h 610037"/>
                  <a:gd name="connsiteX6" fmla="*/ 1165843 w 1697320"/>
                  <a:gd name="connsiteY6" fmla="*/ 566150 h 610037"/>
                  <a:gd name="connsiteX7" fmla="*/ 1213243 w 1697320"/>
                  <a:gd name="connsiteY7" fmla="*/ 610037 h 610037"/>
                  <a:gd name="connsiteX8" fmla="*/ 1697320 w 1697320"/>
                  <a:gd name="connsiteY8" fmla="*/ 609992 h 610037"/>
                  <a:gd name="connsiteX9" fmla="*/ 1697320 w 1697320"/>
                  <a:gd name="connsiteY9" fmla="*/ 564014 h 610037"/>
                  <a:gd name="connsiteX10" fmla="*/ 1380068 w 1697320"/>
                  <a:gd name="connsiteY10" fmla="*/ 564014 h 610037"/>
                  <a:gd name="connsiteX11" fmla="*/ 1103752 w 1697320"/>
                  <a:gd name="connsiteY11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61160 w 1697320"/>
                  <a:gd name="connsiteY4" fmla="*/ 327314 h 610037"/>
                  <a:gd name="connsiteX5" fmla="*/ 1304437 w 1697320"/>
                  <a:gd name="connsiteY5" fmla="*/ 564916 h 610037"/>
                  <a:gd name="connsiteX6" fmla="*/ 1165843 w 1697320"/>
                  <a:gd name="connsiteY6" fmla="*/ 566150 h 610037"/>
                  <a:gd name="connsiteX7" fmla="*/ 1213243 w 1697320"/>
                  <a:gd name="connsiteY7" fmla="*/ 610037 h 610037"/>
                  <a:gd name="connsiteX8" fmla="*/ 1697320 w 1697320"/>
                  <a:gd name="connsiteY8" fmla="*/ 609992 h 610037"/>
                  <a:gd name="connsiteX9" fmla="*/ 1697320 w 1697320"/>
                  <a:gd name="connsiteY9" fmla="*/ 564014 h 610037"/>
                  <a:gd name="connsiteX10" fmla="*/ 1380068 w 1697320"/>
                  <a:gd name="connsiteY10" fmla="*/ 564014 h 610037"/>
                  <a:gd name="connsiteX11" fmla="*/ 1103752 w 1697320"/>
                  <a:gd name="connsiteY11" fmla="*/ 287958 h 610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697320" h="610037">
                    <a:moveTo>
                      <a:pt x="1103752" y="287958"/>
                    </a:moveTo>
                    <a:lnTo>
                      <a:pt x="32371" y="882"/>
                    </a:lnTo>
                    <a:cubicBezTo>
                      <a:pt x="18655" y="-2793"/>
                      <a:pt x="4557" y="5346"/>
                      <a:pt x="882" y="19062"/>
                    </a:cubicBezTo>
                    <a:cubicBezTo>
                      <a:pt x="-2793" y="32777"/>
                      <a:pt x="5347" y="46875"/>
                      <a:pt x="19062" y="50550"/>
                    </a:cubicBezTo>
                    <a:lnTo>
                      <a:pt x="1061160" y="327314"/>
                    </a:lnTo>
                    <a:lnTo>
                      <a:pt x="1304437" y="564916"/>
                    </a:lnTo>
                    <a:lnTo>
                      <a:pt x="1165843" y="566150"/>
                    </a:lnTo>
                    <a:lnTo>
                      <a:pt x="1213243" y="610037"/>
                    </a:lnTo>
                    <a:lnTo>
                      <a:pt x="1697320" y="609992"/>
                    </a:lnTo>
                    <a:lnTo>
                      <a:pt x="1697320" y="564014"/>
                    </a:lnTo>
                    <a:lnTo>
                      <a:pt x="1380068" y="564014"/>
                    </a:lnTo>
                    <a:lnTo>
                      <a:pt x="1103752" y="28795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grpSp>
            <p:nvGrpSpPr>
              <p:cNvPr id="405" name="グループ化 404">
                <a:extLst>
                  <a:ext uri="{FF2B5EF4-FFF2-40B4-BE49-F238E27FC236}">
                    <a16:creationId xmlns:a16="http://schemas.microsoft.com/office/drawing/2014/main" id="{DC952C57-342D-2766-5661-5BBFA916E749}"/>
                  </a:ext>
                </a:extLst>
              </p:cNvPr>
              <p:cNvGrpSpPr/>
              <p:nvPr/>
            </p:nvGrpSpPr>
            <p:grpSpPr>
              <a:xfrm>
                <a:off x="962346" y="3149385"/>
                <a:ext cx="2132755" cy="2121069"/>
                <a:chOff x="962346" y="3149385"/>
                <a:chExt cx="2132755" cy="2121069"/>
              </a:xfrm>
            </p:grpSpPr>
            <p:grpSp>
              <p:nvGrpSpPr>
                <p:cNvPr id="466" name="Group 264">
                  <a:extLst>
                    <a:ext uri="{FF2B5EF4-FFF2-40B4-BE49-F238E27FC236}">
                      <a16:creationId xmlns:a16="http://schemas.microsoft.com/office/drawing/2014/main" id="{0DB1797D-1196-BEC4-DE11-290AA64260E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1182466" flipH="1">
                  <a:off x="962346" y="3149385"/>
                  <a:ext cx="2119908" cy="2121069"/>
                  <a:chOff x="3575" y="1632"/>
                  <a:chExt cx="1105" cy="1104"/>
                </a:xfrm>
              </p:grpSpPr>
              <p:grpSp>
                <p:nvGrpSpPr>
                  <p:cNvPr id="486" name="Group 265">
                    <a:extLst>
                      <a:ext uri="{FF2B5EF4-FFF2-40B4-BE49-F238E27FC236}">
                        <a16:creationId xmlns:a16="http://schemas.microsoft.com/office/drawing/2014/main" id="{733E5756-DA43-F84E-470A-ED79664FBAB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502" name="Line 266">
                      <a:extLst>
                        <a:ext uri="{FF2B5EF4-FFF2-40B4-BE49-F238E27FC236}">
                          <a16:creationId xmlns:a16="http://schemas.microsoft.com/office/drawing/2014/main" id="{413968C5-4EC3-F69C-19A2-64B5F5B6980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503" name="Line 267">
                      <a:extLst>
                        <a:ext uri="{FF2B5EF4-FFF2-40B4-BE49-F238E27FC236}">
                          <a16:creationId xmlns:a16="http://schemas.microsoft.com/office/drawing/2014/main" id="{CBEFB43F-B6D3-D12F-AD1D-DCEC6F29F08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487" name="Group 268">
                    <a:extLst>
                      <a:ext uri="{FF2B5EF4-FFF2-40B4-BE49-F238E27FC236}">
                        <a16:creationId xmlns:a16="http://schemas.microsoft.com/office/drawing/2014/main" id="{DFA439E1-E1AF-44CC-03D1-8C9131FA109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500" name="Line 269">
                      <a:extLst>
                        <a:ext uri="{FF2B5EF4-FFF2-40B4-BE49-F238E27FC236}">
                          <a16:creationId xmlns:a16="http://schemas.microsoft.com/office/drawing/2014/main" id="{8055762E-056B-7B59-9981-1226D728345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501" name="Line 270">
                      <a:extLst>
                        <a:ext uri="{FF2B5EF4-FFF2-40B4-BE49-F238E27FC236}">
                          <a16:creationId xmlns:a16="http://schemas.microsoft.com/office/drawing/2014/main" id="{5872D473-385F-1DA0-3DA0-FB3FA7729AA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488" name="Group 271">
                    <a:extLst>
                      <a:ext uri="{FF2B5EF4-FFF2-40B4-BE49-F238E27FC236}">
                        <a16:creationId xmlns:a16="http://schemas.microsoft.com/office/drawing/2014/main" id="{E9095A53-645E-1524-C289-2E28C84223C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498" name="Line 272">
                      <a:extLst>
                        <a:ext uri="{FF2B5EF4-FFF2-40B4-BE49-F238E27FC236}">
                          <a16:creationId xmlns:a16="http://schemas.microsoft.com/office/drawing/2014/main" id="{38E469CA-60A6-BB82-7027-E35977CF1E7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499" name="Line 273">
                      <a:extLst>
                        <a:ext uri="{FF2B5EF4-FFF2-40B4-BE49-F238E27FC236}">
                          <a16:creationId xmlns:a16="http://schemas.microsoft.com/office/drawing/2014/main" id="{6E6383BF-1EB9-32E3-306C-C2CA86BB0CC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489" name="Group 274">
                    <a:extLst>
                      <a:ext uri="{FF2B5EF4-FFF2-40B4-BE49-F238E27FC236}">
                        <a16:creationId xmlns:a16="http://schemas.microsoft.com/office/drawing/2014/main" id="{F120C6BF-CA4C-A2F0-3058-2B36CF25B70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496" name="Line 275">
                      <a:extLst>
                        <a:ext uri="{FF2B5EF4-FFF2-40B4-BE49-F238E27FC236}">
                          <a16:creationId xmlns:a16="http://schemas.microsoft.com/office/drawing/2014/main" id="{0ED830FA-B62C-E2B3-E242-59D60094FF7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497" name="Line 276">
                      <a:extLst>
                        <a:ext uri="{FF2B5EF4-FFF2-40B4-BE49-F238E27FC236}">
                          <a16:creationId xmlns:a16="http://schemas.microsoft.com/office/drawing/2014/main" id="{58107B76-BA17-D629-DEC3-D0EF9907ACA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490" name="Group 277">
                    <a:extLst>
                      <a:ext uri="{FF2B5EF4-FFF2-40B4-BE49-F238E27FC236}">
                        <a16:creationId xmlns:a16="http://schemas.microsoft.com/office/drawing/2014/main" id="{8121C151-2E8E-4C86-B569-B9562752D3D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494" name="Line 278">
                      <a:extLst>
                        <a:ext uri="{FF2B5EF4-FFF2-40B4-BE49-F238E27FC236}">
                          <a16:creationId xmlns:a16="http://schemas.microsoft.com/office/drawing/2014/main" id="{BCA22FEC-66F1-9210-B2D7-EC37905F39A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495" name="Line 279">
                      <a:extLst>
                        <a:ext uri="{FF2B5EF4-FFF2-40B4-BE49-F238E27FC236}">
                          <a16:creationId xmlns:a16="http://schemas.microsoft.com/office/drawing/2014/main" id="{41E6F1BE-CA82-9880-E65F-61CC164A825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491" name="Group 280">
                    <a:extLst>
                      <a:ext uri="{FF2B5EF4-FFF2-40B4-BE49-F238E27FC236}">
                        <a16:creationId xmlns:a16="http://schemas.microsoft.com/office/drawing/2014/main" id="{21FF81D7-F26D-AEC7-89BA-B8A50BAA929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492" name="Line 281">
                      <a:extLst>
                        <a:ext uri="{FF2B5EF4-FFF2-40B4-BE49-F238E27FC236}">
                          <a16:creationId xmlns:a16="http://schemas.microsoft.com/office/drawing/2014/main" id="{72F9815E-0DD9-BDCA-0857-907F293155F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493" name="Line 282">
                      <a:extLst>
                        <a:ext uri="{FF2B5EF4-FFF2-40B4-BE49-F238E27FC236}">
                          <a16:creationId xmlns:a16="http://schemas.microsoft.com/office/drawing/2014/main" id="{6C748B8A-D31F-6CB4-C2B0-993BFEDF4F3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467" name="Group 305">
                  <a:extLst>
                    <a:ext uri="{FF2B5EF4-FFF2-40B4-BE49-F238E27FC236}">
                      <a16:creationId xmlns:a16="http://schemas.microsoft.com/office/drawing/2014/main" id="{90FDAE07-55F1-FF03-70EE-220C58CD228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975193" y="3149385"/>
                  <a:ext cx="2119908" cy="2121069"/>
                  <a:chOff x="3575" y="1632"/>
                  <a:chExt cx="1105" cy="1104"/>
                </a:xfrm>
              </p:grpSpPr>
              <p:grpSp>
                <p:nvGrpSpPr>
                  <p:cNvPr id="468" name="Group 306">
                    <a:extLst>
                      <a:ext uri="{FF2B5EF4-FFF2-40B4-BE49-F238E27FC236}">
                        <a16:creationId xmlns:a16="http://schemas.microsoft.com/office/drawing/2014/main" id="{007D4A4D-F3A3-B2F2-642B-C0EB9AE1BCC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484" name="Line 307">
                      <a:extLst>
                        <a:ext uri="{FF2B5EF4-FFF2-40B4-BE49-F238E27FC236}">
                          <a16:creationId xmlns:a16="http://schemas.microsoft.com/office/drawing/2014/main" id="{30901654-6D1F-CE82-B6BB-10E1B881B16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485" name="Line 308">
                      <a:extLst>
                        <a:ext uri="{FF2B5EF4-FFF2-40B4-BE49-F238E27FC236}">
                          <a16:creationId xmlns:a16="http://schemas.microsoft.com/office/drawing/2014/main" id="{85A9A823-550B-DF93-21BB-3481AFCB7A3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469" name="Group 309">
                    <a:extLst>
                      <a:ext uri="{FF2B5EF4-FFF2-40B4-BE49-F238E27FC236}">
                        <a16:creationId xmlns:a16="http://schemas.microsoft.com/office/drawing/2014/main" id="{FB8B5000-C20B-0A3F-DF91-B959C410320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482" name="Line 310">
                      <a:extLst>
                        <a:ext uri="{FF2B5EF4-FFF2-40B4-BE49-F238E27FC236}">
                          <a16:creationId xmlns:a16="http://schemas.microsoft.com/office/drawing/2014/main" id="{70AE41F4-D93F-DB7F-0DD4-DDC188089F9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483" name="Line 311">
                      <a:extLst>
                        <a:ext uri="{FF2B5EF4-FFF2-40B4-BE49-F238E27FC236}">
                          <a16:creationId xmlns:a16="http://schemas.microsoft.com/office/drawing/2014/main" id="{BCED976E-C26D-F8EB-99D3-670800B16BD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470" name="Group 312">
                    <a:extLst>
                      <a:ext uri="{FF2B5EF4-FFF2-40B4-BE49-F238E27FC236}">
                        <a16:creationId xmlns:a16="http://schemas.microsoft.com/office/drawing/2014/main" id="{21C05516-6B2C-29A1-131B-7F784994FA2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480" name="Line 313">
                      <a:extLst>
                        <a:ext uri="{FF2B5EF4-FFF2-40B4-BE49-F238E27FC236}">
                          <a16:creationId xmlns:a16="http://schemas.microsoft.com/office/drawing/2014/main" id="{D1E29BF6-44D6-040F-DB75-B09136684EA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481" name="Line 314">
                      <a:extLst>
                        <a:ext uri="{FF2B5EF4-FFF2-40B4-BE49-F238E27FC236}">
                          <a16:creationId xmlns:a16="http://schemas.microsoft.com/office/drawing/2014/main" id="{43C2D463-8422-1CD7-4289-B99AB222BDB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471" name="Group 315">
                    <a:extLst>
                      <a:ext uri="{FF2B5EF4-FFF2-40B4-BE49-F238E27FC236}">
                        <a16:creationId xmlns:a16="http://schemas.microsoft.com/office/drawing/2014/main" id="{9DCE47AC-6C55-B5AB-D0F1-835BC6AB506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478" name="Line 316">
                      <a:extLst>
                        <a:ext uri="{FF2B5EF4-FFF2-40B4-BE49-F238E27FC236}">
                          <a16:creationId xmlns:a16="http://schemas.microsoft.com/office/drawing/2014/main" id="{662470F9-6216-8D7D-819D-C0462C4A0AB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479" name="Line 317">
                      <a:extLst>
                        <a:ext uri="{FF2B5EF4-FFF2-40B4-BE49-F238E27FC236}">
                          <a16:creationId xmlns:a16="http://schemas.microsoft.com/office/drawing/2014/main" id="{3A0DDC79-5AA8-83BF-1BAB-4AB1566F62E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472" name="Group 318">
                    <a:extLst>
                      <a:ext uri="{FF2B5EF4-FFF2-40B4-BE49-F238E27FC236}">
                        <a16:creationId xmlns:a16="http://schemas.microsoft.com/office/drawing/2014/main" id="{DF316EF1-3613-6E42-F33C-AD139616F94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476" name="Line 319">
                      <a:extLst>
                        <a:ext uri="{FF2B5EF4-FFF2-40B4-BE49-F238E27FC236}">
                          <a16:creationId xmlns:a16="http://schemas.microsoft.com/office/drawing/2014/main" id="{FA46056A-8575-A9FF-3F03-2992A52CB50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477" name="Line 320">
                      <a:extLst>
                        <a:ext uri="{FF2B5EF4-FFF2-40B4-BE49-F238E27FC236}">
                          <a16:creationId xmlns:a16="http://schemas.microsoft.com/office/drawing/2014/main" id="{19916AA0-4113-2EF7-E5F4-0A7E6FC6135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473" name="Group 321">
                    <a:extLst>
                      <a:ext uri="{FF2B5EF4-FFF2-40B4-BE49-F238E27FC236}">
                        <a16:creationId xmlns:a16="http://schemas.microsoft.com/office/drawing/2014/main" id="{A9A4D5D3-087E-AFF1-B5C5-C5F609B615C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474" name="Line 322">
                      <a:extLst>
                        <a:ext uri="{FF2B5EF4-FFF2-40B4-BE49-F238E27FC236}">
                          <a16:creationId xmlns:a16="http://schemas.microsoft.com/office/drawing/2014/main" id="{E620AEB8-E896-A5AA-AC46-0120D53E47E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475" name="Line 323">
                      <a:extLst>
                        <a:ext uri="{FF2B5EF4-FFF2-40B4-BE49-F238E27FC236}">
                          <a16:creationId xmlns:a16="http://schemas.microsoft.com/office/drawing/2014/main" id="{B67D5C48-E6E5-BA20-D623-3F8FC427B27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406" name="Oval 324">
                <a:extLst>
                  <a:ext uri="{FF2B5EF4-FFF2-40B4-BE49-F238E27FC236}">
                    <a16:creationId xmlns:a16="http://schemas.microsoft.com/office/drawing/2014/main" id="{5211504B-2FD9-6D3B-DBA0-8D00D01817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788895" y="3942108"/>
                <a:ext cx="462525" cy="46277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grpSp>
            <p:nvGrpSpPr>
              <p:cNvPr id="407" name="グループ化 406">
                <a:extLst>
                  <a:ext uri="{FF2B5EF4-FFF2-40B4-BE49-F238E27FC236}">
                    <a16:creationId xmlns:a16="http://schemas.microsoft.com/office/drawing/2014/main" id="{CB6C64E1-0081-5EE7-86AB-274920C8484F}"/>
                  </a:ext>
                </a:extLst>
              </p:cNvPr>
              <p:cNvGrpSpPr/>
              <p:nvPr/>
            </p:nvGrpSpPr>
            <p:grpSpPr>
              <a:xfrm>
                <a:off x="4512656" y="3149385"/>
                <a:ext cx="2158451" cy="2129639"/>
                <a:chOff x="4512656" y="3149385"/>
                <a:chExt cx="2158451" cy="2129639"/>
              </a:xfrm>
            </p:grpSpPr>
            <p:grpSp>
              <p:nvGrpSpPr>
                <p:cNvPr id="428" name="Group 283">
                  <a:extLst>
                    <a:ext uri="{FF2B5EF4-FFF2-40B4-BE49-F238E27FC236}">
                      <a16:creationId xmlns:a16="http://schemas.microsoft.com/office/drawing/2014/main" id="{4BF24B0E-D01B-4AAD-7F5F-24037693343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1182466" flipH="1">
                  <a:off x="4512656" y="3149385"/>
                  <a:ext cx="2119908" cy="2121069"/>
                  <a:chOff x="3575" y="1632"/>
                  <a:chExt cx="1105" cy="1104"/>
                </a:xfrm>
              </p:grpSpPr>
              <p:grpSp>
                <p:nvGrpSpPr>
                  <p:cNvPr id="448" name="Group 284">
                    <a:extLst>
                      <a:ext uri="{FF2B5EF4-FFF2-40B4-BE49-F238E27FC236}">
                        <a16:creationId xmlns:a16="http://schemas.microsoft.com/office/drawing/2014/main" id="{2EEBE40D-AE78-24D9-4A2E-EDE6147CD15C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464" name="Line 285">
                      <a:extLst>
                        <a:ext uri="{FF2B5EF4-FFF2-40B4-BE49-F238E27FC236}">
                          <a16:creationId xmlns:a16="http://schemas.microsoft.com/office/drawing/2014/main" id="{9019EDA6-D2E9-9290-085A-FDD6886DBD2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465" name="Line 286">
                      <a:extLst>
                        <a:ext uri="{FF2B5EF4-FFF2-40B4-BE49-F238E27FC236}">
                          <a16:creationId xmlns:a16="http://schemas.microsoft.com/office/drawing/2014/main" id="{CF5D7067-64A1-4FFD-8503-EF908B9DDD6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449" name="Group 287">
                    <a:extLst>
                      <a:ext uri="{FF2B5EF4-FFF2-40B4-BE49-F238E27FC236}">
                        <a16:creationId xmlns:a16="http://schemas.microsoft.com/office/drawing/2014/main" id="{47A3A0C9-9063-3DE6-9178-F8E8D0ED317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462" name="Line 288">
                      <a:extLst>
                        <a:ext uri="{FF2B5EF4-FFF2-40B4-BE49-F238E27FC236}">
                          <a16:creationId xmlns:a16="http://schemas.microsoft.com/office/drawing/2014/main" id="{613E01BD-0539-121E-DBBC-06DE4730BD7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463" name="Line 289">
                      <a:extLst>
                        <a:ext uri="{FF2B5EF4-FFF2-40B4-BE49-F238E27FC236}">
                          <a16:creationId xmlns:a16="http://schemas.microsoft.com/office/drawing/2014/main" id="{F266D8EF-8E66-F334-E99B-B1CE5D9EEBF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450" name="Group 290">
                    <a:extLst>
                      <a:ext uri="{FF2B5EF4-FFF2-40B4-BE49-F238E27FC236}">
                        <a16:creationId xmlns:a16="http://schemas.microsoft.com/office/drawing/2014/main" id="{CCA7A866-D6EA-0D2E-1718-59AA9B5BE1D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460" name="Line 291">
                      <a:extLst>
                        <a:ext uri="{FF2B5EF4-FFF2-40B4-BE49-F238E27FC236}">
                          <a16:creationId xmlns:a16="http://schemas.microsoft.com/office/drawing/2014/main" id="{8040FB24-55C5-A4D3-2486-9C0B2951A35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461" name="Line 292">
                      <a:extLst>
                        <a:ext uri="{FF2B5EF4-FFF2-40B4-BE49-F238E27FC236}">
                          <a16:creationId xmlns:a16="http://schemas.microsoft.com/office/drawing/2014/main" id="{92F2DB96-A7C3-0398-4AE7-63200640291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451" name="Group 293">
                    <a:extLst>
                      <a:ext uri="{FF2B5EF4-FFF2-40B4-BE49-F238E27FC236}">
                        <a16:creationId xmlns:a16="http://schemas.microsoft.com/office/drawing/2014/main" id="{633EF946-B086-516F-0EA6-3EC021464B5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458" name="Line 294">
                      <a:extLst>
                        <a:ext uri="{FF2B5EF4-FFF2-40B4-BE49-F238E27FC236}">
                          <a16:creationId xmlns:a16="http://schemas.microsoft.com/office/drawing/2014/main" id="{DAC728CC-A4A6-6F82-E369-CD32868A714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459" name="Line 295">
                      <a:extLst>
                        <a:ext uri="{FF2B5EF4-FFF2-40B4-BE49-F238E27FC236}">
                          <a16:creationId xmlns:a16="http://schemas.microsoft.com/office/drawing/2014/main" id="{27837B2D-120C-A277-FF97-ECF1304B145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452" name="Group 296">
                    <a:extLst>
                      <a:ext uri="{FF2B5EF4-FFF2-40B4-BE49-F238E27FC236}">
                        <a16:creationId xmlns:a16="http://schemas.microsoft.com/office/drawing/2014/main" id="{1183F562-24A4-7963-DC84-32895D86B47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456" name="Line 297">
                      <a:extLst>
                        <a:ext uri="{FF2B5EF4-FFF2-40B4-BE49-F238E27FC236}">
                          <a16:creationId xmlns:a16="http://schemas.microsoft.com/office/drawing/2014/main" id="{1BA20769-79E0-8F3D-0F4D-178542F279F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457" name="Line 298">
                      <a:extLst>
                        <a:ext uri="{FF2B5EF4-FFF2-40B4-BE49-F238E27FC236}">
                          <a16:creationId xmlns:a16="http://schemas.microsoft.com/office/drawing/2014/main" id="{4B54EF50-2CCD-DBA1-44E2-B4A01EEE3AF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453" name="Group 299">
                    <a:extLst>
                      <a:ext uri="{FF2B5EF4-FFF2-40B4-BE49-F238E27FC236}">
                        <a16:creationId xmlns:a16="http://schemas.microsoft.com/office/drawing/2014/main" id="{C0CCF062-7C6C-52AE-465A-267B4BBAF64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454" name="Line 300">
                      <a:extLst>
                        <a:ext uri="{FF2B5EF4-FFF2-40B4-BE49-F238E27FC236}">
                          <a16:creationId xmlns:a16="http://schemas.microsoft.com/office/drawing/2014/main" id="{A81115BF-F63E-7308-BF7B-4E2E400DA49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455" name="Line 301">
                      <a:extLst>
                        <a:ext uri="{FF2B5EF4-FFF2-40B4-BE49-F238E27FC236}">
                          <a16:creationId xmlns:a16="http://schemas.microsoft.com/office/drawing/2014/main" id="{C56097D1-0FC3-7245-9DD8-E1A20B643C9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429" name="Group 326">
                  <a:extLst>
                    <a:ext uri="{FF2B5EF4-FFF2-40B4-BE49-F238E27FC236}">
                      <a16:creationId xmlns:a16="http://schemas.microsoft.com/office/drawing/2014/main" id="{050493C4-3EDA-9C00-1685-60ED27147CA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4551199" y="3162240"/>
                  <a:ext cx="2119908" cy="2116784"/>
                  <a:chOff x="3575" y="1632"/>
                  <a:chExt cx="1105" cy="1104"/>
                </a:xfrm>
              </p:grpSpPr>
              <p:grpSp>
                <p:nvGrpSpPr>
                  <p:cNvPr id="430" name="Group 327">
                    <a:extLst>
                      <a:ext uri="{FF2B5EF4-FFF2-40B4-BE49-F238E27FC236}">
                        <a16:creationId xmlns:a16="http://schemas.microsoft.com/office/drawing/2014/main" id="{1B6D0A86-1577-98F9-7031-6FF10C59AF9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446" name="Line 328">
                      <a:extLst>
                        <a:ext uri="{FF2B5EF4-FFF2-40B4-BE49-F238E27FC236}">
                          <a16:creationId xmlns:a16="http://schemas.microsoft.com/office/drawing/2014/main" id="{9C54C461-4CDC-649D-9EBB-31FD932A177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447" name="Line 329">
                      <a:extLst>
                        <a:ext uri="{FF2B5EF4-FFF2-40B4-BE49-F238E27FC236}">
                          <a16:creationId xmlns:a16="http://schemas.microsoft.com/office/drawing/2014/main" id="{A4FEA077-E1ED-F0B8-5D75-0BB3465B03A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431" name="Group 330">
                    <a:extLst>
                      <a:ext uri="{FF2B5EF4-FFF2-40B4-BE49-F238E27FC236}">
                        <a16:creationId xmlns:a16="http://schemas.microsoft.com/office/drawing/2014/main" id="{3C43B8F2-0319-7FA6-B932-4A97731AA49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444" name="Line 331">
                      <a:extLst>
                        <a:ext uri="{FF2B5EF4-FFF2-40B4-BE49-F238E27FC236}">
                          <a16:creationId xmlns:a16="http://schemas.microsoft.com/office/drawing/2014/main" id="{7C61221E-D8FE-C328-C5DB-1A580304BBE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445" name="Line 332">
                      <a:extLst>
                        <a:ext uri="{FF2B5EF4-FFF2-40B4-BE49-F238E27FC236}">
                          <a16:creationId xmlns:a16="http://schemas.microsoft.com/office/drawing/2014/main" id="{69462AAA-8CED-1FBC-3DA4-287F0C3B1D3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432" name="Group 333">
                    <a:extLst>
                      <a:ext uri="{FF2B5EF4-FFF2-40B4-BE49-F238E27FC236}">
                        <a16:creationId xmlns:a16="http://schemas.microsoft.com/office/drawing/2014/main" id="{63239AA6-3472-2897-B56C-8D8B994DAA7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442" name="Line 334">
                      <a:extLst>
                        <a:ext uri="{FF2B5EF4-FFF2-40B4-BE49-F238E27FC236}">
                          <a16:creationId xmlns:a16="http://schemas.microsoft.com/office/drawing/2014/main" id="{9B9288D3-1836-2660-0090-4BD260F08A7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443" name="Line 335">
                      <a:extLst>
                        <a:ext uri="{FF2B5EF4-FFF2-40B4-BE49-F238E27FC236}">
                          <a16:creationId xmlns:a16="http://schemas.microsoft.com/office/drawing/2014/main" id="{C4FC412A-2FE2-A9AD-D2E0-2853DB1837E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433" name="Group 336">
                    <a:extLst>
                      <a:ext uri="{FF2B5EF4-FFF2-40B4-BE49-F238E27FC236}">
                        <a16:creationId xmlns:a16="http://schemas.microsoft.com/office/drawing/2014/main" id="{B1BEC184-FBB0-5FE1-9412-5975FD44CAC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440" name="Line 337">
                      <a:extLst>
                        <a:ext uri="{FF2B5EF4-FFF2-40B4-BE49-F238E27FC236}">
                          <a16:creationId xmlns:a16="http://schemas.microsoft.com/office/drawing/2014/main" id="{A1D38855-8B9E-94A4-23EF-F22D4E1FF02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441" name="Line 338">
                      <a:extLst>
                        <a:ext uri="{FF2B5EF4-FFF2-40B4-BE49-F238E27FC236}">
                          <a16:creationId xmlns:a16="http://schemas.microsoft.com/office/drawing/2014/main" id="{BD053C9D-D260-1EBB-2537-EA3BF32C6E6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434" name="Group 339">
                    <a:extLst>
                      <a:ext uri="{FF2B5EF4-FFF2-40B4-BE49-F238E27FC236}">
                        <a16:creationId xmlns:a16="http://schemas.microsoft.com/office/drawing/2014/main" id="{B49F2EAC-6762-C62F-4046-340F80F4AAD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438" name="Line 340">
                      <a:extLst>
                        <a:ext uri="{FF2B5EF4-FFF2-40B4-BE49-F238E27FC236}">
                          <a16:creationId xmlns:a16="http://schemas.microsoft.com/office/drawing/2014/main" id="{45501D3B-A9C9-DE92-6AA9-76C069BC83E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439" name="Line 341">
                      <a:extLst>
                        <a:ext uri="{FF2B5EF4-FFF2-40B4-BE49-F238E27FC236}">
                          <a16:creationId xmlns:a16="http://schemas.microsoft.com/office/drawing/2014/main" id="{538BC6E9-AF3C-6E9B-2AF3-F956AD52116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435" name="Group 342">
                    <a:extLst>
                      <a:ext uri="{FF2B5EF4-FFF2-40B4-BE49-F238E27FC236}">
                        <a16:creationId xmlns:a16="http://schemas.microsoft.com/office/drawing/2014/main" id="{4E1E5959-0EE9-7B9F-7B2E-E99C9F23716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436" name="Line 343">
                      <a:extLst>
                        <a:ext uri="{FF2B5EF4-FFF2-40B4-BE49-F238E27FC236}">
                          <a16:creationId xmlns:a16="http://schemas.microsoft.com/office/drawing/2014/main" id="{45AB87AA-6F07-6294-E2C3-B09B658AAD4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437" name="Line 344">
                      <a:extLst>
                        <a:ext uri="{FF2B5EF4-FFF2-40B4-BE49-F238E27FC236}">
                          <a16:creationId xmlns:a16="http://schemas.microsoft.com/office/drawing/2014/main" id="{0FD00ADE-BC0C-9C29-3698-33CCB30EE2D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408" name="AutoShape 345">
                <a:extLst>
                  <a:ext uri="{FF2B5EF4-FFF2-40B4-BE49-F238E27FC236}">
                    <a16:creationId xmlns:a16="http://schemas.microsoft.com/office/drawing/2014/main" id="{7BD12C78-07F3-FD7D-A6EB-777C1625C8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928084" y="3115105"/>
                <a:ext cx="2209843" cy="2211054"/>
              </a:xfrm>
              <a:custGeom>
                <a:avLst/>
                <a:gdLst>
                  <a:gd name="G0" fmla="+- 1125 0 0"/>
                  <a:gd name="G1" fmla="+- 21600 0 1125"/>
                  <a:gd name="G2" fmla="+- 21600 0 112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5" y="10800"/>
                    </a:moveTo>
                    <a:cubicBezTo>
                      <a:pt x="1125" y="16143"/>
                      <a:pt x="5457" y="20475"/>
                      <a:pt x="10800" y="20475"/>
                    </a:cubicBezTo>
                    <a:cubicBezTo>
                      <a:pt x="16143" y="20475"/>
                      <a:pt x="20475" y="16143"/>
                      <a:pt x="20475" y="10800"/>
                    </a:cubicBezTo>
                    <a:cubicBezTo>
                      <a:pt x="20475" y="5457"/>
                      <a:pt x="16143" y="1125"/>
                      <a:pt x="10800" y="1125"/>
                    </a:cubicBezTo>
                    <a:cubicBezTo>
                      <a:pt x="5457" y="1125"/>
                      <a:pt x="1125" y="5457"/>
                      <a:pt x="1125" y="1080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409" name="AutoShape 346">
                <a:extLst>
                  <a:ext uri="{FF2B5EF4-FFF2-40B4-BE49-F238E27FC236}">
                    <a16:creationId xmlns:a16="http://schemas.microsoft.com/office/drawing/2014/main" id="{09A53826-7A06-2A57-4F22-47A1A93CBD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504090" y="3115105"/>
                <a:ext cx="2209843" cy="2211054"/>
              </a:xfrm>
              <a:custGeom>
                <a:avLst/>
                <a:gdLst>
                  <a:gd name="G0" fmla="+- 1219 0 0"/>
                  <a:gd name="G1" fmla="+- 21600 0 1219"/>
                  <a:gd name="G2" fmla="+- 21600 0 121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19" y="10800"/>
                    </a:moveTo>
                    <a:cubicBezTo>
                      <a:pt x="1219" y="16091"/>
                      <a:pt x="5509" y="20381"/>
                      <a:pt x="10800" y="20381"/>
                    </a:cubicBezTo>
                    <a:cubicBezTo>
                      <a:pt x="16091" y="20381"/>
                      <a:pt x="20381" y="16091"/>
                      <a:pt x="20381" y="10800"/>
                    </a:cubicBezTo>
                    <a:cubicBezTo>
                      <a:pt x="20381" y="5509"/>
                      <a:pt x="16091" y="1219"/>
                      <a:pt x="10800" y="1219"/>
                    </a:cubicBezTo>
                    <a:cubicBezTo>
                      <a:pt x="5509" y="1219"/>
                      <a:pt x="1219" y="5509"/>
                      <a:pt x="1219" y="1080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410" name="AutoShape 347">
                <a:extLst>
                  <a:ext uri="{FF2B5EF4-FFF2-40B4-BE49-F238E27FC236}">
                    <a16:creationId xmlns:a16="http://schemas.microsoft.com/office/drawing/2014/main" id="{3736EA86-E08F-1E66-D1AD-E4B4F5F7C4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928084" y="3115105"/>
                <a:ext cx="2209843" cy="2211054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411" name="AutoShape 348">
                <a:extLst>
                  <a:ext uri="{FF2B5EF4-FFF2-40B4-BE49-F238E27FC236}">
                    <a16:creationId xmlns:a16="http://schemas.microsoft.com/office/drawing/2014/main" id="{935CD0C4-DFB8-3052-B686-10566D08FB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504090" y="3115105"/>
                <a:ext cx="2209843" cy="2211054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412" name="AutoShape 349">
                <a:extLst>
                  <a:ext uri="{FF2B5EF4-FFF2-40B4-BE49-F238E27FC236}">
                    <a16:creationId xmlns:a16="http://schemas.microsoft.com/office/drawing/2014/main" id="{1E652F9D-680D-B5B7-F30F-9D188BC155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427002" y="3037975"/>
                <a:ext cx="2364018" cy="2365314"/>
              </a:xfrm>
              <a:custGeom>
                <a:avLst/>
                <a:gdLst>
                  <a:gd name="G0" fmla="+- 10438 0 0"/>
                  <a:gd name="G1" fmla="+- 11537643 0 0"/>
                  <a:gd name="G2" fmla="+- 0 0 11537643"/>
                  <a:gd name="T0" fmla="*/ 0 256 1"/>
                  <a:gd name="T1" fmla="*/ 180 256 1"/>
                  <a:gd name="G3" fmla="+- 11537643 T0 T1"/>
                  <a:gd name="T2" fmla="*/ 0 256 1"/>
                  <a:gd name="T3" fmla="*/ 90 256 1"/>
                  <a:gd name="G4" fmla="+- 11537643 T2 T3"/>
                  <a:gd name="G5" fmla="*/ G4 2 1"/>
                  <a:gd name="T4" fmla="*/ 90 256 1"/>
                  <a:gd name="T5" fmla="*/ 0 256 1"/>
                  <a:gd name="G6" fmla="+- 11537643 T4 T5"/>
                  <a:gd name="G7" fmla="*/ G6 2 1"/>
                  <a:gd name="G8" fmla="abs 1153764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438"/>
                  <a:gd name="G18" fmla="*/ 10438 1 2"/>
                  <a:gd name="G19" fmla="+- G18 5400 0"/>
                  <a:gd name="G20" fmla="cos G19 11537643"/>
                  <a:gd name="G21" fmla="sin G19 11537643"/>
                  <a:gd name="G22" fmla="+- G20 10800 0"/>
                  <a:gd name="G23" fmla="+- G21 10800 0"/>
                  <a:gd name="G24" fmla="+- 10800 0 G20"/>
                  <a:gd name="G25" fmla="+- 10438 10800 0"/>
                  <a:gd name="G26" fmla="?: G9 G17 G25"/>
                  <a:gd name="G27" fmla="?: G9 0 21600"/>
                  <a:gd name="G28" fmla="cos 10800 11537643"/>
                  <a:gd name="G29" fmla="sin 10800 11537643"/>
                  <a:gd name="G30" fmla="sin 10438 1153764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537643 G34 0"/>
                  <a:gd name="G36" fmla="?: G6 G35 G31"/>
                  <a:gd name="G37" fmla="+- 21600 0 G36"/>
                  <a:gd name="G38" fmla="?: G4 0 G33"/>
                  <a:gd name="G39" fmla="?: 1153764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06 w 21600"/>
                  <a:gd name="T15" fmla="*/ 11531 h 21600"/>
                  <a:gd name="T16" fmla="*/ 10800 w 21600"/>
                  <a:gd name="T17" fmla="*/ 362 h 21600"/>
                  <a:gd name="T18" fmla="*/ 21394 w 21600"/>
                  <a:gd name="T19" fmla="*/ 11531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86" y="11518"/>
                    </a:moveTo>
                    <a:cubicBezTo>
                      <a:pt x="370" y="11279"/>
                      <a:pt x="362" y="11039"/>
                      <a:pt x="362" y="10800"/>
                    </a:cubicBezTo>
                    <a:cubicBezTo>
                      <a:pt x="362" y="5035"/>
                      <a:pt x="5035" y="362"/>
                      <a:pt x="10800" y="362"/>
                    </a:cubicBezTo>
                    <a:cubicBezTo>
                      <a:pt x="16564" y="362"/>
                      <a:pt x="21238" y="5035"/>
                      <a:pt x="21238" y="10800"/>
                    </a:cubicBezTo>
                    <a:cubicBezTo>
                      <a:pt x="21238" y="11039"/>
                      <a:pt x="21229" y="11279"/>
                      <a:pt x="21213" y="11518"/>
                    </a:cubicBezTo>
                    <a:lnTo>
                      <a:pt x="21574" y="11543"/>
                    </a:lnTo>
                    <a:cubicBezTo>
                      <a:pt x="21591" y="11296"/>
                      <a:pt x="21600" y="11048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1048"/>
                      <a:pt x="8" y="11296"/>
                      <a:pt x="25" y="1154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413" name="AutoShape 350">
                <a:extLst>
                  <a:ext uri="{FF2B5EF4-FFF2-40B4-BE49-F238E27FC236}">
                    <a16:creationId xmlns:a16="http://schemas.microsoft.com/office/drawing/2014/main" id="{13CF0787-874C-3D3C-B656-120EC891AE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850996" y="3037975"/>
                <a:ext cx="2364018" cy="2365314"/>
              </a:xfrm>
              <a:custGeom>
                <a:avLst/>
                <a:gdLst>
                  <a:gd name="G0" fmla="+- 10541 0 0"/>
                  <a:gd name="G1" fmla="+- -10661547 0 0"/>
                  <a:gd name="G2" fmla="+- 0 0 -10661547"/>
                  <a:gd name="T0" fmla="*/ 0 256 1"/>
                  <a:gd name="T1" fmla="*/ 180 256 1"/>
                  <a:gd name="G3" fmla="+- -10661547 T0 T1"/>
                  <a:gd name="T2" fmla="*/ 0 256 1"/>
                  <a:gd name="T3" fmla="*/ 90 256 1"/>
                  <a:gd name="G4" fmla="+- -10661547 T2 T3"/>
                  <a:gd name="G5" fmla="*/ G4 2 1"/>
                  <a:gd name="T4" fmla="*/ 90 256 1"/>
                  <a:gd name="T5" fmla="*/ 0 256 1"/>
                  <a:gd name="G6" fmla="+- -10661547 T4 T5"/>
                  <a:gd name="G7" fmla="*/ G6 2 1"/>
                  <a:gd name="G8" fmla="abs -1066154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541"/>
                  <a:gd name="G18" fmla="*/ 10541 1 2"/>
                  <a:gd name="G19" fmla="+- G18 5400 0"/>
                  <a:gd name="G20" fmla="cos G19 -10661547"/>
                  <a:gd name="G21" fmla="sin G19 -10661547"/>
                  <a:gd name="G22" fmla="+- G20 10800 0"/>
                  <a:gd name="G23" fmla="+- G21 10800 0"/>
                  <a:gd name="G24" fmla="+- 10800 0 G20"/>
                  <a:gd name="G25" fmla="+- 10541 10800 0"/>
                  <a:gd name="G26" fmla="?: G9 G17 G25"/>
                  <a:gd name="G27" fmla="?: G9 0 21600"/>
                  <a:gd name="G28" fmla="cos 10800 -10661547"/>
                  <a:gd name="G29" fmla="sin 10800 -10661547"/>
                  <a:gd name="G30" fmla="sin 10541 -1066154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61547 G34 0"/>
                  <a:gd name="G36" fmla="?: G6 G35 G31"/>
                  <a:gd name="G37" fmla="+- 21600 0 G36"/>
                  <a:gd name="G38" fmla="?: G4 0 G33"/>
                  <a:gd name="G39" fmla="?: -1066154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612 w 21600"/>
                  <a:gd name="T15" fmla="*/ 7623 h 21600"/>
                  <a:gd name="T16" fmla="*/ 10800 w 21600"/>
                  <a:gd name="T17" fmla="*/ 259 h 21600"/>
                  <a:gd name="T18" fmla="*/ 20988 w 21600"/>
                  <a:gd name="T19" fmla="*/ 762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36" y="7662"/>
                    </a:moveTo>
                    <a:cubicBezTo>
                      <a:pt x="2109" y="3258"/>
                      <a:pt x="6187" y="259"/>
                      <a:pt x="10800" y="259"/>
                    </a:cubicBezTo>
                    <a:cubicBezTo>
                      <a:pt x="15412" y="259"/>
                      <a:pt x="19490" y="3258"/>
                      <a:pt x="20863" y="7662"/>
                    </a:cubicBezTo>
                    <a:lnTo>
                      <a:pt x="21110" y="7585"/>
                    </a:lnTo>
                    <a:cubicBezTo>
                      <a:pt x="19703" y="3073"/>
                      <a:pt x="15526" y="0"/>
                      <a:pt x="10799" y="0"/>
                    </a:cubicBezTo>
                    <a:cubicBezTo>
                      <a:pt x="6073" y="0"/>
                      <a:pt x="1896" y="3073"/>
                      <a:pt x="489" y="7585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414" name="フリーフォーム: 図形 413">
                <a:extLst>
                  <a:ext uri="{FF2B5EF4-FFF2-40B4-BE49-F238E27FC236}">
                    <a16:creationId xmlns:a16="http://schemas.microsoft.com/office/drawing/2014/main" id="{DCB2BF37-328C-878E-CC4E-65E2568AA1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943056" y="2057604"/>
                <a:ext cx="2758143" cy="2234352"/>
              </a:xfrm>
              <a:custGeom>
                <a:avLst/>
                <a:gdLst>
                  <a:gd name="connsiteX0" fmla="*/ 1869819 w 2758143"/>
                  <a:gd name="connsiteY0" fmla="*/ 0 h 2234352"/>
                  <a:gd name="connsiteX1" fmla="*/ 1809220 w 2758143"/>
                  <a:gd name="connsiteY1" fmla="*/ 25101 h 2234352"/>
                  <a:gd name="connsiteX2" fmla="*/ 1688155 w 2758143"/>
                  <a:gd name="connsiteY2" fmla="*/ 146166 h 2234352"/>
                  <a:gd name="connsiteX3" fmla="*/ 1659805 w 2758143"/>
                  <a:gd name="connsiteY3" fmla="*/ 267589 h 2234352"/>
                  <a:gd name="connsiteX4" fmla="*/ 1896622 w 2758143"/>
                  <a:gd name="connsiteY4" fmla="*/ 743054 h 2234352"/>
                  <a:gd name="connsiteX5" fmla="*/ 1919623 w 2758143"/>
                  <a:gd name="connsiteY5" fmla="*/ 788372 h 2234352"/>
                  <a:gd name="connsiteX6" fmla="*/ 1066456 w 2758143"/>
                  <a:gd name="connsiteY6" fmla="*/ 1527783 h 2234352"/>
                  <a:gd name="connsiteX7" fmla="*/ 1063635 w 2758143"/>
                  <a:gd name="connsiteY7" fmla="*/ 1526615 h 2234352"/>
                  <a:gd name="connsiteX8" fmla="*/ 333878 w 2758143"/>
                  <a:gd name="connsiteY8" fmla="*/ 1526615 h 2234352"/>
                  <a:gd name="connsiteX9" fmla="*/ 106369 w 2758143"/>
                  <a:gd name="connsiteY9" fmla="*/ 677541 h 2234352"/>
                  <a:gd name="connsiteX10" fmla="*/ 84022 w 2758143"/>
                  <a:gd name="connsiteY10" fmla="*/ 664640 h 2234352"/>
                  <a:gd name="connsiteX11" fmla="*/ 13528 w 2758143"/>
                  <a:gd name="connsiteY11" fmla="*/ 683528 h 2234352"/>
                  <a:gd name="connsiteX12" fmla="*/ 626 w 2758143"/>
                  <a:gd name="connsiteY12" fmla="*/ 705875 h 2234352"/>
                  <a:gd name="connsiteX13" fmla="*/ 328800 w 2758143"/>
                  <a:gd name="connsiteY13" fmla="*/ 1930638 h 2234352"/>
                  <a:gd name="connsiteX14" fmla="*/ 351147 w 2758143"/>
                  <a:gd name="connsiteY14" fmla="*/ 1943539 h 2234352"/>
                  <a:gd name="connsiteX15" fmla="*/ 421641 w 2758143"/>
                  <a:gd name="connsiteY15" fmla="*/ 1924651 h 2234352"/>
                  <a:gd name="connsiteX16" fmla="*/ 434543 w 2758143"/>
                  <a:gd name="connsiteY16" fmla="*/ 1902304 h 2234352"/>
                  <a:gd name="connsiteX17" fmla="*/ 348270 w 2758143"/>
                  <a:gd name="connsiteY17" fmla="*/ 1580328 h 2234352"/>
                  <a:gd name="connsiteX18" fmla="*/ 1005826 w 2758143"/>
                  <a:gd name="connsiteY18" fmla="*/ 1580329 h 2234352"/>
                  <a:gd name="connsiteX19" fmla="*/ 605181 w 2758143"/>
                  <a:gd name="connsiteY19" fmla="*/ 1927554 h 2234352"/>
                  <a:gd name="connsiteX20" fmla="*/ 595982 w 2758143"/>
                  <a:gd name="connsiteY20" fmla="*/ 1945937 h 2234352"/>
                  <a:gd name="connsiteX21" fmla="*/ 602475 w 2758143"/>
                  <a:gd name="connsiteY21" fmla="*/ 1965439 h 2234352"/>
                  <a:gd name="connsiteX22" fmla="*/ 620857 w 2758143"/>
                  <a:gd name="connsiteY22" fmla="*/ 1974638 h 2234352"/>
                  <a:gd name="connsiteX23" fmla="*/ 640360 w 2758143"/>
                  <a:gd name="connsiteY23" fmla="*/ 1968145 h 2234352"/>
                  <a:gd name="connsiteX24" fmla="*/ 1944678 w 2758143"/>
                  <a:gd name="connsiteY24" fmla="*/ 837737 h 2234352"/>
                  <a:gd name="connsiteX25" fmla="*/ 1966344 w 2758143"/>
                  <a:gd name="connsiteY25" fmla="*/ 880426 h 2234352"/>
                  <a:gd name="connsiteX26" fmla="*/ 524928 w 2758143"/>
                  <a:gd name="connsiteY26" fmla="*/ 2112800 h 2234352"/>
                  <a:gd name="connsiteX27" fmla="*/ 517315 w 2758143"/>
                  <a:gd name="connsiteY27" fmla="*/ 2210169 h 2234352"/>
                  <a:gd name="connsiteX28" fmla="*/ 517314 w 2758143"/>
                  <a:gd name="connsiteY28" fmla="*/ 2210169 h 2234352"/>
                  <a:gd name="connsiteX29" fmla="*/ 614683 w 2758143"/>
                  <a:gd name="connsiteY29" fmla="*/ 2217781 h 2234352"/>
                  <a:gd name="connsiteX30" fmla="*/ 2030665 w 2758143"/>
                  <a:gd name="connsiteY30" fmla="*/ 1007153 h 2234352"/>
                  <a:gd name="connsiteX31" fmla="*/ 2135224 w 2758143"/>
                  <a:gd name="connsiteY31" fmla="*/ 1213162 h 2234352"/>
                  <a:gd name="connsiteX32" fmla="*/ 2610644 w 2758143"/>
                  <a:gd name="connsiteY32" fmla="*/ 2158735 h 2234352"/>
                  <a:gd name="connsiteX33" fmla="*/ 2714874 w 2758143"/>
                  <a:gd name="connsiteY33" fmla="*/ 2193902 h 2234352"/>
                  <a:gd name="connsiteX34" fmla="*/ 2714874 w 2758143"/>
                  <a:gd name="connsiteY34" fmla="*/ 2193904 h 2234352"/>
                  <a:gd name="connsiteX35" fmla="*/ 2750041 w 2758143"/>
                  <a:gd name="connsiteY35" fmla="*/ 2089673 h 2234352"/>
                  <a:gd name="connsiteX36" fmla="*/ 1834660 w 2758143"/>
                  <a:gd name="connsiteY36" fmla="*/ 242056 h 2234352"/>
                  <a:gd name="connsiteX37" fmla="*/ 1930418 w 2758143"/>
                  <a:gd name="connsiteY37" fmla="*/ 146299 h 2234352"/>
                  <a:gd name="connsiteX38" fmla="*/ 1930419 w 2758143"/>
                  <a:gd name="connsiteY38" fmla="*/ 25101 h 2234352"/>
                  <a:gd name="connsiteX39" fmla="*/ 1869819 w 2758143"/>
                  <a:gd name="connsiteY39" fmla="*/ 0 h 2234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758143" h="2234352">
                    <a:moveTo>
                      <a:pt x="1869819" y="0"/>
                    </a:moveTo>
                    <a:cubicBezTo>
                      <a:pt x="1847887" y="0"/>
                      <a:pt x="1825954" y="8367"/>
                      <a:pt x="1809220" y="25101"/>
                    </a:cubicBezTo>
                    <a:lnTo>
                      <a:pt x="1688155" y="146166"/>
                    </a:lnTo>
                    <a:cubicBezTo>
                      <a:pt x="1663055" y="171267"/>
                      <a:pt x="1647255" y="236639"/>
                      <a:pt x="1659805" y="267589"/>
                    </a:cubicBezTo>
                    <a:cubicBezTo>
                      <a:pt x="1738248" y="427565"/>
                      <a:pt x="1817286" y="585756"/>
                      <a:pt x="1896622" y="743054"/>
                    </a:cubicBezTo>
                    <a:lnTo>
                      <a:pt x="1919623" y="788372"/>
                    </a:lnTo>
                    <a:lnTo>
                      <a:pt x="1066456" y="1527783"/>
                    </a:lnTo>
                    <a:lnTo>
                      <a:pt x="1063635" y="1526615"/>
                    </a:lnTo>
                    <a:lnTo>
                      <a:pt x="333878" y="1526615"/>
                    </a:lnTo>
                    <a:lnTo>
                      <a:pt x="106369" y="677541"/>
                    </a:lnTo>
                    <a:cubicBezTo>
                      <a:pt x="103761" y="667808"/>
                      <a:pt x="93756" y="662032"/>
                      <a:pt x="84022" y="664640"/>
                    </a:cubicBezTo>
                    <a:lnTo>
                      <a:pt x="13528" y="683528"/>
                    </a:lnTo>
                    <a:cubicBezTo>
                      <a:pt x="3794" y="686137"/>
                      <a:pt x="-1982" y="696142"/>
                      <a:pt x="626" y="705875"/>
                    </a:cubicBezTo>
                    <a:lnTo>
                      <a:pt x="328800" y="1930638"/>
                    </a:lnTo>
                    <a:cubicBezTo>
                      <a:pt x="331408" y="1940371"/>
                      <a:pt x="341413" y="1946147"/>
                      <a:pt x="351147" y="1943539"/>
                    </a:cubicBezTo>
                    <a:lnTo>
                      <a:pt x="421641" y="1924651"/>
                    </a:lnTo>
                    <a:cubicBezTo>
                      <a:pt x="431375" y="1922042"/>
                      <a:pt x="437151" y="1912037"/>
                      <a:pt x="434543" y="1902304"/>
                    </a:cubicBezTo>
                    <a:lnTo>
                      <a:pt x="348270" y="1580328"/>
                    </a:lnTo>
                    <a:lnTo>
                      <a:pt x="1005826" y="1580329"/>
                    </a:lnTo>
                    <a:lnTo>
                      <a:pt x="605181" y="1927554"/>
                    </a:lnTo>
                    <a:cubicBezTo>
                      <a:pt x="599577" y="1932412"/>
                      <a:pt x="596472" y="1939081"/>
                      <a:pt x="595982" y="1945937"/>
                    </a:cubicBezTo>
                    <a:lnTo>
                      <a:pt x="602475" y="1965439"/>
                    </a:lnTo>
                    <a:lnTo>
                      <a:pt x="620857" y="1974638"/>
                    </a:lnTo>
                    <a:cubicBezTo>
                      <a:pt x="627713" y="1975128"/>
                      <a:pt x="634755" y="1973002"/>
                      <a:pt x="640360" y="1968145"/>
                    </a:cubicBezTo>
                    <a:lnTo>
                      <a:pt x="1944678" y="837737"/>
                    </a:lnTo>
                    <a:lnTo>
                      <a:pt x="1966344" y="880426"/>
                    </a:lnTo>
                    <a:lnTo>
                      <a:pt x="524928" y="2112800"/>
                    </a:lnTo>
                    <a:cubicBezTo>
                      <a:pt x="495938" y="2137586"/>
                      <a:pt x="492530" y="2181179"/>
                      <a:pt x="517315" y="2210169"/>
                    </a:cubicBezTo>
                    <a:lnTo>
                      <a:pt x="517314" y="2210169"/>
                    </a:lnTo>
                    <a:cubicBezTo>
                      <a:pt x="542100" y="2239158"/>
                      <a:pt x="585693" y="2242567"/>
                      <a:pt x="614683" y="2217781"/>
                    </a:cubicBezTo>
                    <a:lnTo>
                      <a:pt x="2030665" y="1007153"/>
                    </a:lnTo>
                    <a:lnTo>
                      <a:pt x="2135224" y="1213162"/>
                    </a:lnTo>
                    <a:cubicBezTo>
                      <a:pt x="2294491" y="1525972"/>
                      <a:pt x="2453758" y="1838782"/>
                      <a:pt x="2610644" y="2158735"/>
                    </a:cubicBezTo>
                    <a:cubicBezTo>
                      <a:pt x="2629715" y="2197229"/>
                      <a:pt x="2676380" y="2212974"/>
                      <a:pt x="2714874" y="2193902"/>
                    </a:cubicBezTo>
                    <a:lnTo>
                      <a:pt x="2714874" y="2193904"/>
                    </a:lnTo>
                    <a:cubicBezTo>
                      <a:pt x="2753367" y="2174832"/>
                      <a:pt x="2769112" y="2128167"/>
                      <a:pt x="2750041" y="2089673"/>
                    </a:cubicBezTo>
                    <a:cubicBezTo>
                      <a:pt x="2444914" y="1473801"/>
                      <a:pt x="2139787" y="857928"/>
                      <a:pt x="1834660" y="242056"/>
                    </a:cubicBezTo>
                    <a:lnTo>
                      <a:pt x="1930418" y="146299"/>
                    </a:lnTo>
                    <a:cubicBezTo>
                      <a:pt x="1963886" y="112831"/>
                      <a:pt x="1963886" y="58569"/>
                      <a:pt x="1930419" y="25101"/>
                    </a:cubicBezTo>
                    <a:cubicBezTo>
                      <a:pt x="1913684" y="8367"/>
                      <a:pt x="1891752" y="0"/>
                      <a:pt x="1869819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415" name="Oval 357">
                <a:extLst>
                  <a:ext uri="{FF2B5EF4-FFF2-40B4-BE49-F238E27FC236}">
                    <a16:creationId xmlns:a16="http://schemas.microsoft.com/office/drawing/2014/main" id="{C073AF12-103F-E6CF-D268-4ABB9BB8F4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964483" y="4117792"/>
                <a:ext cx="115631" cy="115695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alpha val="89999"/>
                    </a:schemeClr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416" name="AutoShape 358">
                <a:extLst>
                  <a:ext uri="{FF2B5EF4-FFF2-40B4-BE49-F238E27FC236}">
                    <a16:creationId xmlns:a16="http://schemas.microsoft.com/office/drawing/2014/main" id="{053E3285-C760-1537-88E4-CD69794E98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5557620" y="4353467"/>
                <a:ext cx="1361880" cy="5570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417" name="AutoShape 359">
                <a:extLst>
                  <a:ext uri="{FF2B5EF4-FFF2-40B4-BE49-F238E27FC236}">
                    <a16:creationId xmlns:a16="http://schemas.microsoft.com/office/drawing/2014/main" id="{7F872ABE-615E-8C6E-6C53-B0BA9523BC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100000" flipH="1">
                <a:off x="5107910" y="3558955"/>
                <a:ext cx="1335033" cy="5622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418" name="Freeform 362">
                <a:extLst>
                  <a:ext uri="{FF2B5EF4-FFF2-40B4-BE49-F238E27FC236}">
                    <a16:creationId xmlns:a16="http://schemas.microsoft.com/office/drawing/2014/main" id="{352C99D0-9846-7C20-1BA5-CACBBB0DCAD6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035586" y="2628101"/>
                <a:ext cx="888365" cy="335775"/>
              </a:xfrm>
              <a:custGeom>
                <a:avLst/>
                <a:gdLst>
                  <a:gd name="T0" fmla="*/ 33 w 491"/>
                  <a:gd name="T1" fmla="*/ 84 h 207"/>
                  <a:gd name="T2" fmla="*/ 231 w 491"/>
                  <a:gd name="T3" fmla="*/ 198 h 207"/>
                  <a:gd name="T4" fmla="*/ 486 w 491"/>
                  <a:gd name="T5" fmla="*/ 28 h 207"/>
                  <a:gd name="T6" fmla="*/ 203 w 491"/>
                  <a:gd name="T7" fmla="*/ 28 h 207"/>
                  <a:gd name="T8" fmla="*/ 33 w 491"/>
                  <a:gd name="T9" fmla="*/ 28 h 207"/>
                  <a:gd name="T10" fmla="*/ 33 w 491"/>
                  <a:gd name="T11" fmla="*/ 84 h 207"/>
                  <a:gd name="connsiteX0" fmla="*/ 467 w 9731"/>
                  <a:gd name="connsiteY0" fmla="*/ 3307 h 8842"/>
                  <a:gd name="connsiteX1" fmla="*/ 4500 w 9731"/>
                  <a:gd name="connsiteY1" fmla="*/ 8814 h 8842"/>
                  <a:gd name="connsiteX2" fmla="*/ 9693 w 9731"/>
                  <a:gd name="connsiteY2" fmla="*/ 602 h 8842"/>
                  <a:gd name="connsiteX3" fmla="*/ 3929 w 9731"/>
                  <a:gd name="connsiteY3" fmla="*/ 602 h 8842"/>
                  <a:gd name="connsiteX4" fmla="*/ 467 w 9731"/>
                  <a:gd name="connsiteY4" fmla="*/ 602 h 8842"/>
                  <a:gd name="connsiteX5" fmla="*/ 467 w 9731"/>
                  <a:gd name="connsiteY5" fmla="*/ 3307 h 8842"/>
                  <a:gd name="connsiteX0" fmla="*/ 755 w 9768"/>
                  <a:gd name="connsiteY0" fmla="*/ 6419 h 10153"/>
                  <a:gd name="connsiteX1" fmla="*/ 4393 w 9768"/>
                  <a:gd name="connsiteY1" fmla="*/ 9968 h 10153"/>
                  <a:gd name="connsiteX2" fmla="*/ 9730 w 9768"/>
                  <a:gd name="connsiteY2" fmla="*/ 681 h 10153"/>
                  <a:gd name="connsiteX3" fmla="*/ 3807 w 9768"/>
                  <a:gd name="connsiteY3" fmla="*/ 681 h 10153"/>
                  <a:gd name="connsiteX4" fmla="*/ 249 w 9768"/>
                  <a:gd name="connsiteY4" fmla="*/ 681 h 10153"/>
                  <a:gd name="connsiteX5" fmla="*/ 755 w 9768"/>
                  <a:gd name="connsiteY5" fmla="*/ 6419 h 10153"/>
                  <a:gd name="connsiteX0" fmla="*/ 352 w 9579"/>
                  <a:gd name="connsiteY0" fmla="*/ 7322 h 11013"/>
                  <a:gd name="connsiteX1" fmla="*/ 4076 w 9579"/>
                  <a:gd name="connsiteY1" fmla="*/ 10818 h 11013"/>
                  <a:gd name="connsiteX2" fmla="*/ 9540 w 9579"/>
                  <a:gd name="connsiteY2" fmla="*/ 1671 h 11013"/>
                  <a:gd name="connsiteX3" fmla="*/ 3476 w 9579"/>
                  <a:gd name="connsiteY3" fmla="*/ 1671 h 11013"/>
                  <a:gd name="connsiteX4" fmla="*/ 511 w 9579"/>
                  <a:gd name="connsiteY4" fmla="*/ 219 h 11013"/>
                  <a:gd name="connsiteX5" fmla="*/ 352 w 9579"/>
                  <a:gd name="connsiteY5" fmla="*/ 7322 h 11013"/>
                  <a:gd name="connsiteX0" fmla="*/ 367 w 10000"/>
                  <a:gd name="connsiteY0" fmla="*/ 6657 h 10008"/>
                  <a:gd name="connsiteX1" fmla="*/ 4255 w 10000"/>
                  <a:gd name="connsiteY1" fmla="*/ 9831 h 10008"/>
                  <a:gd name="connsiteX2" fmla="*/ 9959 w 10000"/>
                  <a:gd name="connsiteY2" fmla="*/ 1525 h 10008"/>
                  <a:gd name="connsiteX3" fmla="*/ 3629 w 10000"/>
                  <a:gd name="connsiteY3" fmla="*/ 1525 h 10008"/>
                  <a:gd name="connsiteX4" fmla="*/ 533 w 10000"/>
                  <a:gd name="connsiteY4" fmla="*/ 207 h 10008"/>
                  <a:gd name="connsiteX5" fmla="*/ 367 w 10000"/>
                  <a:gd name="connsiteY5" fmla="*/ 6657 h 10008"/>
                  <a:gd name="connsiteX0" fmla="*/ 482 w 9824"/>
                  <a:gd name="connsiteY0" fmla="*/ 8183 h 10336"/>
                  <a:gd name="connsiteX1" fmla="*/ 4079 w 9824"/>
                  <a:gd name="connsiteY1" fmla="*/ 9919 h 10336"/>
                  <a:gd name="connsiteX2" fmla="*/ 9783 w 9824"/>
                  <a:gd name="connsiteY2" fmla="*/ 1613 h 10336"/>
                  <a:gd name="connsiteX3" fmla="*/ 3453 w 9824"/>
                  <a:gd name="connsiteY3" fmla="*/ 1613 h 10336"/>
                  <a:gd name="connsiteX4" fmla="*/ 357 w 9824"/>
                  <a:gd name="connsiteY4" fmla="*/ 295 h 10336"/>
                  <a:gd name="connsiteX5" fmla="*/ 482 w 9824"/>
                  <a:gd name="connsiteY5" fmla="*/ 8183 h 10336"/>
                  <a:gd name="connsiteX0" fmla="*/ 498 w 10008"/>
                  <a:gd name="connsiteY0" fmla="*/ 7917 h 10613"/>
                  <a:gd name="connsiteX1" fmla="*/ 4286 w 10008"/>
                  <a:gd name="connsiteY1" fmla="*/ 10293 h 10613"/>
                  <a:gd name="connsiteX2" fmla="*/ 9965 w 10008"/>
                  <a:gd name="connsiteY2" fmla="*/ 1561 h 10613"/>
                  <a:gd name="connsiteX3" fmla="*/ 3522 w 10008"/>
                  <a:gd name="connsiteY3" fmla="*/ 1561 h 10613"/>
                  <a:gd name="connsiteX4" fmla="*/ 370 w 10008"/>
                  <a:gd name="connsiteY4" fmla="*/ 285 h 10613"/>
                  <a:gd name="connsiteX5" fmla="*/ 498 w 10008"/>
                  <a:gd name="connsiteY5" fmla="*/ 7917 h 10613"/>
                  <a:gd name="connsiteX0" fmla="*/ 498 w 10008"/>
                  <a:gd name="connsiteY0" fmla="*/ 7917 h 10613"/>
                  <a:gd name="connsiteX1" fmla="*/ 4286 w 10008"/>
                  <a:gd name="connsiteY1" fmla="*/ 10293 h 10613"/>
                  <a:gd name="connsiteX2" fmla="*/ 9965 w 10008"/>
                  <a:gd name="connsiteY2" fmla="*/ 1561 h 10613"/>
                  <a:gd name="connsiteX3" fmla="*/ 3522 w 10008"/>
                  <a:gd name="connsiteY3" fmla="*/ 1561 h 10613"/>
                  <a:gd name="connsiteX4" fmla="*/ 370 w 10008"/>
                  <a:gd name="connsiteY4" fmla="*/ 285 h 10613"/>
                  <a:gd name="connsiteX5" fmla="*/ 498 w 10008"/>
                  <a:gd name="connsiteY5" fmla="*/ 7917 h 10613"/>
                  <a:gd name="connsiteX0" fmla="*/ 498 w 10218"/>
                  <a:gd name="connsiteY0" fmla="*/ 7941 h 10577"/>
                  <a:gd name="connsiteX1" fmla="*/ 4286 w 10218"/>
                  <a:gd name="connsiteY1" fmla="*/ 10317 h 10577"/>
                  <a:gd name="connsiteX2" fmla="*/ 10177 w 10218"/>
                  <a:gd name="connsiteY2" fmla="*/ 2512 h 10577"/>
                  <a:gd name="connsiteX3" fmla="*/ 3522 w 10218"/>
                  <a:gd name="connsiteY3" fmla="*/ 1585 h 10577"/>
                  <a:gd name="connsiteX4" fmla="*/ 370 w 10218"/>
                  <a:gd name="connsiteY4" fmla="*/ 309 h 10577"/>
                  <a:gd name="connsiteX5" fmla="*/ 498 w 10218"/>
                  <a:gd name="connsiteY5" fmla="*/ 7941 h 10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218" h="10577">
                    <a:moveTo>
                      <a:pt x="498" y="7941"/>
                    </a:moveTo>
                    <a:cubicBezTo>
                      <a:pt x="1151" y="9609"/>
                      <a:pt x="2673" y="11222"/>
                      <a:pt x="4286" y="10317"/>
                    </a:cubicBezTo>
                    <a:cubicBezTo>
                      <a:pt x="5899" y="9412"/>
                      <a:pt x="10716" y="7776"/>
                      <a:pt x="10177" y="2512"/>
                    </a:cubicBezTo>
                    <a:cubicBezTo>
                      <a:pt x="9937" y="492"/>
                      <a:pt x="5156" y="1952"/>
                      <a:pt x="3522" y="1585"/>
                    </a:cubicBezTo>
                    <a:cubicBezTo>
                      <a:pt x="1888" y="1218"/>
                      <a:pt x="874" y="-750"/>
                      <a:pt x="370" y="309"/>
                    </a:cubicBezTo>
                    <a:cubicBezTo>
                      <a:pt x="-133" y="1369"/>
                      <a:pt x="-155" y="6273"/>
                      <a:pt x="498" y="79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419" name="Freeform 363">
                <a:extLst>
                  <a:ext uri="{FF2B5EF4-FFF2-40B4-BE49-F238E27FC236}">
                    <a16:creationId xmlns:a16="http://schemas.microsoft.com/office/drawing/2014/main" id="{7ECC21C7-C1E0-6E1D-0422-769189E9808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6401300" y="3175095"/>
                <a:ext cx="188436" cy="321374"/>
              </a:xfrm>
              <a:custGeom>
                <a:avLst/>
                <a:gdLst>
                  <a:gd name="T0" fmla="*/ 99 w 99"/>
                  <a:gd name="T1" fmla="*/ 71 h 166"/>
                  <a:gd name="T2" fmla="*/ 14 w 99"/>
                  <a:gd name="T3" fmla="*/ 14 h 166"/>
                  <a:gd name="T4" fmla="*/ 14 w 99"/>
                  <a:gd name="T5" fmla="*/ 156 h 166"/>
                  <a:gd name="T6" fmla="*/ 99 w 99"/>
                  <a:gd name="T7" fmla="*/ 71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" h="166">
                    <a:moveTo>
                      <a:pt x="99" y="71"/>
                    </a:moveTo>
                    <a:cubicBezTo>
                      <a:pt x="99" y="47"/>
                      <a:pt x="28" y="0"/>
                      <a:pt x="14" y="14"/>
                    </a:cubicBezTo>
                    <a:cubicBezTo>
                      <a:pt x="0" y="28"/>
                      <a:pt x="0" y="146"/>
                      <a:pt x="14" y="156"/>
                    </a:cubicBezTo>
                    <a:cubicBezTo>
                      <a:pt x="28" y="166"/>
                      <a:pt x="99" y="95"/>
                      <a:pt x="99" y="7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800000"/>
                  </a:gs>
                  <a:gs pos="100000">
                    <a:srgbClr val="80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420" name="AutoShape 366">
                <a:extLst>
                  <a:ext uri="{FF2B5EF4-FFF2-40B4-BE49-F238E27FC236}">
                    <a16:creationId xmlns:a16="http://schemas.microsoft.com/office/drawing/2014/main" id="{0333F82B-3D28-BB05-A075-8B7B0B584C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395357" y="2937347"/>
                <a:ext cx="162052" cy="218534"/>
              </a:xfrm>
              <a:prstGeom prst="roundRect">
                <a:avLst>
                  <a:gd name="adj" fmla="val 16667"/>
                </a:avLst>
              </a:prstGeom>
              <a:solidFill>
                <a:schemeClr val="bg1">
                  <a:lumMod val="8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421" name="AutoShape 370">
                <a:extLst>
                  <a:ext uri="{FF2B5EF4-FFF2-40B4-BE49-F238E27FC236}">
                    <a16:creationId xmlns:a16="http://schemas.microsoft.com/office/drawing/2014/main" id="{A15FD46E-8AAD-69BF-09D6-65A178D951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 flipH="1">
                <a:off x="2838142" y="1773904"/>
                <a:ext cx="723767" cy="10712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422" name="AutoShape 371">
                <a:extLst>
                  <a:ext uri="{FF2B5EF4-FFF2-40B4-BE49-F238E27FC236}">
                    <a16:creationId xmlns:a16="http://schemas.microsoft.com/office/drawing/2014/main" id="{ECC9794A-E4B0-9377-32EF-470BD45DA4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 flipH="1">
                <a:off x="3077970" y="1825323"/>
                <a:ext cx="475373" cy="13712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423" name="AutoShape 373" descr="縦線 (反転)">
                <a:extLst>
                  <a:ext uri="{FF2B5EF4-FFF2-40B4-BE49-F238E27FC236}">
                    <a16:creationId xmlns:a16="http://schemas.microsoft.com/office/drawing/2014/main" id="{CFE5B6C7-0F20-7CE1-CCFB-5322865687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484827" y="2112418"/>
                <a:ext cx="1104922" cy="921273"/>
              </a:xfrm>
              <a:custGeom>
                <a:avLst/>
                <a:gdLst>
                  <a:gd name="G0" fmla="+- 1988 0 0"/>
                  <a:gd name="G1" fmla="+- 21600 0 1988"/>
                  <a:gd name="G2" fmla="*/ 1988 1 2"/>
                  <a:gd name="G3" fmla="+- 21600 0 G2"/>
                  <a:gd name="G4" fmla="+/ 1988 21600 2"/>
                  <a:gd name="G5" fmla="+/ G1 0 2"/>
                  <a:gd name="G6" fmla="*/ 21600 21600 1988"/>
                  <a:gd name="G7" fmla="*/ G6 1 2"/>
                  <a:gd name="G8" fmla="+- 21600 0 G7"/>
                  <a:gd name="G9" fmla="*/ 21600 1 2"/>
                  <a:gd name="G10" fmla="+- 1988 0 G9"/>
                  <a:gd name="G11" fmla="?: G10 G8 0"/>
                  <a:gd name="G12" fmla="?: G10 G7 21600"/>
                  <a:gd name="T0" fmla="*/ 20606 w 21600"/>
                  <a:gd name="T1" fmla="*/ 10800 h 21600"/>
                  <a:gd name="T2" fmla="*/ 10800 w 21600"/>
                  <a:gd name="T3" fmla="*/ 21600 h 21600"/>
                  <a:gd name="T4" fmla="*/ 994 w 21600"/>
                  <a:gd name="T5" fmla="*/ 10800 h 21600"/>
                  <a:gd name="T6" fmla="*/ 10800 w 21600"/>
                  <a:gd name="T7" fmla="*/ 0 h 21600"/>
                  <a:gd name="T8" fmla="*/ 2794 w 21600"/>
                  <a:gd name="T9" fmla="*/ 2794 h 21600"/>
                  <a:gd name="T10" fmla="*/ 18806 w 21600"/>
                  <a:gd name="T11" fmla="*/ 1880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988" y="21600"/>
                    </a:lnTo>
                    <a:lnTo>
                      <a:pt x="1961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pattFill prst="narVert">
                <a:fgClr>
                  <a:srgbClr val="969696"/>
                </a:fgClr>
                <a:bgClr>
                  <a:srgbClr val="FFFFFF"/>
                </a:bgClr>
              </a:patt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424" name="AutoShape 374">
                <a:extLst>
                  <a:ext uri="{FF2B5EF4-FFF2-40B4-BE49-F238E27FC236}">
                    <a16:creationId xmlns:a16="http://schemas.microsoft.com/office/drawing/2014/main" id="{4E23C24E-3B53-C1BC-043F-9FF8EBA4E9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861693" y="3942108"/>
                <a:ext cx="2025690" cy="552764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425" name="Oval 376">
                <a:extLst>
                  <a:ext uri="{FF2B5EF4-FFF2-40B4-BE49-F238E27FC236}">
                    <a16:creationId xmlns:a16="http://schemas.microsoft.com/office/drawing/2014/main" id="{BBE2A9E7-7B73-F10D-5BD0-D6BF721187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951629" y="4036378"/>
                <a:ext cx="368307" cy="36850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426" name="AutoShape 379">
                <a:extLst>
                  <a:ext uri="{FF2B5EF4-FFF2-40B4-BE49-F238E27FC236}">
                    <a16:creationId xmlns:a16="http://schemas.microsoft.com/office/drawing/2014/main" id="{84325E2B-8331-9B31-66F5-D6AFAADB56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100000" flipH="1">
                <a:off x="3722545" y="4461248"/>
                <a:ext cx="680030" cy="8865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427" name="AutoShape 380">
                <a:extLst>
                  <a:ext uri="{FF2B5EF4-FFF2-40B4-BE49-F238E27FC236}">
                    <a16:creationId xmlns:a16="http://schemas.microsoft.com/office/drawing/2014/main" id="{DF10E687-E4AF-1199-20DA-CEE8ABF513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804610" y="4739116"/>
                <a:ext cx="341146" cy="11141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  <p:sp>
          <p:nvSpPr>
            <p:cNvPr id="385" name="フリーフォーム: 図形 384">
              <a:extLst>
                <a:ext uri="{FF2B5EF4-FFF2-40B4-BE49-F238E27FC236}">
                  <a16:creationId xmlns:a16="http://schemas.microsoft.com/office/drawing/2014/main" id="{6A305B47-D68A-5868-E3E1-17DAC9A9A868}"/>
                </a:ext>
              </a:extLst>
            </p:cNvPr>
            <p:cNvSpPr/>
            <p:nvPr/>
          </p:nvSpPr>
          <p:spPr bwMode="auto">
            <a:xfrm flipH="1">
              <a:off x="3967884" y="39010"/>
              <a:ext cx="510263" cy="589596"/>
            </a:xfrm>
            <a:custGeom>
              <a:avLst/>
              <a:gdLst>
                <a:gd name="connsiteX0" fmla="*/ 550009 w 1118622"/>
                <a:gd name="connsiteY0" fmla="*/ 0 h 1160030"/>
                <a:gd name="connsiteX1" fmla="*/ 1074557 w 1118622"/>
                <a:gd name="connsiteY1" fmla="*/ 291672 h 1160030"/>
                <a:gd name="connsiteX2" fmla="*/ 1037164 w 1118622"/>
                <a:gd name="connsiteY2" fmla="*/ 647658 h 1160030"/>
                <a:gd name="connsiteX3" fmla="*/ 1118533 w 1118622"/>
                <a:gd name="connsiteY3" fmla="*/ 862089 h 1160030"/>
                <a:gd name="connsiteX4" fmla="*/ 1018696 w 1118622"/>
                <a:gd name="connsiteY4" fmla="*/ 891508 h 1160030"/>
                <a:gd name="connsiteX5" fmla="*/ 1001638 w 1118622"/>
                <a:gd name="connsiteY5" fmla="*/ 926494 h 1160030"/>
                <a:gd name="connsiteX6" fmla="*/ 879810 w 1118622"/>
                <a:gd name="connsiteY6" fmla="*/ 917726 h 1160030"/>
                <a:gd name="connsiteX7" fmla="*/ 963859 w 1118622"/>
                <a:gd name="connsiteY7" fmla="*/ 990730 h 1160030"/>
                <a:gd name="connsiteX8" fmla="*/ 964030 w 1118622"/>
                <a:gd name="connsiteY8" fmla="*/ 990750 h 1160030"/>
                <a:gd name="connsiteX9" fmla="*/ 942276 w 1118622"/>
                <a:gd name="connsiteY9" fmla="*/ 1021289 h 1160030"/>
                <a:gd name="connsiteX10" fmla="*/ 550009 w 1118622"/>
                <a:gd name="connsiteY10" fmla="*/ 1160030 h 1160030"/>
                <a:gd name="connsiteX11" fmla="*/ 0 w 1118622"/>
                <a:gd name="connsiteY11" fmla="*/ 580015 h 1160030"/>
                <a:gd name="connsiteX12" fmla="*/ 550009 w 1118622"/>
                <a:gd name="connsiteY12" fmla="*/ 0 h 1160030"/>
                <a:gd name="connsiteX0" fmla="*/ 550009 w 1118622"/>
                <a:gd name="connsiteY0" fmla="*/ 9682 h 1169712"/>
                <a:gd name="connsiteX1" fmla="*/ 1074557 w 1118622"/>
                <a:gd name="connsiteY1" fmla="*/ 301354 h 1169712"/>
                <a:gd name="connsiteX2" fmla="*/ 1037164 w 1118622"/>
                <a:gd name="connsiteY2" fmla="*/ 657340 h 1169712"/>
                <a:gd name="connsiteX3" fmla="*/ 1118533 w 1118622"/>
                <a:gd name="connsiteY3" fmla="*/ 871771 h 1169712"/>
                <a:gd name="connsiteX4" fmla="*/ 1018696 w 1118622"/>
                <a:gd name="connsiteY4" fmla="*/ 901190 h 1169712"/>
                <a:gd name="connsiteX5" fmla="*/ 1001638 w 1118622"/>
                <a:gd name="connsiteY5" fmla="*/ 936176 h 1169712"/>
                <a:gd name="connsiteX6" fmla="*/ 879810 w 1118622"/>
                <a:gd name="connsiteY6" fmla="*/ 927408 h 1169712"/>
                <a:gd name="connsiteX7" fmla="*/ 963859 w 1118622"/>
                <a:gd name="connsiteY7" fmla="*/ 1000412 h 1169712"/>
                <a:gd name="connsiteX8" fmla="*/ 964030 w 1118622"/>
                <a:gd name="connsiteY8" fmla="*/ 1000432 h 1169712"/>
                <a:gd name="connsiteX9" fmla="*/ 942276 w 1118622"/>
                <a:gd name="connsiteY9" fmla="*/ 1030971 h 1169712"/>
                <a:gd name="connsiteX10" fmla="*/ 550009 w 1118622"/>
                <a:gd name="connsiteY10" fmla="*/ 1169712 h 1169712"/>
                <a:gd name="connsiteX11" fmla="*/ 0 w 1118622"/>
                <a:gd name="connsiteY11" fmla="*/ 589697 h 1169712"/>
                <a:gd name="connsiteX12" fmla="*/ 550009 w 1118622"/>
                <a:gd name="connsiteY12" fmla="*/ 9682 h 1169712"/>
                <a:gd name="connsiteX0" fmla="*/ 535974 w 1118640"/>
                <a:gd name="connsiteY0" fmla="*/ 0 h 1258399"/>
                <a:gd name="connsiteX1" fmla="*/ 1074575 w 1118640"/>
                <a:gd name="connsiteY1" fmla="*/ 390041 h 1258399"/>
                <a:gd name="connsiteX2" fmla="*/ 1037182 w 1118640"/>
                <a:gd name="connsiteY2" fmla="*/ 746027 h 1258399"/>
                <a:gd name="connsiteX3" fmla="*/ 1118551 w 1118640"/>
                <a:gd name="connsiteY3" fmla="*/ 960458 h 1258399"/>
                <a:gd name="connsiteX4" fmla="*/ 1018714 w 1118640"/>
                <a:gd name="connsiteY4" fmla="*/ 989877 h 1258399"/>
                <a:gd name="connsiteX5" fmla="*/ 1001656 w 1118640"/>
                <a:gd name="connsiteY5" fmla="*/ 1024863 h 1258399"/>
                <a:gd name="connsiteX6" fmla="*/ 879828 w 1118640"/>
                <a:gd name="connsiteY6" fmla="*/ 1016095 h 1258399"/>
                <a:gd name="connsiteX7" fmla="*/ 963877 w 1118640"/>
                <a:gd name="connsiteY7" fmla="*/ 1089099 h 1258399"/>
                <a:gd name="connsiteX8" fmla="*/ 964048 w 1118640"/>
                <a:gd name="connsiteY8" fmla="*/ 1089119 h 1258399"/>
                <a:gd name="connsiteX9" fmla="*/ 942294 w 1118640"/>
                <a:gd name="connsiteY9" fmla="*/ 1119658 h 1258399"/>
                <a:gd name="connsiteX10" fmla="*/ 550027 w 1118640"/>
                <a:gd name="connsiteY10" fmla="*/ 1258399 h 1258399"/>
                <a:gd name="connsiteX11" fmla="*/ 18 w 1118640"/>
                <a:gd name="connsiteY11" fmla="*/ 678384 h 1258399"/>
                <a:gd name="connsiteX12" fmla="*/ 535974 w 1118640"/>
                <a:gd name="connsiteY12" fmla="*/ 0 h 1258399"/>
                <a:gd name="connsiteX0" fmla="*/ 536087 w 1118753"/>
                <a:gd name="connsiteY0" fmla="*/ 0 h 1258399"/>
                <a:gd name="connsiteX1" fmla="*/ 1074688 w 1118753"/>
                <a:gd name="connsiteY1" fmla="*/ 390041 h 1258399"/>
                <a:gd name="connsiteX2" fmla="*/ 1037295 w 1118753"/>
                <a:gd name="connsiteY2" fmla="*/ 746027 h 1258399"/>
                <a:gd name="connsiteX3" fmla="*/ 1118664 w 1118753"/>
                <a:gd name="connsiteY3" fmla="*/ 960458 h 1258399"/>
                <a:gd name="connsiteX4" fmla="*/ 1018827 w 1118753"/>
                <a:gd name="connsiteY4" fmla="*/ 989877 h 1258399"/>
                <a:gd name="connsiteX5" fmla="*/ 1001769 w 1118753"/>
                <a:gd name="connsiteY5" fmla="*/ 1024863 h 1258399"/>
                <a:gd name="connsiteX6" fmla="*/ 879941 w 1118753"/>
                <a:gd name="connsiteY6" fmla="*/ 1016095 h 1258399"/>
                <a:gd name="connsiteX7" fmla="*/ 963990 w 1118753"/>
                <a:gd name="connsiteY7" fmla="*/ 1089099 h 1258399"/>
                <a:gd name="connsiteX8" fmla="*/ 964161 w 1118753"/>
                <a:gd name="connsiteY8" fmla="*/ 1089119 h 1258399"/>
                <a:gd name="connsiteX9" fmla="*/ 942407 w 1118753"/>
                <a:gd name="connsiteY9" fmla="*/ 1119658 h 1258399"/>
                <a:gd name="connsiteX10" fmla="*/ 550140 w 1118753"/>
                <a:gd name="connsiteY10" fmla="*/ 1258399 h 1258399"/>
                <a:gd name="connsiteX11" fmla="*/ 131 w 1118753"/>
                <a:gd name="connsiteY11" fmla="*/ 678384 h 1258399"/>
                <a:gd name="connsiteX12" fmla="*/ 536087 w 1118753"/>
                <a:gd name="connsiteY12" fmla="*/ 0 h 1258399"/>
                <a:gd name="connsiteX0" fmla="*/ 536087 w 1139817"/>
                <a:gd name="connsiteY0" fmla="*/ 0 h 1258399"/>
                <a:gd name="connsiteX1" fmla="*/ 1074688 w 1139817"/>
                <a:gd name="connsiteY1" fmla="*/ 390041 h 1258399"/>
                <a:gd name="connsiteX2" fmla="*/ 1037295 w 1139817"/>
                <a:gd name="connsiteY2" fmla="*/ 746027 h 1258399"/>
                <a:gd name="connsiteX3" fmla="*/ 1139744 w 1139817"/>
                <a:gd name="connsiteY3" fmla="*/ 925325 h 1258399"/>
                <a:gd name="connsiteX4" fmla="*/ 1018827 w 1139817"/>
                <a:gd name="connsiteY4" fmla="*/ 989877 h 1258399"/>
                <a:gd name="connsiteX5" fmla="*/ 1001769 w 1139817"/>
                <a:gd name="connsiteY5" fmla="*/ 1024863 h 1258399"/>
                <a:gd name="connsiteX6" fmla="*/ 879941 w 1139817"/>
                <a:gd name="connsiteY6" fmla="*/ 1016095 h 1258399"/>
                <a:gd name="connsiteX7" fmla="*/ 963990 w 1139817"/>
                <a:gd name="connsiteY7" fmla="*/ 1089099 h 1258399"/>
                <a:gd name="connsiteX8" fmla="*/ 964161 w 1139817"/>
                <a:gd name="connsiteY8" fmla="*/ 1089119 h 1258399"/>
                <a:gd name="connsiteX9" fmla="*/ 942407 w 1139817"/>
                <a:gd name="connsiteY9" fmla="*/ 1119658 h 1258399"/>
                <a:gd name="connsiteX10" fmla="*/ 550140 w 1139817"/>
                <a:gd name="connsiteY10" fmla="*/ 1258399 h 1258399"/>
                <a:gd name="connsiteX11" fmla="*/ 131 w 1139817"/>
                <a:gd name="connsiteY11" fmla="*/ 678384 h 1258399"/>
                <a:gd name="connsiteX12" fmla="*/ 536087 w 1139817"/>
                <a:gd name="connsiteY12" fmla="*/ 0 h 1258399"/>
                <a:gd name="connsiteX0" fmla="*/ 536087 w 1139817"/>
                <a:gd name="connsiteY0" fmla="*/ 0 h 1258399"/>
                <a:gd name="connsiteX1" fmla="*/ 1074688 w 1139817"/>
                <a:gd name="connsiteY1" fmla="*/ 390041 h 1258399"/>
                <a:gd name="connsiteX2" fmla="*/ 1037295 w 1139817"/>
                <a:gd name="connsiteY2" fmla="*/ 746027 h 1258399"/>
                <a:gd name="connsiteX3" fmla="*/ 1139744 w 1139817"/>
                <a:gd name="connsiteY3" fmla="*/ 925325 h 1258399"/>
                <a:gd name="connsiteX4" fmla="*/ 1018827 w 1139817"/>
                <a:gd name="connsiteY4" fmla="*/ 989877 h 1258399"/>
                <a:gd name="connsiteX5" fmla="*/ 1001769 w 1139817"/>
                <a:gd name="connsiteY5" fmla="*/ 1024863 h 1258399"/>
                <a:gd name="connsiteX6" fmla="*/ 879941 w 1139817"/>
                <a:gd name="connsiteY6" fmla="*/ 1016095 h 1258399"/>
                <a:gd name="connsiteX7" fmla="*/ 963990 w 1139817"/>
                <a:gd name="connsiteY7" fmla="*/ 1089099 h 1258399"/>
                <a:gd name="connsiteX8" fmla="*/ 964161 w 1139817"/>
                <a:gd name="connsiteY8" fmla="*/ 1089119 h 1258399"/>
                <a:gd name="connsiteX9" fmla="*/ 942407 w 1139817"/>
                <a:gd name="connsiteY9" fmla="*/ 1119658 h 1258399"/>
                <a:gd name="connsiteX10" fmla="*/ 550140 w 1139817"/>
                <a:gd name="connsiteY10" fmla="*/ 1258399 h 1258399"/>
                <a:gd name="connsiteX11" fmla="*/ 131 w 1139817"/>
                <a:gd name="connsiteY11" fmla="*/ 678384 h 1258399"/>
                <a:gd name="connsiteX12" fmla="*/ 536087 w 1139817"/>
                <a:gd name="connsiteY12" fmla="*/ 0 h 1258399"/>
                <a:gd name="connsiteX0" fmla="*/ 536087 w 1139817"/>
                <a:gd name="connsiteY0" fmla="*/ 3999 h 1262398"/>
                <a:gd name="connsiteX1" fmla="*/ 1074688 w 1139817"/>
                <a:gd name="connsiteY1" fmla="*/ 323777 h 1262398"/>
                <a:gd name="connsiteX2" fmla="*/ 1037295 w 1139817"/>
                <a:gd name="connsiteY2" fmla="*/ 750026 h 1262398"/>
                <a:gd name="connsiteX3" fmla="*/ 1139744 w 1139817"/>
                <a:gd name="connsiteY3" fmla="*/ 929324 h 1262398"/>
                <a:gd name="connsiteX4" fmla="*/ 1018827 w 1139817"/>
                <a:gd name="connsiteY4" fmla="*/ 993876 h 1262398"/>
                <a:gd name="connsiteX5" fmla="*/ 1001769 w 1139817"/>
                <a:gd name="connsiteY5" fmla="*/ 1028862 h 1262398"/>
                <a:gd name="connsiteX6" fmla="*/ 879941 w 1139817"/>
                <a:gd name="connsiteY6" fmla="*/ 1020094 h 1262398"/>
                <a:gd name="connsiteX7" fmla="*/ 963990 w 1139817"/>
                <a:gd name="connsiteY7" fmla="*/ 1093098 h 1262398"/>
                <a:gd name="connsiteX8" fmla="*/ 964161 w 1139817"/>
                <a:gd name="connsiteY8" fmla="*/ 1093118 h 1262398"/>
                <a:gd name="connsiteX9" fmla="*/ 942407 w 1139817"/>
                <a:gd name="connsiteY9" fmla="*/ 1123657 h 1262398"/>
                <a:gd name="connsiteX10" fmla="*/ 550140 w 1139817"/>
                <a:gd name="connsiteY10" fmla="*/ 1262398 h 1262398"/>
                <a:gd name="connsiteX11" fmla="*/ 131 w 1139817"/>
                <a:gd name="connsiteY11" fmla="*/ 682383 h 1262398"/>
                <a:gd name="connsiteX12" fmla="*/ 536087 w 1139817"/>
                <a:gd name="connsiteY12" fmla="*/ 3999 h 1262398"/>
                <a:gd name="connsiteX0" fmla="*/ 536087 w 1139817"/>
                <a:gd name="connsiteY0" fmla="*/ 0 h 1258399"/>
                <a:gd name="connsiteX1" fmla="*/ 1074688 w 1139817"/>
                <a:gd name="connsiteY1" fmla="*/ 319778 h 1258399"/>
                <a:gd name="connsiteX2" fmla="*/ 1037295 w 1139817"/>
                <a:gd name="connsiteY2" fmla="*/ 746027 h 1258399"/>
                <a:gd name="connsiteX3" fmla="*/ 1139744 w 1139817"/>
                <a:gd name="connsiteY3" fmla="*/ 925325 h 1258399"/>
                <a:gd name="connsiteX4" fmla="*/ 1018827 w 1139817"/>
                <a:gd name="connsiteY4" fmla="*/ 989877 h 1258399"/>
                <a:gd name="connsiteX5" fmla="*/ 1001769 w 1139817"/>
                <a:gd name="connsiteY5" fmla="*/ 1024863 h 1258399"/>
                <a:gd name="connsiteX6" fmla="*/ 879941 w 1139817"/>
                <a:gd name="connsiteY6" fmla="*/ 1016095 h 1258399"/>
                <a:gd name="connsiteX7" fmla="*/ 963990 w 1139817"/>
                <a:gd name="connsiteY7" fmla="*/ 1089099 h 1258399"/>
                <a:gd name="connsiteX8" fmla="*/ 964161 w 1139817"/>
                <a:gd name="connsiteY8" fmla="*/ 1089119 h 1258399"/>
                <a:gd name="connsiteX9" fmla="*/ 942407 w 1139817"/>
                <a:gd name="connsiteY9" fmla="*/ 1119658 h 1258399"/>
                <a:gd name="connsiteX10" fmla="*/ 550140 w 1139817"/>
                <a:gd name="connsiteY10" fmla="*/ 1258399 h 1258399"/>
                <a:gd name="connsiteX11" fmla="*/ 131 w 1139817"/>
                <a:gd name="connsiteY11" fmla="*/ 678384 h 1258399"/>
                <a:gd name="connsiteX12" fmla="*/ 536087 w 1139817"/>
                <a:gd name="connsiteY12" fmla="*/ 0 h 1258399"/>
                <a:gd name="connsiteX0" fmla="*/ 536087 w 1139824"/>
                <a:gd name="connsiteY0" fmla="*/ 0 h 1258399"/>
                <a:gd name="connsiteX1" fmla="*/ 1032529 w 1139824"/>
                <a:gd name="connsiteY1" fmla="*/ 249514 h 1258399"/>
                <a:gd name="connsiteX2" fmla="*/ 1037295 w 1139824"/>
                <a:gd name="connsiteY2" fmla="*/ 746027 h 1258399"/>
                <a:gd name="connsiteX3" fmla="*/ 1139744 w 1139824"/>
                <a:gd name="connsiteY3" fmla="*/ 925325 h 1258399"/>
                <a:gd name="connsiteX4" fmla="*/ 1018827 w 1139824"/>
                <a:gd name="connsiteY4" fmla="*/ 989877 h 1258399"/>
                <a:gd name="connsiteX5" fmla="*/ 1001769 w 1139824"/>
                <a:gd name="connsiteY5" fmla="*/ 1024863 h 1258399"/>
                <a:gd name="connsiteX6" fmla="*/ 879941 w 1139824"/>
                <a:gd name="connsiteY6" fmla="*/ 1016095 h 1258399"/>
                <a:gd name="connsiteX7" fmla="*/ 963990 w 1139824"/>
                <a:gd name="connsiteY7" fmla="*/ 1089099 h 1258399"/>
                <a:gd name="connsiteX8" fmla="*/ 964161 w 1139824"/>
                <a:gd name="connsiteY8" fmla="*/ 1089119 h 1258399"/>
                <a:gd name="connsiteX9" fmla="*/ 942407 w 1139824"/>
                <a:gd name="connsiteY9" fmla="*/ 1119658 h 1258399"/>
                <a:gd name="connsiteX10" fmla="*/ 550140 w 1139824"/>
                <a:gd name="connsiteY10" fmla="*/ 1258399 h 1258399"/>
                <a:gd name="connsiteX11" fmla="*/ 131 w 1139824"/>
                <a:gd name="connsiteY11" fmla="*/ 678384 h 1258399"/>
                <a:gd name="connsiteX12" fmla="*/ 536087 w 1139824"/>
                <a:gd name="connsiteY12" fmla="*/ 0 h 1258399"/>
                <a:gd name="connsiteX0" fmla="*/ 536087 w 1139824"/>
                <a:gd name="connsiteY0" fmla="*/ 0 h 1258399"/>
                <a:gd name="connsiteX1" fmla="*/ 1032529 w 1139824"/>
                <a:gd name="connsiteY1" fmla="*/ 249514 h 1258399"/>
                <a:gd name="connsiteX2" fmla="*/ 1037295 w 1139824"/>
                <a:gd name="connsiteY2" fmla="*/ 746027 h 1258399"/>
                <a:gd name="connsiteX3" fmla="*/ 1139744 w 1139824"/>
                <a:gd name="connsiteY3" fmla="*/ 925325 h 1258399"/>
                <a:gd name="connsiteX4" fmla="*/ 1018827 w 1139824"/>
                <a:gd name="connsiteY4" fmla="*/ 989877 h 1258399"/>
                <a:gd name="connsiteX5" fmla="*/ 1001769 w 1139824"/>
                <a:gd name="connsiteY5" fmla="*/ 1024863 h 1258399"/>
                <a:gd name="connsiteX6" fmla="*/ 879941 w 1139824"/>
                <a:gd name="connsiteY6" fmla="*/ 1016095 h 1258399"/>
                <a:gd name="connsiteX7" fmla="*/ 963990 w 1139824"/>
                <a:gd name="connsiteY7" fmla="*/ 1089099 h 1258399"/>
                <a:gd name="connsiteX8" fmla="*/ 964161 w 1139824"/>
                <a:gd name="connsiteY8" fmla="*/ 1089119 h 1258399"/>
                <a:gd name="connsiteX9" fmla="*/ 942407 w 1139824"/>
                <a:gd name="connsiteY9" fmla="*/ 1119658 h 1258399"/>
                <a:gd name="connsiteX10" fmla="*/ 550140 w 1139824"/>
                <a:gd name="connsiteY10" fmla="*/ 1258399 h 1258399"/>
                <a:gd name="connsiteX11" fmla="*/ 131 w 1139824"/>
                <a:gd name="connsiteY11" fmla="*/ 678384 h 1258399"/>
                <a:gd name="connsiteX12" fmla="*/ 536087 w 1139824"/>
                <a:gd name="connsiteY12" fmla="*/ 0 h 1258399"/>
                <a:gd name="connsiteX0" fmla="*/ 545103 w 1148840"/>
                <a:gd name="connsiteY0" fmla="*/ 0 h 1258399"/>
                <a:gd name="connsiteX1" fmla="*/ 1041545 w 1148840"/>
                <a:gd name="connsiteY1" fmla="*/ 249514 h 1258399"/>
                <a:gd name="connsiteX2" fmla="*/ 1046311 w 1148840"/>
                <a:gd name="connsiteY2" fmla="*/ 746027 h 1258399"/>
                <a:gd name="connsiteX3" fmla="*/ 1148760 w 1148840"/>
                <a:gd name="connsiteY3" fmla="*/ 925325 h 1258399"/>
                <a:gd name="connsiteX4" fmla="*/ 1027843 w 1148840"/>
                <a:gd name="connsiteY4" fmla="*/ 989877 h 1258399"/>
                <a:gd name="connsiteX5" fmla="*/ 1010785 w 1148840"/>
                <a:gd name="connsiteY5" fmla="*/ 1024863 h 1258399"/>
                <a:gd name="connsiteX6" fmla="*/ 888957 w 1148840"/>
                <a:gd name="connsiteY6" fmla="*/ 1016095 h 1258399"/>
                <a:gd name="connsiteX7" fmla="*/ 973006 w 1148840"/>
                <a:gd name="connsiteY7" fmla="*/ 1089099 h 1258399"/>
                <a:gd name="connsiteX8" fmla="*/ 973177 w 1148840"/>
                <a:gd name="connsiteY8" fmla="*/ 1089119 h 1258399"/>
                <a:gd name="connsiteX9" fmla="*/ 951423 w 1148840"/>
                <a:gd name="connsiteY9" fmla="*/ 1119658 h 1258399"/>
                <a:gd name="connsiteX10" fmla="*/ 559156 w 1148840"/>
                <a:gd name="connsiteY10" fmla="*/ 1258399 h 1258399"/>
                <a:gd name="connsiteX11" fmla="*/ 9147 w 1148840"/>
                <a:gd name="connsiteY11" fmla="*/ 678384 h 1258399"/>
                <a:gd name="connsiteX12" fmla="*/ 545103 w 1148840"/>
                <a:gd name="connsiteY12" fmla="*/ 0 h 1258399"/>
                <a:gd name="connsiteX0" fmla="*/ 525491 w 1129228"/>
                <a:gd name="connsiteY0" fmla="*/ 0 h 1258399"/>
                <a:gd name="connsiteX1" fmla="*/ 1021933 w 1129228"/>
                <a:gd name="connsiteY1" fmla="*/ 249514 h 1258399"/>
                <a:gd name="connsiteX2" fmla="*/ 1026699 w 1129228"/>
                <a:gd name="connsiteY2" fmla="*/ 746027 h 1258399"/>
                <a:gd name="connsiteX3" fmla="*/ 1129148 w 1129228"/>
                <a:gd name="connsiteY3" fmla="*/ 925325 h 1258399"/>
                <a:gd name="connsiteX4" fmla="*/ 1008231 w 1129228"/>
                <a:gd name="connsiteY4" fmla="*/ 989877 h 1258399"/>
                <a:gd name="connsiteX5" fmla="*/ 991173 w 1129228"/>
                <a:gd name="connsiteY5" fmla="*/ 1024863 h 1258399"/>
                <a:gd name="connsiteX6" fmla="*/ 869345 w 1129228"/>
                <a:gd name="connsiteY6" fmla="*/ 1016095 h 1258399"/>
                <a:gd name="connsiteX7" fmla="*/ 953394 w 1129228"/>
                <a:gd name="connsiteY7" fmla="*/ 1089099 h 1258399"/>
                <a:gd name="connsiteX8" fmla="*/ 953565 w 1129228"/>
                <a:gd name="connsiteY8" fmla="*/ 1089119 h 1258399"/>
                <a:gd name="connsiteX9" fmla="*/ 931811 w 1129228"/>
                <a:gd name="connsiteY9" fmla="*/ 1119658 h 1258399"/>
                <a:gd name="connsiteX10" fmla="*/ 539544 w 1129228"/>
                <a:gd name="connsiteY10" fmla="*/ 1258399 h 1258399"/>
                <a:gd name="connsiteX11" fmla="*/ 10614 w 1129228"/>
                <a:gd name="connsiteY11" fmla="*/ 720543 h 1258399"/>
                <a:gd name="connsiteX12" fmla="*/ 525491 w 1129228"/>
                <a:gd name="connsiteY12" fmla="*/ 0 h 1258399"/>
                <a:gd name="connsiteX0" fmla="*/ 525491 w 1129228"/>
                <a:gd name="connsiteY0" fmla="*/ 0 h 1262907"/>
                <a:gd name="connsiteX1" fmla="*/ 1021933 w 1129228"/>
                <a:gd name="connsiteY1" fmla="*/ 249514 h 1262907"/>
                <a:gd name="connsiteX2" fmla="*/ 1026699 w 1129228"/>
                <a:gd name="connsiteY2" fmla="*/ 746027 h 1262907"/>
                <a:gd name="connsiteX3" fmla="*/ 1129148 w 1129228"/>
                <a:gd name="connsiteY3" fmla="*/ 925325 h 1262907"/>
                <a:gd name="connsiteX4" fmla="*/ 1008231 w 1129228"/>
                <a:gd name="connsiteY4" fmla="*/ 989877 h 1262907"/>
                <a:gd name="connsiteX5" fmla="*/ 991173 w 1129228"/>
                <a:gd name="connsiteY5" fmla="*/ 1024863 h 1262907"/>
                <a:gd name="connsiteX6" fmla="*/ 869345 w 1129228"/>
                <a:gd name="connsiteY6" fmla="*/ 1016095 h 1262907"/>
                <a:gd name="connsiteX7" fmla="*/ 953394 w 1129228"/>
                <a:gd name="connsiteY7" fmla="*/ 1089099 h 1262907"/>
                <a:gd name="connsiteX8" fmla="*/ 953565 w 1129228"/>
                <a:gd name="connsiteY8" fmla="*/ 1089119 h 1262907"/>
                <a:gd name="connsiteX9" fmla="*/ 931811 w 1129228"/>
                <a:gd name="connsiteY9" fmla="*/ 1119658 h 1262907"/>
                <a:gd name="connsiteX10" fmla="*/ 539544 w 1129228"/>
                <a:gd name="connsiteY10" fmla="*/ 1258399 h 1262907"/>
                <a:gd name="connsiteX11" fmla="*/ 10614 w 1129228"/>
                <a:gd name="connsiteY11" fmla="*/ 720543 h 1262907"/>
                <a:gd name="connsiteX12" fmla="*/ 525491 w 1129228"/>
                <a:gd name="connsiteY12" fmla="*/ 0 h 1262907"/>
                <a:gd name="connsiteX0" fmla="*/ 525491 w 1129228"/>
                <a:gd name="connsiteY0" fmla="*/ 0 h 1276006"/>
                <a:gd name="connsiteX1" fmla="*/ 1021933 w 1129228"/>
                <a:gd name="connsiteY1" fmla="*/ 249514 h 1276006"/>
                <a:gd name="connsiteX2" fmla="*/ 1026699 w 1129228"/>
                <a:gd name="connsiteY2" fmla="*/ 746027 h 1276006"/>
                <a:gd name="connsiteX3" fmla="*/ 1129148 w 1129228"/>
                <a:gd name="connsiteY3" fmla="*/ 925325 h 1276006"/>
                <a:gd name="connsiteX4" fmla="*/ 1008231 w 1129228"/>
                <a:gd name="connsiteY4" fmla="*/ 989877 h 1276006"/>
                <a:gd name="connsiteX5" fmla="*/ 991173 w 1129228"/>
                <a:gd name="connsiteY5" fmla="*/ 1024863 h 1276006"/>
                <a:gd name="connsiteX6" fmla="*/ 869345 w 1129228"/>
                <a:gd name="connsiteY6" fmla="*/ 1016095 h 1276006"/>
                <a:gd name="connsiteX7" fmla="*/ 953394 w 1129228"/>
                <a:gd name="connsiteY7" fmla="*/ 1089099 h 1276006"/>
                <a:gd name="connsiteX8" fmla="*/ 953565 w 1129228"/>
                <a:gd name="connsiteY8" fmla="*/ 1089119 h 1276006"/>
                <a:gd name="connsiteX9" fmla="*/ 916000 w 1129228"/>
                <a:gd name="connsiteY9" fmla="*/ 1156545 h 1276006"/>
                <a:gd name="connsiteX10" fmla="*/ 539544 w 1129228"/>
                <a:gd name="connsiteY10" fmla="*/ 1258399 h 1276006"/>
                <a:gd name="connsiteX11" fmla="*/ 10614 w 1129228"/>
                <a:gd name="connsiteY11" fmla="*/ 720543 h 1276006"/>
                <a:gd name="connsiteX12" fmla="*/ 525491 w 1129228"/>
                <a:gd name="connsiteY12" fmla="*/ 0 h 1276006"/>
                <a:gd name="connsiteX0" fmla="*/ 525491 w 1129228"/>
                <a:gd name="connsiteY0" fmla="*/ 0 h 1276006"/>
                <a:gd name="connsiteX1" fmla="*/ 1021933 w 1129228"/>
                <a:gd name="connsiteY1" fmla="*/ 249514 h 1276006"/>
                <a:gd name="connsiteX2" fmla="*/ 1026699 w 1129228"/>
                <a:gd name="connsiteY2" fmla="*/ 746027 h 1276006"/>
                <a:gd name="connsiteX3" fmla="*/ 1129148 w 1129228"/>
                <a:gd name="connsiteY3" fmla="*/ 925325 h 1276006"/>
                <a:gd name="connsiteX4" fmla="*/ 1008231 w 1129228"/>
                <a:gd name="connsiteY4" fmla="*/ 989877 h 1276006"/>
                <a:gd name="connsiteX5" fmla="*/ 991173 w 1129228"/>
                <a:gd name="connsiteY5" fmla="*/ 1024863 h 1276006"/>
                <a:gd name="connsiteX6" fmla="*/ 869345 w 1129228"/>
                <a:gd name="connsiteY6" fmla="*/ 1016095 h 1276006"/>
                <a:gd name="connsiteX7" fmla="*/ 953394 w 1129228"/>
                <a:gd name="connsiteY7" fmla="*/ 1089099 h 1276006"/>
                <a:gd name="connsiteX8" fmla="*/ 964105 w 1129228"/>
                <a:gd name="connsiteY8" fmla="*/ 1141817 h 1276006"/>
                <a:gd name="connsiteX9" fmla="*/ 916000 w 1129228"/>
                <a:gd name="connsiteY9" fmla="*/ 1156545 h 1276006"/>
                <a:gd name="connsiteX10" fmla="*/ 539544 w 1129228"/>
                <a:gd name="connsiteY10" fmla="*/ 1258399 h 1276006"/>
                <a:gd name="connsiteX11" fmla="*/ 10614 w 1129228"/>
                <a:gd name="connsiteY11" fmla="*/ 720543 h 1276006"/>
                <a:gd name="connsiteX12" fmla="*/ 525491 w 1129228"/>
                <a:gd name="connsiteY12" fmla="*/ 0 h 1276006"/>
                <a:gd name="connsiteX0" fmla="*/ 525491 w 1129228"/>
                <a:gd name="connsiteY0" fmla="*/ 0 h 1276006"/>
                <a:gd name="connsiteX1" fmla="*/ 1021933 w 1129228"/>
                <a:gd name="connsiteY1" fmla="*/ 249514 h 1276006"/>
                <a:gd name="connsiteX2" fmla="*/ 1026699 w 1129228"/>
                <a:gd name="connsiteY2" fmla="*/ 746027 h 1276006"/>
                <a:gd name="connsiteX3" fmla="*/ 1129148 w 1129228"/>
                <a:gd name="connsiteY3" fmla="*/ 925325 h 1276006"/>
                <a:gd name="connsiteX4" fmla="*/ 1008231 w 1129228"/>
                <a:gd name="connsiteY4" fmla="*/ 989877 h 1276006"/>
                <a:gd name="connsiteX5" fmla="*/ 991173 w 1129228"/>
                <a:gd name="connsiteY5" fmla="*/ 1024863 h 1276006"/>
                <a:gd name="connsiteX6" fmla="*/ 869345 w 1129228"/>
                <a:gd name="connsiteY6" fmla="*/ 1016095 h 1276006"/>
                <a:gd name="connsiteX7" fmla="*/ 964105 w 1129228"/>
                <a:gd name="connsiteY7" fmla="*/ 1141817 h 1276006"/>
                <a:gd name="connsiteX8" fmla="*/ 916000 w 1129228"/>
                <a:gd name="connsiteY8" fmla="*/ 1156545 h 1276006"/>
                <a:gd name="connsiteX9" fmla="*/ 539544 w 1129228"/>
                <a:gd name="connsiteY9" fmla="*/ 1258399 h 1276006"/>
                <a:gd name="connsiteX10" fmla="*/ 10614 w 1129228"/>
                <a:gd name="connsiteY10" fmla="*/ 720543 h 1276006"/>
                <a:gd name="connsiteX11" fmla="*/ 525491 w 1129228"/>
                <a:gd name="connsiteY11" fmla="*/ 0 h 1276006"/>
                <a:gd name="connsiteX0" fmla="*/ 525491 w 1129228"/>
                <a:gd name="connsiteY0" fmla="*/ 0 h 1276006"/>
                <a:gd name="connsiteX1" fmla="*/ 1021933 w 1129228"/>
                <a:gd name="connsiteY1" fmla="*/ 249514 h 1276006"/>
                <a:gd name="connsiteX2" fmla="*/ 1026699 w 1129228"/>
                <a:gd name="connsiteY2" fmla="*/ 746027 h 1276006"/>
                <a:gd name="connsiteX3" fmla="*/ 1129148 w 1129228"/>
                <a:gd name="connsiteY3" fmla="*/ 925325 h 1276006"/>
                <a:gd name="connsiteX4" fmla="*/ 1008231 w 1129228"/>
                <a:gd name="connsiteY4" fmla="*/ 989877 h 1276006"/>
                <a:gd name="connsiteX5" fmla="*/ 991173 w 1129228"/>
                <a:gd name="connsiteY5" fmla="*/ 1024863 h 1276006"/>
                <a:gd name="connsiteX6" fmla="*/ 842997 w 1129228"/>
                <a:gd name="connsiteY6" fmla="*/ 995016 h 1276006"/>
                <a:gd name="connsiteX7" fmla="*/ 964105 w 1129228"/>
                <a:gd name="connsiteY7" fmla="*/ 1141817 h 1276006"/>
                <a:gd name="connsiteX8" fmla="*/ 916000 w 1129228"/>
                <a:gd name="connsiteY8" fmla="*/ 1156545 h 1276006"/>
                <a:gd name="connsiteX9" fmla="*/ 539544 w 1129228"/>
                <a:gd name="connsiteY9" fmla="*/ 1258399 h 1276006"/>
                <a:gd name="connsiteX10" fmla="*/ 10614 w 1129228"/>
                <a:gd name="connsiteY10" fmla="*/ 720543 h 1276006"/>
                <a:gd name="connsiteX11" fmla="*/ 525491 w 1129228"/>
                <a:gd name="connsiteY11" fmla="*/ 0 h 1276006"/>
                <a:gd name="connsiteX0" fmla="*/ 525491 w 1129228"/>
                <a:gd name="connsiteY0" fmla="*/ 0 h 1276006"/>
                <a:gd name="connsiteX1" fmla="*/ 1021933 w 1129228"/>
                <a:gd name="connsiteY1" fmla="*/ 249514 h 1276006"/>
                <a:gd name="connsiteX2" fmla="*/ 1026699 w 1129228"/>
                <a:gd name="connsiteY2" fmla="*/ 746027 h 1276006"/>
                <a:gd name="connsiteX3" fmla="*/ 1129148 w 1129228"/>
                <a:gd name="connsiteY3" fmla="*/ 925325 h 1276006"/>
                <a:gd name="connsiteX4" fmla="*/ 1008231 w 1129228"/>
                <a:gd name="connsiteY4" fmla="*/ 989877 h 1276006"/>
                <a:gd name="connsiteX5" fmla="*/ 991173 w 1129228"/>
                <a:gd name="connsiteY5" fmla="*/ 1024863 h 1276006"/>
                <a:gd name="connsiteX6" fmla="*/ 842997 w 1129228"/>
                <a:gd name="connsiteY6" fmla="*/ 995016 h 1276006"/>
                <a:gd name="connsiteX7" fmla="*/ 964105 w 1129228"/>
                <a:gd name="connsiteY7" fmla="*/ 1141817 h 1276006"/>
                <a:gd name="connsiteX8" fmla="*/ 916000 w 1129228"/>
                <a:gd name="connsiteY8" fmla="*/ 1156545 h 1276006"/>
                <a:gd name="connsiteX9" fmla="*/ 539544 w 1129228"/>
                <a:gd name="connsiteY9" fmla="*/ 1258399 h 1276006"/>
                <a:gd name="connsiteX10" fmla="*/ 10614 w 1129228"/>
                <a:gd name="connsiteY10" fmla="*/ 720543 h 1276006"/>
                <a:gd name="connsiteX11" fmla="*/ 525491 w 1129228"/>
                <a:gd name="connsiteY11" fmla="*/ 0 h 1276006"/>
                <a:gd name="connsiteX0" fmla="*/ 525491 w 1129228"/>
                <a:gd name="connsiteY0" fmla="*/ 0 h 1276006"/>
                <a:gd name="connsiteX1" fmla="*/ 1021933 w 1129228"/>
                <a:gd name="connsiteY1" fmla="*/ 249514 h 1276006"/>
                <a:gd name="connsiteX2" fmla="*/ 1026699 w 1129228"/>
                <a:gd name="connsiteY2" fmla="*/ 746027 h 1276006"/>
                <a:gd name="connsiteX3" fmla="*/ 1129148 w 1129228"/>
                <a:gd name="connsiteY3" fmla="*/ 925325 h 1276006"/>
                <a:gd name="connsiteX4" fmla="*/ 1008231 w 1129228"/>
                <a:gd name="connsiteY4" fmla="*/ 989877 h 1276006"/>
                <a:gd name="connsiteX5" fmla="*/ 991173 w 1129228"/>
                <a:gd name="connsiteY5" fmla="*/ 1024863 h 1276006"/>
                <a:gd name="connsiteX6" fmla="*/ 837728 w 1129228"/>
                <a:gd name="connsiteY6" fmla="*/ 1037174 h 1276006"/>
                <a:gd name="connsiteX7" fmla="*/ 964105 w 1129228"/>
                <a:gd name="connsiteY7" fmla="*/ 1141817 h 1276006"/>
                <a:gd name="connsiteX8" fmla="*/ 916000 w 1129228"/>
                <a:gd name="connsiteY8" fmla="*/ 1156545 h 1276006"/>
                <a:gd name="connsiteX9" fmla="*/ 539544 w 1129228"/>
                <a:gd name="connsiteY9" fmla="*/ 1258399 h 1276006"/>
                <a:gd name="connsiteX10" fmla="*/ 10614 w 1129228"/>
                <a:gd name="connsiteY10" fmla="*/ 720543 h 1276006"/>
                <a:gd name="connsiteX11" fmla="*/ 525491 w 1129228"/>
                <a:gd name="connsiteY11" fmla="*/ 0 h 1276006"/>
                <a:gd name="connsiteX0" fmla="*/ 525491 w 1129228"/>
                <a:gd name="connsiteY0" fmla="*/ 0 h 1289399"/>
                <a:gd name="connsiteX1" fmla="*/ 1021933 w 1129228"/>
                <a:gd name="connsiteY1" fmla="*/ 249514 h 1289399"/>
                <a:gd name="connsiteX2" fmla="*/ 1026699 w 1129228"/>
                <a:gd name="connsiteY2" fmla="*/ 746027 h 1289399"/>
                <a:gd name="connsiteX3" fmla="*/ 1129148 w 1129228"/>
                <a:gd name="connsiteY3" fmla="*/ 925325 h 1289399"/>
                <a:gd name="connsiteX4" fmla="*/ 1008231 w 1129228"/>
                <a:gd name="connsiteY4" fmla="*/ 989877 h 1289399"/>
                <a:gd name="connsiteX5" fmla="*/ 991173 w 1129228"/>
                <a:gd name="connsiteY5" fmla="*/ 1024863 h 1289399"/>
                <a:gd name="connsiteX6" fmla="*/ 837728 w 1129228"/>
                <a:gd name="connsiteY6" fmla="*/ 1037174 h 1289399"/>
                <a:gd name="connsiteX7" fmla="*/ 964105 w 1129228"/>
                <a:gd name="connsiteY7" fmla="*/ 1141817 h 1289399"/>
                <a:gd name="connsiteX8" fmla="*/ 900190 w 1129228"/>
                <a:gd name="connsiteY8" fmla="*/ 1182893 h 1289399"/>
                <a:gd name="connsiteX9" fmla="*/ 539544 w 1129228"/>
                <a:gd name="connsiteY9" fmla="*/ 1258399 h 1289399"/>
                <a:gd name="connsiteX10" fmla="*/ 10614 w 1129228"/>
                <a:gd name="connsiteY10" fmla="*/ 720543 h 1289399"/>
                <a:gd name="connsiteX11" fmla="*/ 525491 w 1129228"/>
                <a:gd name="connsiteY11" fmla="*/ 0 h 1289399"/>
                <a:gd name="connsiteX0" fmla="*/ 525491 w 1129228"/>
                <a:gd name="connsiteY0" fmla="*/ 0 h 1289399"/>
                <a:gd name="connsiteX1" fmla="*/ 1021933 w 1129228"/>
                <a:gd name="connsiteY1" fmla="*/ 249514 h 1289399"/>
                <a:gd name="connsiteX2" fmla="*/ 1026699 w 1129228"/>
                <a:gd name="connsiteY2" fmla="*/ 746027 h 1289399"/>
                <a:gd name="connsiteX3" fmla="*/ 1129148 w 1129228"/>
                <a:gd name="connsiteY3" fmla="*/ 925325 h 1289399"/>
                <a:gd name="connsiteX4" fmla="*/ 1008231 w 1129228"/>
                <a:gd name="connsiteY4" fmla="*/ 989877 h 1289399"/>
                <a:gd name="connsiteX5" fmla="*/ 991173 w 1129228"/>
                <a:gd name="connsiteY5" fmla="*/ 1024863 h 1289399"/>
                <a:gd name="connsiteX6" fmla="*/ 837728 w 1129228"/>
                <a:gd name="connsiteY6" fmla="*/ 1037174 h 1289399"/>
                <a:gd name="connsiteX7" fmla="*/ 943026 w 1129228"/>
                <a:gd name="connsiteY7" fmla="*/ 1136545 h 1289399"/>
                <a:gd name="connsiteX8" fmla="*/ 900190 w 1129228"/>
                <a:gd name="connsiteY8" fmla="*/ 1182893 h 1289399"/>
                <a:gd name="connsiteX9" fmla="*/ 539544 w 1129228"/>
                <a:gd name="connsiteY9" fmla="*/ 1258399 h 1289399"/>
                <a:gd name="connsiteX10" fmla="*/ 10614 w 1129228"/>
                <a:gd name="connsiteY10" fmla="*/ 720543 h 1289399"/>
                <a:gd name="connsiteX11" fmla="*/ 525491 w 1129228"/>
                <a:gd name="connsiteY11" fmla="*/ 0 h 1289399"/>
                <a:gd name="connsiteX0" fmla="*/ 525491 w 1129228"/>
                <a:gd name="connsiteY0" fmla="*/ 0 h 1289399"/>
                <a:gd name="connsiteX1" fmla="*/ 1021933 w 1129228"/>
                <a:gd name="connsiteY1" fmla="*/ 249514 h 1289399"/>
                <a:gd name="connsiteX2" fmla="*/ 1026699 w 1129228"/>
                <a:gd name="connsiteY2" fmla="*/ 746027 h 1289399"/>
                <a:gd name="connsiteX3" fmla="*/ 1129148 w 1129228"/>
                <a:gd name="connsiteY3" fmla="*/ 925325 h 1289399"/>
                <a:gd name="connsiteX4" fmla="*/ 1008231 w 1129228"/>
                <a:gd name="connsiteY4" fmla="*/ 989877 h 1289399"/>
                <a:gd name="connsiteX5" fmla="*/ 991173 w 1129228"/>
                <a:gd name="connsiteY5" fmla="*/ 1024863 h 1289399"/>
                <a:gd name="connsiteX6" fmla="*/ 837728 w 1129228"/>
                <a:gd name="connsiteY6" fmla="*/ 1037174 h 1289399"/>
                <a:gd name="connsiteX7" fmla="*/ 943026 w 1129228"/>
                <a:gd name="connsiteY7" fmla="*/ 1136545 h 1289399"/>
                <a:gd name="connsiteX8" fmla="*/ 900190 w 1129228"/>
                <a:gd name="connsiteY8" fmla="*/ 1182893 h 1289399"/>
                <a:gd name="connsiteX9" fmla="*/ 539544 w 1129228"/>
                <a:gd name="connsiteY9" fmla="*/ 1258399 h 1289399"/>
                <a:gd name="connsiteX10" fmla="*/ 10614 w 1129228"/>
                <a:gd name="connsiteY10" fmla="*/ 720543 h 1289399"/>
                <a:gd name="connsiteX11" fmla="*/ 525491 w 1129228"/>
                <a:gd name="connsiteY11" fmla="*/ 0 h 1289399"/>
                <a:gd name="connsiteX0" fmla="*/ 525491 w 1129228"/>
                <a:gd name="connsiteY0" fmla="*/ 0 h 1304791"/>
                <a:gd name="connsiteX1" fmla="*/ 1021933 w 1129228"/>
                <a:gd name="connsiteY1" fmla="*/ 249514 h 1304791"/>
                <a:gd name="connsiteX2" fmla="*/ 1026699 w 1129228"/>
                <a:gd name="connsiteY2" fmla="*/ 746027 h 1304791"/>
                <a:gd name="connsiteX3" fmla="*/ 1129148 w 1129228"/>
                <a:gd name="connsiteY3" fmla="*/ 925325 h 1304791"/>
                <a:gd name="connsiteX4" fmla="*/ 1008231 w 1129228"/>
                <a:gd name="connsiteY4" fmla="*/ 989877 h 1304791"/>
                <a:gd name="connsiteX5" fmla="*/ 991173 w 1129228"/>
                <a:gd name="connsiteY5" fmla="*/ 1024863 h 1304791"/>
                <a:gd name="connsiteX6" fmla="*/ 837728 w 1129228"/>
                <a:gd name="connsiteY6" fmla="*/ 1037174 h 1304791"/>
                <a:gd name="connsiteX7" fmla="*/ 943026 w 1129228"/>
                <a:gd name="connsiteY7" fmla="*/ 1136545 h 1304791"/>
                <a:gd name="connsiteX8" fmla="*/ 900190 w 1129228"/>
                <a:gd name="connsiteY8" fmla="*/ 1182893 h 1304791"/>
                <a:gd name="connsiteX9" fmla="*/ 539544 w 1129228"/>
                <a:gd name="connsiteY9" fmla="*/ 1258399 h 1304791"/>
                <a:gd name="connsiteX10" fmla="*/ 10614 w 1129228"/>
                <a:gd name="connsiteY10" fmla="*/ 720543 h 1304791"/>
                <a:gd name="connsiteX11" fmla="*/ 525491 w 1129228"/>
                <a:gd name="connsiteY11" fmla="*/ 0 h 1304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29228" h="1304791">
                  <a:moveTo>
                    <a:pt x="525491" y="0"/>
                  </a:moveTo>
                  <a:cubicBezTo>
                    <a:pt x="791283" y="0"/>
                    <a:pt x="928488" y="55474"/>
                    <a:pt x="1021933" y="249514"/>
                  </a:cubicBezTo>
                  <a:cubicBezTo>
                    <a:pt x="1115378" y="443554"/>
                    <a:pt x="1008830" y="633392"/>
                    <a:pt x="1026699" y="746027"/>
                  </a:cubicBezTo>
                  <a:cubicBezTo>
                    <a:pt x="1044568" y="858662"/>
                    <a:pt x="1132226" y="889049"/>
                    <a:pt x="1129148" y="925325"/>
                  </a:cubicBezTo>
                  <a:cubicBezTo>
                    <a:pt x="1057014" y="952077"/>
                    <a:pt x="1067662" y="972367"/>
                    <a:pt x="1008231" y="989877"/>
                  </a:cubicBezTo>
                  <a:lnTo>
                    <a:pt x="991173" y="1024863"/>
                  </a:lnTo>
                  <a:cubicBezTo>
                    <a:pt x="941781" y="1014914"/>
                    <a:pt x="861562" y="976402"/>
                    <a:pt x="837728" y="1037174"/>
                  </a:cubicBezTo>
                  <a:cubicBezTo>
                    <a:pt x="813894" y="1097946"/>
                    <a:pt x="935250" y="1113137"/>
                    <a:pt x="943026" y="1136545"/>
                  </a:cubicBezTo>
                  <a:lnTo>
                    <a:pt x="900190" y="1182893"/>
                  </a:lnTo>
                  <a:cubicBezTo>
                    <a:pt x="852184" y="1364981"/>
                    <a:pt x="795878" y="1300557"/>
                    <a:pt x="539544" y="1258399"/>
                  </a:cubicBezTo>
                  <a:cubicBezTo>
                    <a:pt x="283210" y="1216241"/>
                    <a:pt x="48087" y="986488"/>
                    <a:pt x="10614" y="720543"/>
                  </a:cubicBezTo>
                  <a:cubicBezTo>
                    <a:pt x="-26859" y="454598"/>
                    <a:pt x="10937" y="7026"/>
                    <a:pt x="525491" y="0"/>
                  </a:cubicBezTo>
                  <a:close/>
                </a:path>
              </a:pathLst>
            </a:custGeom>
            <a:solidFill>
              <a:srgbClr val="FFCCCC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6" name="月 385">
              <a:extLst>
                <a:ext uri="{FF2B5EF4-FFF2-40B4-BE49-F238E27FC236}">
                  <a16:creationId xmlns:a16="http://schemas.microsoft.com/office/drawing/2014/main" id="{A3EBD997-29B9-59BE-8E7A-B1D43112AA72}"/>
                </a:ext>
              </a:extLst>
            </p:cNvPr>
            <p:cNvSpPr/>
            <p:nvPr/>
          </p:nvSpPr>
          <p:spPr bwMode="auto">
            <a:xfrm rot="16200000" flipH="1">
              <a:off x="4071082" y="172990"/>
              <a:ext cx="45719" cy="145647"/>
            </a:xfrm>
            <a:prstGeom prst="moon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7" name="フリーフォーム: 図形 386">
              <a:extLst>
                <a:ext uri="{FF2B5EF4-FFF2-40B4-BE49-F238E27FC236}">
                  <a16:creationId xmlns:a16="http://schemas.microsoft.com/office/drawing/2014/main" id="{7371C551-8EC3-C643-A445-0CDB4953D9E4}"/>
                </a:ext>
              </a:extLst>
            </p:cNvPr>
            <p:cNvSpPr/>
            <p:nvPr/>
          </p:nvSpPr>
          <p:spPr>
            <a:xfrm>
              <a:off x="3969631" y="1332863"/>
              <a:ext cx="531411" cy="1335490"/>
            </a:xfrm>
            <a:custGeom>
              <a:avLst/>
              <a:gdLst>
                <a:gd name="connsiteX0" fmla="*/ 122645 w 642906"/>
                <a:gd name="connsiteY0" fmla="*/ 0 h 1615688"/>
                <a:gd name="connsiteX1" fmla="*/ 642906 w 642906"/>
                <a:gd name="connsiteY1" fmla="*/ 0 h 1615688"/>
                <a:gd name="connsiteX2" fmla="*/ 642906 w 642906"/>
                <a:gd name="connsiteY2" fmla="*/ 281811 h 1615688"/>
                <a:gd name="connsiteX3" fmla="*/ 626145 w 642906"/>
                <a:gd name="connsiteY3" fmla="*/ 364833 h 1615688"/>
                <a:gd name="connsiteX4" fmla="*/ 600197 w 642906"/>
                <a:gd name="connsiteY4" fmla="*/ 403319 h 1615688"/>
                <a:gd name="connsiteX5" fmla="*/ 582821 w 642906"/>
                <a:gd name="connsiteY5" fmla="*/ 446455 h 1615688"/>
                <a:gd name="connsiteX6" fmla="*/ 269539 w 642906"/>
                <a:gd name="connsiteY6" fmla="*/ 922391 h 1615688"/>
                <a:gd name="connsiteX7" fmla="*/ 234354 w 642906"/>
                <a:gd name="connsiteY7" fmla="*/ 1615688 h 1615688"/>
                <a:gd name="connsiteX8" fmla="*/ 39122 w 642906"/>
                <a:gd name="connsiteY8" fmla="*/ 1615688 h 1615688"/>
                <a:gd name="connsiteX9" fmla="*/ 0 w 642906"/>
                <a:gd name="connsiteY9" fmla="*/ 844801 h 1615688"/>
                <a:gd name="connsiteX10" fmla="*/ 2604 w 642906"/>
                <a:gd name="connsiteY10" fmla="*/ 839664 h 1615688"/>
                <a:gd name="connsiteX11" fmla="*/ 2373 w 642906"/>
                <a:gd name="connsiteY11" fmla="*/ 818793 h 1615688"/>
                <a:gd name="connsiteX12" fmla="*/ 24004 w 642906"/>
                <a:gd name="connsiteY12" fmla="*/ 765094 h 1615688"/>
                <a:gd name="connsiteX13" fmla="*/ 225101 w 642906"/>
                <a:gd name="connsiteY13" fmla="*/ 459588 h 1615688"/>
                <a:gd name="connsiteX14" fmla="*/ 185116 w 642906"/>
                <a:gd name="connsiteY14" fmla="*/ 432630 h 1615688"/>
                <a:gd name="connsiteX15" fmla="*/ 122645 w 642906"/>
                <a:gd name="connsiteY15" fmla="*/ 281811 h 1615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42906" h="1615688">
                  <a:moveTo>
                    <a:pt x="122645" y="0"/>
                  </a:moveTo>
                  <a:lnTo>
                    <a:pt x="642906" y="0"/>
                  </a:lnTo>
                  <a:lnTo>
                    <a:pt x="642906" y="281811"/>
                  </a:lnTo>
                  <a:cubicBezTo>
                    <a:pt x="642906" y="311260"/>
                    <a:pt x="636938" y="339316"/>
                    <a:pt x="626145" y="364833"/>
                  </a:cubicBezTo>
                  <a:lnTo>
                    <a:pt x="600197" y="403319"/>
                  </a:lnTo>
                  <a:lnTo>
                    <a:pt x="582821" y="446455"/>
                  </a:lnTo>
                  <a:lnTo>
                    <a:pt x="269539" y="922391"/>
                  </a:lnTo>
                  <a:lnTo>
                    <a:pt x="234354" y="1615688"/>
                  </a:lnTo>
                  <a:lnTo>
                    <a:pt x="39122" y="1615688"/>
                  </a:lnTo>
                  <a:lnTo>
                    <a:pt x="0" y="844801"/>
                  </a:lnTo>
                  <a:lnTo>
                    <a:pt x="2604" y="839664"/>
                  </a:lnTo>
                  <a:lnTo>
                    <a:pt x="2373" y="818793"/>
                  </a:lnTo>
                  <a:cubicBezTo>
                    <a:pt x="5800" y="800168"/>
                    <a:pt x="12936" y="781908"/>
                    <a:pt x="24004" y="765094"/>
                  </a:cubicBezTo>
                  <a:lnTo>
                    <a:pt x="225101" y="459588"/>
                  </a:lnTo>
                  <a:lnTo>
                    <a:pt x="185116" y="432630"/>
                  </a:lnTo>
                  <a:cubicBezTo>
                    <a:pt x="146519" y="394032"/>
                    <a:pt x="122645" y="340710"/>
                    <a:pt x="122645" y="281811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8" name="四角形: 上の 2 つの角を丸める 387">
              <a:extLst>
                <a:ext uri="{FF2B5EF4-FFF2-40B4-BE49-F238E27FC236}">
                  <a16:creationId xmlns:a16="http://schemas.microsoft.com/office/drawing/2014/main" id="{962317A6-496D-FA7E-A42B-B9AB503D6C56}"/>
                </a:ext>
              </a:extLst>
            </p:cNvPr>
            <p:cNvSpPr/>
            <p:nvPr/>
          </p:nvSpPr>
          <p:spPr>
            <a:xfrm flipV="1">
              <a:off x="4051602" y="640016"/>
              <a:ext cx="468848" cy="907546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accent3">
                <a:lumMod val="50000"/>
              </a:scheme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9" name="フリーフォーム: 図形 388">
              <a:extLst>
                <a:ext uri="{FF2B5EF4-FFF2-40B4-BE49-F238E27FC236}">
                  <a16:creationId xmlns:a16="http://schemas.microsoft.com/office/drawing/2014/main" id="{8F8D1380-AFD6-5F7D-DFF6-B55B80CCE10F}"/>
                </a:ext>
              </a:extLst>
            </p:cNvPr>
            <p:cNvSpPr/>
            <p:nvPr/>
          </p:nvSpPr>
          <p:spPr bwMode="auto">
            <a:xfrm rot="1961044" flipH="1">
              <a:off x="3662274" y="1143826"/>
              <a:ext cx="210440" cy="224211"/>
            </a:xfrm>
            <a:custGeom>
              <a:avLst/>
              <a:gdLst>
                <a:gd name="connsiteX0" fmla="*/ 64623 w 194096"/>
                <a:gd name="connsiteY0" fmla="*/ 0 h 206797"/>
                <a:gd name="connsiteX1" fmla="*/ 131845 w 194096"/>
                <a:gd name="connsiteY1" fmla="*/ 65626 h 206797"/>
                <a:gd name="connsiteX2" fmla="*/ 150414 w 194096"/>
                <a:gd name="connsiteY2" fmla="*/ 69375 h 206797"/>
                <a:gd name="connsiteX3" fmla="*/ 194096 w 194096"/>
                <a:gd name="connsiteY3" fmla="*/ 135276 h 206797"/>
                <a:gd name="connsiteX4" fmla="*/ 194095 w 194096"/>
                <a:gd name="connsiteY4" fmla="*/ 178283 h 206797"/>
                <a:gd name="connsiteX5" fmla="*/ 165581 w 194096"/>
                <a:gd name="connsiteY5" fmla="*/ 206797 h 206797"/>
                <a:gd name="connsiteX6" fmla="*/ 73878 w 194096"/>
                <a:gd name="connsiteY6" fmla="*/ 206797 h 206797"/>
                <a:gd name="connsiteX7" fmla="*/ 45364 w 194096"/>
                <a:gd name="connsiteY7" fmla="*/ 178283 h 206797"/>
                <a:gd name="connsiteX8" fmla="*/ 45364 w 194096"/>
                <a:gd name="connsiteY8" fmla="*/ 135276 h 206797"/>
                <a:gd name="connsiteX9" fmla="*/ 49545 w 194096"/>
                <a:gd name="connsiteY9" fmla="*/ 114564 h 206797"/>
                <a:gd name="connsiteX10" fmla="*/ 0 w 194096"/>
                <a:gd name="connsiteY10" fmla="*/ 66196 h 206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4096" h="206797">
                  <a:moveTo>
                    <a:pt x="64623" y="0"/>
                  </a:moveTo>
                  <a:lnTo>
                    <a:pt x="131845" y="65626"/>
                  </a:lnTo>
                  <a:lnTo>
                    <a:pt x="150414" y="69375"/>
                  </a:lnTo>
                  <a:cubicBezTo>
                    <a:pt x="176084" y="80232"/>
                    <a:pt x="194096" y="105651"/>
                    <a:pt x="194096" y="135276"/>
                  </a:cubicBezTo>
                  <a:cubicBezTo>
                    <a:pt x="194096" y="149612"/>
                    <a:pt x="194095" y="163947"/>
                    <a:pt x="194095" y="178283"/>
                  </a:cubicBezTo>
                  <a:cubicBezTo>
                    <a:pt x="194095" y="194031"/>
                    <a:pt x="181329" y="206797"/>
                    <a:pt x="165581" y="206797"/>
                  </a:cubicBezTo>
                  <a:lnTo>
                    <a:pt x="73878" y="206797"/>
                  </a:lnTo>
                  <a:cubicBezTo>
                    <a:pt x="58130" y="206797"/>
                    <a:pt x="45364" y="194031"/>
                    <a:pt x="45364" y="178283"/>
                  </a:cubicBezTo>
                  <a:lnTo>
                    <a:pt x="45364" y="135276"/>
                  </a:lnTo>
                  <a:lnTo>
                    <a:pt x="49545" y="114564"/>
                  </a:lnTo>
                  <a:lnTo>
                    <a:pt x="0" y="66196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 dirty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0" name="フリーフォーム: 図形 389">
              <a:extLst>
                <a:ext uri="{FF2B5EF4-FFF2-40B4-BE49-F238E27FC236}">
                  <a16:creationId xmlns:a16="http://schemas.microsoft.com/office/drawing/2014/main" id="{6D85CDD7-363D-B150-BF87-7295FCADB122}"/>
                </a:ext>
              </a:extLst>
            </p:cNvPr>
            <p:cNvSpPr/>
            <p:nvPr/>
          </p:nvSpPr>
          <p:spPr bwMode="auto">
            <a:xfrm flipH="1">
              <a:off x="3864162" y="2667844"/>
              <a:ext cx="296892" cy="132079"/>
            </a:xfrm>
            <a:custGeom>
              <a:avLst/>
              <a:gdLst>
                <a:gd name="connsiteX0" fmla="*/ 0 w 372928"/>
                <a:gd name="connsiteY0" fmla="*/ 0 h 191598"/>
                <a:gd name="connsiteX1" fmla="*/ 172287 w 372928"/>
                <a:gd name="connsiteY1" fmla="*/ 0 h 191598"/>
                <a:gd name="connsiteX2" fmla="*/ 206902 w 372928"/>
                <a:gd name="connsiteY2" fmla="*/ 0 h 191598"/>
                <a:gd name="connsiteX3" fmla="*/ 277129 w 372928"/>
                <a:gd name="connsiteY3" fmla="*/ 0 h 191598"/>
                <a:gd name="connsiteX4" fmla="*/ 372928 w 372928"/>
                <a:gd name="connsiteY4" fmla="*/ 95799 h 191598"/>
                <a:gd name="connsiteX5" fmla="*/ 372928 w 372928"/>
                <a:gd name="connsiteY5" fmla="*/ 147147 h 191598"/>
                <a:gd name="connsiteX6" fmla="*/ 328477 w 372928"/>
                <a:gd name="connsiteY6" fmla="*/ 191598 h 191598"/>
                <a:gd name="connsiteX7" fmla="*/ 175152 w 372928"/>
                <a:gd name="connsiteY7" fmla="*/ 191598 h 191598"/>
                <a:gd name="connsiteX8" fmla="*/ 120939 w 372928"/>
                <a:gd name="connsiteY8" fmla="*/ 191598 h 191598"/>
                <a:gd name="connsiteX9" fmla="*/ 31750 w 372928"/>
                <a:gd name="connsiteY9" fmla="*/ 191598 h 191598"/>
                <a:gd name="connsiteX10" fmla="*/ 0 w 372928"/>
                <a:gd name="connsiteY10" fmla="*/ 159848 h 191598"/>
                <a:gd name="connsiteX0" fmla="*/ 0 w 372928"/>
                <a:gd name="connsiteY0" fmla="*/ 0 h 191598"/>
                <a:gd name="connsiteX1" fmla="*/ 206902 w 372928"/>
                <a:gd name="connsiteY1" fmla="*/ 0 h 191598"/>
                <a:gd name="connsiteX2" fmla="*/ 277129 w 372928"/>
                <a:gd name="connsiteY2" fmla="*/ 0 h 191598"/>
                <a:gd name="connsiteX3" fmla="*/ 372928 w 372928"/>
                <a:gd name="connsiteY3" fmla="*/ 95799 h 191598"/>
                <a:gd name="connsiteX4" fmla="*/ 372928 w 372928"/>
                <a:gd name="connsiteY4" fmla="*/ 147147 h 191598"/>
                <a:gd name="connsiteX5" fmla="*/ 328477 w 372928"/>
                <a:gd name="connsiteY5" fmla="*/ 191598 h 191598"/>
                <a:gd name="connsiteX6" fmla="*/ 175152 w 372928"/>
                <a:gd name="connsiteY6" fmla="*/ 191598 h 191598"/>
                <a:gd name="connsiteX7" fmla="*/ 120939 w 372928"/>
                <a:gd name="connsiteY7" fmla="*/ 191598 h 191598"/>
                <a:gd name="connsiteX8" fmla="*/ 31750 w 372928"/>
                <a:gd name="connsiteY8" fmla="*/ 191598 h 191598"/>
                <a:gd name="connsiteX9" fmla="*/ 0 w 372928"/>
                <a:gd name="connsiteY9" fmla="*/ 159848 h 191598"/>
                <a:gd name="connsiteX10" fmla="*/ 0 w 372928"/>
                <a:gd name="connsiteY10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175152 w 372928"/>
                <a:gd name="connsiteY5" fmla="*/ 191598 h 191598"/>
                <a:gd name="connsiteX6" fmla="*/ 120939 w 372928"/>
                <a:gd name="connsiteY6" fmla="*/ 191598 h 191598"/>
                <a:gd name="connsiteX7" fmla="*/ 31750 w 372928"/>
                <a:gd name="connsiteY7" fmla="*/ 191598 h 191598"/>
                <a:gd name="connsiteX8" fmla="*/ 0 w 372928"/>
                <a:gd name="connsiteY8" fmla="*/ 159848 h 191598"/>
                <a:gd name="connsiteX9" fmla="*/ 0 w 372928"/>
                <a:gd name="connsiteY9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120939 w 372928"/>
                <a:gd name="connsiteY5" fmla="*/ 191598 h 191598"/>
                <a:gd name="connsiteX6" fmla="*/ 31750 w 372928"/>
                <a:gd name="connsiteY6" fmla="*/ 191598 h 191598"/>
                <a:gd name="connsiteX7" fmla="*/ 0 w 372928"/>
                <a:gd name="connsiteY7" fmla="*/ 159848 h 191598"/>
                <a:gd name="connsiteX8" fmla="*/ 0 w 372928"/>
                <a:gd name="connsiteY8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31750 w 372928"/>
                <a:gd name="connsiteY5" fmla="*/ 191598 h 191598"/>
                <a:gd name="connsiteX6" fmla="*/ 0 w 372928"/>
                <a:gd name="connsiteY6" fmla="*/ 159848 h 191598"/>
                <a:gd name="connsiteX7" fmla="*/ 0 w 372928"/>
                <a:gd name="connsiteY7" fmla="*/ 0 h 191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2928" h="191598">
                  <a:moveTo>
                    <a:pt x="0" y="0"/>
                  </a:moveTo>
                  <a:lnTo>
                    <a:pt x="277129" y="0"/>
                  </a:lnTo>
                  <a:cubicBezTo>
                    <a:pt x="330037" y="0"/>
                    <a:pt x="372928" y="42891"/>
                    <a:pt x="372928" y="95799"/>
                  </a:cubicBezTo>
                  <a:lnTo>
                    <a:pt x="372928" y="147147"/>
                  </a:lnTo>
                  <a:cubicBezTo>
                    <a:pt x="372928" y="171697"/>
                    <a:pt x="353027" y="191598"/>
                    <a:pt x="328477" y="191598"/>
                  </a:cubicBezTo>
                  <a:lnTo>
                    <a:pt x="31750" y="191598"/>
                  </a:lnTo>
                  <a:cubicBezTo>
                    <a:pt x="14215" y="191598"/>
                    <a:pt x="0" y="177383"/>
                    <a:pt x="0" y="15984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1" name="フリーフォーム: 図形 390">
              <a:extLst>
                <a:ext uri="{FF2B5EF4-FFF2-40B4-BE49-F238E27FC236}">
                  <a16:creationId xmlns:a16="http://schemas.microsoft.com/office/drawing/2014/main" id="{CD27DACA-7DF2-3B70-B705-A79D77DFEA92}"/>
                </a:ext>
              </a:extLst>
            </p:cNvPr>
            <p:cNvSpPr/>
            <p:nvPr/>
          </p:nvSpPr>
          <p:spPr bwMode="auto">
            <a:xfrm rot="1112624" flipH="1">
              <a:off x="3845629" y="699876"/>
              <a:ext cx="483209" cy="677690"/>
            </a:xfrm>
            <a:custGeom>
              <a:avLst/>
              <a:gdLst>
                <a:gd name="connsiteX0" fmla="*/ 123872 w 445679"/>
                <a:gd name="connsiteY0" fmla="*/ 7007 h 714222"/>
                <a:gd name="connsiteX1" fmla="*/ 178330 w 445679"/>
                <a:gd name="connsiteY1" fmla="*/ 89165 h 714222"/>
                <a:gd name="connsiteX2" fmla="*/ 178330 w 445679"/>
                <a:gd name="connsiteY2" fmla="*/ 373057 h 714222"/>
                <a:gd name="connsiteX3" fmla="*/ 434124 w 445679"/>
                <a:gd name="connsiteY3" fmla="*/ 565992 h 714222"/>
                <a:gd name="connsiteX4" fmla="*/ 439822 w 445679"/>
                <a:gd name="connsiteY4" fmla="*/ 606669 h 714222"/>
                <a:gd name="connsiteX5" fmla="*/ 367414 w 445679"/>
                <a:gd name="connsiteY5" fmla="*/ 702667 h 714222"/>
                <a:gd name="connsiteX6" fmla="*/ 326738 w 445679"/>
                <a:gd name="connsiteY6" fmla="*/ 708365 h 714222"/>
                <a:gd name="connsiteX7" fmla="*/ 40311 w 445679"/>
                <a:gd name="connsiteY7" fmla="*/ 492324 h 714222"/>
                <a:gd name="connsiteX8" fmla="*/ 32228 w 445679"/>
                <a:gd name="connsiteY8" fmla="*/ 483206 h 714222"/>
                <a:gd name="connsiteX9" fmla="*/ 26116 w 445679"/>
                <a:gd name="connsiteY9" fmla="*/ 479086 h 714222"/>
                <a:gd name="connsiteX10" fmla="*/ 18312 w 445679"/>
                <a:gd name="connsiteY10" fmla="*/ 467511 h 714222"/>
                <a:gd name="connsiteX11" fmla="*/ 16822 w 445679"/>
                <a:gd name="connsiteY11" fmla="*/ 465830 h 714222"/>
                <a:gd name="connsiteX12" fmla="*/ 16450 w 445679"/>
                <a:gd name="connsiteY12" fmla="*/ 464749 h 714222"/>
                <a:gd name="connsiteX13" fmla="*/ 7007 w 445679"/>
                <a:gd name="connsiteY13" fmla="*/ 450744 h 714222"/>
                <a:gd name="connsiteX14" fmla="*/ 0 w 445679"/>
                <a:gd name="connsiteY14" fmla="*/ 416037 h 714222"/>
                <a:gd name="connsiteX15" fmla="*/ 0 w 445679"/>
                <a:gd name="connsiteY15" fmla="*/ 89165 h 714222"/>
                <a:gd name="connsiteX16" fmla="*/ 89165 w 445679"/>
                <a:gd name="connsiteY16" fmla="*/ 0 h 714222"/>
                <a:gd name="connsiteX17" fmla="*/ 123872 w 445679"/>
                <a:gd name="connsiteY17" fmla="*/ 7007 h 714222"/>
                <a:gd name="connsiteX0" fmla="*/ 89165 w 445679"/>
                <a:gd name="connsiteY0" fmla="*/ 0 h 714222"/>
                <a:gd name="connsiteX1" fmla="*/ 123872 w 445679"/>
                <a:gd name="connsiteY1" fmla="*/ 7007 h 714222"/>
                <a:gd name="connsiteX2" fmla="*/ 178330 w 445679"/>
                <a:gd name="connsiteY2" fmla="*/ 89165 h 714222"/>
                <a:gd name="connsiteX3" fmla="*/ 178330 w 445679"/>
                <a:gd name="connsiteY3" fmla="*/ 373057 h 714222"/>
                <a:gd name="connsiteX4" fmla="*/ 434124 w 445679"/>
                <a:gd name="connsiteY4" fmla="*/ 565992 h 714222"/>
                <a:gd name="connsiteX5" fmla="*/ 439822 w 445679"/>
                <a:gd name="connsiteY5" fmla="*/ 606669 h 714222"/>
                <a:gd name="connsiteX6" fmla="*/ 367414 w 445679"/>
                <a:gd name="connsiteY6" fmla="*/ 702667 h 714222"/>
                <a:gd name="connsiteX7" fmla="*/ 326738 w 445679"/>
                <a:gd name="connsiteY7" fmla="*/ 708365 h 714222"/>
                <a:gd name="connsiteX8" fmla="*/ 40311 w 445679"/>
                <a:gd name="connsiteY8" fmla="*/ 492324 h 714222"/>
                <a:gd name="connsiteX9" fmla="*/ 32228 w 445679"/>
                <a:gd name="connsiteY9" fmla="*/ 483206 h 714222"/>
                <a:gd name="connsiteX10" fmla="*/ 26116 w 445679"/>
                <a:gd name="connsiteY10" fmla="*/ 479086 h 714222"/>
                <a:gd name="connsiteX11" fmla="*/ 18312 w 445679"/>
                <a:gd name="connsiteY11" fmla="*/ 467511 h 714222"/>
                <a:gd name="connsiteX12" fmla="*/ 16822 w 445679"/>
                <a:gd name="connsiteY12" fmla="*/ 465830 h 714222"/>
                <a:gd name="connsiteX13" fmla="*/ 16450 w 445679"/>
                <a:gd name="connsiteY13" fmla="*/ 464749 h 714222"/>
                <a:gd name="connsiteX14" fmla="*/ 7007 w 445679"/>
                <a:gd name="connsiteY14" fmla="*/ 450744 h 714222"/>
                <a:gd name="connsiteX15" fmla="*/ 0 w 445679"/>
                <a:gd name="connsiteY15" fmla="*/ 416037 h 714222"/>
                <a:gd name="connsiteX16" fmla="*/ 0 w 445679"/>
                <a:gd name="connsiteY16" fmla="*/ 89165 h 714222"/>
                <a:gd name="connsiteX17" fmla="*/ 173503 w 445679"/>
                <a:gd name="connsiteY17" fmla="*/ 84338 h 714222"/>
                <a:gd name="connsiteX0" fmla="*/ 123872 w 445679"/>
                <a:gd name="connsiteY0" fmla="*/ 0 h 707215"/>
                <a:gd name="connsiteX1" fmla="*/ 178330 w 445679"/>
                <a:gd name="connsiteY1" fmla="*/ 82158 h 707215"/>
                <a:gd name="connsiteX2" fmla="*/ 178330 w 445679"/>
                <a:gd name="connsiteY2" fmla="*/ 366050 h 707215"/>
                <a:gd name="connsiteX3" fmla="*/ 434124 w 445679"/>
                <a:gd name="connsiteY3" fmla="*/ 558985 h 707215"/>
                <a:gd name="connsiteX4" fmla="*/ 439822 w 445679"/>
                <a:gd name="connsiteY4" fmla="*/ 599662 h 707215"/>
                <a:gd name="connsiteX5" fmla="*/ 367414 w 445679"/>
                <a:gd name="connsiteY5" fmla="*/ 695660 h 707215"/>
                <a:gd name="connsiteX6" fmla="*/ 326738 w 445679"/>
                <a:gd name="connsiteY6" fmla="*/ 701358 h 707215"/>
                <a:gd name="connsiteX7" fmla="*/ 40311 w 445679"/>
                <a:gd name="connsiteY7" fmla="*/ 485317 h 707215"/>
                <a:gd name="connsiteX8" fmla="*/ 32228 w 445679"/>
                <a:gd name="connsiteY8" fmla="*/ 476199 h 707215"/>
                <a:gd name="connsiteX9" fmla="*/ 26116 w 445679"/>
                <a:gd name="connsiteY9" fmla="*/ 472079 h 707215"/>
                <a:gd name="connsiteX10" fmla="*/ 18312 w 445679"/>
                <a:gd name="connsiteY10" fmla="*/ 460504 h 707215"/>
                <a:gd name="connsiteX11" fmla="*/ 16822 w 445679"/>
                <a:gd name="connsiteY11" fmla="*/ 458823 h 707215"/>
                <a:gd name="connsiteX12" fmla="*/ 16450 w 445679"/>
                <a:gd name="connsiteY12" fmla="*/ 457742 h 707215"/>
                <a:gd name="connsiteX13" fmla="*/ 7007 w 445679"/>
                <a:gd name="connsiteY13" fmla="*/ 443737 h 707215"/>
                <a:gd name="connsiteX14" fmla="*/ 0 w 445679"/>
                <a:gd name="connsiteY14" fmla="*/ 409030 h 707215"/>
                <a:gd name="connsiteX15" fmla="*/ 0 w 445679"/>
                <a:gd name="connsiteY15" fmla="*/ 82158 h 707215"/>
                <a:gd name="connsiteX16" fmla="*/ 173503 w 445679"/>
                <a:gd name="connsiteY16" fmla="*/ 77331 h 707215"/>
                <a:gd name="connsiteX0" fmla="*/ 123872 w 445679"/>
                <a:gd name="connsiteY0" fmla="*/ 0 h 707215"/>
                <a:gd name="connsiteX1" fmla="*/ 178330 w 445679"/>
                <a:gd name="connsiteY1" fmla="*/ 82158 h 707215"/>
                <a:gd name="connsiteX2" fmla="*/ 178330 w 445679"/>
                <a:gd name="connsiteY2" fmla="*/ 366050 h 707215"/>
                <a:gd name="connsiteX3" fmla="*/ 434124 w 445679"/>
                <a:gd name="connsiteY3" fmla="*/ 558985 h 707215"/>
                <a:gd name="connsiteX4" fmla="*/ 439822 w 445679"/>
                <a:gd name="connsiteY4" fmla="*/ 599662 h 707215"/>
                <a:gd name="connsiteX5" fmla="*/ 367414 w 445679"/>
                <a:gd name="connsiteY5" fmla="*/ 695660 h 707215"/>
                <a:gd name="connsiteX6" fmla="*/ 326738 w 445679"/>
                <a:gd name="connsiteY6" fmla="*/ 701358 h 707215"/>
                <a:gd name="connsiteX7" fmla="*/ 40311 w 445679"/>
                <a:gd name="connsiteY7" fmla="*/ 485317 h 707215"/>
                <a:gd name="connsiteX8" fmla="*/ 32228 w 445679"/>
                <a:gd name="connsiteY8" fmla="*/ 476199 h 707215"/>
                <a:gd name="connsiteX9" fmla="*/ 26116 w 445679"/>
                <a:gd name="connsiteY9" fmla="*/ 472079 h 707215"/>
                <a:gd name="connsiteX10" fmla="*/ 18312 w 445679"/>
                <a:gd name="connsiteY10" fmla="*/ 460504 h 707215"/>
                <a:gd name="connsiteX11" fmla="*/ 16822 w 445679"/>
                <a:gd name="connsiteY11" fmla="*/ 458823 h 707215"/>
                <a:gd name="connsiteX12" fmla="*/ 16450 w 445679"/>
                <a:gd name="connsiteY12" fmla="*/ 457742 h 707215"/>
                <a:gd name="connsiteX13" fmla="*/ 7007 w 445679"/>
                <a:gd name="connsiteY13" fmla="*/ 443737 h 707215"/>
                <a:gd name="connsiteX14" fmla="*/ 0 w 445679"/>
                <a:gd name="connsiteY14" fmla="*/ 409030 h 707215"/>
                <a:gd name="connsiteX15" fmla="*/ 0 w 445679"/>
                <a:gd name="connsiteY15" fmla="*/ 82158 h 707215"/>
                <a:gd name="connsiteX0" fmla="*/ 178330 w 445679"/>
                <a:gd name="connsiteY0" fmla="*/ 0 h 625057"/>
                <a:gd name="connsiteX1" fmla="*/ 178330 w 445679"/>
                <a:gd name="connsiteY1" fmla="*/ 283892 h 625057"/>
                <a:gd name="connsiteX2" fmla="*/ 434124 w 445679"/>
                <a:gd name="connsiteY2" fmla="*/ 476827 h 625057"/>
                <a:gd name="connsiteX3" fmla="*/ 439822 w 445679"/>
                <a:gd name="connsiteY3" fmla="*/ 517504 h 625057"/>
                <a:gd name="connsiteX4" fmla="*/ 367414 w 445679"/>
                <a:gd name="connsiteY4" fmla="*/ 613502 h 625057"/>
                <a:gd name="connsiteX5" fmla="*/ 326738 w 445679"/>
                <a:gd name="connsiteY5" fmla="*/ 619200 h 625057"/>
                <a:gd name="connsiteX6" fmla="*/ 40311 w 445679"/>
                <a:gd name="connsiteY6" fmla="*/ 403159 h 625057"/>
                <a:gd name="connsiteX7" fmla="*/ 32228 w 445679"/>
                <a:gd name="connsiteY7" fmla="*/ 394041 h 625057"/>
                <a:gd name="connsiteX8" fmla="*/ 26116 w 445679"/>
                <a:gd name="connsiteY8" fmla="*/ 389921 h 625057"/>
                <a:gd name="connsiteX9" fmla="*/ 18312 w 445679"/>
                <a:gd name="connsiteY9" fmla="*/ 378346 h 625057"/>
                <a:gd name="connsiteX10" fmla="*/ 16822 w 445679"/>
                <a:gd name="connsiteY10" fmla="*/ 376665 h 625057"/>
                <a:gd name="connsiteX11" fmla="*/ 16450 w 445679"/>
                <a:gd name="connsiteY11" fmla="*/ 375584 h 625057"/>
                <a:gd name="connsiteX12" fmla="*/ 7007 w 445679"/>
                <a:gd name="connsiteY12" fmla="*/ 361579 h 625057"/>
                <a:gd name="connsiteX13" fmla="*/ 0 w 445679"/>
                <a:gd name="connsiteY13" fmla="*/ 326872 h 625057"/>
                <a:gd name="connsiteX14" fmla="*/ 0 w 445679"/>
                <a:gd name="connsiteY14" fmla="*/ 0 h 625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45679" h="625057">
                  <a:moveTo>
                    <a:pt x="178330" y="0"/>
                  </a:moveTo>
                  <a:lnTo>
                    <a:pt x="178330" y="283892"/>
                  </a:lnTo>
                  <a:lnTo>
                    <a:pt x="434124" y="476827"/>
                  </a:lnTo>
                  <a:cubicBezTo>
                    <a:pt x="446929" y="486486"/>
                    <a:pt x="449480" y="504698"/>
                    <a:pt x="439822" y="517504"/>
                  </a:cubicBezTo>
                  <a:lnTo>
                    <a:pt x="367414" y="613502"/>
                  </a:lnTo>
                  <a:cubicBezTo>
                    <a:pt x="357755" y="626308"/>
                    <a:pt x="339543" y="628859"/>
                    <a:pt x="326738" y="619200"/>
                  </a:cubicBezTo>
                  <a:lnTo>
                    <a:pt x="40311" y="403159"/>
                  </a:lnTo>
                  <a:lnTo>
                    <a:pt x="32228" y="394041"/>
                  </a:lnTo>
                  <a:lnTo>
                    <a:pt x="26116" y="389921"/>
                  </a:lnTo>
                  <a:lnTo>
                    <a:pt x="18312" y="378346"/>
                  </a:lnTo>
                  <a:lnTo>
                    <a:pt x="16822" y="376665"/>
                  </a:lnTo>
                  <a:lnTo>
                    <a:pt x="16450" y="375584"/>
                  </a:lnTo>
                  <a:lnTo>
                    <a:pt x="7007" y="361579"/>
                  </a:lnTo>
                  <a:cubicBezTo>
                    <a:pt x="2495" y="350911"/>
                    <a:pt x="0" y="339183"/>
                    <a:pt x="0" y="326872"/>
                  </a:cubicBezTo>
                  <a:lnTo>
                    <a:pt x="0" y="0"/>
                  </a:lnTo>
                </a:path>
              </a:pathLst>
            </a:custGeom>
            <a:solidFill>
              <a:schemeClr val="accent3">
                <a:lumMod val="50000"/>
              </a:scheme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2" name="楕円 391">
              <a:extLst>
                <a:ext uri="{FF2B5EF4-FFF2-40B4-BE49-F238E27FC236}">
                  <a16:creationId xmlns:a16="http://schemas.microsoft.com/office/drawing/2014/main" id="{6EC60D48-C591-ECF8-EB5A-78131C90C5C9}"/>
                </a:ext>
              </a:extLst>
            </p:cNvPr>
            <p:cNvSpPr/>
            <p:nvPr/>
          </p:nvSpPr>
          <p:spPr bwMode="auto">
            <a:xfrm>
              <a:off x="4112668" y="357562"/>
              <a:ext cx="110789" cy="101675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3" name="フリーフォーム: 図形 392">
              <a:extLst>
                <a:ext uri="{FF2B5EF4-FFF2-40B4-BE49-F238E27FC236}">
                  <a16:creationId xmlns:a16="http://schemas.microsoft.com/office/drawing/2014/main" id="{9A7BF446-F1CB-E481-8FC9-33612881A80F}"/>
                </a:ext>
              </a:extLst>
            </p:cNvPr>
            <p:cNvSpPr/>
            <p:nvPr/>
          </p:nvSpPr>
          <p:spPr bwMode="auto">
            <a:xfrm flipH="1">
              <a:off x="3659215" y="403349"/>
              <a:ext cx="306054" cy="233878"/>
            </a:xfrm>
            <a:custGeom>
              <a:avLst/>
              <a:gdLst>
                <a:gd name="connsiteX0" fmla="*/ 266864 w 561326"/>
                <a:gd name="connsiteY0" fmla="*/ 0 h 428949"/>
                <a:gd name="connsiteX1" fmla="*/ 341065 w 561326"/>
                <a:gd name="connsiteY1" fmla="*/ 30735 h 428949"/>
                <a:gd name="connsiteX2" fmla="*/ 343602 w 561326"/>
                <a:gd name="connsiteY2" fmla="*/ 34498 h 428949"/>
                <a:gd name="connsiteX3" fmla="*/ 361141 w 561326"/>
                <a:gd name="connsiteY3" fmla="*/ 30957 h 428949"/>
                <a:gd name="connsiteX4" fmla="*/ 457831 w 561326"/>
                <a:gd name="connsiteY4" fmla="*/ 95047 h 428949"/>
                <a:gd name="connsiteX5" fmla="*/ 461443 w 561326"/>
                <a:gd name="connsiteY5" fmla="*/ 112940 h 428949"/>
                <a:gd name="connsiteX6" fmla="*/ 497236 w 561326"/>
                <a:gd name="connsiteY6" fmla="*/ 120166 h 428949"/>
                <a:gd name="connsiteX7" fmla="*/ 561326 w 561326"/>
                <a:gd name="connsiteY7" fmla="*/ 216856 h 428949"/>
                <a:gd name="connsiteX8" fmla="*/ 530591 w 561326"/>
                <a:gd name="connsiteY8" fmla="*/ 291057 h 428949"/>
                <a:gd name="connsiteX9" fmla="*/ 525427 w 561326"/>
                <a:gd name="connsiteY9" fmla="*/ 294539 h 428949"/>
                <a:gd name="connsiteX10" fmla="*/ 525608 w 561326"/>
                <a:gd name="connsiteY10" fmla="*/ 295438 h 428949"/>
                <a:gd name="connsiteX11" fmla="*/ 420672 w 561326"/>
                <a:gd name="connsiteY11" fmla="*/ 400374 h 428949"/>
                <a:gd name="connsiteX12" fmla="*/ 379826 w 561326"/>
                <a:gd name="connsiteY12" fmla="*/ 392128 h 428949"/>
                <a:gd name="connsiteX13" fmla="*/ 347145 w 561326"/>
                <a:gd name="connsiteY13" fmla="*/ 370094 h 428949"/>
                <a:gd name="connsiteX14" fmla="*/ 328186 w 561326"/>
                <a:gd name="connsiteY14" fmla="*/ 398214 h 428949"/>
                <a:gd name="connsiteX15" fmla="*/ 253985 w 561326"/>
                <a:gd name="connsiteY15" fmla="*/ 428949 h 428949"/>
                <a:gd name="connsiteX16" fmla="*/ 195314 w 561326"/>
                <a:gd name="connsiteY16" fmla="*/ 411028 h 428949"/>
                <a:gd name="connsiteX17" fmla="*/ 165392 w 561326"/>
                <a:gd name="connsiteY17" fmla="*/ 374692 h 428949"/>
                <a:gd name="connsiteX18" fmla="*/ 141769 w 561326"/>
                <a:gd name="connsiteY18" fmla="*/ 381966 h 428949"/>
                <a:gd name="connsiteX19" fmla="*/ 17528 w 561326"/>
                <a:gd name="connsiteY19" fmla="*/ 322691 h 428949"/>
                <a:gd name="connsiteX20" fmla="*/ 91226 w 561326"/>
                <a:gd name="connsiteY20" fmla="*/ 334093 h 428949"/>
                <a:gd name="connsiteX21" fmla="*/ 119194 w 561326"/>
                <a:gd name="connsiteY21" fmla="*/ 329375 h 428949"/>
                <a:gd name="connsiteX22" fmla="*/ 83760 w 561326"/>
                <a:gd name="connsiteY22" fmla="*/ 323190 h 428949"/>
                <a:gd name="connsiteX23" fmla="*/ 0 w 561326"/>
                <a:gd name="connsiteY23" fmla="*/ 213950 h 428949"/>
                <a:gd name="connsiteX24" fmla="*/ 97502 w 561326"/>
                <a:gd name="connsiteY24" fmla="*/ 269214 h 428949"/>
                <a:gd name="connsiteX25" fmla="*/ 121190 w 561326"/>
                <a:gd name="connsiteY25" fmla="*/ 271613 h 428949"/>
                <a:gd name="connsiteX26" fmla="*/ 107437 w 561326"/>
                <a:gd name="connsiteY26" fmla="*/ 256477 h 428949"/>
                <a:gd name="connsiteX27" fmla="*/ 89516 w 561326"/>
                <a:gd name="connsiteY27" fmla="*/ 197806 h 428949"/>
                <a:gd name="connsiteX28" fmla="*/ 153606 w 561326"/>
                <a:gd name="connsiteY28" fmla="*/ 101116 h 428949"/>
                <a:gd name="connsiteX29" fmla="*/ 163086 w 561326"/>
                <a:gd name="connsiteY29" fmla="*/ 99203 h 428949"/>
                <a:gd name="connsiteX30" fmla="*/ 170174 w 561326"/>
                <a:gd name="connsiteY30" fmla="*/ 64090 h 428949"/>
                <a:gd name="connsiteX31" fmla="*/ 266864 w 561326"/>
                <a:gd name="connsiteY31" fmla="*/ 0 h 428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61326" h="428949">
                  <a:moveTo>
                    <a:pt x="266864" y="0"/>
                  </a:moveTo>
                  <a:cubicBezTo>
                    <a:pt x="295842" y="0"/>
                    <a:pt x="322076" y="11745"/>
                    <a:pt x="341065" y="30735"/>
                  </a:cubicBezTo>
                  <a:lnTo>
                    <a:pt x="343602" y="34498"/>
                  </a:lnTo>
                  <a:lnTo>
                    <a:pt x="361141" y="30957"/>
                  </a:lnTo>
                  <a:cubicBezTo>
                    <a:pt x="404607" y="30957"/>
                    <a:pt x="441901" y="57384"/>
                    <a:pt x="457831" y="95047"/>
                  </a:cubicBezTo>
                  <a:lnTo>
                    <a:pt x="461443" y="112940"/>
                  </a:lnTo>
                  <a:lnTo>
                    <a:pt x="497236" y="120166"/>
                  </a:lnTo>
                  <a:cubicBezTo>
                    <a:pt x="534899" y="136097"/>
                    <a:pt x="561326" y="173390"/>
                    <a:pt x="561326" y="216856"/>
                  </a:cubicBezTo>
                  <a:cubicBezTo>
                    <a:pt x="561326" y="245834"/>
                    <a:pt x="549581" y="272068"/>
                    <a:pt x="530591" y="291057"/>
                  </a:cubicBezTo>
                  <a:lnTo>
                    <a:pt x="525427" y="294539"/>
                  </a:lnTo>
                  <a:lnTo>
                    <a:pt x="525608" y="295438"/>
                  </a:lnTo>
                  <a:cubicBezTo>
                    <a:pt x="525608" y="353393"/>
                    <a:pt x="478627" y="400374"/>
                    <a:pt x="420672" y="400374"/>
                  </a:cubicBezTo>
                  <a:cubicBezTo>
                    <a:pt x="406183" y="400374"/>
                    <a:pt x="392380" y="397438"/>
                    <a:pt x="379826" y="392128"/>
                  </a:cubicBezTo>
                  <a:lnTo>
                    <a:pt x="347145" y="370094"/>
                  </a:lnTo>
                  <a:lnTo>
                    <a:pt x="328186" y="398214"/>
                  </a:lnTo>
                  <a:cubicBezTo>
                    <a:pt x="309197" y="417204"/>
                    <a:pt x="282963" y="428949"/>
                    <a:pt x="253985" y="428949"/>
                  </a:cubicBezTo>
                  <a:cubicBezTo>
                    <a:pt x="232252" y="428949"/>
                    <a:pt x="212062" y="422343"/>
                    <a:pt x="195314" y="411028"/>
                  </a:cubicBezTo>
                  <a:lnTo>
                    <a:pt x="165392" y="374692"/>
                  </a:lnTo>
                  <a:lnTo>
                    <a:pt x="141769" y="381966"/>
                  </a:lnTo>
                  <a:cubicBezTo>
                    <a:pt x="89742" y="388290"/>
                    <a:pt x="39834" y="366440"/>
                    <a:pt x="17528" y="322691"/>
                  </a:cubicBezTo>
                  <a:cubicBezTo>
                    <a:pt x="40425" y="331961"/>
                    <a:pt x="65683" y="335717"/>
                    <a:pt x="91226" y="334093"/>
                  </a:cubicBezTo>
                  <a:lnTo>
                    <a:pt x="119194" y="329375"/>
                  </a:lnTo>
                  <a:lnTo>
                    <a:pt x="83760" y="323190"/>
                  </a:lnTo>
                  <a:cubicBezTo>
                    <a:pt x="34538" y="305192"/>
                    <a:pt x="0" y="263058"/>
                    <a:pt x="0" y="213950"/>
                  </a:cubicBezTo>
                  <a:cubicBezTo>
                    <a:pt x="24281" y="241938"/>
                    <a:pt x="58932" y="261288"/>
                    <a:pt x="97502" y="269214"/>
                  </a:cubicBezTo>
                  <a:lnTo>
                    <a:pt x="121190" y="271613"/>
                  </a:lnTo>
                  <a:lnTo>
                    <a:pt x="107437" y="256477"/>
                  </a:lnTo>
                  <a:cubicBezTo>
                    <a:pt x="96123" y="239729"/>
                    <a:pt x="89516" y="219540"/>
                    <a:pt x="89516" y="197806"/>
                  </a:cubicBezTo>
                  <a:cubicBezTo>
                    <a:pt x="89516" y="154340"/>
                    <a:pt x="115943" y="117047"/>
                    <a:pt x="153606" y="101116"/>
                  </a:cubicBezTo>
                  <a:lnTo>
                    <a:pt x="163086" y="99203"/>
                  </a:lnTo>
                  <a:lnTo>
                    <a:pt x="170174" y="64090"/>
                  </a:lnTo>
                  <a:cubicBezTo>
                    <a:pt x="186104" y="26427"/>
                    <a:pt x="223398" y="0"/>
                    <a:pt x="266864" y="0"/>
                  </a:cubicBezTo>
                  <a:close/>
                </a:path>
              </a:pathLst>
            </a:cu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4" name="フリーフォーム: 図形 393">
              <a:extLst>
                <a:ext uri="{FF2B5EF4-FFF2-40B4-BE49-F238E27FC236}">
                  <a16:creationId xmlns:a16="http://schemas.microsoft.com/office/drawing/2014/main" id="{71B3ADF5-F8A5-2A26-BBC8-0B01A08ADD26}"/>
                </a:ext>
              </a:extLst>
            </p:cNvPr>
            <p:cNvSpPr/>
            <p:nvPr/>
          </p:nvSpPr>
          <p:spPr bwMode="auto">
            <a:xfrm>
              <a:off x="4031304" y="272556"/>
              <a:ext cx="124466" cy="62233"/>
            </a:xfrm>
            <a:custGeom>
              <a:avLst/>
              <a:gdLst>
                <a:gd name="connsiteX0" fmla="*/ 62233 w 124466"/>
                <a:gd name="connsiteY0" fmla="*/ 0 h 62233"/>
                <a:gd name="connsiteX1" fmla="*/ 124466 w 124466"/>
                <a:gd name="connsiteY1" fmla="*/ 62233 h 62233"/>
                <a:gd name="connsiteX2" fmla="*/ 93350 w 124466"/>
                <a:gd name="connsiteY2" fmla="*/ 62233 h 62233"/>
                <a:gd name="connsiteX3" fmla="*/ 62233 w 124466"/>
                <a:gd name="connsiteY3" fmla="*/ 31116 h 62233"/>
                <a:gd name="connsiteX4" fmla="*/ 31116 w 124466"/>
                <a:gd name="connsiteY4" fmla="*/ 62233 h 62233"/>
                <a:gd name="connsiteX5" fmla="*/ 0 w 124466"/>
                <a:gd name="connsiteY5" fmla="*/ 62233 h 62233"/>
                <a:gd name="connsiteX6" fmla="*/ 62233 w 124466"/>
                <a:gd name="connsiteY6" fmla="*/ 0 h 62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466" h="62233">
                  <a:moveTo>
                    <a:pt x="62233" y="0"/>
                  </a:moveTo>
                  <a:cubicBezTo>
                    <a:pt x="96603" y="0"/>
                    <a:pt x="124466" y="27863"/>
                    <a:pt x="124466" y="62233"/>
                  </a:cubicBezTo>
                  <a:lnTo>
                    <a:pt x="93350" y="62233"/>
                  </a:lnTo>
                  <a:cubicBezTo>
                    <a:pt x="93350" y="45048"/>
                    <a:pt x="79418" y="31116"/>
                    <a:pt x="62233" y="31116"/>
                  </a:cubicBezTo>
                  <a:cubicBezTo>
                    <a:pt x="45048" y="31116"/>
                    <a:pt x="31116" y="45048"/>
                    <a:pt x="31116" y="62233"/>
                  </a:cubicBezTo>
                  <a:lnTo>
                    <a:pt x="0" y="62233"/>
                  </a:lnTo>
                  <a:cubicBezTo>
                    <a:pt x="0" y="27863"/>
                    <a:pt x="27863" y="0"/>
                    <a:pt x="62233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5" name="月 394">
              <a:extLst>
                <a:ext uri="{FF2B5EF4-FFF2-40B4-BE49-F238E27FC236}">
                  <a16:creationId xmlns:a16="http://schemas.microsoft.com/office/drawing/2014/main" id="{94D052D5-7E9E-D8E7-BD5C-910D442399C9}"/>
                </a:ext>
              </a:extLst>
            </p:cNvPr>
            <p:cNvSpPr/>
            <p:nvPr/>
          </p:nvSpPr>
          <p:spPr bwMode="auto">
            <a:xfrm rot="10800000">
              <a:off x="4337363" y="36775"/>
              <a:ext cx="188691" cy="527801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6" name="月 395">
              <a:extLst>
                <a:ext uri="{FF2B5EF4-FFF2-40B4-BE49-F238E27FC236}">
                  <a16:creationId xmlns:a16="http://schemas.microsoft.com/office/drawing/2014/main" id="{860C7EC9-E39F-BA85-B6DD-719D857104F1}"/>
                </a:ext>
              </a:extLst>
            </p:cNvPr>
            <p:cNvSpPr/>
            <p:nvPr/>
          </p:nvSpPr>
          <p:spPr bwMode="auto">
            <a:xfrm rot="5400000">
              <a:off x="4070568" y="-178493"/>
              <a:ext cx="233877" cy="545233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7" name="月 396">
              <a:extLst>
                <a:ext uri="{FF2B5EF4-FFF2-40B4-BE49-F238E27FC236}">
                  <a16:creationId xmlns:a16="http://schemas.microsoft.com/office/drawing/2014/main" id="{8F0F9698-A795-DBF7-953F-51941A98F8C1}"/>
                </a:ext>
              </a:extLst>
            </p:cNvPr>
            <p:cNvSpPr/>
            <p:nvPr/>
          </p:nvSpPr>
          <p:spPr bwMode="auto">
            <a:xfrm rot="19800000">
              <a:off x="4228176" y="63215"/>
              <a:ext cx="138775" cy="309992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8" name="月 397">
              <a:extLst>
                <a:ext uri="{FF2B5EF4-FFF2-40B4-BE49-F238E27FC236}">
                  <a16:creationId xmlns:a16="http://schemas.microsoft.com/office/drawing/2014/main" id="{3151FCD2-620A-883A-78F8-01745D37FFAC}"/>
                </a:ext>
              </a:extLst>
            </p:cNvPr>
            <p:cNvSpPr/>
            <p:nvPr/>
          </p:nvSpPr>
          <p:spPr bwMode="auto">
            <a:xfrm rot="19800000">
              <a:off x="4275800" y="53691"/>
              <a:ext cx="138775" cy="309992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9" name="フリーフォーム: 図形 398">
              <a:extLst>
                <a:ext uri="{FF2B5EF4-FFF2-40B4-BE49-F238E27FC236}">
                  <a16:creationId xmlns:a16="http://schemas.microsoft.com/office/drawing/2014/main" id="{4A4270DA-8963-5181-8D10-FB8B6FE07E63}"/>
                </a:ext>
              </a:extLst>
            </p:cNvPr>
            <p:cNvSpPr/>
            <p:nvPr/>
          </p:nvSpPr>
          <p:spPr bwMode="auto">
            <a:xfrm rot="21325971" flipH="1">
              <a:off x="4270701" y="284425"/>
              <a:ext cx="108017" cy="147970"/>
            </a:xfrm>
            <a:custGeom>
              <a:avLst/>
              <a:gdLst>
                <a:gd name="connsiteX0" fmla="*/ 189263 w 255154"/>
                <a:gd name="connsiteY0" fmla="*/ 3657 h 360040"/>
                <a:gd name="connsiteX1" fmla="*/ 218831 w 255154"/>
                <a:gd name="connsiteY1" fmla="*/ 14147 h 360040"/>
                <a:gd name="connsiteX2" fmla="*/ 248860 w 255154"/>
                <a:gd name="connsiteY2" fmla="*/ 37286 h 360040"/>
                <a:gd name="connsiteX3" fmla="*/ 235115 w 255154"/>
                <a:gd name="connsiteY3" fmla="*/ 47877 h 360040"/>
                <a:gd name="connsiteX4" fmla="*/ 188979 w 255154"/>
                <a:gd name="connsiteY4" fmla="*/ 175170 h 360040"/>
                <a:gd name="connsiteX5" fmla="*/ 235115 w 255154"/>
                <a:gd name="connsiteY5" fmla="*/ 302464 h 360040"/>
                <a:gd name="connsiteX6" fmla="*/ 255154 w 255154"/>
                <a:gd name="connsiteY6" fmla="*/ 317905 h 360040"/>
                <a:gd name="connsiteX7" fmla="*/ 218831 w 255154"/>
                <a:gd name="connsiteY7" fmla="*/ 345893 h 360040"/>
                <a:gd name="connsiteX8" fmla="*/ 157518 w 255154"/>
                <a:gd name="connsiteY8" fmla="*/ 360040 h 360040"/>
                <a:gd name="connsiteX9" fmla="*/ 0 w 255154"/>
                <a:gd name="connsiteY9" fmla="*/ 180020 h 360040"/>
                <a:gd name="connsiteX10" fmla="*/ 157518 w 255154"/>
                <a:gd name="connsiteY10" fmla="*/ 0 h 360040"/>
                <a:gd name="connsiteX11" fmla="*/ 189263 w 255154"/>
                <a:gd name="connsiteY11" fmla="*/ 3657 h 360040"/>
                <a:gd name="connsiteX0" fmla="*/ 189263 w 255154"/>
                <a:gd name="connsiteY0" fmla="*/ 3657 h 360040"/>
                <a:gd name="connsiteX1" fmla="*/ 218831 w 255154"/>
                <a:gd name="connsiteY1" fmla="*/ 14147 h 360040"/>
                <a:gd name="connsiteX2" fmla="*/ 248860 w 255154"/>
                <a:gd name="connsiteY2" fmla="*/ 37286 h 360040"/>
                <a:gd name="connsiteX3" fmla="*/ 235115 w 255154"/>
                <a:gd name="connsiteY3" fmla="*/ 47877 h 360040"/>
                <a:gd name="connsiteX4" fmla="*/ 235115 w 255154"/>
                <a:gd name="connsiteY4" fmla="*/ 302464 h 360040"/>
                <a:gd name="connsiteX5" fmla="*/ 255154 w 255154"/>
                <a:gd name="connsiteY5" fmla="*/ 317905 h 360040"/>
                <a:gd name="connsiteX6" fmla="*/ 218831 w 255154"/>
                <a:gd name="connsiteY6" fmla="*/ 345893 h 360040"/>
                <a:gd name="connsiteX7" fmla="*/ 157518 w 255154"/>
                <a:gd name="connsiteY7" fmla="*/ 360040 h 360040"/>
                <a:gd name="connsiteX8" fmla="*/ 0 w 255154"/>
                <a:gd name="connsiteY8" fmla="*/ 180020 h 360040"/>
                <a:gd name="connsiteX9" fmla="*/ 157518 w 255154"/>
                <a:gd name="connsiteY9" fmla="*/ 0 h 360040"/>
                <a:gd name="connsiteX10" fmla="*/ 189263 w 255154"/>
                <a:gd name="connsiteY10" fmla="*/ 3657 h 360040"/>
                <a:gd name="connsiteX0" fmla="*/ 189263 w 255154"/>
                <a:gd name="connsiteY0" fmla="*/ 3657 h 360040"/>
                <a:gd name="connsiteX1" fmla="*/ 218831 w 255154"/>
                <a:gd name="connsiteY1" fmla="*/ 14147 h 360040"/>
                <a:gd name="connsiteX2" fmla="*/ 248860 w 255154"/>
                <a:gd name="connsiteY2" fmla="*/ 37286 h 360040"/>
                <a:gd name="connsiteX3" fmla="*/ 235115 w 255154"/>
                <a:gd name="connsiteY3" fmla="*/ 302464 h 360040"/>
                <a:gd name="connsiteX4" fmla="*/ 255154 w 255154"/>
                <a:gd name="connsiteY4" fmla="*/ 317905 h 360040"/>
                <a:gd name="connsiteX5" fmla="*/ 218831 w 255154"/>
                <a:gd name="connsiteY5" fmla="*/ 345893 h 360040"/>
                <a:gd name="connsiteX6" fmla="*/ 157518 w 255154"/>
                <a:gd name="connsiteY6" fmla="*/ 360040 h 360040"/>
                <a:gd name="connsiteX7" fmla="*/ 0 w 255154"/>
                <a:gd name="connsiteY7" fmla="*/ 180020 h 360040"/>
                <a:gd name="connsiteX8" fmla="*/ 157518 w 255154"/>
                <a:gd name="connsiteY8" fmla="*/ 0 h 360040"/>
                <a:gd name="connsiteX9" fmla="*/ 189263 w 255154"/>
                <a:gd name="connsiteY9" fmla="*/ 3657 h 360040"/>
                <a:gd name="connsiteX0" fmla="*/ 248860 w 340300"/>
                <a:gd name="connsiteY0" fmla="*/ 37286 h 360040"/>
                <a:gd name="connsiteX1" fmla="*/ 235115 w 340300"/>
                <a:gd name="connsiteY1" fmla="*/ 302464 h 360040"/>
                <a:gd name="connsiteX2" fmla="*/ 255154 w 340300"/>
                <a:gd name="connsiteY2" fmla="*/ 317905 h 360040"/>
                <a:gd name="connsiteX3" fmla="*/ 218831 w 340300"/>
                <a:gd name="connsiteY3" fmla="*/ 345893 h 360040"/>
                <a:gd name="connsiteX4" fmla="*/ 157518 w 340300"/>
                <a:gd name="connsiteY4" fmla="*/ 360040 h 360040"/>
                <a:gd name="connsiteX5" fmla="*/ 0 w 340300"/>
                <a:gd name="connsiteY5" fmla="*/ 180020 h 360040"/>
                <a:gd name="connsiteX6" fmla="*/ 157518 w 340300"/>
                <a:gd name="connsiteY6" fmla="*/ 0 h 360040"/>
                <a:gd name="connsiteX7" fmla="*/ 189263 w 340300"/>
                <a:gd name="connsiteY7" fmla="*/ 3657 h 360040"/>
                <a:gd name="connsiteX8" fmla="*/ 218831 w 340300"/>
                <a:gd name="connsiteY8" fmla="*/ 14147 h 360040"/>
                <a:gd name="connsiteX9" fmla="*/ 340300 w 340300"/>
                <a:gd name="connsiteY9" fmla="*/ 128726 h 360040"/>
                <a:gd name="connsiteX0" fmla="*/ 248860 w 476054"/>
                <a:gd name="connsiteY0" fmla="*/ 54372 h 377126"/>
                <a:gd name="connsiteX1" fmla="*/ 235115 w 476054"/>
                <a:gd name="connsiteY1" fmla="*/ 319550 h 377126"/>
                <a:gd name="connsiteX2" fmla="*/ 255154 w 476054"/>
                <a:gd name="connsiteY2" fmla="*/ 334991 h 377126"/>
                <a:gd name="connsiteX3" fmla="*/ 218831 w 476054"/>
                <a:gd name="connsiteY3" fmla="*/ 362979 h 377126"/>
                <a:gd name="connsiteX4" fmla="*/ 157518 w 476054"/>
                <a:gd name="connsiteY4" fmla="*/ 377126 h 377126"/>
                <a:gd name="connsiteX5" fmla="*/ 0 w 476054"/>
                <a:gd name="connsiteY5" fmla="*/ 197106 h 377126"/>
                <a:gd name="connsiteX6" fmla="*/ 157518 w 476054"/>
                <a:gd name="connsiteY6" fmla="*/ 17086 h 377126"/>
                <a:gd name="connsiteX7" fmla="*/ 189263 w 476054"/>
                <a:gd name="connsiteY7" fmla="*/ 20743 h 377126"/>
                <a:gd name="connsiteX8" fmla="*/ 475560 w 476054"/>
                <a:gd name="connsiteY8" fmla="*/ 283695 h 377126"/>
                <a:gd name="connsiteX9" fmla="*/ 340300 w 476054"/>
                <a:gd name="connsiteY9" fmla="*/ 145812 h 377126"/>
                <a:gd name="connsiteX0" fmla="*/ 248860 w 340300"/>
                <a:gd name="connsiteY0" fmla="*/ 44215 h 366969"/>
                <a:gd name="connsiteX1" fmla="*/ 235115 w 340300"/>
                <a:gd name="connsiteY1" fmla="*/ 309393 h 366969"/>
                <a:gd name="connsiteX2" fmla="*/ 255154 w 340300"/>
                <a:gd name="connsiteY2" fmla="*/ 324834 h 366969"/>
                <a:gd name="connsiteX3" fmla="*/ 218831 w 340300"/>
                <a:gd name="connsiteY3" fmla="*/ 352822 h 366969"/>
                <a:gd name="connsiteX4" fmla="*/ 157518 w 340300"/>
                <a:gd name="connsiteY4" fmla="*/ 366969 h 366969"/>
                <a:gd name="connsiteX5" fmla="*/ 0 w 340300"/>
                <a:gd name="connsiteY5" fmla="*/ 186949 h 366969"/>
                <a:gd name="connsiteX6" fmla="*/ 157518 w 340300"/>
                <a:gd name="connsiteY6" fmla="*/ 6929 h 366969"/>
                <a:gd name="connsiteX7" fmla="*/ 189263 w 340300"/>
                <a:gd name="connsiteY7" fmla="*/ 10586 h 366969"/>
                <a:gd name="connsiteX8" fmla="*/ 340300 w 340300"/>
                <a:gd name="connsiteY8" fmla="*/ 135655 h 366969"/>
                <a:gd name="connsiteX0" fmla="*/ 235115 w 340300"/>
                <a:gd name="connsiteY0" fmla="*/ 309393 h 366969"/>
                <a:gd name="connsiteX1" fmla="*/ 255154 w 340300"/>
                <a:gd name="connsiteY1" fmla="*/ 324834 h 366969"/>
                <a:gd name="connsiteX2" fmla="*/ 218831 w 340300"/>
                <a:gd name="connsiteY2" fmla="*/ 352822 h 366969"/>
                <a:gd name="connsiteX3" fmla="*/ 157518 w 340300"/>
                <a:gd name="connsiteY3" fmla="*/ 366969 h 366969"/>
                <a:gd name="connsiteX4" fmla="*/ 0 w 340300"/>
                <a:gd name="connsiteY4" fmla="*/ 186949 h 366969"/>
                <a:gd name="connsiteX5" fmla="*/ 157518 w 340300"/>
                <a:gd name="connsiteY5" fmla="*/ 6929 h 366969"/>
                <a:gd name="connsiteX6" fmla="*/ 189263 w 340300"/>
                <a:gd name="connsiteY6" fmla="*/ 10586 h 366969"/>
                <a:gd name="connsiteX7" fmla="*/ 340300 w 340300"/>
                <a:gd name="connsiteY7" fmla="*/ 135655 h 366969"/>
                <a:gd name="connsiteX0" fmla="*/ 235115 w 255154"/>
                <a:gd name="connsiteY0" fmla="*/ 309393 h 366969"/>
                <a:gd name="connsiteX1" fmla="*/ 255154 w 255154"/>
                <a:gd name="connsiteY1" fmla="*/ 324834 h 366969"/>
                <a:gd name="connsiteX2" fmla="*/ 218831 w 255154"/>
                <a:gd name="connsiteY2" fmla="*/ 352822 h 366969"/>
                <a:gd name="connsiteX3" fmla="*/ 157518 w 255154"/>
                <a:gd name="connsiteY3" fmla="*/ 366969 h 366969"/>
                <a:gd name="connsiteX4" fmla="*/ 0 w 255154"/>
                <a:gd name="connsiteY4" fmla="*/ 186949 h 366969"/>
                <a:gd name="connsiteX5" fmla="*/ 157518 w 255154"/>
                <a:gd name="connsiteY5" fmla="*/ 6929 h 366969"/>
                <a:gd name="connsiteX6" fmla="*/ 189263 w 255154"/>
                <a:gd name="connsiteY6" fmla="*/ 10586 h 366969"/>
                <a:gd name="connsiteX0" fmla="*/ 255154 w 255154"/>
                <a:gd name="connsiteY0" fmla="*/ 324834 h 366969"/>
                <a:gd name="connsiteX1" fmla="*/ 218831 w 255154"/>
                <a:gd name="connsiteY1" fmla="*/ 352822 h 366969"/>
                <a:gd name="connsiteX2" fmla="*/ 157518 w 255154"/>
                <a:gd name="connsiteY2" fmla="*/ 366969 h 366969"/>
                <a:gd name="connsiteX3" fmla="*/ 0 w 255154"/>
                <a:gd name="connsiteY3" fmla="*/ 186949 h 366969"/>
                <a:gd name="connsiteX4" fmla="*/ 157518 w 255154"/>
                <a:gd name="connsiteY4" fmla="*/ 6929 h 366969"/>
                <a:gd name="connsiteX5" fmla="*/ 189263 w 255154"/>
                <a:gd name="connsiteY5" fmla="*/ 10586 h 366969"/>
                <a:gd name="connsiteX0" fmla="*/ 255154 w 255154"/>
                <a:gd name="connsiteY0" fmla="*/ 317905 h 360040"/>
                <a:gd name="connsiteX1" fmla="*/ 218831 w 255154"/>
                <a:gd name="connsiteY1" fmla="*/ 345893 h 360040"/>
                <a:gd name="connsiteX2" fmla="*/ 157518 w 255154"/>
                <a:gd name="connsiteY2" fmla="*/ 360040 h 360040"/>
                <a:gd name="connsiteX3" fmla="*/ 0 w 255154"/>
                <a:gd name="connsiteY3" fmla="*/ 180020 h 360040"/>
                <a:gd name="connsiteX4" fmla="*/ 157518 w 255154"/>
                <a:gd name="connsiteY4" fmla="*/ 0 h 360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154" h="360040">
                  <a:moveTo>
                    <a:pt x="255154" y="317905"/>
                  </a:moveTo>
                  <a:lnTo>
                    <a:pt x="218831" y="345893"/>
                  </a:lnTo>
                  <a:cubicBezTo>
                    <a:pt x="199986" y="355003"/>
                    <a:pt x="179267" y="360040"/>
                    <a:pt x="157518" y="360040"/>
                  </a:cubicBezTo>
                  <a:cubicBezTo>
                    <a:pt x="70523" y="360040"/>
                    <a:pt x="0" y="279442"/>
                    <a:pt x="0" y="180020"/>
                  </a:cubicBezTo>
                  <a:cubicBezTo>
                    <a:pt x="0" y="80598"/>
                    <a:pt x="70523" y="0"/>
                    <a:pt x="157518" y="0"/>
                  </a:cubicBezTo>
                </a:path>
              </a:pathLst>
            </a:custGeom>
            <a:solidFill>
              <a:srgbClr val="FFCCCC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0" name="月 399">
              <a:extLst>
                <a:ext uri="{FF2B5EF4-FFF2-40B4-BE49-F238E27FC236}">
                  <a16:creationId xmlns:a16="http://schemas.microsoft.com/office/drawing/2014/main" id="{41C6616F-6BE9-BAC1-93B1-87F81E885BF7}"/>
                </a:ext>
              </a:extLst>
            </p:cNvPr>
            <p:cNvSpPr/>
            <p:nvPr/>
          </p:nvSpPr>
          <p:spPr bwMode="auto">
            <a:xfrm rot="10800000">
              <a:off x="4250877" y="199055"/>
              <a:ext cx="71075" cy="206164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256634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フリーフォーム: 図形 107">
            <a:extLst>
              <a:ext uri="{FF2B5EF4-FFF2-40B4-BE49-F238E27FC236}">
                <a16:creationId xmlns:a16="http://schemas.microsoft.com/office/drawing/2014/main" id="{2AC8A255-C635-04F3-155F-9D99BEB1259E}"/>
              </a:ext>
            </a:extLst>
          </p:cNvPr>
          <p:cNvSpPr/>
          <p:nvPr/>
        </p:nvSpPr>
        <p:spPr>
          <a:xfrm>
            <a:off x="272480" y="241026"/>
            <a:ext cx="9361040" cy="4539545"/>
          </a:xfrm>
          <a:custGeom>
            <a:avLst/>
            <a:gdLst>
              <a:gd name="connsiteX0" fmla="*/ 416271 w 9361040"/>
              <a:gd name="connsiteY0" fmla="*/ 0 h 4539545"/>
              <a:gd name="connsiteX1" fmla="*/ 8944769 w 9361040"/>
              <a:gd name="connsiteY1" fmla="*/ 0 h 4539545"/>
              <a:gd name="connsiteX2" fmla="*/ 9361040 w 9361040"/>
              <a:gd name="connsiteY2" fmla="*/ 416271 h 4539545"/>
              <a:gd name="connsiteX3" fmla="*/ 9361040 w 9361040"/>
              <a:gd name="connsiteY3" fmla="*/ 3452781 h 4539545"/>
              <a:gd name="connsiteX4" fmla="*/ 8944769 w 9361040"/>
              <a:gd name="connsiteY4" fmla="*/ 3869052 h 4539545"/>
              <a:gd name="connsiteX5" fmla="*/ 6729118 w 9361040"/>
              <a:gd name="connsiteY5" fmla="*/ 3869052 h 4539545"/>
              <a:gd name="connsiteX6" fmla="*/ 6819200 w 9361040"/>
              <a:gd name="connsiteY6" fmla="*/ 4116955 h 4539545"/>
              <a:gd name="connsiteX7" fmla="*/ 7171884 w 9361040"/>
              <a:gd name="connsiteY7" fmla="*/ 4539545 h 4539545"/>
              <a:gd name="connsiteX8" fmla="*/ 7171883 w 9361040"/>
              <a:gd name="connsiteY8" fmla="*/ 4539545 h 4539545"/>
              <a:gd name="connsiteX9" fmla="*/ 6288900 w 9361040"/>
              <a:gd name="connsiteY9" fmla="*/ 3954265 h 4539545"/>
              <a:gd name="connsiteX10" fmla="*/ 6262449 w 9361040"/>
              <a:gd name="connsiteY10" fmla="*/ 3869052 h 4539545"/>
              <a:gd name="connsiteX11" fmla="*/ 416271 w 9361040"/>
              <a:gd name="connsiteY11" fmla="*/ 3869052 h 4539545"/>
              <a:gd name="connsiteX12" fmla="*/ 0 w 9361040"/>
              <a:gd name="connsiteY12" fmla="*/ 3452781 h 4539545"/>
              <a:gd name="connsiteX13" fmla="*/ 0 w 9361040"/>
              <a:gd name="connsiteY13" fmla="*/ 416271 h 4539545"/>
              <a:gd name="connsiteX14" fmla="*/ 416271 w 9361040"/>
              <a:gd name="connsiteY14" fmla="*/ 0 h 4539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361040" h="4539545">
                <a:moveTo>
                  <a:pt x="416271" y="0"/>
                </a:moveTo>
                <a:lnTo>
                  <a:pt x="8944769" y="0"/>
                </a:lnTo>
                <a:cubicBezTo>
                  <a:pt x="9174669" y="0"/>
                  <a:pt x="9361040" y="186371"/>
                  <a:pt x="9361040" y="416271"/>
                </a:cubicBezTo>
                <a:lnTo>
                  <a:pt x="9361040" y="3452781"/>
                </a:lnTo>
                <a:cubicBezTo>
                  <a:pt x="9361040" y="3682681"/>
                  <a:pt x="9174669" y="3869052"/>
                  <a:pt x="8944769" y="3869052"/>
                </a:cubicBezTo>
                <a:lnTo>
                  <a:pt x="6729118" y="3869052"/>
                </a:lnTo>
                <a:lnTo>
                  <a:pt x="6819200" y="4116955"/>
                </a:lnTo>
                <a:cubicBezTo>
                  <a:pt x="6901283" y="4281121"/>
                  <a:pt x="7021070" y="4426434"/>
                  <a:pt x="7171884" y="4539545"/>
                </a:cubicBezTo>
                <a:lnTo>
                  <a:pt x="7171883" y="4539545"/>
                </a:lnTo>
                <a:cubicBezTo>
                  <a:pt x="6774946" y="4539545"/>
                  <a:pt x="6434377" y="4298210"/>
                  <a:pt x="6288900" y="3954265"/>
                </a:cubicBezTo>
                <a:lnTo>
                  <a:pt x="6262449" y="3869052"/>
                </a:lnTo>
                <a:lnTo>
                  <a:pt x="416271" y="3869052"/>
                </a:lnTo>
                <a:cubicBezTo>
                  <a:pt x="186371" y="3869052"/>
                  <a:pt x="0" y="3682681"/>
                  <a:pt x="0" y="3452781"/>
                </a:cubicBezTo>
                <a:lnTo>
                  <a:pt x="0" y="416271"/>
                </a:lnTo>
                <a:cubicBezTo>
                  <a:pt x="0" y="186371"/>
                  <a:pt x="186371" y="0"/>
                  <a:pt x="416271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9E52AD0-FA53-9A15-DE16-5EC72104B9D4}"/>
              </a:ext>
            </a:extLst>
          </p:cNvPr>
          <p:cNvSpPr txBox="1"/>
          <p:nvPr/>
        </p:nvSpPr>
        <p:spPr>
          <a:xfrm>
            <a:off x="659810" y="660779"/>
            <a:ext cx="8586380" cy="294389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当店は車やバイク・自転車等を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運転される方への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酒類の提供は致しません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69F3AFD-6B8B-85D4-2A95-45128039B23D}"/>
              </a:ext>
            </a:extLst>
          </p:cNvPr>
          <p:cNvSpPr txBox="1"/>
          <p:nvPr/>
        </p:nvSpPr>
        <p:spPr>
          <a:xfrm>
            <a:off x="394821" y="4374104"/>
            <a:ext cx="6980091" cy="221895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また未成年者と思われる方へは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写真付き身分証の確認をさせて頂きます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強引に提供を強要された場合は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警察に通報し以降は出入禁止とさせて頂きます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DF1BE753-68F9-3301-9877-BFCCF25988DB}"/>
              </a:ext>
            </a:extLst>
          </p:cNvPr>
          <p:cNvGrpSpPr/>
          <p:nvPr/>
        </p:nvGrpSpPr>
        <p:grpSpPr>
          <a:xfrm>
            <a:off x="7653300" y="4014065"/>
            <a:ext cx="1571833" cy="2578996"/>
            <a:chOff x="6934803" y="4181716"/>
            <a:chExt cx="1054351" cy="1729934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6EB342C2-305A-A279-5C25-4D119A0C2EA1}"/>
                </a:ext>
              </a:extLst>
            </p:cNvPr>
            <p:cNvGrpSpPr/>
            <p:nvPr/>
          </p:nvGrpSpPr>
          <p:grpSpPr>
            <a:xfrm>
              <a:off x="7184273" y="5319211"/>
              <a:ext cx="554790" cy="414816"/>
              <a:chOff x="7268311" y="5319211"/>
              <a:chExt cx="386714" cy="414816"/>
            </a:xfrm>
          </p:grpSpPr>
          <p:sp>
            <p:nvSpPr>
              <p:cNvPr id="65" name="フリーフォーム 295">
                <a:extLst>
                  <a:ext uri="{FF2B5EF4-FFF2-40B4-BE49-F238E27FC236}">
                    <a16:creationId xmlns:a16="http://schemas.microsoft.com/office/drawing/2014/main" id="{CE282F66-F70F-04A2-7773-441EFD2A5AA8}"/>
                  </a:ext>
                </a:extLst>
              </p:cNvPr>
              <p:cNvSpPr/>
              <p:nvPr/>
            </p:nvSpPr>
            <p:spPr bwMode="auto">
              <a:xfrm>
                <a:off x="7268311" y="5319211"/>
                <a:ext cx="193358" cy="414816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00206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 296">
                <a:extLst>
                  <a:ext uri="{FF2B5EF4-FFF2-40B4-BE49-F238E27FC236}">
                    <a16:creationId xmlns:a16="http://schemas.microsoft.com/office/drawing/2014/main" id="{93200783-D4B8-81BB-A097-7B89A2C1DF9E}"/>
                  </a:ext>
                </a:extLst>
              </p:cNvPr>
              <p:cNvSpPr/>
              <p:nvPr/>
            </p:nvSpPr>
            <p:spPr bwMode="auto">
              <a:xfrm flipH="1">
                <a:off x="7461667" y="5319211"/>
                <a:ext cx="193358" cy="414816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00206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FD911D6D-2387-D58C-A28F-648A2502B9B3}"/>
                </a:ext>
              </a:extLst>
            </p:cNvPr>
            <p:cNvGrpSpPr/>
            <p:nvPr/>
          </p:nvGrpSpPr>
          <p:grpSpPr>
            <a:xfrm>
              <a:off x="6934803" y="4181716"/>
              <a:ext cx="1054351" cy="1729934"/>
              <a:chOff x="3747103" y="1593849"/>
              <a:chExt cx="1054351" cy="1729934"/>
            </a:xfrm>
          </p:grpSpPr>
          <p:sp>
            <p:nvSpPr>
              <p:cNvPr id="6" name="楕円 5">
                <a:extLst>
                  <a:ext uri="{FF2B5EF4-FFF2-40B4-BE49-F238E27FC236}">
                    <a16:creationId xmlns:a16="http://schemas.microsoft.com/office/drawing/2014/main" id="{62A114EA-9E38-FED6-92B7-3D5312A37827}"/>
                  </a:ext>
                </a:extLst>
              </p:cNvPr>
              <p:cNvSpPr/>
              <p:nvPr/>
            </p:nvSpPr>
            <p:spPr bwMode="auto">
              <a:xfrm>
                <a:off x="3837761" y="1838325"/>
                <a:ext cx="865730" cy="74478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413AFB70-1933-108D-EF49-816ACCB88EB9}"/>
                  </a:ext>
                </a:extLst>
              </p:cNvPr>
              <p:cNvGrpSpPr/>
              <p:nvPr/>
            </p:nvGrpSpPr>
            <p:grpSpPr>
              <a:xfrm>
                <a:off x="3747103" y="1655582"/>
                <a:ext cx="1054351" cy="1668201"/>
                <a:chOff x="1441395" y="341287"/>
                <a:chExt cx="1304653" cy="2064230"/>
              </a:xfrm>
            </p:grpSpPr>
            <p:sp>
              <p:nvSpPr>
                <p:cNvPr id="12" name="涙形 64">
                  <a:extLst>
                    <a:ext uri="{FF2B5EF4-FFF2-40B4-BE49-F238E27FC236}">
                      <a16:creationId xmlns:a16="http://schemas.microsoft.com/office/drawing/2014/main" id="{0DEABA58-6152-0785-ABAA-61DC14F81D79}"/>
                    </a:ext>
                  </a:extLst>
                </p:cNvPr>
                <p:cNvSpPr/>
                <p:nvPr/>
              </p:nvSpPr>
              <p:spPr bwMode="auto">
                <a:xfrm>
                  <a:off x="1758135" y="2187669"/>
                  <a:ext cx="335202" cy="217848"/>
                </a:xfrm>
                <a:custGeom>
                  <a:avLst/>
                  <a:gdLst>
                    <a:gd name="connsiteX0" fmla="*/ 0 w 226410"/>
                    <a:gd name="connsiteY0" fmla="*/ 101647 h 203294"/>
                    <a:gd name="connsiteX1" fmla="*/ 113205 w 226410"/>
                    <a:gd name="connsiteY1" fmla="*/ 0 h 203294"/>
                    <a:gd name="connsiteX2" fmla="*/ 226410 w 226410"/>
                    <a:gd name="connsiteY2" fmla="*/ 0 h 203294"/>
                    <a:gd name="connsiteX3" fmla="*/ 226410 w 226410"/>
                    <a:gd name="connsiteY3" fmla="*/ 101647 h 203294"/>
                    <a:gd name="connsiteX4" fmla="*/ 113205 w 226410"/>
                    <a:gd name="connsiteY4" fmla="*/ 203294 h 203294"/>
                    <a:gd name="connsiteX5" fmla="*/ 0 w 226410"/>
                    <a:gd name="connsiteY5" fmla="*/ 101647 h 203294"/>
                    <a:gd name="connsiteX0" fmla="*/ 0 w 226410"/>
                    <a:gd name="connsiteY0" fmla="*/ 101647 h 203294"/>
                    <a:gd name="connsiteX1" fmla="*/ 113205 w 226410"/>
                    <a:gd name="connsiteY1" fmla="*/ 0 h 203294"/>
                    <a:gd name="connsiteX2" fmla="*/ 226410 w 226410"/>
                    <a:gd name="connsiteY2" fmla="*/ 0 h 203294"/>
                    <a:gd name="connsiteX3" fmla="*/ 226410 w 226410"/>
                    <a:gd name="connsiteY3" fmla="*/ 101647 h 203294"/>
                    <a:gd name="connsiteX4" fmla="*/ 113205 w 226410"/>
                    <a:gd name="connsiteY4" fmla="*/ 203294 h 203294"/>
                    <a:gd name="connsiteX5" fmla="*/ 0 w 226410"/>
                    <a:gd name="connsiteY5" fmla="*/ 101647 h 203294"/>
                    <a:gd name="connsiteX0" fmla="*/ 0 w 226410"/>
                    <a:gd name="connsiteY0" fmla="*/ 101647 h 147144"/>
                    <a:gd name="connsiteX1" fmla="*/ 113205 w 226410"/>
                    <a:gd name="connsiteY1" fmla="*/ 0 h 147144"/>
                    <a:gd name="connsiteX2" fmla="*/ 226410 w 226410"/>
                    <a:gd name="connsiteY2" fmla="*/ 0 h 147144"/>
                    <a:gd name="connsiteX3" fmla="*/ 226410 w 226410"/>
                    <a:gd name="connsiteY3" fmla="*/ 101647 h 147144"/>
                    <a:gd name="connsiteX4" fmla="*/ 117015 w 226410"/>
                    <a:gd name="connsiteY4" fmla="*/ 146144 h 147144"/>
                    <a:gd name="connsiteX5" fmla="*/ 0 w 226410"/>
                    <a:gd name="connsiteY5" fmla="*/ 101647 h 147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410" h="147144">
                      <a:moveTo>
                        <a:pt x="0" y="101647"/>
                      </a:moveTo>
                      <a:cubicBezTo>
                        <a:pt x="0" y="45509"/>
                        <a:pt x="50684" y="0"/>
                        <a:pt x="113205" y="0"/>
                      </a:cubicBezTo>
                      <a:lnTo>
                        <a:pt x="226410" y="0"/>
                      </a:lnTo>
                      <a:lnTo>
                        <a:pt x="226410" y="101647"/>
                      </a:lnTo>
                      <a:cubicBezTo>
                        <a:pt x="226410" y="157785"/>
                        <a:pt x="179536" y="146144"/>
                        <a:pt x="117015" y="146144"/>
                      </a:cubicBezTo>
                      <a:cubicBezTo>
                        <a:pt x="54494" y="146144"/>
                        <a:pt x="0" y="157785"/>
                        <a:pt x="0" y="101647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" name="片側の 2 つの角を丸めた四角形 298">
                  <a:extLst>
                    <a:ext uri="{FF2B5EF4-FFF2-40B4-BE49-F238E27FC236}">
                      <a16:creationId xmlns:a16="http://schemas.microsoft.com/office/drawing/2014/main" id="{9F03DFAF-AA18-5DB7-7123-564040B7567B}"/>
                    </a:ext>
                  </a:extLst>
                </p:cNvPr>
                <p:cNvSpPr/>
                <p:nvPr/>
              </p:nvSpPr>
              <p:spPr bwMode="auto">
                <a:xfrm>
                  <a:off x="1726870" y="977141"/>
                  <a:ext cx="732934" cy="68042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涙形 64">
                  <a:extLst>
                    <a:ext uri="{FF2B5EF4-FFF2-40B4-BE49-F238E27FC236}">
                      <a16:creationId xmlns:a16="http://schemas.microsoft.com/office/drawing/2014/main" id="{F4535C6C-95D0-7B39-C952-427DBC1DA8FA}"/>
                    </a:ext>
                  </a:extLst>
                </p:cNvPr>
                <p:cNvSpPr/>
                <p:nvPr/>
              </p:nvSpPr>
              <p:spPr bwMode="auto">
                <a:xfrm flipH="1">
                  <a:off x="2093337" y="2187669"/>
                  <a:ext cx="335202" cy="217848"/>
                </a:xfrm>
                <a:custGeom>
                  <a:avLst/>
                  <a:gdLst>
                    <a:gd name="connsiteX0" fmla="*/ 0 w 226410"/>
                    <a:gd name="connsiteY0" fmla="*/ 101647 h 203294"/>
                    <a:gd name="connsiteX1" fmla="*/ 113205 w 226410"/>
                    <a:gd name="connsiteY1" fmla="*/ 0 h 203294"/>
                    <a:gd name="connsiteX2" fmla="*/ 226410 w 226410"/>
                    <a:gd name="connsiteY2" fmla="*/ 0 h 203294"/>
                    <a:gd name="connsiteX3" fmla="*/ 226410 w 226410"/>
                    <a:gd name="connsiteY3" fmla="*/ 101647 h 203294"/>
                    <a:gd name="connsiteX4" fmla="*/ 113205 w 226410"/>
                    <a:gd name="connsiteY4" fmla="*/ 203294 h 203294"/>
                    <a:gd name="connsiteX5" fmla="*/ 0 w 226410"/>
                    <a:gd name="connsiteY5" fmla="*/ 101647 h 203294"/>
                    <a:gd name="connsiteX0" fmla="*/ 0 w 226410"/>
                    <a:gd name="connsiteY0" fmla="*/ 101647 h 203294"/>
                    <a:gd name="connsiteX1" fmla="*/ 113205 w 226410"/>
                    <a:gd name="connsiteY1" fmla="*/ 0 h 203294"/>
                    <a:gd name="connsiteX2" fmla="*/ 226410 w 226410"/>
                    <a:gd name="connsiteY2" fmla="*/ 0 h 203294"/>
                    <a:gd name="connsiteX3" fmla="*/ 226410 w 226410"/>
                    <a:gd name="connsiteY3" fmla="*/ 101647 h 203294"/>
                    <a:gd name="connsiteX4" fmla="*/ 113205 w 226410"/>
                    <a:gd name="connsiteY4" fmla="*/ 203294 h 203294"/>
                    <a:gd name="connsiteX5" fmla="*/ 0 w 226410"/>
                    <a:gd name="connsiteY5" fmla="*/ 101647 h 203294"/>
                    <a:gd name="connsiteX0" fmla="*/ 0 w 226410"/>
                    <a:gd name="connsiteY0" fmla="*/ 101647 h 147144"/>
                    <a:gd name="connsiteX1" fmla="*/ 113205 w 226410"/>
                    <a:gd name="connsiteY1" fmla="*/ 0 h 147144"/>
                    <a:gd name="connsiteX2" fmla="*/ 226410 w 226410"/>
                    <a:gd name="connsiteY2" fmla="*/ 0 h 147144"/>
                    <a:gd name="connsiteX3" fmla="*/ 226410 w 226410"/>
                    <a:gd name="connsiteY3" fmla="*/ 101647 h 147144"/>
                    <a:gd name="connsiteX4" fmla="*/ 117015 w 226410"/>
                    <a:gd name="connsiteY4" fmla="*/ 146144 h 147144"/>
                    <a:gd name="connsiteX5" fmla="*/ 0 w 226410"/>
                    <a:gd name="connsiteY5" fmla="*/ 101647 h 147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410" h="147144">
                      <a:moveTo>
                        <a:pt x="0" y="101647"/>
                      </a:moveTo>
                      <a:cubicBezTo>
                        <a:pt x="0" y="45509"/>
                        <a:pt x="50684" y="0"/>
                        <a:pt x="113205" y="0"/>
                      </a:cubicBezTo>
                      <a:lnTo>
                        <a:pt x="226410" y="0"/>
                      </a:lnTo>
                      <a:lnTo>
                        <a:pt x="226410" y="101647"/>
                      </a:lnTo>
                      <a:cubicBezTo>
                        <a:pt x="226410" y="157785"/>
                        <a:pt x="179536" y="146144"/>
                        <a:pt x="117015" y="146144"/>
                      </a:cubicBezTo>
                      <a:cubicBezTo>
                        <a:pt x="54494" y="146144"/>
                        <a:pt x="0" y="157785"/>
                        <a:pt x="0" y="101647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片側の 2 つの角を丸めた四角形 300">
                  <a:extLst>
                    <a:ext uri="{FF2B5EF4-FFF2-40B4-BE49-F238E27FC236}">
                      <a16:creationId xmlns:a16="http://schemas.microsoft.com/office/drawing/2014/main" id="{23384975-9ACC-84A1-AC2E-6E38A2751492}"/>
                    </a:ext>
                  </a:extLst>
                </p:cNvPr>
                <p:cNvSpPr/>
                <p:nvPr/>
              </p:nvSpPr>
              <p:spPr bwMode="auto">
                <a:xfrm>
                  <a:off x="1792135" y="1659216"/>
                  <a:ext cx="599673" cy="417746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" name="円/楕円 304">
                  <a:extLst>
                    <a:ext uri="{FF2B5EF4-FFF2-40B4-BE49-F238E27FC236}">
                      <a16:creationId xmlns:a16="http://schemas.microsoft.com/office/drawing/2014/main" id="{4F4C59DE-D28A-911A-70CE-D2F59C9AA0F6}"/>
                    </a:ext>
                  </a:extLst>
                </p:cNvPr>
                <p:cNvSpPr/>
                <p:nvPr/>
              </p:nvSpPr>
              <p:spPr bwMode="auto">
                <a:xfrm>
                  <a:off x="1817592" y="2245807"/>
                  <a:ext cx="67687" cy="67687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円/楕円 305">
                  <a:extLst>
                    <a:ext uri="{FF2B5EF4-FFF2-40B4-BE49-F238E27FC236}">
                      <a16:creationId xmlns:a16="http://schemas.microsoft.com/office/drawing/2014/main" id="{0859F865-8B96-D528-1AEC-75D283CC4F0A}"/>
                    </a:ext>
                  </a:extLst>
                </p:cNvPr>
                <p:cNvSpPr/>
                <p:nvPr/>
              </p:nvSpPr>
              <p:spPr bwMode="auto">
                <a:xfrm>
                  <a:off x="2302696" y="2245807"/>
                  <a:ext cx="67687" cy="67687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角丸四角形 559">
                  <a:extLst>
                    <a:ext uri="{FF2B5EF4-FFF2-40B4-BE49-F238E27FC236}">
                      <a16:creationId xmlns:a16="http://schemas.microsoft.com/office/drawing/2014/main" id="{8E26C7B8-90C0-AA30-C854-B95EE238E0C3}"/>
                    </a:ext>
                  </a:extLst>
                </p:cNvPr>
                <p:cNvSpPr/>
                <p:nvPr/>
              </p:nvSpPr>
              <p:spPr bwMode="auto">
                <a:xfrm rot="10085881">
                  <a:off x="1940476" y="1554681"/>
                  <a:ext cx="316498" cy="331153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" name="台形 441">
                  <a:extLst>
                    <a:ext uri="{FF2B5EF4-FFF2-40B4-BE49-F238E27FC236}">
                      <a16:creationId xmlns:a16="http://schemas.microsoft.com/office/drawing/2014/main" id="{F4160199-2F1F-52F8-65A2-4A0DC50143AA}"/>
                    </a:ext>
                  </a:extLst>
                </p:cNvPr>
                <p:cNvSpPr/>
                <p:nvPr/>
              </p:nvSpPr>
              <p:spPr bwMode="auto">
                <a:xfrm rot="9000000">
                  <a:off x="1800976" y="1266783"/>
                  <a:ext cx="270037" cy="347190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9542" h="350865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09542" y="350865"/>
                      </a:lnTo>
                    </a:path>
                  </a:pathLst>
                </a:custGeom>
                <a:solidFill>
                  <a:srgbClr val="00206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角丸四角形 559">
                  <a:extLst>
                    <a:ext uri="{FF2B5EF4-FFF2-40B4-BE49-F238E27FC236}">
                      <a16:creationId xmlns:a16="http://schemas.microsoft.com/office/drawing/2014/main" id="{4A44082A-1DEA-C145-6483-4DA073EED883}"/>
                    </a:ext>
                  </a:extLst>
                </p:cNvPr>
                <p:cNvSpPr/>
                <p:nvPr/>
              </p:nvSpPr>
              <p:spPr bwMode="auto">
                <a:xfrm rot="11514119" flipH="1">
                  <a:off x="1937552" y="1554681"/>
                  <a:ext cx="316498" cy="331153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" name="台形 441">
                  <a:extLst>
                    <a:ext uri="{FF2B5EF4-FFF2-40B4-BE49-F238E27FC236}">
                      <a16:creationId xmlns:a16="http://schemas.microsoft.com/office/drawing/2014/main" id="{2952B4F2-62AD-CF26-5E7D-FF4F83F0A354}"/>
                    </a:ext>
                  </a:extLst>
                </p:cNvPr>
                <p:cNvSpPr/>
                <p:nvPr/>
              </p:nvSpPr>
              <p:spPr bwMode="auto">
                <a:xfrm rot="12600000" flipH="1">
                  <a:off x="2123513" y="1266783"/>
                  <a:ext cx="270037" cy="347190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9542" h="350865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09542" y="350865"/>
                      </a:lnTo>
                    </a:path>
                  </a:pathLst>
                </a:custGeom>
                <a:solidFill>
                  <a:srgbClr val="00206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3" name="グループ化 22">
                  <a:extLst>
                    <a:ext uri="{FF2B5EF4-FFF2-40B4-BE49-F238E27FC236}">
                      <a16:creationId xmlns:a16="http://schemas.microsoft.com/office/drawing/2014/main" id="{0444A068-779F-26ED-4B7D-90555A2E3156}"/>
                    </a:ext>
                  </a:extLst>
                </p:cNvPr>
                <p:cNvGrpSpPr/>
                <p:nvPr/>
              </p:nvGrpSpPr>
              <p:grpSpPr>
                <a:xfrm flipH="1">
                  <a:off x="2411941" y="749732"/>
                  <a:ext cx="334107" cy="343848"/>
                  <a:chOff x="8472560" y="1251585"/>
                  <a:chExt cx="225670" cy="232250"/>
                </a:xfrm>
              </p:grpSpPr>
              <p:sp>
                <p:nvSpPr>
                  <p:cNvPr id="31" name="円/楕円 342">
                    <a:extLst>
                      <a:ext uri="{FF2B5EF4-FFF2-40B4-BE49-F238E27FC236}">
                        <a16:creationId xmlns:a16="http://schemas.microsoft.com/office/drawing/2014/main" id="{FD19EB34-741B-1189-1AEE-EA1EC2E73E3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472560" y="1251585"/>
                    <a:ext cx="225670" cy="232250"/>
                  </a:xfrm>
                  <a:prstGeom prst="ellipse">
                    <a:avLst/>
                  </a:prstGeom>
                  <a:solidFill>
                    <a:srgbClr val="FFCC99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" name="円/楕円 343">
                    <a:extLst>
                      <a:ext uri="{FF2B5EF4-FFF2-40B4-BE49-F238E27FC236}">
                        <a16:creationId xmlns:a16="http://schemas.microsoft.com/office/drawing/2014/main" id="{314A5095-E610-3ADD-AB71-58D0B2F1643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519480" y="1282351"/>
                    <a:ext cx="154252" cy="170719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4" name="グループ化 23">
                  <a:extLst>
                    <a:ext uri="{FF2B5EF4-FFF2-40B4-BE49-F238E27FC236}">
                      <a16:creationId xmlns:a16="http://schemas.microsoft.com/office/drawing/2014/main" id="{C252B7DD-5C3E-4232-8084-B0387AA1CDC9}"/>
                    </a:ext>
                  </a:extLst>
                </p:cNvPr>
                <p:cNvGrpSpPr/>
                <p:nvPr/>
              </p:nvGrpSpPr>
              <p:grpSpPr>
                <a:xfrm>
                  <a:off x="1441395" y="749732"/>
                  <a:ext cx="334107" cy="343848"/>
                  <a:chOff x="8472560" y="1251585"/>
                  <a:chExt cx="225670" cy="232250"/>
                </a:xfrm>
              </p:grpSpPr>
              <p:sp>
                <p:nvSpPr>
                  <p:cNvPr id="29" name="円/楕円 340">
                    <a:extLst>
                      <a:ext uri="{FF2B5EF4-FFF2-40B4-BE49-F238E27FC236}">
                        <a16:creationId xmlns:a16="http://schemas.microsoft.com/office/drawing/2014/main" id="{FD70595D-BF84-FA3B-73DE-DA549E60BF9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472560" y="1251585"/>
                    <a:ext cx="225670" cy="232250"/>
                  </a:xfrm>
                  <a:prstGeom prst="ellipse">
                    <a:avLst/>
                  </a:prstGeom>
                  <a:solidFill>
                    <a:srgbClr val="FFCC99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円/楕円 341">
                    <a:extLst>
                      <a:ext uri="{FF2B5EF4-FFF2-40B4-BE49-F238E27FC236}">
                        <a16:creationId xmlns:a16="http://schemas.microsoft.com/office/drawing/2014/main" id="{A978F53A-BE2C-7922-BA06-5EBB3BC2DA8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519480" y="1282351"/>
                    <a:ext cx="154254" cy="170719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5" name="円/楕円 303">
                  <a:extLst>
                    <a:ext uri="{FF2B5EF4-FFF2-40B4-BE49-F238E27FC236}">
                      <a16:creationId xmlns:a16="http://schemas.microsoft.com/office/drawing/2014/main" id="{94CEC28A-2255-70ED-B25D-72B0362A8075}"/>
                    </a:ext>
                  </a:extLst>
                </p:cNvPr>
                <p:cNvSpPr/>
                <p:nvPr/>
              </p:nvSpPr>
              <p:spPr bwMode="auto">
                <a:xfrm>
                  <a:off x="1610403" y="341287"/>
                  <a:ext cx="965870" cy="965870"/>
                </a:xfrm>
                <a:prstGeom prst="ellipse">
                  <a:avLst/>
                </a:pr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アーチ 25">
                  <a:extLst>
                    <a:ext uri="{FF2B5EF4-FFF2-40B4-BE49-F238E27FC236}">
                      <a16:creationId xmlns:a16="http://schemas.microsoft.com/office/drawing/2014/main" id="{2A82BF74-286B-00B7-74F9-AA8D991978B9}"/>
                    </a:ext>
                  </a:extLst>
                </p:cNvPr>
                <p:cNvSpPr/>
                <p:nvPr/>
              </p:nvSpPr>
              <p:spPr bwMode="auto">
                <a:xfrm>
                  <a:off x="1963668" y="964727"/>
                  <a:ext cx="253981" cy="253981"/>
                </a:xfrm>
                <a:prstGeom prst="blockArc">
                  <a:avLst>
                    <a:gd name="adj1" fmla="val 1687204"/>
                    <a:gd name="adj2" fmla="val 8987775"/>
                    <a:gd name="adj3" fmla="val 14682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アーチ 26">
                  <a:extLst>
                    <a:ext uri="{FF2B5EF4-FFF2-40B4-BE49-F238E27FC236}">
                      <a16:creationId xmlns:a16="http://schemas.microsoft.com/office/drawing/2014/main" id="{2A12F9E5-0FD5-E4B9-579D-AC57429AC86F}"/>
                    </a:ext>
                  </a:extLst>
                </p:cNvPr>
                <p:cNvSpPr/>
                <p:nvPr/>
              </p:nvSpPr>
              <p:spPr bwMode="auto">
                <a:xfrm>
                  <a:off x="1701429" y="763958"/>
                  <a:ext cx="337373" cy="253981"/>
                </a:xfrm>
                <a:prstGeom prst="blockArc">
                  <a:avLst>
                    <a:gd name="adj1" fmla="val 1214370"/>
                    <a:gd name="adj2" fmla="val 9671409"/>
                    <a:gd name="adj3" fmla="val 22448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アーチ 27">
                  <a:extLst>
                    <a:ext uri="{FF2B5EF4-FFF2-40B4-BE49-F238E27FC236}">
                      <a16:creationId xmlns:a16="http://schemas.microsoft.com/office/drawing/2014/main" id="{03DC0175-8807-5186-B57D-0F101CE9836F}"/>
                    </a:ext>
                  </a:extLst>
                </p:cNvPr>
                <p:cNvSpPr/>
                <p:nvPr/>
              </p:nvSpPr>
              <p:spPr bwMode="auto">
                <a:xfrm>
                  <a:off x="2155508" y="763958"/>
                  <a:ext cx="337373" cy="253981"/>
                </a:xfrm>
                <a:prstGeom prst="blockArc">
                  <a:avLst>
                    <a:gd name="adj1" fmla="val 1214370"/>
                    <a:gd name="adj2" fmla="val 9671409"/>
                    <a:gd name="adj3" fmla="val 22448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7938D495-FCE1-5005-F43C-CED88981D468}"/>
                  </a:ext>
                </a:extLst>
              </p:cNvPr>
              <p:cNvSpPr/>
              <p:nvPr/>
            </p:nvSpPr>
            <p:spPr bwMode="auto">
              <a:xfrm>
                <a:off x="3844453" y="1997162"/>
                <a:ext cx="112796" cy="337553"/>
              </a:xfrm>
              <a:custGeom>
                <a:avLst/>
                <a:gdLst>
                  <a:gd name="connsiteX0" fmla="*/ 386 w 112796"/>
                  <a:gd name="connsiteY0" fmla="*/ 0 h 351543"/>
                  <a:gd name="connsiteX1" fmla="*/ 73562 w 112796"/>
                  <a:gd name="connsiteY1" fmla="*/ 0 h 351543"/>
                  <a:gd name="connsiteX2" fmla="*/ 73236 w 112796"/>
                  <a:gd name="connsiteY2" fmla="*/ 5864 h 351543"/>
                  <a:gd name="connsiteX3" fmla="*/ 112796 w 112796"/>
                  <a:gd name="connsiteY3" fmla="*/ 351541 h 351543"/>
                  <a:gd name="connsiteX4" fmla="*/ 112796 w 112796"/>
                  <a:gd name="connsiteY4" fmla="*/ 351543 h 351543"/>
                  <a:gd name="connsiteX5" fmla="*/ 0 w 112796"/>
                  <a:gd name="connsiteY5" fmla="*/ 5865 h 351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2796" h="351543">
                    <a:moveTo>
                      <a:pt x="386" y="0"/>
                    </a:moveTo>
                    <a:lnTo>
                      <a:pt x="73562" y="0"/>
                    </a:lnTo>
                    <a:lnTo>
                      <a:pt x="73236" y="5864"/>
                    </a:lnTo>
                    <a:cubicBezTo>
                      <a:pt x="73236" y="131511"/>
                      <a:pt x="87187" y="253419"/>
                      <a:pt x="112796" y="351541"/>
                    </a:cubicBezTo>
                    <a:lnTo>
                      <a:pt x="112796" y="351543"/>
                    </a:lnTo>
                    <a:cubicBezTo>
                      <a:pt x="50500" y="351543"/>
                      <a:pt x="0" y="196778"/>
                      <a:pt x="0" y="5865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AF1A95DF-74A1-11AB-FC26-30CB70809965}"/>
                  </a:ext>
                </a:extLst>
              </p:cNvPr>
              <p:cNvSpPr/>
              <p:nvPr/>
            </p:nvSpPr>
            <p:spPr bwMode="auto">
              <a:xfrm flipH="1">
                <a:off x="4590695" y="1997162"/>
                <a:ext cx="112796" cy="337553"/>
              </a:xfrm>
              <a:custGeom>
                <a:avLst/>
                <a:gdLst>
                  <a:gd name="connsiteX0" fmla="*/ 386 w 112796"/>
                  <a:gd name="connsiteY0" fmla="*/ 0 h 351543"/>
                  <a:gd name="connsiteX1" fmla="*/ 73562 w 112796"/>
                  <a:gd name="connsiteY1" fmla="*/ 0 h 351543"/>
                  <a:gd name="connsiteX2" fmla="*/ 73236 w 112796"/>
                  <a:gd name="connsiteY2" fmla="*/ 5864 h 351543"/>
                  <a:gd name="connsiteX3" fmla="*/ 112796 w 112796"/>
                  <a:gd name="connsiteY3" fmla="*/ 351541 h 351543"/>
                  <a:gd name="connsiteX4" fmla="*/ 112796 w 112796"/>
                  <a:gd name="connsiteY4" fmla="*/ 351543 h 351543"/>
                  <a:gd name="connsiteX5" fmla="*/ 0 w 112796"/>
                  <a:gd name="connsiteY5" fmla="*/ 5865 h 351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2796" h="351543">
                    <a:moveTo>
                      <a:pt x="386" y="0"/>
                    </a:moveTo>
                    <a:lnTo>
                      <a:pt x="73562" y="0"/>
                    </a:lnTo>
                    <a:lnTo>
                      <a:pt x="73236" y="5864"/>
                    </a:lnTo>
                    <a:cubicBezTo>
                      <a:pt x="73236" y="131511"/>
                      <a:pt x="87187" y="253419"/>
                      <a:pt x="112796" y="351541"/>
                    </a:cubicBezTo>
                    <a:lnTo>
                      <a:pt x="112796" y="351543"/>
                    </a:lnTo>
                    <a:cubicBezTo>
                      <a:pt x="50500" y="351543"/>
                      <a:pt x="0" y="196778"/>
                      <a:pt x="0" y="5865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8E338E56-870C-26B4-9528-3025248E7737}"/>
                  </a:ext>
                </a:extLst>
              </p:cNvPr>
              <p:cNvSpPr/>
              <p:nvPr/>
            </p:nvSpPr>
            <p:spPr bwMode="auto">
              <a:xfrm>
                <a:off x="3853636" y="1844772"/>
                <a:ext cx="858064" cy="208070"/>
              </a:xfrm>
              <a:custGeom>
                <a:avLst/>
                <a:gdLst>
                  <a:gd name="connsiteX0" fmla="*/ 395010 w 920276"/>
                  <a:gd name="connsiteY0" fmla="*/ 243 h 195427"/>
                  <a:gd name="connsiteX1" fmla="*/ 452533 w 920276"/>
                  <a:gd name="connsiteY1" fmla="*/ 9965 h 195427"/>
                  <a:gd name="connsiteX2" fmla="*/ 460139 w 920276"/>
                  <a:gd name="connsiteY2" fmla="*/ 16766 h 195427"/>
                  <a:gd name="connsiteX3" fmla="*/ 467743 w 920276"/>
                  <a:gd name="connsiteY3" fmla="*/ 9966 h 195427"/>
                  <a:gd name="connsiteX4" fmla="*/ 525267 w 920276"/>
                  <a:gd name="connsiteY4" fmla="*/ 245 h 195427"/>
                  <a:gd name="connsiteX5" fmla="*/ 700122 w 920276"/>
                  <a:gd name="connsiteY5" fmla="*/ 23937 h 195427"/>
                  <a:gd name="connsiteX6" fmla="*/ 919447 w 920276"/>
                  <a:gd name="connsiteY6" fmla="*/ 161779 h 195427"/>
                  <a:gd name="connsiteX7" fmla="*/ 660585 w 920276"/>
                  <a:gd name="connsiteY7" fmla="*/ 171492 h 195427"/>
                  <a:gd name="connsiteX8" fmla="*/ 530281 w 920276"/>
                  <a:gd name="connsiteY8" fmla="*/ 123072 h 195427"/>
                  <a:gd name="connsiteX9" fmla="*/ 460706 w 920276"/>
                  <a:gd name="connsiteY9" fmla="*/ 73369 h 195427"/>
                  <a:gd name="connsiteX10" fmla="*/ 422967 w 920276"/>
                  <a:gd name="connsiteY10" fmla="*/ 104581 h 195427"/>
                  <a:gd name="connsiteX11" fmla="*/ 259691 w 920276"/>
                  <a:gd name="connsiteY11" fmla="*/ 171490 h 195427"/>
                  <a:gd name="connsiteX12" fmla="*/ 829 w 920276"/>
                  <a:gd name="connsiteY12" fmla="*/ 161778 h 195427"/>
                  <a:gd name="connsiteX13" fmla="*/ 220154 w 920276"/>
                  <a:gd name="connsiteY13" fmla="*/ 23936 h 195427"/>
                  <a:gd name="connsiteX14" fmla="*/ 395010 w 920276"/>
                  <a:gd name="connsiteY14" fmla="*/ 243 h 1954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20276" h="195427">
                    <a:moveTo>
                      <a:pt x="395010" y="243"/>
                    </a:moveTo>
                    <a:cubicBezTo>
                      <a:pt x="418432" y="1122"/>
                      <a:pt x="438069" y="4380"/>
                      <a:pt x="452533" y="9965"/>
                    </a:cubicBezTo>
                    <a:lnTo>
                      <a:pt x="460139" y="16766"/>
                    </a:lnTo>
                    <a:lnTo>
                      <a:pt x="467743" y="9966"/>
                    </a:lnTo>
                    <a:cubicBezTo>
                      <a:pt x="482207" y="4381"/>
                      <a:pt x="501844" y="1123"/>
                      <a:pt x="525267" y="245"/>
                    </a:cubicBezTo>
                    <a:cubicBezTo>
                      <a:pt x="572112" y="-1513"/>
                      <a:pt x="634098" y="6246"/>
                      <a:pt x="700122" y="23937"/>
                    </a:cubicBezTo>
                    <a:cubicBezTo>
                      <a:pt x="832170" y="59319"/>
                      <a:pt x="930365" y="121033"/>
                      <a:pt x="919447" y="161779"/>
                    </a:cubicBezTo>
                    <a:cubicBezTo>
                      <a:pt x="908529" y="202526"/>
                      <a:pt x="792632" y="206874"/>
                      <a:pt x="660585" y="171492"/>
                    </a:cubicBezTo>
                    <a:cubicBezTo>
                      <a:pt x="611067" y="158223"/>
                      <a:pt x="566309" y="141252"/>
                      <a:pt x="530281" y="123072"/>
                    </a:cubicBezTo>
                    <a:lnTo>
                      <a:pt x="460706" y="73369"/>
                    </a:lnTo>
                    <a:lnTo>
                      <a:pt x="422967" y="104581"/>
                    </a:lnTo>
                    <a:cubicBezTo>
                      <a:pt x="383277" y="129525"/>
                      <a:pt x="325716" y="153799"/>
                      <a:pt x="259691" y="171490"/>
                    </a:cubicBezTo>
                    <a:cubicBezTo>
                      <a:pt x="127644" y="206872"/>
                      <a:pt x="11747" y="202524"/>
                      <a:pt x="829" y="161778"/>
                    </a:cubicBezTo>
                    <a:cubicBezTo>
                      <a:pt x="-10089" y="121031"/>
                      <a:pt x="88106" y="59318"/>
                      <a:pt x="220154" y="23936"/>
                    </a:cubicBezTo>
                    <a:cubicBezTo>
                      <a:pt x="286178" y="6244"/>
                      <a:pt x="348165" y="-1514"/>
                      <a:pt x="395010" y="243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55E93533-283E-DD8D-0E83-B6BDF5785016}"/>
                  </a:ext>
                </a:extLst>
              </p:cNvPr>
              <p:cNvSpPr/>
              <p:nvPr/>
            </p:nvSpPr>
            <p:spPr bwMode="auto">
              <a:xfrm>
                <a:off x="3795829" y="1593849"/>
                <a:ext cx="956279" cy="420232"/>
              </a:xfrm>
              <a:custGeom>
                <a:avLst/>
                <a:gdLst>
                  <a:gd name="connsiteX0" fmla="*/ 215268 w 956279"/>
                  <a:gd name="connsiteY0" fmla="*/ 0 h 420232"/>
                  <a:gd name="connsiteX1" fmla="*/ 741011 w 956279"/>
                  <a:gd name="connsiteY1" fmla="*/ 0 h 420232"/>
                  <a:gd name="connsiteX2" fmla="*/ 956279 w 956279"/>
                  <a:gd name="connsiteY2" fmla="*/ 420232 h 420232"/>
                  <a:gd name="connsiteX3" fmla="*/ 946552 w 956279"/>
                  <a:gd name="connsiteY3" fmla="*/ 417195 h 420232"/>
                  <a:gd name="connsiteX4" fmla="*/ 478140 w 956279"/>
                  <a:gd name="connsiteY4" fmla="*/ 363057 h 420232"/>
                  <a:gd name="connsiteX5" fmla="*/ 9728 w 956279"/>
                  <a:gd name="connsiteY5" fmla="*/ 417195 h 420232"/>
                  <a:gd name="connsiteX6" fmla="*/ 0 w 956279"/>
                  <a:gd name="connsiteY6" fmla="*/ 420232 h 42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6279" h="420232">
                    <a:moveTo>
                      <a:pt x="215268" y="0"/>
                    </a:moveTo>
                    <a:lnTo>
                      <a:pt x="741011" y="0"/>
                    </a:lnTo>
                    <a:lnTo>
                      <a:pt x="956279" y="420232"/>
                    </a:lnTo>
                    <a:lnTo>
                      <a:pt x="946552" y="417195"/>
                    </a:lnTo>
                    <a:cubicBezTo>
                      <a:pt x="812841" y="383015"/>
                      <a:pt x="651650" y="363057"/>
                      <a:pt x="478140" y="363057"/>
                    </a:cubicBezTo>
                    <a:cubicBezTo>
                      <a:pt x="304630" y="363057"/>
                      <a:pt x="143439" y="383015"/>
                      <a:pt x="9728" y="417195"/>
                    </a:cubicBezTo>
                    <a:lnTo>
                      <a:pt x="0" y="420232"/>
                    </a:lnTo>
                    <a:close/>
                  </a:path>
                </a:pathLst>
              </a:custGeom>
              <a:solidFill>
                <a:srgbClr val="00206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6788849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210</Words>
  <Application>Microsoft Office PowerPoint</Application>
  <PresentationFormat>A4 210 x 297 mm</PresentationFormat>
  <Paragraphs>25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当店は車やバイク・自転車等を運転される方への酒類の提供は致しませんの貼り紙</dc:title>
  <dc:subject>当店は車やバイク・自転車等を運転される方への酒類の提供は致しませんの貼り紙</dc:subject>
  <dc:creator>でじけろお</dc:creator>
  <cp:lastModifiedBy/>
  <cp:revision>1</cp:revision>
  <dcterms:created xsi:type="dcterms:W3CDTF">2014-12-04T06:28:23Z</dcterms:created>
  <dcterms:modified xsi:type="dcterms:W3CDTF">2024-11-10T08:46:56Z</dcterms:modified>
  <cp:version>1</cp:version>
</cp:coreProperties>
</file>