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2" r:id="rId2"/>
    <p:sldId id="295" r:id="rId3"/>
    <p:sldId id="313" r:id="rId4"/>
    <p:sldId id="315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CC66"/>
    <a:srgbClr val="FF0000"/>
    <a:srgbClr val="FF6600"/>
    <a:srgbClr val="99CCFF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56B9D025-5FFD-CF62-B801-8E6BDF76E863}"/>
              </a:ext>
            </a:extLst>
          </p:cNvPr>
          <p:cNvSpPr txBox="1"/>
          <p:nvPr/>
        </p:nvSpPr>
        <p:spPr>
          <a:xfrm rot="5400000">
            <a:off x="-1970617" y="3943594"/>
            <a:ext cx="8040624" cy="201881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また未成年者と思われる方へは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写真付き身分証の確認をさせて頂きます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強引に提供を強要された場合は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警察に通報し以降は出入禁止とさせて頂きます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34B21F-217E-B004-B62E-45D32CC090B0}"/>
              </a:ext>
            </a:extLst>
          </p:cNvPr>
          <p:cNvSpPr txBox="1"/>
          <p:nvPr/>
        </p:nvSpPr>
        <p:spPr>
          <a:xfrm rot="5400000">
            <a:off x="699355" y="3651062"/>
            <a:ext cx="8040624" cy="26038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当店は車やバイク・自転車等を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運転される方への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酒類の提供は致しません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CE7708-3240-C054-2EC7-6A55659B39D8}"/>
              </a:ext>
            </a:extLst>
          </p:cNvPr>
          <p:cNvSpPr txBox="1"/>
          <p:nvPr/>
        </p:nvSpPr>
        <p:spPr>
          <a:xfrm rot="5400000">
            <a:off x="-3600386" y="4440244"/>
            <a:ext cx="9211062" cy="102551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また未成年者と思われる方へは、写真付き身分証の確認をさせて頂きます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強引に提供を強要された場合は、警察に通報し以降は出入禁止とさせて頂きます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64D0363-40B3-4F23-D9C0-CE0946572AE8}"/>
              </a:ext>
            </a:extLst>
          </p:cNvPr>
          <p:cNvSpPr txBox="1"/>
          <p:nvPr/>
        </p:nvSpPr>
        <p:spPr>
          <a:xfrm rot="5400000">
            <a:off x="844293" y="3890909"/>
            <a:ext cx="9211062" cy="212418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当店は車やバイク・自転車等を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運転される方への酒類の提供は致しません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F4F9E8F-85FB-FA1C-7EFD-EA3E65F4EDAB}"/>
              </a:ext>
            </a:extLst>
          </p:cNvPr>
          <p:cNvGrpSpPr/>
          <p:nvPr/>
        </p:nvGrpSpPr>
        <p:grpSpPr>
          <a:xfrm>
            <a:off x="1870549" y="2713518"/>
            <a:ext cx="2133769" cy="2133765"/>
            <a:chOff x="4790092" y="237906"/>
            <a:chExt cx="2591578" cy="2591575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55FB9976-633E-965C-CD35-76E75F2AF5FC}"/>
                </a:ext>
              </a:extLst>
            </p:cNvPr>
            <p:cNvGrpSpPr/>
            <p:nvPr/>
          </p:nvGrpSpPr>
          <p:grpSpPr>
            <a:xfrm>
              <a:off x="4790092" y="237906"/>
              <a:ext cx="2591578" cy="2591575"/>
              <a:chOff x="668511" y="237906"/>
              <a:chExt cx="2591578" cy="2591575"/>
            </a:xfrm>
          </p:grpSpPr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64FCECF5-E66B-AF00-7B2A-53B30B93D18E}"/>
                  </a:ext>
                </a:extLst>
              </p:cNvPr>
              <p:cNvGrpSpPr/>
              <p:nvPr/>
            </p:nvGrpSpPr>
            <p:grpSpPr>
              <a:xfrm>
                <a:off x="668511" y="237906"/>
                <a:ext cx="2591578" cy="2591575"/>
                <a:chOff x="2857122" y="3843765"/>
                <a:chExt cx="1629386" cy="1629384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72394AC4-B2B1-5E39-204D-CFBB96936447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61BECD45-6B2D-61F4-7A63-AF932DB069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1AD75D4F-6D8C-2AC2-95E5-B5460C6C87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89" name="&quot;禁止&quot;マーク 88">
                  <a:extLst>
                    <a:ext uri="{FF2B5EF4-FFF2-40B4-BE49-F238E27FC236}">
                      <a16:creationId xmlns:a16="http://schemas.microsoft.com/office/drawing/2014/main" id="{FC1E35BC-E201-BBA2-0535-B98549C30F6C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6" name="&quot;禁止&quot;マーク 85">
                <a:extLst>
                  <a:ext uri="{FF2B5EF4-FFF2-40B4-BE49-F238E27FC236}">
                    <a16:creationId xmlns:a16="http://schemas.microsoft.com/office/drawing/2014/main" id="{0197D5C1-4134-140C-D0E4-85959AC557A5}"/>
                  </a:ext>
                </a:extLst>
              </p:cNvPr>
              <p:cNvSpPr/>
              <p:nvPr/>
            </p:nvSpPr>
            <p:spPr bwMode="auto">
              <a:xfrm>
                <a:off x="726663" y="296058"/>
                <a:ext cx="2475276" cy="2475273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  <p:sp>
            <p:nvSpPr>
              <p:cNvPr id="87" name="&quot;禁止&quot;マーク 86">
                <a:extLst>
                  <a:ext uri="{FF2B5EF4-FFF2-40B4-BE49-F238E27FC236}">
                    <a16:creationId xmlns:a16="http://schemas.microsoft.com/office/drawing/2014/main" id="{4BD5C591-E1BC-F663-A4C5-720DAD3731B0}"/>
                  </a:ext>
                </a:extLst>
              </p:cNvPr>
              <p:cNvSpPr/>
              <p:nvPr/>
            </p:nvSpPr>
            <p:spPr bwMode="auto">
              <a:xfrm>
                <a:off x="726661" y="296058"/>
                <a:ext cx="2475276" cy="2475273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</p:grp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DC5F8FDA-43B3-3A7F-AC39-8628F686AB27}"/>
                </a:ext>
              </a:extLst>
            </p:cNvPr>
            <p:cNvSpPr/>
            <p:nvPr/>
          </p:nvSpPr>
          <p:spPr bwMode="auto">
            <a:xfrm flipH="1">
              <a:off x="5198020" y="1026543"/>
              <a:ext cx="1832878" cy="1091550"/>
            </a:xfrm>
            <a:custGeom>
              <a:avLst/>
              <a:gdLst>
                <a:gd name="connsiteX0" fmla="*/ 330969 w 1535004"/>
                <a:gd name="connsiteY0" fmla="*/ 599528 h 914154"/>
                <a:gd name="connsiteX1" fmla="*/ 173656 w 1535004"/>
                <a:gd name="connsiteY1" fmla="*/ 756841 h 914154"/>
                <a:gd name="connsiteX2" fmla="*/ 330969 w 1535004"/>
                <a:gd name="connsiteY2" fmla="*/ 914154 h 914154"/>
                <a:gd name="connsiteX3" fmla="*/ 488282 w 1535004"/>
                <a:gd name="connsiteY3" fmla="*/ 756841 h 914154"/>
                <a:gd name="connsiteX4" fmla="*/ 330969 w 1535004"/>
                <a:gd name="connsiteY4" fmla="*/ 599528 h 914154"/>
                <a:gd name="connsiteX5" fmla="*/ 1238754 w 1535004"/>
                <a:gd name="connsiteY5" fmla="*/ 599528 h 914154"/>
                <a:gd name="connsiteX6" fmla="*/ 1081441 w 1535004"/>
                <a:gd name="connsiteY6" fmla="*/ 756841 h 914154"/>
                <a:gd name="connsiteX7" fmla="*/ 1238754 w 1535004"/>
                <a:gd name="connsiteY7" fmla="*/ 914154 h 914154"/>
                <a:gd name="connsiteX8" fmla="*/ 1396067 w 1535004"/>
                <a:gd name="connsiteY8" fmla="*/ 756841 h 914154"/>
                <a:gd name="connsiteX9" fmla="*/ 1238754 w 1535004"/>
                <a:gd name="connsiteY9" fmla="*/ 599528 h 914154"/>
                <a:gd name="connsiteX10" fmla="*/ 824425 w 1535004"/>
                <a:gd name="connsiteY10" fmla="*/ 58375 h 914154"/>
                <a:gd name="connsiteX11" fmla="*/ 824425 w 1535004"/>
                <a:gd name="connsiteY11" fmla="*/ 390171 h 914154"/>
                <a:gd name="connsiteX12" fmla="*/ 402982 w 1535004"/>
                <a:gd name="connsiteY12" fmla="*/ 390171 h 914154"/>
                <a:gd name="connsiteX13" fmla="*/ 485931 w 1535004"/>
                <a:gd name="connsiteY13" fmla="*/ 58375 h 914154"/>
                <a:gd name="connsiteX14" fmla="*/ 1225983 w 1535004"/>
                <a:gd name="connsiteY14" fmla="*/ 58375 h 914154"/>
                <a:gd name="connsiteX15" fmla="*/ 1308932 w 1535004"/>
                <a:gd name="connsiteY15" fmla="*/ 390171 h 914154"/>
                <a:gd name="connsiteX16" fmla="*/ 906790 w 1535004"/>
                <a:gd name="connsiteY16" fmla="*/ 390171 h 914154"/>
                <a:gd name="connsiteX17" fmla="*/ 906790 w 1535004"/>
                <a:gd name="connsiteY17" fmla="*/ 58375 h 914154"/>
                <a:gd name="connsiteX18" fmla="*/ 1284425 w 1535004"/>
                <a:gd name="connsiteY18" fmla="*/ 0 h 914154"/>
                <a:gd name="connsiteX19" fmla="*/ 427489 w 1535004"/>
                <a:gd name="connsiteY19" fmla="*/ 0 h 914154"/>
                <a:gd name="connsiteX20" fmla="*/ 329946 w 1535004"/>
                <a:gd name="connsiteY20" fmla="*/ 390171 h 914154"/>
                <a:gd name="connsiteX21" fmla="*/ 133512 w 1535004"/>
                <a:gd name="connsiteY21" fmla="*/ 390171 h 914154"/>
                <a:gd name="connsiteX22" fmla="*/ 36090 w 1535004"/>
                <a:gd name="connsiteY22" fmla="*/ 487593 h 914154"/>
                <a:gd name="connsiteX23" fmla="*/ 36090 w 1535004"/>
                <a:gd name="connsiteY23" fmla="*/ 652554 h 914154"/>
                <a:gd name="connsiteX24" fmla="*/ 33086 w 1535004"/>
                <a:gd name="connsiteY24" fmla="*/ 652554 h 914154"/>
                <a:gd name="connsiteX25" fmla="*/ 0 w 1535004"/>
                <a:gd name="connsiteY25" fmla="*/ 685640 h 914154"/>
                <a:gd name="connsiteX26" fmla="*/ 0 w 1535004"/>
                <a:gd name="connsiteY26" fmla="*/ 763936 h 914154"/>
                <a:gd name="connsiteX27" fmla="*/ 13404 w 1535004"/>
                <a:gd name="connsiteY27" fmla="*/ 777340 h 914154"/>
                <a:gd name="connsiteX28" fmla="*/ 137530 w 1535004"/>
                <a:gd name="connsiteY28" fmla="*/ 777340 h 914154"/>
                <a:gd name="connsiteX29" fmla="*/ 133391 w 1535004"/>
                <a:gd name="connsiteY29" fmla="*/ 756842 h 914154"/>
                <a:gd name="connsiteX30" fmla="*/ 330969 w 1535004"/>
                <a:gd name="connsiteY30" fmla="*/ 559265 h 914154"/>
                <a:gd name="connsiteX31" fmla="*/ 528547 w 1535004"/>
                <a:gd name="connsiteY31" fmla="*/ 756842 h 914154"/>
                <a:gd name="connsiteX32" fmla="*/ 524409 w 1535004"/>
                <a:gd name="connsiteY32" fmla="*/ 777340 h 914154"/>
                <a:gd name="connsiteX33" fmla="*/ 1045315 w 1535004"/>
                <a:gd name="connsiteY33" fmla="*/ 777340 h 914154"/>
                <a:gd name="connsiteX34" fmla="*/ 1041176 w 1535004"/>
                <a:gd name="connsiteY34" fmla="*/ 756842 h 914154"/>
                <a:gd name="connsiteX35" fmla="*/ 1238754 w 1535004"/>
                <a:gd name="connsiteY35" fmla="*/ 559265 h 914154"/>
                <a:gd name="connsiteX36" fmla="*/ 1436333 w 1535004"/>
                <a:gd name="connsiteY36" fmla="*/ 756842 h 914154"/>
                <a:gd name="connsiteX37" fmla="*/ 1432194 w 1535004"/>
                <a:gd name="connsiteY37" fmla="*/ 777340 h 914154"/>
                <a:gd name="connsiteX38" fmla="*/ 1521600 w 1535004"/>
                <a:gd name="connsiteY38" fmla="*/ 777340 h 914154"/>
                <a:gd name="connsiteX39" fmla="*/ 1535004 w 1535004"/>
                <a:gd name="connsiteY39" fmla="*/ 763936 h 914154"/>
                <a:gd name="connsiteX40" fmla="*/ 1535004 w 1535004"/>
                <a:gd name="connsiteY40" fmla="*/ 685640 h 914154"/>
                <a:gd name="connsiteX41" fmla="*/ 1501919 w 1535004"/>
                <a:gd name="connsiteY41" fmla="*/ 652554 h 914154"/>
                <a:gd name="connsiteX42" fmla="*/ 1498914 w 1535004"/>
                <a:gd name="connsiteY42" fmla="*/ 652554 h 914154"/>
                <a:gd name="connsiteX43" fmla="*/ 1498914 w 1535004"/>
                <a:gd name="connsiteY43" fmla="*/ 487593 h 914154"/>
                <a:gd name="connsiteX44" fmla="*/ 1401492 w 1535004"/>
                <a:gd name="connsiteY44" fmla="*/ 390171 h 914154"/>
                <a:gd name="connsiteX45" fmla="*/ 1381968 w 1535004"/>
                <a:gd name="connsiteY45" fmla="*/ 390171 h 914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35004" h="914154">
                  <a:moveTo>
                    <a:pt x="330969" y="599528"/>
                  </a:moveTo>
                  <a:cubicBezTo>
                    <a:pt x="244087" y="599528"/>
                    <a:pt x="173656" y="669959"/>
                    <a:pt x="173656" y="756841"/>
                  </a:cubicBezTo>
                  <a:cubicBezTo>
                    <a:pt x="173656" y="843723"/>
                    <a:pt x="244087" y="914154"/>
                    <a:pt x="330969" y="914154"/>
                  </a:cubicBezTo>
                  <a:cubicBezTo>
                    <a:pt x="417851" y="914154"/>
                    <a:pt x="488282" y="843723"/>
                    <a:pt x="488282" y="756841"/>
                  </a:cubicBezTo>
                  <a:cubicBezTo>
                    <a:pt x="488282" y="669959"/>
                    <a:pt x="417851" y="599528"/>
                    <a:pt x="330969" y="599528"/>
                  </a:cubicBezTo>
                  <a:close/>
                  <a:moveTo>
                    <a:pt x="1238754" y="599528"/>
                  </a:moveTo>
                  <a:cubicBezTo>
                    <a:pt x="1151872" y="599528"/>
                    <a:pt x="1081441" y="669959"/>
                    <a:pt x="1081441" y="756841"/>
                  </a:cubicBezTo>
                  <a:cubicBezTo>
                    <a:pt x="1081441" y="843723"/>
                    <a:pt x="1151872" y="914154"/>
                    <a:pt x="1238754" y="914154"/>
                  </a:cubicBezTo>
                  <a:cubicBezTo>
                    <a:pt x="1325636" y="914154"/>
                    <a:pt x="1396067" y="843723"/>
                    <a:pt x="1396067" y="756841"/>
                  </a:cubicBezTo>
                  <a:cubicBezTo>
                    <a:pt x="1396067" y="669959"/>
                    <a:pt x="1325636" y="599528"/>
                    <a:pt x="1238754" y="599528"/>
                  </a:cubicBezTo>
                  <a:close/>
                  <a:moveTo>
                    <a:pt x="824425" y="58375"/>
                  </a:moveTo>
                  <a:lnTo>
                    <a:pt x="824425" y="390171"/>
                  </a:lnTo>
                  <a:lnTo>
                    <a:pt x="402982" y="390171"/>
                  </a:lnTo>
                  <a:lnTo>
                    <a:pt x="485931" y="58375"/>
                  </a:lnTo>
                  <a:close/>
                  <a:moveTo>
                    <a:pt x="1225983" y="58375"/>
                  </a:moveTo>
                  <a:lnTo>
                    <a:pt x="1308932" y="390171"/>
                  </a:lnTo>
                  <a:lnTo>
                    <a:pt x="906790" y="390171"/>
                  </a:lnTo>
                  <a:lnTo>
                    <a:pt x="906790" y="58375"/>
                  </a:lnTo>
                  <a:close/>
                  <a:moveTo>
                    <a:pt x="1284425" y="0"/>
                  </a:moveTo>
                  <a:lnTo>
                    <a:pt x="427489" y="0"/>
                  </a:lnTo>
                  <a:lnTo>
                    <a:pt x="329946" y="390171"/>
                  </a:lnTo>
                  <a:lnTo>
                    <a:pt x="133512" y="390171"/>
                  </a:lnTo>
                  <a:cubicBezTo>
                    <a:pt x="79707" y="390171"/>
                    <a:pt x="36090" y="433788"/>
                    <a:pt x="36090" y="487593"/>
                  </a:cubicBezTo>
                  <a:lnTo>
                    <a:pt x="36090" y="652554"/>
                  </a:lnTo>
                  <a:lnTo>
                    <a:pt x="33086" y="652554"/>
                  </a:lnTo>
                  <a:cubicBezTo>
                    <a:pt x="14813" y="652554"/>
                    <a:pt x="0" y="667367"/>
                    <a:pt x="0" y="685640"/>
                  </a:cubicBezTo>
                  <a:lnTo>
                    <a:pt x="0" y="763936"/>
                  </a:lnTo>
                  <a:cubicBezTo>
                    <a:pt x="0" y="771339"/>
                    <a:pt x="6002" y="777340"/>
                    <a:pt x="13404" y="777340"/>
                  </a:cubicBezTo>
                  <a:lnTo>
                    <a:pt x="137530" y="777340"/>
                  </a:lnTo>
                  <a:lnTo>
                    <a:pt x="133391" y="756842"/>
                  </a:lnTo>
                  <a:cubicBezTo>
                    <a:pt x="133391" y="647723"/>
                    <a:pt x="221850" y="559265"/>
                    <a:pt x="330969" y="559265"/>
                  </a:cubicBezTo>
                  <a:cubicBezTo>
                    <a:pt x="440088" y="559265"/>
                    <a:pt x="528547" y="647723"/>
                    <a:pt x="528547" y="756842"/>
                  </a:cubicBezTo>
                  <a:lnTo>
                    <a:pt x="524409" y="777340"/>
                  </a:lnTo>
                  <a:lnTo>
                    <a:pt x="1045315" y="777340"/>
                  </a:lnTo>
                  <a:lnTo>
                    <a:pt x="1041176" y="756842"/>
                  </a:lnTo>
                  <a:cubicBezTo>
                    <a:pt x="1041176" y="647723"/>
                    <a:pt x="1129635" y="559265"/>
                    <a:pt x="1238754" y="559265"/>
                  </a:cubicBezTo>
                  <a:cubicBezTo>
                    <a:pt x="1347874" y="559265"/>
                    <a:pt x="1436333" y="647723"/>
                    <a:pt x="1436333" y="756842"/>
                  </a:cubicBezTo>
                  <a:lnTo>
                    <a:pt x="1432194" y="777340"/>
                  </a:lnTo>
                  <a:lnTo>
                    <a:pt x="1521600" y="777340"/>
                  </a:lnTo>
                  <a:cubicBezTo>
                    <a:pt x="1529003" y="777340"/>
                    <a:pt x="1535004" y="771339"/>
                    <a:pt x="1535004" y="763936"/>
                  </a:cubicBezTo>
                  <a:lnTo>
                    <a:pt x="1535004" y="685640"/>
                  </a:lnTo>
                  <a:cubicBezTo>
                    <a:pt x="1535004" y="667367"/>
                    <a:pt x="1520191" y="652554"/>
                    <a:pt x="1501919" y="652554"/>
                  </a:cubicBezTo>
                  <a:lnTo>
                    <a:pt x="1498914" y="652554"/>
                  </a:lnTo>
                  <a:lnTo>
                    <a:pt x="1498914" y="487593"/>
                  </a:lnTo>
                  <a:cubicBezTo>
                    <a:pt x="1498914" y="433788"/>
                    <a:pt x="1455297" y="390171"/>
                    <a:pt x="1401492" y="390171"/>
                  </a:cubicBezTo>
                  <a:lnTo>
                    <a:pt x="1381968" y="390171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11832C72-1527-4644-AB82-E48547EACB7E}"/>
                </a:ext>
              </a:extLst>
            </p:cNvPr>
            <p:cNvSpPr/>
            <p:nvPr/>
          </p:nvSpPr>
          <p:spPr bwMode="auto">
            <a:xfrm rot="2700000">
              <a:off x="4897431" y="1471618"/>
              <a:ext cx="2392486" cy="150116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B625AC2-5548-8A09-FAE3-8F3ABCF077BB}"/>
              </a:ext>
            </a:extLst>
          </p:cNvPr>
          <p:cNvGrpSpPr/>
          <p:nvPr/>
        </p:nvGrpSpPr>
        <p:grpSpPr>
          <a:xfrm>
            <a:off x="1870549" y="7440356"/>
            <a:ext cx="2133769" cy="2133765"/>
            <a:chOff x="7480763" y="2524077"/>
            <a:chExt cx="2591578" cy="2591575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B806153B-797D-423A-3BD2-40811AF863BA}"/>
                </a:ext>
              </a:extLst>
            </p:cNvPr>
            <p:cNvGrpSpPr/>
            <p:nvPr/>
          </p:nvGrpSpPr>
          <p:grpSpPr>
            <a:xfrm>
              <a:off x="7480763" y="2524077"/>
              <a:ext cx="2591578" cy="2591575"/>
              <a:chOff x="668511" y="237906"/>
              <a:chExt cx="2591578" cy="2591575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5F934C94-CC25-C44E-2979-5FC951156CA0}"/>
                  </a:ext>
                </a:extLst>
              </p:cNvPr>
              <p:cNvGrpSpPr/>
              <p:nvPr/>
            </p:nvGrpSpPr>
            <p:grpSpPr>
              <a:xfrm>
                <a:off x="668511" y="237906"/>
                <a:ext cx="2591578" cy="2591575"/>
                <a:chOff x="2857122" y="3843765"/>
                <a:chExt cx="1629386" cy="1629384"/>
              </a:xfrm>
            </p:grpSpPr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C8C1EDF0-B533-79E2-D7D3-5BF825F04516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8334716A-18E1-86C6-77DD-C39B0DC4DE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A7499D18-4DC6-4BE6-1882-96599F6922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79" name="&quot;禁止&quot;マーク 78">
                  <a:extLst>
                    <a:ext uri="{FF2B5EF4-FFF2-40B4-BE49-F238E27FC236}">
                      <a16:creationId xmlns:a16="http://schemas.microsoft.com/office/drawing/2014/main" id="{759F32E2-0472-4702-ABD4-9AED181ECAAF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6" name="&quot;禁止&quot;マーク 75">
                <a:extLst>
                  <a:ext uri="{FF2B5EF4-FFF2-40B4-BE49-F238E27FC236}">
                    <a16:creationId xmlns:a16="http://schemas.microsoft.com/office/drawing/2014/main" id="{4124ECAF-B26E-D89E-4FEE-41E99DEF2537}"/>
                  </a:ext>
                </a:extLst>
              </p:cNvPr>
              <p:cNvSpPr/>
              <p:nvPr/>
            </p:nvSpPr>
            <p:spPr bwMode="auto">
              <a:xfrm>
                <a:off x="726663" y="296058"/>
                <a:ext cx="2475276" cy="2475273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  <p:sp>
            <p:nvSpPr>
              <p:cNvPr id="77" name="&quot;禁止&quot;マーク 76">
                <a:extLst>
                  <a:ext uri="{FF2B5EF4-FFF2-40B4-BE49-F238E27FC236}">
                    <a16:creationId xmlns:a16="http://schemas.microsoft.com/office/drawing/2014/main" id="{78418289-3AFB-ACAA-47F9-730739ABE663}"/>
                  </a:ext>
                </a:extLst>
              </p:cNvPr>
              <p:cNvSpPr/>
              <p:nvPr/>
            </p:nvSpPr>
            <p:spPr bwMode="auto">
              <a:xfrm>
                <a:off x="726661" y="296058"/>
                <a:ext cx="2475276" cy="2475273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AF10EA93-A69B-D4D2-1D15-1EB08AD30C56}"/>
                </a:ext>
              </a:extLst>
            </p:cNvPr>
            <p:cNvGrpSpPr/>
            <p:nvPr/>
          </p:nvGrpSpPr>
          <p:grpSpPr>
            <a:xfrm>
              <a:off x="8001750" y="2841615"/>
              <a:ext cx="1510550" cy="1771839"/>
              <a:chOff x="2274786" y="3282266"/>
              <a:chExt cx="1902432" cy="2231503"/>
            </a:xfrm>
            <a:solidFill>
              <a:schemeClr val="tx1"/>
            </a:solidFill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8F4CBAB8-0F07-A5B6-797D-3222FFE1E21C}"/>
                  </a:ext>
                </a:extLst>
              </p:cNvPr>
              <p:cNvSpPr/>
              <p:nvPr/>
            </p:nvSpPr>
            <p:spPr bwMode="auto">
              <a:xfrm rot="9508236">
                <a:off x="3090720" y="4567583"/>
                <a:ext cx="274585" cy="714615"/>
              </a:xfrm>
              <a:custGeom>
                <a:avLst/>
                <a:gdLst>
                  <a:gd name="connsiteX0" fmla="*/ 0 w 274585"/>
                  <a:gd name="connsiteY0" fmla="*/ 714615 h 714615"/>
                  <a:gd name="connsiteX1" fmla="*/ 27890 w 274585"/>
                  <a:gd name="connsiteY1" fmla="*/ 361310 h 714615"/>
                  <a:gd name="connsiteX2" fmla="*/ 27408 w 274585"/>
                  <a:gd name="connsiteY2" fmla="*/ 361120 h 714615"/>
                  <a:gd name="connsiteX3" fmla="*/ 28008 w 274585"/>
                  <a:gd name="connsiteY3" fmla="*/ 359810 h 714615"/>
                  <a:gd name="connsiteX4" fmla="*/ 28213 w 274585"/>
                  <a:gd name="connsiteY4" fmla="*/ 357219 h 714615"/>
                  <a:gd name="connsiteX5" fmla="*/ 29196 w 274585"/>
                  <a:gd name="connsiteY5" fmla="*/ 357219 h 714615"/>
                  <a:gd name="connsiteX6" fmla="*/ 192862 w 274585"/>
                  <a:gd name="connsiteY6" fmla="*/ 0 h 714615"/>
                  <a:gd name="connsiteX7" fmla="*/ 274585 w 274585"/>
                  <a:gd name="connsiteY7" fmla="*/ 32240 h 714615"/>
                  <a:gd name="connsiteX8" fmla="*/ 148919 w 274585"/>
                  <a:gd name="connsiteY8" fmla="*/ 409057 h 714615"/>
                  <a:gd name="connsiteX9" fmla="*/ 148183 w 274585"/>
                  <a:gd name="connsiteY9" fmla="*/ 408767 h 714615"/>
                  <a:gd name="connsiteX10" fmla="*/ 172327 w 274585"/>
                  <a:gd name="connsiteY10" fmla="*/ 714615 h 714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4585" h="714615">
                    <a:moveTo>
                      <a:pt x="0" y="714615"/>
                    </a:moveTo>
                    <a:lnTo>
                      <a:pt x="27890" y="361310"/>
                    </a:lnTo>
                    <a:lnTo>
                      <a:pt x="27408" y="361120"/>
                    </a:lnTo>
                    <a:lnTo>
                      <a:pt x="28008" y="359810"/>
                    </a:lnTo>
                    <a:lnTo>
                      <a:pt x="28213" y="357219"/>
                    </a:lnTo>
                    <a:lnTo>
                      <a:pt x="29196" y="357219"/>
                    </a:lnTo>
                    <a:lnTo>
                      <a:pt x="192862" y="0"/>
                    </a:lnTo>
                    <a:lnTo>
                      <a:pt x="274585" y="32240"/>
                    </a:lnTo>
                    <a:lnTo>
                      <a:pt x="148919" y="409057"/>
                    </a:lnTo>
                    <a:lnTo>
                      <a:pt x="148183" y="408767"/>
                    </a:lnTo>
                    <a:lnTo>
                      <a:pt x="172327" y="7146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DBBC760B-8294-76BC-CF6C-8C861EE45059}"/>
                  </a:ext>
                </a:extLst>
              </p:cNvPr>
              <p:cNvSpPr/>
              <p:nvPr/>
            </p:nvSpPr>
            <p:spPr bwMode="auto">
              <a:xfrm rot="6403318" flipH="1">
                <a:off x="3361872" y="4033925"/>
                <a:ext cx="139377" cy="40640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8E8A7066-FCF0-C345-52FF-3A883D6042B5}"/>
                  </a:ext>
                </a:extLst>
              </p:cNvPr>
              <p:cNvSpPr/>
              <p:nvPr/>
            </p:nvSpPr>
            <p:spPr bwMode="auto">
              <a:xfrm rot="5400000">
                <a:off x="2592153" y="3928704"/>
                <a:ext cx="1267698" cy="1902432"/>
              </a:xfrm>
              <a:custGeom>
                <a:avLst/>
                <a:gdLst>
                  <a:gd name="connsiteX0" fmla="*/ 898504 w 1509399"/>
                  <a:gd name="connsiteY0" fmla="*/ 1752895 h 2265154"/>
                  <a:gd name="connsiteX1" fmla="*/ 1029896 w 1509399"/>
                  <a:gd name="connsiteY1" fmla="*/ 1621503 h 2265154"/>
                  <a:gd name="connsiteX2" fmla="*/ 1161288 w 1509399"/>
                  <a:gd name="connsiteY2" fmla="*/ 1752895 h 2265154"/>
                  <a:gd name="connsiteX3" fmla="*/ 1029896 w 1509399"/>
                  <a:gd name="connsiteY3" fmla="*/ 1884287 h 2265154"/>
                  <a:gd name="connsiteX4" fmla="*/ 898504 w 1509399"/>
                  <a:gd name="connsiteY4" fmla="*/ 1752895 h 2265154"/>
                  <a:gd name="connsiteX5" fmla="*/ 621114 w 1509399"/>
                  <a:gd name="connsiteY5" fmla="*/ 502501 h 2265154"/>
                  <a:gd name="connsiteX6" fmla="*/ 624104 w 1509399"/>
                  <a:gd name="connsiteY6" fmla="*/ 542021 h 2265154"/>
                  <a:gd name="connsiteX7" fmla="*/ 870102 w 1509399"/>
                  <a:gd name="connsiteY7" fmla="*/ 857764 h 2265154"/>
                  <a:gd name="connsiteX8" fmla="*/ 885194 w 1509399"/>
                  <a:gd name="connsiteY8" fmla="*/ 862448 h 2265154"/>
                  <a:gd name="connsiteX9" fmla="*/ 885194 w 1509399"/>
                  <a:gd name="connsiteY9" fmla="*/ 809840 h 2265154"/>
                  <a:gd name="connsiteX10" fmla="*/ 1029896 w 1509399"/>
                  <a:gd name="connsiteY10" fmla="*/ 665138 h 2265154"/>
                  <a:gd name="connsiteX11" fmla="*/ 1174598 w 1509399"/>
                  <a:gd name="connsiteY11" fmla="*/ 809840 h 2265154"/>
                  <a:gd name="connsiteX12" fmla="*/ 1174598 w 1509399"/>
                  <a:gd name="connsiteY12" fmla="*/ 862448 h 2265154"/>
                  <a:gd name="connsiteX13" fmla="*/ 1189689 w 1509399"/>
                  <a:gd name="connsiteY13" fmla="*/ 857764 h 2265154"/>
                  <a:gd name="connsiteX14" fmla="*/ 1440418 w 1509399"/>
                  <a:gd name="connsiteY14" fmla="*/ 479503 h 2265154"/>
                  <a:gd name="connsiteX15" fmla="*/ 1029896 w 1509399"/>
                  <a:gd name="connsiteY15" fmla="*/ 68981 h 2265154"/>
                  <a:gd name="connsiteX16" fmla="*/ 627714 w 1509399"/>
                  <a:gd name="connsiteY16" fmla="*/ 396768 h 2265154"/>
                  <a:gd name="connsiteX17" fmla="*/ 624844 w 1509399"/>
                  <a:gd name="connsiteY17" fmla="*/ 425235 h 2265154"/>
                  <a:gd name="connsiteX18" fmla="*/ 907007 w 1509399"/>
                  <a:gd name="connsiteY18" fmla="*/ 425235 h 2265154"/>
                  <a:gd name="connsiteX19" fmla="*/ 908829 w 1509399"/>
                  <a:gd name="connsiteY19" fmla="*/ 416210 h 2265154"/>
                  <a:gd name="connsiteX20" fmla="*/ 1029896 w 1509399"/>
                  <a:gd name="connsiteY20" fmla="*/ 335962 h 2265154"/>
                  <a:gd name="connsiteX21" fmla="*/ 1161288 w 1509399"/>
                  <a:gd name="connsiteY21" fmla="*/ 467354 h 2265154"/>
                  <a:gd name="connsiteX22" fmla="*/ 1029896 w 1509399"/>
                  <a:gd name="connsiteY22" fmla="*/ 598746 h 2265154"/>
                  <a:gd name="connsiteX23" fmla="*/ 908829 w 1509399"/>
                  <a:gd name="connsiteY23" fmla="*/ 518497 h 2265154"/>
                  <a:gd name="connsiteX24" fmla="*/ 905600 w 1509399"/>
                  <a:gd name="connsiteY24" fmla="*/ 502501 h 2265154"/>
                  <a:gd name="connsiteX25" fmla="*/ 619374 w 1509399"/>
                  <a:gd name="connsiteY25" fmla="*/ 1752895 h 2265154"/>
                  <a:gd name="connsiteX26" fmla="*/ 1029896 w 1509399"/>
                  <a:gd name="connsiteY26" fmla="*/ 2163416 h 2265154"/>
                  <a:gd name="connsiteX27" fmla="*/ 1440418 w 1509399"/>
                  <a:gd name="connsiteY27" fmla="*/ 1752895 h 2265154"/>
                  <a:gd name="connsiteX28" fmla="*/ 1189689 w 1509399"/>
                  <a:gd name="connsiteY28" fmla="*/ 1374633 h 2265154"/>
                  <a:gd name="connsiteX29" fmla="*/ 1174598 w 1509399"/>
                  <a:gd name="connsiteY29" fmla="*/ 1369949 h 2265154"/>
                  <a:gd name="connsiteX30" fmla="*/ 1174598 w 1509399"/>
                  <a:gd name="connsiteY30" fmla="*/ 1385032 h 2265154"/>
                  <a:gd name="connsiteX31" fmla="*/ 1029896 w 1509399"/>
                  <a:gd name="connsiteY31" fmla="*/ 1529734 h 2265154"/>
                  <a:gd name="connsiteX32" fmla="*/ 885194 w 1509399"/>
                  <a:gd name="connsiteY32" fmla="*/ 1385032 h 2265154"/>
                  <a:gd name="connsiteX33" fmla="*/ 885194 w 1509399"/>
                  <a:gd name="connsiteY33" fmla="*/ 1369949 h 2265154"/>
                  <a:gd name="connsiteX34" fmla="*/ 870102 w 1509399"/>
                  <a:gd name="connsiteY34" fmla="*/ 1374633 h 2265154"/>
                  <a:gd name="connsiteX35" fmla="*/ 619374 w 1509399"/>
                  <a:gd name="connsiteY35" fmla="*/ 1752895 h 2265154"/>
                  <a:gd name="connsiteX36" fmla="*/ 0 w 1509399"/>
                  <a:gd name="connsiteY36" fmla="*/ 800389 h 2265154"/>
                  <a:gd name="connsiteX37" fmla="*/ 0 w 1509399"/>
                  <a:gd name="connsiteY37" fmla="*/ 409383 h 2265154"/>
                  <a:gd name="connsiteX38" fmla="*/ 101727 w 1509399"/>
                  <a:gd name="connsiteY38" fmla="*/ 307656 h 2265154"/>
                  <a:gd name="connsiteX39" fmla="*/ 203454 w 1509399"/>
                  <a:gd name="connsiteY39" fmla="*/ 409383 h 2265154"/>
                  <a:gd name="connsiteX40" fmla="*/ 203454 w 1509399"/>
                  <a:gd name="connsiteY40" fmla="*/ 425235 h 2265154"/>
                  <a:gd name="connsiteX41" fmla="*/ 513244 w 1509399"/>
                  <a:gd name="connsiteY41" fmla="*/ 425235 h 2265154"/>
                  <a:gd name="connsiteX42" fmla="*/ 517014 w 1509399"/>
                  <a:gd name="connsiteY42" fmla="*/ 382509 h 2265154"/>
                  <a:gd name="connsiteX43" fmla="*/ 540492 w 1509399"/>
                  <a:gd name="connsiteY43" fmla="*/ 295595 h 2265154"/>
                  <a:gd name="connsiteX44" fmla="*/ 574158 w 1509399"/>
                  <a:gd name="connsiteY44" fmla="*/ 223431 h 2265154"/>
                  <a:gd name="connsiteX45" fmla="*/ 614513 w 1509399"/>
                  <a:gd name="connsiteY45" fmla="*/ 244149 h 2265154"/>
                  <a:gd name="connsiteX46" fmla="*/ 632284 w 1509399"/>
                  <a:gd name="connsiteY46" fmla="*/ 211408 h 2265154"/>
                  <a:gd name="connsiteX47" fmla="*/ 1029896 w 1509399"/>
                  <a:gd name="connsiteY47" fmla="*/ 0 h 2265154"/>
                  <a:gd name="connsiteX48" fmla="*/ 1509399 w 1509399"/>
                  <a:gd name="connsiteY48" fmla="*/ 479503 h 2265154"/>
                  <a:gd name="connsiteX49" fmla="*/ 1216540 w 1509399"/>
                  <a:gd name="connsiteY49" fmla="*/ 921324 h 2265154"/>
                  <a:gd name="connsiteX50" fmla="*/ 1174598 w 1509399"/>
                  <a:gd name="connsiteY50" fmla="*/ 934343 h 2265154"/>
                  <a:gd name="connsiteX51" fmla="*/ 1174598 w 1509399"/>
                  <a:gd name="connsiteY51" fmla="*/ 1298054 h 2265154"/>
                  <a:gd name="connsiteX52" fmla="*/ 1216540 w 1509399"/>
                  <a:gd name="connsiteY52" fmla="*/ 1311073 h 2265154"/>
                  <a:gd name="connsiteX53" fmla="*/ 1509399 w 1509399"/>
                  <a:gd name="connsiteY53" fmla="*/ 1752895 h 2265154"/>
                  <a:gd name="connsiteX54" fmla="*/ 1029896 w 1509399"/>
                  <a:gd name="connsiteY54" fmla="*/ 2232397 h 2265154"/>
                  <a:gd name="connsiteX55" fmla="*/ 943013 w 1509399"/>
                  <a:gd name="connsiteY55" fmla="*/ 2223639 h 2265154"/>
                  <a:gd name="connsiteX56" fmla="*/ 943013 w 1509399"/>
                  <a:gd name="connsiteY56" fmla="*/ 2265154 h 2265154"/>
                  <a:gd name="connsiteX57" fmla="*/ 924892 w 1509399"/>
                  <a:gd name="connsiteY57" fmla="*/ 2263328 h 2265154"/>
                  <a:gd name="connsiteX58" fmla="*/ 540490 w 1509399"/>
                  <a:gd name="connsiteY58" fmla="*/ 1932037 h 2265154"/>
                  <a:gd name="connsiteX59" fmla="*/ 529013 w 1509399"/>
                  <a:gd name="connsiteY59" fmla="*/ 1889548 h 2265154"/>
                  <a:gd name="connsiteX60" fmla="*/ 529013 w 1509399"/>
                  <a:gd name="connsiteY60" fmla="*/ 2109159 h 2265154"/>
                  <a:gd name="connsiteX61" fmla="*/ 502926 w 1509399"/>
                  <a:gd name="connsiteY61" fmla="*/ 2135245 h 2265154"/>
                  <a:gd name="connsiteX62" fmla="*/ 476840 w 1509399"/>
                  <a:gd name="connsiteY62" fmla="*/ 2109159 h 2265154"/>
                  <a:gd name="connsiteX63" fmla="*/ 476840 w 1509399"/>
                  <a:gd name="connsiteY63" fmla="*/ 1506614 h 2265154"/>
                  <a:gd name="connsiteX64" fmla="*/ 502926 w 1509399"/>
                  <a:gd name="connsiteY64" fmla="*/ 1480528 h 2265154"/>
                  <a:gd name="connsiteX65" fmla="*/ 529013 w 1509399"/>
                  <a:gd name="connsiteY65" fmla="*/ 1506614 h 2265154"/>
                  <a:gd name="connsiteX66" fmla="*/ 529013 w 1509399"/>
                  <a:gd name="connsiteY66" fmla="*/ 1612944 h 2265154"/>
                  <a:gd name="connsiteX67" fmla="*/ 533260 w 1509399"/>
                  <a:gd name="connsiteY67" fmla="*/ 1594903 h 2265154"/>
                  <a:gd name="connsiteX68" fmla="*/ 838851 w 1509399"/>
                  <a:gd name="connsiteY68" fmla="*/ 1268013 h 2265154"/>
                  <a:gd name="connsiteX69" fmla="*/ 885194 w 1509399"/>
                  <a:gd name="connsiteY69" fmla="*/ 1254249 h 2265154"/>
                  <a:gd name="connsiteX70" fmla="*/ 885194 w 1509399"/>
                  <a:gd name="connsiteY70" fmla="*/ 1131151 h 2265154"/>
                  <a:gd name="connsiteX71" fmla="*/ 601323 w 1509399"/>
                  <a:gd name="connsiteY71" fmla="*/ 1131151 h 2265154"/>
                  <a:gd name="connsiteX72" fmla="*/ 601323 w 1509399"/>
                  <a:gd name="connsiteY72" fmla="*/ 1212638 h 2265154"/>
                  <a:gd name="connsiteX73" fmla="*/ 529013 w 1509399"/>
                  <a:gd name="connsiteY73" fmla="*/ 1284948 h 2265154"/>
                  <a:gd name="connsiteX74" fmla="*/ 456702 w 1509399"/>
                  <a:gd name="connsiteY74" fmla="*/ 1212638 h 2265154"/>
                  <a:gd name="connsiteX75" fmla="*/ 456702 w 1509399"/>
                  <a:gd name="connsiteY75" fmla="*/ 972398 h 2265154"/>
                  <a:gd name="connsiteX76" fmla="*/ 529013 w 1509399"/>
                  <a:gd name="connsiteY76" fmla="*/ 900088 h 2265154"/>
                  <a:gd name="connsiteX77" fmla="*/ 601323 w 1509399"/>
                  <a:gd name="connsiteY77" fmla="*/ 972398 h 2265154"/>
                  <a:gd name="connsiteX78" fmla="*/ 601323 w 1509399"/>
                  <a:gd name="connsiteY78" fmla="*/ 1053885 h 2265154"/>
                  <a:gd name="connsiteX79" fmla="*/ 885194 w 1509399"/>
                  <a:gd name="connsiteY79" fmla="*/ 1053885 h 2265154"/>
                  <a:gd name="connsiteX80" fmla="*/ 885194 w 1509399"/>
                  <a:gd name="connsiteY80" fmla="*/ 973383 h 2265154"/>
                  <a:gd name="connsiteX81" fmla="*/ 838852 w 1509399"/>
                  <a:gd name="connsiteY81" fmla="*/ 959619 h 2265154"/>
                  <a:gd name="connsiteX82" fmla="*/ 515129 w 1509399"/>
                  <a:gd name="connsiteY82" fmla="*/ 555701 h 2265154"/>
                  <a:gd name="connsiteX83" fmla="*/ 511020 w 1509399"/>
                  <a:gd name="connsiteY83" fmla="*/ 502501 h 2265154"/>
                  <a:gd name="connsiteX84" fmla="*/ 203454 w 1509399"/>
                  <a:gd name="connsiteY84" fmla="*/ 502501 h 2265154"/>
                  <a:gd name="connsiteX85" fmla="*/ 203454 w 1509399"/>
                  <a:gd name="connsiteY85" fmla="*/ 800389 h 2265154"/>
                  <a:gd name="connsiteX86" fmla="*/ 202893 w 1509399"/>
                  <a:gd name="connsiteY86" fmla="*/ 804099 h 2265154"/>
                  <a:gd name="connsiteX87" fmla="*/ 133982 w 1509399"/>
                  <a:gd name="connsiteY87" fmla="*/ 804099 h 2265154"/>
                  <a:gd name="connsiteX88" fmla="*/ 133982 w 1509399"/>
                  <a:gd name="connsiteY88" fmla="*/ 418654 h 2265154"/>
                  <a:gd name="connsiteX89" fmla="*/ 101727 w 1509399"/>
                  <a:gd name="connsiteY89" fmla="*/ 386399 h 2265154"/>
                  <a:gd name="connsiteX90" fmla="*/ 69472 w 1509399"/>
                  <a:gd name="connsiteY90" fmla="*/ 418654 h 2265154"/>
                  <a:gd name="connsiteX91" fmla="*/ 69472 w 1509399"/>
                  <a:gd name="connsiteY91" fmla="*/ 804099 h 2265154"/>
                  <a:gd name="connsiteX92" fmla="*/ 561 w 1509399"/>
                  <a:gd name="connsiteY92" fmla="*/ 804099 h 226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509399" h="2265154">
                    <a:moveTo>
                      <a:pt x="898504" y="1752895"/>
                    </a:moveTo>
                    <a:cubicBezTo>
                      <a:pt x="898504" y="1680329"/>
                      <a:pt x="957330" y="1621503"/>
                      <a:pt x="1029896" y="1621503"/>
                    </a:cubicBezTo>
                    <a:cubicBezTo>
                      <a:pt x="1102462" y="1621503"/>
                      <a:pt x="1161288" y="1680329"/>
                      <a:pt x="1161288" y="1752895"/>
                    </a:cubicBezTo>
                    <a:cubicBezTo>
                      <a:pt x="1161288" y="1825461"/>
                      <a:pt x="1102462" y="1884287"/>
                      <a:pt x="1029896" y="1884287"/>
                    </a:cubicBezTo>
                    <a:cubicBezTo>
                      <a:pt x="957330" y="1884287"/>
                      <a:pt x="898504" y="1825461"/>
                      <a:pt x="898504" y="1752895"/>
                    </a:cubicBezTo>
                    <a:close/>
                    <a:moveTo>
                      <a:pt x="621114" y="502501"/>
                    </a:moveTo>
                    <a:lnTo>
                      <a:pt x="624104" y="542021"/>
                    </a:lnTo>
                    <a:cubicBezTo>
                      <a:pt x="645907" y="684715"/>
                      <a:pt x="741178" y="803233"/>
                      <a:pt x="870102" y="857764"/>
                    </a:cubicBezTo>
                    <a:lnTo>
                      <a:pt x="885194" y="862448"/>
                    </a:lnTo>
                    <a:lnTo>
                      <a:pt x="885194" y="809840"/>
                    </a:lnTo>
                    <a:cubicBezTo>
                      <a:pt x="885194" y="729923"/>
                      <a:pt x="949979" y="665138"/>
                      <a:pt x="1029896" y="665138"/>
                    </a:cubicBezTo>
                    <a:cubicBezTo>
                      <a:pt x="1109813" y="665138"/>
                      <a:pt x="1174598" y="729923"/>
                      <a:pt x="1174598" y="809840"/>
                    </a:cubicBezTo>
                    <a:lnTo>
                      <a:pt x="1174598" y="862448"/>
                    </a:lnTo>
                    <a:lnTo>
                      <a:pt x="1189689" y="857764"/>
                    </a:lnTo>
                    <a:cubicBezTo>
                      <a:pt x="1337032" y="795443"/>
                      <a:pt x="1440418" y="649546"/>
                      <a:pt x="1440418" y="479503"/>
                    </a:cubicBezTo>
                    <a:cubicBezTo>
                      <a:pt x="1440418" y="252778"/>
                      <a:pt x="1256621" y="68981"/>
                      <a:pt x="1029896" y="68981"/>
                    </a:cubicBezTo>
                    <a:cubicBezTo>
                      <a:pt x="831511" y="68981"/>
                      <a:pt x="665994" y="209700"/>
                      <a:pt x="627714" y="396768"/>
                    </a:cubicBezTo>
                    <a:lnTo>
                      <a:pt x="624844" y="425235"/>
                    </a:lnTo>
                    <a:lnTo>
                      <a:pt x="907007" y="425235"/>
                    </a:lnTo>
                    <a:lnTo>
                      <a:pt x="908829" y="416210"/>
                    </a:lnTo>
                    <a:cubicBezTo>
                      <a:pt x="928776" y="369051"/>
                      <a:pt x="975471" y="335962"/>
                      <a:pt x="1029896" y="335962"/>
                    </a:cubicBezTo>
                    <a:cubicBezTo>
                      <a:pt x="1102462" y="335962"/>
                      <a:pt x="1161288" y="394788"/>
                      <a:pt x="1161288" y="467354"/>
                    </a:cubicBezTo>
                    <a:cubicBezTo>
                      <a:pt x="1161288" y="539920"/>
                      <a:pt x="1102462" y="598746"/>
                      <a:pt x="1029896" y="598746"/>
                    </a:cubicBezTo>
                    <a:cubicBezTo>
                      <a:pt x="975471" y="598746"/>
                      <a:pt x="928776" y="565656"/>
                      <a:pt x="908829" y="518497"/>
                    </a:cubicBezTo>
                    <a:lnTo>
                      <a:pt x="905600" y="502501"/>
                    </a:lnTo>
                    <a:close/>
                    <a:moveTo>
                      <a:pt x="619374" y="1752895"/>
                    </a:moveTo>
                    <a:cubicBezTo>
                      <a:pt x="619374" y="1979620"/>
                      <a:pt x="803171" y="2163416"/>
                      <a:pt x="1029896" y="2163416"/>
                    </a:cubicBezTo>
                    <a:cubicBezTo>
                      <a:pt x="1256621" y="2163416"/>
                      <a:pt x="1440418" y="1979620"/>
                      <a:pt x="1440418" y="1752895"/>
                    </a:cubicBezTo>
                    <a:cubicBezTo>
                      <a:pt x="1440418" y="1582851"/>
                      <a:pt x="1337032" y="1436954"/>
                      <a:pt x="1189689" y="1374633"/>
                    </a:cubicBezTo>
                    <a:lnTo>
                      <a:pt x="1174598" y="1369949"/>
                    </a:lnTo>
                    <a:lnTo>
                      <a:pt x="1174598" y="1385032"/>
                    </a:lnTo>
                    <a:cubicBezTo>
                      <a:pt x="1174598" y="1464949"/>
                      <a:pt x="1109813" y="1529734"/>
                      <a:pt x="1029896" y="1529734"/>
                    </a:cubicBezTo>
                    <a:cubicBezTo>
                      <a:pt x="949979" y="1529734"/>
                      <a:pt x="885194" y="1464949"/>
                      <a:pt x="885194" y="1385032"/>
                    </a:cubicBezTo>
                    <a:lnTo>
                      <a:pt x="885194" y="1369949"/>
                    </a:lnTo>
                    <a:lnTo>
                      <a:pt x="870102" y="1374633"/>
                    </a:lnTo>
                    <a:cubicBezTo>
                      <a:pt x="722760" y="1436954"/>
                      <a:pt x="619374" y="1582851"/>
                      <a:pt x="619374" y="1752895"/>
                    </a:cubicBezTo>
                    <a:close/>
                    <a:moveTo>
                      <a:pt x="0" y="800389"/>
                    </a:moveTo>
                    <a:lnTo>
                      <a:pt x="0" y="409383"/>
                    </a:lnTo>
                    <a:cubicBezTo>
                      <a:pt x="0" y="353201"/>
                      <a:pt x="45545" y="307656"/>
                      <a:pt x="101727" y="307656"/>
                    </a:cubicBezTo>
                    <a:cubicBezTo>
                      <a:pt x="157909" y="307656"/>
                      <a:pt x="203454" y="353201"/>
                      <a:pt x="203454" y="409383"/>
                    </a:cubicBezTo>
                    <a:lnTo>
                      <a:pt x="203454" y="425235"/>
                    </a:lnTo>
                    <a:lnTo>
                      <a:pt x="513244" y="425235"/>
                    </a:lnTo>
                    <a:lnTo>
                      <a:pt x="517014" y="382509"/>
                    </a:lnTo>
                    <a:cubicBezTo>
                      <a:pt x="522361" y="352574"/>
                      <a:pt x="530265" y="323525"/>
                      <a:pt x="540492" y="295595"/>
                    </a:cubicBezTo>
                    <a:lnTo>
                      <a:pt x="574158" y="223431"/>
                    </a:lnTo>
                    <a:lnTo>
                      <a:pt x="614513" y="244149"/>
                    </a:lnTo>
                    <a:lnTo>
                      <a:pt x="632284" y="211408"/>
                    </a:lnTo>
                    <a:cubicBezTo>
                      <a:pt x="718455" y="83859"/>
                      <a:pt x="864382" y="0"/>
                      <a:pt x="1029896" y="0"/>
                    </a:cubicBezTo>
                    <a:cubicBezTo>
                      <a:pt x="1294718" y="0"/>
                      <a:pt x="1509399" y="214681"/>
                      <a:pt x="1509399" y="479503"/>
                    </a:cubicBezTo>
                    <a:cubicBezTo>
                      <a:pt x="1509399" y="678119"/>
                      <a:pt x="1388641" y="848531"/>
                      <a:pt x="1216540" y="921324"/>
                    </a:cubicBezTo>
                    <a:lnTo>
                      <a:pt x="1174598" y="934343"/>
                    </a:lnTo>
                    <a:lnTo>
                      <a:pt x="1174598" y="1298054"/>
                    </a:lnTo>
                    <a:lnTo>
                      <a:pt x="1216540" y="1311073"/>
                    </a:lnTo>
                    <a:cubicBezTo>
                      <a:pt x="1388641" y="1383866"/>
                      <a:pt x="1509399" y="1554278"/>
                      <a:pt x="1509399" y="1752895"/>
                    </a:cubicBezTo>
                    <a:cubicBezTo>
                      <a:pt x="1509399" y="2017717"/>
                      <a:pt x="1294718" y="2232397"/>
                      <a:pt x="1029896" y="2232397"/>
                    </a:cubicBezTo>
                    <a:lnTo>
                      <a:pt x="943013" y="2223639"/>
                    </a:lnTo>
                    <a:lnTo>
                      <a:pt x="943013" y="2265154"/>
                    </a:lnTo>
                    <a:lnTo>
                      <a:pt x="924892" y="2263328"/>
                    </a:lnTo>
                    <a:cubicBezTo>
                      <a:pt x="746827" y="2226890"/>
                      <a:pt x="601850" y="2099617"/>
                      <a:pt x="540490" y="1932037"/>
                    </a:cubicBezTo>
                    <a:lnTo>
                      <a:pt x="529013" y="1889548"/>
                    </a:lnTo>
                    <a:lnTo>
                      <a:pt x="529013" y="2109159"/>
                    </a:lnTo>
                    <a:cubicBezTo>
                      <a:pt x="529013" y="2123567"/>
                      <a:pt x="517334" y="2135245"/>
                      <a:pt x="502926" y="2135245"/>
                    </a:cubicBezTo>
                    <a:cubicBezTo>
                      <a:pt x="488519" y="2135245"/>
                      <a:pt x="476840" y="2123567"/>
                      <a:pt x="476840" y="2109159"/>
                    </a:cubicBezTo>
                    <a:lnTo>
                      <a:pt x="476840" y="1506614"/>
                    </a:lnTo>
                    <a:cubicBezTo>
                      <a:pt x="476840" y="1492207"/>
                      <a:pt x="488519" y="1480528"/>
                      <a:pt x="502926" y="1480528"/>
                    </a:cubicBezTo>
                    <a:cubicBezTo>
                      <a:pt x="517334" y="1480528"/>
                      <a:pt x="529013" y="1492207"/>
                      <a:pt x="529013" y="1506614"/>
                    </a:cubicBezTo>
                    <a:lnTo>
                      <a:pt x="529013" y="1612944"/>
                    </a:lnTo>
                    <a:lnTo>
                      <a:pt x="533260" y="1594903"/>
                    </a:lnTo>
                    <a:cubicBezTo>
                      <a:pt x="580775" y="1445409"/>
                      <a:pt x="693923" y="1325161"/>
                      <a:pt x="838851" y="1268013"/>
                    </a:cubicBezTo>
                    <a:lnTo>
                      <a:pt x="885194" y="1254249"/>
                    </a:lnTo>
                    <a:lnTo>
                      <a:pt x="885194" y="1131151"/>
                    </a:lnTo>
                    <a:lnTo>
                      <a:pt x="601323" y="1131151"/>
                    </a:lnTo>
                    <a:lnTo>
                      <a:pt x="601323" y="1212638"/>
                    </a:lnTo>
                    <a:cubicBezTo>
                      <a:pt x="601323" y="1252574"/>
                      <a:pt x="568949" y="1284948"/>
                      <a:pt x="529013" y="1284948"/>
                    </a:cubicBezTo>
                    <a:cubicBezTo>
                      <a:pt x="489076" y="1284948"/>
                      <a:pt x="456702" y="1252574"/>
                      <a:pt x="456702" y="1212638"/>
                    </a:cubicBezTo>
                    <a:lnTo>
                      <a:pt x="456702" y="972398"/>
                    </a:lnTo>
                    <a:cubicBezTo>
                      <a:pt x="456702" y="932462"/>
                      <a:pt x="489076" y="900088"/>
                      <a:pt x="529013" y="900088"/>
                    </a:cubicBezTo>
                    <a:cubicBezTo>
                      <a:pt x="568949" y="900088"/>
                      <a:pt x="601323" y="932462"/>
                      <a:pt x="601323" y="972398"/>
                    </a:cubicBezTo>
                    <a:lnTo>
                      <a:pt x="601323" y="1053885"/>
                    </a:lnTo>
                    <a:lnTo>
                      <a:pt x="885194" y="1053885"/>
                    </a:lnTo>
                    <a:lnTo>
                      <a:pt x="885194" y="973383"/>
                    </a:lnTo>
                    <a:lnTo>
                      <a:pt x="838852" y="959619"/>
                    </a:lnTo>
                    <a:cubicBezTo>
                      <a:pt x="669769" y="892945"/>
                      <a:pt x="543943" y="740388"/>
                      <a:pt x="515129" y="555701"/>
                    </a:cubicBezTo>
                    <a:lnTo>
                      <a:pt x="511020" y="502501"/>
                    </a:lnTo>
                    <a:lnTo>
                      <a:pt x="203454" y="502501"/>
                    </a:lnTo>
                    <a:lnTo>
                      <a:pt x="203454" y="800389"/>
                    </a:lnTo>
                    <a:lnTo>
                      <a:pt x="202893" y="804099"/>
                    </a:lnTo>
                    <a:lnTo>
                      <a:pt x="133982" y="804099"/>
                    </a:lnTo>
                    <a:lnTo>
                      <a:pt x="133982" y="418654"/>
                    </a:lnTo>
                    <a:cubicBezTo>
                      <a:pt x="133982" y="400840"/>
                      <a:pt x="119541" y="386399"/>
                      <a:pt x="101727" y="386399"/>
                    </a:cubicBezTo>
                    <a:cubicBezTo>
                      <a:pt x="83913" y="386399"/>
                      <a:pt x="69472" y="400840"/>
                      <a:pt x="69472" y="418654"/>
                    </a:cubicBezTo>
                    <a:lnTo>
                      <a:pt x="69472" y="804099"/>
                    </a:lnTo>
                    <a:lnTo>
                      <a:pt x="561" y="8040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D3789F29-EBDB-7830-BE75-D99FEFEDBA3E}"/>
                  </a:ext>
                </a:extLst>
              </p:cNvPr>
              <p:cNvSpPr/>
              <p:nvPr/>
            </p:nvSpPr>
            <p:spPr bwMode="auto">
              <a:xfrm flipH="1">
                <a:off x="2916230" y="3282266"/>
                <a:ext cx="803251" cy="1862196"/>
              </a:xfrm>
              <a:custGeom>
                <a:avLst/>
                <a:gdLst>
                  <a:gd name="connsiteX0" fmla="*/ 517162 w 803250"/>
                  <a:gd name="connsiteY0" fmla="*/ 0 h 1862197"/>
                  <a:gd name="connsiteX1" fmla="*/ 231074 w 803250"/>
                  <a:gd name="connsiteY1" fmla="*/ 330488 h 1862197"/>
                  <a:gd name="connsiteX2" fmla="*/ 405804 w 803250"/>
                  <a:gd name="connsiteY2" fmla="*/ 635004 h 1862197"/>
                  <a:gd name="connsiteX3" fmla="*/ 467045 w 803250"/>
                  <a:gd name="connsiteY3" fmla="*/ 649287 h 1862197"/>
                  <a:gd name="connsiteX4" fmla="*/ 457113 w 803250"/>
                  <a:gd name="connsiteY4" fmla="*/ 715089 h 1862197"/>
                  <a:gd name="connsiteX5" fmla="*/ 455722 w 803250"/>
                  <a:gd name="connsiteY5" fmla="*/ 715370 h 1862197"/>
                  <a:gd name="connsiteX6" fmla="*/ 360144 w 803250"/>
                  <a:gd name="connsiteY6" fmla="*/ 859563 h 1862197"/>
                  <a:gd name="connsiteX7" fmla="*/ 360144 w 803250"/>
                  <a:gd name="connsiteY7" fmla="*/ 909595 h 1862197"/>
                  <a:gd name="connsiteX8" fmla="*/ 277878 w 803250"/>
                  <a:gd name="connsiteY8" fmla="*/ 988889 h 1862197"/>
                  <a:gd name="connsiteX9" fmla="*/ 57397 w 803250"/>
                  <a:gd name="connsiteY9" fmla="*/ 1028435 h 1862197"/>
                  <a:gd name="connsiteX10" fmla="*/ 1106 w 803250"/>
                  <a:gd name="connsiteY10" fmla="*/ 1109333 h 1862197"/>
                  <a:gd name="connsiteX11" fmla="*/ 82004 w 803250"/>
                  <a:gd name="connsiteY11" fmla="*/ 1165623 h 1862197"/>
                  <a:gd name="connsiteX12" fmla="*/ 308898 w 803250"/>
                  <a:gd name="connsiteY12" fmla="*/ 1124926 h 1862197"/>
                  <a:gd name="connsiteX13" fmla="*/ 334631 w 803250"/>
                  <a:gd name="connsiteY13" fmla="*/ 1114746 h 1862197"/>
                  <a:gd name="connsiteX14" fmla="*/ 341683 w 803250"/>
                  <a:gd name="connsiteY14" fmla="*/ 1107899 h 1862197"/>
                  <a:gd name="connsiteX15" fmla="*/ 360144 w 803250"/>
                  <a:gd name="connsiteY15" fmla="*/ 1100647 h 1862197"/>
                  <a:gd name="connsiteX16" fmla="*/ 360144 w 803250"/>
                  <a:gd name="connsiteY16" fmla="*/ 1250995 h 1862197"/>
                  <a:gd name="connsiteX17" fmla="*/ 368940 w 803250"/>
                  <a:gd name="connsiteY17" fmla="*/ 1294565 h 1862197"/>
                  <a:gd name="connsiteX18" fmla="*/ 173045 w 803250"/>
                  <a:gd name="connsiteY18" fmla="*/ 1524040 h 1862197"/>
                  <a:gd name="connsiteX19" fmla="*/ 176796 w 803250"/>
                  <a:gd name="connsiteY19" fmla="*/ 1527791 h 1862197"/>
                  <a:gd name="connsiteX20" fmla="*/ 174031 w 803250"/>
                  <a:gd name="connsiteY20" fmla="*/ 1529388 h 1862197"/>
                  <a:gd name="connsiteX21" fmla="*/ 390874 w 803250"/>
                  <a:gd name="connsiteY21" fmla="*/ 1862197 h 1862197"/>
                  <a:gd name="connsiteX22" fmla="*/ 466957 w 803250"/>
                  <a:gd name="connsiteY22" fmla="*/ 1818271 h 1862197"/>
                  <a:gd name="connsiteX23" fmla="*/ 327695 w 803250"/>
                  <a:gd name="connsiteY23" fmla="*/ 1543935 h 1862197"/>
                  <a:gd name="connsiteX24" fmla="*/ 493099 w 803250"/>
                  <a:gd name="connsiteY24" fmla="*/ 1402735 h 1862197"/>
                  <a:gd name="connsiteX25" fmla="*/ 516635 w 803250"/>
                  <a:gd name="connsiteY25" fmla="*/ 1407486 h 1862197"/>
                  <a:gd name="connsiteX26" fmla="*/ 673126 w 803250"/>
                  <a:gd name="connsiteY26" fmla="*/ 1250995 h 1862197"/>
                  <a:gd name="connsiteX27" fmla="*/ 673126 w 803250"/>
                  <a:gd name="connsiteY27" fmla="*/ 859563 h 1862197"/>
                  <a:gd name="connsiteX28" fmla="*/ 577549 w 803250"/>
                  <a:gd name="connsiteY28" fmla="*/ 715370 h 1862197"/>
                  <a:gd name="connsiteX29" fmla="*/ 560716 w 803250"/>
                  <a:gd name="connsiteY29" fmla="*/ 711972 h 1862197"/>
                  <a:gd name="connsiteX30" fmla="*/ 551800 w 803250"/>
                  <a:gd name="connsiteY30" fmla="*/ 652897 h 1862197"/>
                  <a:gd name="connsiteX31" fmla="*/ 628520 w 803250"/>
                  <a:gd name="connsiteY31" fmla="*/ 635004 h 1862197"/>
                  <a:gd name="connsiteX32" fmla="*/ 803250 w 803250"/>
                  <a:gd name="connsiteY32" fmla="*/ 330488 h 1862197"/>
                  <a:gd name="connsiteX33" fmla="*/ 517162 w 803250"/>
                  <a:gd name="connsiteY33" fmla="*/ 0 h 1862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803250" h="1862197">
                    <a:moveTo>
                      <a:pt x="517162" y="0"/>
                    </a:moveTo>
                    <a:cubicBezTo>
                      <a:pt x="359160" y="0"/>
                      <a:pt x="231074" y="147965"/>
                      <a:pt x="231074" y="330488"/>
                    </a:cubicBezTo>
                    <a:cubicBezTo>
                      <a:pt x="231074" y="467380"/>
                      <a:pt x="303122" y="584834"/>
                      <a:pt x="405804" y="635004"/>
                    </a:cubicBezTo>
                    <a:lnTo>
                      <a:pt x="467045" y="649287"/>
                    </a:lnTo>
                    <a:lnTo>
                      <a:pt x="457113" y="715089"/>
                    </a:lnTo>
                    <a:lnTo>
                      <a:pt x="455722" y="715370"/>
                    </a:lnTo>
                    <a:cubicBezTo>
                      <a:pt x="399555" y="739126"/>
                      <a:pt x="360144" y="794742"/>
                      <a:pt x="360144" y="859563"/>
                    </a:cubicBezTo>
                    <a:lnTo>
                      <a:pt x="360144" y="909595"/>
                    </a:lnTo>
                    <a:lnTo>
                      <a:pt x="277878" y="988889"/>
                    </a:lnTo>
                    <a:lnTo>
                      <a:pt x="57397" y="1028435"/>
                    </a:lnTo>
                    <a:cubicBezTo>
                      <a:pt x="19513" y="1035230"/>
                      <a:pt x="-5689" y="1071449"/>
                      <a:pt x="1106" y="1109333"/>
                    </a:cubicBezTo>
                    <a:cubicBezTo>
                      <a:pt x="7901" y="1147216"/>
                      <a:pt x="44120" y="1172418"/>
                      <a:pt x="82004" y="1165623"/>
                    </a:cubicBezTo>
                    <a:lnTo>
                      <a:pt x="308898" y="1124926"/>
                    </a:lnTo>
                    <a:cubicBezTo>
                      <a:pt x="318369" y="1123227"/>
                      <a:pt x="327047" y="1119689"/>
                      <a:pt x="334631" y="1114746"/>
                    </a:cubicBezTo>
                    <a:lnTo>
                      <a:pt x="341683" y="1107899"/>
                    </a:lnTo>
                    <a:lnTo>
                      <a:pt x="360144" y="1100647"/>
                    </a:lnTo>
                    <a:lnTo>
                      <a:pt x="360144" y="1250995"/>
                    </a:lnTo>
                    <a:lnTo>
                      <a:pt x="368940" y="1294565"/>
                    </a:lnTo>
                    <a:lnTo>
                      <a:pt x="173045" y="1524040"/>
                    </a:lnTo>
                    <a:lnTo>
                      <a:pt x="176796" y="1527791"/>
                    </a:lnTo>
                    <a:lnTo>
                      <a:pt x="174031" y="1529388"/>
                    </a:lnTo>
                    <a:lnTo>
                      <a:pt x="390874" y="1862197"/>
                    </a:lnTo>
                    <a:lnTo>
                      <a:pt x="466957" y="1818271"/>
                    </a:lnTo>
                    <a:lnTo>
                      <a:pt x="327695" y="1543935"/>
                    </a:lnTo>
                    <a:lnTo>
                      <a:pt x="493099" y="1402735"/>
                    </a:lnTo>
                    <a:lnTo>
                      <a:pt x="516635" y="1407486"/>
                    </a:lnTo>
                    <a:cubicBezTo>
                      <a:pt x="603063" y="1407486"/>
                      <a:pt x="673126" y="1337423"/>
                      <a:pt x="673126" y="1250995"/>
                    </a:cubicBezTo>
                    <a:lnTo>
                      <a:pt x="673126" y="859563"/>
                    </a:lnTo>
                    <a:cubicBezTo>
                      <a:pt x="673126" y="794742"/>
                      <a:pt x="633716" y="739126"/>
                      <a:pt x="577549" y="715370"/>
                    </a:cubicBezTo>
                    <a:lnTo>
                      <a:pt x="560716" y="711972"/>
                    </a:lnTo>
                    <a:lnTo>
                      <a:pt x="551800" y="652897"/>
                    </a:lnTo>
                    <a:lnTo>
                      <a:pt x="628520" y="635004"/>
                    </a:lnTo>
                    <a:cubicBezTo>
                      <a:pt x="731202" y="584834"/>
                      <a:pt x="803250" y="467380"/>
                      <a:pt x="803250" y="330488"/>
                    </a:cubicBezTo>
                    <a:cubicBezTo>
                      <a:pt x="803250" y="147965"/>
                      <a:pt x="675164" y="0"/>
                      <a:pt x="51716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7D35C6FB-7999-7F7E-A43F-41406D309454}"/>
                  </a:ext>
                </a:extLst>
              </p:cNvPr>
              <p:cNvSpPr/>
              <p:nvPr/>
            </p:nvSpPr>
            <p:spPr bwMode="auto">
              <a:xfrm>
                <a:off x="3183730" y="5276851"/>
                <a:ext cx="166689" cy="45719"/>
              </a:xfrm>
              <a:prstGeom prst="roundRect">
                <a:avLst>
                  <a:gd name="adj" fmla="val 1249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0060F8A9-E32E-2B61-B8D0-E3D67A36BBAE}"/>
                </a:ext>
              </a:extLst>
            </p:cNvPr>
            <p:cNvSpPr/>
            <p:nvPr/>
          </p:nvSpPr>
          <p:spPr bwMode="auto">
            <a:xfrm rot="2700000">
              <a:off x="7588102" y="3757789"/>
              <a:ext cx="2392486" cy="150116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250E91B-A2EC-EAD4-F34D-1035BF7C6620}"/>
              </a:ext>
            </a:extLst>
          </p:cNvPr>
          <p:cNvGrpSpPr/>
          <p:nvPr/>
        </p:nvGrpSpPr>
        <p:grpSpPr>
          <a:xfrm>
            <a:off x="1870549" y="5076937"/>
            <a:ext cx="2133769" cy="2133765"/>
            <a:chOff x="2003760" y="237906"/>
            <a:chExt cx="2591578" cy="2591575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2D00C400-2C96-5C28-A4AF-9683CA18C767}"/>
                </a:ext>
              </a:extLst>
            </p:cNvPr>
            <p:cNvGrpSpPr/>
            <p:nvPr/>
          </p:nvGrpSpPr>
          <p:grpSpPr>
            <a:xfrm>
              <a:off x="2003760" y="237906"/>
              <a:ext cx="2591578" cy="2591575"/>
              <a:chOff x="668511" y="237906"/>
              <a:chExt cx="2591578" cy="2591575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9099DE86-C79F-D430-45FC-4B360F32F91A}"/>
                  </a:ext>
                </a:extLst>
              </p:cNvPr>
              <p:cNvGrpSpPr/>
              <p:nvPr/>
            </p:nvGrpSpPr>
            <p:grpSpPr>
              <a:xfrm>
                <a:off x="668511" y="237906"/>
                <a:ext cx="2591578" cy="2591575"/>
                <a:chOff x="2857122" y="3843765"/>
                <a:chExt cx="1629386" cy="1629384"/>
              </a:xfrm>
            </p:grpSpPr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47092BD2-86D7-2E4B-9A98-9D40884E5605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429443AD-1500-F82F-DA4D-5AE5095094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楕円 65">
                    <a:extLst>
                      <a:ext uri="{FF2B5EF4-FFF2-40B4-BE49-F238E27FC236}">
                        <a16:creationId xmlns:a16="http://schemas.microsoft.com/office/drawing/2014/main" id="{45157AC9-01F0-32D1-FF2A-CDC63E11FE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64" name="&quot;禁止&quot;マーク 63">
                  <a:extLst>
                    <a:ext uri="{FF2B5EF4-FFF2-40B4-BE49-F238E27FC236}">
                      <a16:creationId xmlns:a16="http://schemas.microsoft.com/office/drawing/2014/main" id="{AA80066B-F141-061E-237E-AAF69D4C726F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1" name="&quot;禁止&quot;マーク 60">
                <a:extLst>
                  <a:ext uri="{FF2B5EF4-FFF2-40B4-BE49-F238E27FC236}">
                    <a16:creationId xmlns:a16="http://schemas.microsoft.com/office/drawing/2014/main" id="{84731743-DAC4-B84A-F590-863F0496B03A}"/>
                  </a:ext>
                </a:extLst>
              </p:cNvPr>
              <p:cNvSpPr/>
              <p:nvPr/>
            </p:nvSpPr>
            <p:spPr bwMode="auto">
              <a:xfrm>
                <a:off x="726663" y="296058"/>
                <a:ext cx="2475276" cy="2475273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  <p:sp>
            <p:nvSpPr>
              <p:cNvPr id="62" name="&quot;禁止&quot;マーク 61">
                <a:extLst>
                  <a:ext uri="{FF2B5EF4-FFF2-40B4-BE49-F238E27FC236}">
                    <a16:creationId xmlns:a16="http://schemas.microsoft.com/office/drawing/2014/main" id="{4A9B7B78-8872-C883-0650-1F6130E01D95}"/>
                  </a:ext>
                </a:extLst>
              </p:cNvPr>
              <p:cNvSpPr/>
              <p:nvPr/>
            </p:nvSpPr>
            <p:spPr bwMode="auto">
              <a:xfrm>
                <a:off x="726661" y="296058"/>
                <a:ext cx="2475276" cy="2475273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A439CF6A-0DBD-A669-C33C-2587E000D6C0}"/>
                </a:ext>
              </a:extLst>
            </p:cNvPr>
            <p:cNvGrpSpPr/>
            <p:nvPr/>
          </p:nvGrpSpPr>
          <p:grpSpPr>
            <a:xfrm>
              <a:off x="2547517" y="531631"/>
              <a:ext cx="1475547" cy="1867044"/>
              <a:chOff x="5911515" y="3226660"/>
              <a:chExt cx="751974" cy="951490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BE814E68-DA50-2413-A9EB-DFC1032DE355}"/>
                  </a:ext>
                </a:extLst>
              </p:cNvPr>
              <p:cNvSpPr/>
              <p:nvPr/>
            </p:nvSpPr>
            <p:spPr bwMode="auto">
              <a:xfrm rot="10800000">
                <a:off x="6023557" y="3226660"/>
                <a:ext cx="410695" cy="768690"/>
              </a:xfrm>
              <a:custGeom>
                <a:avLst/>
                <a:gdLst>
                  <a:gd name="connsiteX0" fmla="*/ 706848 w 1131482"/>
                  <a:gd name="connsiteY0" fmla="*/ 2117772 h 2117772"/>
                  <a:gd name="connsiteX1" fmla="*/ 282214 w 1131482"/>
                  <a:gd name="connsiteY1" fmla="*/ 1693138 h 2117772"/>
                  <a:gd name="connsiteX2" fmla="*/ 321117 w 1131482"/>
                  <a:gd name="connsiteY2" fmla="*/ 1693138 h 2117772"/>
                  <a:gd name="connsiteX3" fmla="*/ 315507 w 1131482"/>
                  <a:gd name="connsiteY3" fmla="*/ 1631872 h 2117772"/>
                  <a:gd name="connsiteX4" fmla="*/ 580486 w 1131482"/>
                  <a:gd name="connsiteY4" fmla="*/ 1273952 h 2117772"/>
                  <a:gd name="connsiteX5" fmla="*/ 584748 w 1131482"/>
                  <a:gd name="connsiteY5" fmla="*/ 1273479 h 2117772"/>
                  <a:gd name="connsiteX6" fmla="*/ 574621 w 1131482"/>
                  <a:gd name="connsiteY6" fmla="*/ 1201690 h 2117772"/>
                  <a:gd name="connsiteX7" fmla="*/ 550820 w 1131482"/>
                  <a:gd name="connsiteY7" fmla="*/ 1190248 h 2117772"/>
                  <a:gd name="connsiteX8" fmla="*/ 488257 w 1131482"/>
                  <a:gd name="connsiteY8" fmla="*/ 1114274 h 2117772"/>
                  <a:gd name="connsiteX9" fmla="*/ 480281 w 1131482"/>
                  <a:gd name="connsiteY9" fmla="*/ 1074768 h 2117772"/>
                  <a:gd name="connsiteX10" fmla="*/ 369476 w 1131482"/>
                  <a:gd name="connsiteY10" fmla="*/ 1010794 h 2117772"/>
                  <a:gd name="connsiteX11" fmla="*/ 79010 w 1131482"/>
                  <a:gd name="connsiteY11" fmla="*/ 1010793 h 2117772"/>
                  <a:gd name="connsiteX12" fmla="*/ 0 w 1131482"/>
                  <a:gd name="connsiteY12" fmla="*/ 931783 h 2117772"/>
                  <a:gd name="connsiteX13" fmla="*/ 1 w 1131482"/>
                  <a:gd name="connsiteY13" fmla="*/ 931784 h 2117772"/>
                  <a:gd name="connsiteX14" fmla="*/ 79011 w 1131482"/>
                  <a:gd name="connsiteY14" fmla="*/ 852774 h 2117772"/>
                  <a:gd name="connsiteX15" fmla="*/ 373514 w 1131482"/>
                  <a:gd name="connsiteY15" fmla="*/ 852774 h 2117772"/>
                  <a:gd name="connsiteX16" fmla="*/ 379444 w 1131482"/>
                  <a:gd name="connsiteY16" fmla="*/ 853972 h 2117772"/>
                  <a:gd name="connsiteX17" fmla="*/ 399098 w 1131482"/>
                  <a:gd name="connsiteY17" fmla="*/ 852601 h 2117772"/>
                  <a:gd name="connsiteX18" fmla="*/ 428836 w 1131482"/>
                  <a:gd name="connsiteY18" fmla="*/ 862601 h 2117772"/>
                  <a:gd name="connsiteX19" fmla="*/ 474688 w 1131482"/>
                  <a:gd name="connsiteY19" fmla="*/ 889074 h 2117772"/>
                  <a:gd name="connsiteX20" fmla="*/ 474688 w 1131482"/>
                  <a:gd name="connsiteY20" fmla="*/ 666015 h 2117772"/>
                  <a:gd name="connsiteX21" fmla="*/ 185919 w 1131482"/>
                  <a:gd name="connsiteY21" fmla="*/ 500475 h 2117772"/>
                  <a:gd name="connsiteX22" fmla="*/ 192444 w 1131482"/>
                  <a:gd name="connsiteY22" fmla="*/ 484083 h 2117772"/>
                  <a:gd name="connsiteX23" fmla="*/ 237126 w 1131482"/>
                  <a:gd name="connsiteY23" fmla="*/ 0 h 2117772"/>
                  <a:gd name="connsiteX24" fmla="*/ 328827 w 1131482"/>
                  <a:gd name="connsiteY24" fmla="*/ 0 h 2117772"/>
                  <a:gd name="connsiteX25" fmla="*/ 366882 w 1131482"/>
                  <a:gd name="connsiteY25" fmla="*/ 412292 h 2117772"/>
                  <a:gd name="connsiteX26" fmla="*/ 679667 w 1131482"/>
                  <a:gd name="connsiteY26" fmla="*/ 487902 h 2117772"/>
                  <a:gd name="connsiteX27" fmla="*/ 676839 w 1131482"/>
                  <a:gd name="connsiteY27" fmla="*/ 495006 h 2117772"/>
                  <a:gd name="connsiteX28" fmla="*/ 714582 w 1131482"/>
                  <a:gd name="connsiteY28" fmla="*/ 502626 h 2117772"/>
                  <a:gd name="connsiteX29" fmla="*/ 820047 w 1131482"/>
                  <a:gd name="connsiteY29" fmla="*/ 661736 h 2117772"/>
                  <a:gd name="connsiteX30" fmla="*/ 820047 w 1131482"/>
                  <a:gd name="connsiteY30" fmla="*/ 1047059 h 2117772"/>
                  <a:gd name="connsiteX31" fmla="*/ 769470 w 1131482"/>
                  <a:gd name="connsiteY31" fmla="*/ 1169162 h 2117772"/>
                  <a:gd name="connsiteX32" fmla="*/ 719996 w 1131482"/>
                  <a:gd name="connsiteY32" fmla="*/ 1202519 h 2117772"/>
                  <a:gd name="connsiteX33" fmla="*/ 709986 w 1131482"/>
                  <a:gd name="connsiteY33" fmla="*/ 1273479 h 2117772"/>
                  <a:gd name="connsiteX34" fmla="*/ 714248 w 1131482"/>
                  <a:gd name="connsiteY34" fmla="*/ 1273952 h 2117772"/>
                  <a:gd name="connsiteX35" fmla="*/ 819448 w 1131482"/>
                  <a:gd name="connsiteY35" fmla="*/ 1319422 h 2117772"/>
                  <a:gd name="connsiteX36" fmla="*/ 835833 w 1131482"/>
                  <a:gd name="connsiteY36" fmla="*/ 1335037 h 2117772"/>
                  <a:gd name="connsiteX37" fmla="*/ 933233 w 1131482"/>
                  <a:gd name="connsiteY37" fmla="*/ 1335037 h 2117772"/>
                  <a:gd name="connsiteX38" fmla="*/ 944265 w 1131482"/>
                  <a:gd name="connsiteY38" fmla="*/ 1341025 h 2117772"/>
                  <a:gd name="connsiteX39" fmla="*/ 1131482 w 1131482"/>
                  <a:gd name="connsiteY39" fmla="*/ 1693138 h 2117772"/>
                  <a:gd name="connsiteX40" fmla="*/ 706848 w 1131482"/>
                  <a:gd name="connsiteY40" fmla="*/ 2117772 h 2117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31482" h="2117772">
                    <a:moveTo>
                      <a:pt x="706848" y="2117772"/>
                    </a:moveTo>
                    <a:cubicBezTo>
                      <a:pt x="472329" y="2117772"/>
                      <a:pt x="282214" y="1927657"/>
                      <a:pt x="282214" y="1693138"/>
                    </a:cubicBezTo>
                    <a:lnTo>
                      <a:pt x="321117" y="1693138"/>
                    </a:lnTo>
                    <a:lnTo>
                      <a:pt x="315507" y="1631872"/>
                    </a:lnTo>
                    <a:cubicBezTo>
                      <a:pt x="315507" y="1455320"/>
                      <a:pt x="429263" y="1308019"/>
                      <a:pt x="580486" y="1273952"/>
                    </a:cubicBezTo>
                    <a:lnTo>
                      <a:pt x="584748" y="1273479"/>
                    </a:lnTo>
                    <a:lnTo>
                      <a:pt x="574621" y="1201690"/>
                    </a:lnTo>
                    <a:lnTo>
                      <a:pt x="550820" y="1190248"/>
                    </a:lnTo>
                    <a:cubicBezTo>
                      <a:pt x="523260" y="1171629"/>
                      <a:pt x="501364" y="1145263"/>
                      <a:pt x="488257" y="1114274"/>
                    </a:cubicBezTo>
                    <a:lnTo>
                      <a:pt x="480281" y="1074768"/>
                    </a:lnTo>
                    <a:lnTo>
                      <a:pt x="369476" y="1010794"/>
                    </a:lnTo>
                    <a:lnTo>
                      <a:pt x="79010" y="1010793"/>
                    </a:lnTo>
                    <a:cubicBezTo>
                      <a:pt x="35374" y="1010793"/>
                      <a:pt x="0" y="975419"/>
                      <a:pt x="0" y="931783"/>
                    </a:cubicBezTo>
                    <a:lnTo>
                      <a:pt x="1" y="931784"/>
                    </a:lnTo>
                    <a:cubicBezTo>
                      <a:pt x="1" y="888148"/>
                      <a:pt x="35375" y="852774"/>
                      <a:pt x="79011" y="852774"/>
                    </a:cubicBezTo>
                    <a:lnTo>
                      <a:pt x="373514" y="852774"/>
                    </a:lnTo>
                    <a:lnTo>
                      <a:pt x="379444" y="853972"/>
                    </a:lnTo>
                    <a:lnTo>
                      <a:pt x="399098" y="852601"/>
                    </a:lnTo>
                    <a:cubicBezTo>
                      <a:pt x="409283" y="853865"/>
                      <a:pt x="419389" y="857147"/>
                      <a:pt x="428836" y="862601"/>
                    </a:cubicBezTo>
                    <a:lnTo>
                      <a:pt x="474688" y="889074"/>
                    </a:lnTo>
                    <a:lnTo>
                      <a:pt x="474688" y="666015"/>
                    </a:lnTo>
                    <a:lnTo>
                      <a:pt x="185919" y="500475"/>
                    </a:lnTo>
                    <a:lnTo>
                      <a:pt x="192444" y="484083"/>
                    </a:lnTo>
                    <a:lnTo>
                      <a:pt x="237126" y="0"/>
                    </a:lnTo>
                    <a:lnTo>
                      <a:pt x="328827" y="0"/>
                    </a:lnTo>
                    <a:lnTo>
                      <a:pt x="366882" y="412292"/>
                    </a:lnTo>
                    <a:lnTo>
                      <a:pt x="679667" y="487902"/>
                    </a:lnTo>
                    <a:lnTo>
                      <a:pt x="676839" y="495006"/>
                    </a:lnTo>
                    <a:lnTo>
                      <a:pt x="714582" y="502626"/>
                    </a:lnTo>
                    <a:cubicBezTo>
                      <a:pt x="776560" y="528840"/>
                      <a:pt x="820047" y="590209"/>
                      <a:pt x="820047" y="661736"/>
                    </a:cubicBezTo>
                    <a:lnTo>
                      <a:pt x="820047" y="1047059"/>
                    </a:lnTo>
                    <a:cubicBezTo>
                      <a:pt x="820047" y="1094744"/>
                      <a:pt x="800719" y="1137913"/>
                      <a:pt x="769470" y="1169162"/>
                    </a:cubicBezTo>
                    <a:lnTo>
                      <a:pt x="719996" y="1202519"/>
                    </a:lnTo>
                    <a:lnTo>
                      <a:pt x="709986" y="1273479"/>
                    </a:lnTo>
                    <a:lnTo>
                      <a:pt x="714248" y="1273952"/>
                    </a:lnTo>
                    <a:cubicBezTo>
                      <a:pt x="752054" y="1282469"/>
                      <a:pt x="787518" y="1298063"/>
                      <a:pt x="819448" y="1319422"/>
                    </a:cubicBezTo>
                    <a:lnTo>
                      <a:pt x="835833" y="1335037"/>
                    </a:lnTo>
                    <a:lnTo>
                      <a:pt x="933233" y="1335037"/>
                    </a:lnTo>
                    <a:lnTo>
                      <a:pt x="944265" y="1341025"/>
                    </a:lnTo>
                    <a:cubicBezTo>
                      <a:pt x="1057218" y="1417334"/>
                      <a:pt x="1131482" y="1546563"/>
                      <a:pt x="1131482" y="1693138"/>
                    </a:cubicBezTo>
                    <a:cubicBezTo>
                      <a:pt x="1131482" y="1927657"/>
                      <a:pt x="941367" y="2117772"/>
                      <a:pt x="706848" y="211777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A3F2BF3E-9E15-15DE-9027-C7D4DAF8760E}"/>
                  </a:ext>
                </a:extLst>
              </p:cNvPr>
              <p:cNvSpPr/>
              <p:nvPr/>
            </p:nvSpPr>
            <p:spPr bwMode="auto">
              <a:xfrm rot="5400000">
                <a:off x="5940579" y="3455241"/>
                <a:ext cx="693845" cy="751974"/>
              </a:xfrm>
              <a:custGeom>
                <a:avLst/>
                <a:gdLst>
                  <a:gd name="connsiteX0" fmla="*/ 1394296 w 1911571"/>
                  <a:gd name="connsiteY0" fmla="*/ 350785 h 2071718"/>
                  <a:gd name="connsiteX1" fmla="*/ 1560786 w 1911571"/>
                  <a:gd name="connsiteY1" fmla="*/ 517275 h 2071718"/>
                  <a:gd name="connsiteX2" fmla="*/ 1727276 w 1911571"/>
                  <a:gd name="connsiteY2" fmla="*/ 350785 h 2071718"/>
                  <a:gd name="connsiteX3" fmla="*/ 1560786 w 1911571"/>
                  <a:gd name="connsiteY3" fmla="*/ 184295 h 2071718"/>
                  <a:gd name="connsiteX4" fmla="*/ 1394296 w 1911571"/>
                  <a:gd name="connsiteY4" fmla="*/ 350785 h 2071718"/>
                  <a:gd name="connsiteX5" fmla="*/ 1394296 w 1911571"/>
                  <a:gd name="connsiteY5" fmla="*/ 1591284 h 2071718"/>
                  <a:gd name="connsiteX6" fmla="*/ 1495980 w 1911571"/>
                  <a:gd name="connsiteY6" fmla="*/ 1744691 h 2071718"/>
                  <a:gd name="connsiteX7" fmla="*/ 1505287 w 1911571"/>
                  <a:gd name="connsiteY7" fmla="*/ 1746569 h 2071718"/>
                  <a:gd name="connsiteX8" fmla="*/ 1505287 w 1911571"/>
                  <a:gd name="connsiteY8" fmla="*/ 1590029 h 2071718"/>
                  <a:gd name="connsiteX9" fmla="*/ 1566460 w 1911571"/>
                  <a:gd name="connsiteY9" fmla="*/ 1528856 h 2071718"/>
                  <a:gd name="connsiteX10" fmla="*/ 1627633 w 1911571"/>
                  <a:gd name="connsiteY10" fmla="*/ 1590029 h 2071718"/>
                  <a:gd name="connsiteX11" fmla="*/ 1627633 w 1911571"/>
                  <a:gd name="connsiteY11" fmla="*/ 1743314 h 2071718"/>
                  <a:gd name="connsiteX12" fmla="*/ 1678512 w 1911571"/>
                  <a:gd name="connsiteY12" fmla="*/ 1709010 h 2071718"/>
                  <a:gd name="connsiteX13" fmla="*/ 1727276 w 1911571"/>
                  <a:gd name="connsiteY13" fmla="*/ 1591284 h 2071718"/>
                  <a:gd name="connsiteX14" fmla="*/ 1560786 w 1911571"/>
                  <a:gd name="connsiteY14" fmla="*/ 1424794 h 2071718"/>
                  <a:gd name="connsiteX15" fmla="*/ 1394296 w 1911571"/>
                  <a:gd name="connsiteY15" fmla="*/ 1591284 h 2071718"/>
                  <a:gd name="connsiteX16" fmla="*/ 0 w 1911571"/>
                  <a:gd name="connsiteY16" fmla="*/ 677517 h 2071718"/>
                  <a:gd name="connsiteX17" fmla="*/ 0 w 1911571"/>
                  <a:gd name="connsiteY17" fmla="*/ 631557 h 2071718"/>
                  <a:gd name="connsiteX18" fmla="*/ 45961 w 1911571"/>
                  <a:gd name="connsiteY18" fmla="*/ 585596 h 2071718"/>
                  <a:gd name="connsiteX19" fmla="*/ 163662 w 1911571"/>
                  <a:gd name="connsiteY19" fmla="*/ 585596 h 2071718"/>
                  <a:gd name="connsiteX20" fmla="*/ 209623 w 1911571"/>
                  <a:gd name="connsiteY20" fmla="*/ 631557 h 2071718"/>
                  <a:gd name="connsiteX21" fmla="*/ 209623 w 1911571"/>
                  <a:gd name="connsiteY21" fmla="*/ 632375 h 2071718"/>
                  <a:gd name="connsiteX22" fmla="*/ 269822 w 1911571"/>
                  <a:gd name="connsiteY22" fmla="*/ 632375 h 2071718"/>
                  <a:gd name="connsiteX23" fmla="*/ 344019 w 1911571"/>
                  <a:gd name="connsiteY23" fmla="*/ 335584 h 2071718"/>
                  <a:gd name="connsiteX24" fmla="*/ 549048 w 1911571"/>
                  <a:gd name="connsiteY24" fmla="*/ 335584 h 2071718"/>
                  <a:gd name="connsiteX25" fmla="*/ 584854 w 1911571"/>
                  <a:gd name="connsiteY25" fmla="*/ 478806 h 2071718"/>
                  <a:gd name="connsiteX26" fmla="*/ 584854 w 1911571"/>
                  <a:gd name="connsiteY26" fmla="*/ 469454 h 2071718"/>
                  <a:gd name="connsiteX27" fmla="*/ 1105867 w 1911571"/>
                  <a:gd name="connsiteY27" fmla="*/ 318361 h 2071718"/>
                  <a:gd name="connsiteX28" fmla="*/ 1212432 w 1911571"/>
                  <a:gd name="connsiteY28" fmla="*/ 382922 h 2071718"/>
                  <a:gd name="connsiteX29" fmla="*/ 1210001 w 1911571"/>
                  <a:gd name="connsiteY29" fmla="*/ 350785 h 2071718"/>
                  <a:gd name="connsiteX30" fmla="*/ 1560786 w 1911571"/>
                  <a:gd name="connsiteY30" fmla="*/ 0 h 2071718"/>
                  <a:gd name="connsiteX31" fmla="*/ 1911571 w 1911571"/>
                  <a:gd name="connsiteY31" fmla="*/ 350785 h 2071718"/>
                  <a:gd name="connsiteX32" fmla="*/ 1560786 w 1911571"/>
                  <a:gd name="connsiteY32" fmla="*/ 701570 h 2071718"/>
                  <a:gd name="connsiteX33" fmla="*/ 1531107 w 1911571"/>
                  <a:gd name="connsiteY33" fmla="*/ 695578 h 2071718"/>
                  <a:gd name="connsiteX34" fmla="*/ 1531107 w 1911571"/>
                  <a:gd name="connsiteY34" fmla="*/ 732922 h 2071718"/>
                  <a:gd name="connsiteX35" fmla="*/ 1529191 w 1911571"/>
                  <a:gd name="connsiteY35" fmla="*/ 732922 h 2071718"/>
                  <a:gd name="connsiteX36" fmla="*/ 1529191 w 1911571"/>
                  <a:gd name="connsiteY36" fmla="*/ 1049947 h 2071718"/>
                  <a:gd name="connsiteX37" fmla="*/ 1529191 w 1911571"/>
                  <a:gd name="connsiteY37" fmla="*/ 1243684 h 2071718"/>
                  <a:gd name="connsiteX38" fmla="*/ 1560786 w 1911571"/>
                  <a:gd name="connsiteY38" fmla="*/ 1240499 h 2071718"/>
                  <a:gd name="connsiteX39" fmla="*/ 1911571 w 1911571"/>
                  <a:gd name="connsiteY39" fmla="*/ 1591284 h 2071718"/>
                  <a:gd name="connsiteX40" fmla="*/ 1631482 w 1911571"/>
                  <a:gd name="connsiteY40" fmla="*/ 1934942 h 2071718"/>
                  <a:gd name="connsiteX41" fmla="*/ 1627633 w 1911571"/>
                  <a:gd name="connsiteY41" fmla="*/ 1935330 h 2071718"/>
                  <a:gd name="connsiteX42" fmla="*/ 1627633 w 1911571"/>
                  <a:gd name="connsiteY42" fmla="*/ 2071718 h 2071718"/>
                  <a:gd name="connsiteX43" fmla="*/ 1505287 w 1911571"/>
                  <a:gd name="connsiteY43" fmla="*/ 2071718 h 2071718"/>
                  <a:gd name="connsiteX44" fmla="*/ 1505287 w 1911571"/>
                  <a:gd name="connsiteY44" fmla="*/ 1936474 h 2071718"/>
                  <a:gd name="connsiteX45" fmla="*/ 1490090 w 1911571"/>
                  <a:gd name="connsiteY45" fmla="*/ 1934942 h 2071718"/>
                  <a:gd name="connsiteX46" fmla="*/ 1290103 w 1911571"/>
                  <a:gd name="connsiteY46" fmla="*/ 1814416 h 2071718"/>
                  <a:gd name="connsiteX47" fmla="*/ 1278547 w 1911571"/>
                  <a:gd name="connsiteY47" fmla="*/ 1797739 h 2071718"/>
                  <a:gd name="connsiteX48" fmla="*/ 1257353 w 1911571"/>
                  <a:gd name="connsiteY48" fmla="*/ 1942068 h 2071718"/>
                  <a:gd name="connsiteX49" fmla="*/ 1084674 w 1911571"/>
                  <a:gd name="connsiteY49" fmla="*/ 1942068 h 2071718"/>
                  <a:gd name="connsiteX50" fmla="*/ 1000903 w 1911571"/>
                  <a:gd name="connsiteY50" fmla="*/ 1371582 h 2071718"/>
                  <a:gd name="connsiteX51" fmla="*/ 999600 w 1911571"/>
                  <a:gd name="connsiteY51" fmla="*/ 1369649 h 2071718"/>
                  <a:gd name="connsiteX52" fmla="*/ 994938 w 1911571"/>
                  <a:gd name="connsiteY52" fmla="*/ 1346557 h 2071718"/>
                  <a:gd name="connsiteX53" fmla="*/ 994938 w 1911571"/>
                  <a:gd name="connsiteY53" fmla="*/ 1109271 h 2071718"/>
                  <a:gd name="connsiteX54" fmla="*/ 1054262 w 1911571"/>
                  <a:gd name="connsiteY54" fmla="*/ 1049947 h 2071718"/>
                  <a:gd name="connsiteX55" fmla="*/ 1448035 w 1911571"/>
                  <a:gd name="connsiteY55" fmla="*/ 1049947 h 2071718"/>
                  <a:gd name="connsiteX56" fmla="*/ 1448035 w 1911571"/>
                  <a:gd name="connsiteY56" fmla="*/ 732922 h 2071718"/>
                  <a:gd name="connsiteX57" fmla="*/ 648383 w 1911571"/>
                  <a:gd name="connsiteY57" fmla="*/ 732922 h 2071718"/>
                  <a:gd name="connsiteX58" fmla="*/ 648383 w 1911571"/>
                  <a:gd name="connsiteY58" fmla="*/ 732924 h 2071718"/>
                  <a:gd name="connsiteX59" fmla="*/ 244684 w 1911571"/>
                  <a:gd name="connsiteY59" fmla="*/ 732924 h 2071718"/>
                  <a:gd name="connsiteX60" fmla="*/ 258392 w 1911571"/>
                  <a:gd name="connsiteY60" fmla="*/ 678094 h 2071718"/>
                  <a:gd name="connsiteX61" fmla="*/ 158891 w 1911571"/>
                  <a:gd name="connsiteY61" fmla="*/ 678094 h 2071718"/>
                  <a:gd name="connsiteX62" fmla="*/ 158891 w 1911571"/>
                  <a:gd name="connsiteY62" fmla="*/ 677517 h 2071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911571" h="2071718">
                    <a:moveTo>
                      <a:pt x="1394296" y="350785"/>
                    </a:moveTo>
                    <a:cubicBezTo>
                      <a:pt x="1394296" y="442735"/>
                      <a:pt x="1468836" y="517275"/>
                      <a:pt x="1560786" y="517275"/>
                    </a:cubicBezTo>
                    <a:cubicBezTo>
                      <a:pt x="1652736" y="517275"/>
                      <a:pt x="1727276" y="442735"/>
                      <a:pt x="1727276" y="350785"/>
                    </a:cubicBezTo>
                    <a:cubicBezTo>
                      <a:pt x="1727276" y="258835"/>
                      <a:pt x="1652736" y="184295"/>
                      <a:pt x="1560786" y="184295"/>
                    </a:cubicBezTo>
                    <a:cubicBezTo>
                      <a:pt x="1468836" y="184295"/>
                      <a:pt x="1394296" y="258835"/>
                      <a:pt x="1394296" y="350785"/>
                    </a:cubicBezTo>
                    <a:close/>
                    <a:moveTo>
                      <a:pt x="1394296" y="1591284"/>
                    </a:moveTo>
                    <a:cubicBezTo>
                      <a:pt x="1394296" y="1660247"/>
                      <a:pt x="1436225" y="1719416"/>
                      <a:pt x="1495980" y="1744691"/>
                    </a:cubicBezTo>
                    <a:lnTo>
                      <a:pt x="1505287" y="1746569"/>
                    </a:lnTo>
                    <a:lnTo>
                      <a:pt x="1505287" y="1590029"/>
                    </a:lnTo>
                    <a:cubicBezTo>
                      <a:pt x="1505287" y="1556244"/>
                      <a:pt x="1532675" y="1528856"/>
                      <a:pt x="1566460" y="1528856"/>
                    </a:cubicBezTo>
                    <a:cubicBezTo>
                      <a:pt x="1600245" y="1528856"/>
                      <a:pt x="1627633" y="1556244"/>
                      <a:pt x="1627633" y="1590029"/>
                    </a:cubicBezTo>
                    <a:lnTo>
                      <a:pt x="1627633" y="1743314"/>
                    </a:lnTo>
                    <a:lnTo>
                      <a:pt x="1678512" y="1709010"/>
                    </a:lnTo>
                    <a:cubicBezTo>
                      <a:pt x="1708641" y="1678882"/>
                      <a:pt x="1727276" y="1637259"/>
                      <a:pt x="1727276" y="1591284"/>
                    </a:cubicBezTo>
                    <a:cubicBezTo>
                      <a:pt x="1727276" y="1499334"/>
                      <a:pt x="1652736" y="1424794"/>
                      <a:pt x="1560786" y="1424794"/>
                    </a:cubicBezTo>
                    <a:cubicBezTo>
                      <a:pt x="1468836" y="1424794"/>
                      <a:pt x="1394296" y="1499334"/>
                      <a:pt x="1394296" y="1591284"/>
                    </a:cubicBezTo>
                    <a:close/>
                    <a:moveTo>
                      <a:pt x="0" y="677517"/>
                    </a:moveTo>
                    <a:lnTo>
                      <a:pt x="0" y="631557"/>
                    </a:lnTo>
                    <a:cubicBezTo>
                      <a:pt x="0" y="606173"/>
                      <a:pt x="20577" y="585596"/>
                      <a:pt x="45961" y="585596"/>
                    </a:cubicBezTo>
                    <a:lnTo>
                      <a:pt x="163662" y="585596"/>
                    </a:lnTo>
                    <a:cubicBezTo>
                      <a:pt x="189046" y="585596"/>
                      <a:pt x="209623" y="606173"/>
                      <a:pt x="209623" y="631557"/>
                    </a:cubicBezTo>
                    <a:lnTo>
                      <a:pt x="209623" y="632375"/>
                    </a:lnTo>
                    <a:lnTo>
                      <a:pt x="269822" y="632375"/>
                    </a:lnTo>
                    <a:lnTo>
                      <a:pt x="344019" y="335584"/>
                    </a:lnTo>
                    <a:lnTo>
                      <a:pt x="549048" y="335584"/>
                    </a:lnTo>
                    <a:lnTo>
                      <a:pt x="584854" y="478806"/>
                    </a:lnTo>
                    <a:lnTo>
                      <a:pt x="584854" y="469454"/>
                    </a:lnTo>
                    <a:lnTo>
                      <a:pt x="1105867" y="318361"/>
                    </a:lnTo>
                    <a:lnTo>
                      <a:pt x="1212432" y="382922"/>
                    </a:lnTo>
                    <a:lnTo>
                      <a:pt x="1210001" y="350785"/>
                    </a:lnTo>
                    <a:cubicBezTo>
                      <a:pt x="1210001" y="157052"/>
                      <a:pt x="1367053" y="0"/>
                      <a:pt x="1560786" y="0"/>
                    </a:cubicBezTo>
                    <a:cubicBezTo>
                      <a:pt x="1754519" y="0"/>
                      <a:pt x="1911571" y="157052"/>
                      <a:pt x="1911571" y="350785"/>
                    </a:cubicBezTo>
                    <a:cubicBezTo>
                      <a:pt x="1911571" y="544518"/>
                      <a:pt x="1754519" y="701570"/>
                      <a:pt x="1560786" y="701570"/>
                    </a:cubicBezTo>
                    <a:lnTo>
                      <a:pt x="1531107" y="695578"/>
                    </a:lnTo>
                    <a:lnTo>
                      <a:pt x="1531107" y="732922"/>
                    </a:lnTo>
                    <a:lnTo>
                      <a:pt x="1529191" y="732922"/>
                    </a:lnTo>
                    <a:lnTo>
                      <a:pt x="1529191" y="1049947"/>
                    </a:lnTo>
                    <a:lnTo>
                      <a:pt x="1529191" y="1243684"/>
                    </a:lnTo>
                    <a:lnTo>
                      <a:pt x="1560786" y="1240499"/>
                    </a:lnTo>
                    <a:cubicBezTo>
                      <a:pt x="1754519" y="1240499"/>
                      <a:pt x="1911571" y="1397551"/>
                      <a:pt x="1911571" y="1591284"/>
                    </a:cubicBezTo>
                    <a:cubicBezTo>
                      <a:pt x="1911571" y="1760800"/>
                      <a:pt x="1791328" y="1902233"/>
                      <a:pt x="1631482" y="1934942"/>
                    </a:cubicBezTo>
                    <a:lnTo>
                      <a:pt x="1627633" y="1935330"/>
                    </a:lnTo>
                    <a:lnTo>
                      <a:pt x="1627633" y="2071718"/>
                    </a:lnTo>
                    <a:lnTo>
                      <a:pt x="1505287" y="2071718"/>
                    </a:lnTo>
                    <a:lnTo>
                      <a:pt x="1505287" y="1936474"/>
                    </a:lnTo>
                    <a:lnTo>
                      <a:pt x="1490090" y="1934942"/>
                    </a:lnTo>
                    <a:cubicBezTo>
                      <a:pt x="1410167" y="1918588"/>
                      <a:pt x="1340145" y="1875052"/>
                      <a:pt x="1290103" y="1814416"/>
                    </a:cubicBezTo>
                    <a:lnTo>
                      <a:pt x="1278547" y="1797739"/>
                    </a:lnTo>
                    <a:lnTo>
                      <a:pt x="1257353" y="1942068"/>
                    </a:lnTo>
                    <a:lnTo>
                      <a:pt x="1084674" y="1942068"/>
                    </a:lnTo>
                    <a:lnTo>
                      <a:pt x="1000903" y="1371582"/>
                    </a:lnTo>
                    <a:lnTo>
                      <a:pt x="999600" y="1369649"/>
                    </a:lnTo>
                    <a:cubicBezTo>
                      <a:pt x="996598" y="1362551"/>
                      <a:pt x="994938" y="1354748"/>
                      <a:pt x="994938" y="1346557"/>
                    </a:cubicBezTo>
                    <a:lnTo>
                      <a:pt x="994938" y="1109271"/>
                    </a:lnTo>
                    <a:cubicBezTo>
                      <a:pt x="994938" y="1076507"/>
                      <a:pt x="1021498" y="1049947"/>
                      <a:pt x="1054262" y="1049947"/>
                    </a:cubicBezTo>
                    <a:lnTo>
                      <a:pt x="1448035" y="1049947"/>
                    </a:lnTo>
                    <a:lnTo>
                      <a:pt x="1448035" y="732922"/>
                    </a:lnTo>
                    <a:lnTo>
                      <a:pt x="648383" y="732922"/>
                    </a:lnTo>
                    <a:lnTo>
                      <a:pt x="648383" y="732924"/>
                    </a:lnTo>
                    <a:lnTo>
                      <a:pt x="244684" y="732924"/>
                    </a:lnTo>
                    <a:lnTo>
                      <a:pt x="258392" y="678094"/>
                    </a:lnTo>
                    <a:lnTo>
                      <a:pt x="158891" y="678094"/>
                    </a:lnTo>
                    <a:lnTo>
                      <a:pt x="158891" y="67751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D084AF5A-02F4-D931-AC44-89F0719A8BF7}"/>
                </a:ext>
              </a:extLst>
            </p:cNvPr>
            <p:cNvSpPr/>
            <p:nvPr/>
          </p:nvSpPr>
          <p:spPr bwMode="auto">
            <a:xfrm rot="2700000">
              <a:off x="2111099" y="1471618"/>
              <a:ext cx="2392486" cy="150116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C14C53D-0D89-7FD2-329F-FECD6C894FB8}"/>
              </a:ext>
            </a:extLst>
          </p:cNvPr>
          <p:cNvGrpSpPr/>
          <p:nvPr/>
        </p:nvGrpSpPr>
        <p:grpSpPr>
          <a:xfrm>
            <a:off x="1872156" y="353313"/>
            <a:ext cx="2130555" cy="2130551"/>
            <a:chOff x="-6953735" y="669077"/>
            <a:chExt cx="3623931" cy="3623927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83B3942F-F91E-3FC0-B71C-E291DDA1F604}"/>
                </a:ext>
              </a:extLst>
            </p:cNvPr>
            <p:cNvGrpSpPr/>
            <p:nvPr/>
          </p:nvGrpSpPr>
          <p:grpSpPr>
            <a:xfrm>
              <a:off x="-6953735" y="669077"/>
              <a:ext cx="3623931" cy="3623927"/>
              <a:chOff x="2857122" y="3843765"/>
              <a:chExt cx="1629386" cy="1629384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32155ECE-1D71-FB4A-1D22-27F9029B6060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FF49443A-233E-6FD1-6802-0609042DD86A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48456C7B-4906-6000-98E8-CA29512EAEEB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2" name="&quot;禁止&quot;マーク 51">
                <a:extLst>
                  <a:ext uri="{FF2B5EF4-FFF2-40B4-BE49-F238E27FC236}">
                    <a16:creationId xmlns:a16="http://schemas.microsoft.com/office/drawing/2014/main" id="{CE858D25-E796-A60B-1167-7A8BBB5086C0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A5DEAF29-446F-C82C-0130-4DF948A94F24}"/>
                </a:ext>
              </a:extLst>
            </p:cNvPr>
            <p:cNvGrpSpPr/>
            <p:nvPr/>
          </p:nvGrpSpPr>
          <p:grpSpPr>
            <a:xfrm>
              <a:off x="-6544499" y="1111382"/>
              <a:ext cx="2541504" cy="2382085"/>
              <a:chOff x="5893905" y="1914034"/>
              <a:chExt cx="3116721" cy="2921220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3AE837DE-FD16-D185-CA56-17B1FBF2FAFE}"/>
                  </a:ext>
                </a:extLst>
              </p:cNvPr>
              <p:cNvGrpSpPr/>
              <p:nvPr/>
            </p:nvGrpSpPr>
            <p:grpSpPr>
              <a:xfrm>
                <a:off x="6798205" y="2140743"/>
                <a:ext cx="664419" cy="2568900"/>
                <a:chOff x="4142910" y="2140743"/>
                <a:chExt cx="676739" cy="2616534"/>
              </a:xfrm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76CC3475-C96C-1325-4EC6-069DA668677A}"/>
                    </a:ext>
                  </a:extLst>
                </p:cNvPr>
                <p:cNvSpPr/>
                <p:nvPr/>
              </p:nvSpPr>
              <p:spPr bwMode="auto">
                <a:xfrm>
                  <a:off x="4142910" y="2179567"/>
                  <a:ext cx="676739" cy="2577710"/>
                </a:xfrm>
                <a:custGeom>
                  <a:avLst/>
                  <a:gdLst>
                    <a:gd name="connsiteX0" fmla="*/ 239429 w 676739"/>
                    <a:gd name="connsiteY0" fmla="*/ 0 h 2577710"/>
                    <a:gd name="connsiteX1" fmla="*/ 437309 w 676739"/>
                    <a:gd name="connsiteY1" fmla="*/ 0 h 2577710"/>
                    <a:gd name="connsiteX2" fmla="*/ 473077 w 676739"/>
                    <a:gd name="connsiteY2" fmla="*/ 377658 h 2577710"/>
                    <a:gd name="connsiteX3" fmla="*/ 665387 w 676739"/>
                    <a:gd name="connsiteY3" fmla="*/ 1162633 h 2577710"/>
                    <a:gd name="connsiteX4" fmla="*/ 668811 w 676739"/>
                    <a:gd name="connsiteY4" fmla="*/ 1167711 h 2577710"/>
                    <a:gd name="connsiteX5" fmla="*/ 676739 w 676739"/>
                    <a:gd name="connsiteY5" fmla="*/ 1206981 h 2577710"/>
                    <a:gd name="connsiteX6" fmla="*/ 676739 w 676739"/>
                    <a:gd name="connsiteY6" fmla="*/ 2476822 h 2577710"/>
                    <a:gd name="connsiteX7" fmla="*/ 575851 w 676739"/>
                    <a:gd name="connsiteY7" fmla="*/ 2577710 h 2577710"/>
                    <a:gd name="connsiteX8" fmla="*/ 100888 w 676739"/>
                    <a:gd name="connsiteY8" fmla="*/ 2577710 h 2577710"/>
                    <a:gd name="connsiteX9" fmla="*/ 0 w 676739"/>
                    <a:gd name="connsiteY9" fmla="*/ 2476822 h 2577710"/>
                    <a:gd name="connsiteX10" fmla="*/ 0 w 676739"/>
                    <a:gd name="connsiteY10" fmla="*/ 1208965 h 2577710"/>
                    <a:gd name="connsiteX11" fmla="*/ 0 w 676739"/>
                    <a:gd name="connsiteY11" fmla="*/ 1206981 h 2577710"/>
                    <a:gd name="connsiteX12" fmla="*/ 7928 w 676739"/>
                    <a:gd name="connsiteY12" fmla="*/ 1167711 h 2577710"/>
                    <a:gd name="connsiteX13" fmla="*/ 11350 w 676739"/>
                    <a:gd name="connsiteY13" fmla="*/ 1162635 h 2577710"/>
                    <a:gd name="connsiteX14" fmla="*/ 203662 w 676739"/>
                    <a:gd name="connsiteY14" fmla="*/ 377658 h 2577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76739" h="2577710">
                      <a:moveTo>
                        <a:pt x="239429" y="0"/>
                      </a:moveTo>
                      <a:lnTo>
                        <a:pt x="437309" y="0"/>
                      </a:lnTo>
                      <a:lnTo>
                        <a:pt x="473077" y="377658"/>
                      </a:lnTo>
                      <a:lnTo>
                        <a:pt x="665387" y="1162633"/>
                      </a:lnTo>
                      <a:lnTo>
                        <a:pt x="668811" y="1167711"/>
                      </a:lnTo>
                      <a:cubicBezTo>
                        <a:pt x="673916" y="1179781"/>
                        <a:pt x="676739" y="1193051"/>
                        <a:pt x="676739" y="1206981"/>
                      </a:cubicBezTo>
                      <a:lnTo>
                        <a:pt x="676739" y="2476822"/>
                      </a:lnTo>
                      <a:cubicBezTo>
                        <a:pt x="676739" y="2532541"/>
                        <a:pt x="631570" y="2577710"/>
                        <a:pt x="575851" y="2577710"/>
                      </a:cubicBezTo>
                      <a:lnTo>
                        <a:pt x="100888" y="2577710"/>
                      </a:lnTo>
                      <a:cubicBezTo>
                        <a:pt x="45169" y="2577710"/>
                        <a:pt x="0" y="2532541"/>
                        <a:pt x="0" y="2476822"/>
                      </a:cubicBezTo>
                      <a:lnTo>
                        <a:pt x="0" y="1208965"/>
                      </a:lnTo>
                      <a:lnTo>
                        <a:pt x="0" y="1206981"/>
                      </a:lnTo>
                      <a:cubicBezTo>
                        <a:pt x="0" y="1193051"/>
                        <a:pt x="2823" y="1179781"/>
                        <a:pt x="7928" y="1167711"/>
                      </a:cubicBezTo>
                      <a:lnTo>
                        <a:pt x="11350" y="1162635"/>
                      </a:lnTo>
                      <a:lnTo>
                        <a:pt x="203662" y="377658"/>
                      </a:lnTo>
                      <a:close/>
                    </a:path>
                  </a:pathLst>
                </a:custGeom>
                <a:solidFill>
                  <a:srgbClr val="0066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" name="四角形: 上の 2 つの角を丸める 48">
                  <a:extLst>
                    <a:ext uri="{FF2B5EF4-FFF2-40B4-BE49-F238E27FC236}">
                      <a16:creationId xmlns:a16="http://schemas.microsoft.com/office/drawing/2014/main" id="{D0D704D1-5B25-5A61-E071-00F6A3D06B3B}"/>
                    </a:ext>
                  </a:extLst>
                </p:cNvPr>
                <p:cNvSpPr/>
                <p:nvPr/>
              </p:nvSpPr>
              <p:spPr bwMode="auto">
                <a:xfrm>
                  <a:off x="4363172" y="2140743"/>
                  <a:ext cx="235021" cy="731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1128D98C-442B-2240-341A-341CA60E7141}"/>
                    </a:ext>
                  </a:extLst>
                </p:cNvPr>
                <p:cNvSpPr/>
                <p:nvPr/>
              </p:nvSpPr>
              <p:spPr bwMode="auto">
                <a:xfrm>
                  <a:off x="4142910" y="3594344"/>
                  <a:ext cx="676739" cy="1019950"/>
                </a:xfrm>
                <a:custGeom>
                  <a:avLst/>
                  <a:gdLst>
                    <a:gd name="connsiteX0" fmla="*/ 335873 w 676739"/>
                    <a:gd name="connsiteY0" fmla="*/ 0 h 1019950"/>
                    <a:gd name="connsiteX1" fmla="*/ 650119 w 676739"/>
                    <a:gd name="connsiteY1" fmla="*/ 224844 h 1019950"/>
                    <a:gd name="connsiteX2" fmla="*/ 676739 w 676739"/>
                    <a:gd name="connsiteY2" fmla="*/ 290841 h 1019950"/>
                    <a:gd name="connsiteX3" fmla="*/ 676739 w 676739"/>
                    <a:gd name="connsiteY3" fmla="*/ 729110 h 1019950"/>
                    <a:gd name="connsiteX4" fmla="*/ 650119 w 676739"/>
                    <a:gd name="connsiteY4" fmla="*/ 795107 h 1019950"/>
                    <a:gd name="connsiteX5" fmla="*/ 335873 w 676739"/>
                    <a:gd name="connsiteY5" fmla="*/ 1019950 h 1019950"/>
                    <a:gd name="connsiteX6" fmla="*/ 21627 w 676739"/>
                    <a:gd name="connsiteY6" fmla="*/ 795107 h 1019950"/>
                    <a:gd name="connsiteX7" fmla="*/ 0 w 676739"/>
                    <a:gd name="connsiteY7" fmla="*/ 741489 h 1019950"/>
                    <a:gd name="connsiteX8" fmla="*/ 0 w 676739"/>
                    <a:gd name="connsiteY8" fmla="*/ 278462 h 1019950"/>
                    <a:gd name="connsiteX9" fmla="*/ 21627 w 676739"/>
                    <a:gd name="connsiteY9" fmla="*/ 224844 h 1019950"/>
                    <a:gd name="connsiteX10" fmla="*/ 335873 w 676739"/>
                    <a:gd name="connsiteY10" fmla="*/ 0 h 1019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6739" h="1019950">
                      <a:moveTo>
                        <a:pt x="335873" y="0"/>
                      </a:moveTo>
                      <a:cubicBezTo>
                        <a:pt x="466684" y="0"/>
                        <a:pt x="582016" y="89189"/>
                        <a:pt x="650119" y="224844"/>
                      </a:cubicBezTo>
                      <a:lnTo>
                        <a:pt x="676739" y="290841"/>
                      </a:lnTo>
                      <a:lnTo>
                        <a:pt x="676739" y="729110"/>
                      </a:lnTo>
                      <a:lnTo>
                        <a:pt x="650119" y="795107"/>
                      </a:lnTo>
                      <a:cubicBezTo>
                        <a:pt x="582016" y="930761"/>
                        <a:pt x="466684" y="1019950"/>
                        <a:pt x="335873" y="1019950"/>
                      </a:cubicBezTo>
                      <a:cubicBezTo>
                        <a:pt x="205062" y="1019950"/>
                        <a:pt x="89730" y="930761"/>
                        <a:pt x="21627" y="795107"/>
                      </a:cubicBezTo>
                      <a:lnTo>
                        <a:pt x="0" y="741489"/>
                      </a:lnTo>
                      <a:lnTo>
                        <a:pt x="0" y="278462"/>
                      </a:lnTo>
                      <a:lnTo>
                        <a:pt x="21627" y="224844"/>
                      </a:lnTo>
                      <a:cubicBezTo>
                        <a:pt x="89730" y="89189"/>
                        <a:pt x="205062" y="0"/>
                        <a:pt x="33587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404F732D-02F0-149B-73B5-0758A2D55D93}"/>
                  </a:ext>
                </a:extLst>
              </p:cNvPr>
              <p:cNvGrpSpPr/>
              <p:nvPr/>
            </p:nvGrpSpPr>
            <p:grpSpPr>
              <a:xfrm>
                <a:off x="7923073" y="2140743"/>
                <a:ext cx="676739" cy="2616534"/>
                <a:chOff x="4142910" y="2140743"/>
                <a:chExt cx="676739" cy="2616534"/>
              </a:xfrm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19AD302A-99BC-F940-547F-5059B81EC79B}"/>
                    </a:ext>
                  </a:extLst>
                </p:cNvPr>
                <p:cNvSpPr/>
                <p:nvPr/>
              </p:nvSpPr>
              <p:spPr bwMode="auto">
                <a:xfrm>
                  <a:off x="4142910" y="2179567"/>
                  <a:ext cx="676739" cy="2577710"/>
                </a:xfrm>
                <a:custGeom>
                  <a:avLst/>
                  <a:gdLst>
                    <a:gd name="connsiteX0" fmla="*/ 239429 w 676739"/>
                    <a:gd name="connsiteY0" fmla="*/ 0 h 2577710"/>
                    <a:gd name="connsiteX1" fmla="*/ 437309 w 676739"/>
                    <a:gd name="connsiteY1" fmla="*/ 0 h 2577710"/>
                    <a:gd name="connsiteX2" fmla="*/ 473077 w 676739"/>
                    <a:gd name="connsiteY2" fmla="*/ 377658 h 2577710"/>
                    <a:gd name="connsiteX3" fmla="*/ 665387 w 676739"/>
                    <a:gd name="connsiteY3" fmla="*/ 1162633 h 2577710"/>
                    <a:gd name="connsiteX4" fmla="*/ 668811 w 676739"/>
                    <a:gd name="connsiteY4" fmla="*/ 1167711 h 2577710"/>
                    <a:gd name="connsiteX5" fmla="*/ 676739 w 676739"/>
                    <a:gd name="connsiteY5" fmla="*/ 1206981 h 2577710"/>
                    <a:gd name="connsiteX6" fmla="*/ 676739 w 676739"/>
                    <a:gd name="connsiteY6" fmla="*/ 2476822 h 2577710"/>
                    <a:gd name="connsiteX7" fmla="*/ 575851 w 676739"/>
                    <a:gd name="connsiteY7" fmla="*/ 2577710 h 2577710"/>
                    <a:gd name="connsiteX8" fmla="*/ 100888 w 676739"/>
                    <a:gd name="connsiteY8" fmla="*/ 2577710 h 2577710"/>
                    <a:gd name="connsiteX9" fmla="*/ 0 w 676739"/>
                    <a:gd name="connsiteY9" fmla="*/ 2476822 h 2577710"/>
                    <a:gd name="connsiteX10" fmla="*/ 0 w 676739"/>
                    <a:gd name="connsiteY10" fmla="*/ 1208965 h 2577710"/>
                    <a:gd name="connsiteX11" fmla="*/ 0 w 676739"/>
                    <a:gd name="connsiteY11" fmla="*/ 1206981 h 2577710"/>
                    <a:gd name="connsiteX12" fmla="*/ 7928 w 676739"/>
                    <a:gd name="connsiteY12" fmla="*/ 1167711 h 2577710"/>
                    <a:gd name="connsiteX13" fmla="*/ 11350 w 676739"/>
                    <a:gd name="connsiteY13" fmla="*/ 1162635 h 2577710"/>
                    <a:gd name="connsiteX14" fmla="*/ 203662 w 676739"/>
                    <a:gd name="connsiteY14" fmla="*/ 377658 h 2577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76739" h="2577710">
                      <a:moveTo>
                        <a:pt x="239429" y="0"/>
                      </a:moveTo>
                      <a:lnTo>
                        <a:pt x="437309" y="0"/>
                      </a:lnTo>
                      <a:lnTo>
                        <a:pt x="473077" y="377658"/>
                      </a:lnTo>
                      <a:lnTo>
                        <a:pt x="665387" y="1162633"/>
                      </a:lnTo>
                      <a:lnTo>
                        <a:pt x="668811" y="1167711"/>
                      </a:lnTo>
                      <a:cubicBezTo>
                        <a:pt x="673916" y="1179781"/>
                        <a:pt x="676739" y="1193051"/>
                        <a:pt x="676739" y="1206981"/>
                      </a:cubicBezTo>
                      <a:lnTo>
                        <a:pt x="676739" y="2476822"/>
                      </a:lnTo>
                      <a:cubicBezTo>
                        <a:pt x="676739" y="2532541"/>
                        <a:pt x="631570" y="2577710"/>
                        <a:pt x="575851" y="2577710"/>
                      </a:cubicBezTo>
                      <a:lnTo>
                        <a:pt x="100888" y="2577710"/>
                      </a:lnTo>
                      <a:cubicBezTo>
                        <a:pt x="45169" y="2577710"/>
                        <a:pt x="0" y="2532541"/>
                        <a:pt x="0" y="2476822"/>
                      </a:cubicBezTo>
                      <a:lnTo>
                        <a:pt x="0" y="1208965"/>
                      </a:lnTo>
                      <a:lnTo>
                        <a:pt x="0" y="1206981"/>
                      </a:lnTo>
                      <a:cubicBezTo>
                        <a:pt x="0" y="1193051"/>
                        <a:pt x="2823" y="1179781"/>
                        <a:pt x="7928" y="1167711"/>
                      </a:cubicBezTo>
                      <a:lnTo>
                        <a:pt x="11350" y="1162635"/>
                      </a:lnTo>
                      <a:lnTo>
                        <a:pt x="203662" y="377658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四角形: 上の 2 つの角を丸める 45">
                  <a:extLst>
                    <a:ext uri="{FF2B5EF4-FFF2-40B4-BE49-F238E27FC236}">
                      <a16:creationId xmlns:a16="http://schemas.microsoft.com/office/drawing/2014/main" id="{EB91C460-0A4F-2AAB-7D48-D083CFF84F68}"/>
                    </a:ext>
                  </a:extLst>
                </p:cNvPr>
                <p:cNvSpPr/>
                <p:nvPr/>
              </p:nvSpPr>
              <p:spPr bwMode="auto">
                <a:xfrm>
                  <a:off x="4363172" y="2140743"/>
                  <a:ext cx="235021" cy="731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89DE2A7C-E317-10CE-0408-C9CC4E0E7D6F}"/>
                    </a:ext>
                  </a:extLst>
                </p:cNvPr>
                <p:cNvSpPr/>
                <p:nvPr/>
              </p:nvSpPr>
              <p:spPr bwMode="auto">
                <a:xfrm>
                  <a:off x="4142910" y="3594344"/>
                  <a:ext cx="676739" cy="1019950"/>
                </a:xfrm>
                <a:custGeom>
                  <a:avLst/>
                  <a:gdLst>
                    <a:gd name="connsiteX0" fmla="*/ 335873 w 676739"/>
                    <a:gd name="connsiteY0" fmla="*/ 0 h 1019950"/>
                    <a:gd name="connsiteX1" fmla="*/ 650119 w 676739"/>
                    <a:gd name="connsiteY1" fmla="*/ 224844 h 1019950"/>
                    <a:gd name="connsiteX2" fmla="*/ 676739 w 676739"/>
                    <a:gd name="connsiteY2" fmla="*/ 290841 h 1019950"/>
                    <a:gd name="connsiteX3" fmla="*/ 676739 w 676739"/>
                    <a:gd name="connsiteY3" fmla="*/ 729110 h 1019950"/>
                    <a:gd name="connsiteX4" fmla="*/ 650119 w 676739"/>
                    <a:gd name="connsiteY4" fmla="*/ 795107 h 1019950"/>
                    <a:gd name="connsiteX5" fmla="*/ 335873 w 676739"/>
                    <a:gd name="connsiteY5" fmla="*/ 1019950 h 1019950"/>
                    <a:gd name="connsiteX6" fmla="*/ 21627 w 676739"/>
                    <a:gd name="connsiteY6" fmla="*/ 795107 h 1019950"/>
                    <a:gd name="connsiteX7" fmla="*/ 0 w 676739"/>
                    <a:gd name="connsiteY7" fmla="*/ 741489 h 1019950"/>
                    <a:gd name="connsiteX8" fmla="*/ 0 w 676739"/>
                    <a:gd name="connsiteY8" fmla="*/ 278462 h 1019950"/>
                    <a:gd name="connsiteX9" fmla="*/ 21627 w 676739"/>
                    <a:gd name="connsiteY9" fmla="*/ 224844 h 1019950"/>
                    <a:gd name="connsiteX10" fmla="*/ 335873 w 676739"/>
                    <a:gd name="connsiteY10" fmla="*/ 0 h 1019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6739" h="1019950">
                      <a:moveTo>
                        <a:pt x="335873" y="0"/>
                      </a:moveTo>
                      <a:cubicBezTo>
                        <a:pt x="466684" y="0"/>
                        <a:pt x="582016" y="89189"/>
                        <a:pt x="650119" y="224844"/>
                      </a:cubicBezTo>
                      <a:lnTo>
                        <a:pt x="676739" y="290841"/>
                      </a:lnTo>
                      <a:lnTo>
                        <a:pt x="676739" y="729110"/>
                      </a:lnTo>
                      <a:lnTo>
                        <a:pt x="650119" y="795107"/>
                      </a:lnTo>
                      <a:cubicBezTo>
                        <a:pt x="582016" y="930761"/>
                        <a:pt x="466684" y="1019950"/>
                        <a:pt x="335873" y="1019950"/>
                      </a:cubicBezTo>
                      <a:cubicBezTo>
                        <a:pt x="205062" y="1019950"/>
                        <a:pt x="89730" y="930761"/>
                        <a:pt x="21627" y="795107"/>
                      </a:cubicBezTo>
                      <a:lnTo>
                        <a:pt x="0" y="741489"/>
                      </a:lnTo>
                      <a:lnTo>
                        <a:pt x="0" y="278462"/>
                      </a:lnTo>
                      <a:lnTo>
                        <a:pt x="21627" y="224844"/>
                      </a:lnTo>
                      <a:cubicBezTo>
                        <a:pt x="89730" y="89189"/>
                        <a:pt x="205062" y="0"/>
                        <a:pt x="33587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98B222F9-768C-966D-1904-C641629AFFF3}"/>
                  </a:ext>
                </a:extLst>
              </p:cNvPr>
              <p:cNvGrpSpPr/>
              <p:nvPr/>
            </p:nvGrpSpPr>
            <p:grpSpPr>
              <a:xfrm>
                <a:off x="7314607" y="1914034"/>
                <a:ext cx="735375" cy="2843243"/>
                <a:chOff x="4142910" y="2140743"/>
                <a:chExt cx="676739" cy="2616534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DDF5F484-229C-1E34-A5D4-326586272FAC}"/>
                    </a:ext>
                  </a:extLst>
                </p:cNvPr>
                <p:cNvSpPr/>
                <p:nvPr/>
              </p:nvSpPr>
              <p:spPr bwMode="auto">
                <a:xfrm>
                  <a:off x="4142910" y="2179567"/>
                  <a:ext cx="676739" cy="2577710"/>
                </a:xfrm>
                <a:custGeom>
                  <a:avLst/>
                  <a:gdLst>
                    <a:gd name="connsiteX0" fmla="*/ 239429 w 676739"/>
                    <a:gd name="connsiteY0" fmla="*/ 0 h 2577710"/>
                    <a:gd name="connsiteX1" fmla="*/ 437309 w 676739"/>
                    <a:gd name="connsiteY1" fmla="*/ 0 h 2577710"/>
                    <a:gd name="connsiteX2" fmla="*/ 473077 w 676739"/>
                    <a:gd name="connsiteY2" fmla="*/ 377658 h 2577710"/>
                    <a:gd name="connsiteX3" fmla="*/ 665387 w 676739"/>
                    <a:gd name="connsiteY3" fmla="*/ 1162633 h 2577710"/>
                    <a:gd name="connsiteX4" fmla="*/ 668811 w 676739"/>
                    <a:gd name="connsiteY4" fmla="*/ 1167711 h 2577710"/>
                    <a:gd name="connsiteX5" fmla="*/ 676739 w 676739"/>
                    <a:gd name="connsiteY5" fmla="*/ 1206981 h 2577710"/>
                    <a:gd name="connsiteX6" fmla="*/ 676739 w 676739"/>
                    <a:gd name="connsiteY6" fmla="*/ 2476822 h 2577710"/>
                    <a:gd name="connsiteX7" fmla="*/ 575851 w 676739"/>
                    <a:gd name="connsiteY7" fmla="*/ 2577710 h 2577710"/>
                    <a:gd name="connsiteX8" fmla="*/ 100888 w 676739"/>
                    <a:gd name="connsiteY8" fmla="*/ 2577710 h 2577710"/>
                    <a:gd name="connsiteX9" fmla="*/ 0 w 676739"/>
                    <a:gd name="connsiteY9" fmla="*/ 2476822 h 2577710"/>
                    <a:gd name="connsiteX10" fmla="*/ 0 w 676739"/>
                    <a:gd name="connsiteY10" fmla="*/ 1208965 h 2577710"/>
                    <a:gd name="connsiteX11" fmla="*/ 0 w 676739"/>
                    <a:gd name="connsiteY11" fmla="*/ 1206981 h 2577710"/>
                    <a:gd name="connsiteX12" fmla="*/ 7928 w 676739"/>
                    <a:gd name="connsiteY12" fmla="*/ 1167711 h 2577710"/>
                    <a:gd name="connsiteX13" fmla="*/ 11350 w 676739"/>
                    <a:gd name="connsiteY13" fmla="*/ 1162635 h 2577710"/>
                    <a:gd name="connsiteX14" fmla="*/ 203662 w 676739"/>
                    <a:gd name="connsiteY14" fmla="*/ 377658 h 2577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76739" h="2577710">
                      <a:moveTo>
                        <a:pt x="239429" y="0"/>
                      </a:moveTo>
                      <a:lnTo>
                        <a:pt x="437309" y="0"/>
                      </a:lnTo>
                      <a:lnTo>
                        <a:pt x="473077" y="377658"/>
                      </a:lnTo>
                      <a:lnTo>
                        <a:pt x="665387" y="1162633"/>
                      </a:lnTo>
                      <a:lnTo>
                        <a:pt x="668811" y="1167711"/>
                      </a:lnTo>
                      <a:cubicBezTo>
                        <a:pt x="673916" y="1179781"/>
                        <a:pt x="676739" y="1193051"/>
                        <a:pt x="676739" y="1206981"/>
                      </a:cubicBezTo>
                      <a:lnTo>
                        <a:pt x="676739" y="2476822"/>
                      </a:lnTo>
                      <a:cubicBezTo>
                        <a:pt x="676739" y="2532541"/>
                        <a:pt x="631570" y="2577710"/>
                        <a:pt x="575851" y="2577710"/>
                      </a:cubicBezTo>
                      <a:lnTo>
                        <a:pt x="100888" y="2577710"/>
                      </a:lnTo>
                      <a:cubicBezTo>
                        <a:pt x="45169" y="2577710"/>
                        <a:pt x="0" y="2532541"/>
                        <a:pt x="0" y="2476822"/>
                      </a:cubicBezTo>
                      <a:lnTo>
                        <a:pt x="0" y="1208965"/>
                      </a:lnTo>
                      <a:lnTo>
                        <a:pt x="0" y="1206981"/>
                      </a:lnTo>
                      <a:cubicBezTo>
                        <a:pt x="0" y="1193051"/>
                        <a:pt x="2823" y="1179781"/>
                        <a:pt x="7928" y="1167711"/>
                      </a:cubicBezTo>
                      <a:lnTo>
                        <a:pt x="11350" y="1162635"/>
                      </a:lnTo>
                      <a:lnTo>
                        <a:pt x="203662" y="377658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四角形: 上の 2 つの角を丸める 42">
                  <a:extLst>
                    <a:ext uri="{FF2B5EF4-FFF2-40B4-BE49-F238E27FC236}">
                      <a16:creationId xmlns:a16="http://schemas.microsoft.com/office/drawing/2014/main" id="{2102E468-47D1-17A1-FB48-D346C203FF47}"/>
                    </a:ext>
                  </a:extLst>
                </p:cNvPr>
                <p:cNvSpPr/>
                <p:nvPr/>
              </p:nvSpPr>
              <p:spPr bwMode="auto">
                <a:xfrm>
                  <a:off x="4363172" y="2140743"/>
                  <a:ext cx="235021" cy="731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2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47095EF3-F0AC-79B0-9356-02572AC8DE45}"/>
                    </a:ext>
                  </a:extLst>
                </p:cNvPr>
                <p:cNvSpPr/>
                <p:nvPr/>
              </p:nvSpPr>
              <p:spPr bwMode="auto">
                <a:xfrm>
                  <a:off x="4142910" y="3594344"/>
                  <a:ext cx="676739" cy="1019950"/>
                </a:xfrm>
                <a:custGeom>
                  <a:avLst/>
                  <a:gdLst>
                    <a:gd name="connsiteX0" fmla="*/ 335873 w 676739"/>
                    <a:gd name="connsiteY0" fmla="*/ 0 h 1019950"/>
                    <a:gd name="connsiteX1" fmla="*/ 650119 w 676739"/>
                    <a:gd name="connsiteY1" fmla="*/ 224844 h 1019950"/>
                    <a:gd name="connsiteX2" fmla="*/ 676739 w 676739"/>
                    <a:gd name="connsiteY2" fmla="*/ 290841 h 1019950"/>
                    <a:gd name="connsiteX3" fmla="*/ 676739 w 676739"/>
                    <a:gd name="connsiteY3" fmla="*/ 729110 h 1019950"/>
                    <a:gd name="connsiteX4" fmla="*/ 650119 w 676739"/>
                    <a:gd name="connsiteY4" fmla="*/ 795107 h 1019950"/>
                    <a:gd name="connsiteX5" fmla="*/ 335873 w 676739"/>
                    <a:gd name="connsiteY5" fmla="*/ 1019950 h 1019950"/>
                    <a:gd name="connsiteX6" fmla="*/ 21627 w 676739"/>
                    <a:gd name="connsiteY6" fmla="*/ 795107 h 1019950"/>
                    <a:gd name="connsiteX7" fmla="*/ 0 w 676739"/>
                    <a:gd name="connsiteY7" fmla="*/ 741489 h 1019950"/>
                    <a:gd name="connsiteX8" fmla="*/ 0 w 676739"/>
                    <a:gd name="connsiteY8" fmla="*/ 278462 h 1019950"/>
                    <a:gd name="connsiteX9" fmla="*/ 21627 w 676739"/>
                    <a:gd name="connsiteY9" fmla="*/ 224844 h 1019950"/>
                    <a:gd name="connsiteX10" fmla="*/ 335873 w 676739"/>
                    <a:gd name="connsiteY10" fmla="*/ 0 h 1019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6739" h="1019950">
                      <a:moveTo>
                        <a:pt x="335873" y="0"/>
                      </a:moveTo>
                      <a:cubicBezTo>
                        <a:pt x="466684" y="0"/>
                        <a:pt x="582016" y="89189"/>
                        <a:pt x="650119" y="224844"/>
                      </a:cubicBezTo>
                      <a:lnTo>
                        <a:pt x="676739" y="290841"/>
                      </a:lnTo>
                      <a:lnTo>
                        <a:pt x="676739" y="729110"/>
                      </a:lnTo>
                      <a:lnTo>
                        <a:pt x="650119" y="795107"/>
                      </a:lnTo>
                      <a:cubicBezTo>
                        <a:pt x="582016" y="930761"/>
                        <a:pt x="466684" y="1019950"/>
                        <a:pt x="335873" y="1019950"/>
                      </a:cubicBezTo>
                      <a:cubicBezTo>
                        <a:pt x="205062" y="1019950"/>
                        <a:pt x="89730" y="930761"/>
                        <a:pt x="21627" y="795107"/>
                      </a:cubicBezTo>
                      <a:lnTo>
                        <a:pt x="0" y="741489"/>
                      </a:lnTo>
                      <a:lnTo>
                        <a:pt x="0" y="278462"/>
                      </a:lnTo>
                      <a:lnTo>
                        <a:pt x="21627" y="224844"/>
                      </a:lnTo>
                      <a:cubicBezTo>
                        <a:pt x="89730" y="89189"/>
                        <a:pt x="205062" y="0"/>
                        <a:pt x="33587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9E504029-948B-F6F1-1B3C-523BD9400B31}"/>
                  </a:ext>
                </a:extLst>
              </p:cNvPr>
              <p:cNvGrpSpPr/>
              <p:nvPr/>
            </p:nvGrpSpPr>
            <p:grpSpPr>
              <a:xfrm>
                <a:off x="7072329" y="3119205"/>
                <a:ext cx="1485166" cy="1651637"/>
                <a:chOff x="4907994" y="3119205"/>
                <a:chExt cx="1485166" cy="1651637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0AC1FB46-DD6B-4D23-CED0-957F0F69F9B0}"/>
                    </a:ext>
                  </a:extLst>
                </p:cNvPr>
                <p:cNvSpPr/>
                <p:nvPr/>
              </p:nvSpPr>
              <p:spPr bwMode="auto">
                <a:xfrm>
                  <a:off x="4907994" y="3245405"/>
                  <a:ext cx="1485166" cy="1525437"/>
                </a:xfrm>
                <a:custGeom>
                  <a:avLst/>
                  <a:gdLst>
                    <a:gd name="connsiteX0" fmla="*/ 605540 w 1485166"/>
                    <a:gd name="connsiteY0" fmla="*/ 0 h 1525437"/>
                    <a:gd name="connsiteX1" fmla="*/ 879626 w 1485166"/>
                    <a:gd name="connsiteY1" fmla="*/ 0 h 1525437"/>
                    <a:gd name="connsiteX2" fmla="*/ 895906 w 1485166"/>
                    <a:gd name="connsiteY2" fmla="*/ 16280 h 1525437"/>
                    <a:gd name="connsiteX3" fmla="*/ 895906 w 1485166"/>
                    <a:gd name="connsiteY3" fmla="*/ 183595 h 1525437"/>
                    <a:gd name="connsiteX4" fmla="*/ 912280 w 1485166"/>
                    <a:gd name="connsiteY4" fmla="*/ 183595 h 1525437"/>
                    <a:gd name="connsiteX5" fmla="*/ 1485166 w 1485166"/>
                    <a:gd name="connsiteY5" fmla="*/ 756481 h 1525437"/>
                    <a:gd name="connsiteX6" fmla="*/ 1485166 w 1485166"/>
                    <a:gd name="connsiteY6" fmla="*/ 1404792 h 1525437"/>
                    <a:gd name="connsiteX7" fmla="*/ 1364521 w 1485166"/>
                    <a:gd name="connsiteY7" fmla="*/ 1525437 h 1525437"/>
                    <a:gd name="connsiteX8" fmla="*/ 120645 w 1485166"/>
                    <a:gd name="connsiteY8" fmla="*/ 1525437 h 1525437"/>
                    <a:gd name="connsiteX9" fmla="*/ 0 w 1485166"/>
                    <a:gd name="connsiteY9" fmla="*/ 1404792 h 1525437"/>
                    <a:gd name="connsiteX10" fmla="*/ 0 w 1485166"/>
                    <a:gd name="connsiteY10" fmla="*/ 756481 h 1525437"/>
                    <a:gd name="connsiteX11" fmla="*/ 572886 w 1485166"/>
                    <a:gd name="connsiteY11" fmla="*/ 183595 h 1525437"/>
                    <a:gd name="connsiteX12" fmla="*/ 589260 w 1485166"/>
                    <a:gd name="connsiteY12" fmla="*/ 183595 h 1525437"/>
                    <a:gd name="connsiteX13" fmla="*/ 589260 w 1485166"/>
                    <a:gd name="connsiteY13" fmla="*/ 16280 h 1525437"/>
                    <a:gd name="connsiteX14" fmla="*/ 605540 w 1485166"/>
                    <a:gd name="connsiteY14" fmla="*/ 0 h 1525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85166" h="1525437">
                      <a:moveTo>
                        <a:pt x="605540" y="0"/>
                      </a:moveTo>
                      <a:lnTo>
                        <a:pt x="879626" y="0"/>
                      </a:lnTo>
                      <a:cubicBezTo>
                        <a:pt x="888617" y="0"/>
                        <a:pt x="895906" y="7289"/>
                        <a:pt x="895906" y="16280"/>
                      </a:cubicBezTo>
                      <a:lnTo>
                        <a:pt x="895906" y="183595"/>
                      </a:lnTo>
                      <a:lnTo>
                        <a:pt x="912280" y="183595"/>
                      </a:lnTo>
                      <a:cubicBezTo>
                        <a:pt x="1228676" y="183595"/>
                        <a:pt x="1485166" y="440085"/>
                        <a:pt x="1485166" y="756481"/>
                      </a:cubicBezTo>
                      <a:lnTo>
                        <a:pt x="1485166" y="1404792"/>
                      </a:lnTo>
                      <a:cubicBezTo>
                        <a:pt x="1485166" y="1471422"/>
                        <a:pt x="1431151" y="1525437"/>
                        <a:pt x="1364521" y="1525437"/>
                      </a:cubicBezTo>
                      <a:lnTo>
                        <a:pt x="120645" y="1525437"/>
                      </a:lnTo>
                      <a:cubicBezTo>
                        <a:pt x="54015" y="1525437"/>
                        <a:pt x="0" y="1471422"/>
                        <a:pt x="0" y="1404792"/>
                      </a:cubicBezTo>
                      <a:lnTo>
                        <a:pt x="0" y="756481"/>
                      </a:lnTo>
                      <a:cubicBezTo>
                        <a:pt x="0" y="440085"/>
                        <a:pt x="256490" y="183595"/>
                        <a:pt x="572886" y="183595"/>
                      </a:cubicBezTo>
                      <a:lnTo>
                        <a:pt x="589260" y="183595"/>
                      </a:lnTo>
                      <a:lnTo>
                        <a:pt x="589260" y="16280"/>
                      </a:lnTo>
                      <a:cubicBezTo>
                        <a:pt x="589260" y="7289"/>
                        <a:pt x="596549" y="0"/>
                        <a:pt x="605540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4033D1F5-4538-6D8A-C393-FF47874E62DF}"/>
                    </a:ext>
                  </a:extLst>
                </p:cNvPr>
                <p:cNvSpPr/>
                <p:nvPr/>
              </p:nvSpPr>
              <p:spPr bwMode="auto">
                <a:xfrm>
                  <a:off x="5408909" y="3119205"/>
                  <a:ext cx="483336" cy="180020"/>
                </a:xfrm>
                <a:prstGeom prst="round2SameRect">
                  <a:avLst/>
                </a:prstGeom>
                <a:solidFill>
                  <a:schemeClr val="accent5">
                    <a:lumMod val="1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67CC8524-65E7-6B54-701D-D10D03BE4BC9}"/>
                    </a:ext>
                  </a:extLst>
                </p:cNvPr>
                <p:cNvSpPr/>
                <p:nvPr/>
              </p:nvSpPr>
              <p:spPr bwMode="auto">
                <a:xfrm>
                  <a:off x="5059103" y="3892551"/>
                  <a:ext cx="1182948" cy="676314"/>
                </a:xfrm>
                <a:prstGeom prst="roundRect">
                  <a:avLst>
                    <a:gd name="adj" fmla="val 17371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" name="四角形: 角を丸くする 40">
                  <a:extLst>
                    <a:ext uri="{FF2B5EF4-FFF2-40B4-BE49-F238E27FC236}">
                      <a16:creationId xmlns:a16="http://schemas.microsoft.com/office/drawing/2014/main" id="{D74AEC1F-C5E9-E00A-01F8-C7ED49F16D92}"/>
                    </a:ext>
                  </a:extLst>
                </p:cNvPr>
                <p:cNvSpPr/>
                <p:nvPr/>
              </p:nvSpPr>
              <p:spPr bwMode="auto">
                <a:xfrm>
                  <a:off x="5135304" y="3981450"/>
                  <a:ext cx="1030546" cy="498516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547FD9D9-39C4-4E4E-34A8-71060A94D1E7}"/>
                  </a:ext>
                </a:extLst>
              </p:cNvPr>
              <p:cNvGrpSpPr/>
              <p:nvPr/>
            </p:nvGrpSpPr>
            <p:grpSpPr>
              <a:xfrm>
                <a:off x="5893905" y="3206970"/>
                <a:ext cx="1439584" cy="1628284"/>
                <a:chOff x="2609121" y="3121825"/>
                <a:chExt cx="1439584" cy="1628284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CBDE16AA-B9BE-DC62-C759-E6C050FA6AB4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円: 塗りつぶしなし 25">
                  <a:extLst>
                    <a:ext uri="{FF2B5EF4-FFF2-40B4-BE49-F238E27FC236}">
                      <a16:creationId xmlns:a16="http://schemas.microsoft.com/office/drawing/2014/main" id="{873B9A62-49D7-2C41-D3CA-A4DD2B36A7D3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四角形: 上の 2 つの角を丸める 26">
                  <a:extLst>
                    <a:ext uri="{FF2B5EF4-FFF2-40B4-BE49-F238E27FC236}">
                      <a16:creationId xmlns:a16="http://schemas.microsoft.com/office/drawing/2014/main" id="{47CC2DA7-AAA7-FD59-4F00-12166C9462D5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BD990055-F13B-36B8-975E-460A3468120A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DA03524F-00E2-B695-28BF-1E3CBD6EF929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1F7E942C-A912-7B03-0B54-1E8E95934056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1B6D9F14-8525-4D1E-EF91-B633E1878033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0F282D30-8A89-B6C0-1CE6-C80D4CF2A71E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4B58B204-221C-A978-2A37-D2623B553D23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D88DF382-50BC-0F16-FB75-AE5DCB171068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E552824E-58BB-C0E9-887A-7386F396AEE6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5FF1E85E-811C-318C-120F-EBDBCBF8E998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3BC879D8-44B2-DBD1-332F-EB773A1838B5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EABA8232-E2AF-01E6-7308-82F12876B6F9}"/>
                  </a:ext>
                </a:extLst>
              </p:cNvPr>
              <p:cNvGrpSpPr/>
              <p:nvPr/>
            </p:nvGrpSpPr>
            <p:grpSpPr>
              <a:xfrm>
                <a:off x="8027799" y="3191534"/>
                <a:ext cx="982827" cy="1633177"/>
                <a:chOff x="6052629" y="2701884"/>
                <a:chExt cx="1246490" cy="2071308"/>
              </a:xfrm>
            </p:grpSpPr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20BEF6AC-BF9F-5B6D-53DE-E063688C9A61}"/>
                    </a:ext>
                  </a:extLst>
                </p:cNvPr>
                <p:cNvGrpSpPr/>
                <p:nvPr/>
              </p:nvGrpSpPr>
              <p:grpSpPr>
                <a:xfrm>
                  <a:off x="6052629" y="2701884"/>
                  <a:ext cx="1246490" cy="2071308"/>
                  <a:chOff x="6052629" y="2701884"/>
                  <a:chExt cx="1246490" cy="2071308"/>
                </a:xfrm>
              </p:grpSpPr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4ABCA443-02D2-C162-2EC4-D2FD489477C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489029" y="2701884"/>
                    <a:ext cx="810090" cy="2068958"/>
                  </a:xfrm>
                  <a:custGeom>
                    <a:avLst/>
                    <a:gdLst>
                      <a:gd name="connsiteX0" fmla="*/ 692908 w 810090"/>
                      <a:gd name="connsiteY0" fmla="*/ 2068958 h 2068958"/>
                      <a:gd name="connsiteX1" fmla="*/ 117182 w 810090"/>
                      <a:gd name="connsiteY1" fmla="*/ 2068958 h 2068958"/>
                      <a:gd name="connsiteX2" fmla="*/ 276060 w 810090"/>
                      <a:gd name="connsiteY2" fmla="*/ 1813037 h 2068958"/>
                      <a:gd name="connsiteX3" fmla="*/ 198012 w 810090"/>
                      <a:gd name="connsiteY3" fmla="*/ 1346255 h 2068958"/>
                      <a:gd name="connsiteX4" fmla="*/ 178580 w 810090"/>
                      <a:gd name="connsiteY4" fmla="*/ 1324643 h 2068958"/>
                      <a:gd name="connsiteX5" fmla="*/ 0 w 810090"/>
                      <a:gd name="connsiteY5" fmla="*/ 636417 h 2068958"/>
                      <a:gd name="connsiteX6" fmla="*/ 118635 w 810090"/>
                      <a:gd name="connsiteY6" fmla="*/ 49537 h 2068958"/>
                      <a:gd name="connsiteX7" fmla="*/ 147936 w 810090"/>
                      <a:gd name="connsiteY7" fmla="*/ 0 h 2068958"/>
                      <a:gd name="connsiteX8" fmla="*/ 662154 w 810090"/>
                      <a:gd name="connsiteY8" fmla="*/ 0 h 2068958"/>
                      <a:gd name="connsiteX9" fmla="*/ 691455 w 810090"/>
                      <a:gd name="connsiteY9" fmla="*/ 49537 h 2068958"/>
                      <a:gd name="connsiteX10" fmla="*/ 810090 w 810090"/>
                      <a:gd name="connsiteY10" fmla="*/ 636417 h 2068958"/>
                      <a:gd name="connsiteX11" fmla="*/ 631509 w 810090"/>
                      <a:gd name="connsiteY11" fmla="*/ 1324643 h 2068958"/>
                      <a:gd name="connsiteX12" fmla="*/ 612079 w 810090"/>
                      <a:gd name="connsiteY12" fmla="*/ 1346254 h 2068958"/>
                      <a:gd name="connsiteX13" fmla="*/ 534031 w 810090"/>
                      <a:gd name="connsiteY13" fmla="*/ 1813038 h 20689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810090" h="2068958">
                        <a:moveTo>
                          <a:pt x="692908" y="2068958"/>
                        </a:moveTo>
                        <a:lnTo>
                          <a:pt x="117182" y="2068958"/>
                        </a:lnTo>
                        <a:lnTo>
                          <a:pt x="276060" y="1813037"/>
                        </a:lnTo>
                        <a:lnTo>
                          <a:pt x="198012" y="1346255"/>
                        </a:lnTo>
                        <a:lnTo>
                          <a:pt x="178580" y="1324643"/>
                        </a:lnTo>
                        <a:cubicBezTo>
                          <a:pt x="70838" y="1175491"/>
                          <a:pt x="0" y="922905"/>
                          <a:pt x="0" y="636417"/>
                        </a:cubicBezTo>
                        <a:cubicBezTo>
                          <a:pt x="0" y="407226"/>
                          <a:pt x="45336" y="199733"/>
                          <a:pt x="118635" y="49537"/>
                        </a:cubicBezTo>
                        <a:lnTo>
                          <a:pt x="147936" y="0"/>
                        </a:lnTo>
                        <a:lnTo>
                          <a:pt x="662154" y="0"/>
                        </a:lnTo>
                        <a:lnTo>
                          <a:pt x="691455" y="49537"/>
                        </a:lnTo>
                        <a:cubicBezTo>
                          <a:pt x="764753" y="199733"/>
                          <a:pt x="810090" y="407226"/>
                          <a:pt x="810090" y="636417"/>
                        </a:cubicBezTo>
                        <a:cubicBezTo>
                          <a:pt x="810090" y="922905"/>
                          <a:pt x="739252" y="1175491"/>
                          <a:pt x="631509" y="1324643"/>
                        </a:cubicBezTo>
                        <a:lnTo>
                          <a:pt x="612079" y="1346254"/>
                        </a:lnTo>
                        <a:lnTo>
                          <a:pt x="534031" y="1813038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65000"/>
                      <a:lumOff val="3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" name="台形 22">
                    <a:extLst>
                      <a:ext uri="{FF2B5EF4-FFF2-40B4-BE49-F238E27FC236}">
                        <a16:creationId xmlns:a16="http://schemas.microsoft.com/office/drawing/2014/main" id="{AEC083FA-01DD-FE80-50FC-F11188CB263B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6278095" y="4644135"/>
                    <a:ext cx="269149" cy="129057"/>
                  </a:xfrm>
                  <a:prstGeom prst="trapezoid">
                    <a:avLst>
                      <a:gd name="adj" fmla="val 3712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" name="台形 23">
                    <a:extLst>
                      <a:ext uri="{FF2B5EF4-FFF2-40B4-BE49-F238E27FC236}">
                        <a16:creationId xmlns:a16="http://schemas.microsoft.com/office/drawing/2014/main" id="{5016B614-AAA4-0DD0-A05D-863DA92D11C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052629" y="4298060"/>
                    <a:ext cx="720080" cy="405046"/>
                  </a:xfrm>
                  <a:prstGeom prst="trapezoid">
                    <a:avLst>
                      <a:gd name="adj" fmla="val 51041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E809E766-86BE-F087-9F25-5B74B9942388}"/>
                    </a:ext>
                  </a:extLst>
                </p:cNvPr>
                <p:cNvSpPr/>
                <p:nvPr/>
              </p:nvSpPr>
              <p:spPr bwMode="auto">
                <a:xfrm rot="10800000">
                  <a:off x="6894073" y="3552618"/>
                  <a:ext cx="303756" cy="303756"/>
                </a:xfrm>
                <a:custGeom>
                  <a:avLst/>
                  <a:gdLst>
                    <a:gd name="connsiteX0" fmla="*/ 524769 w 968414"/>
                    <a:gd name="connsiteY0" fmla="*/ 968413 h 968413"/>
                    <a:gd name="connsiteX1" fmla="*/ 513625 w 968414"/>
                    <a:gd name="connsiteY1" fmla="*/ 845753 h 968413"/>
                    <a:gd name="connsiteX2" fmla="*/ 484207 w 968414"/>
                    <a:gd name="connsiteY2" fmla="*/ 790201 h 968413"/>
                    <a:gd name="connsiteX3" fmla="*/ 454789 w 968414"/>
                    <a:gd name="connsiteY3" fmla="*/ 845753 h 968413"/>
                    <a:gd name="connsiteX4" fmla="*/ 443645 w 968414"/>
                    <a:gd name="connsiteY4" fmla="*/ 968413 h 968413"/>
                    <a:gd name="connsiteX5" fmla="*/ 440412 w 968414"/>
                    <a:gd name="connsiteY5" fmla="*/ 967239 h 968413"/>
                    <a:gd name="connsiteX6" fmla="*/ 371694 w 968414"/>
                    <a:gd name="connsiteY6" fmla="*/ 780631 h 968413"/>
                    <a:gd name="connsiteX7" fmla="*/ 375508 w 968414"/>
                    <a:gd name="connsiteY7" fmla="*/ 746627 h 968413"/>
                    <a:gd name="connsiteX8" fmla="*/ 354162 w 968414"/>
                    <a:gd name="connsiteY8" fmla="*/ 773366 h 968413"/>
                    <a:gd name="connsiteX9" fmla="*/ 173619 w 968414"/>
                    <a:gd name="connsiteY9" fmla="*/ 856727 h 968413"/>
                    <a:gd name="connsiteX10" fmla="*/ 170503 w 968414"/>
                    <a:gd name="connsiteY10" fmla="*/ 855271 h 968413"/>
                    <a:gd name="connsiteX11" fmla="*/ 249357 w 968414"/>
                    <a:gd name="connsiteY11" fmla="*/ 760657 h 968413"/>
                    <a:gd name="connsiteX12" fmla="*/ 267836 w 968414"/>
                    <a:gd name="connsiteY12" fmla="*/ 700574 h 968413"/>
                    <a:gd name="connsiteX13" fmla="*/ 207753 w 968414"/>
                    <a:gd name="connsiteY13" fmla="*/ 719054 h 968413"/>
                    <a:gd name="connsiteX14" fmla="*/ 113140 w 968414"/>
                    <a:gd name="connsiteY14" fmla="*/ 797908 h 968413"/>
                    <a:gd name="connsiteX15" fmla="*/ 111684 w 968414"/>
                    <a:gd name="connsiteY15" fmla="*/ 794791 h 968413"/>
                    <a:gd name="connsiteX16" fmla="*/ 195045 w 968414"/>
                    <a:gd name="connsiteY16" fmla="*/ 614249 h 968413"/>
                    <a:gd name="connsiteX17" fmla="*/ 221779 w 968414"/>
                    <a:gd name="connsiteY17" fmla="*/ 592906 h 968413"/>
                    <a:gd name="connsiteX18" fmla="*/ 187782 w 968414"/>
                    <a:gd name="connsiteY18" fmla="*/ 596720 h 968413"/>
                    <a:gd name="connsiteX19" fmla="*/ 1174 w 968414"/>
                    <a:gd name="connsiteY19" fmla="*/ 528002 h 968413"/>
                    <a:gd name="connsiteX20" fmla="*/ 0 w 968414"/>
                    <a:gd name="connsiteY20" fmla="*/ 524769 h 968413"/>
                    <a:gd name="connsiteX21" fmla="*/ 122660 w 968414"/>
                    <a:gd name="connsiteY21" fmla="*/ 513625 h 968413"/>
                    <a:gd name="connsiteX22" fmla="*/ 178212 w 968414"/>
                    <a:gd name="connsiteY22" fmla="*/ 484207 h 968413"/>
                    <a:gd name="connsiteX23" fmla="*/ 122660 w 968414"/>
                    <a:gd name="connsiteY23" fmla="*/ 454789 h 968413"/>
                    <a:gd name="connsiteX24" fmla="*/ 0 w 968414"/>
                    <a:gd name="connsiteY24" fmla="*/ 443645 h 968413"/>
                    <a:gd name="connsiteX25" fmla="*/ 1174 w 968414"/>
                    <a:gd name="connsiteY25" fmla="*/ 440412 h 968413"/>
                    <a:gd name="connsiteX26" fmla="*/ 187782 w 968414"/>
                    <a:gd name="connsiteY26" fmla="*/ 371694 h 968413"/>
                    <a:gd name="connsiteX27" fmla="*/ 221788 w 968414"/>
                    <a:gd name="connsiteY27" fmla="*/ 375508 h 968413"/>
                    <a:gd name="connsiteX28" fmla="*/ 195045 w 968414"/>
                    <a:gd name="connsiteY28" fmla="*/ 354159 h 968413"/>
                    <a:gd name="connsiteX29" fmla="*/ 111684 w 968414"/>
                    <a:gd name="connsiteY29" fmla="*/ 173616 h 968413"/>
                    <a:gd name="connsiteX30" fmla="*/ 113140 w 968414"/>
                    <a:gd name="connsiteY30" fmla="*/ 170500 h 968413"/>
                    <a:gd name="connsiteX31" fmla="*/ 207753 w 968414"/>
                    <a:gd name="connsiteY31" fmla="*/ 249353 h 968413"/>
                    <a:gd name="connsiteX32" fmla="*/ 267836 w 968414"/>
                    <a:gd name="connsiteY32" fmla="*/ 267833 h 968413"/>
                    <a:gd name="connsiteX33" fmla="*/ 249357 w 968414"/>
                    <a:gd name="connsiteY33" fmla="*/ 207750 h 968413"/>
                    <a:gd name="connsiteX34" fmla="*/ 170503 w 968414"/>
                    <a:gd name="connsiteY34" fmla="*/ 113136 h 968413"/>
                    <a:gd name="connsiteX35" fmla="*/ 173619 w 968414"/>
                    <a:gd name="connsiteY35" fmla="*/ 111680 h 968413"/>
                    <a:gd name="connsiteX36" fmla="*/ 354162 w 968414"/>
                    <a:gd name="connsiteY36" fmla="*/ 195041 h 968413"/>
                    <a:gd name="connsiteX37" fmla="*/ 375507 w 968414"/>
                    <a:gd name="connsiteY37" fmla="*/ 221779 h 968413"/>
                    <a:gd name="connsiteX38" fmla="*/ 371694 w 968414"/>
                    <a:gd name="connsiteY38" fmla="*/ 187782 h 968413"/>
                    <a:gd name="connsiteX39" fmla="*/ 440412 w 968414"/>
                    <a:gd name="connsiteY39" fmla="*/ 1174 h 968413"/>
                    <a:gd name="connsiteX40" fmla="*/ 443645 w 968414"/>
                    <a:gd name="connsiteY40" fmla="*/ 0 h 968413"/>
                    <a:gd name="connsiteX41" fmla="*/ 454789 w 968414"/>
                    <a:gd name="connsiteY41" fmla="*/ 122660 h 968413"/>
                    <a:gd name="connsiteX42" fmla="*/ 484207 w 968414"/>
                    <a:gd name="connsiteY42" fmla="*/ 178212 h 968413"/>
                    <a:gd name="connsiteX43" fmla="*/ 513625 w 968414"/>
                    <a:gd name="connsiteY43" fmla="*/ 122660 h 968413"/>
                    <a:gd name="connsiteX44" fmla="*/ 524769 w 968414"/>
                    <a:gd name="connsiteY44" fmla="*/ 0 h 968413"/>
                    <a:gd name="connsiteX45" fmla="*/ 528002 w 968414"/>
                    <a:gd name="connsiteY45" fmla="*/ 1174 h 968413"/>
                    <a:gd name="connsiteX46" fmla="*/ 596720 w 968414"/>
                    <a:gd name="connsiteY46" fmla="*/ 187782 h 968413"/>
                    <a:gd name="connsiteX47" fmla="*/ 592907 w 968414"/>
                    <a:gd name="connsiteY47" fmla="*/ 221779 h 968413"/>
                    <a:gd name="connsiteX48" fmla="*/ 614252 w 968414"/>
                    <a:gd name="connsiteY48" fmla="*/ 195041 h 968413"/>
                    <a:gd name="connsiteX49" fmla="*/ 794795 w 968414"/>
                    <a:gd name="connsiteY49" fmla="*/ 111680 h 968413"/>
                    <a:gd name="connsiteX50" fmla="*/ 797911 w 968414"/>
                    <a:gd name="connsiteY50" fmla="*/ 113136 h 968413"/>
                    <a:gd name="connsiteX51" fmla="*/ 719058 w 968414"/>
                    <a:gd name="connsiteY51" fmla="*/ 207750 h 968413"/>
                    <a:gd name="connsiteX52" fmla="*/ 700578 w 968414"/>
                    <a:gd name="connsiteY52" fmla="*/ 267833 h 968413"/>
                    <a:gd name="connsiteX53" fmla="*/ 760661 w 968414"/>
                    <a:gd name="connsiteY53" fmla="*/ 249353 h 968413"/>
                    <a:gd name="connsiteX54" fmla="*/ 855275 w 968414"/>
                    <a:gd name="connsiteY54" fmla="*/ 170500 h 968413"/>
                    <a:gd name="connsiteX55" fmla="*/ 856731 w 968414"/>
                    <a:gd name="connsiteY55" fmla="*/ 173616 h 968413"/>
                    <a:gd name="connsiteX56" fmla="*/ 773370 w 968414"/>
                    <a:gd name="connsiteY56" fmla="*/ 354159 h 968413"/>
                    <a:gd name="connsiteX57" fmla="*/ 746626 w 968414"/>
                    <a:gd name="connsiteY57" fmla="*/ 375508 h 968413"/>
                    <a:gd name="connsiteX58" fmla="*/ 780632 w 968414"/>
                    <a:gd name="connsiteY58" fmla="*/ 371694 h 968413"/>
                    <a:gd name="connsiteX59" fmla="*/ 967240 w 968414"/>
                    <a:gd name="connsiteY59" fmla="*/ 440412 h 968413"/>
                    <a:gd name="connsiteX60" fmla="*/ 968414 w 968414"/>
                    <a:gd name="connsiteY60" fmla="*/ 443645 h 968413"/>
                    <a:gd name="connsiteX61" fmla="*/ 845754 w 968414"/>
                    <a:gd name="connsiteY61" fmla="*/ 454789 h 968413"/>
                    <a:gd name="connsiteX62" fmla="*/ 790202 w 968414"/>
                    <a:gd name="connsiteY62" fmla="*/ 484207 h 968413"/>
                    <a:gd name="connsiteX63" fmla="*/ 845754 w 968414"/>
                    <a:gd name="connsiteY63" fmla="*/ 513625 h 968413"/>
                    <a:gd name="connsiteX64" fmla="*/ 968414 w 968414"/>
                    <a:gd name="connsiteY64" fmla="*/ 524769 h 968413"/>
                    <a:gd name="connsiteX65" fmla="*/ 967240 w 968414"/>
                    <a:gd name="connsiteY65" fmla="*/ 528002 h 968413"/>
                    <a:gd name="connsiteX66" fmla="*/ 780632 w 968414"/>
                    <a:gd name="connsiteY66" fmla="*/ 596720 h 968413"/>
                    <a:gd name="connsiteX67" fmla="*/ 746635 w 968414"/>
                    <a:gd name="connsiteY67" fmla="*/ 592906 h 968413"/>
                    <a:gd name="connsiteX68" fmla="*/ 773370 w 968414"/>
                    <a:gd name="connsiteY68" fmla="*/ 614249 h 968413"/>
                    <a:gd name="connsiteX69" fmla="*/ 856731 w 968414"/>
                    <a:gd name="connsiteY69" fmla="*/ 794791 h 968413"/>
                    <a:gd name="connsiteX70" fmla="*/ 855275 w 968414"/>
                    <a:gd name="connsiteY70" fmla="*/ 797908 h 968413"/>
                    <a:gd name="connsiteX71" fmla="*/ 760661 w 968414"/>
                    <a:gd name="connsiteY71" fmla="*/ 719054 h 968413"/>
                    <a:gd name="connsiteX72" fmla="*/ 700578 w 968414"/>
                    <a:gd name="connsiteY72" fmla="*/ 700574 h 968413"/>
                    <a:gd name="connsiteX73" fmla="*/ 719058 w 968414"/>
                    <a:gd name="connsiteY73" fmla="*/ 760657 h 968413"/>
                    <a:gd name="connsiteX74" fmla="*/ 797911 w 968414"/>
                    <a:gd name="connsiteY74" fmla="*/ 855271 h 968413"/>
                    <a:gd name="connsiteX75" fmla="*/ 794795 w 968414"/>
                    <a:gd name="connsiteY75" fmla="*/ 856727 h 968413"/>
                    <a:gd name="connsiteX76" fmla="*/ 614252 w 968414"/>
                    <a:gd name="connsiteY76" fmla="*/ 773366 h 968413"/>
                    <a:gd name="connsiteX77" fmla="*/ 592906 w 968414"/>
                    <a:gd name="connsiteY77" fmla="*/ 746627 h 968413"/>
                    <a:gd name="connsiteX78" fmla="*/ 596720 w 968414"/>
                    <a:gd name="connsiteY78" fmla="*/ 780631 h 968413"/>
                    <a:gd name="connsiteX79" fmla="*/ 528002 w 968414"/>
                    <a:gd name="connsiteY79" fmla="*/ 967239 h 968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968414" h="968413">
                      <a:moveTo>
                        <a:pt x="524769" y="968413"/>
                      </a:moveTo>
                      <a:lnTo>
                        <a:pt x="513625" y="845753"/>
                      </a:lnTo>
                      <a:cubicBezTo>
                        <a:pt x="506096" y="811430"/>
                        <a:pt x="495695" y="790201"/>
                        <a:pt x="484207" y="790201"/>
                      </a:cubicBezTo>
                      <a:cubicBezTo>
                        <a:pt x="472719" y="790201"/>
                        <a:pt x="462318" y="811430"/>
                        <a:pt x="454789" y="845753"/>
                      </a:cubicBezTo>
                      <a:lnTo>
                        <a:pt x="443645" y="968413"/>
                      </a:lnTo>
                      <a:lnTo>
                        <a:pt x="440412" y="967239"/>
                      </a:lnTo>
                      <a:cubicBezTo>
                        <a:pt x="400029" y="936494"/>
                        <a:pt x="371694" y="864518"/>
                        <a:pt x="371694" y="780631"/>
                      </a:cubicBezTo>
                      <a:lnTo>
                        <a:pt x="375508" y="746627"/>
                      </a:lnTo>
                      <a:lnTo>
                        <a:pt x="354162" y="773366"/>
                      </a:lnTo>
                      <a:cubicBezTo>
                        <a:pt x="294845" y="832683"/>
                        <a:pt x="223914" y="863542"/>
                        <a:pt x="173619" y="856727"/>
                      </a:cubicBezTo>
                      <a:lnTo>
                        <a:pt x="170503" y="855271"/>
                      </a:lnTo>
                      <a:lnTo>
                        <a:pt x="249357" y="760657"/>
                      </a:lnTo>
                      <a:cubicBezTo>
                        <a:pt x="268303" y="731063"/>
                        <a:pt x="275959" y="708698"/>
                        <a:pt x="267836" y="700574"/>
                      </a:cubicBezTo>
                      <a:cubicBezTo>
                        <a:pt x="259713" y="692451"/>
                        <a:pt x="237347" y="700108"/>
                        <a:pt x="207753" y="719054"/>
                      </a:cubicBezTo>
                      <a:lnTo>
                        <a:pt x="113140" y="797908"/>
                      </a:lnTo>
                      <a:lnTo>
                        <a:pt x="111684" y="794791"/>
                      </a:lnTo>
                      <a:cubicBezTo>
                        <a:pt x="104869" y="744496"/>
                        <a:pt x="135727" y="673566"/>
                        <a:pt x="195045" y="614249"/>
                      </a:cubicBezTo>
                      <a:lnTo>
                        <a:pt x="221779" y="592906"/>
                      </a:lnTo>
                      <a:lnTo>
                        <a:pt x="187782" y="596720"/>
                      </a:lnTo>
                      <a:cubicBezTo>
                        <a:pt x="103896" y="596720"/>
                        <a:pt x="31920" y="568385"/>
                        <a:pt x="1174" y="528002"/>
                      </a:cubicBezTo>
                      <a:lnTo>
                        <a:pt x="0" y="524769"/>
                      </a:lnTo>
                      <a:lnTo>
                        <a:pt x="122660" y="513625"/>
                      </a:lnTo>
                      <a:cubicBezTo>
                        <a:pt x="156984" y="506096"/>
                        <a:pt x="178212" y="495695"/>
                        <a:pt x="178212" y="484207"/>
                      </a:cubicBezTo>
                      <a:cubicBezTo>
                        <a:pt x="178212" y="472719"/>
                        <a:pt x="156984" y="462318"/>
                        <a:pt x="122660" y="454789"/>
                      </a:cubicBezTo>
                      <a:lnTo>
                        <a:pt x="0" y="443645"/>
                      </a:lnTo>
                      <a:lnTo>
                        <a:pt x="1174" y="440412"/>
                      </a:lnTo>
                      <a:cubicBezTo>
                        <a:pt x="31920" y="400029"/>
                        <a:pt x="103896" y="371694"/>
                        <a:pt x="187782" y="371694"/>
                      </a:cubicBezTo>
                      <a:lnTo>
                        <a:pt x="221788" y="375508"/>
                      </a:lnTo>
                      <a:lnTo>
                        <a:pt x="195045" y="354159"/>
                      </a:lnTo>
                      <a:cubicBezTo>
                        <a:pt x="135727" y="294841"/>
                        <a:pt x="104869" y="223911"/>
                        <a:pt x="111684" y="173616"/>
                      </a:cubicBezTo>
                      <a:lnTo>
                        <a:pt x="113140" y="170500"/>
                      </a:lnTo>
                      <a:lnTo>
                        <a:pt x="207753" y="249353"/>
                      </a:lnTo>
                      <a:cubicBezTo>
                        <a:pt x="237347" y="268300"/>
                        <a:pt x="259713" y="275956"/>
                        <a:pt x="267836" y="267833"/>
                      </a:cubicBezTo>
                      <a:cubicBezTo>
                        <a:pt x="275959" y="259710"/>
                        <a:pt x="268303" y="237344"/>
                        <a:pt x="249357" y="207750"/>
                      </a:cubicBezTo>
                      <a:lnTo>
                        <a:pt x="170503" y="113136"/>
                      </a:lnTo>
                      <a:lnTo>
                        <a:pt x="173619" y="111680"/>
                      </a:lnTo>
                      <a:cubicBezTo>
                        <a:pt x="223914" y="104865"/>
                        <a:pt x="294845" y="135724"/>
                        <a:pt x="354162" y="195041"/>
                      </a:cubicBezTo>
                      <a:lnTo>
                        <a:pt x="375507" y="221779"/>
                      </a:lnTo>
                      <a:lnTo>
                        <a:pt x="371694" y="187782"/>
                      </a:lnTo>
                      <a:cubicBezTo>
                        <a:pt x="371694" y="103895"/>
                        <a:pt x="400029" y="31919"/>
                        <a:pt x="440412" y="1174"/>
                      </a:cubicBezTo>
                      <a:lnTo>
                        <a:pt x="443645" y="0"/>
                      </a:lnTo>
                      <a:lnTo>
                        <a:pt x="454789" y="122660"/>
                      </a:lnTo>
                      <a:cubicBezTo>
                        <a:pt x="462318" y="156983"/>
                        <a:pt x="472719" y="178212"/>
                        <a:pt x="484207" y="178212"/>
                      </a:cubicBezTo>
                      <a:cubicBezTo>
                        <a:pt x="495695" y="178212"/>
                        <a:pt x="506096" y="156983"/>
                        <a:pt x="513625" y="122660"/>
                      </a:cubicBezTo>
                      <a:lnTo>
                        <a:pt x="524769" y="0"/>
                      </a:lnTo>
                      <a:lnTo>
                        <a:pt x="528002" y="1174"/>
                      </a:lnTo>
                      <a:cubicBezTo>
                        <a:pt x="568385" y="31919"/>
                        <a:pt x="596720" y="103895"/>
                        <a:pt x="596720" y="187782"/>
                      </a:cubicBezTo>
                      <a:lnTo>
                        <a:pt x="592907" y="221779"/>
                      </a:lnTo>
                      <a:lnTo>
                        <a:pt x="614252" y="195041"/>
                      </a:lnTo>
                      <a:cubicBezTo>
                        <a:pt x="673569" y="135724"/>
                        <a:pt x="744500" y="104865"/>
                        <a:pt x="794795" y="111680"/>
                      </a:cubicBezTo>
                      <a:lnTo>
                        <a:pt x="797911" y="113136"/>
                      </a:lnTo>
                      <a:lnTo>
                        <a:pt x="719058" y="207750"/>
                      </a:lnTo>
                      <a:cubicBezTo>
                        <a:pt x="700111" y="237344"/>
                        <a:pt x="692455" y="259710"/>
                        <a:pt x="700578" y="267833"/>
                      </a:cubicBezTo>
                      <a:cubicBezTo>
                        <a:pt x="708701" y="275956"/>
                        <a:pt x="731067" y="268300"/>
                        <a:pt x="760661" y="249353"/>
                      </a:cubicBezTo>
                      <a:lnTo>
                        <a:pt x="855275" y="170500"/>
                      </a:lnTo>
                      <a:lnTo>
                        <a:pt x="856731" y="173616"/>
                      </a:lnTo>
                      <a:cubicBezTo>
                        <a:pt x="863546" y="223911"/>
                        <a:pt x="832687" y="294841"/>
                        <a:pt x="773370" y="354159"/>
                      </a:cubicBezTo>
                      <a:lnTo>
                        <a:pt x="746626" y="375508"/>
                      </a:lnTo>
                      <a:lnTo>
                        <a:pt x="780632" y="371694"/>
                      </a:lnTo>
                      <a:cubicBezTo>
                        <a:pt x="864519" y="371694"/>
                        <a:pt x="936495" y="400029"/>
                        <a:pt x="967240" y="440412"/>
                      </a:cubicBezTo>
                      <a:lnTo>
                        <a:pt x="968414" y="443645"/>
                      </a:lnTo>
                      <a:lnTo>
                        <a:pt x="845754" y="454789"/>
                      </a:lnTo>
                      <a:cubicBezTo>
                        <a:pt x="811431" y="462318"/>
                        <a:pt x="790202" y="472719"/>
                        <a:pt x="790202" y="484207"/>
                      </a:cubicBezTo>
                      <a:cubicBezTo>
                        <a:pt x="790202" y="495695"/>
                        <a:pt x="811431" y="506096"/>
                        <a:pt x="845754" y="513625"/>
                      </a:cubicBezTo>
                      <a:lnTo>
                        <a:pt x="968414" y="524769"/>
                      </a:lnTo>
                      <a:lnTo>
                        <a:pt x="967240" y="528002"/>
                      </a:lnTo>
                      <a:cubicBezTo>
                        <a:pt x="936495" y="568385"/>
                        <a:pt x="864519" y="596720"/>
                        <a:pt x="780632" y="596720"/>
                      </a:cubicBezTo>
                      <a:lnTo>
                        <a:pt x="746635" y="592906"/>
                      </a:lnTo>
                      <a:lnTo>
                        <a:pt x="773370" y="614249"/>
                      </a:lnTo>
                      <a:cubicBezTo>
                        <a:pt x="832687" y="673566"/>
                        <a:pt x="863546" y="744496"/>
                        <a:pt x="856731" y="794791"/>
                      </a:cubicBezTo>
                      <a:lnTo>
                        <a:pt x="855275" y="797908"/>
                      </a:lnTo>
                      <a:lnTo>
                        <a:pt x="760661" y="719054"/>
                      </a:lnTo>
                      <a:cubicBezTo>
                        <a:pt x="731067" y="700108"/>
                        <a:pt x="708701" y="692451"/>
                        <a:pt x="700578" y="700574"/>
                      </a:cubicBezTo>
                      <a:cubicBezTo>
                        <a:pt x="692455" y="708698"/>
                        <a:pt x="700111" y="731063"/>
                        <a:pt x="719058" y="760657"/>
                      </a:cubicBezTo>
                      <a:lnTo>
                        <a:pt x="797911" y="855271"/>
                      </a:lnTo>
                      <a:lnTo>
                        <a:pt x="794795" y="856727"/>
                      </a:lnTo>
                      <a:cubicBezTo>
                        <a:pt x="744500" y="863542"/>
                        <a:pt x="673569" y="832683"/>
                        <a:pt x="614252" y="773366"/>
                      </a:cubicBezTo>
                      <a:lnTo>
                        <a:pt x="592906" y="746627"/>
                      </a:lnTo>
                      <a:lnTo>
                        <a:pt x="596720" y="780631"/>
                      </a:lnTo>
                      <a:cubicBezTo>
                        <a:pt x="596720" y="864518"/>
                        <a:pt x="568385" y="936494"/>
                        <a:pt x="528002" y="967239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F2DF9A0C-C3DC-19E4-2A04-05D6ADAC3148}"/>
                    </a:ext>
                  </a:extLst>
                </p:cNvPr>
                <p:cNvSpPr/>
                <p:nvPr/>
              </p:nvSpPr>
              <p:spPr bwMode="auto">
                <a:xfrm rot="10800000">
                  <a:off x="6545081" y="3892551"/>
                  <a:ext cx="303756" cy="303756"/>
                </a:xfrm>
                <a:custGeom>
                  <a:avLst/>
                  <a:gdLst>
                    <a:gd name="connsiteX0" fmla="*/ 524769 w 968414"/>
                    <a:gd name="connsiteY0" fmla="*/ 968413 h 968413"/>
                    <a:gd name="connsiteX1" fmla="*/ 513625 w 968414"/>
                    <a:gd name="connsiteY1" fmla="*/ 845753 h 968413"/>
                    <a:gd name="connsiteX2" fmla="*/ 484207 w 968414"/>
                    <a:gd name="connsiteY2" fmla="*/ 790201 h 968413"/>
                    <a:gd name="connsiteX3" fmla="*/ 454789 w 968414"/>
                    <a:gd name="connsiteY3" fmla="*/ 845753 h 968413"/>
                    <a:gd name="connsiteX4" fmla="*/ 443645 w 968414"/>
                    <a:gd name="connsiteY4" fmla="*/ 968413 h 968413"/>
                    <a:gd name="connsiteX5" fmla="*/ 440412 w 968414"/>
                    <a:gd name="connsiteY5" fmla="*/ 967239 h 968413"/>
                    <a:gd name="connsiteX6" fmla="*/ 371694 w 968414"/>
                    <a:gd name="connsiteY6" fmla="*/ 780631 h 968413"/>
                    <a:gd name="connsiteX7" fmla="*/ 375508 w 968414"/>
                    <a:gd name="connsiteY7" fmla="*/ 746627 h 968413"/>
                    <a:gd name="connsiteX8" fmla="*/ 354162 w 968414"/>
                    <a:gd name="connsiteY8" fmla="*/ 773366 h 968413"/>
                    <a:gd name="connsiteX9" fmla="*/ 173619 w 968414"/>
                    <a:gd name="connsiteY9" fmla="*/ 856727 h 968413"/>
                    <a:gd name="connsiteX10" fmla="*/ 170503 w 968414"/>
                    <a:gd name="connsiteY10" fmla="*/ 855271 h 968413"/>
                    <a:gd name="connsiteX11" fmla="*/ 249357 w 968414"/>
                    <a:gd name="connsiteY11" fmla="*/ 760657 h 968413"/>
                    <a:gd name="connsiteX12" fmla="*/ 267836 w 968414"/>
                    <a:gd name="connsiteY12" fmla="*/ 700574 h 968413"/>
                    <a:gd name="connsiteX13" fmla="*/ 207753 w 968414"/>
                    <a:gd name="connsiteY13" fmla="*/ 719054 h 968413"/>
                    <a:gd name="connsiteX14" fmla="*/ 113140 w 968414"/>
                    <a:gd name="connsiteY14" fmla="*/ 797908 h 968413"/>
                    <a:gd name="connsiteX15" fmla="*/ 111684 w 968414"/>
                    <a:gd name="connsiteY15" fmla="*/ 794791 h 968413"/>
                    <a:gd name="connsiteX16" fmla="*/ 195045 w 968414"/>
                    <a:gd name="connsiteY16" fmla="*/ 614249 h 968413"/>
                    <a:gd name="connsiteX17" fmla="*/ 221779 w 968414"/>
                    <a:gd name="connsiteY17" fmla="*/ 592906 h 968413"/>
                    <a:gd name="connsiteX18" fmla="*/ 187782 w 968414"/>
                    <a:gd name="connsiteY18" fmla="*/ 596720 h 968413"/>
                    <a:gd name="connsiteX19" fmla="*/ 1174 w 968414"/>
                    <a:gd name="connsiteY19" fmla="*/ 528002 h 968413"/>
                    <a:gd name="connsiteX20" fmla="*/ 0 w 968414"/>
                    <a:gd name="connsiteY20" fmla="*/ 524769 h 968413"/>
                    <a:gd name="connsiteX21" fmla="*/ 122660 w 968414"/>
                    <a:gd name="connsiteY21" fmla="*/ 513625 h 968413"/>
                    <a:gd name="connsiteX22" fmla="*/ 178212 w 968414"/>
                    <a:gd name="connsiteY22" fmla="*/ 484207 h 968413"/>
                    <a:gd name="connsiteX23" fmla="*/ 122660 w 968414"/>
                    <a:gd name="connsiteY23" fmla="*/ 454789 h 968413"/>
                    <a:gd name="connsiteX24" fmla="*/ 0 w 968414"/>
                    <a:gd name="connsiteY24" fmla="*/ 443645 h 968413"/>
                    <a:gd name="connsiteX25" fmla="*/ 1174 w 968414"/>
                    <a:gd name="connsiteY25" fmla="*/ 440412 h 968413"/>
                    <a:gd name="connsiteX26" fmla="*/ 187782 w 968414"/>
                    <a:gd name="connsiteY26" fmla="*/ 371694 h 968413"/>
                    <a:gd name="connsiteX27" fmla="*/ 221788 w 968414"/>
                    <a:gd name="connsiteY27" fmla="*/ 375508 h 968413"/>
                    <a:gd name="connsiteX28" fmla="*/ 195045 w 968414"/>
                    <a:gd name="connsiteY28" fmla="*/ 354159 h 968413"/>
                    <a:gd name="connsiteX29" fmla="*/ 111684 w 968414"/>
                    <a:gd name="connsiteY29" fmla="*/ 173616 h 968413"/>
                    <a:gd name="connsiteX30" fmla="*/ 113140 w 968414"/>
                    <a:gd name="connsiteY30" fmla="*/ 170500 h 968413"/>
                    <a:gd name="connsiteX31" fmla="*/ 207753 w 968414"/>
                    <a:gd name="connsiteY31" fmla="*/ 249353 h 968413"/>
                    <a:gd name="connsiteX32" fmla="*/ 267836 w 968414"/>
                    <a:gd name="connsiteY32" fmla="*/ 267833 h 968413"/>
                    <a:gd name="connsiteX33" fmla="*/ 249357 w 968414"/>
                    <a:gd name="connsiteY33" fmla="*/ 207750 h 968413"/>
                    <a:gd name="connsiteX34" fmla="*/ 170503 w 968414"/>
                    <a:gd name="connsiteY34" fmla="*/ 113136 h 968413"/>
                    <a:gd name="connsiteX35" fmla="*/ 173619 w 968414"/>
                    <a:gd name="connsiteY35" fmla="*/ 111680 h 968413"/>
                    <a:gd name="connsiteX36" fmla="*/ 354162 w 968414"/>
                    <a:gd name="connsiteY36" fmla="*/ 195041 h 968413"/>
                    <a:gd name="connsiteX37" fmla="*/ 375507 w 968414"/>
                    <a:gd name="connsiteY37" fmla="*/ 221779 h 968413"/>
                    <a:gd name="connsiteX38" fmla="*/ 371694 w 968414"/>
                    <a:gd name="connsiteY38" fmla="*/ 187782 h 968413"/>
                    <a:gd name="connsiteX39" fmla="*/ 440412 w 968414"/>
                    <a:gd name="connsiteY39" fmla="*/ 1174 h 968413"/>
                    <a:gd name="connsiteX40" fmla="*/ 443645 w 968414"/>
                    <a:gd name="connsiteY40" fmla="*/ 0 h 968413"/>
                    <a:gd name="connsiteX41" fmla="*/ 454789 w 968414"/>
                    <a:gd name="connsiteY41" fmla="*/ 122660 h 968413"/>
                    <a:gd name="connsiteX42" fmla="*/ 484207 w 968414"/>
                    <a:gd name="connsiteY42" fmla="*/ 178212 h 968413"/>
                    <a:gd name="connsiteX43" fmla="*/ 513625 w 968414"/>
                    <a:gd name="connsiteY43" fmla="*/ 122660 h 968413"/>
                    <a:gd name="connsiteX44" fmla="*/ 524769 w 968414"/>
                    <a:gd name="connsiteY44" fmla="*/ 0 h 968413"/>
                    <a:gd name="connsiteX45" fmla="*/ 528002 w 968414"/>
                    <a:gd name="connsiteY45" fmla="*/ 1174 h 968413"/>
                    <a:gd name="connsiteX46" fmla="*/ 596720 w 968414"/>
                    <a:gd name="connsiteY46" fmla="*/ 187782 h 968413"/>
                    <a:gd name="connsiteX47" fmla="*/ 592907 w 968414"/>
                    <a:gd name="connsiteY47" fmla="*/ 221779 h 968413"/>
                    <a:gd name="connsiteX48" fmla="*/ 614252 w 968414"/>
                    <a:gd name="connsiteY48" fmla="*/ 195041 h 968413"/>
                    <a:gd name="connsiteX49" fmla="*/ 794795 w 968414"/>
                    <a:gd name="connsiteY49" fmla="*/ 111680 h 968413"/>
                    <a:gd name="connsiteX50" fmla="*/ 797911 w 968414"/>
                    <a:gd name="connsiteY50" fmla="*/ 113136 h 968413"/>
                    <a:gd name="connsiteX51" fmla="*/ 719058 w 968414"/>
                    <a:gd name="connsiteY51" fmla="*/ 207750 h 968413"/>
                    <a:gd name="connsiteX52" fmla="*/ 700578 w 968414"/>
                    <a:gd name="connsiteY52" fmla="*/ 267833 h 968413"/>
                    <a:gd name="connsiteX53" fmla="*/ 760661 w 968414"/>
                    <a:gd name="connsiteY53" fmla="*/ 249353 h 968413"/>
                    <a:gd name="connsiteX54" fmla="*/ 855275 w 968414"/>
                    <a:gd name="connsiteY54" fmla="*/ 170500 h 968413"/>
                    <a:gd name="connsiteX55" fmla="*/ 856731 w 968414"/>
                    <a:gd name="connsiteY55" fmla="*/ 173616 h 968413"/>
                    <a:gd name="connsiteX56" fmla="*/ 773370 w 968414"/>
                    <a:gd name="connsiteY56" fmla="*/ 354159 h 968413"/>
                    <a:gd name="connsiteX57" fmla="*/ 746626 w 968414"/>
                    <a:gd name="connsiteY57" fmla="*/ 375508 h 968413"/>
                    <a:gd name="connsiteX58" fmla="*/ 780632 w 968414"/>
                    <a:gd name="connsiteY58" fmla="*/ 371694 h 968413"/>
                    <a:gd name="connsiteX59" fmla="*/ 967240 w 968414"/>
                    <a:gd name="connsiteY59" fmla="*/ 440412 h 968413"/>
                    <a:gd name="connsiteX60" fmla="*/ 968414 w 968414"/>
                    <a:gd name="connsiteY60" fmla="*/ 443645 h 968413"/>
                    <a:gd name="connsiteX61" fmla="*/ 845754 w 968414"/>
                    <a:gd name="connsiteY61" fmla="*/ 454789 h 968413"/>
                    <a:gd name="connsiteX62" fmla="*/ 790202 w 968414"/>
                    <a:gd name="connsiteY62" fmla="*/ 484207 h 968413"/>
                    <a:gd name="connsiteX63" fmla="*/ 845754 w 968414"/>
                    <a:gd name="connsiteY63" fmla="*/ 513625 h 968413"/>
                    <a:gd name="connsiteX64" fmla="*/ 968414 w 968414"/>
                    <a:gd name="connsiteY64" fmla="*/ 524769 h 968413"/>
                    <a:gd name="connsiteX65" fmla="*/ 967240 w 968414"/>
                    <a:gd name="connsiteY65" fmla="*/ 528002 h 968413"/>
                    <a:gd name="connsiteX66" fmla="*/ 780632 w 968414"/>
                    <a:gd name="connsiteY66" fmla="*/ 596720 h 968413"/>
                    <a:gd name="connsiteX67" fmla="*/ 746635 w 968414"/>
                    <a:gd name="connsiteY67" fmla="*/ 592906 h 968413"/>
                    <a:gd name="connsiteX68" fmla="*/ 773370 w 968414"/>
                    <a:gd name="connsiteY68" fmla="*/ 614249 h 968413"/>
                    <a:gd name="connsiteX69" fmla="*/ 856731 w 968414"/>
                    <a:gd name="connsiteY69" fmla="*/ 794791 h 968413"/>
                    <a:gd name="connsiteX70" fmla="*/ 855275 w 968414"/>
                    <a:gd name="connsiteY70" fmla="*/ 797908 h 968413"/>
                    <a:gd name="connsiteX71" fmla="*/ 760661 w 968414"/>
                    <a:gd name="connsiteY71" fmla="*/ 719054 h 968413"/>
                    <a:gd name="connsiteX72" fmla="*/ 700578 w 968414"/>
                    <a:gd name="connsiteY72" fmla="*/ 700574 h 968413"/>
                    <a:gd name="connsiteX73" fmla="*/ 719058 w 968414"/>
                    <a:gd name="connsiteY73" fmla="*/ 760657 h 968413"/>
                    <a:gd name="connsiteX74" fmla="*/ 797911 w 968414"/>
                    <a:gd name="connsiteY74" fmla="*/ 855271 h 968413"/>
                    <a:gd name="connsiteX75" fmla="*/ 794795 w 968414"/>
                    <a:gd name="connsiteY75" fmla="*/ 856727 h 968413"/>
                    <a:gd name="connsiteX76" fmla="*/ 614252 w 968414"/>
                    <a:gd name="connsiteY76" fmla="*/ 773366 h 968413"/>
                    <a:gd name="connsiteX77" fmla="*/ 592906 w 968414"/>
                    <a:gd name="connsiteY77" fmla="*/ 746627 h 968413"/>
                    <a:gd name="connsiteX78" fmla="*/ 596720 w 968414"/>
                    <a:gd name="connsiteY78" fmla="*/ 780631 h 968413"/>
                    <a:gd name="connsiteX79" fmla="*/ 528002 w 968414"/>
                    <a:gd name="connsiteY79" fmla="*/ 967239 h 968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968414" h="968413">
                      <a:moveTo>
                        <a:pt x="524769" y="968413"/>
                      </a:moveTo>
                      <a:lnTo>
                        <a:pt x="513625" y="845753"/>
                      </a:lnTo>
                      <a:cubicBezTo>
                        <a:pt x="506096" y="811430"/>
                        <a:pt x="495695" y="790201"/>
                        <a:pt x="484207" y="790201"/>
                      </a:cubicBezTo>
                      <a:cubicBezTo>
                        <a:pt x="472719" y="790201"/>
                        <a:pt x="462318" y="811430"/>
                        <a:pt x="454789" y="845753"/>
                      </a:cubicBezTo>
                      <a:lnTo>
                        <a:pt x="443645" y="968413"/>
                      </a:lnTo>
                      <a:lnTo>
                        <a:pt x="440412" y="967239"/>
                      </a:lnTo>
                      <a:cubicBezTo>
                        <a:pt x="400029" y="936494"/>
                        <a:pt x="371694" y="864518"/>
                        <a:pt x="371694" y="780631"/>
                      </a:cubicBezTo>
                      <a:lnTo>
                        <a:pt x="375508" y="746627"/>
                      </a:lnTo>
                      <a:lnTo>
                        <a:pt x="354162" y="773366"/>
                      </a:lnTo>
                      <a:cubicBezTo>
                        <a:pt x="294845" y="832683"/>
                        <a:pt x="223914" y="863542"/>
                        <a:pt x="173619" y="856727"/>
                      </a:cubicBezTo>
                      <a:lnTo>
                        <a:pt x="170503" y="855271"/>
                      </a:lnTo>
                      <a:lnTo>
                        <a:pt x="249357" y="760657"/>
                      </a:lnTo>
                      <a:cubicBezTo>
                        <a:pt x="268303" y="731063"/>
                        <a:pt x="275959" y="708698"/>
                        <a:pt x="267836" y="700574"/>
                      </a:cubicBezTo>
                      <a:cubicBezTo>
                        <a:pt x="259713" y="692451"/>
                        <a:pt x="237347" y="700108"/>
                        <a:pt x="207753" y="719054"/>
                      </a:cubicBezTo>
                      <a:lnTo>
                        <a:pt x="113140" y="797908"/>
                      </a:lnTo>
                      <a:lnTo>
                        <a:pt x="111684" y="794791"/>
                      </a:lnTo>
                      <a:cubicBezTo>
                        <a:pt x="104869" y="744496"/>
                        <a:pt x="135727" y="673566"/>
                        <a:pt x="195045" y="614249"/>
                      </a:cubicBezTo>
                      <a:lnTo>
                        <a:pt x="221779" y="592906"/>
                      </a:lnTo>
                      <a:lnTo>
                        <a:pt x="187782" y="596720"/>
                      </a:lnTo>
                      <a:cubicBezTo>
                        <a:pt x="103896" y="596720"/>
                        <a:pt x="31920" y="568385"/>
                        <a:pt x="1174" y="528002"/>
                      </a:cubicBezTo>
                      <a:lnTo>
                        <a:pt x="0" y="524769"/>
                      </a:lnTo>
                      <a:lnTo>
                        <a:pt x="122660" y="513625"/>
                      </a:lnTo>
                      <a:cubicBezTo>
                        <a:pt x="156984" y="506096"/>
                        <a:pt x="178212" y="495695"/>
                        <a:pt x="178212" y="484207"/>
                      </a:cubicBezTo>
                      <a:cubicBezTo>
                        <a:pt x="178212" y="472719"/>
                        <a:pt x="156984" y="462318"/>
                        <a:pt x="122660" y="454789"/>
                      </a:cubicBezTo>
                      <a:lnTo>
                        <a:pt x="0" y="443645"/>
                      </a:lnTo>
                      <a:lnTo>
                        <a:pt x="1174" y="440412"/>
                      </a:lnTo>
                      <a:cubicBezTo>
                        <a:pt x="31920" y="400029"/>
                        <a:pt x="103896" y="371694"/>
                        <a:pt x="187782" y="371694"/>
                      </a:cubicBezTo>
                      <a:lnTo>
                        <a:pt x="221788" y="375508"/>
                      </a:lnTo>
                      <a:lnTo>
                        <a:pt x="195045" y="354159"/>
                      </a:lnTo>
                      <a:cubicBezTo>
                        <a:pt x="135727" y="294841"/>
                        <a:pt x="104869" y="223911"/>
                        <a:pt x="111684" y="173616"/>
                      </a:cubicBezTo>
                      <a:lnTo>
                        <a:pt x="113140" y="170500"/>
                      </a:lnTo>
                      <a:lnTo>
                        <a:pt x="207753" y="249353"/>
                      </a:lnTo>
                      <a:cubicBezTo>
                        <a:pt x="237347" y="268300"/>
                        <a:pt x="259713" y="275956"/>
                        <a:pt x="267836" y="267833"/>
                      </a:cubicBezTo>
                      <a:cubicBezTo>
                        <a:pt x="275959" y="259710"/>
                        <a:pt x="268303" y="237344"/>
                        <a:pt x="249357" y="207750"/>
                      </a:cubicBezTo>
                      <a:lnTo>
                        <a:pt x="170503" y="113136"/>
                      </a:lnTo>
                      <a:lnTo>
                        <a:pt x="173619" y="111680"/>
                      </a:lnTo>
                      <a:cubicBezTo>
                        <a:pt x="223914" y="104865"/>
                        <a:pt x="294845" y="135724"/>
                        <a:pt x="354162" y="195041"/>
                      </a:cubicBezTo>
                      <a:lnTo>
                        <a:pt x="375507" y="221779"/>
                      </a:lnTo>
                      <a:lnTo>
                        <a:pt x="371694" y="187782"/>
                      </a:lnTo>
                      <a:cubicBezTo>
                        <a:pt x="371694" y="103895"/>
                        <a:pt x="400029" y="31919"/>
                        <a:pt x="440412" y="1174"/>
                      </a:cubicBezTo>
                      <a:lnTo>
                        <a:pt x="443645" y="0"/>
                      </a:lnTo>
                      <a:lnTo>
                        <a:pt x="454789" y="122660"/>
                      </a:lnTo>
                      <a:cubicBezTo>
                        <a:pt x="462318" y="156983"/>
                        <a:pt x="472719" y="178212"/>
                        <a:pt x="484207" y="178212"/>
                      </a:cubicBezTo>
                      <a:cubicBezTo>
                        <a:pt x="495695" y="178212"/>
                        <a:pt x="506096" y="156983"/>
                        <a:pt x="513625" y="122660"/>
                      </a:cubicBezTo>
                      <a:lnTo>
                        <a:pt x="524769" y="0"/>
                      </a:lnTo>
                      <a:lnTo>
                        <a:pt x="528002" y="1174"/>
                      </a:lnTo>
                      <a:cubicBezTo>
                        <a:pt x="568385" y="31919"/>
                        <a:pt x="596720" y="103895"/>
                        <a:pt x="596720" y="187782"/>
                      </a:cubicBezTo>
                      <a:lnTo>
                        <a:pt x="592907" y="221779"/>
                      </a:lnTo>
                      <a:lnTo>
                        <a:pt x="614252" y="195041"/>
                      </a:lnTo>
                      <a:cubicBezTo>
                        <a:pt x="673569" y="135724"/>
                        <a:pt x="744500" y="104865"/>
                        <a:pt x="794795" y="111680"/>
                      </a:cubicBezTo>
                      <a:lnTo>
                        <a:pt x="797911" y="113136"/>
                      </a:lnTo>
                      <a:lnTo>
                        <a:pt x="719058" y="207750"/>
                      </a:lnTo>
                      <a:cubicBezTo>
                        <a:pt x="700111" y="237344"/>
                        <a:pt x="692455" y="259710"/>
                        <a:pt x="700578" y="267833"/>
                      </a:cubicBezTo>
                      <a:cubicBezTo>
                        <a:pt x="708701" y="275956"/>
                        <a:pt x="731067" y="268300"/>
                        <a:pt x="760661" y="249353"/>
                      </a:cubicBezTo>
                      <a:lnTo>
                        <a:pt x="855275" y="170500"/>
                      </a:lnTo>
                      <a:lnTo>
                        <a:pt x="856731" y="173616"/>
                      </a:lnTo>
                      <a:cubicBezTo>
                        <a:pt x="863546" y="223911"/>
                        <a:pt x="832687" y="294841"/>
                        <a:pt x="773370" y="354159"/>
                      </a:cubicBezTo>
                      <a:lnTo>
                        <a:pt x="746626" y="375508"/>
                      </a:lnTo>
                      <a:lnTo>
                        <a:pt x="780632" y="371694"/>
                      </a:lnTo>
                      <a:cubicBezTo>
                        <a:pt x="864519" y="371694"/>
                        <a:pt x="936495" y="400029"/>
                        <a:pt x="967240" y="440412"/>
                      </a:cubicBezTo>
                      <a:lnTo>
                        <a:pt x="968414" y="443645"/>
                      </a:lnTo>
                      <a:lnTo>
                        <a:pt x="845754" y="454789"/>
                      </a:lnTo>
                      <a:cubicBezTo>
                        <a:pt x="811431" y="462318"/>
                        <a:pt x="790202" y="472719"/>
                        <a:pt x="790202" y="484207"/>
                      </a:cubicBezTo>
                      <a:cubicBezTo>
                        <a:pt x="790202" y="495695"/>
                        <a:pt x="811431" y="506096"/>
                        <a:pt x="845754" y="513625"/>
                      </a:cubicBezTo>
                      <a:lnTo>
                        <a:pt x="968414" y="524769"/>
                      </a:lnTo>
                      <a:lnTo>
                        <a:pt x="967240" y="528002"/>
                      </a:lnTo>
                      <a:cubicBezTo>
                        <a:pt x="936495" y="568385"/>
                        <a:pt x="864519" y="596720"/>
                        <a:pt x="780632" y="596720"/>
                      </a:cubicBezTo>
                      <a:lnTo>
                        <a:pt x="746635" y="592906"/>
                      </a:lnTo>
                      <a:lnTo>
                        <a:pt x="773370" y="614249"/>
                      </a:lnTo>
                      <a:cubicBezTo>
                        <a:pt x="832687" y="673566"/>
                        <a:pt x="863546" y="744496"/>
                        <a:pt x="856731" y="794791"/>
                      </a:cubicBezTo>
                      <a:lnTo>
                        <a:pt x="855275" y="797908"/>
                      </a:lnTo>
                      <a:lnTo>
                        <a:pt x="760661" y="719054"/>
                      </a:lnTo>
                      <a:cubicBezTo>
                        <a:pt x="731067" y="700108"/>
                        <a:pt x="708701" y="692451"/>
                        <a:pt x="700578" y="700574"/>
                      </a:cubicBezTo>
                      <a:cubicBezTo>
                        <a:pt x="692455" y="708698"/>
                        <a:pt x="700111" y="731063"/>
                        <a:pt x="719058" y="760657"/>
                      </a:cubicBezTo>
                      <a:lnTo>
                        <a:pt x="797911" y="855271"/>
                      </a:lnTo>
                      <a:lnTo>
                        <a:pt x="794795" y="856727"/>
                      </a:lnTo>
                      <a:cubicBezTo>
                        <a:pt x="744500" y="863542"/>
                        <a:pt x="673569" y="832683"/>
                        <a:pt x="614252" y="773366"/>
                      </a:cubicBezTo>
                      <a:lnTo>
                        <a:pt x="592906" y="746627"/>
                      </a:lnTo>
                      <a:lnTo>
                        <a:pt x="596720" y="780631"/>
                      </a:lnTo>
                      <a:cubicBezTo>
                        <a:pt x="596720" y="864518"/>
                        <a:pt x="568385" y="936494"/>
                        <a:pt x="528002" y="967239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941992A2-90B6-A7FA-1016-052E6B604161}"/>
                    </a:ext>
                  </a:extLst>
                </p:cNvPr>
                <p:cNvSpPr/>
                <p:nvPr/>
              </p:nvSpPr>
              <p:spPr bwMode="auto">
                <a:xfrm rot="10800000">
                  <a:off x="6773681" y="4387851"/>
                  <a:ext cx="303756" cy="303756"/>
                </a:xfrm>
                <a:custGeom>
                  <a:avLst/>
                  <a:gdLst>
                    <a:gd name="connsiteX0" fmla="*/ 524769 w 968414"/>
                    <a:gd name="connsiteY0" fmla="*/ 968413 h 968413"/>
                    <a:gd name="connsiteX1" fmla="*/ 513625 w 968414"/>
                    <a:gd name="connsiteY1" fmla="*/ 845753 h 968413"/>
                    <a:gd name="connsiteX2" fmla="*/ 484207 w 968414"/>
                    <a:gd name="connsiteY2" fmla="*/ 790201 h 968413"/>
                    <a:gd name="connsiteX3" fmla="*/ 454789 w 968414"/>
                    <a:gd name="connsiteY3" fmla="*/ 845753 h 968413"/>
                    <a:gd name="connsiteX4" fmla="*/ 443645 w 968414"/>
                    <a:gd name="connsiteY4" fmla="*/ 968413 h 968413"/>
                    <a:gd name="connsiteX5" fmla="*/ 440412 w 968414"/>
                    <a:gd name="connsiteY5" fmla="*/ 967239 h 968413"/>
                    <a:gd name="connsiteX6" fmla="*/ 371694 w 968414"/>
                    <a:gd name="connsiteY6" fmla="*/ 780631 h 968413"/>
                    <a:gd name="connsiteX7" fmla="*/ 375508 w 968414"/>
                    <a:gd name="connsiteY7" fmla="*/ 746627 h 968413"/>
                    <a:gd name="connsiteX8" fmla="*/ 354162 w 968414"/>
                    <a:gd name="connsiteY8" fmla="*/ 773366 h 968413"/>
                    <a:gd name="connsiteX9" fmla="*/ 173619 w 968414"/>
                    <a:gd name="connsiteY9" fmla="*/ 856727 h 968413"/>
                    <a:gd name="connsiteX10" fmla="*/ 170503 w 968414"/>
                    <a:gd name="connsiteY10" fmla="*/ 855271 h 968413"/>
                    <a:gd name="connsiteX11" fmla="*/ 249357 w 968414"/>
                    <a:gd name="connsiteY11" fmla="*/ 760657 h 968413"/>
                    <a:gd name="connsiteX12" fmla="*/ 267836 w 968414"/>
                    <a:gd name="connsiteY12" fmla="*/ 700574 h 968413"/>
                    <a:gd name="connsiteX13" fmla="*/ 207753 w 968414"/>
                    <a:gd name="connsiteY13" fmla="*/ 719054 h 968413"/>
                    <a:gd name="connsiteX14" fmla="*/ 113140 w 968414"/>
                    <a:gd name="connsiteY14" fmla="*/ 797908 h 968413"/>
                    <a:gd name="connsiteX15" fmla="*/ 111684 w 968414"/>
                    <a:gd name="connsiteY15" fmla="*/ 794791 h 968413"/>
                    <a:gd name="connsiteX16" fmla="*/ 195045 w 968414"/>
                    <a:gd name="connsiteY16" fmla="*/ 614249 h 968413"/>
                    <a:gd name="connsiteX17" fmla="*/ 221779 w 968414"/>
                    <a:gd name="connsiteY17" fmla="*/ 592906 h 968413"/>
                    <a:gd name="connsiteX18" fmla="*/ 187782 w 968414"/>
                    <a:gd name="connsiteY18" fmla="*/ 596720 h 968413"/>
                    <a:gd name="connsiteX19" fmla="*/ 1174 w 968414"/>
                    <a:gd name="connsiteY19" fmla="*/ 528002 h 968413"/>
                    <a:gd name="connsiteX20" fmla="*/ 0 w 968414"/>
                    <a:gd name="connsiteY20" fmla="*/ 524769 h 968413"/>
                    <a:gd name="connsiteX21" fmla="*/ 122660 w 968414"/>
                    <a:gd name="connsiteY21" fmla="*/ 513625 h 968413"/>
                    <a:gd name="connsiteX22" fmla="*/ 178212 w 968414"/>
                    <a:gd name="connsiteY22" fmla="*/ 484207 h 968413"/>
                    <a:gd name="connsiteX23" fmla="*/ 122660 w 968414"/>
                    <a:gd name="connsiteY23" fmla="*/ 454789 h 968413"/>
                    <a:gd name="connsiteX24" fmla="*/ 0 w 968414"/>
                    <a:gd name="connsiteY24" fmla="*/ 443645 h 968413"/>
                    <a:gd name="connsiteX25" fmla="*/ 1174 w 968414"/>
                    <a:gd name="connsiteY25" fmla="*/ 440412 h 968413"/>
                    <a:gd name="connsiteX26" fmla="*/ 187782 w 968414"/>
                    <a:gd name="connsiteY26" fmla="*/ 371694 h 968413"/>
                    <a:gd name="connsiteX27" fmla="*/ 221788 w 968414"/>
                    <a:gd name="connsiteY27" fmla="*/ 375508 h 968413"/>
                    <a:gd name="connsiteX28" fmla="*/ 195045 w 968414"/>
                    <a:gd name="connsiteY28" fmla="*/ 354159 h 968413"/>
                    <a:gd name="connsiteX29" fmla="*/ 111684 w 968414"/>
                    <a:gd name="connsiteY29" fmla="*/ 173616 h 968413"/>
                    <a:gd name="connsiteX30" fmla="*/ 113140 w 968414"/>
                    <a:gd name="connsiteY30" fmla="*/ 170500 h 968413"/>
                    <a:gd name="connsiteX31" fmla="*/ 207753 w 968414"/>
                    <a:gd name="connsiteY31" fmla="*/ 249353 h 968413"/>
                    <a:gd name="connsiteX32" fmla="*/ 267836 w 968414"/>
                    <a:gd name="connsiteY32" fmla="*/ 267833 h 968413"/>
                    <a:gd name="connsiteX33" fmla="*/ 249357 w 968414"/>
                    <a:gd name="connsiteY33" fmla="*/ 207750 h 968413"/>
                    <a:gd name="connsiteX34" fmla="*/ 170503 w 968414"/>
                    <a:gd name="connsiteY34" fmla="*/ 113136 h 968413"/>
                    <a:gd name="connsiteX35" fmla="*/ 173619 w 968414"/>
                    <a:gd name="connsiteY35" fmla="*/ 111680 h 968413"/>
                    <a:gd name="connsiteX36" fmla="*/ 354162 w 968414"/>
                    <a:gd name="connsiteY36" fmla="*/ 195041 h 968413"/>
                    <a:gd name="connsiteX37" fmla="*/ 375507 w 968414"/>
                    <a:gd name="connsiteY37" fmla="*/ 221779 h 968413"/>
                    <a:gd name="connsiteX38" fmla="*/ 371694 w 968414"/>
                    <a:gd name="connsiteY38" fmla="*/ 187782 h 968413"/>
                    <a:gd name="connsiteX39" fmla="*/ 440412 w 968414"/>
                    <a:gd name="connsiteY39" fmla="*/ 1174 h 968413"/>
                    <a:gd name="connsiteX40" fmla="*/ 443645 w 968414"/>
                    <a:gd name="connsiteY40" fmla="*/ 0 h 968413"/>
                    <a:gd name="connsiteX41" fmla="*/ 454789 w 968414"/>
                    <a:gd name="connsiteY41" fmla="*/ 122660 h 968413"/>
                    <a:gd name="connsiteX42" fmla="*/ 484207 w 968414"/>
                    <a:gd name="connsiteY42" fmla="*/ 178212 h 968413"/>
                    <a:gd name="connsiteX43" fmla="*/ 513625 w 968414"/>
                    <a:gd name="connsiteY43" fmla="*/ 122660 h 968413"/>
                    <a:gd name="connsiteX44" fmla="*/ 524769 w 968414"/>
                    <a:gd name="connsiteY44" fmla="*/ 0 h 968413"/>
                    <a:gd name="connsiteX45" fmla="*/ 528002 w 968414"/>
                    <a:gd name="connsiteY45" fmla="*/ 1174 h 968413"/>
                    <a:gd name="connsiteX46" fmla="*/ 596720 w 968414"/>
                    <a:gd name="connsiteY46" fmla="*/ 187782 h 968413"/>
                    <a:gd name="connsiteX47" fmla="*/ 592907 w 968414"/>
                    <a:gd name="connsiteY47" fmla="*/ 221779 h 968413"/>
                    <a:gd name="connsiteX48" fmla="*/ 614252 w 968414"/>
                    <a:gd name="connsiteY48" fmla="*/ 195041 h 968413"/>
                    <a:gd name="connsiteX49" fmla="*/ 794795 w 968414"/>
                    <a:gd name="connsiteY49" fmla="*/ 111680 h 968413"/>
                    <a:gd name="connsiteX50" fmla="*/ 797911 w 968414"/>
                    <a:gd name="connsiteY50" fmla="*/ 113136 h 968413"/>
                    <a:gd name="connsiteX51" fmla="*/ 719058 w 968414"/>
                    <a:gd name="connsiteY51" fmla="*/ 207750 h 968413"/>
                    <a:gd name="connsiteX52" fmla="*/ 700578 w 968414"/>
                    <a:gd name="connsiteY52" fmla="*/ 267833 h 968413"/>
                    <a:gd name="connsiteX53" fmla="*/ 760661 w 968414"/>
                    <a:gd name="connsiteY53" fmla="*/ 249353 h 968413"/>
                    <a:gd name="connsiteX54" fmla="*/ 855275 w 968414"/>
                    <a:gd name="connsiteY54" fmla="*/ 170500 h 968413"/>
                    <a:gd name="connsiteX55" fmla="*/ 856731 w 968414"/>
                    <a:gd name="connsiteY55" fmla="*/ 173616 h 968413"/>
                    <a:gd name="connsiteX56" fmla="*/ 773370 w 968414"/>
                    <a:gd name="connsiteY56" fmla="*/ 354159 h 968413"/>
                    <a:gd name="connsiteX57" fmla="*/ 746626 w 968414"/>
                    <a:gd name="connsiteY57" fmla="*/ 375508 h 968413"/>
                    <a:gd name="connsiteX58" fmla="*/ 780632 w 968414"/>
                    <a:gd name="connsiteY58" fmla="*/ 371694 h 968413"/>
                    <a:gd name="connsiteX59" fmla="*/ 967240 w 968414"/>
                    <a:gd name="connsiteY59" fmla="*/ 440412 h 968413"/>
                    <a:gd name="connsiteX60" fmla="*/ 968414 w 968414"/>
                    <a:gd name="connsiteY60" fmla="*/ 443645 h 968413"/>
                    <a:gd name="connsiteX61" fmla="*/ 845754 w 968414"/>
                    <a:gd name="connsiteY61" fmla="*/ 454789 h 968413"/>
                    <a:gd name="connsiteX62" fmla="*/ 790202 w 968414"/>
                    <a:gd name="connsiteY62" fmla="*/ 484207 h 968413"/>
                    <a:gd name="connsiteX63" fmla="*/ 845754 w 968414"/>
                    <a:gd name="connsiteY63" fmla="*/ 513625 h 968413"/>
                    <a:gd name="connsiteX64" fmla="*/ 968414 w 968414"/>
                    <a:gd name="connsiteY64" fmla="*/ 524769 h 968413"/>
                    <a:gd name="connsiteX65" fmla="*/ 967240 w 968414"/>
                    <a:gd name="connsiteY65" fmla="*/ 528002 h 968413"/>
                    <a:gd name="connsiteX66" fmla="*/ 780632 w 968414"/>
                    <a:gd name="connsiteY66" fmla="*/ 596720 h 968413"/>
                    <a:gd name="connsiteX67" fmla="*/ 746635 w 968414"/>
                    <a:gd name="connsiteY67" fmla="*/ 592906 h 968413"/>
                    <a:gd name="connsiteX68" fmla="*/ 773370 w 968414"/>
                    <a:gd name="connsiteY68" fmla="*/ 614249 h 968413"/>
                    <a:gd name="connsiteX69" fmla="*/ 856731 w 968414"/>
                    <a:gd name="connsiteY69" fmla="*/ 794791 h 968413"/>
                    <a:gd name="connsiteX70" fmla="*/ 855275 w 968414"/>
                    <a:gd name="connsiteY70" fmla="*/ 797908 h 968413"/>
                    <a:gd name="connsiteX71" fmla="*/ 760661 w 968414"/>
                    <a:gd name="connsiteY71" fmla="*/ 719054 h 968413"/>
                    <a:gd name="connsiteX72" fmla="*/ 700578 w 968414"/>
                    <a:gd name="connsiteY72" fmla="*/ 700574 h 968413"/>
                    <a:gd name="connsiteX73" fmla="*/ 719058 w 968414"/>
                    <a:gd name="connsiteY73" fmla="*/ 760657 h 968413"/>
                    <a:gd name="connsiteX74" fmla="*/ 797911 w 968414"/>
                    <a:gd name="connsiteY74" fmla="*/ 855271 h 968413"/>
                    <a:gd name="connsiteX75" fmla="*/ 794795 w 968414"/>
                    <a:gd name="connsiteY75" fmla="*/ 856727 h 968413"/>
                    <a:gd name="connsiteX76" fmla="*/ 614252 w 968414"/>
                    <a:gd name="connsiteY76" fmla="*/ 773366 h 968413"/>
                    <a:gd name="connsiteX77" fmla="*/ 592906 w 968414"/>
                    <a:gd name="connsiteY77" fmla="*/ 746627 h 968413"/>
                    <a:gd name="connsiteX78" fmla="*/ 596720 w 968414"/>
                    <a:gd name="connsiteY78" fmla="*/ 780631 h 968413"/>
                    <a:gd name="connsiteX79" fmla="*/ 528002 w 968414"/>
                    <a:gd name="connsiteY79" fmla="*/ 967239 h 968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968414" h="968413">
                      <a:moveTo>
                        <a:pt x="524769" y="968413"/>
                      </a:moveTo>
                      <a:lnTo>
                        <a:pt x="513625" y="845753"/>
                      </a:lnTo>
                      <a:cubicBezTo>
                        <a:pt x="506096" y="811430"/>
                        <a:pt x="495695" y="790201"/>
                        <a:pt x="484207" y="790201"/>
                      </a:cubicBezTo>
                      <a:cubicBezTo>
                        <a:pt x="472719" y="790201"/>
                        <a:pt x="462318" y="811430"/>
                        <a:pt x="454789" y="845753"/>
                      </a:cubicBezTo>
                      <a:lnTo>
                        <a:pt x="443645" y="968413"/>
                      </a:lnTo>
                      <a:lnTo>
                        <a:pt x="440412" y="967239"/>
                      </a:lnTo>
                      <a:cubicBezTo>
                        <a:pt x="400029" y="936494"/>
                        <a:pt x="371694" y="864518"/>
                        <a:pt x="371694" y="780631"/>
                      </a:cubicBezTo>
                      <a:lnTo>
                        <a:pt x="375508" y="746627"/>
                      </a:lnTo>
                      <a:lnTo>
                        <a:pt x="354162" y="773366"/>
                      </a:lnTo>
                      <a:cubicBezTo>
                        <a:pt x="294845" y="832683"/>
                        <a:pt x="223914" y="863542"/>
                        <a:pt x="173619" y="856727"/>
                      </a:cubicBezTo>
                      <a:lnTo>
                        <a:pt x="170503" y="855271"/>
                      </a:lnTo>
                      <a:lnTo>
                        <a:pt x="249357" y="760657"/>
                      </a:lnTo>
                      <a:cubicBezTo>
                        <a:pt x="268303" y="731063"/>
                        <a:pt x="275959" y="708698"/>
                        <a:pt x="267836" y="700574"/>
                      </a:cubicBezTo>
                      <a:cubicBezTo>
                        <a:pt x="259713" y="692451"/>
                        <a:pt x="237347" y="700108"/>
                        <a:pt x="207753" y="719054"/>
                      </a:cubicBezTo>
                      <a:lnTo>
                        <a:pt x="113140" y="797908"/>
                      </a:lnTo>
                      <a:lnTo>
                        <a:pt x="111684" y="794791"/>
                      </a:lnTo>
                      <a:cubicBezTo>
                        <a:pt x="104869" y="744496"/>
                        <a:pt x="135727" y="673566"/>
                        <a:pt x="195045" y="614249"/>
                      </a:cubicBezTo>
                      <a:lnTo>
                        <a:pt x="221779" y="592906"/>
                      </a:lnTo>
                      <a:lnTo>
                        <a:pt x="187782" y="596720"/>
                      </a:lnTo>
                      <a:cubicBezTo>
                        <a:pt x="103896" y="596720"/>
                        <a:pt x="31920" y="568385"/>
                        <a:pt x="1174" y="528002"/>
                      </a:cubicBezTo>
                      <a:lnTo>
                        <a:pt x="0" y="524769"/>
                      </a:lnTo>
                      <a:lnTo>
                        <a:pt x="122660" y="513625"/>
                      </a:lnTo>
                      <a:cubicBezTo>
                        <a:pt x="156984" y="506096"/>
                        <a:pt x="178212" y="495695"/>
                        <a:pt x="178212" y="484207"/>
                      </a:cubicBezTo>
                      <a:cubicBezTo>
                        <a:pt x="178212" y="472719"/>
                        <a:pt x="156984" y="462318"/>
                        <a:pt x="122660" y="454789"/>
                      </a:cubicBezTo>
                      <a:lnTo>
                        <a:pt x="0" y="443645"/>
                      </a:lnTo>
                      <a:lnTo>
                        <a:pt x="1174" y="440412"/>
                      </a:lnTo>
                      <a:cubicBezTo>
                        <a:pt x="31920" y="400029"/>
                        <a:pt x="103896" y="371694"/>
                        <a:pt x="187782" y="371694"/>
                      </a:cubicBezTo>
                      <a:lnTo>
                        <a:pt x="221788" y="375508"/>
                      </a:lnTo>
                      <a:lnTo>
                        <a:pt x="195045" y="354159"/>
                      </a:lnTo>
                      <a:cubicBezTo>
                        <a:pt x="135727" y="294841"/>
                        <a:pt x="104869" y="223911"/>
                        <a:pt x="111684" y="173616"/>
                      </a:cubicBezTo>
                      <a:lnTo>
                        <a:pt x="113140" y="170500"/>
                      </a:lnTo>
                      <a:lnTo>
                        <a:pt x="207753" y="249353"/>
                      </a:lnTo>
                      <a:cubicBezTo>
                        <a:pt x="237347" y="268300"/>
                        <a:pt x="259713" y="275956"/>
                        <a:pt x="267836" y="267833"/>
                      </a:cubicBezTo>
                      <a:cubicBezTo>
                        <a:pt x="275959" y="259710"/>
                        <a:pt x="268303" y="237344"/>
                        <a:pt x="249357" y="207750"/>
                      </a:cubicBezTo>
                      <a:lnTo>
                        <a:pt x="170503" y="113136"/>
                      </a:lnTo>
                      <a:lnTo>
                        <a:pt x="173619" y="111680"/>
                      </a:lnTo>
                      <a:cubicBezTo>
                        <a:pt x="223914" y="104865"/>
                        <a:pt x="294845" y="135724"/>
                        <a:pt x="354162" y="195041"/>
                      </a:cubicBezTo>
                      <a:lnTo>
                        <a:pt x="375507" y="221779"/>
                      </a:lnTo>
                      <a:lnTo>
                        <a:pt x="371694" y="187782"/>
                      </a:lnTo>
                      <a:cubicBezTo>
                        <a:pt x="371694" y="103895"/>
                        <a:pt x="400029" y="31919"/>
                        <a:pt x="440412" y="1174"/>
                      </a:cubicBezTo>
                      <a:lnTo>
                        <a:pt x="443645" y="0"/>
                      </a:lnTo>
                      <a:lnTo>
                        <a:pt x="454789" y="122660"/>
                      </a:lnTo>
                      <a:cubicBezTo>
                        <a:pt x="462318" y="156983"/>
                        <a:pt x="472719" y="178212"/>
                        <a:pt x="484207" y="178212"/>
                      </a:cubicBezTo>
                      <a:cubicBezTo>
                        <a:pt x="495695" y="178212"/>
                        <a:pt x="506096" y="156983"/>
                        <a:pt x="513625" y="122660"/>
                      </a:cubicBezTo>
                      <a:lnTo>
                        <a:pt x="524769" y="0"/>
                      </a:lnTo>
                      <a:lnTo>
                        <a:pt x="528002" y="1174"/>
                      </a:lnTo>
                      <a:cubicBezTo>
                        <a:pt x="568385" y="31919"/>
                        <a:pt x="596720" y="103895"/>
                        <a:pt x="596720" y="187782"/>
                      </a:cubicBezTo>
                      <a:lnTo>
                        <a:pt x="592907" y="221779"/>
                      </a:lnTo>
                      <a:lnTo>
                        <a:pt x="614252" y="195041"/>
                      </a:lnTo>
                      <a:cubicBezTo>
                        <a:pt x="673569" y="135724"/>
                        <a:pt x="744500" y="104865"/>
                        <a:pt x="794795" y="111680"/>
                      </a:cubicBezTo>
                      <a:lnTo>
                        <a:pt x="797911" y="113136"/>
                      </a:lnTo>
                      <a:lnTo>
                        <a:pt x="719058" y="207750"/>
                      </a:lnTo>
                      <a:cubicBezTo>
                        <a:pt x="700111" y="237344"/>
                        <a:pt x="692455" y="259710"/>
                        <a:pt x="700578" y="267833"/>
                      </a:cubicBezTo>
                      <a:cubicBezTo>
                        <a:pt x="708701" y="275956"/>
                        <a:pt x="731067" y="268300"/>
                        <a:pt x="760661" y="249353"/>
                      </a:cubicBezTo>
                      <a:lnTo>
                        <a:pt x="855275" y="170500"/>
                      </a:lnTo>
                      <a:lnTo>
                        <a:pt x="856731" y="173616"/>
                      </a:lnTo>
                      <a:cubicBezTo>
                        <a:pt x="863546" y="223911"/>
                        <a:pt x="832687" y="294841"/>
                        <a:pt x="773370" y="354159"/>
                      </a:cubicBezTo>
                      <a:lnTo>
                        <a:pt x="746626" y="375508"/>
                      </a:lnTo>
                      <a:lnTo>
                        <a:pt x="780632" y="371694"/>
                      </a:lnTo>
                      <a:cubicBezTo>
                        <a:pt x="864519" y="371694"/>
                        <a:pt x="936495" y="400029"/>
                        <a:pt x="967240" y="440412"/>
                      </a:cubicBezTo>
                      <a:lnTo>
                        <a:pt x="968414" y="443645"/>
                      </a:lnTo>
                      <a:lnTo>
                        <a:pt x="845754" y="454789"/>
                      </a:lnTo>
                      <a:cubicBezTo>
                        <a:pt x="811431" y="462318"/>
                        <a:pt x="790202" y="472719"/>
                        <a:pt x="790202" y="484207"/>
                      </a:cubicBezTo>
                      <a:cubicBezTo>
                        <a:pt x="790202" y="495695"/>
                        <a:pt x="811431" y="506096"/>
                        <a:pt x="845754" y="513625"/>
                      </a:cubicBezTo>
                      <a:lnTo>
                        <a:pt x="968414" y="524769"/>
                      </a:lnTo>
                      <a:lnTo>
                        <a:pt x="967240" y="528002"/>
                      </a:lnTo>
                      <a:cubicBezTo>
                        <a:pt x="936495" y="568385"/>
                        <a:pt x="864519" y="596720"/>
                        <a:pt x="780632" y="596720"/>
                      </a:cubicBezTo>
                      <a:lnTo>
                        <a:pt x="746635" y="592906"/>
                      </a:lnTo>
                      <a:lnTo>
                        <a:pt x="773370" y="614249"/>
                      </a:lnTo>
                      <a:cubicBezTo>
                        <a:pt x="832687" y="673566"/>
                        <a:pt x="863546" y="744496"/>
                        <a:pt x="856731" y="794791"/>
                      </a:cubicBezTo>
                      <a:lnTo>
                        <a:pt x="855275" y="797908"/>
                      </a:lnTo>
                      <a:lnTo>
                        <a:pt x="760661" y="719054"/>
                      </a:lnTo>
                      <a:cubicBezTo>
                        <a:pt x="731067" y="700108"/>
                        <a:pt x="708701" y="692451"/>
                        <a:pt x="700578" y="700574"/>
                      </a:cubicBezTo>
                      <a:cubicBezTo>
                        <a:pt x="692455" y="708698"/>
                        <a:pt x="700111" y="731063"/>
                        <a:pt x="719058" y="760657"/>
                      </a:cubicBezTo>
                      <a:lnTo>
                        <a:pt x="797911" y="855271"/>
                      </a:lnTo>
                      <a:lnTo>
                        <a:pt x="794795" y="856727"/>
                      </a:lnTo>
                      <a:cubicBezTo>
                        <a:pt x="744500" y="863542"/>
                        <a:pt x="673569" y="832683"/>
                        <a:pt x="614252" y="773366"/>
                      </a:cubicBezTo>
                      <a:lnTo>
                        <a:pt x="592906" y="746627"/>
                      </a:lnTo>
                      <a:lnTo>
                        <a:pt x="596720" y="780631"/>
                      </a:lnTo>
                      <a:cubicBezTo>
                        <a:pt x="596720" y="864518"/>
                        <a:pt x="568385" y="936494"/>
                        <a:pt x="528002" y="967239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11" name="&quot;禁止&quot;マーク 10">
              <a:extLst>
                <a:ext uri="{FF2B5EF4-FFF2-40B4-BE49-F238E27FC236}">
                  <a16:creationId xmlns:a16="http://schemas.microsoft.com/office/drawing/2014/main" id="{FCA9B9AA-3347-06DB-9412-05350D19A0F5}"/>
                </a:ext>
              </a:extLst>
            </p:cNvPr>
            <p:cNvSpPr/>
            <p:nvPr/>
          </p:nvSpPr>
          <p:spPr bwMode="auto">
            <a:xfrm>
              <a:off x="-6872422" y="751405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793BDF6-6FF8-D61E-0BCD-0E304803374A}"/>
              </a:ext>
            </a:extLst>
          </p:cNvPr>
          <p:cNvSpPr/>
          <p:nvPr/>
        </p:nvSpPr>
        <p:spPr>
          <a:xfrm>
            <a:off x="137465" y="143635"/>
            <a:ext cx="6573886" cy="435931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32B5F74-31D7-F255-3092-0E44ECF0BB8B}"/>
              </a:ext>
            </a:extLst>
          </p:cNvPr>
          <p:cNvSpPr txBox="1"/>
          <p:nvPr/>
        </p:nvSpPr>
        <p:spPr>
          <a:xfrm>
            <a:off x="319063" y="4743557"/>
            <a:ext cx="6210690" cy="20613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また未成年者と思われる方へは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写真付き身分証の確認をさせて頂きます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強引に提供を強要された場合は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警察に通報し以降は出入禁止とさせて頂きます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951573B-DF9C-714D-A62A-BA26C0AA0FF8}"/>
              </a:ext>
            </a:extLst>
          </p:cNvPr>
          <p:cNvSpPr txBox="1"/>
          <p:nvPr/>
        </p:nvSpPr>
        <p:spPr>
          <a:xfrm>
            <a:off x="415637" y="441330"/>
            <a:ext cx="5983693" cy="365657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当店は車や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バイク・自転車等を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運転される方への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酒類の提供は致しません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EC13AFA0-FB8D-52D3-91B2-DA22FA594F9E}"/>
              </a:ext>
            </a:extLst>
          </p:cNvPr>
          <p:cNvGrpSpPr/>
          <p:nvPr/>
        </p:nvGrpSpPr>
        <p:grpSpPr>
          <a:xfrm>
            <a:off x="660488" y="7076295"/>
            <a:ext cx="1260140" cy="2271828"/>
            <a:chOff x="296522" y="2374285"/>
            <a:chExt cx="1452773" cy="2619114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12E0ABD8-AB6B-A67C-2CF7-4CD9FF01A399}"/>
                </a:ext>
              </a:extLst>
            </p:cNvPr>
            <p:cNvGrpSpPr/>
            <p:nvPr/>
          </p:nvGrpSpPr>
          <p:grpSpPr>
            <a:xfrm rot="20700000">
              <a:off x="296522" y="2568324"/>
              <a:ext cx="391657" cy="272849"/>
              <a:chOff x="385348" y="2501593"/>
              <a:chExt cx="391657" cy="272849"/>
            </a:xfrm>
          </p:grpSpPr>
          <p:sp>
            <p:nvSpPr>
              <p:cNvPr id="90" name="二等辺三角形 8">
                <a:extLst>
                  <a:ext uri="{FF2B5EF4-FFF2-40B4-BE49-F238E27FC236}">
                    <a16:creationId xmlns:a16="http://schemas.microsoft.com/office/drawing/2014/main" id="{9A9D2710-825B-795A-DAF6-48E75F8DC689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" name="二等辺三角形 8">
                <a:extLst>
                  <a:ext uri="{FF2B5EF4-FFF2-40B4-BE49-F238E27FC236}">
                    <a16:creationId xmlns:a16="http://schemas.microsoft.com/office/drawing/2014/main" id="{24A644C9-BB3C-4C14-CBF0-F3E7F1026B2A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AF29288-DB5C-59CC-6A66-B0C0DB459C2E}"/>
                </a:ext>
              </a:extLst>
            </p:cNvPr>
            <p:cNvGrpSpPr/>
            <p:nvPr/>
          </p:nvGrpSpPr>
          <p:grpSpPr>
            <a:xfrm rot="900000" flipH="1">
              <a:off x="1160490" y="2568325"/>
              <a:ext cx="391657" cy="272849"/>
              <a:chOff x="385348" y="2501593"/>
              <a:chExt cx="391657" cy="272849"/>
            </a:xfrm>
          </p:grpSpPr>
          <p:sp>
            <p:nvSpPr>
              <p:cNvPr id="88" name="二等辺三角形 8">
                <a:extLst>
                  <a:ext uri="{FF2B5EF4-FFF2-40B4-BE49-F238E27FC236}">
                    <a16:creationId xmlns:a16="http://schemas.microsoft.com/office/drawing/2014/main" id="{DAFA9E5F-5317-4C99-AFAD-F3BE250690A3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" name="二等辺三角形 8">
                <a:extLst>
                  <a:ext uri="{FF2B5EF4-FFF2-40B4-BE49-F238E27FC236}">
                    <a16:creationId xmlns:a16="http://schemas.microsoft.com/office/drawing/2014/main" id="{868E0CDF-FE8A-2D41-CC51-6113E10C9941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2" name="四角形: 上の 2 つの角を丸める 145">
              <a:extLst>
                <a:ext uri="{FF2B5EF4-FFF2-40B4-BE49-F238E27FC236}">
                  <a16:creationId xmlns:a16="http://schemas.microsoft.com/office/drawing/2014/main" id="{D391114A-E2F0-69BB-5D98-1BD5998B1F91}"/>
                </a:ext>
              </a:extLst>
            </p:cNvPr>
            <p:cNvSpPr/>
            <p:nvPr/>
          </p:nvSpPr>
          <p:spPr>
            <a:xfrm>
              <a:off x="551550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" name="四角形: 上の 2 つの角を丸める 145">
              <a:extLst>
                <a:ext uri="{FF2B5EF4-FFF2-40B4-BE49-F238E27FC236}">
                  <a16:creationId xmlns:a16="http://schemas.microsoft.com/office/drawing/2014/main" id="{E5654AAC-070A-C819-0BC3-97CC0CE73749}"/>
                </a:ext>
              </a:extLst>
            </p:cNvPr>
            <p:cNvSpPr/>
            <p:nvPr/>
          </p:nvSpPr>
          <p:spPr>
            <a:xfrm flipH="1">
              <a:off x="923838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4174B34F-DA7F-0FF8-D166-8AE9A4AA3542}"/>
                </a:ext>
              </a:extLst>
            </p:cNvPr>
            <p:cNvSpPr/>
            <p:nvPr/>
          </p:nvSpPr>
          <p:spPr>
            <a:xfrm>
              <a:off x="566775" y="4315433"/>
              <a:ext cx="327744" cy="538496"/>
            </a:xfrm>
            <a:custGeom>
              <a:avLst/>
              <a:gdLst>
                <a:gd name="connsiteX0" fmla="*/ 0 w 511059"/>
                <a:gd name="connsiteY0" fmla="*/ 0 h 839689"/>
                <a:gd name="connsiteX1" fmla="*/ 511059 w 511059"/>
                <a:gd name="connsiteY1" fmla="*/ 0 h 839689"/>
                <a:gd name="connsiteX2" fmla="*/ 511059 w 511059"/>
                <a:gd name="connsiteY2" fmla="*/ 839689 h 839689"/>
                <a:gd name="connsiteX3" fmla="*/ 205993 w 511059"/>
                <a:gd name="connsiteY3" fmla="*/ 839689 h 839689"/>
                <a:gd name="connsiteX4" fmla="*/ 0 w 511059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59" h="839689">
                  <a:moveTo>
                    <a:pt x="0" y="0"/>
                  </a:moveTo>
                  <a:lnTo>
                    <a:pt x="511059" y="0"/>
                  </a:lnTo>
                  <a:lnTo>
                    <a:pt x="511059" y="839689"/>
                  </a:lnTo>
                  <a:lnTo>
                    <a:pt x="205993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5816005A-A207-39D6-A1D2-B650FD005861}"/>
                </a:ext>
              </a:extLst>
            </p:cNvPr>
            <p:cNvSpPr/>
            <p:nvPr/>
          </p:nvSpPr>
          <p:spPr>
            <a:xfrm>
              <a:off x="923838" y="4315433"/>
              <a:ext cx="327745" cy="538496"/>
            </a:xfrm>
            <a:custGeom>
              <a:avLst/>
              <a:gdLst>
                <a:gd name="connsiteX0" fmla="*/ 0 w 511060"/>
                <a:gd name="connsiteY0" fmla="*/ 0 h 839689"/>
                <a:gd name="connsiteX1" fmla="*/ 511060 w 511060"/>
                <a:gd name="connsiteY1" fmla="*/ 0 h 839689"/>
                <a:gd name="connsiteX2" fmla="*/ 305067 w 511060"/>
                <a:gd name="connsiteY2" fmla="*/ 839689 h 839689"/>
                <a:gd name="connsiteX3" fmla="*/ 0 w 511060"/>
                <a:gd name="connsiteY3" fmla="*/ 839689 h 839689"/>
                <a:gd name="connsiteX4" fmla="*/ 0 w 511060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0" h="839689">
                  <a:moveTo>
                    <a:pt x="0" y="0"/>
                  </a:moveTo>
                  <a:lnTo>
                    <a:pt x="511060" y="0"/>
                  </a:lnTo>
                  <a:lnTo>
                    <a:pt x="305067" y="839689"/>
                  </a:lnTo>
                  <a:lnTo>
                    <a:pt x="0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2DF4ECFE-71E6-CE88-3BE6-F7F95D71E2A7}"/>
                </a:ext>
              </a:extLst>
            </p:cNvPr>
            <p:cNvSpPr/>
            <p:nvPr/>
          </p:nvSpPr>
          <p:spPr>
            <a:xfrm>
              <a:off x="525942" y="3583425"/>
              <a:ext cx="750409" cy="538000"/>
            </a:xfrm>
            <a:prstGeom prst="round2SameRect">
              <a:avLst>
                <a:gd name="adj1" fmla="val 38272"/>
                <a:gd name="adj2" fmla="val 0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17068771-5233-D4D4-1990-AC91F4BD1876}"/>
                </a:ext>
              </a:extLst>
            </p:cNvPr>
            <p:cNvSpPr/>
            <p:nvPr/>
          </p:nvSpPr>
          <p:spPr>
            <a:xfrm>
              <a:off x="501841" y="4121425"/>
              <a:ext cx="798609" cy="298542"/>
            </a:xfrm>
            <a:custGeom>
              <a:avLst/>
              <a:gdLst>
                <a:gd name="connsiteX0" fmla="*/ 40201 w 1245290"/>
                <a:gd name="connsiteY0" fmla="*/ 0 h 413546"/>
                <a:gd name="connsiteX1" fmla="*/ 1205089 w 1245290"/>
                <a:gd name="connsiteY1" fmla="*/ 0 h 413546"/>
                <a:gd name="connsiteX2" fmla="*/ 1245290 w 1245290"/>
                <a:gd name="connsiteY2" fmla="*/ 413546 h 413546"/>
                <a:gd name="connsiteX3" fmla="*/ 661318 w 1245290"/>
                <a:gd name="connsiteY3" fmla="*/ 413546 h 413546"/>
                <a:gd name="connsiteX4" fmla="*/ 631505 w 1245290"/>
                <a:gd name="connsiteY4" fmla="*/ 330565 h 413546"/>
                <a:gd name="connsiteX5" fmla="*/ 613785 w 1245290"/>
                <a:gd name="connsiteY5" fmla="*/ 330565 h 413546"/>
                <a:gd name="connsiteX6" fmla="*/ 583972 w 1245290"/>
                <a:gd name="connsiteY6" fmla="*/ 413546 h 413546"/>
                <a:gd name="connsiteX7" fmla="*/ 0 w 1245290"/>
                <a:gd name="connsiteY7" fmla="*/ 413546 h 4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5290" h="413546">
                  <a:moveTo>
                    <a:pt x="40201" y="0"/>
                  </a:moveTo>
                  <a:lnTo>
                    <a:pt x="1205089" y="0"/>
                  </a:lnTo>
                  <a:lnTo>
                    <a:pt x="1245290" y="413546"/>
                  </a:lnTo>
                  <a:lnTo>
                    <a:pt x="661318" y="413546"/>
                  </a:lnTo>
                  <a:lnTo>
                    <a:pt x="631505" y="330565"/>
                  </a:lnTo>
                  <a:lnTo>
                    <a:pt x="613785" y="330565"/>
                  </a:lnTo>
                  <a:lnTo>
                    <a:pt x="583972" y="413546"/>
                  </a:lnTo>
                  <a:lnTo>
                    <a:pt x="0" y="413546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EC7FDFA0-56E6-ED11-5A65-7DEB49352182}"/>
                </a:ext>
              </a:extLst>
            </p:cNvPr>
            <p:cNvSpPr/>
            <p:nvPr/>
          </p:nvSpPr>
          <p:spPr>
            <a:xfrm>
              <a:off x="518639" y="4107415"/>
              <a:ext cx="765014" cy="76355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FE7BC6D5-AC37-82BE-59DB-2454F8F3BB38}"/>
                </a:ext>
              </a:extLst>
            </p:cNvPr>
            <p:cNvSpPr/>
            <p:nvPr/>
          </p:nvSpPr>
          <p:spPr>
            <a:xfrm>
              <a:off x="810316" y="4099779"/>
              <a:ext cx="181660" cy="91626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" name="四角形: 上の 2 つの角を丸める 39">
              <a:extLst>
                <a:ext uri="{FF2B5EF4-FFF2-40B4-BE49-F238E27FC236}">
                  <a16:creationId xmlns:a16="http://schemas.microsoft.com/office/drawing/2014/main" id="{F409561B-7806-CE99-E49B-27967A69DE01}"/>
                </a:ext>
              </a:extLst>
            </p:cNvPr>
            <p:cNvSpPr/>
            <p:nvPr/>
          </p:nvSpPr>
          <p:spPr>
            <a:xfrm>
              <a:off x="1040857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48628DAE-0824-198F-7B03-0A4257730D35}"/>
                </a:ext>
              </a:extLst>
            </p:cNvPr>
            <p:cNvSpPr/>
            <p:nvPr/>
          </p:nvSpPr>
          <p:spPr>
            <a:xfrm>
              <a:off x="570349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7336A342-3A68-D480-FE79-4790BBBBEA56}"/>
                </a:ext>
              </a:extLst>
            </p:cNvPr>
            <p:cNvSpPr/>
            <p:nvPr/>
          </p:nvSpPr>
          <p:spPr>
            <a:xfrm>
              <a:off x="866085" y="3934238"/>
              <a:ext cx="86186" cy="86186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BFD4EEFC-422A-E8F2-58DA-882DDFACCEAD}"/>
                </a:ext>
              </a:extLst>
            </p:cNvPr>
            <p:cNvSpPr/>
            <p:nvPr/>
          </p:nvSpPr>
          <p:spPr>
            <a:xfrm>
              <a:off x="866085" y="4227175"/>
              <a:ext cx="86186" cy="86186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40688E24-D11D-E787-1927-3E6B2362C35B}"/>
                </a:ext>
              </a:extLst>
            </p:cNvPr>
            <p:cNvGrpSpPr/>
            <p:nvPr/>
          </p:nvGrpSpPr>
          <p:grpSpPr>
            <a:xfrm>
              <a:off x="617835" y="3573195"/>
              <a:ext cx="577637" cy="314584"/>
              <a:chOff x="6136481" y="3548063"/>
              <a:chExt cx="900722" cy="490537"/>
            </a:xfrm>
          </p:grpSpPr>
          <p:sp>
            <p:nvSpPr>
              <p:cNvPr id="82" name="台形 81">
                <a:extLst>
                  <a:ext uri="{FF2B5EF4-FFF2-40B4-BE49-F238E27FC236}">
                    <a16:creationId xmlns:a16="http://schemas.microsoft.com/office/drawing/2014/main" id="{7D08F31E-B88C-600B-FAD7-188587517BCB}"/>
                  </a:ext>
                </a:extLst>
              </p:cNvPr>
              <p:cNvSpPr/>
              <p:nvPr/>
            </p:nvSpPr>
            <p:spPr>
              <a:xfrm rot="10800000">
                <a:off x="6303250" y="3564014"/>
                <a:ext cx="575062" cy="474585"/>
              </a:xfrm>
              <a:prstGeom prst="trapezoid">
                <a:avLst>
                  <a:gd name="adj" fmla="val 5724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F6CB6A7E-EC2C-D847-EF89-6F615B385979}"/>
                  </a:ext>
                </a:extLst>
              </p:cNvPr>
              <p:cNvSpPr/>
              <p:nvPr/>
            </p:nvSpPr>
            <p:spPr>
              <a:xfrm rot="10800000">
                <a:off x="6516115" y="3672604"/>
                <a:ext cx="149329" cy="361157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" name="台形 83">
                <a:extLst>
                  <a:ext uri="{FF2B5EF4-FFF2-40B4-BE49-F238E27FC236}">
                    <a16:creationId xmlns:a16="http://schemas.microsoft.com/office/drawing/2014/main" id="{0B41BD9A-94DB-1DB3-6C9B-8DC5876F9C30}"/>
                  </a:ext>
                </a:extLst>
              </p:cNvPr>
              <p:cNvSpPr/>
              <p:nvPr/>
            </p:nvSpPr>
            <p:spPr>
              <a:xfrm rot="10800000">
                <a:off x="6487915" y="3559175"/>
                <a:ext cx="205732" cy="169786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A735E45A-D8A1-88DF-607F-A79B63E9BBB2}"/>
                  </a:ext>
                </a:extLst>
              </p:cNvPr>
              <p:cNvSpPr/>
              <p:nvPr/>
            </p:nvSpPr>
            <p:spPr>
              <a:xfrm rot="10800000">
                <a:off x="6303250" y="3559176"/>
                <a:ext cx="575062" cy="202053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EE7DADD7-234D-533B-8EBC-1814EAAF3C0D}"/>
                  </a:ext>
                </a:extLst>
              </p:cNvPr>
              <p:cNvSpPr/>
              <p:nvPr/>
            </p:nvSpPr>
            <p:spPr>
              <a:xfrm>
                <a:off x="6136481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05062CAF-C8D9-A029-D5A7-8531399C5031}"/>
                  </a:ext>
                </a:extLst>
              </p:cNvPr>
              <p:cNvSpPr/>
              <p:nvPr/>
            </p:nvSpPr>
            <p:spPr>
              <a:xfrm flipH="1">
                <a:off x="6594290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5" name="フローチャート: 手作業 203">
              <a:extLst>
                <a:ext uri="{FF2B5EF4-FFF2-40B4-BE49-F238E27FC236}">
                  <a16:creationId xmlns:a16="http://schemas.microsoft.com/office/drawing/2014/main" id="{2800E578-A44D-0453-385F-793B62FD2D72}"/>
                </a:ext>
              </a:extLst>
            </p:cNvPr>
            <p:cNvSpPr/>
            <p:nvPr/>
          </p:nvSpPr>
          <p:spPr>
            <a:xfrm rot="4162878">
              <a:off x="1280150" y="3509215"/>
              <a:ext cx="226807" cy="317529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" name="台形 691">
              <a:extLst>
                <a:ext uri="{FF2B5EF4-FFF2-40B4-BE49-F238E27FC236}">
                  <a16:creationId xmlns:a16="http://schemas.microsoft.com/office/drawing/2014/main" id="{6A80A526-6FB2-8B8E-04D7-AB5DDE261174}"/>
                </a:ext>
              </a:extLst>
            </p:cNvPr>
            <p:cNvSpPr/>
            <p:nvPr/>
          </p:nvSpPr>
          <p:spPr>
            <a:xfrm rot="1978833">
              <a:off x="458095" y="3739487"/>
              <a:ext cx="195816" cy="245556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341" h="382901">
                  <a:moveTo>
                    <a:pt x="305341" y="123017"/>
                  </a:moveTo>
                  <a:lnTo>
                    <a:pt x="251929" y="382901"/>
                  </a:lnTo>
                  <a:lnTo>
                    <a:pt x="62487" y="382901"/>
                  </a:ln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395AF91D-D634-C88E-2521-16CCADBB49DC}"/>
                </a:ext>
              </a:extLst>
            </p:cNvPr>
            <p:cNvGrpSpPr/>
            <p:nvPr/>
          </p:nvGrpSpPr>
          <p:grpSpPr>
            <a:xfrm>
              <a:off x="447958" y="2639872"/>
              <a:ext cx="950063" cy="957066"/>
              <a:chOff x="1884667" y="2570756"/>
              <a:chExt cx="1629026" cy="1641034"/>
            </a:xfrm>
          </p:grpSpPr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3EC1FC7D-1C9F-5C35-8CB2-4624220DB4DE}"/>
                  </a:ext>
                </a:extLst>
              </p:cNvPr>
              <p:cNvGrpSpPr/>
              <p:nvPr/>
            </p:nvGrpSpPr>
            <p:grpSpPr>
              <a:xfrm>
                <a:off x="1884667" y="2570756"/>
                <a:ext cx="1629026" cy="1641034"/>
                <a:chOff x="4033863" y="3892550"/>
                <a:chExt cx="1684312" cy="1696728"/>
              </a:xfrm>
            </p:grpSpPr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532C30C4-B02C-46F1-2982-2B4DA11BA58B}"/>
                    </a:ext>
                  </a:extLst>
                </p:cNvPr>
                <p:cNvSpPr/>
                <p:nvPr/>
              </p:nvSpPr>
              <p:spPr>
                <a:xfrm>
                  <a:off x="4033863" y="3892550"/>
                  <a:ext cx="1684312" cy="1685862"/>
                </a:xfrm>
                <a:prstGeom prst="roundRect">
                  <a:avLst>
                    <a:gd name="adj" fmla="val 40111"/>
                  </a:avLst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07CD899A-BD27-06A8-415A-D9F59C116BAA}"/>
                    </a:ext>
                  </a:extLst>
                </p:cNvPr>
                <p:cNvGrpSpPr/>
                <p:nvPr/>
              </p:nvGrpSpPr>
              <p:grpSpPr>
                <a:xfrm>
                  <a:off x="4373966" y="4385181"/>
                  <a:ext cx="992144" cy="255491"/>
                  <a:chOff x="1577953" y="4385181"/>
                  <a:chExt cx="992144" cy="255491"/>
                </a:xfrm>
              </p:grpSpPr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A8CE8846-8A1A-A73E-2C8B-10307ACE3A2E}"/>
                      </a:ext>
                    </a:extLst>
                  </p:cNvPr>
                  <p:cNvSpPr/>
                  <p:nvPr/>
                </p:nvSpPr>
                <p:spPr>
                  <a:xfrm>
                    <a:off x="1577953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45695D87-48C3-EF31-A364-D288CC37A89F}"/>
                      </a:ext>
                    </a:extLst>
                  </p:cNvPr>
                  <p:cNvSpPr/>
                  <p:nvPr/>
                </p:nvSpPr>
                <p:spPr>
                  <a:xfrm>
                    <a:off x="2385914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8" name="四角形: 角を丸くする 77">
                  <a:extLst>
                    <a:ext uri="{FF2B5EF4-FFF2-40B4-BE49-F238E27FC236}">
                      <a16:creationId xmlns:a16="http://schemas.microsoft.com/office/drawing/2014/main" id="{F7C31688-5155-E983-B960-BEFCFF2AB2C3}"/>
                    </a:ext>
                  </a:extLst>
                </p:cNvPr>
                <p:cNvSpPr/>
                <p:nvPr/>
              </p:nvSpPr>
              <p:spPr>
                <a:xfrm>
                  <a:off x="4265873" y="4773356"/>
                  <a:ext cx="1220293" cy="815922"/>
                </a:xfrm>
                <a:prstGeom prst="roundRect">
                  <a:avLst>
                    <a:gd name="adj" fmla="val 40344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8C792048-975B-5BF2-F892-4E6F228399CE}"/>
                    </a:ext>
                  </a:extLst>
                </p:cNvPr>
                <p:cNvSpPr/>
                <p:nvPr/>
              </p:nvSpPr>
              <p:spPr>
                <a:xfrm>
                  <a:off x="4745155" y="4761528"/>
                  <a:ext cx="261729" cy="185631"/>
                </a:xfrm>
                <a:prstGeom prst="roundRect">
                  <a:avLst>
                    <a:gd name="adj" fmla="val 40344"/>
                  </a:avLst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C8EC6C20-F6D8-E3B0-FC86-E4272FA03CB9}"/>
                  </a:ext>
                </a:extLst>
              </p:cNvPr>
              <p:cNvSpPr/>
              <p:nvPr/>
            </p:nvSpPr>
            <p:spPr bwMode="auto">
              <a:xfrm rot="6300000">
                <a:off x="2262931" y="2771320"/>
                <a:ext cx="128886" cy="399538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5" name="月 74">
                <a:extLst>
                  <a:ext uri="{FF2B5EF4-FFF2-40B4-BE49-F238E27FC236}">
                    <a16:creationId xmlns:a16="http://schemas.microsoft.com/office/drawing/2014/main" id="{97767341-2E04-5273-19E9-4929388B612D}"/>
                  </a:ext>
                </a:extLst>
              </p:cNvPr>
              <p:cNvSpPr/>
              <p:nvPr/>
            </p:nvSpPr>
            <p:spPr bwMode="auto">
              <a:xfrm rot="4500000">
                <a:off x="3019674" y="2771320"/>
                <a:ext cx="128886" cy="399538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5A57DE46-F566-3DCA-D231-8CA133099EEE}"/>
                </a:ext>
              </a:extLst>
            </p:cNvPr>
            <p:cNvGrpSpPr/>
            <p:nvPr/>
          </p:nvGrpSpPr>
          <p:grpSpPr>
            <a:xfrm flipH="1">
              <a:off x="1076905" y="3412333"/>
              <a:ext cx="672390" cy="335241"/>
              <a:chOff x="1538286" y="3344653"/>
              <a:chExt cx="1658580" cy="759597"/>
            </a:xfrm>
            <a:solidFill>
              <a:srgbClr val="CC6600"/>
            </a:solidFill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DD38ECEA-5E97-8263-24C0-4E5843AFF611}"/>
                  </a:ext>
                </a:extLst>
              </p:cNvPr>
              <p:cNvSpPr/>
              <p:nvPr/>
            </p:nvSpPr>
            <p:spPr>
              <a:xfrm>
                <a:off x="1568454" y="3551297"/>
                <a:ext cx="1628412" cy="552953"/>
              </a:xfrm>
              <a:custGeom>
                <a:avLst/>
                <a:gdLst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92413 w 1595658"/>
                  <a:gd name="connsiteY3" fmla="*/ 342083 h 541864"/>
                  <a:gd name="connsiteX4" fmla="*/ 988267 w 1595658"/>
                  <a:gd name="connsiteY4" fmla="*/ 345631 h 541864"/>
                  <a:gd name="connsiteX5" fmla="*/ 505203 w 1595658"/>
                  <a:gd name="connsiteY5" fmla="*/ 541770 h 541864"/>
                  <a:gd name="connsiteX6" fmla="*/ 0 w 1595658"/>
                  <a:gd name="connsiteY6" fmla="*/ 322614 h 541864"/>
                  <a:gd name="connsiteX7" fmla="*/ 10312 w 1595658"/>
                  <a:gd name="connsiteY7" fmla="*/ 176361 h 541864"/>
                  <a:gd name="connsiteX8" fmla="*/ 5810 w 1595658"/>
                  <a:gd name="connsiteY8" fmla="*/ 81050 h 541864"/>
                  <a:gd name="connsiteX9" fmla="*/ 712526 w 1595658"/>
                  <a:gd name="connsiteY9" fmla="*/ 81050 h 541864"/>
                  <a:gd name="connsiteX10" fmla="*/ 711062 w 1595658"/>
                  <a:gd name="connsiteY10" fmla="*/ 64551 h 541864"/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88267 w 1595658"/>
                  <a:gd name="connsiteY3" fmla="*/ 345631 h 541864"/>
                  <a:gd name="connsiteX4" fmla="*/ 505203 w 1595658"/>
                  <a:gd name="connsiteY4" fmla="*/ 541770 h 541864"/>
                  <a:gd name="connsiteX5" fmla="*/ 0 w 1595658"/>
                  <a:gd name="connsiteY5" fmla="*/ 322614 h 541864"/>
                  <a:gd name="connsiteX6" fmla="*/ 10312 w 1595658"/>
                  <a:gd name="connsiteY6" fmla="*/ 176361 h 541864"/>
                  <a:gd name="connsiteX7" fmla="*/ 5810 w 1595658"/>
                  <a:gd name="connsiteY7" fmla="*/ 81050 h 541864"/>
                  <a:gd name="connsiteX8" fmla="*/ 712526 w 1595658"/>
                  <a:gd name="connsiteY8" fmla="*/ 81050 h 541864"/>
                  <a:gd name="connsiteX9" fmla="*/ 711062 w 1595658"/>
                  <a:gd name="connsiteY9" fmla="*/ 64551 h 541864"/>
                  <a:gd name="connsiteX10" fmla="*/ 1431672 w 1595658"/>
                  <a:gd name="connsiteY10" fmla="*/ 599 h 541864"/>
                  <a:gd name="connsiteX0" fmla="*/ 1431672 w 1628800"/>
                  <a:gd name="connsiteY0" fmla="*/ 2064 h 543329"/>
                  <a:gd name="connsiteX1" fmla="*/ 1628397 w 1628800"/>
                  <a:gd name="connsiteY1" fmla="*/ 86428 h 543329"/>
                  <a:gd name="connsiteX2" fmla="*/ 1458308 w 1628800"/>
                  <a:gd name="connsiteY2" fmla="*/ 302203 h 543329"/>
                  <a:gd name="connsiteX3" fmla="*/ 988267 w 1628800"/>
                  <a:gd name="connsiteY3" fmla="*/ 347096 h 543329"/>
                  <a:gd name="connsiteX4" fmla="*/ 505203 w 1628800"/>
                  <a:gd name="connsiteY4" fmla="*/ 543235 h 543329"/>
                  <a:gd name="connsiteX5" fmla="*/ 0 w 1628800"/>
                  <a:gd name="connsiteY5" fmla="*/ 324079 h 543329"/>
                  <a:gd name="connsiteX6" fmla="*/ 10312 w 1628800"/>
                  <a:gd name="connsiteY6" fmla="*/ 177826 h 543329"/>
                  <a:gd name="connsiteX7" fmla="*/ 5810 w 1628800"/>
                  <a:gd name="connsiteY7" fmla="*/ 82515 h 543329"/>
                  <a:gd name="connsiteX8" fmla="*/ 712526 w 1628800"/>
                  <a:gd name="connsiteY8" fmla="*/ 82515 h 543329"/>
                  <a:gd name="connsiteX9" fmla="*/ 711062 w 1628800"/>
                  <a:gd name="connsiteY9" fmla="*/ 66016 h 543329"/>
                  <a:gd name="connsiteX10" fmla="*/ 1431672 w 1628800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711062 w 1629011"/>
                  <a:gd name="connsiteY9" fmla="*/ 66016 h 543329"/>
                  <a:gd name="connsiteX10" fmla="*/ 1431672 w 1629011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7647 h 548912"/>
                  <a:gd name="connsiteX1" fmla="*/ 1628397 w 1629011"/>
                  <a:gd name="connsiteY1" fmla="*/ 92011 h 548912"/>
                  <a:gd name="connsiteX2" fmla="*/ 1458308 w 1629011"/>
                  <a:gd name="connsiteY2" fmla="*/ 307786 h 548912"/>
                  <a:gd name="connsiteX3" fmla="*/ 988267 w 1629011"/>
                  <a:gd name="connsiteY3" fmla="*/ 352679 h 548912"/>
                  <a:gd name="connsiteX4" fmla="*/ 505203 w 1629011"/>
                  <a:gd name="connsiteY4" fmla="*/ 548818 h 548912"/>
                  <a:gd name="connsiteX5" fmla="*/ 0 w 1629011"/>
                  <a:gd name="connsiteY5" fmla="*/ 329662 h 548912"/>
                  <a:gd name="connsiteX6" fmla="*/ 10312 w 1629011"/>
                  <a:gd name="connsiteY6" fmla="*/ 183409 h 548912"/>
                  <a:gd name="connsiteX7" fmla="*/ 5810 w 1629011"/>
                  <a:gd name="connsiteY7" fmla="*/ 88098 h 548912"/>
                  <a:gd name="connsiteX8" fmla="*/ 712526 w 1629011"/>
                  <a:gd name="connsiteY8" fmla="*/ 88098 h 548912"/>
                  <a:gd name="connsiteX9" fmla="*/ 1431672 w 1629011"/>
                  <a:gd name="connsiteY9" fmla="*/ 7647 h 548912"/>
                  <a:gd name="connsiteX0" fmla="*/ 1431672 w 1629394"/>
                  <a:gd name="connsiteY0" fmla="*/ 4806 h 546071"/>
                  <a:gd name="connsiteX1" fmla="*/ 1628397 w 1629394"/>
                  <a:gd name="connsiteY1" fmla="*/ 89170 h 546071"/>
                  <a:gd name="connsiteX2" fmla="*/ 1351151 w 1629394"/>
                  <a:gd name="connsiteY2" fmla="*/ 307327 h 546071"/>
                  <a:gd name="connsiteX3" fmla="*/ 988267 w 1629394"/>
                  <a:gd name="connsiteY3" fmla="*/ 349838 h 546071"/>
                  <a:gd name="connsiteX4" fmla="*/ 505203 w 1629394"/>
                  <a:gd name="connsiteY4" fmla="*/ 545977 h 546071"/>
                  <a:gd name="connsiteX5" fmla="*/ 0 w 1629394"/>
                  <a:gd name="connsiteY5" fmla="*/ 326821 h 546071"/>
                  <a:gd name="connsiteX6" fmla="*/ 10312 w 1629394"/>
                  <a:gd name="connsiteY6" fmla="*/ 180568 h 546071"/>
                  <a:gd name="connsiteX7" fmla="*/ 5810 w 1629394"/>
                  <a:gd name="connsiteY7" fmla="*/ 85257 h 546071"/>
                  <a:gd name="connsiteX8" fmla="*/ 712526 w 1629394"/>
                  <a:gd name="connsiteY8" fmla="*/ 85257 h 546071"/>
                  <a:gd name="connsiteX9" fmla="*/ 1431672 w 1629394"/>
                  <a:gd name="connsiteY9" fmla="*/ 4806 h 546071"/>
                  <a:gd name="connsiteX0" fmla="*/ 1431672 w 1630122"/>
                  <a:gd name="connsiteY0" fmla="*/ 7758 h 549023"/>
                  <a:gd name="connsiteX1" fmla="*/ 1628397 w 1630122"/>
                  <a:gd name="connsiteY1" fmla="*/ 92122 h 549023"/>
                  <a:gd name="connsiteX2" fmla="*/ 1351151 w 1630122"/>
                  <a:gd name="connsiteY2" fmla="*/ 310279 h 549023"/>
                  <a:gd name="connsiteX3" fmla="*/ 988267 w 1630122"/>
                  <a:gd name="connsiteY3" fmla="*/ 352790 h 549023"/>
                  <a:gd name="connsiteX4" fmla="*/ 505203 w 1630122"/>
                  <a:gd name="connsiteY4" fmla="*/ 548929 h 549023"/>
                  <a:gd name="connsiteX5" fmla="*/ 0 w 1630122"/>
                  <a:gd name="connsiteY5" fmla="*/ 329773 h 549023"/>
                  <a:gd name="connsiteX6" fmla="*/ 10312 w 1630122"/>
                  <a:gd name="connsiteY6" fmla="*/ 183520 h 549023"/>
                  <a:gd name="connsiteX7" fmla="*/ 5810 w 1630122"/>
                  <a:gd name="connsiteY7" fmla="*/ 88209 h 549023"/>
                  <a:gd name="connsiteX8" fmla="*/ 712526 w 1630122"/>
                  <a:gd name="connsiteY8" fmla="*/ 88209 h 549023"/>
                  <a:gd name="connsiteX9" fmla="*/ 1431672 w 1630122"/>
                  <a:gd name="connsiteY9" fmla="*/ 7758 h 549023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3027"/>
                  <a:gd name="connsiteX1" fmla="*/ 1628397 w 1628412"/>
                  <a:gd name="connsiteY1" fmla="*/ 95577 h 553027"/>
                  <a:gd name="connsiteX2" fmla="*/ 1351151 w 1628412"/>
                  <a:gd name="connsiteY2" fmla="*/ 313734 h 553027"/>
                  <a:gd name="connsiteX3" fmla="*/ 988267 w 1628412"/>
                  <a:gd name="connsiteY3" fmla="*/ 356245 h 553027"/>
                  <a:gd name="connsiteX4" fmla="*/ 505203 w 1628412"/>
                  <a:gd name="connsiteY4" fmla="*/ 552384 h 553027"/>
                  <a:gd name="connsiteX5" fmla="*/ 0 w 1628412"/>
                  <a:gd name="connsiteY5" fmla="*/ 287984 h 553027"/>
                  <a:gd name="connsiteX6" fmla="*/ 5810 w 1628412"/>
                  <a:gd name="connsiteY6" fmla="*/ 91664 h 553027"/>
                  <a:gd name="connsiteX7" fmla="*/ 712526 w 1628412"/>
                  <a:gd name="connsiteY7" fmla="*/ 91664 h 553027"/>
                  <a:gd name="connsiteX8" fmla="*/ 1431672 w 1628412"/>
                  <a:gd name="connsiteY8" fmla="*/ 11213 h 553027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8412" h="552953">
                    <a:moveTo>
                      <a:pt x="1431672" y="11213"/>
                    </a:moveTo>
                    <a:cubicBezTo>
                      <a:pt x="1516934" y="-10431"/>
                      <a:pt x="1629911" y="-9612"/>
                      <a:pt x="1628397" y="95577"/>
                    </a:cubicBezTo>
                    <a:cubicBezTo>
                      <a:pt x="1626883" y="200766"/>
                      <a:pt x="1469749" y="313522"/>
                      <a:pt x="1351151" y="313734"/>
                    </a:cubicBezTo>
                    <a:cubicBezTo>
                      <a:pt x="1232553" y="313946"/>
                      <a:pt x="1090178" y="341281"/>
                      <a:pt x="988267" y="356245"/>
                    </a:cubicBezTo>
                    <a:cubicBezTo>
                      <a:pt x="932798" y="421379"/>
                      <a:pt x="848508" y="539949"/>
                      <a:pt x="505203" y="552384"/>
                    </a:cubicBezTo>
                    <a:cubicBezTo>
                      <a:pt x="161898" y="564819"/>
                      <a:pt x="30095" y="370317"/>
                      <a:pt x="0" y="287984"/>
                    </a:cubicBezTo>
                    <a:lnTo>
                      <a:pt x="5810" y="91664"/>
                    </a:lnTo>
                    <a:cubicBezTo>
                      <a:pt x="241382" y="91664"/>
                      <a:pt x="313268" y="99431"/>
                      <a:pt x="712526" y="91664"/>
                    </a:cubicBezTo>
                    <a:cubicBezTo>
                      <a:pt x="1111784" y="83897"/>
                      <a:pt x="1346410" y="32857"/>
                      <a:pt x="1431672" y="11213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F9A2A716-D9A1-5BA2-BCE1-E078272314A9}"/>
                  </a:ext>
                </a:extLst>
              </p:cNvPr>
              <p:cNvSpPr/>
              <p:nvPr/>
            </p:nvSpPr>
            <p:spPr>
              <a:xfrm rot="5400000">
                <a:off x="1817887" y="3575905"/>
                <a:ext cx="490629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9F8C8919-7927-42AD-6FA6-E2375FF575BA}"/>
                  </a:ext>
                </a:extLst>
              </p:cNvPr>
              <p:cNvSpPr/>
              <p:nvPr/>
            </p:nvSpPr>
            <p:spPr>
              <a:xfrm rot="5400000">
                <a:off x="1594724" y="3583095"/>
                <a:ext cx="476257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1BA0D479-7EAD-EDAA-7443-5CFC6A3F0FF7}"/>
                  </a:ext>
                </a:extLst>
              </p:cNvPr>
              <p:cNvSpPr/>
              <p:nvPr/>
            </p:nvSpPr>
            <p:spPr>
              <a:xfrm rot="5400000">
                <a:off x="1416543" y="3614249"/>
                <a:ext cx="422273" cy="17878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488A6025-260B-22AB-E68A-71F49948DF59}"/>
                  </a:ext>
                </a:extLst>
              </p:cNvPr>
              <p:cNvSpPr/>
              <p:nvPr/>
            </p:nvSpPr>
            <p:spPr>
              <a:xfrm rot="5400000">
                <a:off x="2144787" y="3325317"/>
                <a:ext cx="465078" cy="50375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7A43DCB5-BCDD-44FF-47AC-82E1267A453D}"/>
                </a:ext>
              </a:extLst>
            </p:cNvPr>
            <p:cNvGrpSpPr/>
            <p:nvPr/>
          </p:nvGrpSpPr>
          <p:grpSpPr>
            <a:xfrm>
              <a:off x="510816" y="2374285"/>
              <a:ext cx="794378" cy="419648"/>
              <a:chOff x="311260" y="2373359"/>
              <a:chExt cx="1179774" cy="623245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5CE6CF74-B0BD-4AED-DF7F-D0EE95531CBD}"/>
                  </a:ext>
                </a:extLst>
              </p:cNvPr>
              <p:cNvGrpSpPr/>
              <p:nvPr/>
            </p:nvGrpSpPr>
            <p:grpSpPr>
              <a:xfrm>
                <a:off x="311260" y="2373359"/>
                <a:ext cx="1179774" cy="623245"/>
                <a:chOff x="5437906" y="836688"/>
                <a:chExt cx="2280700" cy="1204836"/>
              </a:xfrm>
            </p:grpSpPr>
            <p:sp>
              <p:nvSpPr>
                <p:cNvPr id="65" name="楕円 8">
                  <a:extLst>
                    <a:ext uri="{FF2B5EF4-FFF2-40B4-BE49-F238E27FC236}">
                      <a16:creationId xmlns:a16="http://schemas.microsoft.com/office/drawing/2014/main" id="{EC461BC8-596F-58BA-9ACC-0192598FC142}"/>
                    </a:ext>
                  </a:extLst>
                </p:cNvPr>
                <p:cNvSpPr/>
                <p:nvPr/>
              </p:nvSpPr>
              <p:spPr>
                <a:xfrm>
                  <a:off x="5437906" y="836688"/>
                  <a:ext cx="2280700" cy="1162627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043682CC-038F-4731-118D-6A109BE89CF3}"/>
                    </a:ext>
                  </a:extLst>
                </p:cNvPr>
                <p:cNvSpPr/>
                <p:nvPr/>
              </p:nvSpPr>
              <p:spPr>
                <a:xfrm>
                  <a:off x="5590752" y="1579411"/>
                  <a:ext cx="1960745" cy="277964"/>
                </a:xfrm>
                <a:custGeom>
                  <a:avLst/>
                  <a:gdLst>
                    <a:gd name="connsiteX0" fmla="*/ 952406 w 1960745"/>
                    <a:gd name="connsiteY0" fmla="*/ 0 h 284698"/>
                    <a:gd name="connsiteX1" fmla="*/ 1828213 w 1960745"/>
                    <a:gd name="connsiteY1" fmla="*/ 143121 h 284698"/>
                    <a:gd name="connsiteX2" fmla="*/ 1960745 w 1960745"/>
                    <a:gd name="connsiteY2" fmla="*/ 196194 h 284698"/>
                    <a:gd name="connsiteX3" fmla="*/ 1933101 w 1960745"/>
                    <a:gd name="connsiteY3" fmla="*/ 217918 h 284698"/>
                    <a:gd name="connsiteX4" fmla="*/ 1803931 w 1960745"/>
                    <a:gd name="connsiteY4" fmla="*/ 284698 h 284698"/>
                    <a:gd name="connsiteX5" fmla="*/ 1731079 w 1960745"/>
                    <a:gd name="connsiteY5" fmla="*/ 260347 h 284698"/>
                    <a:gd name="connsiteX6" fmla="*/ 952406 w 1960745"/>
                    <a:gd name="connsiteY6" fmla="*/ 151872 h 284698"/>
                    <a:gd name="connsiteX7" fmla="*/ 191448 w 1960745"/>
                    <a:gd name="connsiteY7" fmla="*/ 260347 h 284698"/>
                    <a:gd name="connsiteX8" fmla="*/ 151291 w 1960745"/>
                    <a:gd name="connsiteY8" fmla="*/ 274467 h 284698"/>
                    <a:gd name="connsiteX9" fmla="*/ 41909 w 1960745"/>
                    <a:gd name="connsiteY9" fmla="*/ 217918 h 284698"/>
                    <a:gd name="connsiteX10" fmla="*/ 0 w 1960745"/>
                    <a:gd name="connsiteY10" fmla="*/ 184983 h 284698"/>
                    <a:gd name="connsiteX11" fmla="*/ 98811 w 1960745"/>
                    <a:gd name="connsiteY11" fmla="*/ 143121 h 284698"/>
                    <a:gd name="connsiteX12" fmla="*/ 952406 w 1960745"/>
                    <a:gd name="connsiteY12" fmla="*/ 0 h 284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60745" h="284698">
                      <a:moveTo>
                        <a:pt x="952406" y="0"/>
                      </a:moveTo>
                      <a:cubicBezTo>
                        <a:pt x="1272711" y="0"/>
                        <a:pt x="1575210" y="57313"/>
                        <a:pt x="1828213" y="143121"/>
                      </a:cubicBezTo>
                      <a:lnTo>
                        <a:pt x="1960745" y="196194"/>
                      </a:lnTo>
                      <a:lnTo>
                        <a:pt x="1933101" y="217918"/>
                      </a:lnTo>
                      <a:lnTo>
                        <a:pt x="1803931" y="284698"/>
                      </a:lnTo>
                      <a:lnTo>
                        <a:pt x="1731079" y="260347"/>
                      </a:lnTo>
                      <a:cubicBezTo>
                        <a:pt x="1499307" y="194244"/>
                        <a:pt x="1232673" y="151872"/>
                        <a:pt x="952406" y="151872"/>
                      </a:cubicBezTo>
                      <a:cubicBezTo>
                        <a:pt x="672140" y="151872"/>
                        <a:pt x="413064" y="194244"/>
                        <a:pt x="191448" y="260347"/>
                      </a:cubicBezTo>
                      <a:lnTo>
                        <a:pt x="151291" y="274467"/>
                      </a:lnTo>
                      <a:lnTo>
                        <a:pt x="41909" y="217918"/>
                      </a:lnTo>
                      <a:lnTo>
                        <a:pt x="0" y="184983"/>
                      </a:lnTo>
                      <a:lnTo>
                        <a:pt x="98811" y="143121"/>
                      </a:lnTo>
                      <a:cubicBezTo>
                        <a:pt x="339475" y="57313"/>
                        <a:pt x="632102" y="0"/>
                        <a:pt x="952406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" name="楕円 8">
                  <a:extLst>
                    <a:ext uri="{FF2B5EF4-FFF2-40B4-BE49-F238E27FC236}">
                      <a16:creationId xmlns:a16="http://schemas.microsoft.com/office/drawing/2014/main" id="{A0435BBF-5243-E74E-1AB3-41514D8E20C1}"/>
                    </a:ext>
                  </a:extLst>
                </p:cNvPr>
                <p:cNvSpPr/>
                <p:nvPr/>
              </p:nvSpPr>
              <p:spPr>
                <a:xfrm flipV="1">
                  <a:off x="5555562" y="1721759"/>
                  <a:ext cx="2045388" cy="319765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3A07D8C4-4E8C-AA2D-A167-B957790A63CF}"/>
                  </a:ext>
                </a:extLst>
              </p:cNvPr>
              <p:cNvSpPr/>
              <p:nvPr/>
            </p:nvSpPr>
            <p:spPr>
              <a:xfrm>
                <a:off x="804840" y="2508508"/>
                <a:ext cx="218710" cy="1941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923AA81C-E712-729B-B926-662E18B3980C}"/>
                  </a:ext>
                </a:extLst>
              </p:cNvPr>
              <p:cNvSpPr/>
              <p:nvPr/>
            </p:nvSpPr>
            <p:spPr>
              <a:xfrm>
                <a:off x="848737" y="2499534"/>
                <a:ext cx="130918" cy="130917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0" name="月 49">
              <a:extLst>
                <a:ext uri="{FF2B5EF4-FFF2-40B4-BE49-F238E27FC236}">
                  <a16:creationId xmlns:a16="http://schemas.microsoft.com/office/drawing/2014/main" id="{6359A9ED-5AA2-FE68-4445-E5972A803B4B}"/>
                </a:ext>
              </a:extLst>
            </p:cNvPr>
            <p:cNvSpPr/>
            <p:nvPr/>
          </p:nvSpPr>
          <p:spPr bwMode="auto">
            <a:xfrm rot="5400000">
              <a:off x="889716" y="3228345"/>
              <a:ext cx="68244" cy="434794"/>
            </a:xfrm>
            <a:prstGeom prst="moon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15C92418-8A2C-0EAA-5E1B-992D1A9BCAA0}"/>
                </a:ext>
              </a:extLst>
            </p:cNvPr>
            <p:cNvGrpSpPr/>
            <p:nvPr/>
          </p:nvGrpSpPr>
          <p:grpSpPr>
            <a:xfrm>
              <a:off x="750565" y="3431637"/>
              <a:ext cx="383371" cy="456141"/>
              <a:chOff x="3128121" y="2539151"/>
              <a:chExt cx="1402829" cy="1669107"/>
            </a:xfrm>
          </p:grpSpPr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F6D7C3DA-4C86-5F29-2957-EBC62A128055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292A4827-F8A8-50F5-3DB5-2984665C5D1C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3F44DDE6-59FB-9F38-4BED-35DC5025E8CA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69E7A19D-A19F-6180-6AAA-133294BE9EDF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59" name="フローチャート: 手作業 58">
                    <a:extLst>
                      <a:ext uri="{FF2B5EF4-FFF2-40B4-BE49-F238E27FC236}">
                        <a16:creationId xmlns:a16="http://schemas.microsoft.com/office/drawing/2014/main" id="{009EA1B2-641B-6E2F-BA70-CBC3C234C71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" name="四角形: 角を丸くする 59">
                    <a:extLst>
                      <a:ext uri="{FF2B5EF4-FFF2-40B4-BE49-F238E27FC236}">
                        <a16:creationId xmlns:a16="http://schemas.microsoft.com/office/drawing/2014/main" id="{902CE30E-96D8-3382-BBD7-A731FDD3B738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" name="フリーフォーム: 図形 60">
                    <a:extLst>
                      <a:ext uri="{FF2B5EF4-FFF2-40B4-BE49-F238E27FC236}">
                        <a16:creationId xmlns:a16="http://schemas.microsoft.com/office/drawing/2014/main" id="{0C608F35-DF95-3132-9BF0-30FC2146F56E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FA6FB49D-09BD-8451-F875-AA92DF1DE407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B43721B4-AF3D-4467-8717-08A48C95B317}"/>
                  </a:ext>
                </a:extLst>
              </p:cNvPr>
              <p:cNvSpPr/>
              <p:nvPr/>
            </p:nvSpPr>
            <p:spPr>
              <a:xfrm>
                <a:off x="3128121" y="2884776"/>
                <a:ext cx="1402829" cy="1323482"/>
              </a:xfrm>
              <a:custGeom>
                <a:avLst/>
                <a:gdLst>
                  <a:gd name="connsiteX0" fmla="*/ 1027667 w 1402829"/>
                  <a:gd name="connsiteY0" fmla="*/ 881 h 1323482"/>
                  <a:gd name="connsiteX1" fmla="*/ 1142867 w 1402829"/>
                  <a:gd name="connsiteY1" fmla="*/ 58222 h 1323482"/>
                  <a:gd name="connsiteX2" fmla="*/ 1378829 w 1402829"/>
                  <a:gd name="connsiteY2" fmla="*/ 466919 h 1323482"/>
                  <a:gd name="connsiteX3" fmla="*/ 1383514 w 1402829"/>
                  <a:gd name="connsiteY3" fmla="*/ 472148 h 1323482"/>
                  <a:gd name="connsiteX4" fmla="*/ 1398187 w 1402829"/>
                  <a:gd name="connsiteY4" fmla="*/ 503934 h 1323482"/>
                  <a:gd name="connsiteX5" fmla="*/ 1318835 w 1402829"/>
                  <a:gd name="connsiteY5" fmla="*/ 648170 h 1323482"/>
                  <a:gd name="connsiteX6" fmla="*/ 1286572 w 1402829"/>
                  <a:gd name="connsiteY6" fmla="*/ 657532 h 1323482"/>
                  <a:gd name="connsiteX7" fmla="*/ 1294156 w 1402829"/>
                  <a:gd name="connsiteY7" fmla="*/ 680084 h 1323482"/>
                  <a:gd name="connsiteX8" fmla="*/ 1236815 w 1402829"/>
                  <a:gd name="connsiteY8" fmla="*/ 795285 h 1323482"/>
                  <a:gd name="connsiteX9" fmla="*/ 1221940 w 1402829"/>
                  <a:gd name="connsiteY9" fmla="*/ 803872 h 1323482"/>
                  <a:gd name="connsiteX10" fmla="*/ 1227409 w 1402829"/>
                  <a:gd name="connsiteY10" fmla="*/ 820136 h 1323482"/>
                  <a:gd name="connsiteX11" fmla="*/ 1170068 w 1402829"/>
                  <a:gd name="connsiteY11" fmla="*/ 935336 h 1323482"/>
                  <a:gd name="connsiteX12" fmla="*/ 1077796 w 1402829"/>
                  <a:gd name="connsiteY12" fmla="*/ 988609 h 1323482"/>
                  <a:gd name="connsiteX13" fmla="*/ 1052156 w 1402829"/>
                  <a:gd name="connsiteY13" fmla="*/ 1039426 h 1323482"/>
                  <a:gd name="connsiteX14" fmla="*/ 490152 w 1402829"/>
                  <a:gd name="connsiteY14" fmla="*/ 1312686 h 1323482"/>
                  <a:gd name="connsiteX15" fmla="*/ 251884 w 1402829"/>
                  <a:gd name="connsiteY15" fmla="*/ 1176871 h 1323482"/>
                  <a:gd name="connsiteX16" fmla="*/ 242573 w 1402829"/>
                  <a:gd name="connsiteY16" fmla="*/ 1165222 h 1323482"/>
                  <a:gd name="connsiteX17" fmla="*/ 211914 w 1402829"/>
                  <a:gd name="connsiteY17" fmla="*/ 1133909 h 1323482"/>
                  <a:gd name="connsiteX18" fmla="*/ 46655 w 1402829"/>
                  <a:gd name="connsiteY18" fmla="*/ 766790 h 1323482"/>
                  <a:gd name="connsiteX19" fmla="*/ 1784 w 1402829"/>
                  <a:gd name="connsiteY19" fmla="*/ 403665 h 1323482"/>
                  <a:gd name="connsiteX20" fmla="*/ 8566 w 1402829"/>
                  <a:gd name="connsiteY20" fmla="*/ 353854 h 1323482"/>
                  <a:gd name="connsiteX21" fmla="*/ 8558 w 1402829"/>
                  <a:gd name="connsiteY21" fmla="*/ 348999 h 1323482"/>
                  <a:gd name="connsiteX22" fmla="*/ 27737 w 1402829"/>
                  <a:gd name="connsiteY22" fmla="*/ 259557 h 1323482"/>
                  <a:gd name="connsiteX23" fmla="*/ 54382 w 1402829"/>
                  <a:gd name="connsiteY23" fmla="*/ 200748 h 1323482"/>
                  <a:gd name="connsiteX24" fmla="*/ 56075 w 1402829"/>
                  <a:gd name="connsiteY24" fmla="*/ 192364 h 1323482"/>
                  <a:gd name="connsiteX25" fmla="*/ 62495 w 1402829"/>
                  <a:gd name="connsiteY25" fmla="*/ 182842 h 1323482"/>
                  <a:gd name="connsiteX26" fmla="*/ 65912 w 1402829"/>
                  <a:gd name="connsiteY26" fmla="*/ 175301 h 1323482"/>
                  <a:gd name="connsiteX27" fmla="*/ 67105 w 1402829"/>
                  <a:gd name="connsiteY27" fmla="*/ 176005 h 1323482"/>
                  <a:gd name="connsiteX28" fmla="*/ 87480 w 1402829"/>
                  <a:gd name="connsiteY28" fmla="*/ 145784 h 1323482"/>
                  <a:gd name="connsiteX29" fmla="*/ 191102 w 1402829"/>
                  <a:gd name="connsiteY29" fmla="*/ 102862 h 1323482"/>
                  <a:gd name="connsiteX30" fmla="*/ 337645 w 1402829"/>
                  <a:gd name="connsiteY30" fmla="*/ 249406 h 1323482"/>
                  <a:gd name="connsiteX31" fmla="*/ 312618 w 1402829"/>
                  <a:gd name="connsiteY31" fmla="*/ 331339 h 1323482"/>
                  <a:gd name="connsiteX32" fmla="*/ 310943 w 1402829"/>
                  <a:gd name="connsiteY32" fmla="*/ 333181 h 1323482"/>
                  <a:gd name="connsiteX33" fmla="*/ 295746 w 1402829"/>
                  <a:gd name="connsiteY33" fmla="*/ 379208 h 1323482"/>
                  <a:gd name="connsiteX34" fmla="*/ 302314 w 1402829"/>
                  <a:gd name="connsiteY34" fmla="*/ 439049 h 1323482"/>
                  <a:gd name="connsiteX35" fmla="*/ 382653 w 1402829"/>
                  <a:gd name="connsiteY35" fmla="*/ 524997 h 1323482"/>
                  <a:gd name="connsiteX36" fmla="*/ 382357 w 1402829"/>
                  <a:gd name="connsiteY36" fmla="*/ 525714 h 1323482"/>
                  <a:gd name="connsiteX37" fmla="*/ 448577 w 1402829"/>
                  <a:gd name="connsiteY37" fmla="*/ 559589 h 1323482"/>
                  <a:gd name="connsiteX38" fmla="*/ 662346 w 1402829"/>
                  <a:gd name="connsiteY38" fmla="*/ 588689 h 1323482"/>
                  <a:gd name="connsiteX39" fmla="*/ 751319 w 1402829"/>
                  <a:gd name="connsiteY39" fmla="*/ 570442 h 1323482"/>
                  <a:gd name="connsiteX40" fmla="*/ 1109722 w 1402829"/>
                  <a:gd name="connsiteY40" fmla="*/ 466435 h 1323482"/>
                  <a:gd name="connsiteX41" fmla="*/ 941246 w 1402829"/>
                  <a:gd name="connsiteY41" fmla="*/ 174626 h 1323482"/>
                  <a:gd name="connsiteX42" fmla="*/ 983854 w 1402829"/>
                  <a:gd name="connsiteY42" fmla="*/ 15613 h 1323482"/>
                  <a:gd name="connsiteX43" fmla="*/ 983853 w 1402829"/>
                  <a:gd name="connsiteY43" fmla="*/ 15614 h 1323482"/>
                  <a:gd name="connsiteX44" fmla="*/ 1027667 w 1402829"/>
                  <a:gd name="connsiteY44" fmla="*/ 881 h 132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02829" h="1323482">
                    <a:moveTo>
                      <a:pt x="1027667" y="881"/>
                    </a:moveTo>
                    <a:cubicBezTo>
                      <a:pt x="1072686" y="-4705"/>
                      <a:pt x="1118758" y="16465"/>
                      <a:pt x="1142867" y="58222"/>
                    </a:cubicBezTo>
                    <a:lnTo>
                      <a:pt x="1378829" y="466919"/>
                    </a:lnTo>
                    <a:lnTo>
                      <a:pt x="1383514" y="472148"/>
                    </a:lnTo>
                    <a:cubicBezTo>
                      <a:pt x="1389828" y="481702"/>
                      <a:pt x="1394827" y="492357"/>
                      <a:pt x="1398187" y="503934"/>
                    </a:cubicBezTo>
                    <a:cubicBezTo>
                      <a:pt x="1416104" y="565676"/>
                      <a:pt x="1380576" y="630252"/>
                      <a:pt x="1318835" y="648170"/>
                    </a:cubicBezTo>
                    <a:lnTo>
                      <a:pt x="1286572" y="657532"/>
                    </a:lnTo>
                    <a:lnTo>
                      <a:pt x="1294156" y="680084"/>
                    </a:lnTo>
                    <a:cubicBezTo>
                      <a:pt x="1299742" y="725103"/>
                      <a:pt x="1278572" y="771176"/>
                      <a:pt x="1236815" y="795285"/>
                    </a:cubicBezTo>
                    <a:lnTo>
                      <a:pt x="1221940" y="803872"/>
                    </a:lnTo>
                    <a:lnTo>
                      <a:pt x="1227409" y="820136"/>
                    </a:lnTo>
                    <a:cubicBezTo>
                      <a:pt x="1232995" y="865154"/>
                      <a:pt x="1211825" y="911228"/>
                      <a:pt x="1170068" y="935336"/>
                    </a:cubicBezTo>
                    <a:lnTo>
                      <a:pt x="1077796" y="988609"/>
                    </a:lnTo>
                    <a:lnTo>
                      <a:pt x="1052156" y="1039426"/>
                    </a:lnTo>
                    <a:cubicBezTo>
                      <a:pt x="927950" y="1244742"/>
                      <a:pt x="707445" y="1360715"/>
                      <a:pt x="490152" y="1312686"/>
                    </a:cubicBezTo>
                    <a:cubicBezTo>
                      <a:pt x="397026" y="1292103"/>
                      <a:pt x="316061" y="1243954"/>
                      <a:pt x="251884" y="1176871"/>
                    </a:cubicBezTo>
                    <a:lnTo>
                      <a:pt x="242573" y="1165222"/>
                    </a:lnTo>
                    <a:lnTo>
                      <a:pt x="211914" y="1133909"/>
                    </a:lnTo>
                    <a:cubicBezTo>
                      <a:pt x="151971" y="1060812"/>
                      <a:pt x="89468" y="926571"/>
                      <a:pt x="46655" y="766790"/>
                    </a:cubicBezTo>
                    <a:cubicBezTo>
                      <a:pt x="9193" y="626981"/>
                      <a:pt x="-5436" y="496569"/>
                      <a:pt x="1784" y="403665"/>
                    </a:cubicBezTo>
                    <a:lnTo>
                      <a:pt x="8566" y="353854"/>
                    </a:lnTo>
                    <a:lnTo>
                      <a:pt x="8558" y="348999"/>
                    </a:lnTo>
                    <a:cubicBezTo>
                      <a:pt x="11748" y="318671"/>
                      <a:pt x="18159" y="288683"/>
                      <a:pt x="27737" y="259557"/>
                    </a:cubicBezTo>
                    <a:lnTo>
                      <a:pt x="54382" y="200748"/>
                    </a:lnTo>
                    <a:lnTo>
                      <a:pt x="56075" y="192364"/>
                    </a:lnTo>
                    <a:lnTo>
                      <a:pt x="62495" y="182842"/>
                    </a:lnTo>
                    <a:lnTo>
                      <a:pt x="65912" y="175301"/>
                    </a:lnTo>
                    <a:lnTo>
                      <a:pt x="67105" y="176005"/>
                    </a:lnTo>
                    <a:lnTo>
                      <a:pt x="87480" y="145784"/>
                    </a:lnTo>
                    <a:cubicBezTo>
                      <a:pt x="113999" y="119265"/>
                      <a:pt x="150635" y="102863"/>
                      <a:pt x="191102" y="102862"/>
                    </a:cubicBezTo>
                    <a:cubicBezTo>
                      <a:pt x="272035" y="102862"/>
                      <a:pt x="337645" y="168473"/>
                      <a:pt x="337645" y="249406"/>
                    </a:cubicBezTo>
                    <a:cubicBezTo>
                      <a:pt x="337645" y="279756"/>
                      <a:pt x="328419" y="307950"/>
                      <a:pt x="312618" y="331339"/>
                    </a:cubicBezTo>
                    <a:lnTo>
                      <a:pt x="310943" y="333181"/>
                    </a:lnTo>
                    <a:lnTo>
                      <a:pt x="295746" y="379208"/>
                    </a:lnTo>
                    <a:cubicBezTo>
                      <a:pt x="293646" y="399170"/>
                      <a:pt x="295787" y="419578"/>
                      <a:pt x="302314" y="439049"/>
                    </a:cubicBezTo>
                    <a:cubicBezTo>
                      <a:pt x="315368" y="477990"/>
                      <a:pt x="344680" y="509349"/>
                      <a:pt x="382653" y="524997"/>
                    </a:cubicBezTo>
                    <a:lnTo>
                      <a:pt x="382357" y="525714"/>
                    </a:lnTo>
                    <a:lnTo>
                      <a:pt x="448577" y="559589"/>
                    </a:lnTo>
                    <a:cubicBezTo>
                      <a:pt x="516159" y="584662"/>
                      <a:pt x="590521" y="594785"/>
                      <a:pt x="662346" y="588689"/>
                    </a:cubicBezTo>
                    <a:lnTo>
                      <a:pt x="751319" y="570442"/>
                    </a:lnTo>
                    <a:lnTo>
                      <a:pt x="1109722" y="466435"/>
                    </a:lnTo>
                    <a:lnTo>
                      <a:pt x="941246" y="174626"/>
                    </a:lnTo>
                    <a:cubicBezTo>
                      <a:pt x="909102" y="118950"/>
                      <a:pt x="928178" y="47757"/>
                      <a:pt x="983854" y="15613"/>
                    </a:cubicBezTo>
                    <a:lnTo>
                      <a:pt x="983853" y="15614"/>
                    </a:lnTo>
                    <a:cubicBezTo>
                      <a:pt x="997772" y="7578"/>
                      <a:pt x="1012661" y="2743"/>
                      <a:pt x="1027667" y="881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2" name="台形 51">
              <a:extLst>
                <a:ext uri="{FF2B5EF4-FFF2-40B4-BE49-F238E27FC236}">
                  <a16:creationId xmlns:a16="http://schemas.microsoft.com/office/drawing/2014/main" id="{79BBFDF7-9088-381F-6225-A5BE3BEBB3CB}"/>
                </a:ext>
              </a:extLst>
            </p:cNvPr>
            <p:cNvSpPr/>
            <p:nvPr/>
          </p:nvSpPr>
          <p:spPr>
            <a:xfrm rot="14400028">
              <a:off x="512771" y="3698900"/>
              <a:ext cx="244525" cy="393501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6A5DBE0D-C18C-2673-6760-E2A6D0475CEB}"/>
              </a:ext>
            </a:extLst>
          </p:cNvPr>
          <p:cNvGrpSpPr/>
          <p:nvPr/>
        </p:nvGrpSpPr>
        <p:grpSpPr>
          <a:xfrm>
            <a:off x="3239707" y="7307591"/>
            <a:ext cx="3150328" cy="2409063"/>
            <a:chOff x="2368094" y="-22815"/>
            <a:chExt cx="4154043" cy="3176606"/>
          </a:xfrm>
        </p:grpSpPr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EA2BAC73-B4D2-4775-4F01-BB8C448B626B}"/>
                </a:ext>
              </a:extLst>
            </p:cNvPr>
            <p:cNvGrpSpPr/>
            <p:nvPr/>
          </p:nvGrpSpPr>
          <p:grpSpPr>
            <a:xfrm rot="619466">
              <a:off x="3607022" y="587513"/>
              <a:ext cx="681936" cy="774363"/>
              <a:chOff x="2304125" y="1955660"/>
              <a:chExt cx="681936" cy="774363"/>
            </a:xfrm>
          </p:grpSpPr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4D749AA9-AC6C-85C5-994D-DA315D796DD6}"/>
                  </a:ext>
                </a:extLst>
              </p:cNvPr>
              <p:cNvSpPr/>
              <p:nvPr/>
            </p:nvSpPr>
            <p:spPr bwMode="auto">
              <a:xfrm rot="1961044" flipH="1">
                <a:off x="2304125" y="2493774"/>
                <a:ext cx="210440" cy="224211"/>
              </a:xfrm>
              <a:custGeom>
                <a:avLst/>
                <a:gdLst>
                  <a:gd name="connsiteX0" fmla="*/ 64623 w 194096"/>
                  <a:gd name="connsiteY0" fmla="*/ 0 h 206797"/>
                  <a:gd name="connsiteX1" fmla="*/ 131845 w 194096"/>
                  <a:gd name="connsiteY1" fmla="*/ 65626 h 206797"/>
                  <a:gd name="connsiteX2" fmla="*/ 150414 w 194096"/>
                  <a:gd name="connsiteY2" fmla="*/ 69375 h 206797"/>
                  <a:gd name="connsiteX3" fmla="*/ 194096 w 194096"/>
                  <a:gd name="connsiteY3" fmla="*/ 135276 h 206797"/>
                  <a:gd name="connsiteX4" fmla="*/ 194095 w 194096"/>
                  <a:gd name="connsiteY4" fmla="*/ 178283 h 206797"/>
                  <a:gd name="connsiteX5" fmla="*/ 165581 w 194096"/>
                  <a:gd name="connsiteY5" fmla="*/ 206797 h 206797"/>
                  <a:gd name="connsiteX6" fmla="*/ 73878 w 194096"/>
                  <a:gd name="connsiteY6" fmla="*/ 206797 h 206797"/>
                  <a:gd name="connsiteX7" fmla="*/ 45364 w 194096"/>
                  <a:gd name="connsiteY7" fmla="*/ 178283 h 206797"/>
                  <a:gd name="connsiteX8" fmla="*/ 45364 w 194096"/>
                  <a:gd name="connsiteY8" fmla="*/ 135276 h 206797"/>
                  <a:gd name="connsiteX9" fmla="*/ 49545 w 194096"/>
                  <a:gd name="connsiteY9" fmla="*/ 114564 h 206797"/>
                  <a:gd name="connsiteX10" fmla="*/ 0 w 194096"/>
                  <a:gd name="connsiteY10" fmla="*/ 66196 h 206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096" h="206797">
                    <a:moveTo>
                      <a:pt x="64623" y="0"/>
                    </a:moveTo>
                    <a:lnTo>
                      <a:pt x="131845" y="65626"/>
                    </a:lnTo>
                    <a:lnTo>
                      <a:pt x="150414" y="69375"/>
                    </a:lnTo>
                    <a:cubicBezTo>
                      <a:pt x="176084" y="80232"/>
                      <a:pt x="194096" y="105651"/>
                      <a:pt x="194096" y="135276"/>
                    </a:cubicBezTo>
                    <a:cubicBezTo>
                      <a:pt x="194096" y="149612"/>
                      <a:pt x="194095" y="163947"/>
                      <a:pt x="194095" y="178283"/>
                    </a:cubicBezTo>
                    <a:cubicBezTo>
                      <a:pt x="194095" y="194031"/>
                      <a:pt x="181329" y="206797"/>
                      <a:pt x="165581" y="206797"/>
                    </a:cubicBezTo>
                    <a:lnTo>
                      <a:pt x="73878" y="206797"/>
                    </a:lnTo>
                    <a:cubicBezTo>
                      <a:pt x="58130" y="206797"/>
                      <a:pt x="45364" y="194031"/>
                      <a:pt x="45364" y="178283"/>
                    </a:cubicBezTo>
                    <a:lnTo>
                      <a:pt x="45364" y="135276"/>
                    </a:lnTo>
                    <a:lnTo>
                      <a:pt x="49545" y="114564"/>
                    </a:lnTo>
                    <a:lnTo>
                      <a:pt x="0" y="6619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kern="0" dirty="0">
                  <a:solidFill>
                    <a:srgbClr val="000000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1A624F83-DDD5-8223-4744-6ADE475A44A4}"/>
                  </a:ext>
                </a:extLst>
              </p:cNvPr>
              <p:cNvSpPr/>
              <p:nvPr/>
            </p:nvSpPr>
            <p:spPr bwMode="auto">
              <a:xfrm rot="1112624" flipH="1">
                <a:off x="2502852" y="1955660"/>
                <a:ext cx="483209" cy="774363"/>
              </a:xfrm>
              <a:custGeom>
                <a:avLst/>
                <a:gdLst>
                  <a:gd name="connsiteX0" fmla="*/ 123872 w 445679"/>
                  <a:gd name="connsiteY0" fmla="*/ 7007 h 714222"/>
                  <a:gd name="connsiteX1" fmla="*/ 178330 w 445679"/>
                  <a:gd name="connsiteY1" fmla="*/ 89165 h 714222"/>
                  <a:gd name="connsiteX2" fmla="*/ 178330 w 445679"/>
                  <a:gd name="connsiteY2" fmla="*/ 373057 h 714222"/>
                  <a:gd name="connsiteX3" fmla="*/ 434124 w 445679"/>
                  <a:gd name="connsiteY3" fmla="*/ 565992 h 714222"/>
                  <a:gd name="connsiteX4" fmla="*/ 439822 w 445679"/>
                  <a:gd name="connsiteY4" fmla="*/ 606669 h 714222"/>
                  <a:gd name="connsiteX5" fmla="*/ 367414 w 445679"/>
                  <a:gd name="connsiteY5" fmla="*/ 702667 h 714222"/>
                  <a:gd name="connsiteX6" fmla="*/ 326738 w 445679"/>
                  <a:gd name="connsiteY6" fmla="*/ 708365 h 714222"/>
                  <a:gd name="connsiteX7" fmla="*/ 40311 w 445679"/>
                  <a:gd name="connsiteY7" fmla="*/ 492324 h 714222"/>
                  <a:gd name="connsiteX8" fmla="*/ 32228 w 445679"/>
                  <a:gd name="connsiteY8" fmla="*/ 483206 h 714222"/>
                  <a:gd name="connsiteX9" fmla="*/ 26116 w 445679"/>
                  <a:gd name="connsiteY9" fmla="*/ 479086 h 714222"/>
                  <a:gd name="connsiteX10" fmla="*/ 18312 w 445679"/>
                  <a:gd name="connsiteY10" fmla="*/ 467511 h 714222"/>
                  <a:gd name="connsiteX11" fmla="*/ 16822 w 445679"/>
                  <a:gd name="connsiteY11" fmla="*/ 465830 h 714222"/>
                  <a:gd name="connsiteX12" fmla="*/ 16450 w 445679"/>
                  <a:gd name="connsiteY12" fmla="*/ 464749 h 714222"/>
                  <a:gd name="connsiteX13" fmla="*/ 7007 w 445679"/>
                  <a:gd name="connsiteY13" fmla="*/ 450744 h 714222"/>
                  <a:gd name="connsiteX14" fmla="*/ 0 w 445679"/>
                  <a:gd name="connsiteY14" fmla="*/ 416037 h 714222"/>
                  <a:gd name="connsiteX15" fmla="*/ 0 w 445679"/>
                  <a:gd name="connsiteY15" fmla="*/ 89165 h 714222"/>
                  <a:gd name="connsiteX16" fmla="*/ 89165 w 445679"/>
                  <a:gd name="connsiteY16" fmla="*/ 0 h 714222"/>
                  <a:gd name="connsiteX17" fmla="*/ 123872 w 445679"/>
                  <a:gd name="connsiteY17" fmla="*/ 7007 h 71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5679" h="714222">
                    <a:moveTo>
                      <a:pt x="123872" y="7007"/>
                    </a:moveTo>
                    <a:cubicBezTo>
                      <a:pt x="155874" y="20543"/>
                      <a:pt x="178330" y="52232"/>
                      <a:pt x="178330" y="89165"/>
                    </a:cubicBezTo>
                    <a:lnTo>
                      <a:pt x="178330" y="373057"/>
                    </a:lnTo>
                    <a:lnTo>
                      <a:pt x="434124" y="565992"/>
                    </a:lnTo>
                    <a:cubicBezTo>
                      <a:pt x="446929" y="575651"/>
                      <a:pt x="449480" y="593863"/>
                      <a:pt x="439822" y="606669"/>
                    </a:cubicBezTo>
                    <a:lnTo>
                      <a:pt x="367414" y="702667"/>
                    </a:lnTo>
                    <a:cubicBezTo>
                      <a:pt x="357755" y="715473"/>
                      <a:pt x="339543" y="718024"/>
                      <a:pt x="326738" y="708365"/>
                    </a:cubicBezTo>
                    <a:lnTo>
                      <a:pt x="40311" y="492324"/>
                    </a:lnTo>
                    <a:lnTo>
                      <a:pt x="32228" y="483206"/>
                    </a:lnTo>
                    <a:lnTo>
                      <a:pt x="26116" y="479086"/>
                    </a:lnTo>
                    <a:lnTo>
                      <a:pt x="18312" y="467511"/>
                    </a:lnTo>
                    <a:lnTo>
                      <a:pt x="16822" y="465830"/>
                    </a:lnTo>
                    <a:lnTo>
                      <a:pt x="16450" y="464749"/>
                    </a:lnTo>
                    <a:lnTo>
                      <a:pt x="7007" y="450744"/>
                    </a:lnTo>
                    <a:cubicBezTo>
                      <a:pt x="2495" y="440076"/>
                      <a:pt x="0" y="428348"/>
                      <a:pt x="0" y="416037"/>
                    </a:cubicBezTo>
                    <a:lnTo>
                      <a:pt x="0" y="89165"/>
                    </a:lnTo>
                    <a:cubicBezTo>
                      <a:pt x="0" y="39921"/>
                      <a:pt x="39921" y="0"/>
                      <a:pt x="89165" y="0"/>
                    </a:cubicBezTo>
                    <a:cubicBezTo>
                      <a:pt x="101476" y="0"/>
                      <a:pt x="113204" y="2495"/>
                      <a:pt x="123872" y="7007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19" name="台形 218">
              <a:extLst>
                <a:ext uri="{FF2B5EF4-FFF2-40B4-BE49-F238E27FC236}">
                  <a16:creationId xmlns:a16="http://schemas.microsoft.com/office/drawing/2014/main" id="{44CFA234-1183-8FA8-8BCE-A9593A157300}"/>
                </a:ext>
              </a:extLst>
            </p:cNvPr>
            <p:cNvSpPr/>
            <p:nvPr/>
          </p:nvSpPr>
          <p:spPr>
            <a:xfrm>
              <a:off x="4204226" y="530555"/>
              <a:ext cx="134259" cy="161985"/>
            </a:xfrm>
            <a:prstGeom prst="trapezoid">
              <a:avLst>
                <a:gd name="adj" fmla="val 13572"/>
              </a:avLst>
            </a:prstGeom>
            <a:solidFill>
              <a:srgbClr val="FFCC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F17F2F17-3DF5-9A2C-EFE5-1735CFE6D46A}"/>
                </a:ext>
              </a:extLst>
            </p:cNvPr>
            <p:cNvSpPr/>
            <p:nvPr/>
          </p:nvSpPr>
          <p:spPr>
            <a:xfrm rot="3600000">
              <a:off x="3740381" y="1604044"/>
              <a:ext cx="744574" cy="715609"/>
            </a:xfrm>
            <a:custGeom>
              <a:avLst/>
              <a:gdLst>
                <a:gd name="connsiteX0" fmla="*/ 11457 w 900792"/>
                <a:gd name="connsiteY0" fmla="*/ 89041 h 865751"/>
                <a:gd name="connsiteX1" fmla="*/ 145788 w 900792"/>
                <a:gd name="connsiteY1" fmla="*/ 0 h 865751"/>
                <a:gd name="connsiteX2" fmla="*/ 291576 w 900792"/>
                <a:gd name="connsiteY2" fmla="*/ 145788 h 865751"/>
                <a:gd name="connsiteX3" fmla="*/ 291576 w 900792"/>
                <a:gd name="connsiteY3" fmla="*/ 600480 h 865751"/>
                <a:gd name="connsiteX4" fmla="*/ 900792 w 900792"/>
                <a:gd name="connsiteY4" fmla="*/ 631397 h 865751"/>
                <a:gd name="connsiteX5" fmla="*/ 900792 w 900792"/>
                <a:gd name="connsiteY5" fmla="*/ 826629 h 865751"/>
                <a:gd name="connsiteX6" fmla="*/ 146011 w 900792"/>
                <a:gd name="connsiteY6" fmla="*/ 864934 h 865751"/>
                <a:gd name="connsiteX7" fmla="*/ 145788 w 900792"/>
                <a:gd name="connsiteY7" fmla="*/ 864979 h 865751"/>
                <a:gd name="connsiteX8" fmla="*/ 145654 w 900792"/>
                <a:gd name="connsiteY8" fmla="*/ 864952 h 865751"/>
                <a:gd name="connsiteX9" fmla="*/ 129905 w 900792"/>
                <a:gd name="connsiteY9" fmla="*/ 865751 h 865751"/>
                <a:gd name="connsiteX10" fmla="*/ 116854 w 900792"/>
                <a:gd name="connsiteY10" fmla="*/ 859137 h 865751"/>
                <a:gd name="connsiteX11" fmla="*/ 89041 w 900792"/>
                <a:gd name="connsiteY11" fmla="*/ 853522 h 865751"/>
                <a:gd name="connsiteX12" fmla="*/ 0 w 900792"/>
                <a:gd name="connsiteY12" fmla="*/ 719191 h 865751"/>
                <a:gd name="connsiteX13" fmla="*/ 0 w 900792"/>
                <a:gd name="connsiteY13" fmla="*/ 145788 h 865751"/>
                <a:gd name="connsiteX14" fmla="*/ 11457 w 900792"/>
                <a:gd name="connsiteY14" fmla="*/ 89041 h 86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00792" h="865751">
                  <a:moveTo>
                    <a:pt x="11457" y="89041"/>
                  </a:moveTo>
                  <a:cubicBezTo>
                    <a:pt x="33589" y="36716"/>
                    <a:pt x="85401" y="0"/>
                    <a:pt x="145788" y="0"/>
                  </a:cubicBezTo>
                  <a:cubicBezTo>
                    <a:pt x="226304" y="0"/>
                    <a:pt x="291576" y="65272"/>
                    <a:pt x="291576" y="145788"/>
                  </a:cubicBezTo>
                  <a:lnTo>
                    <a:pt x="291576" y="600480"/>
                  </a:lnTo>
                  <a:lnTo>
                    <a:pt x="900792" y="631397"/>
                  </a:lnTo>
                  <a:lnTo>
                    <a:pt x="900792" y="826629"/>
                  </a:lnTo>
                  <a:lnTo>
                    <a:pt x="146011" y="864934"/>
                  </a:lnTo>
                  <a:lnTo>
                    <a:pt x="145788" y="864979"/>
                  </a:lnTo>
                  <a:lnTo>
                    <a:pt x="145654" y="864952"/>
                  </a:lnTo>
                  <a:lnTo>
                    <a:pt x="129905" y="865751"/>
                  </a:lnTo>
                  <a:lnTo>
                    <a:pt x="116854" y="859137"/>
                  </a:lnTo>
                  <a:lnTo>
                    <a:pt x="89041" y="853522"/>
                  </a:lnTo>
                  <a:cubicBezTo>
                    <a:pt x="36715" y="831390"/>
                    <a:pt x="0" y="779578"/>
                    <a:pt x="0" y="719191"/>
                  </a:cubicBezTo>
                  <a:lnTo>
                    <a:pt x="0" y="145788"/>
                  </a:lnTo>
                  <a:cubicBezTo>
                    <a:pt x="0" y="125659"/>
                    <a:pt x="4080" y="106483"/>
                    <a:pt x="11457" y="8904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F4EAA499-2C44-EE9C-3D6A-4A878BDB4904}"/>
                </a:ext>
              </a:extLst>
            </p:cNvPr>
            <p:cNvGrpSpPr/>
            <p:nvPr/>
          </p:nvGrpSpPr>
          <p:grpSpPr>
            <a:xfrm>
              <a:off x="2368094" y="1164203"/>
              <a:ext cx="3245741" cy="1989588"/>
              <a:chOff x="850996" y="1683405"/>
              <a:chExt cx="6068504" cy="3719884"/>
            </a:xfrm>
          </p:grpSpPr>
          <p:sp>
            <p:nvSpPr>
              <p:cNvPr id="239" name="AutoShape 368">
                <a:extLst>
                  <a:ext uri="{FF2B5EF4-FFF2-40B4-BE49-F238E27FC236}">
                    <a16:creationId xmlns:a16="http://schemas.microsoft.com/office/drawing/2014/main" id="{15DE1720-A082-FF3C-2B0A-C00C1EAC6E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787806" flipH="1">
                <a:off x="2651300" y="1860464"/>
                <a:ext cx="505895" cy="15177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40" name="AutoShape 303">
                <a:extLst>
                  <a:ext uri="{FF2B5EF4-FFF2-40B4-BE49-F238E27FC236}">
                    <a16:creationId xmlns:a16="http://schemas.microsoft.com/office/drawing/2014/main" id="{FB08BBB2-714F-7BFB-C3A5-8ED34F58C3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68051" flipH="1">
                <a:off x="2448422" y="2270962"/>
                <a:ext cx="162740" cy="7627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3DE0E2FD-0A8D-3992-C544-388EE39AF5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4621196" y="2695479"/>
                <a:ext cx="1697320" cy="610037"/>
              </a:xfrm>
              <a:custGeom>
                <a:avLst/>
                <a:gdLst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377198 w 1720309"/>
                  <a:gd name="connsiteY14" fmla="*/ 557084 h 609992"/>
                  <a:gd name="connsiteX15" fmla="*/ 1121628 w 1720309"/>
                  <a:gd name="connsiteY15" fmla="*/ 301514 h 609992"/>
                  <a:gd name="connsiteX16" fmla="*/ 1119452 w 1720309"/>
                  <a:gd name="connsiteY16" fmla="*/ 300613 h 609992"/>
                  <a:gd name="connsiteX17" fmla="*/ 1119363 w 1720309"/>
                  <a:gd name="connsiteY17" fmla="*/ 299937 h 609992"/>
                  <a:gd name="connsiteX18" fmla="*/ 1103752 w 1720309"/>
                  <a:gd name="connsiteY18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53287 w 1720309"/>
                  <a:gd name="connsiteY8" fmla="*/ 587003 h 609992"/>
                  <a:gd name="connsiteX9" fmla="*/ 1176276 w 1720309"/>
                  <a:gd name="connsiteY9" fmla="*/ 609992 h 609992"/>
                  <a:gd name="connsiteX10" fmla="*/ 1697320 w 1720309"/>
                  <a:gd name="connsiteY10" fmla="*/ 609992 h 609992"/>
                  <a:gd name="connsiteX11" fmla="*/ 1720309 w 1720309"/>
                  <a:gd name="connsiteY11" fmla="*/ 587003 h 609992"/>
                  <a:gd name="connsiteX12" fmla="*/ 1697320 w 1720309"/>
                  <a:gd name="connsiteY12" fmla="*/ 564014 h 609992"/>
                  <a:gd name="connsiteX13" fmla="*/ 1380068 w 1720309"/>
                  <a:gd name="connsiteY13" fmla="*/ 564014 h 609992"/>
                  <a:gd name="connsiteX14" fmla="*/ 1121628 w 1720309"/>
                  <a:gd name="connsiteY14" fmla="*/ 301514 h 609992"/>
                  <a:gd name="connsiteX15" fmla="*/ 1119452 w 1720309"/>
                  <a:gd name="connsiteY15" fmla="*/ 300613 h 609992"/>
                  <a:gd name="connsiteX16" fmla="*/ 1119363 w 1720309"/>
                  <a:gd name="connsiteY16" fmla="*/ 299937 h 609992"/>
                  <a:gd name="connsiteX17" fmla="*/ 1103752 w 1720309"/>
                  <a:gd name="connsiteY17" fmla="*/ 287958 h 609992"/>
                  <a:gd name="connsiteX0" fmla="*/ 1103752 w 1720309"/>
                  <a:gd name="connsiteY0" fmla="*/ 287958 h 609992"/>
                  <a:gd name="connsiteX1" fmla="*/ 32371 w 1720309"/>
                  <a:gd name="connsiteY1" fmla="*/ 882 h 609992"/>
                  <a:gd name="connsiteX2" fmla="*/ 882 w 1720309"/>
                  <a:gd name="connsiteY2" fmla="*/ 19062 h 609992"/>
                  <a:gd name="connsiteX3" fmla="*/ 19062 w 1720309"/>
                  <a:gd name="connsiteY3" fmla="*/ 50550 h 609992"/>
                  <a:gd name="connsiteX4" fmla="*/ 1090444 w 1720309"/>
                  <a:gd name="connsiteY4" fmla="*/ 337626 h 609992"/>
                  <a:gd name="connsiteX5" fmla="*/ 1092776 w 1720309"/>
                  <a:gd name="connsiteY5" fmla="*/ 337319 h 609992"/>
                  <a:gd name="connsiteX6" fmla="*/ 1319470 w 1720309"/>
                  <a:gd name="connsiteY6" fmla="*/ 564014 h 609992"/>
                  <a:gd name="connsiteX7" fmla="*/ 1176276 w 1720309"/>
                  <a:gd name="connsiteY7" fmla="*/ 564014 h 609992"/>
                  <a:gd name="connsiteX8" fmla="*/ 1176276 w 1720309"/>
                  <a:gd name="connsiteY8" fmla="*/ 609992 h 609992"/>
                  <a:gd name="connsiteX9" fmla="*/ 1697320 w 1720309"/>
                  <a:gd name="connsiteY9" fmla="*/ 609992 h 609992"/>
                  <a:gd name="connsiteX10" fmla="*/ 1720309 w 1720309"/>
                  <a:gd name="connsiteY10" fmla="*/ 587003 h 609992"/>
                  <a:gd name="connsiteX11" fmla="*/ 1697320 w 1720309"/>
                  <a:gd name="connsiteY11" fmla="*/ 564014 h 609992"/>
                  <a:gd name="connsiteX12" fmla="*/ 1380068 w 1720309"/>
                  <a:gd name="connsiteY12" fmla="*/ 564014 h 609992"/>
                  <a:gd name="connsiteX13" fmla="*/ 1121628 w 1720309"/>
                  <a:gd name="connsiteY13" fmla="*/ 301514 h 609992"/>
                  <a:gd name="connsiteX14" fmla="*/ 1119452 w 1720309"/>
                  <a:gd name="connsiteY14" fmla="*/ 300613 h 609992"/>
                  <a:gd name="connsiteX15" fmla="*/ 1119363 w 1720309"/>
                  <a:gd name="connsiteY15" fmla="*/ 299937 h 609992"/>
                  <a:gd name="connsiteX16" fmla="*/ 1103752 w 1720309"/>
                  <a:gd name="connsiteY16" fmla="*/ 287958 h 609992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76276 w 1720309"/>
                  <a:gd name="connsiteY7" fmla="*/ 564014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20309"/>
                  <a:gd name="connsiteY0" fmla="*/ 287958 h 610037"/>
                  <a:gd name="connsiteX1" fmla="*/ 32371 w 1720309"/>
                  <a:gd name="connsiteY1" fmla="*/ 882 h 610037"/>
                  <a:gd name="connsiteX2" fmla="*/ 882 w 1720309"/>
                  <a:gd name="connsiteY2" fmla="*/ 19062 h 610037"/>
                  <a:gd name="connsiteX3" fmla="*/ 19062 w 1720309"/>
                  <a:gd name="connsiteY3" fmla="*/ 50550 h 610037"/>
                  <a:gd name="connsiteX4" fmla="*/ 1090444 w 1720309"/>
                  <a:gd name="connsiteY4" fmla="*/ 337626 h 610037"/>
                  <a:gd name="connsiteX5" fmla="*/ 1092776 w 1720309"/>
                  <a:gd name="connsiteY5" fmla="*/ 337319 h 610037"/>
                  <a:gd name="connsiteX6" fmla="*/ 1319470 w 1720309"/>
                  <a:gd name="connsiteY6" fmla="*/ 564014 h 610037"/>
                  <a:gd name="connsiteX7" fmla="*/ 1165843 w 1720309"/>
                  <a:gd name="connsiteY7" fmla="*/ 566150 h 610037"/>
                  <a:gd name="connsiteX8" fmla="*/ 1213243 w 1720309"/>
                  <a:gd name="connsiteY8" fmla="*/ 610037 h 610037"/>
                  <a:gd name="connsiteX9" fmla="*/ 1697320 w 1720309"/>
                  <a:gd name="connsiteY9" fmla="*/ 609992 h 610037"/>
                  <a:gd name="connsiteX10" fmla="*/ 1720309 w 1720309"/>
                  <a:gd name="connsiteY10" fmla="*/ 587003 h 610037"/>
                  <a:gd name="connsiteX11" fmla="*/ 1697320 w 1720309"/>
                  <a:gd name="connsiteY11" fmla="*/ 564014 h 610037"/>
                  <a:gd name="connsiteX12" fmla="*/ 1380068 w 1720309"/>
                  <a:gd name="connsiteY12" fmla="*/ 564014 h 610037"/>
                  <a:gd name="connsiteX13" fmla="*/ 1121628 w 1720309"/>
                  <a:gd name="connsiteY13" fmla="*/ 301514 h 610037"/>
                  <a:gd name="connsiteX14" fmla="*/ 1119452 w 1720309"/>
                  <a:gd name="connsiteY14" fmla="*/ 300613 h 610037"/>
                  <a:gd name="connsiteX15" fmla="*/ 1119363 w 1720309"/>
                  <a:gd name="connsiteY15" fmla="*/ 299937 h 610037"/>
                  <a:gd name="connsiteX16" fmla="*/ 1103752 w 1720309"/>
                  <a:gd name="connsiteY16" fmla="*/ 287958 h 610037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748119"/>
                  <a:gd name="connsiteY0" fmla="*/ 287958 h 610037"/>
                  <a:gd name="connsiteX1" fmla="*/ 32371 w 1748119"/>
                  <a:gd name="connsiteY1" fmla="*/ 882 h 610037"/>
                  <a:gd name="connsiteX2" fmla="*/ 882 w 1748119"/>
                  <a:gd name="connsiteY2" fmla="*/ 19062 h 610037"/>
                  <a:gd name="connsiteX3" fmla="*/ 19062 w 1748119"/>
                  <a:gd name="connsiteY3" fmla="*/ 50550 h 610037"/>
                  <a:gd name="connsiteX4" fmla="*/ 1090444 w 1748119"/>
                  <a:gd name="connsiteY4" fmla="*/ 337626 h 610037"/>
                  <a:gd name="connsiteX5" fmla="*/ 1092776 w 1748119"/>
                  <a:gd name="connsiteY5" fmla="*/ 337319 h 610037"/>
                  <a:gd name="connsiteX6" fmla="*/ 1319470 w 1748119"/>
                  <a:gd name="connsiteY6" fmla="*/ 564014 h 610037"/>
                  <a:gd name="connsiteX7" fmla="*/ 1165843 w 1748119"/>
                  <a:gd name="connsiteY7" fmla="*/ 566150 h 610037"/>
                  <a:gd name="connsiteX8" fmla="*/ 1213243 w 1748119"/>
                  <a:gd name="connsiteY8" fmla="*/ 610037 h 610037"/>
                  <a:gd name="connsiteX9" fmla="*/ 1697320 w 1748119"/>
                  <a:gd name="connsiteY9" fmla="*/ 609992 h 610037"/>
                  <a:gd name="connsiteX10" fmla="*/ 1697320 w 1748119"/>
                  <a:gd name="connsiteY10" fmla="*/ 564014 h 610037"/>
                  <a:gd name="connsiteX11" fmla="*/ 1380068 w 1748119"/>
                  <a:gd name="connsiteY11" fmla="*/ 564014 h 610037"/>
                  <a:gd name="connsiteX12" fmla="*/ 1121628 w 1748119"/>
                  <a:gd name="connsiteY12" fmla="*/ 301514 h 610037"/>
                  <a:gd name="connsiteX13" fmla="*/ 1119452 w 1748119"/>
                  <a:gd name="connsiteY13" fmla="*/ 300613 h 610037"/>
                  <a:gd name="connsiteX14" fmla="*/ 1119363 w 1748119"/>
                  <a:gd name="connsiteY14" fmla="*/ 299937 h 610037"/>
                  <a:gd name="connsiteX15" fmla="*/ 1103752 w 1748119"/>
                  <a:gd name="connsiteY15" fmla="*/ 287958 h 610037"/>
                  <a:gd name="connsiteX0" fmla="*/ 1103752 w 1747934"/>
                  <a:gd name="connsiteY0" fmla="*/ 287958 h 615631"/>
                  <a:gd name="connsiteX1" fmla="*/ 32371 w 1747934"/>
                  <a:gd name="connsiteY1" fmla="*/ 882 h 615631"/>
                  <a:gd name="connsiteX2" fmla="*/ 882 w 1747934"/>
                  <a:gd name="connsiteY2" fmla="*/ 19062 h 615631"/>
                  <a:gd name="connsiteX3" fmla="*/ 19062 w 1747934"/>
                  <a:gd name="connsiteY3" fmla="*/ 50550 h 615631"/>
                  <a:gd name="connsiteX4" fmla="*/ 1090444 w 1747934"/>
                  <a:gd name="connsiteY4" fmla="*/ 337626 h 615631"/>
                  <a:gd name="connsiteX5" fmla="*/ 1092776 w 1747934"/>
                  <a:gd name="connsiteY5" fmla="*/ 337319 h 615631"/>
                  <a:gd name="connsiteX6" fmla="*/ 1319470 w 1747934"/>
                  <a:gd name="connsiteY6" fmla="*/ 564014 h 615631"/>
                  <a:gd name="connsiteX7" fmla="*/ 1165843 w 1747934"/>
                  <a:gd name="connsiteY7" fmla="*/ 566150 h 615631"/>
                  <a:gd name="connsiteX8" fmla="*/ 1213243 w 1747934"/>
                  <a:gd name="connsiteY8" fmla="*/ 610037 h 615631"/>
                  <a:gd name="connsiteX9" fmla="*/ 1697320 w 1747934"/>
                  <a:gd name="connsiteY9" fmla="*/ 609992 h 615631"/>
                  <a:gd name="connsiteX10" fmla="*/ 1697320 w 1747934"/>
                  <a:gd name="connsiteY10" fmla="*/ 564014 h 615631"/>
                  <a:gd name="connsiteX11" fmla="*/ 1380068 w 1747934"/>
                  <a:gd name="connsiteY11" fmla="*/ 564014 h 615631"/>
                  <a:gd name="connsiteX12" fmla="*/ 1121628 w 1747934"/>
                  <a:gd name="connsiteY12" fmla="*/ 301514 h 615631"/>
                  <a:gd name="connsiteX13" fmla="*/ 1119452 w 1747934"/>
                  <a:gd name="connsiteY13" fmla="*/ 300613 h 615631"/>
                  <a:gd name="connsiteX14" fmla="*/ 1119363 w 1747934"/>
                  <a:gd name="connsiteY14" fmla="*/ 299937 h 615631"/>
                  <a:gd name="connsiteX15" fmla="*/ 1103752 w 1747934"/>
                  <a:gd name="connsiteY15" fmla="*/ 287958 h 615631"/>
                  <a:gd name="connsiteX0" fmla="*/ 1103752 w 1747934"/>
                  <a:gd name="connsiteY0" fmla="*/ 287958 h 610037"/>
                  <a:gd name="connsiteX1" fmla="*/ 32371 w 1747934"/>
                  <a:gd name="connsiteY1" fmla="*/ 882 h 610037"/>
                  <a:gd name="connsiteX2" fmla="*/ 882 w 1747934"/>
                  <a:gd name="connsiteY2" fmla="*/ 19062 h 610037"/>
                  <a:gd name="connsiteX3" fmla="*/ 19062 w 1747934"/>
                  <a:gd name="connsiteY3" fmla="*/ 50550 h 610037"/>
                  <a:gd name="connsiteX4" fmla="*/ 1090444 w 1747934"/>
                  <a:gd name="connsiteY4" fmla="*/ 337626 h 610037"/>
                  <a:gd name="connsiteX5" fmla="*/ 1092776 w 1747934"/>
                  <a:gd name="connsiteY5" fmla="*/ 337319 h 610037"/>
                  <a:gd name="connsiteX6" fmla="*/ 1319470 w 1747934"/>
                  <a:gd name="connsiteY6" fmla="*/ 564014 h 610037"/>
                  <a:gd name="connsiteX7" fmla="*/ 1165843 w 1747934"/>
                  <a:gd name="connsiteY7" fmla="*/ 566150 h 610037"/>
                  <a:gd name="connsiteX8" fmla="*/ 1213243 w 1747934"/>
                  <a:gd name="connsiteY8" fmla="*/ 610037 h 610037"/>
                  <a:gd name="connsiteX9" fmla="*/ 1697320 w 1747934"/>
                  <a:gd name="connsiteY9" fmla="*/ 609992 h 610037"/>
                  <a:gd name="connsiteX10" fmla="*/ 1697320 w 1747934"/>
                  <a:gd name="connsiteY10" fmla="*/ 564014 h 610037"/>
                  <a:gd name="connsiteX11" fmla="*/ 1380068 w 1747934"/>
                  <a:gd name="connsiteY11" fmla="*/ 564014 h 610037"/>
                  <a:gd name="connsiteX12" fmla="*/ 1121628 w 1747934"/>
                  <a:gd name="connsiteY12" fmla="*/ 301514 h 610037"/>
                  <a:gd name="connsiteX13" fmla="*/ 1119452 w 1747934"/>
                  <a:gd name="connsiteY13" fmla="*/ 300613 h 610037"/>
                  <a:gd name="connsiteX14" fmla="*/ 1119363 w 1747934"/>
                  <a:gd name="connsiteY14" fmla="*/ 299937 h 610037"/>
                  <a:gd name="connsiteX15" fmla="*/ 1103752 w 1747934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19363 w 1697320"/>
                  <a:gd name="connsiteY14" fmla="*/ 299937 h 610037"/>
                  <a:gd name="connsiteX15" fmla="*/ 1103752 w 1697320"/>
                  <a:gd name="connsiteY15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19452 w 1697320"/>
                  <a:gd name="connsiteY13" fmla="*/ 300613 h 610037"/>
                  <a:gd name="connsiteX14" fmla="*/ 1103752 w 1697320"/>
                  <a:gd name="connsiteY14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21628 w 1697320"/>
                  <a:gd name="connsiteY12" fmla="*/ 301514 h 610037"/>
                  <a:gd name="connsiteX13" fmla="*/ 1103752 w 1697320"/>
                  <a:gd name="connsiteY13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092776 w 1697320"/>
                  <a:gd name="connsiteY5" fmla="*/ 337319 h 610037"/>
                  <a:gd name="connsiteX6" fmla="*/ 1319470 w 1697320"/>
                  <a:gd name="connsiteY6" fmla="*/ 564014 h 610037"/>
                  <a:gd name="connsiteX7" fmla="*/ 1165843 w 1697320"/>
                  <a:gd name="connsiteY7" fmla="*/ 566150 h 610037"/>
                  <a:gd name="connsiteX8" fmla="*/ 1213243 w 1697320"/>
                  <a:gd name="connsiteY8" fmla="*/ 610037 h 610037"/>
                  <a:gd name="connsiteX9" fmla="*/ 1697320 w 1697320"/>
                  <a:gd name="connsiteY9" fmla="*/ 609992 h 610037"/>
                  <a:gd name="connsiteX10" fmla="*/ 1697320 w 1697320"/>
                  <a:gd name="connsiteY10" fmla="*/ 564014 h 610037"/>
                  <a:gd name="connsiteX11" fmla="*/ 1380068 w 1697320"/>
                  <a:gd name="connsiteY11" fmla="*/ 564014 h 610037"/>
                  <a:gd name="connsiteX12" fmla="*/ 1103752 w 1697320"/>
                  <a:gd name="connsiteY12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19470 w 1697320"/>
                  <a:gd name="connsiteY5" fmla="*/ 564014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90444 w 1697320"/>
                  <a:gd name="connsiteY4" fmla="*/ 33762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72660 w 1697320"/>
                  <a:gd name="connsiteY4" fmla="*/ 330396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  <a:gd name="connsiteX0" fmla="*/ 1103752 w 1697320"/>
                  <a:gd name="connsiteY0" fmla="*/ 287958 h 610037"/>
                  <a:gd name="connsiteX1" fmla="*/ 32371 w 1697320"/>
                  <a:gd name="connsiteY1" fmla="*/ 882 h 610037"/>
                  <a:gd name="connsiteX2" fmla="*/ 882 w 1697320"/>
                  <a:gd name="connsiteY2" fmla="*/ 19062 h 610037"/>
                  <a:gd name="connsiteX3" fmla="*/ 19062 w 1697320"/>
                  <a:gd name="connsiteY3" fmla="*/ 50550 h 610037"/>
                  <a:gd name="connsiteX4" fmla="*/ 1061160 w 1697320"/>
                  <a:gd name="connsiteY4" fmla="*/ 327314 h 610037"/>
                  <a:gd name="connsiteX5" fmla="*/ 1304437 w 1697320"/>
                  <a:gd name="connsiteY5" fmla="*/ 564916 h 610037"/>
                  <a:gd name="connsiteX6" fmla="*/ 1165843 w 1697320"/>
                  <a:gd name="connsiteY6" fmla="*/ 566150 h 610037"/>
                  <a:gd name="connsiteX7" fmla="*/ 1213243 w 1697320"/>
                  <a:gd name="connsiteY7" fmla="*/ 610037 h 610037"/>
                  <a:gd name="connsiteX8" fmla="*/ 1697320 w 1697320"/>
                  <a:gd name="connsiteY8" fmla="*/ 609992 h 610037"/>
                  <a:gd name="connsiteX9" fmla="*/ 1697320 w 1697320"/>
                  <a:gd name="connsiteY9" fmla="*/ 564014 h 610037"/>
                  <a:gd name="connsiteX10" fmla="*/ 1380068 w 1697320"/>
                  <a:gd name="connsiteY10" fmla="*/ 564014 h 610037"/>
                  <a:gd name="connsiteX11" fmla="*/ 1103752 w 1697320"/>
                  <a:gd name="connsiteY11" fmla="*/ 287958 h 610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7320" h="610037">
                    <a:moveTo>
                      <a:pt x="1103752" y="287958"/>
                    </a:moveTo>
                    <a:lnTo>
                      <a:pt x="32371" y="882"/>
                    </a:lnTo>
                    <a:cubicBezTo>
                      <a:pt x="18655" y="-2793"/>
                      <a:pt x="4557" y="5346"/>
                      <a:pt x="882" y="19062"/>
                    </a:cubicBezTo>
                    <a:cubicBezTo>
                      <a:pt x="-2793" y="32777"/>
                      <a:pt x="5347" y="46875"/>
                      <a:pt x="19062" y="50550"/>
                    </a:cubicBezTo>
                    <a:lnTo>
                      <a:pt x="1061160" y="327314"/>
                    </a:lnTo>
                    <a:lnTo>
                      <a:pt x="1304437" y="564916"/>
                    </a:lnTo>
                    <a:lnTo>
                      <a:pt x="1165843" y="566150"/>
                    </a:lnTo>
                    <a:lnTo>
                      <a:pt x="1213243" y="610037"/>
                    </a:lnTo>
                    <a:lnTo>
                      <a:pt x="1697320" y="609992"/>
                    </a:lnTo>
                    <a:lnTo>
                      <a:pt x="1697320" y="564014"/>
                    </a:lnTo>
                    <a:lnTo>
                      <a:pt x="1380068" y="564014"/>
                    </a:lnTo>
                    <a:lnTo>
                      <a:pt x="1103752" y="28795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23ECF93A-9078-772F-05E1-65EA080DAFA8}"/>
                  </a:ext>
                </a:extLst>
              </p:cNvPr>
              <p:cNvGrpSpPr/>
              <p:nvPr/>
            </p:nvGrpSpPr>
            <p:grpSpPr>
              <a:xfrm>
                <a:off x="962346" y="3149385"/>
                <a:ext cx="2132755" cy="2121069"/>
                <a:chOff x="962346" y="3149385"/>
                <a:chExt cx="2132755" cy="2121069"/>
              </a:xfrm>
            </p:grpSpPr>
            <p:grpSp>
              <p:nvGrpSpPr>
                <p:cNvPr id="303" name="Group 264">
                  <a:extLst>
                    <a:ext uri="{FF2B5EF4-FFF2-40B4-BE49-F238E27FC236}">
                      <a16:creationId xmlns:a16="http://schemas.microsoft.com/office/drawing/2014/main" id="{EEB8D906-5C7E-E5AC-995C-7A8D8C29389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96234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323" name="Group 265">
                    <a:extLst>
                      <a:ext uri="{FF2B5EF4-FFF2-40B4-BE49-F238E27FC236}">
                        <a16:creationId xmlns:a16="http://schemas.microsoft.com/office/drawing/2014/main" id="{03838D9C-45A2-D29E-88B5-C6684132788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39" name="Line 266">
                      <a:extLst>
                        <a:ext uri="{FF2B5EF4-FFF2-40B4-BE49-F238E27FC236}">
                          <a16:creationId xmlns:a16="http://schemas.microsoft.com/office/drawing/2014/main" id="{21E49568-43AF-2906-549F-0FD75775991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40" name="Line 267">
                      <a:extLst>
                        <a:ext uri="{FF2B5EF4-FFF2-40B4-BE49-F238E27FC236}">
                          <a16:creationId xmlns:a16="http://schemas.microsoft.com/office/drawing/2014/main" id="{69C38A90-C830-D2D6-017E-74223A7AA96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24" name="Group 268">
                    <a:extLst>
                      <a:ext uri="{FF2B5EF4-FFF2-40B4-BE49-F238E27FC236}">
                        <a16:creationId xmlns:a16="http://schemas.microsoft.com/office/drawing/2014/main" id="{BCD72EF2-30C9-39F4-5131-1F4614FC490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37" name="Line 269">
                      <a:extLst>
                        <a:ext uri="{FF2B5EF4-FFF2-40B4-BE49-F238E27FC236}">
                          <a16:creationId xmlns:a16="http://schemas.microsoft.com/office/drawing/2014/main" id="{FF4449AF-5714-728C-9897-7FC71A1A26F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38" name="Line 270">
                      <a:extLst>
                        <a:ext uri="{FF2B5EF4-FFF2-40B4-BE49-F238E27FC236}">
                          <a16:creationId xmlns:a16="http://schemas.microsoft.com/office/drawing/2014/main" id="{9531F53B-E0C1-527C-9019-D8ECBA656B2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25" name="Group 271">
                    <a:extLst>
                      <a:ext uri="{FF2B5EF4-FFF2-40B4-BE49-F238E27FC236}">
                        <a16:creationId xmlns:a16="http://schemas.microsoft.com/office/drawing/2014/main" id="{828E673C-E557-6551-411A-C385B02B523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35" name="Line 272">
                      <a:extLst>
                        <a:ext uri="{FF2B5EF4-FFF2-40B4-BE49-F238E27FC236}">
                          <a16:creationId xmlns:a16="http://schemas.microsoft.com/office/drawing/2014/main" id="{5AF95EFD-9238-1F5F-1C80-D15DB12311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36" name="Line 273">
                      <a:extLst>
                        <a:ext uri="{FF2B5EF4-FFF2-40B4-BE49-F238E27FC236}">
                          <a16:creationId xmlns:a16="http://schemas.microsoft.com/office/drawing/2014/main" id="{DB40CA47-233C-CB1C-51F1-1A8583672C3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26" name="Group 274">
                    <a:extLst>
                      <a:ext uri="{FF2B5EF4-FFF2-40B4-BE49-F238E27FC236}">
                        <a16:creationId xmlns:a16="http://schemas.microsoft.com/office/drawing/2014/main" id="{FFE9F385-A0DD-5E61-03C8-11A645DC43E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33" name="Line 275">
                      <a:extLst>
                        <a:ext uri="{FF2B5EF4-FFF2-40B4-BE49-F238E27FC236}">
                          <a16:creationId xmlns:a16="http://schemas.microsoft.com/office/drawing/2014/main" id="{019466C5-F65D-AFFD-14A1-F70F3DFB8A9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34" name="Line 276">
                      <a:extLst>
                        <a:ext uri="{FF2B5EF4-FFF2-40B4-BE49-F238E27FC236}">
                          <a16:creationId xmlns:a16="http://schemas.microsoft.com/office/drawing/2014/main" id="{CA8048F5-A031-16B8-E0AC-3CF3DBE692E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27" name="Group 277">
                    <a:extLst>
                      <a:ext uri="{FF2B5EF4-FFF2-40B4-BE49-F238E27FC236}">
                        <a16:creationId xmlns:a16="http://schemas.microsoft.com/office/drawing/2014/main" id="{49F98A96-C108-7A1A-6748-DD26AC56568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31" name="Line 278">
                      <a:extLst>
                        <a:ext uri="{FF2B5EF4-FFF2-40B4-BE49-F238E27FC236}">
                          <a16:creationId xmlns:a16="http://schemas.microsoft.com/office/drawing/2014/main" id="{9AFFBC2F-7686-ADBE-0972-BD3F4794108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32" name="Line 279">
                      <a:extLst>
                        <a:ext uri="{FF2B5EF4-FFF2-40B4-BE49-F238E27FC236}">
                          <a16:creationId xmlns:a16="http://schemas.microsoft.com/office/drawing/2014/main" id="{D70AD96B-F5A1-0E41-DB8D-DF50B75542D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28" name="Group 280">
                    <a:extLst>
                      <a:ext uri="{FF2B5EF4-FFF2-40B4-BE49-F238E27FC236}">
                        <a16:creationId xmlns:a16="http://schemas.microsoft.com/office/drawing/2014/main" id="{F6065954-1944-193E-E277-25C619054C7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29" name="Line 281">
                      <a:extLst>
                        <a:ext uri="{FF2B5EF4-FFF2-40B4-BE49-F238E27FC236}">
                          <a16:creationId xmlns:a16="http://schemas.microsoft.com/office/drawing/2014/main" id="{D9E87108-8EB7-E631-9DF7-1CD0076B202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30" name="Line 282">
                      <a:extLst>
                        <a:ext uri="{FF2B5EF4-FFF2-40B4-BE49-F238E27FC236}">
                          <a16:creationId xmlns:a16="http://schemas.microsoft.com/office/drawing/2014/main" id="{8E6B2596-63D6-2B47-EC7B-761EA0521A3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304" name="Group 305">
                  <a:extLst>
                    <a:ext uri="{FF2B5EF4-FFF2-40B4-BE49-F238E27FC236}">
                      <a16:creationId xmlns:a16="http://schemas.microsoft.com/office/drawing/2014/main" id="{EE315CA0-45FB-6EF2-C5C2-75E781DDABE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975193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305" name="Group 306">
                    <a:extLst>
                      <a:ext uri="{FF2B5EF4-FFF2-40B4-BE49-F238E27FC236}">
                        <a16:creationId xmlns:a16="http://schemas.microsoft.com/office/drawing/2014/main" id="{6CDE7921-1DB2-558E-7FAD-5D0CF45D9FC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21" name="Line 307">
                      <a:extLst>
                        <a:ext uri="{FF2B5EF4-FFF2-40B4-BE49-F238E27FC236}">
                          <a16:creationId xmlns:a16="http://schemas.microsoft.com/office/drawing/2014/main" id="{C14CBD61-AE9F-1249-4D37-42EAC55B6CE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22" name="Line 308">
                      <a:extLst>
                        <a:ext uri="{FF2B5EF4-FFF2-40B4-BE49-F238E27FC236}">
                          <a16:creationId xmlns:a16="http://schemas.microsoft.com/office/drawing/2014/main" id="{2BB48B96-15C2-D009-D4E0-F8A2C8F81EA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06" name="Group 309">
                    <a:extLst>
                      <a:ext uri="{FF2B5EF4-FFF2-40B4-BE49-F238E27FC236}">
                        <a16:creationId xmlns:a16="http://schemas.microsoft.com/office/drawing/2014/main" id="{0A1CBE69-1264-C700-342E-9E5675A017E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19" name="Line 310">
                      <a:extLst>
                        <a:ext uri="{FF2B5EF4-FFF2-40B4-BE49-F238E27FC236}">
                          <a16:creationId xmlns:a16="http://schemas.microsoft.com/office/drawing/2014/main" id="{AE91F62C-E9C7-D3D6-E7BB-75DA5DD6292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20" name="Line 311">
                      <a:extLst>
                        <a:ext uri="{FF2B5EF4-FFF2-40B4-BE49-F238E27FC236}">
                          <a16:creationId xmlns:a16="http://schemas.microsoft.com/office/drawing/2014/main" id="{8BCBE4F8-0764-A98D-6677-6E51C645BE8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07" name="Group 312">
                    <a:extLst>
                      <a:ext uri="{FF2B5EF4-FFF2-40B4-BE49-F238E27FC236}">
                        <a16:creationId xmlns:a16="http://schemas.microsoft.com/office/drawing/2014/main" id="{D11493DA-70C1-EC0D-AB1A-D5FE4B98072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17" name="Line 313">
                      <a:extLst>
                        <a:ext uri="{FF2B5EF4-FFF2-40B4-BE49-F238E27FC236}">
                          <a16:creationId xmlns:a16="http://schemas.microsoft.com/office/drawing/2014/main" id="{9313EE8A-43A7-D0A8-0A5C-F53FD1BF572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18" name="Line 314">
                      <a:extLst>
                        <a:ext uri="{FF2B5EF4-FFF2-40B4-BE49-F238E27FC236}">
                          <a16:creationId xmlns:a16="http://schemas.microsoft.com/office/drawing/2014/main" id="{4EEB38F4-AEDA-18C9-E500-C5CFFA52D78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08" name="Group 315">
                    <a:extLst>
                      <a:ext uri="{FF2B5EF4-FFF2-40B4-BE49-F238E27FC236}">
                        <a16:creationId xmlns:a16="http://schemas.microsoft.com/office/drawing/2014/main" id="{9FEA4B89-32EB-C736-9762-96E99DAA091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15" name="Line 316">
                      <a:extLst>
                        <a:ext uri="{FF2B5EF4-FFF2-40B4-BE49-F238E27FC236}">
                          <a16:creationId xmlns:a16="http://schemas.microsoft.com/office/drawing/2014/main" id="{D8E33E9D-49CA-457C-D61D-B9CFC1DA23E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16" name="Line 317">
                      <a:extLst>
                        <a:ext uri="{FF2B5EF4-FFF2-40B4-BE49-F238E27FC236}">
                          <a16:creationId xmlns:a16="http://schemas.microsoft.com/office/drawing/2014/main" id="{C4B0D8CA-9233-D3CC-5D78-71CA16F3790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09" name="Group 318">
                    <a:extLst>
                      <a:ext uri="{FF2B5EF4-FFF2-40B4-BE49-F238E27FC236}">
                        <a16:creationId xmlns:a16="http://schemas.microsoft.com/office/drawing/2014/main" id="{9DD1D5F7-F7DF-9753-923C-9D0645A4D06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13" name="Line 319">
                      <a:extLst>
                        <a:ext uri="{FF2B5EF4-FFF2-40B4-BE49-F238E27FC236}">
                          <a16:creationId xmlns:a16="http://schemas.microsoft.com/office/drawing/2014/main" id="{B9EBE0CA-E8EA-E178-0E5F-108A450AEDC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14" name="Line 320">
                      <a:extLst>
                        <a:ext uri="{FF2B5EF4-FFF2-40B4-BE49-F238E27FC236}">
                          <a16:creationId xmlns:a16="http://schemas.microsoft.com/office/drawing/2014/main" id="{F51CF746-DAE4-0868-1B12-475920581ED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10" name="Group 321">
                    <a:extLst>
                      <a:ext uri="{FF2B5EF4-FFF2-40B4-BE49-F238E27FC236}">
                        <a16:creationId xmlns:a16="http://schemas.microsoft.com/office/drawing/2014/main" id="{ADB179CB-36A5-26F4-CCB2-EDE5C1A8594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11" name="Line 322">
                      <a:extLst>
                        <a:ext uri="{FF2B5EF4-FFF2-40B4-BE49-F238E27FC236}">
                          <a16:creationId xmlns:a16="http://schemas.microsoft.com/office/drawing/2014/main" id="{71D88025-770D-F354-0616-69DA5FAC6F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12" name="Line 323">
                      <a:extLst>
                        <a:ext uri="{FF2B5EF4-FFF2-40B4-BE49-F238E27FC236}">
                          <a16:creationId xmlns:a16="http://schemas.microsoft.com/office/drawing/2014/main" id="{29CA89F8-2740-BAE1-F636-FF4C8EE9CA9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243" name="Oval 324">
                <a:extLst>
                  <a:ext uri="{FF2B5EF4-FFF2-40B4-BE49-F238E27FC236}">
                    <a16:creationId xmlns:a16="http://schemas.microsoft.com/office/drawing/2014/main" id="{FD748E55-05CB-9767-DD4B-17283C3A2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88895" y="3942108"/>
                <a:ext cx="462525" cy="46277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46684B6F-F836-029D-851B-FDDA7CAABD05}"/>
                  </a:ext>
                </a:extLst>
              </p:cNvPr>
              <p:cNvGrpSpPr/>
              <p:nvPr/>
            </p:nvGrpSpPr>
            <p:grpSpPr>
              <a:xfrm>
                <a:off x="4512656" y="3149385"/>
                <a:ext cx="2158451" cy="2129639"/>
                <a:chOff x="4512656" y="3149385"/>
                <a:chExt cx="2158451" cy="2129639"/>
              </a:xfrm>
            </p:grpSpPr>
            <p:grpSp>
              <p:nvGrpSpPr>
                <p:cNvPr id="265" name="Group 283">
                  <a:extLst>
                    <a:ext uri="{FF2B5EF4-FFF2-40B4-BE49-F238E27FC236}">
                      <a16:creationId xmlns:a16="http://schemas.microsoft.com/office/drawing/2014/main" id="{7EB9A126-8170-4854-A009-6551A77D696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4512656" y="3149385"/>
                  <a:ext cx="2119908" cy="2121069"/>
                  <a:chOff x="3575" y="1632"/>
                  <a:chExt cx="1105" cy="1104"/>
                </a:xfrm>
              </p:grpSpPr>
              <p:grpSp>
                <p:nvGrpSpPr>
                  <p:cNvPr id="285" name="Group 284">
                    <a:extLst>
                      <a:ext uri="{FF2B5EF4-FFF2-40B4-BE49-F238E27FC236}">
                        <a16:creationId xmlns:a16="http://schemas.microsoft.com/office/drawing/2014/main" id="{B30FBA43-4DF1-CB0C-7C2E-CFFEC88E0DA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301" name="Line 285">
                      <a:extLst>
                        <a:ext uri="{FF2B5EF4-FFF2-40B4-BE49-F238E27FC236}">
                          <a16:creationId xmlns:a16="http://schemas.microsoft.com/office/drawing/2014/main" id="{438B2FB8-6500-4A4D-F5E1-62DFADD0A74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02" name="Line 286">
                      <a:extLst>
                        <a:ext uri="{FF2B5EF4-FFF2-40B4-BE49-F238E27FC236}">
                          <a16:creationId xmlns:a16="http://schemas.microsoft.com/office/drawing/2014/main" id="{009485C2-2250-50C4-C7A4-AFFDA9DE8A8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6" name="Group 287">
                    <a:extLst>
                      <a:ext uri="{FF2B5EF4-FFF2-40B4-BE49-F238E27FC236}">
                        <a16:creationId xmlns:a16="http://schemas.microsoft.com/office/drawing/2014/main" id="{AD151F38-579B-8015-9C44-5D03447BDBC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99" name="Line 288">
                      <a:extLst>
                        <a:ext uri="{FF2B5EF4-FFF2-40B4-BE49-F238E27FC236}">
                          <a16:creationId xmlns:a16="http://schemas.microsoft.com/office/drawing/2014/main" id="{AF12C5F4-2D29-9FFB-7388-6C8FC86391C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300" name="Line 289">
                      <a:extLst>
                        <a:ext uri="{FF2B5EF4-FFF2-40B4-BE49-F238E27FC236}">
                          <a16:creationId xmlns:a16="http://schemas.microsoft.com/office/drawing/2014/main" id="{8638AA95-8BDA-0B01-7B5E-4699392227F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7" name="Group 290">
                    <a:extLst>
                      <a:ext uri="{FF2B5EF4-FFF2-40B4-BE49-F238E27FC236}">
                        <a16:creationId xmlns:a16="http://schemas.microsoft.com/office/drawing/2014/main" id="{C27D3A0E-22C9-4E65-08AE-619E616C50C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97" name="Line 291">
                      <a:extLst>
                        <a:ext uri="{FF2B5EF4-FFF2-40B4-BE49-F238E27FC236}">
                          <a16:creationId xmlns:a16="http://schemas.microsoft.com/office/drawing/2014/main" id="{8CA24EF3-A689-35D5-0FE0-ADE4948A7D9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98" name="Line 292">
                      <a:extLst>
                        <a:ext uri="{FF2B5EF4-FFF2-40B4-BE49-F238E27FC236}">
                          <a16:creationId xmlns:a16="http://schemas.microsoft.com/office/drawing/2014/main" id="{BF2242D7-160A-3791-308C-D9AD8486317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" name="Group 293">
                    <a:extLst>
                      <a:ext uri="{FF2B5EF4-FFF2-40B4-BE49-F238E27FC236}">
                        <a16:creationId xmlns:a16="http://schemas.microsoft.com/office/drawing/2014/main" id="{DC4CBA0F-6D7A-371B-330C-B99023B44A1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95" name="Line 294">
                      <a:extLst>
                        <a:ext uri="{FF2B5EF4-FFF2-40B4-BE49-F238E27FC236}">
                          <a16:creationId xmlns:a16="http://schemas.microsoft.com/office/drawing/2014/main" id="{07270D80-50E1-DF51-8335-143E2F5D317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96" name="Line 295">
                      <a:extLst>
                        <a:ext uri="{FF2B5EF4-FFF2-40B4-BE49-F238E27FC236}">
                          <a16:creationId xmlns:a16="http://schemas.microsoft.com/office/drawing/2014/main" id="{29ABE721-7E9B-F1B4-CC1B-53775053AF0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" name="Group 296">
                    <a:extLst>
                      <a:ext uri="{FF2B5EF4-FFF2-40B4-BE49-F238E27FC236}">
                        <a16:creationId xmlns:a16="http://schemas.microsoft.com/office/drawing/2014/main" id="{BF9999B0-B65F-D2DF-578D-AE89DE1BECB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93" name="Line 297">
                      <a:extLst>
                        <a:ext uri="{FF2B5EF4-FFF2-40B4-BE49-F238E27FC236}">
                          <a16:creationId xmlns:a16="http://schemas.microsoft.com/office/drawing/2014/main" id="{2EF34D5D-EA8C-E3BD-0ADD-47541BB8AC2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94" name="Line 298">
                      <a:extLst>
                        <a:ext uri="{FF2B5EF4-FFF2-40B4-BE49-F238E27FC236}">
                          <a16:creationId xmlns:a16="http://schemas.microsoft.com/office/drawing/2014/main" id="{0CF69DB7-0E1C-8A66-66BF-4514BBE584A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" name="Group 299">
                    <a:extLst>
                      <a:ext uri="{FF2B5EF4-FFF2-40B4-BE49-F238E27FC236}">
                        <a16:creationId xmlns:a16="http://schemas.microsoft.com/office/drawing/2014/main" id="{405D3334-EB01-7505-75F2-FB1B11C2D24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91" name="Line 300">
                      <a:extLst>
                        <a:ext uri="{FF2B5EF4-FFF2-40B4-BE49-F238E27FC236}">
                          <a16:creationId xmlns:a16="http://schemas.microsoft.com/office/drawing/2014/main" id="{EBEEB450-C5A6-2D34-89D1-06747C13165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92" name="Line 301">
                      <a:extLst>
                        <a:ext uri="{FF2B5EF4-FFF2-40B4-BE49-F238E27FC236}">
                          <a16:creationId xmlns:a16="http://schemas.microsoft.com/office/drawing/2014/main" id="{F1E87BEE-DED1-75AE-BAE2-1E40B365287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6" name="Group 326">
                  <a:extLst>
                    <a:ext uri="{FF2B5EF4-FFF2-40B4-BE49-F238E27FC236}">
                      <a16:creationId xmlns:a16="http://schemas.microsoft.com/office/drawing/2014/main" id="{83E569E1-ED95-6FDF-A63F-4FA9014A9DA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551199" y="3162240"/>
                  <a:ext cx="2119908" cy="2116784"/>
                  <a:chOff x="3575" y="1632"/>
                  <a:chExt cx="1105" cy="1104"/>
                </a:xfrm>
              </p:grpSpPr>
              <p:grpSp>
                <p:nvGrpSpPr>
                  <p:cNvPr id="267" name="Group 327">
                    <a:extLst>
                      <a:ext uri="{FF2B5EF4-FFF2-40B4-BE49-F238E27FC236}">
                        <a16:creationId xmlns:a16="http://schemas.microsoft.com/office/drawing/2014/main" id="{922C2286-326D-C30A-AD76-6F11625933F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83" name="Line 328">
                      <a:extLst>
                        <a:ext uri="{FF2B5EF4-FFF2-40B4-BE49-F238E27FC236}">
                          <a16:creationId xmlns:a16="http://schemas.microsoft.com/office/drawing/2014/main" id="{F6444866-C52E-2645-7A30-419A16995F7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84" name="Line 329">
                      <a:extLst>
                        <a:ext uri="{FF2B5EF4-FFF2-40B4-BE49-F238E27FC236}">
                          <a16:creationId xmlns:a16="http://schemas.microsoft.com/office/drawing/2014/main" id="{BD406BFF-D49A-A55F-9B00-B5E91DD3AD5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8" name="Group 330">
                    <a:extLst>
                      <a:ext uri="{FF2B5EF4-FFF2-40B4-BE49-F238E27FC236}">
                        <a16:creationId xmlns:a16="http://schemas.microsoft.com/office/drawing/2014/main" id="{5F3FAE4F-2602-BC04-4709-753AB27DAF7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81" name="Line 331">
                      <a:extLst>
                        <a:ext uri="{FF2B5EF4-FFF2-40B4-BE49-F238E27FC236}">
                          <a16:creationId xmlns:a16="http://schemas.microsoft.com/office/drawing/2014/main" id="{90009BB5-DB11-37A2-84B9-AB37538DF67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82" name="Line 332">
                      <a:extLst>
                        <a:ext uri="{FF2B5EF4-FFF2-40B4-BE49-F238E27FC236}">
                          <a16:creationId xmlns:a16="http://schemas.microsoft.com/office/drawing/2014/main" id="{57023672-50EA-9434-0B24-E2287F3DA8E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9" name="Group 333">
                    <a:extLst>
                      <a:ext uri="{FF2B5EF4-FFF2-40B4-BE49-F238E27FC236}">
                        <a16:creationId xmlns:a16="http://schemas.microsoft.com/office/drawing/2014/main" id="{1729E0CC-274E-78B4-7F5E-670B3BD3386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79" name="Line 334">
                      <a:extLst>
                        <a:ext uri="{FF2B5EF4-FFF2-40B4-BE49-F238E27FC236}">
                          <a16:creationId xmlns:a16="http://schemas.microsoft.com/office/drawing/2014/main" id="{0215C421-F053-5772-9FD0-3A645E6FB03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80" name="Line 335">
                      <a:extLst>
                        <a:ext uri="{FF2B5EF4-FFF2-40B4-BE49-F238E27FC236}">
                          <a16:creationId xmlns:a16="http://schemas.microsoft.com/office/drawing/2014/main" id="{4978A6FB-0CF9-B552-51B6-2DE2254D9EC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0" name="Group 336">
                    <a:extLst>
                      <a:ext uri="{FF2B5EF4-FFF2-40B4-BE49-F238E27FC236}">
                        <a16:creationId xmlns:a16="http://schemas.microsoft.com/office/drawing/2014/main" id="{D6FD7DA4-F3F3-FA13-78AA-B488EE1E62F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77" name="Line 337">
                      <a:extLst>
                        <a:ext uri="{FF2B5EF4-FFF2-40B4-BE49-F238E27FC236}">
                          <a16:creationId xmlns:a16="http://schemas.microsoft.com/office/drawing/2014/main" id="{C3149561-D24B-AF75-7CEC-BCF351DB24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78" name="Line 338">
                      <a:extLst>
                        <a:ext uri="{FF2B5EF4-FFF2-40B4-BE49-F238E27FC236}">
                          <a16:creationId xmlns:a16="http://schemas.microsoft.com/office/drawing/2014/main" id="{60249BC6-285A-B6D8-35DA-6F5AA21D261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1" name="Group 339">
                    <a:extLst>
                      <a:ext uri="{FF2B5EF4-FFF2-40B4-BE49-F238E27FC236}">
                        <a16:creationId xmlns:a16="http://schemas.microsoft.com/office/drawing/2014/main" id="{EF83D38F-FF4B-865C-1A7B-FEBE0663944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75" name="Line 340">
                      <a:extLst>
                        <a:ext uri="{FF2B5EF4-FFF2-40B4-BE49-F238E27FC236}">
                          <a16:creationId xmlns:a16="http://schemas.microsoft.com/office/drawing/2014/main" id="{E5A0A3AB-BA39-76A3-549F-359BD0FCFE9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76" name="Line 341">
                      <a:extLst>
                        <a:ext uri="{FF2B5EF4-FFF2-40B4-BE49-F238E27FC236}">
                          <a16:creationId xmlns:a16="http://schemas.microsoft.com/office/drawing/2014/main" id="{3126FFD6-30B2-1673-867E-15C7230933B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2" name="Group 342">
                    <a:extLst>
                      <a:ext uri="{FF2B5EF4-FFF2-40B4-BE49-F238E27FC236}">
                        <a16:creationId xmlns:a16="http://schemas.microsoft.com/office/drawing/2014/main" id="{22CCF043-0E7B-3C22-29A0-AC0EC04FC57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</p:grpSpPr>
                <p:sp>
                  <p:nvSpPr>
                    <p:cNvPr id="273" name="Line 343">
                      <a:extLst>
                        <a:ext uri="{FF2B5EF4-FFF2-40B4-BE49-F238E27FC236}">
                          <a16:creationId xmlns:a16="http://schemas.microsoft.com/office/drawing/2014/main" id="{1CA46DAF-2373-AA22-6B88-697B49CBADE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  <p:sp>
                  <p:nvSpPr>
                    <p:cNvPr id="274" name="Line 344">
                      <a:extLst>
                        <a:ext uri="{FF2B5EF4-FFF2-40B4-BE49-F238E27FC236}">
                          <a16:creationId xmlns:a16="http://schemas.microsoft.com/office/drawing/2014/main" id="{9A43242E-2D58-7351-6E40-23C47E0691D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  <a:cs typeface="+mn-cs"/>
                        </a:defRPr>
                      </a:lvl9pPr>
                    </a:lstStyle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245" name="AutoShape 345">
                <a:extLst>
                  <a:ext uri="{FF2B5EF4-FFF2-40B4-BE49-F238E27FC236}">
                    <a16:creationId xmlns:a16="http://schemas.microsoft.com/office/drawing/2014/main" id="{F0E6DBE3-6CE2-0370-D028-BE614EAF0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46" name="AutoShape 346">
                <a:extLst>
                  <a:ext uri="{FF2B5EF4-FFF2-40B4-BE49-F238E27FC236}">
                    <a16:creationId xmlns:a16="http://schemas.microsoft.com/office/drawing/2014/main" id="{A9009066-5897-E42F-ABDF-514E897DA4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47" name="AutoShape 347">
                <a:extLst>
                  <a:ext uri="{FF2B5EF4-FFF2-40B4-BE49-F238E27FC236}">
                    <a16:creationId xmlns:a16="http://schemas.microsoft.com/office/drawing/2014/main" id="{4DEF6530-F745-AC0B-4FBF-1ED4615C0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28084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48" name="AutoShape 348">
                <a:extLst>
                  <a:ext uri="{FF2B5EF4-FFF2-40B4-BE49-F238E27FC236}">
                    <a16:creationId xmlns:a16="http://schemas.microsoft.com/office/drawing/2014/main" id="{44D205C5-D6B7-64B4-E7F9-B07CCD0FFE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4090" y="3115105"/>
                <a:ext cx="2209843" cy="2211054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49" name="AutoShape 349">
                <a:extLst>
                  <a:ext uri="{FF2B5EF4-FFF2-40B4-BE49-F238E27FC236}">
                    <a16:creationId xmlns:a16="http://schemas.microsoft.com/office/drawing/2014/main" id="{2875267A-8147-E751-B84A-5CAADDECCE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427002" y="3037975"/>
                <a:ext cx="2364018" cy="2365314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50" name="AutoShape 350">
                <a:extLst>
                  <a:ext uri="{FF2B5EF4-FFF2-40B4-BE49-F238E27FC236}">
                    <a16:creationId xmlns:a16="http://schemas.microsoft.com/office/drawing/2014/main" id="{B2FC6CC5-EBDA-CBCC-069E-E79F956F52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850996" y="3037975"/>
                <a:ext cx="2364018" cy="2365314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E457EA9F-6898-A631-750E-AC989C621E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43056" y="2057604"/>
                <a:ext cx="2758143" cy="2234352"/>
              </a:xfrm>
              <a:custGeom>
                <a:avLst/>
                <a:gdLst>
                  <a:gd name="connsiteX0" fmla="*/ 1869819 w 2758143"/>
                  <a:gd name="connsiteY0" fmla="*/ 0 h 2234352"/>
                  <a:gd name="connsiteX1" fmla="*/ 1809220 w 2758143"/>
                  <a:gd name="connsiteY1" fmla="*/ 25101 h 2234352"/>
                  <a:gd name="connsiteX2" fmla="*/ 1688155 w 2758143"/>
                  <a:gd name="connsiteY2" fmla="*/ 146166 h 2234352"/>
                  <a:gd name="connsiteX3" fmla="*/ 1659805 w 2758143"/>
                  <a:gd name="connsiteY3" fmla="*/ 267589 h 2234352"/>
                  <a:gd name="connsiteX4" fmla="*/ 1896622 w 2758143"/>
                  <a:gd name="connsiteY4" fmla="*/ 743054 h 2234352"/>
                  <a:gd name="connsiteX5" fmla="*/ 1919623 w 2758143"/>
                  <a:gd name="connsiteY5" fmla="*/ 788372 h 2234352"/>
                  <a:gd name="connsiteX6" fmla="*/ 1066456 w 2758143"/>
                  <a:gd name="connsiteY6" fmla="*/ 1527783 h 2234352"/>
                  <a:gd name="connsiteX7" fmla="*/ 1063635 w 2758143"/>
                  <a:gd name="connsiteY7" fmla="*/ 1526615 h 2234352"/>
                  <a:gd name="connsiteX8" fmla="*/ 333878 w 2758143"/>
                  <a:gd name="connsiteY8" fmla="*/ 1526615 h 2234352"/>
                  <a:gd name="connsiteX9" fmla="*/ 106369 w 2758143"/>
                  <a:gd name="connsiteY9" fmla="*/ 677541 h 2234352"/>
                  <a:gd name="connsiteX10" fmla="*/ 84022 w 2758143"/>
                  <a:gd name="connsiteY10" fmla="*/ 664640 h 2234352"/>
                  <a:gd name="connsiteX11" fmla="*/ 13528 w 2758143"/>
                  <a:gd name="connsiteY11" fmla="*/ 683528 h 2234352"/>
                  <a:gd name="connsiteX12" fmla="*/ 626 w 2758143"/>
                  <a:gd name="connsiteY12" fmla="*/ 705875 h 2234352"/>
                  <a:gd name="connsiteX13" fmla="*/ 328800 w 2758143"/>
                  <a:gd name="connsiteY13" fmla="*/ 1930638 h 2234352"/>
                  <a:gd name="connsiteX14" fmla="*/ 351147 w 2758143"/>
                  <a:gd name="connsiteY14" fmla="*/ 1943539 h 2234352"/>
                  <a:gd name="connsiteX15" fmla="*/ 421641 w 2758143"/>
                  <a:gd name="connsiteY15" fmla="*/ 1924651 h 2234352"/>
                  <a:gd name="connsiteX16" fmla="*/ 434543 w 2758143"/>
                  <a:gd name="connsiteY16" fmla="*/ 1902304 h 2234352"/>
                  <a:gd name="connsiteX17" fmla="*/ 348270 w 2758143"/>
                  <a:gd name="connsiteY17" fmla="*/ 1580328 h 2234352"/>
                  <a:gd name="connsiteX18" fmla="*/ 1005826 w 2758143"/>
                  <a:gd name="connsiteY18" fmla="*/ 1580329 h 2234352"/>
                  <a:gd name="connsiteX19" fmla="*/ 605181 w 2758143"/>
                  <a:gd name="connsiteY19" fmla="*/ 1927554 h 2234352"/>
                  <a:gd name="connsiteX20" fmla="*/ 595982 w 2758143"/>
                  <a:gd name="connsiteY20" fmla="*/ 1945937 h 2234352"/>
                  <a:gd name="connsiteX21" fmla="*/ 602475 w 2758143"/>
                  <a:gd name="connsiteY21" fmla="*/ 1965439 h 2234352"/>
                  <a:gd name="connsiteX22" fmla="*/ 620857 w 2758143"/>
                  <a:gd name="connsiteY22" fmla="*/ 1974638 h 2234352"/>
                  <a:gd name="connsiteX23" fmla="*/ 640360 w 2758143"/>
                  <a:gd name="connsiteY23" fmla="*/ 1968145 h 2234352"/>
                  <a:gd name="connsiteX24" fmla="*/ 1944678 w 2758143"/>
                  <a:gd name="connsiteY24" fmla="*/ 837737 h 2234352"/>
                  <a:gd name="connsiteX25" fmla="*/ 1966344 w 2758143"/>
                  <a:gd name="connsiteY25" fmla="*/ 880426 h 2234352"/>
                  <a:gd name="connsiteX26" fmla="*/ 524928 w 2758143"/>
                  <a:gd name="connsiteY26" fmla="*/ 2112800 h 2234352"/>
                  <a:gd name="connsiteX27" fmla="*/ 517315 w 2758143"/>
                  <a:gd name="connsiteY27" fmla="*/ 2210169 h 2234352"/>
                  <a:gd name="connsiteX28" fmla="*/ 517314 w 2758143"/>
                  <a:gd name="connsiteY28" fmla="*/ 2210169 h 2234352"/>
                  <a:gd name="connsiteX29" fmla="*/ 614683 w 2758143"/>
                  <a:gd name="connsiteY29" fmla="*/ 2217781 h 2234352"/>
                  <a:gd name="connsiteX30" fmla="*/ 2030665 w 2758143"/>
                  <a:gd name="connsiteY30" fmla="*/ 1007153 h 2234352"/>
                  <a:gd name="connsiteX31" fmla="*/ 2135224 w 2758143"/>
                  <a:gd name="connsiteY31" fmla="*/ 1213162 h 2234352"/>
                  <a:gd name="connsiteX32" fmla="*/ 2610644 w 2758143"/>
                  <a:gd name="connsiteY32" fmla="*/ 2158735 h 2234352"/>
                  <a:gd name="connsiteX33" fmla="*/ 2714874 w 2758143"/>
                  <a:gd name="connsiteY33" fmla="*/ 2193902 h 2234352"/>
                  <a:gd name="connsiteX34" fmla="*/ 2714874 w 2758143"/>
                  <a:gd name="connsiteY34" fmla="*/ 2193904 h 2234352"/>
                  <a:gd name="connsiteX35" fmla="*/ 2750041 w 2758143"/>
                  <a:gd name="connsiteY35" fmla="*/ 2089673 h 2234352"/>
                  <a:gd name="connsiteX36" fmla="*/ 1834660 w 2758143"/>
                  <a:gd name="connsiteY36" fmla="*/ 242056 h 2234352"/>
                  <a:gd name="connsiteX37" fmla="*/ 1930418 w 2758143"/>
                  <a:gd name="connsiteY37" fmla="*/ 146299 h 2234352"/>
                  <a:gd name="connsiteX38" fmla="*/ 1930419 w 2758143"/>
                  <a:gd name="connsiteY38" fmla="*/ 25101 h 2234352"/>
                  <a:gd name="connsiteX39" fmla="*/ 1869819 w 2758143"/>
                  <a:gd name="connsiteY39" fmla="*/ 0 h 2234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758143" h="2234352">
                    <a:moveTo>
                      <a:pt x="1869819" y="0"/>
                    </a:moveTo>
                    <a:cubicBezTo>
                      <a:pt x="1847887" y="0"/>
                      <a:pt x="1825954" y="8367"/>
                      <a:pt x="1809220" y="25101"/>
                    </a:cubicBezTo>
                    <a:lnTo>
                      <a:pt x="1688155" y="146166"/>
                    </a:lnTo>
                    <a:cubicBezTo>
                      <a:pt x="1663055" y="171267"/>
                      <a:pt x="1647255" y="236639"/>
                      <a:pt x="1659805" y="267589"/>
                    </a:cubicBezTo>
                    <a:cubicBezTo>
                      <a:pt x="1738248" y="427565"/>
                      <a:pt x="1817286" y="585756"/>
                      <a:pt x="1896622" y="743054"/>
                    </a:cubicBezTo>
                    <a:lnTo>
                      <a:pt x="1919623" y="788372"/>
                    </a:lnTo>
                    <a:lnTo>
                      <a:pt x="1066456" y="1527783"/>
                    </a:lnTo>
                    <a:lnTo>
                      <a:pt x="1063635" y="1526615"/>
                    </a:lnTo>
                    <a:lnTo>
                      <a:pt x="333878" y="1526615"/>
                    </a:lnTo>
                    <a:lnTo>
                      <a:pt x="106369" y="677541"/>
                    </a:lnTo>
                    <a:cubicBezTo>
                      <a:pt x="103761" y="667808"/>
                      <a:pt x="93756" y="662032"/>
                      <a:pt x="84022" y="664640"/>
                    </a:cubicBezTo>
                    <a:lnTo>
                      <a:pt x="13528" y="683528"/>
                    </a:lnTo>
                    <a:cubicBezTo>
                      <a:pt x="3794" y="686137"/>
                      <a:pt x="-1982" y="696142"/>
                      <a:pt x="626" y="705875"/>
                    </a:cubicBezTo>
                    <a:lnTo>
                      <a:pt x="328800" y="1930638"/>
                    </a:lnTo>
                    <a:cubicBezTo>
                      <a:pt x="331408" y="1940371"/>
                      <a:pt x="341413" y="1946147"/>
                      <a:pt x="351147" y="1943539"/>
                    </a:cubicBezTo>
                    <a:lnTo>
                      <a:pt x="421641" y="1924651"/>
                    </a:lnTo>
                    <a:cubicBezTo>
                      <a:pt x="431375" y="1922042"/>
                      <a:pt x="437151" y="1912037"/>
                      <a:pt x="434543" y="1902304"/>
                    </a:cubicBezTo>
                    <a:lnTo>
                      <a:pt x="348270" y="1580328"/>
                    </a:lnTo>
                    <a:lnTo>
                      <a:pt x="1005826" y="1580329"/>
                    </a:lnTo>
                    <a:lnTo>
                      <a:pt x="605181" y="1927554"/>
                    </a:lnTo>
                    <a:cubicBezTo>
                      <a:pt x="599577" y="1932412"/>
                      <a:pt x="596472" y="1939081"/>
                      <a:pt x="595982" y="1945937"/>
                    </a:cubicBezTo>
                    <a:lnTo>
                      <a:pt x="602475" y="1965439"/>
                    </a:lnTo>
                    <a:lnTo>
                      <a:pt x="620857" y="1974638"/>
                    </a:lnTo>
                    <a:cubicBezTo>
                      <a:pt x="627713" y="1975128"/>
                      <a:pt x="634755" y="1973002"/>
                      <a:pt x="640360" y="1968145"/>
                    </a:cubicBezTo>
                    <a:lnTo>
                      <a:pt x="1944678" y="837737"/>
                    </a:lnTo>
                    <a:lnTo>
                      <a:pt x="1966344" y="880426"/>
                    </a:lnTo>
                    <a:lnTo>
                      <a:pt x="524928" y="2112800"/>
                    </a:lnTo>
                    <a:cubicBezTo>
                      <a:pt x="495938" y="2137586"/>
                      <a:pt x="492530" y="2181179"/>
                      <a:pt x="517315" y="2210169"/>
                    </a:cubicBezTo>
                    <a:lnTo>
                      <a:pt x="517314" y="2210169"/>
                    </a:lnTo>
                    <a:cubicBezTo>
                      <a:pt x="542100" y="2239158"/>
                      <a:pt x="585693" y="2242567"/>
                      <a:pt x="614683" y="2217781"/>
                    </a:cubicBezTo>
                    <a:lnTo>
                      <a:pt x="2030665" y="1007153"/>
                    </a:lnTo>
                    <a:lnTo>
                      <a:pt x="2135224" y="1213162"/>
                    </a:lnTo>
                    <a:cubicBezTo>
                      <a:pt x="2294491" y="1525972"/>
                      <a:pt x="2453758" y="1838782"/>
                      <a:pt x="2610644" y="2158735"/>
                    </a:cubicBezTo>
                    <a:cubicBezTo>
                      <a:pt x="2629715" y="2197229"/>
                      <a:pt x="2676380" y="2212974"/>
                      <a:pt x="2714874" y="2193902"/>
                    </a:cubicBezTo>
                    <a:lnTo>
                      <a:pt x="2714874" y="2193904"/>
                    </a:lnTo>
                    <a:cubicBezTo>
                      <a:pt x="2753367" y="2174832"/>
                      <a:pt x="2769112" y="2128167"/>
                      <a:pt x="2750041" y="2089673"/>
                    </a:cubicBezTo>
                    <a:cubicBezTo>
                      <a:pt x="2444914" y="1473801"/>
                      <a:pt x="2139787" y="857928"/>
                      <a:pt x="1834660" y="242056"/>
                    </a:cubicBezTo>
                    <a:lnTo>
                      <a:pt x="1930418" y="146299"/>
                    </a:lnTo>
                    <a:cubicBezTo>
                      <a:pt x="1963886" y="112831"/>
                      <a:pt x="1963886" y="58569"/>
                      <a:pt x="1930419" y="25101"/>
                    </a:cubicBezTo>
                    <a:cubicBezTo>
                      <a:pt x="1913684" y="8367"/>
                      <a:pt x="1891752" y="0"/>
                      <a:pt x="186981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52" name="Oval 357">
                <a:extLst>
                  <a:ext uri="{FF2B5EF4-FFF2-40B4-BE49-F238E27FC236}">
                    <a16:creationId xmlns:a16="http://schemas.microsoft.com/office/drawing/2014/main" id="{E4EA7180-A03A-6C16-B5DC-BE5158D2F7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964483" y="4117792"/>
                <a:ext cx="115631" cy="115695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89999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53" name="AutoShape 358">
                <a:extLst>
                  <a:ext uri="{FF2B5EF4-FFF2-40B4-BE49-F238E27FC236}">
                    <a16:creationId xmlns:a16="http://schemas.microsoft.com/office/drawing/2014/main" id="{5D37060E-62C1-CA37-9AC8-5F862A39BA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5557620" y="4353467"/>
                <a:ext cx="1361880" cy="5570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54" name="AutoShape 359">
                <a:extLst>
                  <a:ext uri="{FF2B5EF4-FFF2-40B4-BE49-F238E27FC236}">
                    <a16:creationId xmlns:a16="http://schemas.microsoft.com/office/drawing/2014/main" id="{F030A1EA-F1C8-1802-3B8B-08C9129A89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5107910" y="3558955"/>
                <a:ext cx="1335033" cy="562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55" name="Freeform 362">
                <a:extLst>
                  <a:ext uri="{FF2B5EF4-FFF2-40B4-BE49-F238E27FC236}">
                    <a16:creationId xmlns:a16="http://schemas.microsoft.com/office/drawing/2014/main" id="{32F3C085-CE27-F05E-A5BC-D0093A26B43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35586" y="2628101"/>
                <a:ext cx="888365" cy="335775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  <a:gd name="connsiteX0" fmla="*/ 467 w 9731"/>
                  <a:gd name="connsiteY0" fmla="*/ 3307 h 8842"/>
                  <a:gd name="connsiteX1" fmla="*/ 4500 w 9731"/>
                  <a:gd name="connsiteY1" fmla="*/ 8814 h 8842"/>
                  <a:gd name="connsiteX2" fmla="*/ 9693 w 9731"/>
                  <a:gd name="connsiteY2" fmla="*/ 602 h 8842"/>
                  <a:gd name="connsiteX3" fmla="*/ 3929 w 9731"/>
                  <a:gd name="connsiteY3" fmla="*/ 602 h 8842"/>
                  <a:gd name="connsiteX4" fmla="*/ 467 w 9731"/>
                  <a:gd name="connsiteY4" fmla="*/ 602 h 8842"/>
                  <a:gd name="connsiteX5" fmla="*/ 467 w 9731"/>
                  <a:gd name="connsiteY5" fmla="*/ 3307 h 8842"/>
                  <a:gd name="connsiteX0" fmla="*/ 755 w 9768"/>
                  <a:gd name="connsiteY0" fmla="*/ 6419 h 10153"/>
                  <a:gd name="connsiteX1" fmla="*/ 4393 w 9768"/>
                  <a:gd name="connsiteY1" fmla="*/ 9968 h 10153"/>
                  <a:gd name="connsiteX2" fmla="*/ 9730 w 9768"/>
                  <a:gd name="connsiteY2" fmla="*/ 681 h 10153"/>
                  <a:gd name="connsiteX3" fmla="*/ 3807 w 9768"/>
                  <a:gd name="connsiteY3" fmla="*/ 681 h 10153"/>
                  <a:gd name="connsiteX4" fmla="*/ 249 w 9768"/>
                  <a:gd name="connsiteY4" fmla="*/ 681 h 10153"/>
                  <a:gd name="connsiteX5" fmla="*/ 755 w 9768"/>
                  <a:gd name="connsiteY5" fmla="*/ 6419 h 10153"/>
                  <a:gd name="connsiteX0" fmla="*/ 352 w 9579"/>
                  <a:gd name="connsiteY0" fmla="*/ 7322 h 11013"/>
                  <a:gd name="connsiteX1" fmla="*/ 4076 w 9579"/>
                  <a:gd name="connsiteY1" fmla="*/ 10818 h 11013"/>
                  <a:gd name="connsiteX2" fmla="*/ 9540 w 9579"/>
                  <a:gd name="connsiteY2" fmla="*/ 1671 h 11013"/>
                  <a:gd name="connsiteX3" fmla="*/ 3476 w 9579"/>
                  <a:gd name="connsiteY3" fmla="*/ 1671 h 11013"/>
                  <a:gd name="connsiteX4" fmla="*/ 511 w 9579"/>
                  <a:gd name="connsiteY4" fmla="*/ 219 h 11013"/>
                  <a:gd name="connsiteX5" fmla="*/ 352 w 9579"/>
                  <a:gd name="connsiteY5" fmla="*/ 7322 h 11013"/>
                  <a:gd name="connsiteX0" fmla="*/ 367 w 10000"/>
                  <a:gd name="connsiteY0" fmla="*/ 6657 h 10008"/>
                  <a:gd name="connsiteX1" fmla="*/ 4255 w 10000"/>
                  <a:gd name="connsiteY1" fmla="*/ 9831 h 10008"/>
                  <a:gd name="connsiteX2" fmla="*/ 9959 w 10000"/>
                  <a:gd name="connsiteY2" fmla="*/ 1525 h 10008"/>
                  <a:gd name="connsiteX3" fmla="*/ 3629 w 10000"/>
                  <a:gd name="connsiteY3" fmla="*/ 1525 h 10008"/>
                  <a:gd name="connsiteX4" fmla="*/ 533 w 10000"/>
                  <a:gd name="connsiteY4" fmla="*/ 207 h 10008"/>
                  <a:gd name="connsiteX5" fmla="*/ 367 w 10000"/>
                  <a:gd name="connsiteY5" fmla="*/ 6657 h 10008"/>
                  <a:gd name="connsiteX0" fmla="*/ 482 w 9824"/>
                  <a:gd name="connsiteY0" fmla="*/ 8183 h 10336"/>
                  <a:gd name="connsiteX1" fmla="*/ 4079 w 9824"/>
                  <a:gd name="connsiteY1" fmla="*/ 9919 h 10336"/>
                  <a:gd name="connsiteX2" fmla="*/ 9783 w 9824"/>
                  <a:gd name="connsiteY2" fmla="*/ 1613 h 10336"/>
                  <a:gd name="connsiteX3" fmla="*/ 3453 w 9824"/>
                  <a:gd name="connsiteY3" fmla="*/ 1613 h 10336"/>
                  <a:gd name="connsiteX4" fmla="*/ 357 w 9824"/>
                  <a:gd name="connsiteY4" fmla="*/ 295 h 10336"/>
                  <a:gd name="connsiteX5" fmla="*/ 482 w 9824"/>
                  <a:gd name="connsiteY5" fmla="*/ 8183 h 10336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008"/>
                  <a:gd name="connsiteY0" fmla="*/ 7917 h 10613"/>
                  <a:gd name="connsiteX1" fmla="*/ 4286 w 10008"/>
                  <a:gd name="connsiteY1" fmla="*/ 10293 h 10613"/>
                  <a:gd name="connsiteX2" fmla="*/ 9965 w 10008"/>
                  <a:gd name="connsiteY2" fmla="*/ 1561 h 10613"/>
                  <a:gd name="connsiteX3" fmla="*/ 3522 w 10008"/>
                  <a:gd name="connsiteY3" fmla="*/ 1561 h 10613"/>
                  <a:gd name="connsiteX4" fmla="*/ 370 w 10008"/>
                  <a:gd name="connsiteY4" fmla="*/ 285 h 10613"/>
                  <a:gd name="connsiteX5" fmla="*/ 498 w 10008"/>
                  <a:gd name="connsiteY5" fmla="*/ 7917 h 10613"/>
                  <a:gd name="connsiteX0" fmla="*/ 498 w 10218"/>
                  <a:gd name="connsiteY0" fmla="*/ 7941 h 10577"/>
                  <a:gd name="connsiteX1" fmla="*/ 4286 w 10218"/>
                  <a:gd name="connsiteY1" fmla="*/ 10317 h 10577"/>
                  <a:gd name="connsiteX2" fmla="*/ 10177 w 10218"/>
                  <a:gd name="connsiteY2" fmla="*/ 2512 h 10577"/>
                  <a:gd name="connsiteX3" fmla="*/ 3522 w 10218"/>
                  <a:gd name="connsiteY3" fmla="*/ 1585 h 10577"/>
                  <a:gd name="connsiteX4" fmla="*/ 370 w 10218"/>
                  <a:gd name="connsiteY4" fmla="*/ 309 h 10577"/>
                  <a:gd name="connsiteX5" fmla="*/ 498 w 10218"/>
                  <a:gd name="connsiteY5" fmla="*/ 7941 h 10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18" h="10577">
                    <a:moveTo>
                      <a:pt x="498" y="7941"/>
                    </a:moveTo>
                    <a:cubicBezTo>
                      <a:pt x="1151" y="9609"/>
                      <a:pt x="2673" y="11222"/>
                      <a:pt x="4286" y="10317"/>
                    </a:cubicBezTo>
                    <a:cubicBezTo>
                      <a:pt x="5899" y="9412"/>
                      <a:pt x="10716" y="7776"/>
                      <a:pt x="10177" y="2512"/>
                    </a:cubicBezTo>
                    <a:cubicBezTo>
                      <a:pt x="9937" y="492"/>
                      <a:pt x="5156" y="1952"/>
                      <a:pt x="3522" y="1585"/>
                    </a:cubicBezTo>
                    <a:cubicBezTo>
                      <a:pt x="1888" y="1218"/>
                      <a:pt x="874" y="-750"/>
                      <a:pt x="370" y="309"/>
                    </a:cubicBezTo>
                    <a:cubicBezTo>
                      <a:pt x="-133" y="1369"/>
                      <a:pt x="-155" y="6273"/>
                      <a:pt x="498" y="79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56" name="Freeform 363">
                <a:extLst>
                  <a:ext uri="{FF2B5EF4-FFF2-40B4-BE49-F238E27FC236}">
                    <a16:creationId xmlns:a16="http://schemas.microsoft.com/office/drawing/2014/main" id="{41B99E79-D56A-2A2E-E552-2EA59024372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401300" y="3175095"/>
                <a:ext cx="188436" cy="321374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57" name="AutoShape 366">
                <a:extLst>
                  <a:ext uri="{FF2B5EF4-FFF2-40B4-BE49-F238E27FC236}">
                    <a16:creationId xmlns:a16="http://schemas.microsoft.com/office/drawing/2014/main" id="{8FC373F5-5CAD-03FF-D97B-BD7DA48A91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395357" y="2937347"/>
                <a:ext cx="162052" cy="218534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58" name="AutoShape 370">
                <a:extLst>
                  <a:ext uri="{FF2B5EF4-FFF2-40B4-BE49-F238E27FC236}">
                    <a16:creationId xmlns:a16="http://schemas.microsoft.com/office/drawing/2014/main" id="{E262C1E2-1B5C-430F-9D63-656FBB6D0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2838142" y="1773904"/>
                <a:ext cx="723767" cy="1071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59" name="AutoShape 371">
                <a:extLst>
                  <a:ext uri="{FF2B5EF4-FFF2-40B4-BE49-F238E27FC236}">
                    <a16:creationId xmlns:a16="http://schemas.microsoft.com/office/drawing/2014/main" id="{71FFFF03-1CDD-56BE-4579-169E8D05C3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3077970" y="1825323"/>
                <a:ext cx="475373" cy="13712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60" name="AutoShape 373" descr="縦線 (反転)">
                <a:extLst>
                  <a:ext uri="{FF2B5EF4-FFF2-40B4-BE49-F238E27FC236}">
                    <a16:creationId xmlns:a16="http://schemas.microsoft.com/office/drawing/2014/main" id="{5CF26D08-6EC2-C4F5-43C9-15FE55EB13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84827" y="2112418"/>
                <a:ext cx="1104922" cy="921273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61" name="AutoShape 374">
                <a:extLst>
                  <a:ext uri="{FF2B5EF4-FFF2-40B4-BE49-F238E27FC236}">
                    <a16:creationId xmlns:a16="http://schemas.microsoft.com/office/drawing/2014/main" id="{0DFA6224-0CA6-83A6-F888-715AF7868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61693" y="3942108"/>
                <a:ext cx="2025690" cy="55276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62" name="Oval 376">
                <a:extLst>
                  <a:ext uri="{FF2B5EF4-FFF2-40B4-BE49-F238E27FC236}">
                    <a16:creationId xmlns:a16="http://schemas.microsoft.com/office/drawing/2014/main" id="{48D8D308-85C3-8F20-0E3B-9ED9277004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51629" y="4036378"/>
                <a:ext cx="368307" cy="36850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63" name="AutoShape 379">
                <a:extLst>
                  <a:ext uri="{FF2B5EF4-FFF2-40B4-BE49-F238E27FC236}">
                    <a16:creationId xmlns:a16="http://schemas.microsoft.com/office/drawing/2014/main" id="{563AAD8A-A83D-53B7-9E4B-DAF8E65079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3722545" y="4461248"/>
                <a:ext cx="680030" cy="8865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264" name="AutoShape 380">
                <a:extLst>
                  <a:ext uri="{FF2B5EF4-FFF2-40B4-BE49-F238E27FC236}">
                    <a16:creationId xmlns:a16="http://schemas.microsoft.com/office/drawing/2014/main" id="{2FC2146D-B990-55CA-97CD-294F1B75AF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04610" y="4739116"/>
                <a:ext cx="341146" cy="11141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79A7366B-686C-6356-0214-C0352AB746EF}"/>
                </a:ext>
              </a:extLst>
            </p:cNvPr>
            <p:cNvSpPr/>
            <p:nvPr/>
          </p:nvSpPr>
          <p:spPr bwMode="auto">
            <a:xfrm flipH="1">
              <a:off x="3967884" y="39010"/>
              <a:ext cx="510263" cy="589596"/>
            </a:xfrm>
            <a:custGeom>
              <a:avLst/>
              <a:gdLst>
                <a:gd name="connsiteX0" fmla="*/ 550009 w 1118622"/>
                <a:gd name="connsiteY0" fmla="*/ 0 h 1160030"/>
                <a:gd name="connsiteX1" fmla="*/ 1074557 w 1118622"/>
                <a:gd name="connsiteY1" fmla="*/ 291672 h 1160030"/>
                <a:gd name="connsiteX2" fmla="*/ 1037164 w 1118622"/>
                <a:gd name="connsiteY2" fmla="*/ 647658 h 1160030"/>
                <a:gd name="connsiteX3" fmla="*/ 1118533 w 1118622"/>
                <a:gd name="connsiteY3" fmla="*/ 862089 h 1160030"/>
                <a:gd name="connsiteX4" fmla="*/ 1018696 w 1118622"/>
                <a:gd name="connsiteY4" fmla="*/ 891508 h 1160030"/>
                <a:gd name="connsiteX5" fmla="*/ 1001638 w 1118622"/>
                <a:gd name="connsiteY5" fmla="*/ 926494 h 1160030"/>
                <a:gd name="connsiteX6" fmla="*/ 879810 w 1118622"/>
                <a:gd name="connsiteY6" fmla="*/ 917726 h 1160030"/>
                <a:gd name="connsiteX7" fmla="*/ 963859 w 1118622"/>
                <a:gd name="connsiteY7" fmla="*/ 990730 h 1160030"/>
                <a:gd name="connsiteX8" fmla="*/ 964030 w 1118622"/>
                <a:gd name="connsiteY8" fmla="*/ 990750 h 1160030"/>
                <a:gd name="connsiteX9" fmla="*/ 942276 w 1118622"/>
                <a:gd name="connsiteY9" fmla="*/ 1021289 h 1160030"/>
                <a:gd name="connsiteX10" fmla="*/ 550009 w 1118622"/>
                <a:gd name="connsiteY10" fmla="*/ 1160030 h 1160030"/>
                <a:gd name="connsiteX11" fmla="*/ 0 w 1118622"/>
                <a:gd name="connsiteY11" fmla="*/ 580015 h 1160030"/>
                <a:gd name="connsiteX12" fmla="*/ 550009 w 1118622"/>
                <a:gd name="connsiteY12" fmla="*/ 0 h 1160030"/>
                <a:gd name="connsiteX0" fmla="*/ 550009 w 1118622"/>
                <a:gd name="connsiteY0" fmla="*/ 9682 h 1169712"/>
                <a:gd name="connsiteX1" fmla="*/ 1074557 w 1118622"/>
                <a:gd name="connsiteY1" fmla="*/ 301354 h 1169712"/>
                <a:gd name="connsiteX2" fmla="*/ 1037164 w 1118622"/>
                <a:gd name="connsiteY2" fmla="*/ 657340 h 1169712"/>
                <a:gd name="connsiteX3" fmla="*/ 1118533 w 1118622"/>
                <a:gd name="connsiteY3" fmla="*/ 871771 h 1169712"/>
                <a:gd name="connsiteX4" fmla="*/ 1018696 w 1118622"/>
                <a:gd name="connsiteY4" fmla="*/ 901190 h 1169712"/>
                <a:gd name="connsiteX5" fmla="*/ 1001638 w 1118622"/>
                <a:gd name="connsiteY5" fmla="*/ 936176 h 1169712"/>
                <a:gd name="connsiteX6" fmla="*/ 879810 w 1118622"/>
                <a:gd name="connsiteY6" fmla="*/ 927408 h 1169712"/>
                <a:gd name="connsiteX7" fmla="*/ 963859 w 1118622"/>
                <a:gd name="connsiteY7" fmla="*/ 1000412 h 1169712"/>
                <a:gd name="connsiteX8" fmla="*/ 964030 w 1118622"/>
                <a:gd name="connsiteY8" fmla="*/ 1000432 h 1169712"/>
                <a:gd name="connsiteX9" fmla="*/ 942276 w 1118622"/>
                <a:gd name="connsiteY9" fmla="*/ 1030971 h 1169712"/>
                <a:gd name="connsiteX10" fmla="*/ 550009 w 1118622"/>
                <a:gd name="connsiteY10" fmla="*/ 1169712 h 1169712"/>
                <a:gd name="connsiteX11" fmla="*/ 0 w 1118622"/>
                <a:gd name="connsiteY11" fmla="*/ 589697 h 1169712"/>
                <a:gd name="connsiteX12" fmla="*/ 550009 w 1118622"/>
                <a:gd name="connsiteY12" fmla="*/ 9682 h 1169712"/>
                <a:gd name="connsiteX0" fmla="*/ 535974 w 1118640"/>
                <a:gd name="connsiteY0" fmla="*/ 0 h 1258399"/>
                <a:gd name="connsiteX1" fmla="*/ 1074575 w 1118640"/>
                <a:gd name="connsiteY1" fmla="*/ 390041 h 1258399"/>
                <a:gd name="connsiteX2" fmla="*/ 1037182 w 1118640"/>
                <a:gd name="connsiteY2" fmla="*/ 746027 h 1258399"/>
                <a:gd name="connsiteX3" fmla="*/ 1118551 w 1118640"/>
                <a:gd name="connsiteY3" fmla="*/ 960458 h 1258399"/>
                <a:gd name="connsiteX4" fmla="*/ 1018714 w 1118640"/>
                <a:gd name="connsiteY4" fmla="*/ 989877 h 1258399"/>
                <a:gd name="connsiteX5" fmla="*/ 1001656 w 1118640"/>
                <a:gd name="connsiteY5" fmla="*/ 1024863 h 1258399"/>
                <a:gd name="connsiteX6" fmla="*/ 879828 w 1118640"/>
                <a:gd name="connsiteY6" fmla="*/ 1016095 h 1258399"/>
                <a:gd name="connsiteX7" fmla="*/ 963877 w 1118640"/>
                <a:gd name="connsiteY7" fmla="*/ 1089099 h 1258399"/>
                <a:gd name="connsiteX8" fmla="*/ 964048 w 1118640"/>
                <a:gd name="connsiteY8" fmla="*/ 1089119 h 1258399"/>
                <a:gd name="connsiteX9" fmla="*/ 942294 w 1118640"/>
                <a:gd name="connsiteY9" fmla="*/ 1119658 h 1258399"/>
                <a:gd name="connsiteX10" fmla="*/ 550027 w 1118640"/>
                <a:gd name="connsiteY10" fmla="*/ 1258399 h 1258399"/>
                <a:gd name="connsiteX11" fmla="*/ 18 w 1118640"/>
                <a:gd name="connsiteY11" fmla="*/ 678384 h 1258399"/>
                <a:gd name="connsiteX12" fmla="*/ 535974 w 1118640"/>
                <a:gd name="connsiteY12" fmla="*/ 0 h 1258399"/>
                <a:gd name="connsiteX0" fmla="*/ 536087 w 1118753"/>
                <a:gd name="connsiteY0" fmla="*/ 0 h 1258399"/>
                <a:gd name="connsiteX1" fmla="*/ 1074688 w 1118753"/>
                <a:gd name="connsiteY1" fmla="*/ 390041 h 1258399"/>
                <a:gd name="connsiteX2" fmla="*/ 1037295 w 1118753"/>
                <a:gd name="connsiteY2" fmla="*/ 746027 h 1258399"/>
                <a:gd name="connsiteX3" fmla="*/ 1118664 w 1118753"/>
                <a:gd name="connsiteY3" fmla="*/ 960458 h 1258399"/>
                <a:gd name="connsiteX4" fmla="*/ 1018827 w 1118753"/>
                <a:gd name="connsiteY4" fmla="*/ 989877 h 1258399"/>
                <a:gd name="connsiteX5" fmla="*/ 1001769 w 1118753"/>
                <a:gd name="connsiteY5" fmla="*/ 1024863 h 1258399"/>
                <a:gd name="connsiteX6" fmla="*/ 879941 w 1118753"/>
                <a:gd name="connsiteY6" fmla="*/ 1016095 h 1258399"/>
                <a:gd name="connsiteX7" fmla="*/ 963990 w 1118753"/>
                <a:gd name="connsiteY7" fmla="*/ 1089099 h 1258399"/>
                <a:gd name="connsiteX8" fmla="*/ 964161 w 1118753"/>
                <a:gd name="connsiteY8" fmla="*/ 1089119 h 1258399"/>
                <a:gd name="connsiteX9" fmla="*/ 942407 w 1118753"/>
                <a:gd name="connsiteY9" fmla="*/ 1119658 h 1258399"/>
                <a:gd name="connsiteX10" fmla="*/ 550140 w 1118753"/>
                <a:gd name="connsiteY10" fmla="*/ 1258399 h 1258399"/>
                <a:gd name="connsiteX11" fmla="*/ 131 w 1118753"/>
                <a:gd name="connsiteY11" fmla="*/ 678384 h 1258399"/>
                <a:gd name="connsiteX12" fmla="*/ 536087 w 1118753"/>
                <a:gd name="connsiteY12" fmla="*/ 0 h 1258399"/>
                <a:gd name="connsiteX0" fmla="*/ 536087 w 1139817"/>
                <a:gd name="connsiteY0" fmla="*/ 0 h 1258399"/>
                <a:gd name="connsiteX1" fmla="*/ 1074688 w 1139817"/>
                <a:gd name="connsiteY1" fmla="*/ 390041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17"/>
                <a:gd name="connsiteY0" fmla="*/ 0 h 1258399"/>
                <a:gd name="connsiteX1" fmla="*/ 1074688 w 1139817"/>
                <a:gd name="connsiteY1" fmla="*/ 390041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17"/>
                <a:gd name="connsiteY0" fmla="*/ 3999 h 1262398"/>
                <a:gd name="connsiteX1" fmla="*/ 1074688 w 1139817"/>
                <a:gd name="connsiteY1" fmla="*/ 323777 h 1262398"/>
                <a:gd name="connsiteX2" fmla="*/ 1037295 w 1139817"/>
                <a:gd name="connsiteY2" fmla="*/ 750026 h 1262398"/>
                <a:gd name="connsiteX3" fmla="*/ 1139744 w 1139817"/>
                <a:gd name="connsiteY3" fmla="*/ 929324 h 1262398"/>
                <a:gd name="connsiteX4" fmla="*/ 1018827 w 1139817"/>
                <a:gd name="connsiteY4" fmla="*/ 993876 h 1262398"/>
                <a:gd name="connsiteX5" fmla="*/ 1001769 w 1139817"/>
                <a:gd name="connsiteY5" fmla="*/ 1028862 h 1262398"/>
                <a:gd name="connsiteX6" fmla="*/ 879941 w 1139817"/>
                <a:gd name="connsiteY6" fmla="*/ 1020094 h 1262398"/>
                <a:gd name="connsiteX7" fmla="*/ 963990 w 1139817"/>
                <a:gd name="connsiteY7" fmla="*/ 1093098 h 1262398"/>
                <a:gd name="connsiteX8" fmla="*/ 964161 w 1139817"/>
                <a:gd name="connsiteY8" fmla="*/ 1093118 h 1262398"/>
                <a:gd name="connsiteX9" fmla="*/ 942407 w 1139817"/>
                <a:gd name="connsiteY9" fmla="*/ 1123657 h 1262398"/>
                <a:gd name="connsiteX10" fmla="*/ 550140 w 1139817"/>
                <a:gd name="connsiteY10" fmla="*/ 1262398 h 1262398"/>
                <a:gd name="connsiteX11" fmla="*/ 131 w 1139817"/>
                <a:gd name="connsiteY11" fmla="*/ 682383 h 1262398"/>
                <a:gd name="connsiteX12" fmla="*/ 536087 w 1139817"/>
                <a:gd name="connsiteY12" fmla="*/ 3999 h 1262398"/>
                <a:gd name="connsiteX0" fmla="*/ 536087 w 1139817"/>
                <a:gd name="connsiteY0" fmla="*/ 0 h 1258399"/>
                <a:gd name="connsiteX1" fmla="*/ 1074688 w 1139817"/>
                <a:gd name="connsiteY1" fmla="*/ 319778 h 1258399"/>
                <a:gd name="connsiteX2" fmla="*/ 1037295 w 1139817"/>
                <a:gd name="connsiteY2" fmla="*/ 746027 h 1258399"/>
                <a:gd name="connsiteX3" fmla="*/ 1139744 w 1139817"/>
                <a:gd name="connsiteY3" fmla="*/ 925325 h 1258399"/>
                <a:gd name="connsiteX4" fmla="*/ 1018827 w 1139817"/>
                <a:gd name="connsiteY4" fmla="*/ 989877 h 1258399"/>
                <a:gd name="connsiteX5" fmla="*/ 1001769 w 1139817"/>
                <a:gd name="connsiteY5" fmla="*/ 1024863 h 1258399"/>
                <a:gd name="connsiteX6" fmla="*/ 879941 w 1139817"/>
                <a:gd name="connsiteY6" fmla="*/ 1016095 h 1258399"/>
                <a:gd name="connsiteX7" fmla="*/ 963990 w 1139817"/>
                <a:gd name="connsiteY7" fmla="*/ 1089099 h 1258399"/>
                <a:gd name="connsiteX8" fmla="*/ 964161 w 1139817"/>
                <a:gd name="connsiteY8" fmla="*/ 1089119 h 1258399"/>
                <a:gd name="connsiteX9" fmla="*/ 942407 w 1139817"/>
                <a:gd name="connsiteY9" fmla="*/ 1119658 h 1258399"/>
                <a:gd name="connsiteX10" fmla="*/ 550140 w 1139817"/>
                <a:gd name="connsiteY10" fmla="*/ 1258399 h 1258399"/>
                <a:gd name="connsiteX11" fmla="*/ 131 w 1139817"/>
                <a:gd name="connsiteY11" fmla="*/ 678384 h 1258399"/>
                <a:gd name="connsiteX12" fmla="*/ 536087 w 1139817"/>
                <a:gd name="connsiteY12" fmla="*/ 0 h 1258399"/>
                <a:gd name="connsiteX0" fmla="*/ 536087 w 1139824"/>
                <a:gd name="connsiteY0" fmla="*/ 0 h 1258399"/>
                <a:gd name="connsiteX1" fmla="*/ 1032529 w 1139824"/>
                <a:gd name="connsiteY1" fmla="*/ 249514 h 1258399"/>
                <a:gd name="connsiteX2" fmla="*/ 1037295 w 1139824"/>
                <a:gd name="connsiteY2" fmla="*/ 746027 h 1258399"/>
                <a:gd name="connsiteX3" fmla="*/ 1139744 w 1139824"/>
                <a:gd name="connsiteY3" fmla="*/ 925325 h 1258399"/>
                <a:gd name="connsiteX4" fmla="*/ 1018827 w 1139824"/>
                <a:gd name="connsiteY4" fmla="*/ 989877 h 1258399"/>
                <a:gd name="connsiteX5" fmla="*/ 1001769 w 1139824"/>
                <a:gd name="connsiteY5" fmla="*/ 1024863 h 1258399"/>
                <a:gd name="connsiteX6" fmla="*/ 879941 w 1139824"/>
                <a:gd name="connsiteY6" fmla="*/ 1016095 h 1258399"/>
                <a:gd name="connsiteX7" fmla="*/ 963990 w 1139824"/>
                <a:gd name="connsiteY7" fmla="*/ 1089099 h 1258399"/>
                <a:gd name="connsiteX8" fmla="*/ 964161 w 1139824"/>
                <a:gd name="connsiteY8" fmla="*/ 1089119 h 1258399"/>
                <a:gd name="connsiteX9" fmla="*/ 942407 w 1139824"/>
                <a:gd name="connsiteY9" fmla="*/ 1119658 h 1258399"/>
                <a:gd name="connsiteX10" fmla="*/ 550140 w 1139824"/>
                <a:gd name="connsiteY10" fmla="*/ 1258399 h 1258399"/>
                <a:gd name="connsiteX11" fmla="*/ 131 w 1139824"/>
                <a:gd name="connsiteY11" fmla="*/ 678384 h 1258399"/>
                <a:gd name="connsiteX12" fmla="*/ 536087 w 1139824"/>
                <a:gd name="connsiteY12" fmla="*/ 0 h 1258399"/>
                <a:gd name="connsiteX0" fmla="*/ 536087 w 1139824"/>
                <a:gd name="connsiteY0" fmla="*/ 0 h 1258399"/>
                <a:gd name="connsiteX1" fmla="*/ 1032529 w 1139824"/>
                <a:gd name="connsiteY1" fmla="*/ 249514 h 1258399"/>
                <a:gd name="connsiteX2" fmla="*/ 1037295 w 1139824"/>
                <a:gd name="connsiteY2" fmla="*/ 746027 h 1258399"/>
                <a:gd name="connsiteX3" fmla="*/ 1139744 w 1139824"/>
                <a:gd name="connsiteY3" fmla="*/ 925325 h 1258399"/>
                <a:gd name="connsiteX4" fmla="*/ 1018827 w 1139824"/>
                <a:gd name="connsiteY4" fmla="*/ 989877 h 1258399"/>
                <a:gd name="connsiteX5" fmla="*/ 1001769 w 1139824"/>
                <a:gd name="connsiteY5" fmla="*/ 1024863 h 1258399"/>
                <a:gd name="connsiteX6" fmla="*/ 879941 w 1139824"/>
                <a:gd name="connsiteY6" fmla="*/ 1016095 h 1258399"/>
                <a:gd name="connsiteX7" fmla="*/ 963990 w 1139824"/>
                <a:gd name="connsiteY7" fmla="*/ 1089099 h 1258399"/>
                <a:gd name="connsiteX8" fmla="*/ 964161 w 1139824"/>
                <a:gd name="connsiteY8" fmla="*/ 1089119 h 1258399"/>
                <a:gd name="connsiteX9" fmla="*/ 942407 w 1139824"/>
                <a:gd name="connsiteY9" fmla="*/ 1119658 h 1258399"/>
                <a:gd name="connsiteX10" fmla="*/ 550140 w 1139824"/>
                <a:gd name="connsiteY10" fmla="*/ 1258399 h 1258399"/>
                <a:gd name="connsiteX11" fmla="*/ 131 w 1139824"/>
                <a:gd name="connsiteY11" fmla="*/ 678384 h 1258399"/>
                <a:gd name="connsiteX12" fmla="*/ 536087 w 1139824"/>
                <a:gd name="connsiteY12" fmla="*/ 0 h 1258399"/>
                <a:gd name="connsiteX0" fmla="*/ 545103 w 1148840"/>
                <a:gd name="connsiteY0" fmla="*/ 0 h 1258399"/>
                <a:gd name="connsiteX1" fmla="*/ 1041545 w 1148840"/>
                <a:gd name="connsiteY1" fmla="*/ 249514 h 1258399"/>
                <a:gd name="connsiteX2" fmla="*/ 1046311 w 1148840"/>
                <a:gd name="connsiteY2" fmla="*/ 746027 h 1258399"/>
                <a:gd name="connsiteX3" fmla="*/ 1148760 w 1148840"/>
                <a:gd name="connsiteY3" fmla="*/ 925325 h 1258399"/>
                <a:gd name="connsiteX4" fmla="*/ 1027843 w 1148840"/>
                <a:gd name="connsiteY4" fmla="*/ 989877 h 1258399"/>
                <a:gd name="connsiteX5" fmla="*/ 1010785 w 1148840"/>
                <a:gd name="connsiteY5" fmla="*/ 1024863 h 1258399"/>
                <a:gd name="connsiteX6" fmla="*/ 888957 w 1148840"/>
                <a:gd name="connsiteY6" fmla="*/ 1016095 h 1258399"/>
                <a:gd name="connsiteX7" fmla="*/ 973006 w 1148840"/>
                <a:gd name="connsiteY7" fmla="*/ 1089099 h 1258399"/>
                <a:gd name="connsiteX8" fmla="*/ 973177 w 1148840"/>
                <a:gd name="connsiteY8" fmla="*/ 1089119 h 1258399"/>
                <a:gd name="connsiteX9" fmla="*/ 951423 w 1148840"/>
                <a:gd name="connsiteY9" fmla="*/ 1119658 h 1258399"/>
                <a:gd name="connsiteX10" fmla="*/ 559156 w 1148840"/>
                <a:gd name="connsiteY10" fmla="*/ 1258399 h 1258399"/>
                <a:gd name="connsiteX11" fmla="*/ 9147 w 1148840"/>
                <a:gd name="connsiteY11" fmla="*/ 678384 h 1258399"/>
                <a:gd name="connsiteX12" fmla="*/ 545103 w 1148840"/>
                <a:gd name="connsiteY12" fmla="*/ 0 h 1258399"/>
                <a:gd name="connsiteX0" fmla="*/ 525491 w 1129228"/>
                <a:gd name="connsiteY0" fmla="*/ 0 h 1258399"/>
                <a:gd name="connsiteX1" fmla="*/ 1021933 w 1129228"/>
                <a:gd name="connsiteY1" fmla="*/ 249514 h 1258399"/>
                <a:gd name="connsiteX2" fmla="*/ 1026699 w 1129228"/>
                <a:gd name="connsiteY2" fmla="*/ 746027 h 1258399"/>
                <a:gd name="connsiteX3" fmla="*/ 1129148 w 1129228"/>
                <a:gd name="connsiteY3" fmla="*/ 925325 h 1258399"/>
                <a:gd name="connsiteX4" fmla="*/ 1008231 w 1129228"/>
                <a:gd name="connsiteY4" fmla="*/ 989877 h 1258399"/>
                <a:gd name="connsiteX5" fmla="*/ 991173 w 1129228"/>
                <a:gd name="connsiteY5" fmla="*/ 1024863 h 1258399"/>
                <a:gd name="connsiteX6" fmla="*/ 869345 w 1129228"/>
                <a:gd name="connsiteY6" fmla="*/ 1016095 h 1258399"/>
                <a:gd name="connsiteX7" fmla="*/ 953394 w 1129228"/>
                <a:gd name="connsiteY7" fmla="*/ 1089099 h 1258399"/>
                <a:gd name="connsiteX8" fmla="*/ 953565 w 1129228"/>
                <a:gd name="connsiteY8" fmla="*/ 1089119 h 1258399"/>
                <a:gd name="connsiteX9" fmla="*/ 931811 w 1129228"/>
                <a:gd name="connsiteY9" fmla="*/ 1119658 h 1258399"/>
                <a:gd name="connsiteX10" fmla="*/ 539544 w 1129228"/>
                <a:gd name="connsiteY10" fmla="*/ 1258399 h 1258399"/>
                <a:gd name="connsiteX11" fmla="*/ 10614 w 1129228"/>
                <a:gd name="connsiteY11" fmla="*/ 720543 h 1258399"/>
                <a:gd name="connsiteX12" fmla="*/ 525491 w 1129228"/>
                <a:gd name="connsiteY12" fmla="*/ 0 h 1258399"/>
                <a:gd name="connsiteX0" fmla="*/ 525491 w 1129228"/>
                <a:gd name="connsiteY0" fmla="*/ 0 h 1262907"/>
                <a:gd name="connsiteX1" fmla="*/ 1021933 w 1129228"/>
                <a:gd name="connsiteY1" fmla="*/ 249514 h 1262907"/>
                <a:gd name="connsiteX2" fmla="*/ 1026699 w 1129228"/>
                <a:gd name="connsiteY2" fmla="*/ 746027 h 1262907"/>
                <a:gd name="connsiteX3" fmla="*/ 1129148 w 1129228"/>
                <a:gd name="connsiteY3" fmla="*/ 925325 h 1262907"/>
                <a:gd name="connsiteX4" fmla="*/ 1008231 w 1129228"/>
                <a:gd name="connsiteY4" fmla="*/ 989877 h 1262907"/>
                <a:gd name="connsiteX5" fmla="*/ 991173 w 1129228"/>
                <a:gd name="connsiteY5" fmla="*/ 1024863 h 1262907"/>
                <a:gd name="connsiteX6" fmla="*/ 869345 w 1129228"/>
                <a:gd name="connsiteY6" fmla="*/ 1016095 h 1262907"/>
                <a:gd name="connsiteX7" fmla="*/ 953394 w 1129228"/>
                <a:gd name="connsiteY7" fmla="*/ 1089099 h 1262907"/>
                <a:gd name="connsiteX8" fmla="*/ 953565 w 1129228"/>
                <a:gd name="connsiteY8" fmla="*/ 1089119 h 1262907"/>
                <a:gd name="connsiteX9" fmla="*/ 931811 w 1129228"/>
                <a:gd name="connsiteY9" fmla="*/ 1119658 h 1262907"/>
                <a:gd name="connsiteX10" fmla="*/ 539544 w 1129228"/>
                <a:gd name="connsiteY10" fmla="*/ 1258399 h 1262907"/>
                <a:gd name="connsiteX11" fmla="*/ 10614 w 1129228"/>
                <a:gd name="connsiteY11" fmla="*/ 720543 h 1262907"/>
                <a:gd name="connsiteX12" fmla="*/ 525491 w 1129228"/>
                <a:gd name="connsiteY12" fmla="*/ 0 h 1262907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53394 w 1129228"/>
                <a:gd name="connsiteY7" fmla="*/ 1089099 h 1276006"/>
                <a:gd name="connsiteX8" fmla="*/ 953565 w 1129228"/>
                <a:gd name="connsiteY8" fmla="*/ 1089119 h 1276006"/>
                <a:gd name="connsiteX9" fmla="*/ 916000 w 1129228"/>
                <a:gd name="connsiteY9" fmla="*/ 1156545 h 1276006"/>
                <a:gd name="connsiteX10" fmla="*/ 539544 w 1129228"/>
                <a:gd name="connsiteY10" fmla="*/ 1258399 h 1276006"/>
                <a:gd name="connsiteX11" fmla="*/ 10614 w 1129228"/>
                <a:gd name="connsiteY11" fmla="*/ 720543 h 1276006"/>
                <a:gd name="connsiteX12" fmla="*/ 525491 w 1129228"/>
                <a:gd name="connsiteY12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53394 w 1129228"/>
                <a:gd name="connsiteY7" fmla="*/ 1089099 h 1276006"/>
                <a:gd name="connsiteX8" fmla="*/ 964105 w 1129228"/>
                <a:gd name="connsiteY8" fmla="*/ 1141817 h 1276006"/>
                <a:gd name="connsiteX9" fmla="*/ 916000 w 1129228"/>
                <a:gd name="connsiteY9" fmla="*/ 1156545 h 1276006"/>
                <a:gd name="connsiteX10" fmla="*/ 539544 w 1129228"/>
                <a:gd name="connsiteY10" fmla="*/ 1258399 h 1276006"/>
                <a:gd name="connsiteX11" fmla="*/ 10614 w 1129228"/>
                <a:gd name="connsiteY11" fmla="*/ 720543 h 1276006"/>
                <a:gd name="connsiteX12" fmla="*/ 525491 w 1129228"/>
                <a:gd name="connsiteY12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69345 w 1129228"/>
                <a:gd name="connsiteY6" fmla="*/ 1016095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42997 w 1129228"/>
                <a:gd name="connsiteY6" fmla="*/ 995016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42997 w 1129228"/>
                <a:gd name="connsiteY6" fmla="*/ 995016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76006"/>
                <a:gd name="connsiteX1" fmla="*/ 1021933 w 1129228"/>
                <a:gd name="connsiteY1" fmla="*/ 249514 h 1276006"/>
                <a:gd name="connsiteX2" fmla="*/ 1026699 w 1129228"/>
                <a:gd name="connsiteY2" fmla="*/ 746027 h 1276006"/>
                <a:gd name="connsiteX3" fmla="*/ 1129148 w 1129228"/>
                <a:gd name="connsiteY3" fmla="*/ 925325 h 1276006"/>
                <a:gd name="connsiteX4" fmla="*/ 1008231 w 1129228"/>
                <a:gd name="connsiteY4" fmla="*/ 989877 h 1276006"/>
                <a:gd name="connsiteX5" fmla="*/ 991173 w 1129228"/>
                <a:gd name="connsiteY5" fmla="*/ 1024863 h 1276006"/>
                <a:gd name="connsiteX6" fmla="*/ 837728 w 1129228"/>
                <a:gd name="connsiteY6" fmla="*/ 1037174 h 1276006"/>
                <a:gd name="connsiteX7" fmla="*/ 964105 w 1129228"/>
                <a:gd name="connsiteY7" fmla="*/ 1141817 h 1276006"/>
                <a:gd name="connsiteX8" fmla="*/ 916000 w 1129228"/>
                <a:gd name="connsiteY8" fmla="*/ 1156545 h 1276006"/>
                <a:gd name="connsiteX9" fmla="*/ 539544 w 1129228"/>
                <a:gd name="connsiteY9" fmla="*/ 1258399 h 1276006"/>
                <a:gd name="connsiteX10" fmla="*/ 10614 w 1129228"/>
                <a:gd name="connsiteY10" fmla="*/ 720543 h 1276006"/>
                <a:gd name="connsiteX11" fmla="*/ 525491 w 1129228"/>
                <a:gd name="connsiteY11" fmla="*/ 0 h 1276006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64105 w 1129228"/>
                <a:gd name="connsiteY7" fmla="*/ 1141817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43026 w 1129228"/>
                <a:gd name="connsiteY7" fmla="*/ 1136545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289399"/>
                <a:gd name="connsiteX1" fmla="*/ 1021933 w 1129228"/>
                <a:gd name="connsiteY1" fmla="*/ 249514 h 1289399"/>
                <a:gd name="connsiteX2" fmla="*/ 1026699 w 1129228"/>
                <a:gd name="connsiteY2" fmla="*/ 746027 h 1289399"/>
                <a:gd name="connsiteX3" fmla="*/ 1129148 w 1129228"/>
                <a:gd name="connsiteY3" fmla="*/ 925325 h 1289399"/>
                <a:gd name="connsiteX4" fmla="*/ 1008231 w 1129228"/>
                <a:gd name="connsiteY4" fmla="*/ 989877 h 1289399"/>
                <a:gd name="connsiteX5" fmla="*/ 991173 w 1129228"/>
                <a:gd name="connsiteY5" fmla="*/ 1024863 h 1289399"/>
                <a:gd name="connsiteX6" fmla="*/ 837728 w 1129228"/>
                <a:gd name="connsiteY6" fmla="*/ 1037174 h 1289399"/>
                <a:gd name="connsiteX7" fmla="*/ 943026 w 1129228"/>
                <a:gd name="connsiteY7" fmla="*/ 1136545 h 1289399"/>
                <a:gd name="connsiteX8" fmla="*/ 900190 w 1129228"/>
                <a:gd name="connsiteY8" fmla="*/ 1182893 h 1289399"/>
                <a:gd name="connsiteX9" fmla="*/ 539544 w 1129228"/>
                <a:gd name="connsiteY9" fmla="*/ 1258399 h 1289399"/>
                <a:gd name="connsiteX10" fmla="*/ 10614 w 1129228"/>
                <a:gd name="connsiteY10" fmla="*/ 720543 h 1289399"/>
                <a:gd name="connsiteX11" fmla="*/ 525491 w 1129228"/>
                <a:gd name="connsiteY11" fmla="*/ 0 h 1289399"/>
                <a:gd name="connsiteX0" fmla="*/ 525491 w 1129228"/>
                <a:gd name="connsiteY0" fmla="*/ 0 h 1304791"/>
                <a:gd name="connsiteX1" fmla="*/ 1021933 w 1129228"/>
                <a:gd name="connsiteY1" fmla="*/ 249514 h 1304791"/>
                <a:gd name="connsiteX2" fmla="*/ 1026699 w 1129228"/>
                <a:gd name="connsiteY2" fmla="*/ 746027 h 1304791"/>
                <a:gd name="connsiteX3" fmla="*/ 1129148 w 1129228"/>
                <a:gd name="connsiteY3" fmla="*/ 925325 h 1304791"/>
                <a:gd name="connsiteX4" fmla="*/ 1008231 w 1129228"/>
                <a:gd name="connsiteY4" fmla="*/ 989877 h 1304791"/>
                <a:gd name="connsiteX5" fmla="*/ 991173 w 1129228"/>
                <a:gd name="connsiteY5" fmla="*/ 1024863 h 1304791"/>
                <a:gd name="connsiteX6" fmla="*/ 837728 w 1129228"/>
                <a:gd name="connsiteY6" fmla="*/ 1037174 h 1304791"/>
                <a:gd name="connsiteX7" fmla="*/ 943026 w 1129228"/>
                <a:gd name="connsiteY7" fmla="*/ 1136545 h 1304791"/>
                <a:gd name="connsiteX8" fmla="*/ 900190 w 1129228"/>
                <a:gd name="connsiteY8" fmla="*/ 1182893 h 1304791"/>
                <a:gd name="connsiteX9" fmla="*/ 539544 w 1129228"/>
                <a:gd name="connsiteY9" fmla="*/ 1258399 h 1304791"/>
                <a:gd name="connsiteX10" fmla="*/ 10614 w 1129228"/>
                <a:gd name="connsiteY10" fmla="*/ 720543 h 1304791"/>
                <a:gd name="connsiteX11" fmla="*/ 525491 w 1129228"/>
                <a:gd name="connsiteY11" fmla="*/ 0 h 1304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29228" h="1304791">
                  <a:moveTo>
                    <a:pt x="525491" y="0"/>
                  </a:moveTo>
                  <a:cubicBezTo>
                    <a:pt x="791283" y="0"/>
                    <a:pt x="928488" y="55474"/>
                    <a:pt x="1021933" y="249514"/>
                  </a:cubicBezTo>
                  <a:cubicBezTo>
                    <a:pt x="1115378" y="443554"/>
                    <a:pt x="1008830" y="633392"/>
                    <a:pt x="1026699" y="746027"/>
                  </a:cubicBezTo>
                  <a:cubicBezTo>
                    <a:pt x="1044568" y="858662"/>
                    <a:pt x="1132226" y="889049"/>
                    <a:pt x="1129148" y="925325"/>
                  </a:cubicBezTo>
                  <a:cubicBezTo>
                    <a:pt x="1057014" y="952077"/>
                    <a:pt x="1067662" y="972367"/>
                    <a:pt x="1008231" y="989877"/>
                  </a:cubicBezTo>
                  <a:lnTo>
                    <a:pt x="991173" y="1024863"/>
                  </a:lnTo>
                  <a:cubicBezTo>
                    <a:pt x="941781" y="1014914"/>
                    <a:pt x="861562" y="976402"/>
                    <a:pt x="837728" y="1037174"/>
                  </a:cubicBezTo>
                  <a:cubicBezTo>
                    <a:pt x="813894" y="1097946"/>
                    <a:pt x="935250" y="1113137"/>
                    <a:pt x="943026" y="1136545"/>
                  </a:cubicBezTo>
                  <a:lnTo>
                    <a:pt x="900190" y="1182893"/>
                  </a:lnTo>
                  <a:cubicBezTo>
                    <a:pt x="852184" y="1364981"/>
                    <a:pt x="795878" y="1300557"/>
                    <a:pt x="539544" y="1258399"/>
                  </a:cubicBezTo>
                  <a:cubicBezTo>
                    <a:pt x="283210" y="1216241"/>
                    <a:pt x="48087" y="986488"/>
                    <a:pt x="10614" y="720543"/>
                  </a:cubicBezTo>
                  <a:cubicBezTo>
                    <a:pt x="-26859" y="454598"/>
                    <a:pt x="10937" y="7026"/>
                    <a:pt x="52549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3" name="月 222">
              <a:extLst>
                <a:ext uri="{FF2B5EF4-FFF2-40B4-BE49-F238E27FC236}">
                  <a16:creationId xmlns:a16="http://schemas.microsoft.com/office/drawing/2014/main" id="{A37CD4C6-88A6-25B8-D355-109698F70EB9}"/>
                </a:ext>
              </a:extLst>
            </p:cNvPr>
            <p:cNvSpPr/>
            <p:nvPr/>
          </p:nvSpPr>
          <p:spPr bwMode="auto">
            <a:xfrm rot="16200000" flipH="1">
              <a:off x="4071082" y="172990"/>
              <a:ext cx="45719" cy="145647"/>
            </a:xfrm>
            <a:prstGeom prst="moon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ED744603-C13C-BBE1-9BF7-213568DEBEBA}"/>
                </a:ext>
              </a:extLst>
            </p:cNvPr>
            <p:cNvSpPr/>
            <p:nvPr/>
          </p:nvSpPr>
          <p:spPr>
            <a:xfrm>
              <a:off x="3969631" y="1332863"/>
              <a:ext cx="531411" cy="1335490"/>
            </a:xfrm>
            <a:custGeom>
              <a:avLst/>
              <a:gdLst>
                <a:gd name="connsiteX0" fmla="*/ 122645 w 642906"/>
                <a:gd name="connsiteY0" fmla="*/ 0 h 1615688"/>
                <a:gd name="connsiteX1" fmla="*/ 642906 w 642906"/>
                <a:gd name="connsiteY1" fmla="*/ 0 h 1615688"/>
                <a:gd name="connsiteX2" fmla="*/ 642906 w 642906"/>
                <a:gd name="connsiteY2" fmla="*/ 281811 h 1615688"/>
                <a:gd name="connsiteX3" fmla="*/ 626145 w 642906"/>
                <a:gd name="connsiteY3" fmla="*/ 364833 h 1615688"/>
                <a:gd name="connsiteX4" fmla="*/ 600197 w 642906"/>
                <a:gd name="connsiteY4" fmla="*/ 403319 h 1615688"/>
                <a:gd name="connsiteX5" fmla="*/ 582821 w 642906"/>
                <a:gd name="connsiteY5" fmla="*/ 446455 h 1615688"/>
                <a:gd name="connsiteX6" fmla="*/ 269539 w 642906"/>
                <a:gd name="connsiteY6" fmla="*/ 922391 h 1615688"/>
                <a:gd name="connsiteX7" fmla="*/ 234354 w 642906"/>
                <a:gd name="connsiteY7" fmla="*/ 1615688 h 1615688"/>
                <a:gd name="connsiteX8" fmla="*/ 39122 w 642906"/>
                <a:gd name="connsiteY8" fmla="*/ 1615688 h 1615688"/>
                <a:gd name="connsiteX9" fmla="*/ 0 w 642906"/>
                <a:gd name="connsiteY9" fmla="*/ 844801 h 1615688"/>
                <a:gd name="connsiteX10" fmla="*/ 2604 w 642906"/>
                <a:gd name="connsiteY10" fmla="*/ 839664 h 1615688"/>
                <a:gd name="connsiteX11" fmla="*/ 2373 w 642906"/>
                <a:gd name="connsiteY11" fmla="*/ 818793 h 1615688"/>
                <a:gd name="connsiteX12" fmla="*/ 24004 w 642906"/>
                <a:gd name="connsiteY12" fmla="*/ 765094 h 1615688"/>
                <a:gd name="connsiteX13" fmla="*/ 225101 w 642906"/>
                <a:gd name="connsiteY13" fmla="*/ 459588 h 1615688"/>
                <a:gd name="connsiteX14" fmla="*/ 185116 w 642906"/>
                <a:gd name="connsiteY14" fmla="*/ 432630 h 1615688"/>
                <a:gd name="connsiteX15" fmla="*/ 122645 w 642906"/>
                <a:gd name="connsiteY15" fmla="*/ 281811 h 1615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42906" h="1615688">
                  <a:moveTo>
                    <a:pt x="122645" y="0"/>
                  </a:moveTo>
                  <a:lnTo>
                    <a:pt x="642906" y="0"/>
                  </a:lnTo>
                  <a:lnTo>
                    <a:pt x="642906" y="281811"/>
                  </a:lnTo>
                  <a:cubicBezTo>
                    <a:pt x="642906" y="311260"/>
                    <a:pt x="636938" y="339316"/>
                    <a:pt x="626145" y="364833"/>
                  </a:cubicBezTo>
                  <a:lnTo>
                    <a:pt x="600197" y="403319"/>
                  </a:lnTo>
                  <a:lnTo>
                    <a:pt x="582821" y="446455"/>
                  </a:lnTo>
                  <a:lnTo>
                    <a:pt x="269539" y="922391"/>
                  </a:lnTo>
                  <a:lnTo>
                    <a:pt x="234354" y="1615688"/>
                  </a:lnTo>
                  <a:lnTo>
                    <a:pt x="39122" y="1615688"/>
                  </a:lnTo>
                  <a:lnTo>
                    <a:pt x="0" y="844801"/>
                  </a:lnTo>
                  <a:lnTo>
                    <a:pt x="2604" y="839664"/>
                  </a:lnTo>
                  <a:lnTo>
                    <a:pt x="2373" y="818793"/>
                  </a:lnTo>
                  <a:cubicBezTo>
                    <a:pt x="5800" y="800168"/>
                    <a:pt x="12936" y="781908"/>
                    <a:pt x="24004" y="765094"/>
                  </a:cubicBezTo>
                  <a:lnTo>
                    <a:pt x="225101" y="459588"/>
                  </a:lnTo>
                  <a:lnTo>
                    <a:pt x="185116" y="432630"/>
                  </a:lnTo>
                  <a:cubicBezTo>
                    <a:pt x="146519" y="394032"/>
                    <a:pt x="122645" y="340710"/>
                    <a:pt x="122645" y="28181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8A1D543D-5077-D5FD-984A-CE21B1556E93}"/>
                </a:ext>
              </a:extLst>
            </p:cNvPr>
            <p:cNvSpPr/>
            <p:nvPr/>
          </p:nvSpPr>
          <p:spPr>
            <a:xfrm flipV="1">
              <a:off x="4051602" y="640016"/>
              <a:ext cx="468848" cy="9075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accent3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86A9AD48-23CB-84C9-9240-439AB93B72F6}"/>
                </a:ext>
              </a:extLst>
            </p:cNvPr>
            <p:cNvSpPr/>
            <p:nvPr/>
          </p:nvSpPr>
          <p:spPr bwMode="auto">
            <a:xfrm rot="1961044" flipH="1">
              <a:off x="3662274" y="1143826"/>
              <a:ext cx="210440" cy="224211"/>
            </a:xfrm>
            <a:custGeom>
              <a:avLst/>
              <a:gdLst>
                <a:gd name="connsiteX0" fmla="*/ 64623 w 194096"/>
                <a:gd name="connsiteY0" fmla="*/ 0 h 206797"/>
                <a:gd name="connsiteX1" fmla="*/ 131845 w 194096"/>
                <a:gd name="connsiteY1" fmla="*/ 65626 h 206797"/>
                <a:gd name="connsiteX2" fmla="*/ 150414 w 194096"/>
                <a:gd name="connsiteY2" fmla="*/ 69375 h 206797"/>
                <a:gd name="connsiteX3" fmla="*/ 194096 w 194096"/>
                <a:gd name="connsiteY3" fmla="*/ 135276 h 206797"/>
                <a:gd name="connsiteX4" fmla="*/ 194095 w 194096"/>
                <a:gd name="connsiteY4" fmla="*/ 178283 h 206797"/>
                <a:gd name="connsiteX5" fmla="*/ 165581 w 194096"/>
                <a:gd name="connsiteY5" fmla="*/ 206797 h 206797"/>
                <a:gd name="connsiteX6" fmla="*/ 73878 w 194096"/>
                <a:gd name="connsiteY6" fmla="*/ 206797 h 206797"/>
                <a:gd name="connsiteX7" fmla="*/ 45364 w 194096"/>
                <a:gd name="connsiteY7" fmla="*/ 178283 h 206797"/>
                <a:gd name="connsiteX8" fmla="*/ 45364 w 194096"/>
                <a:gd name="connsiteY8" fmla="*/ 135276 h 206797"/>
                <a:gd name="connsiteX9" fmla="*/ 49545 w 194096"/>
                <a:gd name="connsiteY9" fmla="*/ 114564 h 206797"/>
                <a:gd name="connsiteX10" fmla="*/ 0 w 194096"/>
                <a:gd name="connsiteY10" fmla="*/ 66196 h 206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096" h="206797">
                  <a:moveTo>
                    <a:pt x="64623" y="0"/>
                  </a:moveTo>
                  <a:lnTo>
                    <a:pt x="131845" y="65626"/>
                  </a:lnTo>
                  <a:lnTo>
                    <a:pt x="150414" y="69375"/>
                  </a:lnTo>
                  <a:cubicBezTo>
                    <a:pt x="176084" y="80232"/>
                    <a:pt x="194096" y="105651"/>
                    <a:pt x="194096" y="135276"/>
                  </a:cubicBezTo>
                  <a:cubicBezTo>
                    <a:pt x="194096" y="149612"/>
                    <a:pt x="194095" y="163947"/>
                    <a:pt x="194095" y="178283"/>
                  </a:cubicBezTo>
                  <a:cubicBezTo>
                    <a:pt x="194095" y="194031"/>
                    <a:pt x="181329" y="206797"/>
                    <a:pt x="165581" y="206797"/>
                  </a:cubicBezTo>
                  <a:lnTo>
                    <a:pt x="73878" y="206797"/>
                  </a:lnTo>
                  <a:cubicBezTo>
                    <a:pt x="58130" y="206797"/>
                    <a:pt x="45364" y="194031"/>
                    <a:pt x="45364" y="178283"/>
                  </a:cubicBezTo>
                  <a:lnTo>
                    <a:pt x="45364" y="135276"/>
                  </a:lnTo>
                  <a:lnTo>
                    <a:pt x="49545" y="114564"/>
                  </a:lnTo>
                  <a:lnTo>
                    <a:pt x="0" y="66196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 dirty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D3FB9D53-1FA7-7307-BBE1-A6BDDC477B28}"/>
                </a:ext>
              </a:extLst>
            </p:cNvPr>
            <p:cNvSpPr/>
            <p:nvPr/>
          </p:nvSpPr>
          <p:spPr bwMode="auto">
            <a:xfrm flipH="1">
              <a:off x="3864162" y="2667844"/>
              <a:ext cx="296892" cy="132079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D66461FD-DF22-C330-996C-71E5AC1F672B}"/>
                </a:ext>
              </a:extLst>
            </p:cNvPr>
            <p:cNvSpPr/>
            <p:nvPr/>
          </p:nvSpPr>
          <p:spPr bwMode="auto">
            <a:xfrm rot="1112624" flipH="1">
              <a:off x="3845629" y="699876"/>
              <a:ext cx="483209" cy="677690"/>
            </a:xfrm>
            <a:custGeom>
              <a:avLst/>
              <a:gdLst>
                <a:gd name="connsiteX0" fmla="*/ 123872 w 445679"/>
                <a:gd name="connsiteY0" fmla="*/ 7007 h 714222"/>
                <a:gd name="connsiteX1" fmla="*/ 178330 w 445679"/>
                <a:gd name="connsiteY1" fmla="*/ 89165 h 714222"/>
                <a:gd name="connsiteX2" fmla="*/ 178330 w 445679"/>
                <a:gd name="connsiteY2" fmla="*/ 373057 h 714222"/>
                <a:gd name="connsiteX3" fmla="*/ 434124 w 445679"/>
                <a:gd name="connsiteY3" fmla="*/ 565992 h 714222"/>
                <a:gd name="connsiteX4" fmla="*/ 439822 w 445679"/>
                <a:gd name="connsiteY4" fmla="*/ 606669 h 714222"/>
                <a:gd name="connsiteX5" fmla="*/ 367414 w 445679"/>
                <a:gd name="connsiteY5" fmla="*/ 702667 h 714222"/>
                <a:gd name="connsiteX6" fmla="*/ 326738 w 445679"/>
                <a:gd name="connsiteY6" fmla="*/ 708365 h 714222"/>
                <a:gd name="connsiteX7" fmla="*/ 40311 w 445679"/>
                <a:gd name="connsiteY7" fmla="*/ 492324 h 714222"/>
                <a:gd name="connsiteX8" fmla="*/ 32228 w 445679"/>
                <a:gd name="connsiteY8" fmla="*/ 483206 h 714222"/>
                <a:gd name="connsiteX9" fmla="*/ 26116 w 445679"/>
                <a:gd name="connsiteY9" fmla="*/ 479086 h 714222"/>
                <a:gd name="connsiteX10" fmla="*/ 18312 w 445679"/>
                <a:gd name="connsiteY10" fmla="*/ 467511 h 714222"/>
                <a:gd name="connsiteX11" fmla="*/ 16822 w 445679"/>
                <a:gd name="connsiteY11" fmla="*/ 465830 h 714222"/>
                <a:gd name="connsiteX12" fmla="*/ 16450 w 445679"/>
                <a:gd name="connsiteY12" fmla="*/ 464749 h 714222"/>
                <a:gd name="connsiteX13" fmla="*/ 7007 w 445679"/>
                <a:gd name="connsiteY13" fmla="*/ 450744 h 714222"/>
                <a:gd name="connsiteX14" fmla="*/ 0 w 445679"/>
                <a:gd name="connsiteY14" fmla="*/ 416037 h 714222"/>
                <a:gd name="connsiteX15" fmla="*/ 0 w 445679"/>
                <a:gd name="connsiteY15" fmla="*/ 89165 h 714222"/>
                <a:gd name="connsiteX16" fmla="*/ 89165 w 445679"/>
                <a:gd name="connsiteY16" fmla="*/ 0 h 714222"/>
                <a:gd name="connsiteX17" fmla="*/ 123872 w 445679"/>
                <a:gd name="connsiteY17" fmla="*/ 7007 h 714222"/>
                <a:gd name="connsiteX0" fmla="*/ 89165 w 445679"/>
                <a:gd name="connsiteY0" fmla="*/ 0 h 714222"/>
                <a:gd name="connsiteX1" fmla="*/ 123872 w 445679"/>
                <a:gd name="connsiteY1" fmla="*/ 7007 h 714222"/>
                <a:gd name="connsiteX2" fmla="*/ 178330 w 445679"/>
                <a:gd name="connsiteY2" fmla="*/ 89165 h 714222"/>
                <a:gd name="connsiteX3" fmla="*/ 178330 w 445679"/>
                <a:gd name="connsiteY3" fmla="*/ 373057 h 714222"/>
                <a:gd name="connsiteX4" fmla="*/ 434124 w 445679"/>
                <a:gd name="connsiteY4" fmla="*/ 565992 h 714222"/>
                <a:gd name="connsiteX5" fmla="*/ 439822 w 445679"/>
                <a:gd name="connsiteY5" fmla="*/ 606669 h 714222"/>
                <a:gd name="connsiteX6" fmla="*/ 367414 w 445679"/>
                <a:gd name="connsiteY6" fmla="*/ 702667 h 714222"/>
                <a:gd name="connsiteX7" fmla="*/ 326738 w 445679"/>
                <a:gd name="connsiteY7" fmla="*/ 708365 h 714222"/>
                <a:gd name="connsiteX8" fmla="*/ 40311 w 445679"/>
                <a:gd name="connsiteY8" fmla="*/ 492324 h 714222"/>
                <a:gd name="connsiteX9" fmla="*/ 32228 w 445679"/>
                <a:gd name="connsiteY9" fmla="*/ 483206 h 714222"/>
                <a:gd name="connsiteX10" fmla="*/ 26116 w 445679"/>
                <a:gd name="connsiteY10" fmla="*/ 479086 h 714222"/>
                <a:gd name="connsiteX11" fmla="*/ 18312 w 445679"/>
                <a:gd name="connsiteY11" fmla="*/ 467511 h 714222"/>
                <a:gd name="connsiteX12" fmla="*/ 16822 w 445679"/>
                <a:gd name="connsiteY12" fmla="*/ 465830 h 714222"/>
                <a:gd name="connsiteX13" fmla="*/ 16450 w 445679"/>
                <a:gd name="connsiteY13" fmla="*/ 464749 h 714222"/>
                <a:gd name="connsiteX14" fmla="*/ 7007 w 445679"/>
                <a:gd name="connsiteY14" fmla="*/ 450744 h 714222"/>
                <a:gd name="connsiteX15" fmla="*/ 0 w 445679"/>
                <a:gd name="connsiteY15" fmla="*/ 416037 h 714222"/>
                <a:gd name="connsiteX16" fmla="*/ 0 w 445679"/>
                <a:gd name="connsiteY16" fmla="*/ 89165 h 714222"/>
                <a:gd name="connsiteX17" fmla="*/ 173503 w 445679"/>
                <a:gd name="connsiteY17" fmla="*/ 84338 h 714222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16" fmla="*/ 173503 w 445679"/>
                <a:gd name="connsiteY16" fmla="*/ 77331 h 707215"/>
                <a:gd name="connsiteX0" fmla="*/ 123872 w 445679"/>
                <a:gd name="connsiteY0" fmla="*/ 0 h 707215"/>
                <a:gd name="connsiteX1" fmla="*/ 178330 w 445679"/>
                <a:gd name="connsiteY1" fmla="*/ 82158 h 707215"/>
                <a:gd name="connsiteX2" fmla="*/ 178330 w 445679"/>
                <a:gd name="connsiteY2" fmla="*/ 366050 h 707215"/>
                <a:gd name="connsiteX3" fmla="*/ 434124 w 445679"/>
                <a:gd name="connsiteY3" fmla="*/ 558985 h 707215"/>
                <a:gd name="connsiteX4" fmla="*/ 439822 w 445679"/>
                <a:gd name="connsiteY4" fmla="*/ 599662 h 707215"/>
                <a:gd name="connsiteX5" fmla="*/ 367414 w 445679"/>
                <a:gd name="connsiteY5" fmla="*/ 695660 h 707215"/>
                <a:gd name="connsiteX6" fmla="*/ 326738 w 445679"/>
                <a:gd name="connsiteY6" fmla="*/ 701358 h 707215"/>
                <a:gd name="connsiteX7" fmla="*/ 40311 w 445679"/>
                <a:gd name="connsiteY7" fmla="*/ 485317 h 707215"/>
                <a:gd name="connsiteX8" fmla="*/ 32228 w 445679"/>
                <a:gd name="connsiteY8" fmla="*/ 476199 h 707215"/>
                <a:gd name="connsiteX9" fmla="*/ 26116 w 445679"/>
                <a:gd name="connsiteY9" fmla="*/ 472079 h 707215"/>
                <a:gd name="connsiteX10" fmla="*/ 18312 w 445679"/>
                <a:gd name="connsiteY10" fmla="*/ 460504 h 707215"/>
                <a:gd name="connsiteX11" fmla="*/ 16822 w 445679"/>
                <a:gd name="connsiteY11" fmla="*/ 458823 h 707215"/>
                <a:gd name="connsiteX12" fmla="*/ 16450 w 445679"/>
                <a:gd name="connsiteY12" fmla="*/ 457742 h 707215"/>
                <a:gd name="connsiteX13" fmla="*/ 7007 w 445679"/>
                <a:gd name="connsiteY13" fmla="*/ 443737 h 707215"/>
                <a:gd name="connsiteX14" fmla="*/ 0 w 445679"/>
                <a:gd name="connsiteY14" fmla="*/ 409030 h 707215"/>
                <a:gd name="connsiteX15" fmla="*/ 0 w 445679"/>
                <a:gd name="connsiteY15" fmla="*/ 82158 h 707215"/>
                <a:gd name="connsiteX0" fmla="*/ 178330 w 445679"/>
                <a:gd name="connsiteY0" fmla="*/ 0 h 625057"/>
                <a:gd name="connsiteX1" fmla="*/ 178330 w 445679"/>
                <a:gd name="connsiteY1" fmla="*/ 283892 h 625057"/>
                <a:gd name="connsiteX2" fmla="*/ 434124 w 445679"/>
                <a:gd name="connsiteY2" fmla="*/ 476827 h 625057"/>
                <a:gd name="connsiteX3" fmla="*/ 439822 w 445679"/>
                <a:gd name="connsiteY3" fmla="*/ 517504 h 625057"/>
                <a:gd name="connsiteX4" fmla="*/ 367414 w 445679"/>
                <a:gd name="connsiteY4" fmla="*/ 613502 h 625057"/>
                <a:gd name="connsiteX5" fmla="*/ 326738 w 445679"/>
                <a:gd name="connsiteY5" fmla="*/ 619200 h 625057"/>
                <a:gd name="connsiteX6" fmla="*/ 40311 w 445679"/>
                <a:gd name="connsiteY6" fmla="*/ 403159 h 625057"/>
                <a:gd name="connsiteX7" fmla="*/ 32228 w 445679"/>
                <a:gd name="connsiteY7" fmla="*/ 394041 h 625057"/>
                <a:gd name="connsiteX8" fmla="*/ 26116 w 445679"/>
                <a:gd name="connsiteY8" fmla="*/ 389921 h 625057"/>
                <a:gd name="connsiteX9" fmla="*/ 18312 w 445679"/>
                <a:gd name="connsiteY9" fmla="*/ 378346 h 625057"/>
                <a:gd name="connsiteX10" fmla="*/ 16822 w 445679"/>
                <a:gd name="connsiteY10" fmla="*/ 376665 h 625057"/>
                <a:gd name="connsiteX11" fmla="*/ 16450 w 445679"/>
                <a:gd name="connsiteY11" fmla="*/ 375584 h 625057"/>
                <a:gd name="connsiteX12" fmla="*/ 7007 w 445679"/>
                <a:gd name="connsiteY12" fmla="*/ 361579 h 625057"/>
                <a:gd name="connsiteX13" fmla="*/ 0 w 445679"/>
                <a:gd name="connsiteY13" fmla="*/ 326872 h 625057"/>
                <a:gd name="connsiteX14" fmla="*/ 0 w 445679"/>
                <a:gd name="connsiteY14" fmla="*/ 0 h 625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5679" h="625057">
                  <a:moveTo>
                    <a:pt x="178330" y="0"/>
                  </a:moveTo>
                  <a:lnTo>
                    <a:pt x="178330" y="283892"/>
                  </a:lnTo>
                  <a:lnTo>
                    <a:pt x="434124" y="476827"/>
                  </a:lnTo>
                  <a:cubicBezTo>
                    <a:pt x="446929" y="486486"/>
                    <a:pt x="449480" y="504698"/>
                    <a:pt x="439822" y="517504"/>
                  </a:cubicBezTo>
                  <a:lnTo>
                    <a:pt x="367414" y="613502"/>
                  </a:lnTo>
                  <a:cubicBezTo>
                    <a:pt x="357755" y="626308"/>
                    <a:pt x="339543" y="628859"/>
                    <a:pt x="326738" y="619200"/>
                  </a:cubicBezTo>
                  <a:lnTo>
                    <a:pt x="40311" y="403159"/>
                  </a:lnTo>
                  <a:lnTo>
                    <a:pt x="32228" y="394041"/>
                  </a:lnTo>
                  <a:lnTo>
                    <a:pt x="26116" y="389921"/>
                  </a:lnTo>
                  <a:lnTo>
                    <a:pt x="18312" y="378346"/>
                  </a:lnTo>
                  <a:lnTo>
                    <a:pt x="16822" y="376665"/>
                  </a:lnTo>
                  <a:lnTo>
                    <a:pt x="16450" y="375584"/>
                  </a:lnTo>
                  <a:lnTo>
                    <a:pt x="7007" y="361579"/>
                  </a:lnTo>
                  <a:cubicBezTo>
                    <a:pt x="2495" y="350911"/>
                    <a:pt x="0" y="339183"/>
                    <a:pt x="0" y="326872"/>
                  </a:cubicBezTo>
                  <a:lnTo>
                    <a:pt x="0" y="0"/>
                  </a:lnTo>
                </a:path>
              </a:pathLst>
            </a:custGeom>
            <a:solidFill>
              <a:schemeClr val="accent3">
                <a:lumMod val="50000"/>
              </a:scheme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9" name="楕円 228">
              <a:extLst>
                <a:ext uri="{FF2B5EF4-FFF2-40B4-BE49-F238E27FC236}">
                  <a16:creationId xmlns:a16="http://schemas.microsoft.com/office/drawing/2014/main" id="{25BEDE70-C9BA-967B-F565-62B42B780E09}"/>
                </a:ext>
              </a:extLst>
            </p:cNvPr>
            <p:cNvSpPr/>
            <p:nvPr/>
          </p:nvSpPr>
          <p:spPr bwMode="auto">
            <a:xfrm>
              <a:off x="4112668" y="357562"/>
              <a:ext cx="110789" cy="10167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F4A3BA33-52D5-0C8C-4E80-7612A8F82AD1}"/>
                </a:ext>
              </a:extLst>
            </p:cNvPr>
            <p:cNvSpPr/>
            <p:nvPr/>
          </p:nvSpPr>
          <p:spPr bwMode="auto">
            <a:xfrm flipH="1">
              <a:off x="3659215" y="403349"/>
              <a:ext cx="306054" cy="233878"/>
            </a:xfrm>
            <a:custGeom>
              <a:avLst/>
              <a:gdLst>
                <a:gd name="connsiteX0" fmla="*/ 266864 w 561326"/>
                <a:gd name="connsiteY0" fmla="*/ 0 h 428949"/>
                <a:gd name="connsiteX1" fmla="*/ 341065 w 561326"/>
                <a:gd name="connsiteY1" fmla="*/ 30735 h 428949"/>
                <a:gd name="connsiteX2" fmla="*/ 343602 w 561326"/>
                <a:gd name="connsiteY2" fmla="*/ 34498 h 428949"/>
                <a:gd name="connsiteX3" fmla="*/ 361141 w 561326"/>
                <a:gd name="connsiteY3" fmla="*/ 30957 h 428949"/>
                <a:gd name="connsiteX4" fmla="*/ 457831 w 561326"/>
                <a:gd name="connsiteY4" fmla="*/ 95047 h 428949"/>
                <a:gd name="connsiteX5" fmla="*/ 461443 w 561326"/>
                <a:gd name="connsiteY5" fmla="*/ 112940 h 428949"/>
                <a:gd name="connsiteX6" fmla="*/ 497236 w 561326"/>
                <a:gd name="connsiteY6" fmla="*/ 120166 h 428949"/>
                <a:gd name="connsiteX7" fmla="*/ 561326 w 561326"/>
                <a:gd name="connsiteY7" fmla="*/ 216856 h 428949"/>
                <a:gd name="connsiteX8" fmla="*/ 530591 w 561326"/>
                <a:gd name="connsiteY8" fmla="*/ 291057 h 428949"/>
                <a:gd name="connsiteX9" fmla="*/ 525427 w 561326"/>
                <a:gd name="connsiteY9" fmla="*/ 294539 h 428949"/>
                <a:gd name="connsiteX10" fmla="*/ 525608 w 561326"/>
                <a:gd name="connsiteY10" fmla="*/ 295438 h 428949"/>
                <a:gd name="connsiteX11" fmla="*/ 420672 w 561326"/>
                <a:gd name="connsiteY11" fmla="*/ 400374 h 428949"/>
                <a:gd name="connsiteX12" fmla="*/ 379826 w 561326"/>
                <a:gd name="connsiteY12" fmla="*/ 392128 h 428949"/>
                <a:gd name="connsiteX13" fmla="*/ 347145 w 561326"/>
                <a:gd name="connsiteY13" fmla="*/ 370094 h 428949"/>
                <a:gd name="connsiteX14" fmla="*/ 328186 w 561326"/>
                <a:gd name="connsiteY14" fmla="*/ 398214 h 428949"/>
                <a:gd name="connsiteX15" fmla="*/ 253985 w 561326"/>
                <a:gd name="connsiteY15" fmla="*/ 428949 h 428949"/>
                <a:gd name="connsiteX16" fmla="*/ 195314 w 561326"/>
                <a:gd name="connsiteY16" fmla="*/ 411028 h 428949"/>
                <a:gd name="connsiteX17" fmla="*/ 165392 w 561326"/>
                <a:gd name="connsiteY17" fmla="*/ 374692 h 428949"/>
                <a:gd name="connsiteX18" fmla="*/ 141769 w 561326"/>
                <a:gd name="connsiteY18" fmla="*/ 381966 h 428949"/>
                <a:gd name="connsiteX19" fmla="*/ 17528 w 561326"/>
                <a:gd name="connsiteY19" fmla="*/ 322691 h 428949"/>
                <a:gd name="connsiteX20" fmla="*/ 91226 w 561326"/>
                <a:gd name="connsiteY20" fmla="*/ 334093 h 428949"/>
                <a:gd name="connsiteX21" fmla="*/ 119194 w 561326"/>
                <a:gd name="connsiteY21" fmla="*/ 329375 h 428949"/>
                <a:gd name="connsiteX22" fmla="*/ 83760 w 561326"/>
                <a:gd name="connsiteY22" fmla="*/ 323190 h 428949"/>
                <a:gd name="connsiteX23" fmla="*/ 0 w 561326"/>
                <a:gd name="connsiteY23" fmla="*/ 213950 h 428949"/>
                <a:gd name="connsiteX24" fmla="*/ 97502 w 561326"/>
                <a:gd name="connsiteY24" fmla="*/ 269214 h 428949"/>
                <a:gd name="connsiteX25" fmla="*/ 121190 w 561326"/>
                <a:gd name="connsiteY25" fmla="*/ 271613 h 428949"/>
                <a:gd name="connsiteX26" fmla="*/ 107437 w 561326"/>
                <a:gd name="connsiteY26" fmla="*/ 256477 h 428949"/>
                <a:gd name="connsiteX27" fmla="*/ 89516 w 561326"/>
                <a:gd name="connsiteY27" fmla="*/ 197806 h 428949"/>
                <a:gd name="connsiteX28" fmla="*/ 153606 w 561326"/>
                <a:gd name="connsiteY28" fmla="*/ 101116 h 428949"/>
                <a:gd name="connsiteX29" fmla="*/ 163086 w 561326"/>
                <a:gd name="connsiteY29" fmla="*/ 99203 h 428949"/>
                <a:gd name="connsiteX30" fmla="*/ 170174 w 561326"/>
                <a:gd name="connsiteY30" fmla="*/ 64090 h 428949"/>
                <a:gd name="connsiteX31" fmla="*/ 266864 w 561326"/>
                <a:gd name="connsiteY31" fmla="*/ 0 h 428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61326" h="428949">
                  <a:moveTo>
                    <a:pt x="266864" y="0"/>
                  </a:moveTo>
                  <a:cubicBezTo>
                    <a:pt x="295842" y="0"/>
                    <a:pt x="322076" y="11745"/>
                    <a:pt x="341065" y="30735"/>
                  </a:cubicBezTo>
                  <a:lnTo>
                    <a:pt x="343602" y="34498"/>
                  </a:lnTo>
                  <a:lnTo>
                    <a:pt x="361141" y="30957"/>
                  </a:lnTo>
                  <a:cubicBezTo>
                    <a:pt x="404607" y="30957"/>
                    <a:pt x="441901" y="57384"/>
                    <a:pt x="457831" y="95047"/>
                  </a:cubicBezTo>
                  <a:lnTo>
                    <a:pt x="461443" y="112940"/>
                  </a:lnTo>
                  <a:lnTo>
                    <a:pt x="497236" y="120166"/>
                  </a:lnTo>
                  <a:cubicBezTo>
                    <a:pt x="534899" y="136097"/>
                    <a:pt x="561326" y="173390"/>
                    <a:pt x="561326" y="216856"/>
                  </a:cubicBezTo>
                  <a:cubicBezTo>
                    <a:pt x="561326" y="245834"/>
                    <a:pt x="549581" y="272068"/>
                    <a:pt x="530591" y="291057"/>
                  </a:cubicBezTo>
                  <a:lnTo>
                    <a:pt x="525427" y="294539"/>
                  </a:lnTo>
                  <a:lnTo>
                    <a:pt x="525608" y="295438"/>
                  </a:lnTo>
                  <a:cubicBezTo>
                    <a:pt x="525608" y="353393"/>
                    <a:pt x="478627" y="400374"/>
                    <a:pt x="420672" y="400374"/>
                  </a:cubicBezTo>
                  <a:cubicBezTo>
                    <a:pt x="406183" y="400374"/>
                    <a:pt x="392380" y="397438"/>
                    <a:pt x="379826" y="392128"/>
                  </a:cubicBezTo>
                  <a:lnTo>
                    <a:pt x="347145" y="370094"/>
                  </a:lnTo>
                  <a:lnTo>
                    <a:pt x="328186" y="398214"/>
                  </a:lnTo>
                  <a:cubicBezTo>
                    <a:pt x="309197" y="417204"/>
                    <a:pt x="282963" y="428949"/>
                    <a:pt x="253985" y="428949"/>
                  </a:cubicBezTo>
                  <a:cubicBezTo>
                    <a:pt x="232252" y="428949"/>
                    <a:pt x="212062" y="422343"/>
                    <a:pt x="195314" y="411028"/>
                  </a:cubicBezTo>
                  <a:lnTo>
                    <a:pt x="165392" y="374692"/>
                  </a:lnTo>
                  <a:lnTo>
                    <a:pt x="141769" y="381966"/>
                  </a:lnTo>
                  <a:cubicBezTo>
                    <a:pt x="89742" y="388290"/>
                    <a:pt x="39834" y="366440"/>
                    <a:pt x="17528" y="322691"/>
                  </a:cubicBezTo>
                  <a:cubicBezTo>
                    <a:pt x="40425" y="331961"/>
                    <a:pt x="65683" y="335717"/>
                    <a:pt x="91226" y="334093"/>
                  </a:cubicBezTo>
                  <a:lnTo>
                    <a:pt x="119194" y="329375"/>
                  </a:lnTo>
                  <a:lnTo>
                    <a:pt x="83760" y="323190"/>
                  </a:lnTo>
                  <a:cubicBezTo>
                    <a:pt x="34538" y="305192"/>
                    <a:pt x="0" y="263058"/>
                    <a:pt x="0" y="213950"/>
                  </a:cubicBezTo>
                  <a:cubicBezTo>
                    <a:pt x="24281" y="241938"/>
                    <a:pt x="58932" y="261288"/>
                    <a:pt x="97502" y="269214"/>
                  </a:cubicBezTo>
                  <a:lnTo>
                    <a:pt x="121190" y="271613"/>
                  </a:lnTo>
                  <a:lnTo>
                    <a:pt x="107437" y="256477"/>
                  </a:lnTo>
                  <a:cubicBezTo>
                    <a:pt x="96123" y="239729"/>
                    <a:pt x="89516" y="219540"/>
                    <a:pt x="89516" y="197806"/>
                  </a:cubicBezTo>
                  <a:cubicBezTo>
                    <a:pt x="89516" y="154340"/>
                    <a:pt x="115943" y="117047"/>
                    <a:pt x="153606" y="101116"/>
                  </a:cubicBezTo>
                  <a:lnTo>
                    <a:pt x="163086" y="99203"/>
                  </a:lnTo>
                  <a:lnTo>
                    <a:pt x="170174" y="64090"/>
                  </a:lnTo>
                  <a:cubicBezTo>
                    <a:pt x="186104" y="26427"/>
                    <a:pt x="223398" y="0"/>
                    <a:pt x="266864" y="0"/>
                  </a:cubicBezTo>
                  <a:close/>
                </a:path>
              </a:pathLst>
            </a:cu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E1DFE8F9-7B46-59F8-091A-AB28E67F4390}"/>
                </a:ext>
              </a:extLst>
            </p:cNvPr>
            <p:cNvSpPr/>
            <p:nvPr/>
          </p:nvSpPr>
          <p:spPr bwMode="auto">
            <a:xfrm>
              <a:off x="4031304" y="272556"/>
              <a:ext cx="124466" cy="62233"/>
            </a:xfrm>
            <a:custGeom>
              <a:avLst/>
              <a:gdLst>
                <a:gd name="connsiteX0" fmla="*/ 62233 w 124466"/>
                <a:gd name="connsiteY0" fmla="*/ 0 h 62233"/>
                <a:gd name="connsiteX1" fmla="*/ 124466 w 124466"/>
                <a:gd name="connsiteY1" fmla="*/ 62233 h 62233"/>
                <a:gd name="connsiteX2" fmla="*/ 93350 w 124466"/>
                <a:gd name="connsiteY2" fmla="*/ 62233 h 62233"/>
                <a:gd name="connsiteX3" fmla="*/ 62233 w 124466"/>
                <a:gd name="connsiteY3" fmla="*/ 31116 h 62233"/>
                <a:gd name="connsiteX4" fmla="*/ 31116 w 124466"/>
                <a:gd name="connsiteY4" fmla="*/ 62233 h 62233"/>
                <a:gd name="connsiteX5" fmla="*/ 0 w 124466"/>
                <a:gd name="connsiteY5" fmla="*/ 62233 h 62233"/>
                <a:gd name="connsiteX6" fmla="*/ 62233 w 124466"/>
                <a:gd name="connsiteY6" fmla="*/ 0 h 62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466" h="62233">
                  <a:moveTo>
                    <a:pt x="62233" y="0"/>
                  </a:moveTo>
                  <a:cubicBezTo>
                    <a:pt x="96603" y="0"/>
                    <a:pt x="124466" y="27863"/>
                    <a:pt x="124466" y="62233"/>
                  </a:cubicBezTo>
                  <a:lnTo>
                    <a:pt x="93350" y="62233"/>
                  </a:lnTo>
                  <a:cubicBezTo>
                    <a:pt x="93350" y="45048"/>
                    <a:pt x="79418" y="31116"/>
                    <a:pt x="62233" y="31116"/>
                  </a:cubicBezTo>
                  <a:cubicBezTo>
                    <a:pt x="45048" y="31116"/>
                    <a:pt x="31116" y="45048"/>
                    <a:pt x="31116" y="62233"/>
                  </a:cubicBezTo>
                  <a:lnTo>
                    <a:pt x="0" y="62233"/>
                  </a:lnTo>
                  <a:cubicBezTo>
                    <a:pt x="0" y="27863"/>
                    <a:pt x="27863" y="0"/>
                    <a:pt x="6223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2" name="月 231">
              <a:extLst>
                <a:ext uri="{FF2B5EF4-FFF2-40B4-BE49-F238E27FC236}">
                  <a16:creationId xmlns:a16="http://schemas.microsoft.com/office/drawing/2014/main" id="{8609BF69-0502-679E-4484-F7752331AD0F}"/>
                </a:ext>
              </a:extLst>
            </p:cNvPr>
            <p:cNvSpPr/>
            <p:nvPr/>
          </p:nvSpPr>
          <p:spPr bwMode="auto">
            <a:xfrm rot="10800000">
              <a:off x="4337363" y="36775"/>
              <a:ext cx="188691" cy="52780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3" name="月 232">
              <a:extLst>
                <a:ext uri="{FF2B5EF4-FFF2-40B4-BE49-F238E27FC236}">
                  <a16:creationId xmlns:a16="http://schemas.microsoft.com/office/drawing/2014/main" id="{F18627B7-8563-D4AC-22CA-66C1F410E1A7}"/>
                </a:ext>
              </a:extLst>
            </p:cNvPr>
            <p:cNvSpPr/>
            <p:nvPr/>
          </p:nvSpPr>
          <p:spPr bwMode="auto">
            <a:xfrm rot="5400000">
              <a:off x="4070568" y="-178493"/>
              <a:ext cx="233877" cy="54523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4" name="月 233">
              <a:extLst>
                <a:ext uri="{FF2B5EF4-FFF2-40B4-BE49-F238E27FC236}">
                  <a16:creationId xmlns:a16="http://schemas.microsoft.com/office/drawing/2014/main" id="{A5E0A3B8-316C-B79C-70C2-E00F46FB0458}"/>
                </a:ext>
              </a:extLst>
            </p:cNvPr>
            <p:cNvSpPr/>
            <p:nvPr/>
          </p:nvSpPr>
          <p:spPr bwMode="auto">
            <a:xfrm rot="19800000">
              <a:off x="4228176" y="63215"/>
              <a:ext cx="138775" cy="30999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5" name="月 234">
              <a:extLst>
                <a:ext uri="{FF2B5EF4-FFF2-40B4-BE49-F238E27FC236}">
                  <a16:creationId xmlns:a16="http://schemas.microsoft.com/office/drawing/2014/main" id="{B04F3BD9-405B-8E2D-6DA7-ACD3AAA9FF92}"/>
                </a:ext>
              </a:extLst>
            </p:cNvPr>
            <p:cNvSpPr/>
            <p:nvPr/>
          </p:nvSpPr>
          <p:spPr bwMode="auto">
            <a:xfrm rot="19800000">
              <a:off x="4275800" y="53691"/>
              <a:ext cx="138775" cy="30999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34C6C2C5-8565-41E1-E693-A80DB1D0E15D}"/>
                </a:ext>
              </a:extLst>
            </p:cNvPr>
            <p:cNvSpPr/>
            <p:nvPr/>
          </p:nvSpPr>
          <p:spPr bwMode="auto">
            <a:xfrm rot="21325971" flipH="1">
              <a:off x="4270701" y="284425"/>
              <a:ext cx="108017" cy="147970"/>
            </a:xfrm>
            <a:custGeom>
              <a:avLst/>
              <a:gdLst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47877 h 360040"/>
                <a:gd name="connsiteX4" fmla="*/ 188979 w 255154"/>
                <a:gd name="connsiteY4" fmla="*/ 175170 h 360040"/>
                <a:gd name="connsiteX5" fmla="*/ 235115 w 255154"/>
                <a:gd name="connsiteY5" fmla="*/ 302464 h 360040"/>
                <a:gd name="connsiteX6" fmla="*/ 255154 w 255154"/>
                <a:gd name="connsiteY6" fmla="*/ 317905 h 360040"/>
                <a:gd name="connsiteX7" fmla="*/ 218831 w 255154"/>
                <a:gd name="connsiteY7" fmla="*/ 345893 h 360040"/>
                <a:gd name="connsiteX8" fmla="*/ 157518 w 255154"/>
                <a:gd name="connsiteY8" fmla="*/ 360040 h 360040"/>
                <a:gd name="connsiteX9" fmla="*/ 0 w 255154"/>
                <a:gd name="connsiteY9" fmla="*/ 180020 h 360040"/>
                <a:gd name="connsiteX10" fmla="*/ 157518 w 255154"/>
                <a:gd name="connsiteY10" fmla="*/ 0 h 360040"/>
                <a:gd name="connsiteX11" fmla="*/ 189263 w 255154"/>
                <a:gd name="connsiteY11" fmla="*/ 3657 h 360040"/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47877 h 360040"/>
                <a:gd name="connsiteX4" fmla="*/ 235115 w 255154"/>
                <a:gd name="connsiteY4" fmla="*/ 302464 h 360040"/>
                <a:gd name="connsiteX5" fmla="*/ 255154 w 255154"/>
                <a:gd name="connsiteY5" fmla="*/ 317905 h 360040"/>
                <a:gd name="connsiteX6" fmla="*/ 218831 w 255154"/>
                <a:gd name="connsiteY6" fmla="*/ 345893 h 360040"/>
                <a:gd name="connsiteX7" fmla="*/ 157518 w 255154"/>
                <a:gd name="connsiteY7" fmla="*/ 360040 h 360040"/>
                <a:gd name="connsiteX8" fmla="*/ 0 w 255154"/>
                <a:gd name="connsiteY8" fmla="*/ 180020 h 360040"/>
                <a:gd name="connsiteX9" fmla="*/ 157518 w 255154"/>
                <a:gd name="connsiteY9" fmla="*/ 0 h 360040"/>
                <a:gd name="connsiteX10" fmla="*/ 189263 w 255154"/>
                <a:gd name="connsiteY10" fmla="*/ 3657 h 360040"/>
                <a:gd name="connsiteX0" fmla="*/ 189263 w 255154"/>
                <a:gd name="connsiteY0" fmla="*/ 3657 h 360040"/>
                <a:gd name="connsiteX1" fmla="*/ 218831 w 255154"/>
                <a:gd name="connsiteY1" fmla="*/ 14147 h 360040"/>
                <a:gd name="connsiteX2" fmla="*/ 248860 w 255154"/>
                <a:gd name="connsiteY2" fmla="*/ 37286 h 360040"/>
                <a:gd name="connsiteX3" fmla="*/ 235115 w 255154"/>
                <a:gd name="connsiteY3" fmla="*/ 302464 h 360040"/>
                <a:gd name="connsiteX4" fmla="*/ 255154 w 255154"/>
                <a:gd name="connsiteY4" fmla="*/ 317905 h 360040"/>
                <a:gd name="connsiteX5" fmla="*/ 218831 w 255154"/>
                <a:gd name="connsiteY5" fmla="*/ 345893 h 360040"/>
                <a:gd name="connsiteX6" fmla="*/ 157518 w 255154"/>
                <a:gd name="connsiteY6" fmla="*/ 360040 h 360040"/>
                <a:gd name="connsiteX7" fmla="*/ 0 w 255154"/>
                <a:gd name="connsiteY7" fmla="*/ 180020 h 360040"/>
                <a:gd name="connsiteX8" fmla="*/ 157518 w 255154"/>
                <a:gd name="connsiteY8" fmla="*/ 0 h 360040"/>
                <a:gd name="connsiteX9" fmla="*/ 189263 w 255154"/>
                <a:gd name="connsiteY9" fmla="*/ 3657 h 360040"/>
                <a:gd name="connsiteX0" fmla="*/ 248860 w 340300"/>
                <a:gd name="connsiteY0" fmla="*/ 37286 h 360040"/>
                <a:gd name="connsiteX1" fmla="*/ 235115 w 340300"/>
                <a:gd name="connsiteY1" fmla="*/ 302464 h 360040"/>
                <a:gd name="connsiteX2" fmla="*/ 255154 w 340300"/>
                <a:gd name="connsiteY2" fmla="*/ 317905 h 360040"/>
                <a:gd name="connsiteX3" fmla="*/ 218831 w 340300"/>
                <a:gd name="connsiteY3" fmla="*/ 345893 h 360040"/>
                <a:gd name="connsiteX4" fmla="*/ 157518 w 340300"/>
                <a:gd name="connsiteY4" fmla="*/ 360040 h 360040"/>
                <a:gd name="connsiteX5" fmla="*/ 0 w 340300"/>
                <a:gd name="connsiteY5" fmla="*/ 180020 h 360040"/>
                <a:gd name="connsiteX6" fmla="*/ 157518 w 340300"/>
                <a:gd name="connsiteY6" fmla="*/ 0 h 360040"/>
                <a:gd name="connsiteX7" fmla="*/ 189263 w 340300"/>
                <a:gd name="connsiteY7" fmla="*/ 3657 h 360040"/>
                <a:gd name="connsiteX8" fmla="*/ 218831 w 340300"/>
                <a:gd name="connsiteY8" fmla="*/ 14147 h 360040"/>
                <a:gd name="connsiteX9" fmla="*/ 340300 w 340300"/>
                <a:gd name="connsiteY9" fmla="*/ 128726 h 360040"/>
                <a:gd name="connsiteX0" fmla="*/ 248860 w 476054"/>
                <a:gd name="connsiteY0" fmla="*/ 54372 h 377126"/>
                <a:gd name="connsiteX1" fmla="*/ 235115 w 476054"/>
                <a:gd name="connsiteY1" fmla="*/ 319550 h 377126"/>
                <a:gd name="connsiteX2" fmla="*/ 255154 w 476054"/>
                <a:gd name="connsiteY2" fmla="*/ 334991 h 377126"/>
                <a:gd name="connsiteX3" fmla="*/ 218831 w 476054"/>
                <a:gd name="connsiteY3" fmla="*/ 362979 h 377126"/>
                <a:gd name="connsiteX4" fmla="*/ 157518 w 476054"/>
                <a:gd name="connsiteY4" fmla="*/ 377126 h 377126"/>
                <a:gd name="connsiteX5" fmla="*/ 0 w 476054"/>
                <a:gd name="connsiteY5" fmla="*/ 197106 h 377126"/>
                <a:gd name="connsiteX6" fmla="*/ 157518 w 476054"/>
                <a:gd name="connsiteY6" fmla="*/ 17086 h 377126"/>
                <a:gd name="connsiteX7" fmla="*/ 189263 w 476054"/>
                <a:gd name="connsiteY7" fmla="*/ 20743 h 377126"/>
                <a:gd name="connsiteX8" fmla="*/ 475560 w 476054"/>
                <a:gd name="connsiteY8" fmla="*/ 283695 h 377126"/>
                <a:gd name="connsiteX9" fmla="*/ 340300 w 476054"/>
                <a:gd name="connsiteY9" fmla="*/ 145812 h 377126"/>
                <a:gd name="connsiteX0" fmla="*/ 248860 w 340300"/>
                <a:gd name="connsiteY0" fmla="*/ 44215 h 366969"/>
                <a:gd name="connsiteX1" fmla="*/ 235115 w 340300"/>
                <a:gd name="connsiteY1" fmla="*/ 309393 h 366969"/>
                <a:gd name="connsiteX2" fmla="*/ 255154 w 340300"/>
                <a:gd name="connsiteY2" fmla="*/ 324834 h 366969"/>
                <a:gd name="connsiteX3" fmla="*/ 218831 w 340300"/>
                <a:gd name="connsiteY3" fmla="*/ 352822 h 366969"/>
                <a:gd name="connsiteX4" fmla="*/ 157518 w 340300"/>
                <a:gd name="connsiteY4" fmla="*/ 366969 h 366969"/>
                <a:gd name="connsiteX5" fmla="*/ 0 w 340300"/>
                <a:gd name="connsiteY5" fmla="*/ 186949 h 366969"/>
                <a:gd name="connsiteX6" fmla="*/ 157518 w 340300"/>
                <a:gd name="connsiteY6" fmla="*/ 6929 h 366969"/>
                <a:gd name="connsiteX7" fmla="*/ 189263 w 340300"/>
                <a:gd name="connsiteY7" fmla="*/ 10586 h 366969"/>
                <a:gd name="connsiteX8" fmla="*/ 340300 w 340300"/>
                <a:gd name="connsiteY8" fmla="*/ 135655 h 366969"/>
                <a:gd name="connsiteX0" fmla="*/ 235115 w 340300"/>
                <a:gd name="connsiteY0" fmla="*/ 309393 h 366969"/>
                <a:gd name="connsiteX1" fmla="*/ 255154 w 340300"/>
                <a:gd name="connsiteY1" fmla="*/ 324834 h 366969"/>
                <a:gd name="connsiteX2" fmla="*/ 218831 w 340300"/>
                <a:gd name="connsiteY2" fmla="*/ 352822 h 366969"/>
                <a:gd name="connsiteX3" fmla="*/ 157518 w 340300"/>
                <a:gd name="connsiteY3" fmla="*/ 366969 h 366969"/>
                <a:gd name="connsiteX4" fmla="*/ 0 w 340300"/>
                <a:gd name="connsiteY4" fmla="*/ 186949 h 366969"/>
                <a:gd name="connsiteX5" fmla="*/ 157518 w 340300"/>
                <a:gd name="connsiteY5" fmla="*/ 6929 h 366969"/>
                <a:gd name="connsiteX6" fmla="*/ 189263 w 340300"/>
                <a:gd name="connsiteY6" fmla="*/ 10586 h 366969"/>
                <a:gd name="connsiteX7" fmla="*/ 340300 w 340300"/>
                <a:gd name="connsiteY7" fmla="*/ 135655 h 366969"/>
                <a:gd name="connsiteX0" fmla="*/ 235115 w 255154"/>
                <a:gd name="connsiteY0" fmla="*/ 309393 h 366969"/>
                <a:gd name="connsiteX1" fmla="*/ 255154 w 255154"/>
                <a:gd name="connsiteY1" fmla="*/ 324834 h 366969"/>
                <a:gd name="connsiteX2" fmla="*/ 218831 w 255154"/>
                <a:gd name="connsiteY2" fmla="*/ 352822 h 366969"/>
                <a:gd name="connsiteX3" fmla="*/ 157518 w 255154"/>
                <a:gd name="connsiteY3" fmla="*/ 366969 h 366969"/>
                <a:gd name="connsiteX4" fmla="*/ 0 w 255154"/>
                <a:gd name="connsiteY4" fmla="*/ 186949 h 366969"/>
                <a:gd name="connsiteX5" fmla="*/ 157518 w 255154"/>
                <a:gd name="connsiteY5" fmla="*/ 6929 h 366969"/>
                <a:gd name="connsiteX6" fmla="*/ 189263 w 255154"/>
                <a:gd name="connsiteY6" fmla="*/ 10586 h 366969"/>
                <a:gd name="connsiteX0" fmla="*/ 255154 w 255154"/>
                <a:gd name="connsiteY0" fmla="*/ 324834 h 366969"/>
                <a:gd name="connsiteX1" fmla="*/ 218831 w 255154"/>
                <a:gd name="connsiteY1" fmla="*/ 352822 h 366969"/>
                <a:gd name="connsiteX2" fmla="*/ 157518 w 255154"/>
                <a:gd name="connsiteY2" fmla="*/ 366969 h 366969"/>
                <a:gd name="connsiteX3" fmla="*/ 0 w 255154"/>
                <a:gd name="connsiteY3" fmla="*/ 186949 h 366969"/>
                <a:gd name="connsiteX4" fmla="*/ 157518 w 255154"/>
                <a:gd name="connsiteY4" fmla="*/ 6929 h 366969"/>
                <a:gd name="connsiteX5" fmla="*/ 189263 w 255154"/>
                <a:gd name="connsiteY5" fmla="*/ 10586 h 366969"/>
                <a:gd name="connsiteX0" fmla="*/ 255154 w 255154"/>
                <a:gd name="connsiteY0" fmla="*/ 317905 h 360040"/>
                <a:gd name="connsiteX1" fmla="*/ 218831 w 255154"/>
                <a:gd name="connsiteY1" fmla="*/ 345893 h 360040"/>
                <a:gd name="connsiteX2" fmla="*/ 157518 w 255154"/>
                <a:gd name="connsiteY2" fmla="*/ 360040 h 360040"/>
                <a:gd name="connsiteX3" fmla="*/ 0 w 255154"/>
                <a:gd name="connsiteY3" fmla="*/ 180020 h 360040"/>
                <a:gd name="connsiteX4" fmla="*/ 157518 w 255154"/>
                <a:gd name="connsiteY4" fmla="*/ 0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154" h="360040">
                  <a:moveTo>
                    <a:pt x="255154" y="317905"/>
                  </a:moveTo>
                  <a:lnTo>
                    <a:pt x="218831" y="345893"/>
                  </a:lnTo>
                  <a:cubicBezTo>
                    <a:pt x="199986" y="355003"/>
                    <a:pt x="179267" y="360040"/>
                    <a:pt x="157518" y="360040"/>
                  </a:cubicBezTo>
                  <a:cubicBezTo>
                    <a:pt x="70523" y="360040"/>
                    <a:pt x="0" y="279442"/>
                    <a:pt x="0" y="180020"/>
                  </a:cubicBezTo>
                  <a:cubicBezTo>
                    <a:pt x="0" y="80598"/>
                    <a:pt x="70523" y="0"/>
                    <a:pt x="157518" y="0"/>
                  </a:cubicBezTo>
                </a:path>
              </a:pathLst>
            </a:custGeom>
            <a:solidFill>
              <a:srgbClr val="FFCC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7" name="月 236">
              <a:extLst>
                <a:ext uri="{FF2B5EF4-FFF2-40B4-BE49-F238E27FC236}">
                  <a16:creationId xmlns:a16="http://schemas.microsoft.com/office/drawing/2014/main" id="{47CC3473-8F2B-9C60-0B8F-CF188B04E936}"/>
                </a:ext>
              </a:extLst>
            </p:cNvPr>
            <p:cNvSpPr/>
            <p:nvPr/>
          </p:nvSpPr>
          <p:spPr bwMode="auto">
            <a:xfrm rot="10800000">
              <a:off x="4250877" y="199055"/>
              <a:ext cx="71075" cy="206164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A8BE3D98-5B1D-85CE-814B-1DB503238D18}"/>
                </a:ext>
              </a:extLst>
            </p:cNvPr>
            <p:cNvSpPr/>
            <p:nvPr/>
          </p:nvSpPr>
          <p:spPr bwMode="auto">
            <a:xfrm>
              <a:off x="4687862" y="1214820"/>
              <a:ext cx="1834275" cy="665483"/>
            </a:xfrm>
            <a:custGeom>
              <a:avLst/>
              <a:gdLst>
                <a:gd name="connsiteX0" fmla="*/ 0 w 2712720"/>
                <a:gd name="connsiteY0" fmla="*/ 138282 h 877422"/>
                <a:gd name="connsiteX1" fmla="*/ 411480 w 2712720"/>
                <a:gd name="connsiteY1" fmla="*/ 23982 h 877422"/>
                <a:gd name="connsiteX2" fmla="*/ 556260 w 2712720"/>
                <a:gd name="connsiteY2" fmla="*/ 46842 h 877422"/>
                <a:gd name="connsiteX3" fmla="*/ 624840 w 2712720"/>
                <a:gd name="connsiteY3" fmla="*/ 100182 h 877422"/>
                <a:gd name="connsiteX4" fmla="*/ 739140 w 2712720"/>
                <a:gd name="connsiteY4" fmla="*/ 214482 h 877422"/>
                <a:gd name="connsiteX5" fmla="*/ 952500 w 2712720"/>
                <a:gd name="connsiteY5" fmla="*/ 275442 h 877422"/>
                <a:gd name="connsiteX6" fmla="*/ 1272540 w 2712720"/>
                <a:gd name="connsiteY6" fmla="*/ 145902 h 877422"/>
                <a:gd name="connsiteX7" fmla="*/ 1287780 w 2712720"/>
                <a:gd name="connsiteY7" fmla="*/ 84942 h 877422"/>
                <a:gd name="connsiteX8" fmla="*/ 1249680 w 2712720"/>
                <a:gd name="connsiteY8" fmla="*/ 8742 h 877422"/>
                <a:gd name="connsiteX9" fmla="*/ 1028700 w 2712720"/>
                <a:gd name="connsiteY9" fmla="*/ 8742 h 877422"/>
                <a:gd name="connsiteX10" fmla="*/ 982980 w 2712720"/>
                <a:gd name="connsiteY10" fmla="*/ 16362 h 877422"/>
                <a:gd name="connsiteX11" fmla="*/ 891540 w 2712720"/>
                <a:gd name="connsiteY11" fmla="*/ 107802 h 877422"/>
                <a:gd name="connsiteX12" fmla="*/ 876300 w 2712720"/>
                <a:gd name="connsiteY12" fmla="*/ 168762 h 877422"/>
                <a:gd name="connsiteX13" fmla="*/ 975360 w 2712720"/>
                <a:gd name="connsiteY13" fmla="*/ 344022 h 877422"/>
                <a:gd name="connsiteX14" fmla="*/ 1127760 w 2712720"/>
                <a:gd name="connsiteY14" fmla="*/ 374502 h 877422"/>
                <a:gd name="connsiteX15" fmla="*/ 1394460 w 2712720"/>
                <a:gd name="connsiteY15" fmla="*/ 351642 h 877422"/>
                <a:gd name="connsiteX16" fmla="*/ 1562100 w 2712720"/>
                <a:gd name="connsiteY16" fmla="*/ 321162 h 877422"/>
                <a:gd name="connsiteX17" fmla="*/ 1676400 w 2712720"/>
                <a:gd name="connsiteY17" fmla="*/ 351642 h 877422"/>
                <a:gd name="connsiteX18" fmla="*/ 1775460 w 2712720"/>
                <a:gd name="connsiteY18" fmla="*/ 443082 h 877422"/>
                <a:gd name="connsiteX19" fmla="*/ 1905000 w 2712720"/>
                <a:gd name="connsiteY19" fmla="*/ 732642 h 877422"/>
                <a:gd name="connsiteX20" fmla="*/ 1889760 w 2712720"/>
                <a:gd name="connsiteY20" fmla="*/ 816462 h 877422"/>
                <a:gd name="connsiteX21" fmla="*/ 1783080 w 2712720"/>
                <a:gd name="connsiteY21" fmla="*/ 877422 h 877422"/>
                <a:gd name="connsiteX22" fmla="*/ 1744980 w 2712720"/>
                <a:gd name="connsiteY22" fmla="*/ 831702 h 877422"/>
                <a:gd name="connsiteX23" fmla="*/ 1684020 w 2712720"/>
                <a:gd name="connsiteY23" fmla="*/ 648822 h 877422"/>
                <a:gd name="connsiteX24" fmla="*/ 1752600 w 2712720"/>
                <a:gd name="connsiteY24" fmla="*/ 580242 h 877422"/>
                <a:gd name="connsiteX25" fmla="*/ 1889760 w 2712720"/>
                <a:gd name="connsiteY25" fmla="*/ 565002 h 877422"/>
                <a:gd name="connsiteX26" fmla="*/ 2354580 w 2712720"/>
                <a:gd name="connsiteY26" fmla="*/ 580242 h 877422"/>
                <a:gd name="connsiteX27" fmla="*/ 2598420 w 2712720"/>
                <a:gd name="connsiteY27" fmla="*/ 633582 h 877422"/>
                <a:gd name="connsiteX28" fmla="*/ 2712720 w 2712720"/>
                <a:gd name="connsiteY28" fmla="*/ 671682 h 877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712720" h="877422">
                  <a:moveTo>
                    <a:pt x="0" y="138282"/>
                  </a:moveTo>
                  <a:cubicBezTo>
                    <a:pt x="178405" y="62803"/>
                    <a:pt x="213174" y="28201"/>
                    <a:pt x="411480" y="23982"/>
                  </a:cubicBezTo>
                  <a:cubicBezTo>
                    <a:pt x="460327" y="22943"/>
                    <a:pt x="508000" y="39222"/>
                    <a:pt x="556260" y="46842"/>
                  </a:cubicBezTo>
                  <a:cubicBezTo>
                    <a:pt x="579120" y="64622"/>
                    <a:pt x="603492" y="80613"/>
                    <a:pt x="624840" y="100182"/>
                  </a:cubicBezTo>
                  <a:cubicBezTo>
                    <a:pt x="664559" y="136591"/>
                    <a:pt x="695843" y="182410"/>
                    <a:pt x="739140" y="214482"/>
                  </a:cubicBezTo>
                  <a:cubicBezTo>
                    <a:pt x="792827" y="254250"/>
                    <a:pt x="893195" y="264322"/>
                    <a:pt x="952500" y="275442"/>
                  </a:cubicBezTo>
                  <a:cubicBezTo>
                    <a:pt x="1115248" y="242892"/>
                    <a:pt x="1180429" y="270909"/>
                    <a:pt x="1272540" y="145902"/>
                  </a:cubicBezTo>
                  <a:cubicBezTo>
                    <a:pt x="1284965" y="129040"/>
                    <a:pt x="1282700" y="105262"/>
                    <a:pt x="1287780" y="84942"/>
                  </a:cubicBezTo>
                  <a:cubicBezTo>
                    <a:pt x="1275080" y="59542"/>
                    <a:pt x="1274563" y="22428"/>
                    <a:pt x="1249680" y="8742"/>
                  </a:cubicBezTo>
                  <a:cubicBezTo>
                    <a:pt x="1216375" y="-9576"/>
                    <a:pt x="1064636" y="6175"/>
                    <a:pt x="1028700" y="8742"/>
                  </a:cubicBezTo>
                  <a:cubicBezTo>
                    <a:pt x="1013460" y="11282"/>
                    <a:pt x="996613" y="9091"/>
                    <a:pt x="982980" y="16362"/>
                  </a:cubicBezTo>
                  <a:cubicBezTo>
                    <a:pt x="920023" y="49939"/>
                    <a:pt x="920446" y="59626"/>
                    <a:pt x="891540" y="107802"/>
                  </a:cubicBezTo>
                  <a:cubicBezTo>
                    <a:pt x="886460" y="128122"/>
                    <a:pt x="877401" y="147846"/>
                    <a:pt x="876300" y="168762"/>
                  </a:cubicBezTo>
                  <a:cubicBezTo>
                    <a:pt x="871953" y="251362"/>
                    <a:pt x="888465" y="300575"/>
                    <a:pt x="975360" y="344022"/>
                  </a:cubicBezTo>
                  <a:cubicBezTo>
                    <a:pt x="1021697" y="367190"/>
                    <a:pt x="1076960" y="364342"/>
                    <a:pt x="1127760" y="374502"/>
                  </a:cubicBezTo>
                  <a:cubicBezTo>
                    <a:pt x="1216660" y="366882"/>
                    <a:pt x="1305899" y="362518"/>
                    <a:pt x="1394460" y="351642"/>
                  </a:cubicBezTo>
                  <a:cubicBezTo>
                    <a:pt x="1450833" y="344719"/>
                    <a:pt x="1505304" y="321162"/>
                    <a:pt x="1562100" y="321162"/>
                  </a:cubicBezTo>
                  <a:cubicBezTo>
                    <a:pt x="1601531" y="321162"/>
                    <a:pt x="1638300" y="341482"/>
                    <a:pt x="1676400" y="351642"/>
                  </a:cubicBezTo>
                  <a:cubicBezTo>
                    <a:pt x="1709420" y="382122"/>
                    <a:pt x="1748324" y="407263"/>
                    <a:pt x="1775460" y="443082"/>
                  </a:cubicBezTo>
                  <a:cubicBezTo>
                    <a:pt x="1865711" y="562213"/>
                    <a:pt x="1866797" y="602751"/>
                    <a:pt x="1905000" y="732642"/>
                  </a:cubicBezTo>
                  <a:cubicBezTo>
                    <a:pt x="1899920" y="760582"/>
                    <a:pt x="1904568" y="792230"/>
                    <a:pt x="1889760" y="816462"/>
                  </a:cubicBezTo>
                  <a:cubicBezTo>
                    <a:pt x="1858061" y="868333"/>
                    <a:pt x="1828512" y="868336"/>
                    <a:pt x="1783080" y="877422"/>
                  </a:cubicBezTo>
                  <a:cubicBezTo>
                    <a:pt x="1770380" y="862182"/>
                    <a:pt x="1753565" y="849586"/>
                    <a:pt x="1744980" y="831702"/>
                  </a:cubicBezTo>
                  <a:cubicBezTo>
                    <a:pt x="1699670" y="737306"/>
                    <a:pt x="1698577" y="721606"/>
                    <a:pt x="1684020" y="648822"/>
                  </a:cubicBezTo>
                  <a:cubicBezTo>
                    <a:pt x="1706880" y="625962"/>
                    <a:pt x="1722660" y="592440"/>
                    <a:pt x="1752600" y="580242"/>
                  </a:cubicBezTo>
                  <a:cubicBezTo>
                    <a:pt x="1795202" y="562886"/>
                    <a:pt x="1843759" y="565002"/>
                    <a:pt x="1889760" y="565002"/>
                  </a:cubicBezTo>
                  <a:cubicBezTo>
                    <a:pt x="2044783" y="565002"/>
                    <a:pt x="2199640" y="575162"/>
                    <a:pt x="2354580" y="580242"/>
                  </a:cubicBezTo>
                  <a:cubicBezTo>
                    <a:pt x="2435860" y="598022"/>
                    <a:pt x="2517598" y="613825"/>
                    <a:pt x="2598420" y="633582"/>
                  </a:cubicBezTo>
                  <a:cubicBezTo>
                    <a:pt x="2677048" y="652802"/>
                    <a:pt x="2670831" y="650737"/>
                    <a:pt x="2712720" y="67168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2768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88310A56-5E6C-7D5F-6C81-463F15AC68CC}"/>
              </a:ext>
            </a:extLst>
          </p:cNvPr>
          <p:cNvSpPr/>
          <p:nvPr/>
        </p:nvSpPr>
        <p:spPr>
          <a:xfrm>
            <a:off x="2698795" y="362490"/>
            <a:ext cx="3806075" cy="9181020"/>
          </a:xfrm>
          <a:custGeom>
            <a:avLst/>
            <a:gdLst>
              <a:gd name="connsiteX0" fmla="*/ 587513 w 3806075"/>
              <a:gd name="connsiteY0" fmla="*/ 0 h 9181020"/>
              <a:gd name="connsiteX1" fmla="*/ 3482423 w 3806075"/>
              <a:gd name="connsiteY1" fmla="*/ 0 h 9181020"/>
              <a:gd name="connsiteX2" fmla="*/ 3806075 w 3806075"/>
              <a:gd name="connsiteY2" fmla="*/ 323652 h 9181020"/>
              <a:gd name="connsiteX3" fmla="*/ 3806075 w 3806075"/>
              <a:gd name="connsiteY3" fmla="*/ 8857368 h 9181020"/>
              <a:gd name="connsiteX4" fmla="*/ 3482423 w 3806075"/>
              <a:gd name="connsiteY4" fmla="*/ 9181020 h 9181020"/>
              <a:gd name="connsiteX5" fmla="*/ 587513 w 3806075"/>
              <a:gd name="connsiteY5" fmla="*/ 9181020 h 9181020"/>
              <a:gd name="connsiteX6" fmla="*/ 263861 w 3806075"/>
              <a:gd name="connsiteY6" fmla="*/ 8857368 h 9181020"/>
              <a:gd name="connsiteX7" fmla="*/ 263861 w 3806075"/>
              <a:gd name="connsiteY7" fmla="*/ 6320976 h 9181020"/>
              <a:gd name="connsiteX8" fmla="*/ 232854 w 3806075"/>
              <a:gd name="connsiteY8" fmla="*/ 6342663 h 9181020"/>
              <a:gd name="connsiteX9" fmla="*/ 21894 w 3806075"/>
              <a:gd name="connsiteY9" fmla="*/ 6642245 h 9181020"/>
              <a:gd name="connsiteX10" fmla="*/ 246097 w 3806075"/>
              <a:gd name="connsiteY10" fmla="*/ 5973653 h 9181020"/>
              <a:gd name="connsiteX11" fmla="*/ 263861 w 3806075"/>
              <a:gd name="connsiteY11" fmla="*/ 5962447 h 9181020"/>
              <a:gd name="connsiteX12" fmla="*/ 263861 w 3806075"/>
              <a:gd name="connsiteY12" fmla="*/ 323652 h 9181020"/>
              <a:gd name="connsiteX13" fmla="*/ 587513 w 3806075"/>
              <a:gd name="connsiteY13" fmla="*/ 0 h 918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806075" h="9181020">
                <a:moveTo>
                  <a:pt x="587513" y="0"/>
                </a:moveTo>
                <a:lnTo>
                  <a:pt x="3482423" y="0"/>
                </a:lnTo>
                <a:cubicBezTo>
                  <a:pt x="3661171" y="0"/>
                  <a:pt x="3806075" y="144904"/>
                  <a:pt x="3806075" y="323652"/>
                </a:cubicBezTo>
                <a:lnTo>
                  <a:pt x="3806075" y="8857368"/>
                </a:lnTo>
                <a:cubicBezTo>
                  <a:pt x="3806075" y="9036116"/>
                  <a:pt x="3661171" y="9181020"/>
                  <a:pt x="3482423" y="9181020"/>
                </a:cubicBezTo>
                <a:lnTo>
                  <a:pt x="587513" y="9181020"/>
                </a:lnTo>
                <a:cubicBezTo>
                  <a:pt x="408765" y="9181020"/>
                  <a:pt x="263861" y="9036116"/>
                  <a:pt x="263861" y="8857368"/>
                </a:cubicBezTo>
                <a:lnTo>
                  <a:pt x="263861" y="6320976"/>
                </a:lnTo>
                <a:lnTo>
                  <a:pt x="232854" y="6342663"/>
                </a:lnTo>
                <a:cubicBezTo>
                  <a:pt x="141438" y="6423726"/>
                  <a:pt x="68640" y="6525784"/>
                  <a:pt x="21894" y="6642245"/>
                </a:cubicBezTo>
                <a:cubicBezTo>
                  <a:pt x="-46494" y="6387017"/>
                  <a:pt x="50007" y="6126452"/>
                  <a:pt x="246097" y="5973653"/>
                </a:cubicBezTo>
                <a:lnTo>
                  <a:pt x="263861" y="5962447"/>
                </a:lnTo>
                <a:lnTo>
                  <a:pt x="263861" y="323652"/>
                </a:lnTo>
                <a:cubicBezTo>
                  <a:pt x="263861" y="144904"/>
                  <a:pt x="408765" y="0"/>
                  <a:pt x="58751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555A7CB7-5D42-E244-2165-27480663A7E8}"/>
              </a:ext>
            </a:extLst>
          </p:cNvPr>
          <p:cNvSpPr txBox="1"/>
          <p:nvPr/>
        </p:nvSpPr>
        <p:spPr>
          <a:xfrm rot="5400000">
            <a:off x="-2502248" y="3483087"/>
            <a:ext cx="8040624" cy="201881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また未成年者と思われる方へは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写真付き身分証の確認をさせて頂きます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強引に提供を強要された場合は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警察に通報し以降は出入禁止とさせて頂きます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C653DF47-A395-28B7-CABC-D15EF811FF17}"/>
              </a:ext>
            </a:extLst>
          </p:cNvPr>
          <p:cNvSpPr txBox="1"/>
          <p:nvPr/>
        </p:nvSpPr>
        <p:spPr>
          <a:xfrm rot="5400000">
            <a:off x="497258" y="3745558"/>
            <a:ext cx="8496956" cy="246888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当店は車やバイク・自転車等を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運転される方への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酒類の提供は致しません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17A476E-0C61-CDAA-CB4A-EAEE4ED75B8C}"/>
              </a:ext>
            </a:extLst>
          </p:cNvPr>
          <p:cNvGrpSpPr/>
          <p:nvPr/>
        </p:nvGrpSpPr>
        <p:grpSpPr>
          <a:xfrm>
            <a:off x="1986550" y="7122031"/>
            <a:ext cx="1571833" cy="2578996"/>
            <a:chOff x="6934803" y="4181716"/>
            <a:chExt cx="1054351" cy="1729934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259E63BA-6B44-2726-8AF2-6FD02763BA47}"/>
                </a:ext>
              </a:extLst>
            </p:cNvPr>
            <p:cNvGrpSpPr/>
            <p:nvPr/>
          </p:nvGrpSpPr>
          <p:grpSpPr>
            <a:xfrm>
              <a:off x="7184273" y="5319211"/>
              <a:ext cx="554790" cy="414816"/>
              <a:chOff x="7268311" y="5319211"/>
              <a:chExt cx="386714" cy="414816"/>
            </a:xfrm>
          </p:grpSpPr>
          <p:sp>
            <p:nvSpPr>
              <p:cNvPr id="62" name="フリーフォーム 295">
                <a:extLst>
                  <a:ext uri="{FF2B5EF4-FFF2-40B4-BE49-F238E27FC236}">
                    <a16:creationId xmlns:a16="http://schemas.microsoft.com/office/drawing/2014/main" id="{6CB0A7CC-9FC6-81E4-5E6B-AF11C82C9DE8}"/>
                  </a:ext>
                </a:extLst>
              </p:cNvPr>
              <p:cNvSpPr/>
              <p:nvPr/>
            </p:nvSpPr>
            <p:spPr bwMode="auto">
              <a:xfrm>
                <a:off x="7268311" y="5319211"/>
                <a:ext cx="193358" cy="414816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 296">
                <a:extLst>
                  <a:ext uri="{FF2B5EF4-FFF2-40B4-BE49-F238E27FC236}">
                    <a16:creationId xmlns:a16="http://schemas.microsoft.com/office/drawing/2014/main" id="{18E134C5-0591-0E6E-0F20-B640ACD15F45}"/>
                  </a:ext>
                </a:extLst>
              </p:cNvPr>
              <p:cNvSpPr/>
              <p:nvPr/>
            </p:nvSpPr>
            <p:spPr bwMode="auto">
              <a:xfrm flipH="1">
                <a:off x="7461667" y="5319211"/>
                <a:ext cx="193358" cy="414816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5323DF9A-2CE9-211E-73E3-5421371F3216}"/>
                </a:ext>
              </a:extLst>
            </p:cNvPr>
            <p:cNvGrpSpPr/>
            <p:nvPr/>
          </p:nvGrpSpPr>
          <p:grpSpPr>
            <a:xfrm>
              <a:off x="6934803" y="4181716"/>
              <a:ext cx="1054351" cy="1729934"/>
              <a:chOff x="3747103" y="1593849"/>
              <a:chExt cx="1054351" cy="1729934"/>
            </a:xfrm>
          </p:grpSpPr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C098466E-53D2-637F-EC3D-F97DDB047245}"/>
                  </a:ext>
                </a:extLst>
              </p:cNvPr>
              <p:cNvSpPr/>
              <p:nvPr/>
            </p:nvSpPr>
            <p:spPr bwMode="auto">
              <a:xfrm>
                <a:off x="3837761" y="1838325"/>
                <a:ext cx="865730" cy="74478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299D8104-3541-B9A2-6249-1B05F3852053}"/>
                  </a:ext>
                </a:extLst>
              </p:cNvPr>
              <p:cNvGrpSpPr/>
              <p:nvPr/>
            </p:nvGrpSpPr>
            <p:grpSpPr>
              <a:xfrm>
                <a:off x="3747103" y="1655582"/>
                <a:ext cx="1054351" cy="1668201"/>
                <a:chOff x="1441395" y="341287"/>
                <a:chExt cx="1304653" cy="2064230"/>
              </a:xfrm>
            </p:grpSpPr>
            <p:sp>
              <p:nvSpPr>
                <p:cNvPr id="30" name="涙形 64">
                  <a:extLst>
                    <a:ext uri="{FF2B5EF4-FFF2-40B4-BE49-F238E27FC236}">
                      <a16:creationId xmlns:a16="http://schemas.microsoft.com/office/drawing/2014/main" id="{49691931-6292-BBC2-1F02-3368D1686CD8}"/>
                    </a:ext>
                  </a:extLst>
                </p:cNvPr>
                <p:cNvSpPr/>
                <p:nvPr/>
              </p:nvSpPr>
              <p:spPr bwMode="auto">
                <a:xfrm>
                  <a:off x="1758135" y="2187669"/>
                  <a:ext cx="335202" cy="217848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片側の 2 つの角を丸めた四角形 298">
                  <a:extLst>
                    <a:ext uri="{FF2B5EF4-FFF2-40B4-BE49-F238E27FC236}">
                      <a16:creationId xmlns:a16="http://schemas.microsoft.com/office/drawing/2014/main" id="{241B2F67-323D-E396-EA8A-92409F235B5A}"/>
                    </a:ext>
                  </a:extLst>
                </p:cNvPr>
                <p:cNvSpPr/>
                <p:nvPr/>
              </p:nvSpPr>
              <p:spPr bwMode="auto">
                <a:xfrm>
                  <a:off x="1726870" y="977141"/>
                  <a:ext cx="732934" cy="68042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涙形 64">
                  <a:extLst>
                    <a:ext uri="{FF2B5EF4-FFF2-40B4-BE49-F238E27FC236}">
                      <a16:creationId xmlns:a16="http://schemas.microsoft.com/office/drawing/2014/main" id="{1A649521-9ED7-B108-9496-7DBE7210BDBE}"/>
                    </a:ext>
                  </a:extLst>
                </p:cNvPr>
                <p:cNvSpPr/>
                <p:nvPr/>
              </p:nvSpPr>
              <p:spPr bwMode="auto">
                <a:xfrm flipH="1">
                  <a:off x="2093337" y="2187669"/>
                  <a:ext cx="335202" cy="217848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片側の 2 つの角を丸めた四角形 300">
                  <a:extLst>
                    <a:ext uri="{FF2B5EF4-FFF2-40B4-BE49-F238E27FC236}">
                      <a16:creationId xmlns:a16="http://schemas.microsoft.com/office/drawing/2014/main" id="{DC32C9FD-42B1-01EE-72D1-6680B0DF20B6}"/>
                    </a:ext>
                  </a:extLst>
                </p:cNvPr>
                <p:cNvSpPr/>
                <p:nvPr/>
              </p:nvSpPr>
              <p:spPr bwMode="auto">
                <a:xfrm>
                  <a:off x="1792135" y="1659216"/>
                  <a:ext cx="599673" cy="4177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円/楕円 304">
                  <a:extLst>
                    <a:ext uri="{FF2B5EF4-FFF2-40B4-BE49-F238E27FC236}">
                      <a16:creationId xmlns:a16="http://schemas.microsoft.com/office/drawing/2014/main" id="{7A7CE1F8-0D73-8805-28FD-970F86870A45}"/>
                    </a:ext>
                  </a:extLst>
                </p:cNvPr>
                <p:cNvSpPr/>
                <p:nvPr/>
              </p:nvSpPr>
              <p:spPr bwMode="auto">
                <a:xfrm>
                  <a:off x="1817592" y="2245807"/>
                  <a:ext cx="67687" cy="6768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05">
                  <a:extLst>
                    <a:ext uri="{FF2B5EF4-FFF2-40B4-BE49-F238E27FC236}">
                      <a16:creationId xmlns:a16="http://schemas.microsoft.com/office/drawing/2014/main" id="{B941198B-B1D1-747E-C7EE-578DC06C30FF}"/>
                    </a:ext>
                  </a:extLst>
                </p:cNvPr>
                <p:cNvSpPr/>
                <p:nvPr/>
              </p:nvSpPr>
              <p:spPr bwMode="auto">
                <a:xfrm>
                  <a:off x="2302696" y="2245807"/>
                  <a:ext cx="67687" cy="6768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角丸四角形 559">
                  <a:extLst>
                    <a:ext uri="{FF2B5EF4-FFF2-40B4-BE49-F238E27FC236}">
                      <a16:creationId xmlns:a16="http://schemas.microsoft.com/office/drawing/2014/main" id="{EA6A27B4-280C-4977-5E34-31110CBC493D}"/>
                    </a:ext>
                  </a:extLst>
                </p:cNvPr>
                <p:cNvSpPr/>
                <p:nvPr/>
              </p:nvSpPr>
              <p:spPr bwMode="auto">
                <a:xfrm rot="10085881">
                  <a:off x="1940476" y="1554681"/>
                  <a:ext cx="316498" cy="331153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" name="台形 441">
                  <a:extLst>
                    <a:ext uri="{FF2B5EF4-FFF2-40B4-BE49-F238E27FC236}">
                      <a16:creationId xmlns:a16="http://schemas.microsoft.com/office/drawing/2014/main" id="{140A7EBC-C572-1FF1-0BC6-47F1551AAB48}"/>
                    </a:ext>
                  </a:extLst>
                </p:cNvPr>
                <p:cNvSpPr/>
                <p:nvPr/>
              </p:nvSpPr>
              <p:spPr bwMode="auto">
                <a:xfrm rot="9000000">
                  <a:off x="1800976" y="1266783"/>
                  <a:ext cx="270037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角丸四角形 559">
                  <a:extLst>
                    <a:ext uri="{FF2B5EF4-FFF2-40B4-BE49-F238E27FC236}">
                      <a16:creationId xmlns:a16="http://schemas.microsoft.com/office/drawing/2014/main" id="{187A6FD0-1006-E632-B035-70B83B9D621F}"/>
                    </a:ext>
                  </a:extLst>
                </p:cNvPr>
                <p:cNvSpPr/>
                <p:nvPr/>
              </p:nvSpPr>
              <p:spPr bwMode="auto">
                <a:xfrm rot="11514119" flipH="1">
                  <a:off x="1937552" y="1554681"/>
                  <a:ext cx="316498" cy="331153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" name="台形 441">
                  <a:extLst>
                    <a:ext uri="{FF2B5EF4-FFF2-40B4-BE49-F238E27FC236}">
                      <a16:creationId xmlns:a16="http://schemas.microsoft.com/office/drawing/2014/main" id="{BCC6504F-18EC-5AA0-A996-3CB83F003E81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2123513" y="1266783"/>
                  <a:ext cx="270037" cy="34719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B43C3D5C-5262-E2E9-41AB-C8ADDBE31CF5}"/>
                    </a:ext>
                  </a:extLst>
                </p:cNvPr>
                <p:cNvGrpSpPr/>
                <p:nvPr/>
              </p:nvGrpSpPr>
              <p:grpSpPr>
                <a:xfrm flipH="1">
                  <a:off x="2411941" y="749732"/>
                  <a:ext cx="334107" cy="343848"/>
                  <a:chOff x="8472560" y="1251585"/>
                  <a:chExt cx="225670" cy="232250"/>
                </a:xfrm>
              </p:grpSpPr>
              <p:sp>
                <p:nvSpPr>
                  <p:cNvPr id="60" name="円/楕円 342">
                    <a:extLst>
                      <a:ext uri="{FF2B5EF4-FFF2-40B4-BE49-F238E27FC236}">
                        <a16:creationId xmlns:a16="http://schemas.microsoft.com/office/drawing/2014/main" id="{4FC8E9D2-D23D-8873-8DAA-095D613A63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/楕円 343">
                    <a:extLst>
                      <a:ext uri="{FF2B5EF4-FFF2-40B4-BE49-F238E27FC236}">
                        <a16:creationId xmlns:a16="http://schemas.microsoft.com/office/drawing/2014/main" id="{701BD57B-0DF6-3E10-D015-8BD8D5D553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9480" y="1282351"/>
                    <a:ext cx="154252" cy="170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A0A46ACB-B3DE-9136-FF1B-CC1EFA4B7DD2}"/>
                    </a:ext>
                  </a:extLst>
                </p:cNvPr>
                <p:cNvGrpSpPr/>
                <p:nvPr/>
              </p:nvGrpSpPr>
              <p:grpSpPr>
                <a:xfrm>
                  <a:off x="1441395" y="749732"/>
                  <a:ext cx="334107" cy="343848"/>
                  <a:chOff x="8472560" y="1251585"/>
                  <a:chExt cx="225670" cy="232250"/>
                </a:xfrm>
              </p:grpSpPr>
              <p:sp>
                <p:nvSpPr>
                  <p:cNvPr id="58" name="円/楕円 340">
                    <a:extLst>
                      <a:ext uri="{FF2B5EF4-FFF2-40B4-BE49-F238E27FC236}">
                        <a16:creationId xmlns:a16="http://schemas.microsoft.com/office/drawing/2014/main" id="{E93EA059-76D1-602F-D9E8-1EF81A7CEF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円/楕円 341">
                    <a:extLst>
                      <a:ext uri="{FF2B5EF4-FFF2-40B4-BE49-F238E27FC236}">
                        <a16:creationId xmlns:a16="http://schemas.microsoft.com/office/drawing/2014/main" id="{A61D46F8-F4E0-F238-8BEC-1E40B31816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9480" y="1282351"/>
                    <a:ext cx="154254" cy="170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" name="円/楕円 303">
                  <a:extLst>
                    <a:ext uri="{FF2B5EF4-FFF2-40B4-BE49-F238E27FC236}">
                      <a16:creationId xmlns:a16="http://schemas.microsoft.com/office/drawing/2014/main" id="{CC707386-57BB-B60F-A4A4-15CE921336C4}"/>
                    </a:ext>
                  </a:extLst>
                </p:cNvPr>
                <p:cNvSpPr/>
                <p:nvPr/>
              </p:nvSpPr>
              <p:spPr bwMode="auto">
                <a:xfrm>
                  <a:off x="1610403" y="341287"/>
                  <a:ext cx="965870" cy="965870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アーチ 54">
                  <a:extLst>
                    <a:ext uri="{FF2B5EF4-FFF2-40B4-BE49-F238E27FC236}">
                      <a16:creationId xmlns:a16="http://schemas.microsoft.com/office/drawing/2014/main" id="{B680735E-7C95-36B7-CCD5-B4AE817068B4}"/>
                    </a:ext>
                  </a:extLst>
                </p:cNvPr>
                <p:cNvSpPr/>
                <p:nvPr/>
              </p:nvSpPr>
              <p:spPr bwMode="auto">
                <a:xfrm>
                  <a:off x="1963668" y="964727"/>
                  <a:ext cx="253981" cy="253981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アーチ 55">
                  <a:extLst>
                    <a:ext uri="{FF2B5EF4-FFF2-40B4-BE49-F238E27FC236}">
                      <a16:creationId xmlns:a16="http://schemas.microsoft.com/office/drawing/2014/main" id="{9F8FB22D-633C-D70D-AF73-0720CA36AE48}"/>
                    </a:ext>
                  </a:extLst>
                </p:cNvPr>
                <p:cNvSpPr/>
                <p:nvPr/>
              </p:nvSpPr>
              <p:spPr bwMode="auto">
                <a:xfrm>
                  <a:off x="1701429" y="763958"/>
                  <a:ext cx="337373" cy="253981"/>
                </a:xfrm>
                <a:prstGeom prst="blockArc">
                  <a:avLst>
                    <a:gd name="adj1" fmla="val 1214370"/>
                    <a:gd name="adj2" fmla="val 9671409"/>
                    <a:gd name="adj3" fmla="val 224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アーチ 56">
                  <a:extLst>
                    <a:ext uri="{FF2B5EF4-FFF2-40B4-BE49-F238E27FC236}">
                      <a16:creationId xmlns:a16="http://schemas.microsoft.com/office/drawing/2014/main" id="{E8528EFA-A9FF-4D15-99FD-AFF62B1D6314}"/>
                    </a:ext>
                  </a:extLst>
                </p:cNvPr>
                <p:cNvSpPr/>
                <p:nvPr/>
              </p:nvSpPr>
              <p:spPr bwMode="auto">
                <a:xfrm>
                  <a:off x="2155508" y="763958"/>
                  <a:ext cx="337373" cy="253981"/>
                </a:xfrm>
                <a:prstGeom prst="blockArc">
                  <a:avLst>
                    <a:gd name="adj1" fmla="val 1214370"/>
                    <a:gd name="adj2" fmla="val 9671409"/>
                    <a:gd name="adj3" fmla="val 224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59AE869D-03CB-B283-B46E-4153E4EC93EF}"/>
                  </a:ext>
                </a:extLst>
              </p:cNvPr>
              <p:cNvSpPr/>
              <p:nvPr/>
            </p:nvSpPr>
            <p:spPr bwMode="auto">
              <a:xfrm>
                <a:off x="3844453" y="1997162"/>
                <a:ext cx="112796" cy="337553"/>
              </a:xfrm>
              <a:custGeom>
                <a:avLst/>
                <a:gdLst>
                  <a:gd name="connsiteX0" fmla="*/ 386 w 112796"/>
                  <a:gd name="connsiteY0" fmla="*/ 0 h 351543"/>
                  <a:gd name="connsiteX1" fmla="*/ 73562 w 112796"/>
                  <a:gd name="connsiteY1" fmla="*/ 0 h 351543"/>
                  <a:gd name="connsiteX2" fmla="*/ 73236 w 112796"/>
                  <a:gd name="connsiteY2" fmla="*/ 5864 h 351543"/>
                  <a:gd name="connsiteX3" fmla="*/ 112796 w 112796"/>
                  <a:gd name="connsiteY3" fmla="*/ 351541 h 351543"/>
                  <a:gd name="connsiteX4" fmla="*/ 112796 w 112796"/>
                  <a:gd name="connsiteY4" fmla="*/ 351543 h 351543"/>
                  <a:gd name="connsiteX5" fmla="*/ 0 w 112796"/>
                  <a:gd name="connsiteY5" fmla="*/ 5865 h 351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796" h="351543">
                    <a:moveTo>
                      <a:pt x="386" y="0"/>
                    </a:moveTo>
                    <a:lnTo>
                      <a:pt x="73562" y="0"/>
                    </a:lnTo>
                    <a:lnTo>
                      <a:pt x="73236" y="5864"/>
                    </a:lnTo>
                    <a:cubicBezTo>
                      <a:pt x="73236" y="131511"/>
                      <a:pt x="87187" y="253419"/>
                      <a:pt x="112796" y="351541"/>
                    </a:cubicBezTo>
                    <a:lnTo>
                      <a:pt x="112796" y="351543"/>
                    </a:lnTo>
                    <a:cubicBezTo>
                      <a:pt x="50500" y="351543"/>
                      <a:pt x="0" y="196778"/>
                      <a:pt x="0" y="586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F31EFBE-07AF-9236-25D3-9B3BFC0CD4D2}"/>
                  </a:ext>
                </a:extLst>
              </p:cNvPr>
              <p:cNvSpPr/>
              <p:nvPr/>
            </p:nvSpPr>
            <p:spPr bwMode="auto">
              <a:xfrm flipH="1">
                <a:off x="4590695" y="1997162"/>
                <a:ext cx="112796" cy="337553"/>
              </a:xfrm>
              <a:custGeom>
                <a:avLst/>
                <a:gdLst>
                  <a:gd name="connsiteX0" fmla="*/ 386 w 112796"/>
                  <a:gd name="connsiteY0" fmla="*/ 0 h 351543"/>
                  <a:gd name="connsiteX1" fmla="*/ 73562 w 112796"/>
                  <a:gd name="connsiteY1" fmla="*/ 0 h 351543"/>
                  <a:gd name="connsiteX2" fmla="*/ 73236 w 112796"/>
                  <a:gd name="connsiteY2" fmla="*/ 5864 h 351543"/>
                  <a:gd name="connsiteX3" fmla="*/ 112796 w 112796"/>
                  <a:gd name="connsiteY3" fmla="*/ 351541 h 351543"/>
                  <a:gd name="connsiteX4" fmla="*/ 112796 w 112796"/>
                  <a:gd name="connsiteY4" fmla="*/ 351543 h 351543"/>
                  <a:gd name="connsiteX5" fmla="*/ 0 w 112796"/>
                  <a:gd name="connsiteY5" fmla="*/ 5865 h 351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796" h="351543">
                    <a:moveTo>
                      <a:pt x="386" y="0"/>
                    </a:moveTo>
                    <a:lnTo>
                      <a:pt x="73562" y="0"/>
                    </a:lnTo>
                    <a:lnTo>
                      <a:pt x="73236" y="5864"/>
                    </a:lnTo>
                    <a:cubicBezTo>
                      <a:pt x="73236" y="131511"/>
                      <a:pt x="87187" y="253419"/>
                      <a:pt x="112796" y="351541"/>
                    </a:cubicBezTo>
                    <a:lnTo>
                      <a:pt x="112796" y="351543"/>
                    </a:lnTo>
                    <a:cubicBezTo>
                      <a:pt x="50500" y="351543"/>
                      <a:pt x="0" y="196778"/>
                      <a:pt x="0" y="586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6AE4C476-CAE0-6865-DC52-24034CA3D02D}"/>
                  </a:ext>
                </a:extLst>
              </p:cNvPr>
              <p:cNvSpPr/>
              <p:nvPr/>
            </p:nvSpPr>
            <p:spPr bwMode="auto">
              <a:xfrm>
                <a:off x="3853636" y="1844772"/>
                <a:ext cx="858064" cy="208070"/>
              </a:xfrm>
              <a:custGeom>
                <a:avLst/>
                <a:gdLst>
                  <a:gd name="connsiteX0" fmla="*/ 395010 w 920276"/>
                  <a:gd name="connsiteY0" fmla="*/ 243 h 195427"/>
                  <a:gd name="connsiteX1" fmla="*/ 452533 w 920276"/>
                  <a:gd name="connsiteY1" fmla="*/ 9965 h 195427"/>
                  <a:gd name="connsiteX2" fmla="*/ 460139 w 920276"/>
                  <a:gd name="connsiteY2" fmla="*/ 16766 h 195427"/>
                  <a:gd name="connsiteX3" fmla="*/ 467743 w 920276"/>
                  <a:gd name="connsiteY3" fmla="*/ 9966 h 195427"/>
                  <a:gd name="connsiteX4" fmla="*/ 525267 w 920276"/>
                  <a:gd name="connsiteY4" fmla="*/ 245 h 195427"/>
                  <a:gd name="connsiteX5" fmla="*/ 700122 w 920276"/>
                  <a:gd name="connsiteY5" fmla="*/ 23937 h 195427"/>
                  <a:gd name="connsiteX6" fmla="*/ 919447 w 920276"/>
                  <a:gd name="connsiteY6" fmla="*/ 161779 h 195427"/>
                  <a:gd name="connsiteX7" fmla="*/ 660585 w 920276"/>
                  <a:gd name="connsiteY7" fmla="*/ 171492 h 195427"/>
                  <a:gd name="connsiteX8" fmla="*/ 530281 w 920276"/>
                  <a:gd name="connsiteY8" fmla="*/ 123072 h 195427"/>
                  <a:gd name="connsiteX9" fmla="*/ 460706 w 920276"/>
                  <a:gd name="connsiteY9" fmla="*/ 73369 h 195427"/>
                  <a:gd name="connsiteX10" fmla="*/ 422967 w 920276"/>
                  <a:gd name="connsiteY10" fmla="*/ 104581 h 195427"/>
                  <a:gd name="connsiteX11" fmla="*/ 259691 w 920276"/>
                  <a:gd name="connsiteY11" fmla="*/ 171490 h 195427"/>
                  <a:gd name="connsiteX12" fmla="*/ 829 w 920276"/>
                  <a:gd name="connsiteY12" fmla="*/ 161778 h 195427"/>
                  <a:gd name="connsiteX13" fmla="*/ 220154 w 920276"/>
                  <a:gd name="connsiteY13" fmla="*/ 23936 h 195427"/>
                  <a:gd name="connsiteX14" fmla="*/ 395010 w 920276"/>
                  <a:gd name="connsiteY14" fmla="*/ 243 h 195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20276" h="195427">
                    <a:moveTo>
                      <a:pt x="395010" y="243"/>
                    </a:moveTo>
                    <a:cubicBezTo>
                      <a:pt x="418432" y="1122"/>
                      <a:pt x="438069" y="4380"/>
                      <a:pt x="452533" y="9965"/>
                    </a:cubicBezTo>
                    <a:lnTo>
                      <a:pt x="460139" y="16766"/>
                    </a:lnTo>
                    <a:lnTo>
                      <a:pt x="467743" y="9966"/>
                    </a:lnTo>
                    <a:cubicBezTo>
                      <a:pt x="482207" y="4381"/>
                      <a:pt x="501844" y="1123"/>
                      <a:pt x="525267" y="245"/>
                    </a:cubicBezTo>
                    <a:cubicBezTo>
                      <a:pt x="572112" y="-1513"/>
                      <a:pt x="634098" y="6246"/>
                      <a:pt x="700122" y="23937"/>
                    </a:cubicBezTo>
                    <a:cubicBezTo>
                      <a:pt x="832170" y="59319"/>
                      <a:pt x="930365" y="121033"/>
                      <a:pt x="919447" y="161779"/>
                    </a:cubicBezTo>
                    <a:cubicBezTo>
                      <a:pt x="908529" y="202526"/>
                      <a:pt x="792632" y="206874"/>
                      <a:pt x="660585" y="171492"/>
                    </a:cubicBezTo>
                    <a:cubicBezTo>
                      <a:pt x="611067" y="158223"/>
                      <a:pt x="566309" y="141252"/>
                      <a:pt x="530281" y="123072"/>
                    </a:cubicBezTo>
                    <a:lnTo>
                      <a:pt x="460706" y="73369"/>
                    </a:lnTo>
                    <a:lnTo>
                      <a:pt x="422967" y="104581"/>
                    </a:lnTo>
                    <a:cubicBezTo>
                      <a:pt x="383277" y="129525"/>
                      <a:pt x="325716" y="153799"/>
                      <a:pt x="259691" y="171490"/>
                    </a:cubicBezTo>
                    <a:cubicBezTo>
                      <a:pt x="127644" y="206872"/>
                      <a:pt x="11747" y="202524"/>
                      <a:pt x="829" y="161778"/>
                    </a:cubicBezTo>
                    <a:cubicBezTo>
                      <a:pt x="-10089" y="121031"/>
                      <a:pt x="88106" y="59318"/>
                      <a:pt x="220154" y="23936"/>
                    </a:cubicBezTo>
                    <a:cubicBezTo>
                      <a:pt x="286178" y="6244"/>
                      <a:pt x="348165" y="-1514"/>
                      <a:pt x="395010" y="24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E02CDF97-88AF-8F53-36EF-64E84E33DE0A}"/>
                  </a:ext>
                </a:extLst>
              </p:cNvPr>
              <p:cNvSpPr/>
              <p:nvPr/>
            </p:nvSpPr>
            <p:spPr bwMode="auto">
              <a:xfrm>
                <a:off x="3795829" y="1593849"/>
                <a:ext cx="956279" cy="420232"/>
              </a:xfrm>
              <a:custGeom>
                <a:avLst/>
                <a:gdLst>
                  <a:gd name="connsiteX0" fmla="*/ 215268 w 956279"/>
                  <a:gd name="connsiteY0" fmla="*/ 0 h 420232"/>
                  <a:gd name="connsiteX1" fmla="*/ 741011 w 956279"/>
                  <a:gd name="connsiteY1" fmla="*/ 0 h 420232"/>
                  <a:gd name="connsiteX2" fmla="*/ 956279 w 956279"/>
                  <a:gd name="connsiteY2" fmla="*/ 420232 h 420232"/>
                  <a:gd name="connsiteX3" fmla="*/ 946552 w 956279"/>
                  <a:gd name="connsiteY3" fmla="*/ 417195 h 420232"/>
                  <a:gd name="connsiteX4" fmla="*/ 478140 w 956279"/>
                  <a:gd name="connsiteY4" fmla="*/ 363057 h 420232"/>
                  <a:gd name="connsiteX5" fmla="*/ 9728 w 956279"/>
                  <a:gd name="connsiteY5" fmla="*/ 417195 h 420232"/>
                  <a:gd name="connsiteX6" fmla="*/ 0 w 956279"/>
                  <a:gd name="connsiteY6" fmla="*/ 420232 h 42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6279" h="420232">
                    <a:moveTo>
                      <a:pt x="215268" y="0"/>
                    </a:moveTo>
                    <a:lnTo>
                      <a:pt x="741011" y="0"/>
                    </a:lnTo>
                    <a:lnTo>
                      <a:pt x="956279" y="420232"/>
                    </a:lnTo>
                    <a:lnTo>
                      <a:pt x="946552" y="417195"/>
                    </a:lnTo>
                    <a:cubicBezTo>
                      <a:pt x="812841" y="383015"/>
                      <a:pt x="651650" y="363057"/>
                      <a:pt x="478140" y="363057"/>
                    </a:cubicBezTo>
                    <a:cubicBezTo>
                      <a:pt x="304630" y="363057"/>
                      <a:pt x="143439" y="383015"/>
                      <a:pt x="9728" y="417195"/>
                    </a:cubicBezTo>
                    <a:lnTo>
                      <a:pt x="0" y="420232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437511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</Words>
  <Application>Microsoft Office PowerPoint</Application>
  <PresentationFormat>A4 210 x 297 mm</PresentationFormat>
  <Paragraphs>26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当店は車やバイク・自転車等を運転される方への酒類の提供は致しませんの貼り紙</dc:title>
  <dc:subject>当店は車やバイク・自転車等を運転される方への酒類の提供は致しませんの貼り紙</dc:subject>
  <dc:creator>でじけろお</dc:creator>
  <cp:lastModifiedBy/>
  <cp:revision>1</cp:revision>
  <dcterms:created xsi:type="dcterms:W3CDTF">2014-12-04T06:28:15Z</dcterms:created>
  <dcterms:modified xsi:type="dcterms:W3CDTF">2024-11-10T08:46:55Z</dcterms:modified>
  <cp:version>1</cp:version>
</cp:coreProperties>
</file>