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1" r:id="rId3"/>
    <p:sldId id="302" r:id="rId4"/>
    <p:sldId id="30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95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89D973-9B2B-69E3-B17E-0DEE414A4E33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4" name="フレーム 3">
              <a:extLst>
                <a:ext uri="{FF2B5EF4-FFF2-40B4-BE49-F238E27FC236}">
                  <a16:creationId xmlns:a16="http://schemas.microsoft.com/office/drawing/2014/main" id="{2A2E3D72-A6F1-D2DF-5F03-355A6856355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55DE61F-0D9D-51EF-C609-7AE83473740A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B458FB-9C91-3475-A037-990C36CF5BED}"/>
              </a:ext>
            </a:extLst>
          </p:cNvPr>
          <p:cNvSpPr txBox="1"/>
          <p:nvPr/>
        </p:nvSpPr>
        <p:spPr>
          <a:xfrm rot="5400000">
            <a:off x="654274" y="3698473"/>
            <a:ext cx="8436075" cy="251397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メンテナンス中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87FE588-F8F9-D5CB-BEB5-663B9F45F756}"/>
              </a:ext>
            </a:extLst>
          </p:cNvPr>
          <p:cNvSpPr txBox="1"/>
          <p:nvPr/>
        </p:nvSpPr>
        <p:spPr>
          <a:xfrm rot="5400000">
            <a:off x="-2136249" y="3698472"/>
            <a:ext cx="8436076" cy="251397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操作禁止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5470A5D-7231-24A5-F684-F7E41F20CA15}"/>
              </a:ext>
            </a:extLst>
          </p:cNvPr>
          <p:cNvGrpSpPr/>
          <p:nvPr/>
        </p:nvGrpSpPr>
        <p:grpSpPr>
          <a:xfrm>
            <a:off x="514389" y="447472"/>
            <a:ext cx="5829221" cy="9015974"/>
            <a:chOff x="824802" y="737421"/>
            <a:chExt cx="5218464" cy="843607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A93D0779-5033-057B-D66F-9C61C4828170}"/>
                </a:ext>
              </a:extLst>
            </p:cNvPr>
            <p:cNvSpPr txBox="1"/>
            <p:nvPr/>
          </p:nvSpPr>
          <p:spPr>
            <a:xfrm rot="5400000">
              <a:off x="969068" y="4099299"/>
              <a:ext cx="8436075" cy="171232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</a:rPr>
                <a:t>メンテナンス中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C0675F80-3B03-4663-CC83-E7489D40C37D}"/>
                </a:ext>
              </a:extLst>
            </p:cNvPr>
            <p:cNvSpPr txBox="1"/>
            <p:nvPr/>
          </p:nvSpPr>
          <p:spPr>
            <a:xfrm rot="5400000">
              <a:off x="-1786448" y="3348671"/>
              <a:ext cx="8436076" cy="321357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操作禁止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9667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DA6EDE18-6907-0C3D-49E4-4CEDA870D155}"/>
              </a:ext>
            </a:extLst>
          </p:cNvPr>
          <p:cNvSpPr/>
          <p:nvPr/>
        </p:nvSpPr>
        <p:spPr>
          <a:xfrm>
            <a:off x="56288" y="62462"/>
            <a:ext cx="6739800" cy="307681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5270AE8-3C73-4219-6702-A329B81257F5}"/>
              </a:ext>
            </a:extLst>
          </p:cNvPr>
          <p:cNvSpPr txBox="1"/>
          <p:nvPr/>
        </p:nvSpPr>
        <p:spPr>
          <a:xfrm>
            <a:off x="357111" y="3623958"/>
            <a:ext cx="6143778" cy="583810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メンテ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ナンス中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操作禁止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9694530-3B3F-3913-F159-CE2B0B2DB5CC}"/>
              </a:ext>
            </a:extLst>
          </p:cNvPr>
          <p:cNvGrpSpPr/>
          <p:nvPr/>
        </p:nvGrpSpPr>
        <p:grpSpPr>
          <a:xfrm>
            <a:off x="1951192" y="303970"/>
            <a:ext cx="2949992" cy="2593802"/>
            <a:chOff x="11754773" y="2692064"/>
            <a:chExt cx="1571690" cy="1381921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9F5BC47-2CB9-6E91-AFBE-E6986ED8BEE8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5" name="フリーフォーム 367">
                <a:extLst>
                  <a:ext uri="{FF2B5EF4-FFF2-40B4-BE49-F238E27FC236}">
                    <a16:creationId xmlns:a16="http://schemas.microsoft.com/office/drawing/2014/main" id="{66D86B56-AD51-5CFE-50EF-BAE4675676E3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" name="二等辺三角形 15">
                <a:extLst>
                  <a:ext uri="{FF2B5EF4-FFF2-40B4-BE49-F238E27FC236}">
                    <a16:creationId xmlns:a16="http://schemas.microsoft.com/office/drawing/2014/main" id="{C0BBF59E-4BB4-2F52-0219-B73CA3B1E148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5356BF0-4B2F-871A-0C4C-FA77B36DDD44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4044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F4687BDC-98CF-5D87-E8A2-F68CB7C9E72D}"/>
              </a:ext>
            </a:extLst>
          </p:cNvPr>
          <p:cNvSpPr/>
          <p:nvPr/>
        </p:nvSpPr>
        <p:spPr>
          <a:xfrm>
            <a:off x="278650" y="250247"/>
            <a:ext cx="6347198" cy="7576500"/>
          </a:xfrm>
          <a:custGeom>
            <a:avLst/>
            <a:gdLst>
              <a:gd name="connsiteX0" fmla="*/ 384767 w 6347198"/>
              <a:gd name="connsiteY0" fmla="*/ 0 h 7576500"/>
              <a:gd name="connsiteX1" fmla="*/ 5962431 w 6347198"/>
              <a:gd name="connsiteY1" fmla="*/ 0 h 7576500"/>
              <a:gd name="connsiteX2" fmla="*/ 6347198 w 6347198"/>
              <a:gd name="connsiteY2" fmla="*/ 384767 h 7576500"/>
              <a:gd name="connsiteX3" fmla="*/ 6347198 w 6347198"/>
              <a:gd name="connsiteY3" fmla="*/ 6592651 h 7576500"/>
              <a:gd name="connsiteX4" fmla="*/ 5962431 w 6347198"/>
              <a:gd name="connsiteY4" fmla="*/ 6977418 h 7576500"/>
              <a:gd name="connsiteX5" fmla="*/ 3650098 w 6347198"/>
              <a:gd name="connsiteY5" fmla="*/ 6977418 h 7576500"/>
              <a:gd name="connsiteX6" fmla="*/ 3680593 w 6347198"/>
              <a:gd name="connsiteY6" fmla="*/ 7093554 h 7576500"/>
              <a:gd name="connsiteX7" fmla="*/ 3994448 w 6347198"/>
              <a:gd name="connsiteY7" fmla="*/ 7576500 h 7576500"/>
              <a:gd name="connsiteX8" fmla="*/ 3313664 w 6347198"/>
              <a:gd name="connsiteY8" fmla="*/ 7061675 h 7576500"/>
              <a:gd name="connsiteX9" fmla="*/ 3290739 w 6347198"/>
              <a:gd name="connsiteY9" fmla="*/ 6977418 h 7576500"/>
              <a:gd name="connsiteX10" fmla="*/ 384767 w 6347198"/>
              <a:gd name="connsiteY10" fmla="*/ 6977418 h 7576500"/>
              <a:gd name="connsiteX11" fmla="*/ 0 w 6347198"/>
              <a:gd name="connsiteY11" fmla="*/ 6592651 h 7576500"/>
              <a:gd name="connsiteX12" fmla="*/ 0 w 6347198"/>
              <a:gd name="connsiteY12" fmla="*/ 384767 h 7576500"/>
              <a:gd name="connsiteX13" fmla="*/ 384767 w 6347198"/>
              <a:gd name="connsiteY13" fmla="*/ 0 h 75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347198" h="7576500">
                <a:moveTo>
                  <a:pt x="384767" y="0"/>
                </a:moveTo>
                <a:lnTo>
                  <a:pt x="5962431" y="0"/>
                </a:lnTo>
                <a:cubicBezTo>
                  <a:pt x="6174932" y="0"/>
                  <a:pt x="6347198" y="172266"/>
                  <a:pt x="6347198" y="384767"/>
                </a:cubicBezTo>
                <a:lnTo>
                  <a:pt x="6347198" y="6592651"/>
                </a:lnTo>
                <a:cubicBezTo>
                  <a:pt x="6347198" y="6805152"/>
                  <a:pt x="6174932" y="6977418"/>
                  <a:pt x="5962431" y="6977418"/>
                </a:cubicBezTo>
                <a:lnTo>
                  <a:pt x="3650098" y="6977418"/>
                </a:lnTo>
                <a:lnTo>
                  <a:pt x="3680593" y="7093554"/>
                </a:lnTo>
                <a:cubicBezTo>
                  <a:pt x="3741130" y="7283504"/>
                  <a:pt x="3849099" y="7452132"/>
                  <a:pt x="3994448" y="7576500"/>
                </a:cubicBezTo>
                <a:cubicBezTo>
                  <a:pt x="3688408" y="7576500"/>
                  <a:pt x="3425827" y="7364216"/>
                  <a:pt x="3313664" y="7061675"/>
                </a:cubicBezTo>
                <a:lnTo>
                  <a:pt x="3290739" y="6977418"/>
                </a:lnTo>
                <a:lnTo>
                  <a:pt x="384767" y="6977418"/>
                </a:lnTo>
                <a:cubicBezTo>
                  <a:pt x="172266" y="6977418"/>
                  <a:pt x="0" y="6805152"/>
                  <a:pt x="0" y="6592651"/>
                </a:cubicBezTo>
                <a:lnTo>
                  <a:pt x="0" y="384767"/>
                </a:lnTo>
                <a:cubicBezTo>
                  <a:pt x="0" y="172266"/>
                  <a:pt x="172266" y="0"/>
                  <a:pt x="3847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47AC441-9C79-ABE8-99BF-2CE9A09B6181}"/>
              </a:ext>
            </a:extLst>
          </p:cNvPr>
          <p:cNvGrpSpPr/>
          <p:nvPr/>
        </p:nvGrpSpPr>
        <p:grpSpPr>
          <a:xfrm>
            <a:off x="4554125" y="6953509"/>
            <a:ext cx="2052008" cy="2702244"/>
            <a:chOff x="1560336" y="1221811"/>
            <a:chExt cx="2052008" cy="270224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9BCCE386-DB6F-1FB8-56F9-FE8792E0F59D}"/>
                </a:ext>
              </a:extLst>
            </p:cNvPr>
            <p:cNvGrpSpPr/>
            <p:nvPr/>
          </p:nvGrpSpPr>
          <p:grpSpPr>
            <a:xfrm>
              <a:off x="1560336" y="1221811"/>
              <a:ext cx="1624111" cy="2702244"/>
              <a:chOff x="1560336" y="1221811"/>
              <a:chExt cx="1624111" cy="2702244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1BA764D-A65B-5446-ABEB-D615D922AB26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DDE5CFB2-BAB6-294A-69AD-1925FC7847E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24C85756-FA60-9753-AEE6-3ED7A0A866B5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28D6375A-2A9B-B3CC-83E6-C02E7CD6646E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4807D2EA-6512-01B3-BFFD-E664F413724A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01CC076A-B7FA-E4E8-EE28-E4C7B22244BA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45C201B9-EEA9-A918-B916-6AE3F12F0A6B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27" name="台形 26">
                  <a:extLst>
                    <a:ext uri="{FF2B5EF4-FFF2-40B4-BE49-F238E27FC236}">
                      <a16:creationId xmlns:a16="http://schemas.microsoft.com/office/drawing/2014/main" id="{0CD710F9-F938-665F-6ACE-3C5CB9D7CB2E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BB0C091B-94B6-48B0-D802-CDE1F1028604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32E712C0-3AB8-9640-837E-07E3C5AAA32C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6CD79304-3227-504E-B0E2-3A13A5EB025F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二等辺三角形 46">
                  <a:extLst>
                    <a:ext uri="{FF2B5EF4-FFF2-40B4-BE49-F238E27FC236}">
                      <a16:creationId xmlns:a16="http://schemas.microsoft.com/office/drawing/2014/main" id="{0114D071-38CD-22B7-4537-EDB42999BF44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6CDCA03E-38F9-DBFB-56FA-D9A586B67371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03106BB3-AC4D-74EC-4D72-69B40BC8B97F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4" name="直線コネクタ 33">
                  <a:extLst>
                    <a:ext uri="{FF2B5EF4-FFF2-40B4-BE49-F238E27FC236}">
                      <a16:creationId xmlns:a16="http://schemas.microsoft.com/office/drawing/2014/main" id="{242C71A8-7A25-A829-4566-F4938B2F2FA6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35" name="直線コネクタ 34">
                  <a:extLst>
                    <a:ext uri="{FF2B5EF4-FFF2-40B4-BE49-F238E27FC236}">
                      <a16:creationId xmlns:a16="http://schemas.microsoft.com/office/drawing/2014/main" id="{D55C2160-F633-88A7-CC4E-13CF279B8206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36" name="直線コネクタ 35">
                  <a:extLst>
                    <a:ext uri="{FF2B5EF4-FFF2-40B4-BE49-F238E27FC236}">
                      <a16:creationId xmlns:a16="http://schemas.microsoft.com/office/drawing/2014/main" id="{9B133C60-5FF8-B4B7-0F87-CC625E9631A2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A8B63C0B-AB8F-927E-F3D8-4EF669EBAC59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10C061EC-E4C4-2658-F5A0-BC1B26FC07B3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" name="台形 43">
                    <a:extLst>
                      <a:ext uri="{FF2B5EF4-FFF2-40B4-BE49-F238E27FC236}">
                        <a16:creationId xmlns:a16="http://schemas.microsoft.com/office/drawing/2014/main" id="{C5CA4EB7-99B4-403A-727B-B9A0A692F3D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2E13C04A-5DB9-9F70-6A9F-328092BF3C5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" name="台形 45">
                    <a:extLst>
                      <a:ext uri="{FF2B5EF4-FFF2-40B4-BE49-F238E27FC236}">
                        <a16:creationId xmlns:a16="http://schemas.microsoft.com/office/drawing/2014/main" id="{019011E4-2D8F-FC92-8402-7750F267BF5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5F76DBD6-069D-70CE-4C6A-70906B89B814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E461A227-D681-BC97-EC9E-CF2469D9A41C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95F1AA50-0950-9DE2-2783-10F76440156A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B56CFED3-668C-423E-E851-FF4B0EC6D632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加算記号 41">
                  <a:extLst>
                    <a:ext uri="{FF2B5EF4-FFF2-40B4-BE49-F238E27FC236}">
                      <a16:creationId xmlns:a16="http://schemas.microsoft.com/office/drawing/2014/main" id="{3831BB6F-F182-8B84-7F10-4339D4DCBCDC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AE2448A8-60B6-AD43-6C56-13B23C606E70}"/>
                </a:ext>
              </a:extLst>
            </p:cNvPr>
            <p:cNvGrpSpPr/>
            <p:nvPr/>
          </p:nvGrpSpPr>
          <p:grpSpPr>
            <a:xfrm rot="900000">
              <a:off x="2701706" y="2451690"/>
              <a:ext cx="910638" cy="1230988"/>
              <a:chOff x="2192787" y="1766211"/>
              <a:chExt cx="910638" cy="1230988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613BB44D-CA32-A0BD-F9B1-6054FD399AAD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1CE7BEF0-DCF7-4814-3FC4-D2E2435AF0B4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角丸四角形 105">
                <a:extLst>
                  <a:ext uri="{FF2B5EF4-FFF2-40B4-BE49-F238E27FC236}">
                    <a16:creationId xmlns:a16="http://schemas.microsoft.com/office/drawing/2014/main" id="{DF440E4D-4EBF-F944-123E-309074BADBC8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角丸四角形 106">
                <a:extLst>
                  <a:ext uri="{FF2B5EF4-FFF2-40B4-BE49-F238E27FC236}">
                    <a16:creationId xmlns:a16="http://schemas.microsoft.com/office/drawing/2014/main" id="{3326B945-B9AE-30DC-65FB-161921F3DADC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角丸四角形 107">
                <a:extLst>
                  <a:ext uri="{FF2B5EF4-FFF2-40B4-BE49-F238E27FC236}">
                    <a16:creationId xmlns:a16="http://schemas.microsoft.com/office/drawing/2014/main" id="{1875FB1C-EEE9-2D2C-7A69-B14CBE54EDAF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角丸四角形 104">
                <a:extLst>
                  <a:ext uri="{FF2B5EF4-FFF2-40B4-BE49-F238E27FC236}">
                    <a16:creationId xmlns:a16="http://schemas.microsoft.com/office/drawing/2014/main" id="{DEB388EE-BB68-4B80-EBF5-7EA4833F2F7B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9D0136-B302-7DDF-7F72-ACC7C7613AAA}"/>
              </a:ext>
            </a:extLst>
          </p:cNvPr>
          <p:cNvSpPr txBox="1"/>
          <p:nvPr/>
        </p:nvSpPr>
        <p:spPr>
          <a:xfrm>
            <a:off x="638905" y="1006700"/>
            <a:ext cx="5724144" cy="54416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メンテ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ナンス中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操作禁止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2159590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メンテナンス中 操作禁止の貼り紙</dc:title>
  <dc:subject>メンテナンス中 操作禁止の貼り紙</dc:subject>
  <dc:creator>でじけろお</dc:creator>
  <cp:lastModifiedBy/>
  <cp:revision>1</cp:revision>
  <dcterms:created xsi:type="dcterms:W3CDTF">2014-12-04T06:28:15Z</dcterms:created>
  <dcterms:modified xsi:type="dcterms:W3CDTF">2024-11-11T01:26:50Z</dcterms:modified>
  <cp:version>1</cp:version>
</cp:coreProperties>
</file>