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6" r:id="rId3"/>
    <p:sldId id="307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49" autoAdjust="0"/>
  </p:normalViewPr>
  <p:slideViewPr>
    <p:cSldViewPr>
      <p:cViewPr varScale="1">
        <p:scale>
          <a:sx n="72" d="100"/>
          <a:sy n="72" d="100"/>
        </p:scale>
        <p:origin x="108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79248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メンテナンス中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8F149-C0CF-82D9-627B-70770ED6B424}"/>
              </a:ext>
            </a:extLst>
          </p:cNvPr>
          <p:cNvSpPr txBox="1"/>
          <p:nvPr/>
        </p:nvSpPr>
        <p:spPr>
          <a:xfrm>
            <a:off x="842546" y="356616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操作禁止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2BFE69D-0BC9-F9FF-B0AB-E34E8F107F18}"/>
              </a:ext>
            </a:extLst>
          </p:cNvPr>
          <p:cNvGrpSpPr/>
          <p:nvPr/>
        </p:nvGrpSpPr>
        <p:grpSpPr>
          <a:xfrm>
            <a:off x="416489" y="458670"/>
            <a:ext cx="9138328" cy="5946137"/>
            <a:chOff x="842546" y="280120"/>
            <a:chExt cx="8286214" cy="615398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FF2D439-3557-343E-A540-404DEDF019B3}"/>
                </a:ext>
              </a:extLst>
            </p:cNvPr>
            <p:cNvSpPr txBox="1"/>
            <p:nvPr/>
          </p:nvSpPr>
          <p:spPr>
            <a:xfrm>
              <a:off x="842546" y="28012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メンテナンス中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FFD8D4A-E69D-BB57-FC77-1428D03EB7CC}"/>
                </a:ext>
              </a:extLst>
            </p:cNvPr>
            <p:cNvSpPr txBox="1"/>
            <p:nvPr/>
          </p:nvSpPr>
          <p:spPr>
            <a:xfrm>
              <a:off x="842546" y="3005646"/>
              <a:ext cx="8286214" cy="34284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操作禁止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9CA58B-F313-43B8-6696-4488730576C3}"/>
              </a:ext>
            </a:extLst>
          </p:cNvPr>
          <p:cNvSpPr/>
          <p:nvPr/>
        </p:nvSpPr>
        <p:spPr>
          <a:xfrm>
            <a:off x="56289" y="62462"/>
            <a:ext cx="2919824" cy="67092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883EE6F-6D09-A391-5592-21E3F20B06F9}"/>
              </a:ext>
            </a:extLst>
          </p:cNvPr>
          <p:cNvSpPr txBox="1"/>
          <p:nvPr/>
        </p:nvSpPr>
        <p:spPr>
          <a:xfrm>
            <a:off x="3243533" y="477079"/>
            <a:ext cx="6388148" cy="59721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メンテ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ナンス中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操作禁止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099881-0C5C-785E-9A91-B68DC6DE4CFA}"/>
              </a:ext>
            </a:extLst>
          </p:cNvPr>
          <p:cNvGrpSpPr/>
          <p:nvPr/>
        </p:nvGrpSpPr>
        <p:grpSpPr>
          <a:xfrm>
            <a:off x="265834" y="1961322"/>
            <a:ext cx="2500734" cy="2198788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3489D0-7871-4C2F-1F4E-82C21F23D8B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4" name="フリーフォーム 367">
                <a:extLst>
                  <a:ext uri="{FF2B5EF4-FFF2-40B4-BE49-F238E27FC236}">
                    <a16:creationId xmlns:a16="http://schemas.microsoft.com/office/drawing/2014/main" id="{CB513170-547A-5429-BB53-A2D8C84C7B24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CC8287CD-3B6D-8938-5E66-D00062899FA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560C0A5-1421-D14D-74EC-68E087E9AF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D509C4BD-D971-C57C-DFD5-9385D21D4925}"/>
              </a:ext>
            </a:extLst>
          </p:cNvPr>
          <p:cNvSpPr/>
          <p:nvPr/>
        </p:nvSpPr>
        <p:spPr>
          <a:xfrm>
            <a:off x="1886640" y="382779"/>
            <a:ext cx="7711105" cy="6092442"/>
          </a:xfrm>
          <a:custGeom>
            <a:avLst/>
            <a:gdLst>
              <a:gd name="connsiteX0" fmla="*/ 782801 w 7711105"/>
              <a:gd name="connsiteY0" fmla="*/ 0 h 6092442"/>
              <a:gd name="connsiteX1" fmla="*/ 7406909 w 7711105"/>
              <a:gd name="connsiteY1" fmla="*/ 0 h 6092442"/>
              <a:gd name="connsiteX2" fmla="*/ 7711105 w 7711105"/>
              <a:gd name="connsiteY2" fmla="*/ 304196 h 6092442"/>
              <a:gd name="connsiteX3" fmla="*/ 7711105 w 7711105"/>
              <a:gd name="connsiteY3" fmla="*/ 5788246 h 6092442"/>
              <a:gd name="connsiteX4" fmla="*/ 7406909 w 7711105"/>
              <a:gd name="connsiteY4" fmla="*/ 6092442 h 6092442"/>
              <a:gd name="connsiteX5" fmla="*/ 782801 w 7711105"/>
              <a:gd name="connsiteY5" fmla="*/ 6092442 h 6092442"/>
              <a:gd name="connsiteX6" fmla="*/ 478605 w 7711105"/>
              <a:gd name="connsiteY6" fmla="*/ 5788246 h 6092442"/>
              <a:gd name="connsiteX7" fmla="*/ 478605 w 7711105"/>
              <a:gd name="connsiteY7" fmla="*/ 3497949 h 6092442"/>
              <a:gd name="connsiteX8" fmla="*/ 429384 w 7711105"/>
              <a:gd name="connsiteY8" fmla="*/ 3511006 h 6092442"/>
              <a:gd name="connsiteX9" fmla="*/ 0 w 7711105"/>
              <a:gd name="connsiteY9" fmla="*/ 3740682 h 6092442"/>
              <a:gd name="connsiteX10" fmla="*/ 432564 w 7711105"/>
              <a:gd name="connsiteY10" fmla="*/ 3117088 h 6092442"/>
              <a:gd name="connsiteX11" fmla="*/ 478605 w 7711105"/>
              <a:gd name="connsiteY11" fmla="*/ 3087492 h 6092442"/>
              <a:gd name="connsiteX12" fmla="*/ 478605 w 7711105"/>
              <a:gd name="connsiteY12" fmla="*/ 304196 h 6092442"/>
              <a:gd name="connsiteX13" fmla="*/ 782801 w 7711105"/>
              <a:gd name="connsiteY13" fmla="*/ 0 h 60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11105" h="6092442">
                <a:moveTo>
                  <a:pt x="782801" y="0"/>
                </a:moveTo>
                <a:lnTo>
                  <a:pt x="7406909" y="0"/>
                </a:lnTo>
                <a:cubicBezTo>
                  <a:pt x="7574912" y="0"/>
                  <a:pt x="7711105" y="136193"/>
                  <a:pt x="7711105" y="304196"/>
                </a:cubicBezTo>
                <a:lnTo>
                  <a:pt x="7711105" y="5788246"/>
                </a:lnTo>
                <a:cubicBezTo>
                  <a:pt x="7711105" y="5956249"/>
                  <a:pt x="7574912" y="6092442"/>
                  <a:pt x="7406909" y="6092442"/>
                </a:cubicBezTo>
                <a:lnTo>
                  <a:pt x="782801" y="6092442"/>
                </a:lnTo>
                <a:cubicBezTo>
                  <a:pt x="614798" y="6092442"/>
                  <a:pt x="478605" y="5956249"/>
                  <a:pt x="478605" y="5788246"/>
                </a:cubicBezTo>
                <a:lnTo>
                  <a:pt x="478605" y="3497949"/>
                </a:lnTo>
                <a:lnTo>
                  <a:pt x="429384" y="3511006"/>
                </a:lnTo>
                <a:cubicBezTo>
                  <a:pt x="275866" y="3561329"/>
                  <a:pt x="130328" y="3638380"/>
                  <a:pt x="0" y="3740682"/>
                </a:cubicBezTo>
                <a:cubicBezTo>
                  <a:pt x="70226" y="3478594"/>
                  <a:pt x="227587" y="3263124"/>
                  <a:pt x="432564" y="3117088"/>
                </a:cubicBezTo>
                <a:lnTo>
                  <a:pt x="478605" y="3087492"/>
                </a:lnTo>
                <a:lnTo>
                  <a:pt x="478605" y="304196"/>
                </a:lnTo>
                <a:cubicBezTo>
                  <a:pt x="478605" y="136193"/>
                  <a:pt x="614798" y="0"/>
                  <a:pt x="78280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70BF332A-D34D-1943-1400-E0A9E004CB4A}"/>
              </a:ext>
            </a:extLst>
          </p:cNvPr>
          <p:cNvGrpSpPr/>
          <p:nvPr/>
        </p:nvGrpSpPr>
        <p:grpSpPr>
          <a:xfrm>
            <a:off x="407495" y="3924055"/>
            <a:ext cx="2052008" cy="2702244"/>
            <a:chOff x="1560336" y="1221811"/>
            <a:chExt cx="2052008" cy="2702244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D8510E4-E06D-6EBE-1121-D18A08E6CC5B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A6A734D6-65C5-D3C1-0790-768C07FA1C9C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36595AF-0D33-407C-B470-2452427132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68015153-F5A6-F580-7935-EBF5108E90C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D7F7623-3EAA-2613-77B4-59D83E3B947D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2632494-38E6-2AA7-1184-230577EC1099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91AE209-E8DF-DBC3-3B36-9C2BD4BA9CCD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6FB4934-76EA-3896-8890-6B6FEDD5CD3D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1BF01463-EA4A-9BD0-05BA-DBD97EF3C46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11666178-8763-E199-ECF0-6168A00E205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4D559B52-EDDB-CFAE-00C2-3FD06E7C2BD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344DB6C7-5CB5-8AFF-9EF6-F62AD156F6E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二等辺三角形 46">
                  <a:extLst>
                    <a:ext uri="{FF2B5EF4-FFF2-40B4-BE49-F238E27FC236}">
                      <a16:creationId xmlns:a16="http://schemas.microsoft.com/office/drawing/2014/main" id="{056CFF1C-A9F8-0C61-C905-D2EDF867C2AB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59B5B80-6CCA-3BDC-FB57-6DE82706209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E115C1D2-C04C-2FB8-69D7-46EE59D3CB46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A032835C-5BF2-7E2A-CB6C-1ADB57B9947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1D0A013F-929D-A566-32EC-D27DB040FAC0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CEB82772-B718-1897-9C24-53C7861E4E98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49A0D3B5-CE40-F278-33D9-D7A3D2D8D7CB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FFBE802-EF2B-3F86-6AA1-A0C2D95DD6F8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1A7BA1D8-F872-2C49-F68C-CD9B3BB3E3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16DCF299-E153-615F-7390-A12F99C5DE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F88B178F-8E3A-59A7-D02E-78031554811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35672DB2-AF8E-57AE-7AC0-D22A978BE6A0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FE5C473-3034-4344-E3CE-A108B062DE6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C9F32B28-E86A-9B24-3AC2-A3B9C1B47129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7F3A950-C85F-997D-BEBD-DE9301F118A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加算記号 91">
                  <a:extLst>
                    <a:ext uri="{FF2B5EF4-FFF2-40B4-BE49-F238E27FC236}">
                      <a16:creationId xmlns:a16="http://schemas.microsoft.com/office/drawing/2014/main" id="{29D0A8F9-94AA-10EA-3A93-E8EFE386B295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22D0A00-69A1-7B4F-01DD-393B2033518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8BEDD7A-D5C8-7193-733E-0A4BB35BB08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8FAED117-8EA8-BC11-0ECD-D93606F786D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5">
                <a:extLst>
                  <a:ext uri="{FF2B5EF4-FFF2-40B4-BE49-F238E27FC236}">
                    <a16:creationId xmlns:a16="http://schemas.microsoft.com/office/drawing/2014/main" id="{E01748F4-5DCB-1255-DFFC-AF27B40EE42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6">
                <a:extLst>
                  <a:ext uri="{FF2B5EF4-FFF2-40B4-BE49-F238E27FC236}">
                    <a16:creationId xmlns:a16="http://schemas.microsoft.com/office/drawing/2014/main" id="{F8918C34-E86C-86A5-4AD4-E5FE3EF4FC3B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角丸四角形 107">
                <a:extLst>
                  <a:ext uri="{FF2B5EF4-FFF2-40B4-BE49-F238E27FC236}">
                    <a16:creationId xmlns:a16="http://schemas.microsoft.com/office/drawing/2014/main" id="{4C56560D-1242-8109-EBA2-DD265A4142D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角丸四角形 104">
                <a:extLst>
                  <a:ext uri="{FF2B5EF4-FFF2-40B4-BE49-F238E27FC236}">
                    <a16:creationId xmlns:a16="http://schemas.microsoft.com/office/drawing/2014/main" id="{470779E7-C152-EA98-9828-A24C10C53B1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0C2F03-65CE-6490-4575-EAB44B860417}"/>
              </a:ext>
            </a:extLst>
          </p:cNvPr>
          <p:cNvSpPr txBox="1"/>
          <p:nvPr/>
        </p:nvSpPr>
        <p:spPr>
          <a:xfrm>
            <a:off x="2754110" y="778856"/>
            <a:ext cx="6514170" cy="53625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メンテ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ナンス中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操作禁止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メンテナンス中 操作禁止の貼り紙</dc:title>
  <dc:subject>メンテナンス中 操作禁止の貼り紙</dc:subject>
  <dc:creator>でじけろお</dc:creator>
  <cp:lastModifiedBy/>
  <cp:revision>1</cp:revision>
  <dcterms:created xsi:type="dcterms:W3CDTF">2014-12-04T06:28:23Z</dcterms:created>
  <dcterms:modified xsi:type="dcterms:W3CDTF">2024-11-11T01:26:48Z</dcterms:modified>
  <cp:version>1</cp:version>
</cp:coreProperties>
</file>