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1" r:id="rId2"/>
    <p:sldId id="316" r:id="rId3"/>
    <p:sldId id="307" r:id="rId4"/>
    <p:sldId id="317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CCECFF"/>
    <a:srgbClr val="FF0000"/>
    <a:srgbClr val="339933"/>
    <a:srgbClr val="FF6600"/>
    <a:srgbClr val="FFFF99"/>
    <a:srgbClr val="006600"/>
    <a:srgbClr val="FFCC66"/>
    <a:srgbClr val="CC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008" autoAdjust="0"/>
    <p:restoredTop sz="94649" autoAdjust="0"/>
  </p:normalViewPr>
  <p:slideViewPr>
    <p:cSldViewPr>
      <p:cViewPr>
        <p:scale>
          <a:sx n="66" d="100"/>
          <a:sy n="66" d="100"/>
        </p:scale>
        <p:origin x="300" y="19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51448AB-EA5E-C90D-C895-4F87E2388572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4" name="フレーム 3">
              <a:extLst>
                <a:ext uri="{FF2B5EF4-FFF2-40B4-BE49-F238E27FC236}">
                  <a16:creationId xmlns:a16="http://schemas.microsoft.com/office/drawing/2014/main" id="{79AD913A-156B-9194-92C3-EF965E325334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57AB278E-9CB1-4E00-3096-1DA0BCAC4ECF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44D14A7-AFDE-9525-32BA-B644CD9B8A3F}"/>
              </a:ext>
            </a:extLst>
          </p:cNvPr>
          <p:cNvSpPr txBox="1"/>
          <p:nvPr/>
        </p:nvSpPr>
        <p:spPr>
          <a:xfrm>
            <a:off x="842546" y="863715"/>
            <a:ext cx="8286214" cy="385089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zh-CN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機械管理者</a:t>
            </a:r>
          </a:p>
          <a:p>
            <a:pPr algn="l">
              <a:spcAft>
                <a:spcPts val="0"/>
              </a:spcAft>
            </a:pPr>
            <a:r>
              <a:rPr lang="zh-CN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操作担当者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918F149-C0CF-82D9-627B-70770ED6B424}"/>
              </a:ext>
            </a:extLst>
          </p:cNvPr>
          <p:cNvSpPr txBox="1"/>
          <p:nvPr/>
        </p:nvSpPr>
        <p:spPr>
          <a:xfrm>
            <a:off x="842546" y="5229200"/>
            <a:ext cx="8286214" cy="94330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rPr>
              <a:t>※</a:t>
            </a: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管理者・担当者以外の操作禁止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6688C596-55C2-0AD4-C384-7D348C916AED}"/>
              </a:ext>
            </a:extLst>
          </p:cNvPr>
          <p:cNvGrpSpPr/>
          <p:nvPr/>
        </p:nvGrpSpPr>
        <p:grpSpPr>
          <a:xfrm>
            <a:off x="509254" y="424070"/>
            <a:ext cx="8952798" cy="6188079"/>
            <a:chOff x="842546" y="863715"/>
            <a:chExt cx="8286214" cy="5308789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038E7F02-5DAC-4758-5BDC-D46EEE22CF24}"/>
                </a:ext>
              </a:extLst>
            </p:cNvPr>
            <p:cNvSpPr txBox="1"/>
            <p:nvPr/>
          </p:nvSpPr>
          <p:spPr>
            <a:xfrm>
              <a:off x="842546" y="863715"/>
              <a:ext cx="8286214" cy="385089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zh-CN" altLang="en-US" sz="5400" dirty="0">
                  <a:ln w="28575">
                    <a:noFill/>
                  </a:ln>
                </a:rPr>
                <a:t>機械管理者</a:t>
              </a:r>
            </a:p>
            <a:p>
              <a:pPr algn="l">
                <a:spcAft>
                  <a:spcPts val="0"/>
                </a:spcAft>
              </a:pPr>
              <a:r>
                <a:rPr lang="zh-CN" altLang="en-US" sz="5400" dirty="0">
                  <a:ln w="28575">
                    <a:noFill/>
                  </a:ln>
                </a:rPr>
                <a:t>操作担当者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D493C7CA-7080-5F85-05C7-DA47644F6846}"/>
                </a:ext>
              </a:extLst>
            </p:cNvPr>
            <p:cNvSpPr txBox="1"/>
            <p:nvPr/>
          </p:nvSpPr>
          <p:spPr>
            <a:xfrm>
              <a:off x="842546" y="5229201"/>
              <a:ext cx="8286214" cy="94330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/>
              <a:r>
                <a:rPr lang="en-US" altLang="ja-JP" sz="5400" dirty="0">
                  <a:ln w="28575">
                    <a:noFill/>
                  </a:ln>
                  <a:solidFill>
                    <a:srgbClr val="FF0000"/>
                  </a:solidFill>
                </a:rPr>
                <a:t>※</a:t>
              </a: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管理者・担当者以外の操作禁止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80607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641E54C3-78EA-9558-9551-23C88B064B3B}"/>
              </a:ext>
            </a:extLst>
          </p:cNvPr>
          <p:cNvGrpSpPr/>
          <p:nvPr/>
        </p:nvGrpSpPr>
        <p:grpSpPr>
          <a:xfrm>
            <a:off x="452500" y="458670"/>
            <a:ext cx="2115235" cy="2076061"/>
            <a:chOff x="6785190" y="3977435"/>
            <a:chExt cx="2292711" cy="2250250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251CFB73-EC42-3B33-6319-847AA60EF90D}"/>
                </a:ext>
              </a:extLst>
            </p:cNvPr>
            <p:cNvGrpSpPr/>
            <p:nvPr/>
          </p:nvGrpSpPr>
          <p:grpSpPr>
            <a:xfrm>
              <a:off x="6785190" y="3977435"/>
              <a:ext cx="2292711" cy="2250250"/>
              <a:chOff x="-9318211" y="1235553"/>
              <a:chExt cx="2962338" cy="2907476"/>
            </a:xfrm>
          </p:grpSpPr>
          <p:sp>
            <p:nvSpPr>
              <p:cNvPr id="11" name="四角形: 角を丸くする 10">
                <a:extLst>
                  <a:ext uri="{FF2B5EF4-FFF2-40B4-BE49-F238E27FC236}">
                    <a16:creationId xmlns:a16="http://schemas.microsoft.com/office/drawing/2014/main" id="{F7F00B28-C258-78A5-E2FA-501C6EC18EB6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8EE477EC-D59F-B132-2DC2-2FD1B7F2AD82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1D658481-C658-ECD3-1D0C-D51E0AB9B95B}"/>
                </a:ext>
              </a:extLst>
            </p:cNvPr>
            <p:cNvSpPr/>
            <p:nvPr/>
          </p:nvSpPr>
          <p:spPr bwMode="auto">
            <a:xfrm>
              <a:off x="7299480" y="4147632"/>
              <a:ext cx="1260140" cy="1972509"/>
            </a:xfrm>
            <a:custGeom>
              <a:avLst/>
              <a:gdLst>
                <a:gd name="connsiteX0" fmla="*/ 345018 w 690036"/>
                <a:gd name="connsiteY0" fmla="*/ 0 h 1080120"/>
                <a:gd name="connsiteX1" fmla="*/ 632789 w 690036"/>
                <a:gd name="connsiteY1" fmla="*/ 331798 h 1080120"/>
                <a:gd name="connsiteX2" fmla="*/ 457032 w 690036"/>
                <a:gd name="connsiteY2" fmla="*/ 637522 h 1080120"/>
                <a:gd name="connsiteX3" fmla="*/ 407727 w 690036"/>
                <a:gd name="connsiteY3" fmla="*/ 648999 h 1080120"/>
                <a:gd name="connsiteX4" fmla="*/ 415815 w 690036"/>
                <a:gd name="connsiteY4" fmla="*/ 681349 h 1080120"/>
                <a:gd name="connsiteX5" fmla="*/ 533514 w 690036"/>
                <a:gd name="connsiteY5" fmla="*/ 681349 h 1080120"/>
                <a:gd name="connsiteX6" fmla="*/ 690036 w 690036"/>
                <a:gd name="connsiteY6" fmla="*/ 837871 h 1080120"/>
                <a:gd name="connsiteX7" fmla="*/ 690036 w 690036"/>
                <a:gd name="connsiteY7" fmla="*/ 1080120 h 1080120"/>
                <a:gd name="connsiteX8" fmla="*/ 0 w 690036"/>
                <a:gd name="connsiteY8" fmla="*/ 1080120 h 1080120"/>
                <a:gd name="connsiteX9" fmla="*/ 0 w 690036"/>
                <a:gd name="connsiteY9" fmla="*/ 837871 h 1080120"/>
                <a:gd name="connsiteX10" fmla="*/ 156522 w 690036"/>
                <a:gd name="connsiteY10" fmla="*/ 681349 h 1080120"/>
                <a:gd name="connsiteX11" fmla="*/ 274223 w 690036"/>
                <a:gd name="connsiteY11" fmla="*/ 681349 h 1080120"/>
                <a:gd name="connsiteX12" fmla="*/ 282311 w 690036"/>
                <a:gd name="connsiteY12" fmla="*/ 648999 h 1080120"/>
                <a:gd name="connsiteX13" fmla="*/ 233004 w 690036"/>
                <a:gd name="connsiteY13" fmla="*/ 637522 h 1080120"/>
                <a:gd name="connsiteX14" fmla="*/ 57247 w 690036"/>
                <a:gd name="connsiteY14" fmla="*/ 331798 h 1080120"/>
                <a:gd name="connsiteX15" fmla="*/ 345018 w 690036"/>
                <a:gd name="connsiteY15" fmla="*/ 0 h 1080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90036" h="1080120">
                  <a:moveTo>
                    <a:pt x="345018" y="0"/>
                  </a:moveTo>
                  <a:cubicBezTo>
                    <a:pt x="503950" y="0"/>
                    <a:pt x="632789" y="148551"/>
                    <a:pt x="632789" y="331798"/>
                  </a:cubicBezTo>
                  <a:cubicBezTo>
                    <a:pt x="632789" y="469233"/>
                    <a:pt x="560317" y="587152"/>
                    <a:pt x="457032" y="637522"/>
                  </a:cubicBezTo>
                  <a:lnTo>
                    <a:pt x="407727" y="648999"/>
                  </a:lnTo>
                  <a:lnTo>
                    <a:pt x="415815" y="681349"/>
                  </a:lnTo>
                  <a:lnTo>
                    <a:pt x="533514" y="681349"/>
                  </a:lnTo>
                  <a:cubicBezTo>
                    <a:pt x="619959" y="681349"/>
                    <a:pt x="690036" y="751426"/>
                    <a:pt x="690036" y="837871"/>
                  </a:cubicBezTo>
                  <a:lnTo>
                    <a:pt x="690036" y="1080120"/>
                  </a:lnTo>
                  <a:lnTo>
                    <a:pt x="0" y="1080120"/>
                  </a:lnTo>
                  <a:lnTo>
                    <a:pt x="0" y="837871"/>
                  </a:lnTo>
                  <a:cubicBezTo>
                    <a:pt x="0" y="751426"/>
                    <a:pt x="70077" y="681349"/>
                    <a:pt x="156522" y="681349"/>
                  </a:cubicBezTo>
                  <a:lnTo>
                    <a:pt x="274223" y="681349"/>
                  </a:lnTo>
                  <a:lnTo>
                    <a:pt x="282311" y="648999"/>
                  </a:lnTo>
                  <a:lnTo>
                    <a:pt x="233004" y="637522"/>
                  </a:lnTo>
                  <a:cubicBezTo>
                    <a:pt x="129719" y="587152"/>
                    <a:pt x="57247" y="469233"/>
                    <a:pt x="57247" y="331798"/>
                  </a:cubicBezTo>
                  <a:cubicBezTo>
                    <a:pt x="57247" y="148551"/>
                    <a:pt x="186086" y="0"/>
                    <a:pt x="3450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385C5BAC-F9B7-07A4-1183-514F91CEB788}"/>
                </a:ext>
              </a:extLst>
            </p:cNvPr>
            <p:cNvSpPr/>
            <p:nvPr/>
          </p:nvSpPr>
          <p:spPr bwMode="auto">
            <a:xfrm rot="10800000">
              <a:off x="7693945" y="5395622"/>
              <a:ext cx="443890" cy="383239"/>
            </a:xfrm>
            <a:custGeom>
              <a:avLst/>
              <a:gdLst>
                <a:gd name="connsiteX0" fmla="*/ 443890 w 443890"/>
                <a:gd name="connsiteY0" fmla="*/ 383239 h 383239"/>
                <a:gd name="connsiteX1" fmla="*/ 405277 w 443890"/>
                <a:gd name="connsiteY1" fmla="*/ 383239 h 383239"/>
                <a:gd name="connsiteX2" fmla="*/ 221945 w 443890"/>
                <a:gd name="connsiteY2" fmla="*/ 66675 h 383239"/>
                <a:gd name="connsiteX3" fmla="*/ 38614 w 443890"/>
                <a:gd name="connsiteY3" fmla="*/ 383239 h 383239"/>
                <a:gd name="connsiteX4" fmla="*/ 0 w 443890"/>
                <a:gd name="connsiteY4" fmla="*/ 383239 h 383239"/>
                <a:gd name="connsiteX5" fmla="*/ 221945 w 443890"/>
                <a:gd name="connsiteY5" fmla="*/ 0 h 383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890" h="383239">
                  <a:moveTo>
                    <a:pt x="443890" y="383239"/>
                  </a:moveTo>
                  <a:lnTo>
                    <a:pt x="405277" y="383239"/>
                  </a:lnTo>
                  <a:lnTo>
                    <a:pt x="221945" y="66675"/>
                  </a:lnTo>
                  <a:lnTo>
                    <a:pt x="38614" y="383239"/>
                  </a:lnTo>
                  <a:lnTo>
                    <a:pt x="0" y="383239"/>
                  </a:lnTo>
                  <a:lnTo>
                    <a:pt x="221945" y="0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A657131-8B70-B6CD-B409-07E4858DD20D}"/>
                </a:ext>
              </a:extLst>
            </p:cNvPr>
            <p:cNvSpPr/>
            <p:nvPr/>
          </p:nvSpPr>
          <p:spPr bwMode="auto">
            <a:xfrm>
              <a:off x="7696355" y="5681964"/>
              <a:ext cx="441480" cy="29930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A58C3A11-AE5E-B177-DB15-BC5032656200}"/>
                </a:ext>
              </a:extLst>
            </p:cNvPr>
            <p:cNvSpPr/>
            <p:nvPr/>
          </p:nvSpPr>
          <p:spPr bwMode="auto">
            <a:xfrm>
              <a:off x="7115900" y="4133849"/>
              <a:ext cx="1354683" cy="540302"/>
            </a:xfrm>
            <a:custGeom>
              <a:avLst/>
              <a:gdLst>
                <a:gd name="connsiteX0" fmla="*/ 408671 w 1354683"/>
                <a:gd name="connsiteY0" fmla="*/ 0 h 540302"/>
                <a:gd name="connsiteX1" fmla="*/ 1219608 w 1354683"/>
                <a:gd name="connsiteY1" fmla="*/ 0 h 540302"/>
                <a:gd name="connsiteX2" fmla="*/ 1352716 w 1354683"/>
                <a:gd name="connsiteY2" fmla="*/ 532435 h 540302"/>
                <a:gd name="connsiteX3" fmla="*/ 1354683 w 1354683"/>
                <a:gd name="connsiteY3" fmla="*/ 534094 h 540302"/>
                <a:gd name="connsiteX4" fmla="*/ 1353131 w 1354683"/>
                <a:gd name="connsiteY4" fmla="*/ 534094 h 540302"/>
                <a:gd name="connsiteX5" fmla="*/ 1354683 w 1354683"/>
                <a:gd name="connsiteY5" fmla="*/ 540302 h 540302"/>
                <a:gd name="connsiteX6" fmla="*/ 273595 w 1354683"/>
                <a:gd name="connsiteY6" fmla="*/ 540302 h 540302"/>
                <a:gd name="connsiteX7" fmla="*/ 275147 w 1354683"/>
                <a:gd name="connsiteY7" fmla="*/ 534094 h 540302"/>
                <a:gd name="connsiteX8" fmla="*/ 0 w 1354683"/>
                <a:gd name="connsiteY8" fmla="*/ 534094 h 540302"/>
                <a:gd name="connsiteX9" fmla="*/ 3687 w 1354683"/>
                <a:gd name="connsiteY9" fmla="*/ 530984 h 540302"/>
                <a:gd name="connsiteX10" fmla="*/ 268573 w 1354683"/>
                <a:gd name="connsiteY10" fmla="*/ 446761 h 540302"/>
                <a:gd name="connsiteX11" fmla="*/ 297904 w 1354683"/>
                <a:gd name="connsiteY11" fmla="*/ 443069 h 540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54683" h="540302">
                  <a:moveTo>
                    <a:pt x="408671" y="0"/>
                  </a:moveTo>
                  <a:lnTo>
                    <a:pt x="1219608" y="0"/>
                  </a:lnTo>
                  <a:lnTo>
                    <a:pt x="1352716" y="532435"/>
                  </a:lnTo>
                  <a:lnTo>
                    <a:pt x="1354683" y="534094"/>
                  </a:lnTo>
                  <a:lnTo>
                    <a:pt x="1353131" y="534094"/>
                  </a:lnTo>
                  <a:lnTo>
                    <a:pt x="1354683" y="540302"/>
                  </a:lnTo>
                  <a:lnTo>
                    <a:pt x="273595" y="540302"/>
                  </a:lnTo>
                  <a:lnTo>
                    <a:pt x="275147" y="534094"/>
                  </a:lnTo>
                  <a:lnTo>
                    <a:pt x="0" y="534094"/>
                  </a:lnTo>
                  <a:lnTo>
                    <a:pt x="3687" y="530984"/>
                  </a:lnTo>
                  <a:cubicBezTo>
                    <a:pt x="59182" y="496631"/>
                    <a:pt x="151887" y="467401"/>
                    <a:pt x="268573" y="446761"/>
                  </a:cubicBezTo>
                  <a:lnTo>
                    <a:pt x="297904" y="443069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BD3D6A13-CDC2-B2C9-91C2-7298B12DD2A6}"/>
              </a:ext>
            </a:extLst>
          </p:cNvPr>
          <p:cNvGrpSpPr/>
          <p:nvPr/>
        </p:nvGrpSpPr>
        <p:grpSpPr>
          <a:xfrm>
            <a:off x="438055" y="2928114"/>
            <a:ext cx="2115235" cy="2076061"/>
            <a:chOff x="6785190" y="3977435"/>
            <a:chExt cx="2292711" cy="2250250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4B1ACBB0-51D1-B17C-0B0C-DE1E98DFF9F4}"/>
                </a:ext>
              </a:extLst>
            </p:cNvPr>
            <p:cNvGrpSpPr/>
            <p:nvPr/>
          </p:nvGrpSpPr>
          <p:grpSpPr>
            <a:xfrm>
              <a:off x="6785190" y="3977435"/>
              <a:ext cx="2292711" cy="2250250"/>
              <a:chOff x="-9318211" y="1235553"/>
              <a:chExt cx="2962338" cy="2907476"/>
            </a:xfrm>
          </p:grpSpPr>
          <p:sp>
            <p:nvSpPr>
              <p:cNvPr id="22" name="四角形: 角を丸くする 21">
                <a:extLst>
                  <a:ext uri="{FF2B5EF4-FFF2-40B4-BE49-F238E27FC236}">
                    <a16:creationId xmlns:a16="http://schemas.microsoft.com/office/drawing/2014/main" id="{8C8FAD11-2110-4AD0-95AF-E8FCD52B955F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E4315DB8-C9C4-CE5D-5779-C1ED7240AA83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BDED354D-F944-2A3E-92C7-E33CCBD16DBA}"/>
                </a:ext>
              </a:extLst>
            </p:cNvPr>
            <p:cNvSpPr/>
            <p:nvPr/>
          </p:nvSpPr>
          <p:spPr bwMode="auto">
            <a:xfrm>
              <a:off x="7299480" y="4147632"/>
              <a:ext cx="1260140" cy="1972509"/>
            </a:xfrm>
            <a:custGeom>
              <a:avLst/>
              <a:gdLst>
                <a:gd name="connsiteX0" fmla="*/ 345018 w 690036"/>
                <a:gd name="connsiteY0" fmla="*/ 0 h 1080120"/>
                <a:gd name="connsiteX1" fmla="*/ 632789 w 690036"/>
                <a:gd name="connsiteY1" fmla="*/ 331798 h 1080120"/>
                <a:gd name="connsiteX2" fmla="*/ 457032 w 690036"/>
                <a:gd name="connsiteY2" fmla="*/ 637522 h 1080120"/>
                <a:gd name="connsiteX3" fmla="*/ 407727 w 690036"/>
                <a:gd name="connsiteY3" fmla="*/ 648999 h 1080120"/>
                <a:gd name="connsiteX4" fmla="*/ 415815 w 690036"/>
                <a:gd name="connsiteY4" fmla="*/ 681349 h 1080120"/>
                <a:gd name="connsiteX5" fmla="*/ 533514 w 690036"/>
                <a:gd name="connsiteY5" fmla="*/ 681349 h 1080120"/>
                <a:gd name="connsiteX6" fmla="*/ 690036 w 690036"/>
                <a:gd name="connsiteY6" fmla="*/ 837871 h 1080120"/>
                <a:gd name="connsiteX7" fmla="*/ 690036 w 690036"/>
                <a:gd name="connsiteY7" fmla="*/ 1080120 h 1080120"/>
                <a:gd name="connsiteX8" fmla="*/ 0 w 690036"/>
                <a:gd name="connsiteY8" fmla="*/ 1080120 h 1080120"/>
                <a:gd name="connsiteX9" fmla="*/ 0 w 690036"/>
                <a:gd name="connsiteY9" fmla="*/ 837871 h 1080120"/>
                <a:gd name="connsiteX10" fmla="*/ 156522 w 690036"/>
                <a:gd name="connsiteY10" fmla="*/ 681349 h 1080120"/>
                <a:gd name="connsiteX11" fmla="*/ 274223 w 690036"/>
                <a:gd name="connsiteY11" fmla="*/ 681349 h 1080120"/>
                <a:gd name="connsiteX12" fmla="*/ 282311 w 690036"/>
                <a:gd name="connsiteY12" fmla="*/ 648999 h 1080120"/>
                <a:gd name="connsiteX13" fmla="*/ 233004 w 690036"/>
                <a:gd name="connsiteY13" fmla="*/ 637522 h 1080120"/>
                <a:gd name="connsiteX14" fmla="*/ 57247 w 690036"/>
                <a:gd name="connsiteY14" fmla="*/ 331798 h 1080120"/>
                <a:gd name="connsiteX15" fmla="*/ 345018 w 690036"/>
                <a:gd name="connsiteY15" fmla="*/ 0 h 1080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90036" h="1080120">
                  <a:moveTo>
                    <a:pt x="345018" y="0"/>
                  </a:moveTo>
                  <a:cubicBezTo>
                    <a:pt x="503950" y="0"/>
                    <a:pt x="632789" y="148551"/>
                    <a:pt x="632789" y="331798"/>
                  </a:cubicBezTo>
                  <a:cubicBezTo>
                    <a:pt x="632789" y="469233"/>
                    <a:pt x="560317" y="587152"/>
                    <a:pt x="457032" y="637522"/>
                  </a:cubicBezTo>
                  <a:lnTo>
                    <a:pt x="407727" y="648999"/>
                  </a:lnTo>
                  <a:lnTo>
                    <a:pt x="415815" y="681349"/>
                  </a:lnTo>
                  <a:lnTo>
                    <a:pt x="533514" y="681349"/>
                  </a:lnTo>
                  <a:cubicBezTo>
                    <a:pt x="619959" y="681349"/>
                    <a:pt x="690036" y="751426"/>
                    <a:pt x="690036" y="837871"/>
                  </a:cubicBezTo>
                  <a:lnTo>
                    <a:pt x="690036" y="1080120"/>
                  </a:lnTo>
                  <a:lnTo>
                    <a:pt x="0" y="1080120"/>
                  </a:lnTo>
                  <a:lnTo>
                    <a:pt x="0" y="837871"/>
                  </a:lnTo>
                  <a:cubicBezTo>
                    <a:pt x="0" y="751426"/>
                    <a:pt x="70077" y="681349"/>
                    <a:pt x="156522" y="681349"/>
                  </a:cubicBezTo>
                  <a:lnTo>
                    <a:pt x="274223" y="681349"/>
                  </a:lnTo>
                  <a:lnTo>
                    <a:pt x="282311" y="648999"/>
                  </a:lnTo>
                  <a:lnTo>
                    <a:pt x="233004" y="637522"/>
                  </a:lnTo>
                  <a:cubicBezTo>
                    <a:pt x="129719" y="587152"/>
                    <a:pt x="57247" y="469233"/>
                    <a:pt x="57247" y="331798"/>
                  </a:cubicBezTo>
                  <a:cubicBezTo>
                    <a:pt x="57247" y="148551"/>
                    <a:pt x="186086" y="0"/>
                    <a:pt x="3450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5D7DB14A-9A46-E776-DA8B-94FE16073D61}"/>
                </a:ext>
              </a:extLst>
            </p:cNvPr>
            <p:cNvSpPr/>
            <p:nvPr/>
          </p:nvSpPr>
          <p:spPr bwMode="auto">
            <a:xfrm rot="10800000">
              <a:off x="7693945" y="5395622"/>
              <a:ext cx="443890" cy="383239"/>
            </a:xfrm>
            <a:custGeom>
              <a:avLst/>
              <a:gdLst>
                <a:gd name="connsiteX0" fmla="*/ 443890 w 443890"/>
                <a:gd name="connsiteY0" fmla="*/ 383239 h 383239"/>
                <a:gd name="connsiteX1" fmla="*/ 405277 w 443890"/>
                <a:gd name="connsiteY1" fmla="*/ 383239 h 383239"/>
                <a:gd name="connsiteX2" fmla="*/ 221945 w 443890"/>
                <a:gd name="connsiteY2" fmla="*/ 66675 h 383239"/>
                <a:gd name="connsiteX3" fmla="*/ 38614 w 443890"/>
                <a:gd name="connsiteY3" fmla="*/ 383239 h 383239"/>
                <a:gd name="connsiteX4" fmla="*/ 0 w 443890"/>
                <a:gd name="connsiteY4" fmla="*/ 383239 h 383239"/>
                <a:gd name="connsiteX5" fmla="*/ 221945 w 443890"/>
                <a:gd name="connsiteY5" fmla="*/ 0 h 383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890" h="383239">
                  <a:moveTo>
                    <a:pt x="443890" y="383239"/>
                  </a:moveTo>
                  <a:lnTo>
                    <a:pt x="405277" y="383239"/>
                  </a:lnTo>
                  <a:lnTo>
                    <a:pt x="221945" y="66675"/>
                  </a:lnTo>
                  <a:lnTo>
                    <a:pt x="38614" y="383239"/>
                  </a:lnTo>
                  <a:lnTo>
                    <a:pt x="0" y="383239"/>
                  </a:lnTo>
                  <a:lnTo>
                    <a:pt x="221945" y="0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722BFE46-F9C2-C741-F298-74C8793078B4}"/>
                </a:ext>
              </a:extLst>
            </p:cNvPr>
            <p:cNvSpPr/>
            <p:nvPr/>
          </p:nvSpPr>
          <p:spPr bwMode="auto">
            <a:xfrm>
              <a:off x="7696355" y="5681964"/>
              <a:ext cx="441480" cy="29930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D2B30F55-247E-9B9E-CED9-556F5AB170F0}"/>
                </a:ext>
              </a:extLst>
            </p:cNvPr>
            <p:cNvSpPr/>
            <p:nvPr/>
          </p:nvSpPr>
          <p:spPr bwMode="auto">
            <a:xfrm>
              <a:off x="7115900" y="4133849"/>
              <a:ext cx="1354683" cy="540302"/>
            </a:xfrm>
            <a:custGeom>
              <a:avLst/>
              <a:gdLst>
                <a:gd name="connsiteX0" fmla="*/ 408671 w 1354683"/>
                <a:gd name="connsiteY0" fmla="*/ 0 h 540302"/>
                <a:gd name="connsiteX1" fmla="*/ 1219608 w 1354683"/>
                <a:gd name="connsiteY1" fmla="*/ 0 h 540302"/>
                <a:gd name="connsiteX2" fmla="*/ 1352716 w 1354683"/>
                <a:gd name="connsiteY2" fmla="*/ 532435 h 540302"/>
                <a:gd name="connsiteX3" fmla="*/ 1354683 w 1354683"/>
                <a:gd name="connsiteY3" fmla="*/ 534094 h 540302"/>
                <a:gd name="connsiteX4" fmla="*/ 1353131 w 1354683"/>
                <a:gd name="connsiteY4" fmla="*/ 534094 h 540302"/>
                <a:gd name="connsiteX5" fmla="*/ 1354683 w 1354683"/>
                <a:gd name="connsiteY5" fmla="*/ 540302 h 540302"/>
                <a:gd name="connsiteX6" fmla="*/ 273595 w 1354683"/>
                <a:gd name="connsiteY6" fmla="*/ 540302 h 540302"/>
                <a:gd name="connsiteX7" fmla="*/ 275147 w 1354683"/>
                <a:gd name="connsiteY7" fmla="*/ 534094 h 540302"/>
                <a:gd name="connsiteX8" fmla="*/ 0 w 1354683"/>
                <a:gd name="connsiteY8" fmla="*/ 534094 h 540302"/>
                <a:gd name="connsiteX9" fmla="*/ 3687 w 1354683"/>
                <a:gd name="connsiteY9" fmla="*/ 530984 h 540302"/>
                <a:gd name="connsiteX10" fmla="*/ 268573 w 1354683"/>
                <a:gd name="connsiteY10" fmla="*/ 446761 h 540302"/>
                <a:gd name="connsiteX11" fmla="*/ 297904 w 1354683"/>
                <a:gd name="connsiteY11" fmla="*/ 443069 h 540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54683" h="540302">
                  <a:moveTo>
                    <a:pt x="408671" y="0"/>
                  </a:moveTo>
                  <a:lnTo>
                    <a:pt x="1219608" y="0"/>
                  </a:lnTo>
                  <a:lnTo>
                    <a:pt x="1352716" y="532435"/>
                  </a:lnTo>
                  <a:lnTo>
                    <a:pt x="1354683" y="534094"/>
                  </a:lnTo>
                  <a:lnTo>
                    <a:pt x="1353131" y="534094"/>
                  </a:lnTo>
                  <a:lnTo>
                    <a:pt x="1354683" y="540302"/>
                  </a:lnTo>
                  <a:lnTo>
                    <a:pt x="273595" y="540302"/>
                  </a:lnTo>
                  <a:lnTo>
                    <a:pt x="275147" y="534094"/>
                  </a:lnTo>
                  <a:lnTo>
                    <a:pt x="0" y="534094"/>
                  </a:lnTo>
                  <a:lnTo>
                    <a:pt x="3687" y="530984"/>
                  </a:lnTo>
                  <a:cubicBezTo>
                    <a:pt x="59182" y="496631"/>
                    <a:pt x="151887" y="467401"/>
                    <a:pt x="268573" y="446761"/>
                  </a:cubicBezTo>
                  <a:lnTo>
                    <a:pt x="297904" y="443069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70C69A2E-673B-D83B-46DB-05DBD0BBC7BB}"/>
              </a:ext>
            </a:extLst>
          </p:cNvPr>
          <p:cNvSpPr txBox="1"/>
          <p:nvPr/>
        </p:nvSpPr>
        <p:spPr>
          <a:xfrm>
            <a:off x="2744064" y="493486"/>
            <a:ext cx="6717988" cy="441929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zh-CN" altLang="en-US" sz="5400" dirty="0">
                <a:ln w="28575">
                  <a:noFill/>
                </a:ln>
              </a:rPr>
              <a:t>機械管理者</a:t>
            </a:r>
          </a:p>
          <a:p>
            <a:pPr algn="l">
              <a:spcAft>
                <a:spcPts val="0"/>
              </a:spcAft>
            </a:pPr>
            <a:r>
              <a:rPr lang="zh-CN" altLang="en-US" sz="5400" dirty="0">
                <a:ln w="28575">
                  <a:noFill/>
                </a:ln>
              </a:rPr>
              <a:t>操作担当者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DD95B878-CE8E-FC3D-FF75-922D27E88DE9}"/>
              </a:ext>
            </a:extLst>
          </p:cNvPr>
          <p:cNvSpPr txBox="1"/>
          <p:nvPr/>
        </p:nvSpPr>
        <p:spPr>
          <a:xfrm>
            <a:off x="509254" y="5635829"/>
            <a:ext cx="8952798" cy="84819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  <a:t>※</a:t>
            </a: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管理者・担当者以外の操作禁止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31104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EEA54A-DBB7-1DB2-E3DD-CEFF9BA20C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3DD1D1EB-98F8-B281-392A-92222E4D1F08}"/>
              </a:ext>
            </a:extLst>
          </p:cNvPr>
          <p:cNvSpPr/>
          <p:nvPr/>
        </p:nvSpPr>
        <p:spPr>
          <a:xfrm>
            <a:off x="407496" y="503675"/>
            <a:ext cx="2785648" cy="4860540"/>
          </a:xfrm>
          <a:prstGeom prst="rect">
            <a:avLst/>
          </a:prstGeom>
          <a:solidFill>
            <a:srgbClr val="99CCFF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AECE721B-F3B4-41E4-D558-AA2440BF5220}"/>
              </a:ext>
            </a:extLst>
          </p:cNvPr>
          <p:cNvSpPr/>
          <p:nvPr/>
        </p:nvSpPr>
        <p:spPr>
          <a:xfrm>
            <a:off x="407495" y="503675"/>
            <a:ext cx="9136015" cy="486054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7D9B43B-F0B4-D43B-3773-6339EA6A59C0}"/>
              </a:ext>
            </a:extLst>
          </p:cNvPr>
          <p:cNvSpPr txBox="1"/>
          <p:nvPr/>
        </p:nvSpPr>
        <p:spPr>
          <a:xfrm>
            <a:off x="509254" y="5643236"/>
            <a:ext cx="8952798" cy="79788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  <a:t>※</a:t>
            </a: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管理者・担当者以外の操作禁止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AB23A6E-AC87-9D41-FC18-BBE116F95F20}"/>
              </a:ext>
            </a:extLst>
          </p:cNvPr>
          <p:cNvSpPr txBox="1"/>
          <p:nvPr/>
        </p:nvSpPr>
        <p:spPr>
          <a:xfrm>
            <a:off x="741484" y="3301351"/>
            <a:ext cx="2103485" cy="170512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zh-CN" altLang="en-US" sz="5400" dirty="0">
                <a:ln w="28575">
                  <a:noFill/>
                </a:ln>
              </a:rPr>
              <a:t>操作</a:t>
            </a:r>
            <a:endParaRPr lang="en-US" altLang="zh-CN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zh-CN" altLang="en-US" sz="5400" dirty="0">
                <a:ln w="28575">
                  <a:noFill/>
                </a:ln>
              </a:rPr>
              <a:t>担当者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F6D001E-829F-5DFE-0A1B-155EA1A7DF72}"/>
              </a:ext>
            </a:extLst>
          </p:cNvPr>
          <p:cNvSpPr txBox="1"/>
          <p:nvPr/>
        </p:nvSpPr>
        <p:spPr>
          <a:xfrm>
            <a:off x="741484" y="886895"/>
            <a:ext cx="2103485" cy="170512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zh-CN" altLang="en-US" sz="5400" dirty="0">
                <a:ln w="28575">
                  <a:noFill/>
                </a:ln>
              </a:rPr>
              <a:t>機械</a:t>
            </a:r>
            <a:endParaRPr lang="en-US" altLang="zh-CN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zh-CN" altLang="en-US" sz="5400" dirty="0">
                <a:ln w="28575">
                  <a:noFill/>
                </a:ln>
              </a:rPr>
              <a:t>管理者</a:t>
            </a:r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CF24D498-F32B-BCC3-2B2D-DF542A94FBB1}"/>
              </a:ext>
            </a:extLst>
          </p:cNvPr>
          <p:cNvCxnSpPr>
            <a:cxnSpLocks/>
            <a:stCxn id="7" idx="1"/>
            <a:endCxn id="7" idx="3"/>
          </p:cNvCxnSpPr>
          <p:nvPr/>
        </p:nvCxnSpPr>
        <p:spPr>
          <a:xfrm>
            <a:off x="407495" y="2933945"/>
            <a:ext cx="913601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1A5D460E-8C60-3376-9F04-5C885FD925C5}"/>
              </a:ext>
            </a:extLst>
          </p:cNvPr>
          <p:cNvCxnSpPr>
            <a:cxnSpLocks/>
          </p:cNvCxnSpPr>
          <p:nvPr/>
        </p:nvCxnSpPr>
        <p:spPr>
          <a:xfrm>
            <a:off x="3178958" y="503675"/>
            <a:ext cx="0" cy="486054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701038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</Words>
  <Application>Microsoft Office PowerPoint</Application>
  <PresentationFormat>A4 210 x 297 mm</PresentationFormat>
  <Paragraphs>14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機械管理者 操作担当者の貼り紙</dc:title>
  <dc:subject>機械管理者 操作担当者の貼り紙</dc:subject>
  <dc:creator>でじけろお</dc:creator>
  <cp:lastModifiedBy/>
  <cp:revision>1</cp:revision>
  <dcterms:created xsi:type="dcterms:W3CDTF">2014-12-04T06:28:23Z</dcterms:created>
  <dcterms:modified xsi:type="dcterms:W3CDTF">2024-11-11T05:49:59Z</dcterms:modified>
  <cp:version>1</cp:version>
</cp:coreProperties>
</file>