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1" r:id="rId3"/>
    <p:sldId id="30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66"/>
    <a:srgbClr val="FF0000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-10142" y="3130159"/>
            <a:ext cx="8436075" cy="36506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機械管理者</a:t>
            </a:r>
          </a:p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操作担当者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7FE588-F8F9-D5CB-BEB5-663B9F45F756}"/>
              </a:ext>
            </a:extLst>
          </p:cNvPr>
          <p:cNvSpPr txBox="1"/>
          <p:nvPr/>
        </p:nvSpPr>
        <p:spPr>
          <a:xfrm rot="5400000">
            <a:off x="-2845516" y="4407740"/>
            <a:ext cx="8436076" cy="109543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CA0F8BC-C513-CBA9-7F6E-CBDC746481DB}"/>
              </a:ext>
            </a:extLst>
          </p:cNvPr>
          <p:cNvGrpSpPr/>
          <p:nvPr/>
        </p:nvGrpSpPr>
        <p:grpSpPr>
          <a:xfrm>
            <a:off x="640079" y="310896"/>
            <a:ext cx="5577842" cy="9289126"/>
            <a:chOff x="824803" y="737421"/>
            <a:chExt cx="5208393" cy="843607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866738F-6B40-713D-7403-41654DAFAAA4}"/>
                </a:ext>
              </a:extLst>
            </p:cNvPr>
            <p:cNvSpPr txBox="1"/>
            <p:nvPr/>
          </p:nvSpPr>
          <p:spPr>
            <a:xfrm rot="5400000">
              <a:off x="-10142" y="3130159"/>
              <a:ext cx="8436075" cy="36506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zh-CN" altLang="en-US" sz="5400" dirty="0">
                  <a:ln w="28575">
                    <a:noFill/>
                  </a:ln>
                </a:rPr>
                <a:t>機械管理者</a:t>
              </a:r>
            </a:p>
            <a:p>
              <a:pPr algn="l">
                <a:spcAft>
                  <a:spcPts val="0"/>
                </a:spcAft>
              </a:pPr>
              <a:r>
                <a:rPr lang="zh-CN" altLang="en-US" sz="5400" dirty="0">
                  <a:ln w="28575">
                    <a:noFill/>
                  </a:ln>
                </a:rPr>
                <a:t>操作担当者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6A9591A-9892-0D87-DD2C-2B7639811861}"/>
                </a:ext>
              </a:extLst>
            </p:cNvPr>
            <p:cNvSpPr txBox="1"/>
            <p:nvPr/>
          </p:nvSpPr>
          <p:spPr>
            <a:xfrm rot="5400000">
              <a:off x="-2845516" y="4407740"/>
              <a:ext cx="8436076" cy="1095437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※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管理者・担当者以外の操作禁止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F9D3562-3A66-1448-475C-5967D793FD0F}"/>
              </a:ext>
            </a:extLst>
          </p:cNvPr>
          <p:cNvSpPr txBox="1"/>
          <p:nvPr/>
        </p:nvSpPr>
        <p:spPr>
          <a:xfrm>
            <a:off x="310896" y="2456541"/>
            <a:ext cx="6268454" cy="5300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zh-CN" altLang="en-US" sz="5400" dirty="0">
                <a:ln w="28575">
                  <a:noFill/>
                </a:ln>
              </a:rPr>
              <a:t>機械管理者</a:t>
            </a:r>
            <a:endParaRPr lang="en-US" altLang="zh-CN" sz="54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endParaRPr lang="zh-CN" altLang="en-US" sz="5400" dirty="0">
              <a:ln w="28575">
                <a:noFill/>
              </a:ln>
            </a:endParaRPr>
          </a:p>
          <a:p>
            <a:pPr algn="l">
              <a:spcAft>
                <a:spcPts val="1800"/>
              </a:spcAft>
            </a:pPr>
            <a:r>
              <a:rPr lang="zh-CN" altLang="en-US" sz="5400" dirty="0">
                <a:ln w="28575">
                  <a:noFill/>
                </a:ln>
              </a:rPr>
              <a:t>操作担当者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8CBC7DB-DB73-636E-40A5-BB93EF73D70E}"/>
              </a:ext>
            </a:extLst>
          </p:cNvPr>
          <p:cNvGrpSpPr/>
          <p:nvPr/>
        </p:nvGrpSpPr>
        <p:grpSpPr>
          <a:xfrm>
            <a:off x="2505455" y="440712"/>
            <a:ext cx="1847090" cy="1812880"/>
            <a:chOff x="6785190" y="3977435"/>
            <a:chExt cx="2292711" cy="225025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88E43CA-D7F5-37CD-7E67-F8EB53C47C7A}"/>
                </a:ext>
              </a:extLst>
            </p:cNvPr>
            <p:cNvGrpSpPr/>
            <p:nvPr/>
          </p:nvGrpSpPr>
          <p:grpSpPr>
            <a:xfrm>
              <a:off x="6785190" y="3977435"/>
              <a:ext cx="2292711" cy="2250250"/>
              <a:chOff x="-9318211" y="1235553"/>
              <a:chExt cx="2962338" cy="290747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FAC89E7A-5E81-C5EB-4D8E-738A1D884C1B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98B06AF-6B1D-A156-FD28-D8B1A77A97E2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E7D25AC-80F7-7655-3351-9CBCD624DA79}"/>
                </a:ext>
              </a:extLst>
            </p:cNvPr>
            <p:cNvSpPr/>
            <p:nvPr/>
          </p:nvSpPr>
          <p:spPr bwMode="auto">
            <a:xfrm>
              <a:off x="7299480" y="414763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8AD8267-0BD4-B9C2-715C-45B2CE5A40C1}"/>
                </a:ext>
              </a:extLst>
            </p:cNvPr>
            <p:cNvSpPr/>
            <p:nvPr/>
          </p:nvSpPr>
          <p:spPr bwMode="auto">
            <a:xfrm rot="10800000">
              <a:off x="7693945" y="539562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443E15C-EA78-4EE5-5ECF-AF01C039FFDC}"/>
                </a:ext>
              </a:extLst>
            </p:cNvPr>
            <p:cNvSpPr/>
            <p:nvPr/>
          </p:nvSpPr>
          <p:spPr bwMode="auto">
            <a:xfrm>
              <a:off x="7696355" y="568196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135EEA5-5984-46B3-026E-999BEDDB37E7}"/>
                </a:ext>
              </a:extLst>
            </p:cNvPr>
            <p:cNvSpPr/>
            <p:nvPr/>
          </p:nvSpPr>
          <p:spPr bwMode="auto">
            <a:xfrm>
              <a:off x="7115900" y="4133849"/>
              <a:ext cx="1354683" cy="540302"/>
            </a:xfrm>
            <a:custGeom>
              <a:avLst/>
              <a:gdLst>
                <a:gd name="connsiteX0" fmla="*/ 408671 w 1354683"/>
                <a:gd name="connsiteY0" fmla="*/ 0 h 540302"/>
                <a:gd name="connsiteX1" fmla="*/ 1219608 w 1354683"/>
                <a:gd name="connsiteY1" fmla="*/ 0 h 540302"/>
                <a:gd name="connsiteX2" fmla="*/ 1352716 w 1354683"/>
                <a:gd name="connsiteY2" fmla="*/ 532435 h 540302"/>
                <a:gd name="connsiteX3" fmla="*/ 1354683 w 1354683"/>
                <a:gd name="connsiteY3" fmla="*/ 534094 h 540302"/>
                <a:gd name="connsiteX4" fmla="*/ 1353131 w 1354683"/>
                <a:gd name="connsiteY4" fmla="*/ 534094 h 540302"/>
                <a:gd name="connsiteX5" fmla="*/ 1354683 w 1354683"/>
                <a:gd name="connsiteY5" fmla="*/ 540302 h 540302"/>
                <a:gd name="connsiteX6" fmla="*/ 273595 w 1354683"/>
                <a:gd name="connsiteY6" fmla="*/ 540302 h 540302"/>
                <a:gd name="connsiteX7" fmla="*/ 275147 w 1354683"/>
                <a:gd name="connsiteY7" fmla="*/ 534094 h 540302"/>
                <a:gd name="connsiteX8" fmla="*/ 0 w 1354683"/>
                <a:gd name="connsiteY8" fmla="*/ 534094 h 540302"/>
                <a:gd name="connsiteX9" fmla="*/ 3687 w 1354683"/>
                <a:gd name="connsiteY9" fmla="*/ 530984 h 540302"/>
                <a:gd name="connsiteX10" fmla="*/ 268573 w 1354683"/>
                <a:gd name="connsiteY10" fmla="*/ 446761 h 540302"/>
                <a:gd name="connsiteX11" fmla="*/ 297904 w 1354683"/>
                <a:gd name="connsiteY11" fmla="*/ 443069 h 54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4683" h="540302">
                  <a:moveTo>
                    <a:pt x="408671" y="0"/>
                  </a:moveTo>
                  <a:lnTo>
                    <a:pt x="1219608" y="0"/>
                  </a:lnTo>
                  <a:lnTo>
                    <a:pt x="1352716" y="532435"/>
                  </a:lnTo>
                  <a:lnTo>
                    <a:pt x="1354683" y="534094"/>
                  </a:lnTo>
                  <a:lnTo>
                    <a:pt x="1353131" y="534094"/>
                  </a:lnTo>
                  <a:lnTo>
                    <a:pt x="1354683" y="540302"/>
                  </a:lnTo>
                  <a:lnTo>
                    <a:pt x="273595" y="540302"/>
                  </a:lnTo>
                  <a:lnTo>
                    <a:pt x="275147" y="534094"/>
                  </a:lnTo>
                  <a:lnTo>
                    <a:pt x="0" y="534094"/>
                  </a:lnTo>
                  <a:lnTo>
                    <a:pt x="3687" y="530984"/>
                  </a:lnTo>
                  <a:cubicBezTo>
                    <a:pt x="59182" y="496631"/>
                    <a:pt x="151887" y="467401"/>
                    <a:pt x="268573" y="446761"/>
                  </a:cubicBezTo>
                  <a:lnTo>
                    <a:pt x="297904" y="44306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1090E2E-F600-DCA8-1B4F-1D8DD4043D90}"/>
              </a:ext>
            </a:extLst>
          </p:cNvPr>
          <p:cNvGrpSpPr/>
          <p:nvPr/>
        </p:nvGrpSpPr>
        <p:grpSpPr>
          <a:xfrm>
            <a:off x="2507187" y="4470465"/>
            <a:ext cx="1847090" cy="1812880"/>
            <a:chOff x="6785190" y="3977435"/>
            <a:chExt cx="2292711" cy="2250250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14BB615-17AD-3FF4-0B9B-A855382504DB}"/>
                </a:ext>
              </a:extLst>
            </p:cNvPr>
            <p:cNvGrpSpPr/>
            <p:nvPr/>
          </p:nvGrpSpPr>
          <p:grpSpPr>
            <a:xfrm>
              <a:off x="6785190" y="3977435"/>
              <a:ext cx="2292711" cy="2250250"/>
              <a:chOff x="-9318211" y="1235553"/>
              <a:chExt cx="2962338" cy="2907476"/>
            </a:xfrm>
          </p:grpSpPr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D28BCA6C-1CAC-B6E4-8A8A-DE51F526569E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9469087-3E66-356E-9BFA-165BFBAE517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A75EEE7-78D2-475B-5FEE-07010067BED3}"/>
                </a:ext>
              </a:extLst>
            </p:cNvPr>
            <p:cNvSpPr/>
            <p:nvPr/>
          </p:nvSpPr>
          <p:spPr bwMode="auto">
            <a:xfrm>
              <a:off x="7299480" y="414763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0C9C84D-2DD0-B281-59CE-46FA3294496C}"/>
                </a:ext>
              </a:extLst>
            </p:cNvPr>
            <p:cNvSpPr/>
            <p:nvPr/>
          </p:nvSpPr>
          <p:spPr bwMode="auto">
            <a:xfrm rot="10800000">
              <a:off x="7693945" y="539562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343BBC9-E6AA-7B13-C063-47123191D2E7}"/>
                </a:ext>
              </a:extLst>
            </p:cNvPr>
            <p:cNvSpPr/>
            <p:nvPr/>
          </p:nvSpPr>
          <p:spPr bwMode="auto">
            <a:xfrm>
              <a:off x="7696355" y="568196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A6FCA4D-2ABC-85F5-C6F9-6BA4C20F599B}"/>
                </a:ext>
              </a:extLst>
            </p:cNvPr>
            <p:cNvSpPr/>
            <p:nvPr/>
          </p:nvSpPr>
          <p:spPr bwMode="auto">
            <a:xfrm>
              <a:off x="7115900" y="4133849"/>
              <a:ext cx="1354683" cy="540302"/>
            </a:xfrm>
            <a:custGeom>
              <a:avLst/>
              <a:gdLst>
                <a:gd name="connsiteX0" fmla="*/ 408671 w 1354683"/>
                <a:gd name="connsiteY0" fmla="*/ 0 h 540302"/>
                <a:gd name="connsiteX1" fmla="*/ 1219608 w 1354683"/>
                <a:gd name="connsiteY1" fmla="*/ 0 h 540302"/>
                <a:gd name="connsiteX2" fmla="*/ 1352716 w 1354683"/>
                <a:gd name="connsiteY2" fmla="*/ 532435 h 540302"/>
                <a:gd name="connsiteX3" fmla="*/ 1354683 w 1354683"/>
                <a:gd name="connsiteY3" fmla="*/ 534094 h 540302"/>
                <a:gd name="connsiteX4" fmla="*/ 1353131 w 1354683"/>
                <a:gd name="connsiteY4" fmla="*/ 534094 h 540302"/>
                <a:gd name="connsiteX5" fmla="*/ 1354683 w 1354683"/>
                <a:gd name="connsiteY5" fmla="*/ 540302 h 540302"/>
                <a:gd name="connsiteX6" fmla="*/ 273595 w 1354683"/>
                <a:gd name="connsiteY6" fmla="*/ 540302 h 540302"/>
                <a:gd name="connsiteX7" fmla="*/ 275147 w 1354683"/>
                <a:gd name="connsiteY7" fmla="*/ 534094 h 540302"/>
                <a:gd name="connsiteX8" fmla="*/ 0 w 1354683"/>
                <a:gd name="connsiteY8" fmla="*/ 534094 h 540302"/>
                <a:gd name="connsiteX9" fmla="*/ 3687 w 1354683"/>
                <a:gd name="connsiteY9" fmla="*/ 530984 h 540302"/>
                <a:gd name="connsiteX10" fmla="*/ 268573 w 1354683"/>
                <a:gd name="connsiteY10" fmla="*/ 446761 h 540302"/>
                <a:gd name="connsiteX11" fmla="*/ 297904 w 1354683"/>
                <a:gd name="connsiteY11" fmla="*/ 443069 h 54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4683" h="540302">
                  <a:moveTo>
                    <a:pt x="408671" y="0"/>
                  </a:moveTo>
                  <a:lnTo>
                    <a:pt x="1219608" y="0"/>
                  </a:lnTo>
                  <a:lnTo>
                    <a:pt x="1352716" y="532435"/>
                  </a:lnTo>
                  <a:lnTo>
                    <a:pt x="1354683" y="534094"/>
                  </a:lnTo>
                  <a:lnTo>
                    <a:pt x="1353131" y="534094"/>
                  </a:lnTo>
                  <a:lnTo>
                    <a:pt x="1354683" y="540302"/>
                  </a:lnTo>
                  <a:lnTo>
                    <a:pt x="273595" y="540302"/>
                  </a:lnTo>
                  <a:lnTo>
                    <a:pt x="275147" y="534094"/>
                  </a:lnTo>
                  <a:lnTo>
                    <a:pt x="0" y="534094"/>
                  </a:lnTo>
                  <a:lnTo>
                    <a:pt x="3687" y="530984"/>
                  </a:lnTo>
                  <a:cubicBezTo>
                    <a:pt x="59182" y="496631"/>
                    <a:pt x="151887" y="467401"/>
                    <a:pt x="268573" y="446761"/>
                  </a:cubicBezTo>
                  <a:lnTo>
                    <a:pt x="297904" y="443069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554B40B8-1B30-29A3-38E4-09EF9166D128}"/>
              </a:ext>
            </a:extLst>
          </p:cNvPr>
          <p:cNvSpPr txBox="1"/>
          <p:nvPr/>
        </p:nvSpPr>
        <p:spPr>
          <a:xfrm>
            <a:off x="310896" y="8774221"/>
            <a:ext cx="6268454" cy="7770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5140F-7675-C4B1-B453-5157B9E65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01390E5-1B35-CF29-CDE9-8511992F07D2}"/>
              </a:ext>
            </a:extLst>
          </p:cNvPr>
          <p:cNvSpPr txBox="1"/>
          <p:nvPr/>
        </p:nvSpPr>
        <p:spPr>
          <a:xfrm>
            <a:off x="413246" y="8839201"/>
            <a:ext cx="6063754" cy="6470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DAE9632-4E69-D8F9-05C0-F46E5BCE6D52}"/>
              </a:ext>
            </a:extLst>
          </p:cNvPr>
          <p:cNvGrpSpPr/>
          <p:nvPr/>
        </p:nvGrpSpPr>
        <p:grpSpPr>
          <a:xfrm>
            <a:off x="420289" y="503674"/>
            <a:ext cx="5991835" cy="8030726"/>
            <a:chOff x="420289" y="503674"/>
            <a:chExt cx="5991835" cy="7779695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C92CC0D-7B8C-5D36-C615-E613B842F7FA}"/>
                </a:ext>
              </a:extLst>
            </p:cNvPr>
            <p:cNvSpPr/>
            <p:nvPr/>
          </p:nvSpPr>
          <p:spPr>
            <a:xfrm>
              <a:off x="420289" y="503675"/>
              <a:ext cx="5991835" cy="1118956"/>
            </a:xfrm>
            <a:prstGeom prst="rect">
              <a:avLst/>
            </a:prstGeom>
            <a:solidFill>
              <a:srgbClr val="99CCFF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9D61B61-D516-6AE0-6941-AE712E967AA5}"/>
                </a:ext>
              </a:extLst>
            </p:cNvPr>
            <p:cNvSpPr/>
            <p:nvPr/>
          </p:nvSpPr>
          <p:spPr>
            <a:xfrm>
              <a:off x="420289" y="4385133"/>
              <a:ext cx="5991835" cy="1118956"/>
            </a:xfrm>
            <a:prstGeom prst="rect">
              <a:avLst/>
            </a:prstGeom>
            <a:solidFill>
              <a:srgbClr val="99CCFF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29CF4E68-07FF-6D8E-31A4-EBF10978D7CC}"/>
                </a:ext>
              </a:extLst>
            </p:cNvPr>
            <p:cNvSpPr/>
            <p:nvPr/>
          </p:nvSpPr>
          <p:spPr>
            <a:xfrm>
              <a:off x="420289" y="503674"/>
              <a:ext cx="5991835" cy="777969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BFDA3B9-236D-FB70-B13A-AB238246CD14}"/>
                </a:ext>
              </a:extLst>
            </p:cNvPr>
            <p:cNvSpPr/>
            <p:nvPr/>
          </p:nvSpPr>
          <p:spPr>
            <a:xfrm>
              <a:off x="420289" y="503675"/>
              <a:ext cx="5991835" cy="111895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8814B30-6990-914D-F605-4EBFB4096230}"/>
                </a:ext>
              </a:extLst>
            </p:cNvPr>
            <p:cNvSpPr/>
            <p:nvPr/>
          </p:nvSpPr>
          <p:spPr>
            <a:xfrm>
              <a:off x="420289" y="4385133"/>
              <a:ext cx="5991835" cy="111895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3386E04-CA10-A58C-5EEE-BC44F506C625}"/>
              </a:ext>
            </a:extLst>
          </p:cNvPr>
          <p:cNvSpPr txBox="1"/>
          <p:nvPr/>
        </p:nvSpPr>
        <p:spPr>
          <a:xfrm>
            <a:off x="1257542" y="4693619"/>
            <a:ext cx="4375162" cy="788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操作担当者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52074E5-FD8C-0710-CEC0-69A12FA531CB}"/>
              </a:ext>
            </a:extLst>
          </p:cNvPr>
          <p:cNvSpPr txBox="1"/>
          <p:nvPr/>
        </p:nvSpPr>
        <p:spPr>
          <a:xfrm>
            <a:off x="1257542" y="670259"/>
            <a:ext cx="4375162" cy="788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機械</a:t>
            </a:r>
            <a:r>
              <a:rPr lang="zh-CN" altLang="en-US" sz="5400" dirty="0">
                <a:ln w="28575">
                  <a:noFill/>
                </a:ln>
              </a:rPr>
              <a:t>担当者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482510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機械管理者 操作担当者の貼り紙</dc:title>
  <dc:subject>機械管理者 操作担当者の貼り紙</dc:subject>
  <dc:creator>でじけろお</dc:creator>
  <cp:lastModifiedBy/>
  <cp:revision>1</cp:revision>
  <dcterms:created xsi:type="dcterms:W3CDTF">2014-12-04T06:28:15Z</dcterms:created>
  <dcterms:modified xsi:type="dcterms:W3CDTF">2024-11-11T05:50:00Z</dcterms:modified>
  <cp:version>1</cp:version>
</cp:coreProperties>
</file>